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6" r:id="rId2"/>
    <p:sldId id="268" r:id="rId3"/>
    <p:sldId id="26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9"/>
    <a:srgbClr val="5F86CD"/>
    <a:srgbClr val="25C6FF"/>
    <a:srgbClr val="00B0F0"/>
    <a:srgbClr val="55AB94"/>
    <a:srgbClr val="F2A16A"/>
    <a:srgbClr val="93C571"/>
    <a:srgbClr val="ED7D31"/>
    <a:srgbClr val="FFFFFF"/>
    <a:srgbClr val="FFC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30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A94A2-A5C4-44EF-83BA-00562CFA8020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9632B-0CB3-4872-BA37-7B0881BE48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8991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A3A1E-95A6-4E54-BEC4-9BFFF6C45BE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6497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5C71-127B-4F7F-811D-24141B57596A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1BA0-5539-4C1E-87DF-8FA321EDE6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6636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5C71-127B-4F7F-811D-24141B57596A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1BA0-5539-4C1E-87DF-8FA321EDE6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0976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5C71-127B-4F7F-811D-24141B57596A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1BA0-5539-4C1E-87DF-8FA321EDE6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744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5C71-127B-4F7F-811D-24141B57596A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1BA0-5539-4C1E-87DF-8FA321EDE6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708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5C71-127B-4F7F-811D-24141B57596A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1BA0-5539-4C1E-87DF-8FA321EDE6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5907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5C71-127B-4F7F-811D-24141B57596A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1BA0-5539-4C1E-87DF-8FA321EDE6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3510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5C71-127B-4F7F-811D-24141B57596A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1BA0-5539-4C1E-87DF-8FA321EDE6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8490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5C71-127B-4F7F-811D-24141B57596A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1BA0-5539-4C1E-87DF-8FA321EDE6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6527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5C71-127B-4F7F-811D-24141B57596A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1BA0-5539-4C1E-87DF-8FA321EDE6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5859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5C71-127B-4F7F-811D-24141B57596A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1BA0-5539-4C1E-87DF-8FA321EDE6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5086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5C71-127B-4F7F-811D-24141B57596A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1BA0-5539-4C1E-87DF-8FA321EDE6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6556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B5C71-127B-4F7F-811D-24141B57596A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D1BA0-5539-4C1E-87DF-8FA321EDE6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4291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Year Based Zigzag Timeline With Milestone Icons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05978" y="1375129"/>
            <a:ext cx="8932044" cy="4865544"/>
            <a:chOff x="110835" y="1375129"/>
            <a:chExt cx="8932044" cy="4865544"/>
          </a:xfrm>
        </p:grpSpPr>
        <p:grpSp>
          <p:nvGrpSpPr>
            <p:cNvPr id="35" name="Group 34"/>
            <p:cNvGrpSpPr/>
            <p:nvPr/>
          </p:nvGrpSpPr>
          <p:grpSpPr>
            <a:xfrm>
              <a:off x="110835" y="1375129"/>
              <a:ext cx="8932044" cy="4865544"/>
              <a:chOff x="110835" y="1375129"/>
              <a:chExt cx="8932044" cy="4865544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110835" y="2091704"/>
                <a:ext cx="8894620" cy="3272676"/>
                <a:chOff x="110835" y="2091704"/>
                <a:chExt cx="8894620" cy="3272676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110835" y="2107664"/>
                  <a:ext cx="2222788" cy="2602405"/>
                  <a:chOff x="124690" y="2107664"/>
                  <a:chExt cx="2222788" cy="2602405"/>
                </a:xfrm>
              </p:grpSpPr>
              <p:grpSp>
                <p:nvGrpSpPr>
                  <p:cNvPr id="129" name="Group 128"/>
                  <p:cNvGrpSpPr/>
                  <p:nvPr/>
                </p:nvGrpSpPr>
                <p:grpSpPr>
                  <a:xfrm>
                    <a:off x="124690" y="2107664"/>
                    <a:ext cx="2222788" cy="2602405"/>
                    <a:chOff x="124690" y="2107664"/>
                    <a:chExt cx="2222788" cy="2602405"/>
                  </a:xfrm>
                </p:grpSpPr>
                <p:sp>
                  <p:nvSpPr>
                    <p:cNvPr id="6" name="Rectangle 69"/>
                    <p:cNvSpPr/>
                    <p:nvPr/>
                  </p:nvSpPr>
                  <p:spPr>
                    <a:xfrm rot="8130858">
                      <a:off x="1189152" y="2831320"/>
                      <a:ext cx="1158326" cy="1878749"/>
                    </a:xfrm>
                    <a:custGeom>
                      <a:avLst/>
                      <a:gdLst>
                        <a:gd name="connsiteX0" fmla="*/ 0 w 484811"/>
                        <a:gd name="connsiteY0" fmla="*/ 0 h 801098"/>
                        <a:gd name="connsiteX1" fmla="*/ 484811 w 484811"/>
                        <a:gd name="connsiteY1" fmla="*/ 0 h 801098"/>
                        <a:gd name="connsiteX2" fmla="*/ 484811 w 484811"/>
                        <a:gd name="connsiteY2" fmla="*/ 801098 h 801098"/>
                        <a:gd name="connsiteX3" fmla="*/ 0 w 484811"/>
                        <a:gd name="connsiteY3" fmla="*/ 801098 h 801098"/>
                        <a:gd name="connsiteX4" fmla="*/ 0 w 484811"/>
                        <a:gd name="connsiteY4" fmla="*/ 0 h 801098"/>
                        <a:gd name="connsiteX0" fmla="*/ 0 w 506858"/>
                        <a:gd name="connsiteY0" fmla="*/ 45101 h 846199"/>
                        <a:gd name="connsiteX1" fmla="*/ 506858 w 506858"/>
                        <a:gd name="connsiteY1" fmla="*/ 0 h 846199"/>
                        <a:gd name="connsiteX2" fmla="*/ 484811 w 506858"/>
                        <a:gd name="connsiteY2" fmla="*/ 846199 h 846199"/>
                        <a:gd name="connsiteX3" fmla="*/ 0 w 506858"/>
                        <a:gd name="connsiteY3" fmla="*/ 846199 h 846199"/>
                        <a:gd name="connsiteX4" fmla="*/ 0 w 506858"/>
                        <a:gd name="connsiteY4" fmla="*/ 45101 h 846199"/>
                        <a:gd name="connsiteX0" fmla="*/ 0 w 515837"/>
                        <a:gd name="connsiteY0" fmla="*/ 45181 h 846279"/>
                        <a:gd name="connsiteX1" fmla="*/ 515837 w 515837"/>
                        <a:gd name="connsiteY1" fmla="*/ 0 h 846279"/>
                        <a:gd name="connsiteX2" fmla="*/ 484811 w 515837"/>
                        <a:gd name="connsiteY2" fmla="*/ 846279 h 846279"/>
                        <a:gd name="connsiteX3" fmla="*/ 0 w 515837"/>
                        <a:gd name="connsiteY3" fmla="*/ 846279 h 846279"/>
                        <a:gd name="connsiteX4" fmla="*/ 0 w 515837"/>
                        <a:gd name="connsiteY4" fmla="*/ 45181 h 846279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5382"/>
                        <a:gd name="connsiteY0" fmla="*/ 40731 h 859427"/>
                        <a:gd name="connsiteX1" fmla="*/ 520367 w 525382"/>
                        <a:gd name="connsiteY1" fmla="*/ 0 h 859427"/>
                        <a:gd name="connsiteX2" fmla="*/ 525382 w 525382"/>
                        <a:gd name="connsiteY2" fmla="*/ 859427 h 859427"/>
                        <a:gd name="connsiteX3" fmla="*/ 4530 w 525382"/>
                        <a:gd name="connsiteY3" fmla="*/ 846279 h 859427"/>
                        <a:gd name="connsiteX4" fmla="*/ 0 w 525382"/>
                        <a:gd name="connsiteY4" fmla="*/ 40731 h 859427"/>
                        <a:gd name="connsiteX0" fmla="*/ 0 w 525382"/>
                        <a:gd name="connsiteY0" fmla="*/ 40731 h 859427"/>
                        <a:gd name="connsiteX1" fmla="*/ 520367 w 525382"/>
                        <a:gd name="connsiteY1" fmla="*/ 0 h 859427"/>
                        <a:gd name="connsiteX2" fmla="*/ 525382 w 525382"/>
                        <a:gd name="connsiteY2" fmla="*/ 859427 h 859427"/>
                        <a:gd name="connsiteX3" fmla="*/ 4530 w 525382"/>
                        <a:gd name="connsiteY3" fmla="*/ 846279 h 859427"/>
                        <a:gd name="connsiteX4" fmla="*/ 0 w 525382"/>
                        <a:gd name="connsiteY4" fmla="*/ 40731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29872" h="859427">
                          <a:moveTo>
                            <a:pt x="0" y="40772"/>
                          </a:moveTo>
                          <a:cubicBezTo>
                            <a:pt x="205043" y="127943"/>
                            <a:pt x="364058" y="89800"/>
                            <a:pt x="524857" y="0"/>
                          </a:cubicBezTo>
                          <a:cubicBezTo>
                            <a:pt x="291189" y="331247"/>
                            <a:pt x="312884" y="597336"/>
                            <a:pt x="529872" y="859427"/>
                          </a:cubicBezTo>
                          <a:cubicBezTo>
                            <a:pt x="405129" y="803022"/>
                            <a:pt x="160859" y="798153"/>
                            <a:pt x="9020" y="846279"/>
                          </a:cubicBezTo>
                          <a:cubicBezTo>
                            <a:pt x="213412" y="588636"/>
                            <a:pt x="195131" y="285848"/>
                            <a:pt x="0" y="40772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7" name="Donut 16"/>
                    <p:cNvSpPr/>
                    <p:nvPr/>
                  </p:nvSpPr>
                  <p:spPr>
                    <a:xfrm rot="5400000">
                      <a:off x="124690" y="2107664"/>
                      <a:ext cx="1419480" cy="1419480"/>
                    </a:xfrm>
                    <a:prstGeom prst="donut">
                      <a:avLst>
                        <a:gd name="adj" fmla="val 8615"/>
                      </a:avLst>
                    </a:pr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45" name="Group 44"/>
                  <p:cNvGrpSpPr/>
                  <p:nvPr/>
                </p:nvGrpSpPr>
                <p:grpSpPr>
                  <a:xfrm>
                    <a:off x="215607" y="2198581"/>
                    <a:ext cx="1237646" cy="1237646"/>
                    <a:chOff x="2051636" y="1935862"/>
                    <a:chExt cx="1237646" cy="1237646"/>
                  </a:xfrm>
                </p:grpSpPr>
                <p:sp>
                  <p:nvSpPr>
                    <p:cNvPr id="41" name="Oval 40"/>
                    <p:cNvSpPr/>
                    <p:nvPr/>
                  </p:nvSpPr>
                  <p:spPr>
                    <a:xfrm>
                      <a:off x="2051636" y="1935862"/>
                      <a:ext cx="1237646" cy="1237646"/>
                    </a:xfrm>
                    <a:prstGeom prst="ellipse">
                      <a:avLst/>
                    </a:prstGeom>
                    <a:solidFill>
                      <a:schemeClr val="tx1">
                        <a:lumMod val="65000"/>
                        <a:lumOff val="3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2" name="Oval 41"/>
                    <p:cNvSpPr/>
                    <p:nvPr/>
                  </p:nvSpPr>
                  <p:spPr>
                    <a:xfrm>
                      <a:off x="2081095" y="1965321"/>
                      <a:ext cx="1178728" cy="1178728"/>
                    </a:xfrm>
                    <a:prstGeom prst="ellipse">
                      <a:avLst/>
                    </a:prstGeom>
                    <a:solidFill>
                      <a:srgbClr val="93C57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29" name="Group 28"/>
                <p:cNvGrpSpPr/>
                <p:nvPr/>
              </p:nvGrpSpPr>
              <p:grpSpPr>
                <a:xfrm>
                  <a:off x="1972745" y="2753101"/>
                  <a:ext cx="2222636" cy="2611279"/>
                  <a:chOff x="1972745" y="2753101"/>
                  <a:chExt cx="2222636" cy="2611279"/>
                </a:xfrm>
              </p:grpSpPr>
              <p:sp>
                <p:nvSpPr>
                  <p:cNvPr id="22" name="Donut 21"/>
                  <p:cNvSpPr/>
                  <p:nvPr/>
                </p:nvSpPr>
                <p:spPr>
                  <a:xfrm rot="5400000" flipH="1">
                    <a:off x="1972745" y="3944900"/>
                    <a:ext cx="1419480" cy="1419480"/>
                  </a:xfrm>
                  <a:prstGeom prst="donut">
                    <a:avLst>
                      <a:gd name="adj" fmla="val 9343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4" name="Group 13"/>
                  <p:cNvGrpSpPr/>
                  <p:nvPr/>
                </p:nvGrpSpPr>
                <p:grpSpPr>
                  <a:xfrm>
                    <a:off x="2049807" y="2753101"/>
                    <a:ext cx="2145574" cy="2520362"/>
                    <a:chOff x="2049807" y="2753101"/>
                    <a:chExt cx="2145574" cy="2520362"/>
                  </a:xfrm>
                </p:grpSpPr>
                <p:sp>
                  <p:nvSpPr>
                    <p:cNvPr id="5" name="Rectangle 69"/>
                    <p:cNvSpPr/>
                    <p:nvPr/>
                  </p:nvSpPr>
                  <p:spPr>
                    <a:xfrm rot="2669142" flipH="1">
                      <a:off x="3023610" y="2753101"/>
                      <a:ext cx="1171771" cy="1942575"/>
                    </a:xfrm>
                    <a:custGeom>
                      <a:avLst/>
                      <a:gdLst>
                        <a:gd name="connsiteX0" fmla="*/ 0 w 484811"/>
                        <a:gd name="connsiteY0" fmla="*/ 0 h 801098"/>
                        <a:gd name="connsiteX1" fmla="*/ 484811 w 484811"/>
                        <a:gd name="connsiteY1" fmla="*/ 0 h 801098"/>
                        <a:gd name="connsiteX2" fmla="*/ 484811 w 484811"/>
                        <a:gd name="connsiteY2" fmla="*/ 801098 h 801098"/>
                        <a:gd name="connsiteX3" fmla="*/ 0 w 484811"/>
                        <a:gd name="connsiteY3" fmla="*/ 801098 h 801098"/>
                        <a:gd name="connsiteX4" fmla="*/ 0 w 484811"/>
                        <a:gd name="connsiteY4" fmla="*/ 0 h 801098"/>
                        <a:gd name="connsiteX0" fmla="*/ 0 w 506858"/>
                        <a:gd name="connsiteY0" fmla="*/ 45101 h 846199"/>
                        <a:gd name="connsiteX1" fmla="*/ 506858 w 506858"/>
                        <a:gd name="connsiteY1" fmla="*/ 0 h 846199"/>
                        <a:gd name="connsiteX2" fmla="*/ 484811 w 506858"/>
                        <a:gd name="connsiteY2" fmla="*/ 846199 h 846199"/>
                        <a:gd name="connsiteX3" fmla="*/ 0 w 506858"/>
                        <a:gd name="connsiteY3" fmla="*/ 846199 h 846199"/>
                        <a:gd name="connsiteX4" fmla="*/ 0 w 506858"/>
                        <a:gd name="connsiteY4" fmla="*/ 45101 h 846199"/>
                        <a:gd name="connsiteX0" fmla="*/ 0 w 515837"/>
                        <a:gd name="connsiteY0" fmla="*/ 45181 h 846279"/>
                        <a:gd name="connsiteX1" fmla="*/ 515837 w 515837"/>
                        <a:gd name="connsiteY1" fmla="*/ 0 h 846279"/>
                        <a:gd name="connsiteX2" fmla="*/ 484811 w 515837"/>
                        <a:gd name="connsiteY2" fmla="*/ 846279 h 846279"/>
                        <a:gd name="connsiteX3" fmla="*/ 0 w 515837"/>
                        <a:gd name="connsiteY3" fmla="*/ 846279 h 846279"/>
                        <a:gd name="connsiteX4" fmla="*/ 0 w 515837"/>
                        <a:gd name="connsiteY4" fmla="*/ 45181 h 846279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5382"/>
                        <a:gd name="connsiteY0" fmla="*/ 40731 h 859427"/>
                        <a:gd name="connsiteX1" fmla="*/ 520367 w 525382"/>
                        <a:gd name="connsiteY1" fmla="*/ 0 h 859427"/>
                        <a:gd name="connsiteX2" fmla="*/ 525382 w 525382"/>
                        <a:gd name="connsiteY2" fmla="*/ 859427 h 859427"/>
                        <a:gd name="connsiteX3" fmla="*/ 4530 w 525382"/>
                        <a:gd name="connsiteY3" fmla="*/ 846279 h 859427"/>
                        <a:gd name="connsiteX4" fmla="*/ 0 w 525382"/>
                        <a:gd name="connsiteY4" fmla="*/ 40731 h 859427"/>
                        <a:gd name="connsiteX0" fmla="*/ 0 w 525382"/>
                        <a:gd name="connsiteY0" fmla="*/ 40731 h 859427"/>
                        <a:gd name="connsiteX1" fmla="*/ 520367 w 525382"/>
                        <a:gd name="connsiteY1" fmla="*/ 0 h 859427"/>
                        <a:gd name="connsiteX2" fmla="*/ 525382 w 525382"/>
                        <a:gd name="connsiteY2" fmla="*/ 859427 h 859427"/>
                        <a:gd name="connsiteX3" fmla="*/ 4530 w 525382"/>
                        <a:gd name="connsiteY3" fmla="*/ 846279 h 859427"/>
                        <a:gd name="connsiteX4" fmla="*/ 0 w 525382"/>
                        <a:gd name="connsiteY4" fmla="*/ 40731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6150 w 536022"/>
                        <a:gd name="connsiteY0" fmla="*/ 40772 h 888624"/>
                        <a:gd name="connsiteX1" fmla="*/ 531007 w 536022"/>
                        <a:gd name="connsiteY1" fmla="*/ 0 h 888624"/>
                        <a:gd name="connsiteX2" fmla="*/ 536022 w 536022"/>
                        <a:gd name="connsiteY2" fmla="*/ 859427 h 888624"/>
                        <a:gd name="connsiteX3" fmla="*/ 0 w 536022"/>
                        <a:gd name="connsiteY3" fmla="*/ 888624 h 888624"/>
                        <a:gd name="connsiteX4" fmla="*/ 6150 w 536022"/>
                        <a:gd name="connsiteY4" fmla="*/ 40772 h 8886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36022" h="888624">
                          <a:moveTo>
                            <a:pt x="6150" y="40772"/>
                          </a:moveTo>
                          <a:cubicBezTo>
                            <a:pt x="229113" y="123292"/>
                            <a:pt x="388009" y="71678"/>
                            <a:pt x="531007" y="0"/>
                          </a:cubicBezTo>
                          <a:cubicBezTo>
                            <a:pt x="297339" y="331247"/>
                            <a:pt x="319034" y="597336"/>
                            <a:pt x="536022" y="859427"/>
                          </a:cubicBezTo>
                          <a:cubicBezTo>
                            <a:pt x="292267" y="795055"/>
                            <a:pt x="146152" y="834879"/>
                            <a:pt x="0" y="888624"/>
                          </a:cubicBezTo>
                          <a:cubicBezTo>
                            <a:pt x="204392" y="630981"/>
                            <a:pt x="201281" y="285848"/>
                            <a:pt x="6150" y="40772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46" name="Group 45"/>
                    <p:cNvGrpSpPr/>
                    <p:nvPr/>
                  </p:nvGrpSpPr>
                  <p:grpSpPr>
                    <a:xfrm>
                      <a:off x="2049807" y="4035817"/>
                      <a:ext cx="1237646" cy="1237646"/>
                      <a:chOff x="2051636" y="1935862"/>
                      <a:chExt cx="1237646" cy="1237646"/>
                    </a:xfrm>
                  </p:grpSpPr>
                  <p:sp>
                    <p:nvSpPr>
                      <p:cNvPr id="47" name="Oval 46"/>
                      <p:cNvSpPr/>
                      <p:nvPr/>
                    </p:nvSpPr>
                    <p:spPr>
                      <a:xfrm>
                        <a:off x="2051636" y="1935862"/>
                        <a:ext cx="1237646" cy="1237646"/>
                      </a:xfrm>
                      <a:prstGeom prst="ellipse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48" name="Oval 47"/>
                      <p:cNvSpPr/>
                      <p:nvPr/>
                    </p:nvSpPr>
                    <p:spPr>
                      <a:xfrm>
                        <a:off x="2081095" y="1965321"/>
                        <a:ext cx="1178728" cy="1178728"/>
                      </a:xfrm>
                      <a:prstGeom prst="ellipse">
                        <a:avLst/>
                      </a:prstGeom>
                      <a:solidFill>
                        <a:srgbClr val="5F86CD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3" name="Group 22"/>
                <p:cNvGrpSpPr/>
                <p:nvPr/>
              </p:nvGrpSpPr>
              <p:grpSpPr>
                <a:xfrm>
                  <a:off x="3856207" y="2101965"/>
                  <a:ext cx="2218457" cy="2588671"/>
                  <a:chOff x="3856207" y="2101965"/>
                  <a:chExt cx="2218457" cy="2588671"/>
                </a:xfrm>
              </p:grpSpPr>
              <p:grpSp>
                <p:nvGrpSpPr>
                  <p:cNvPr id="21" name="Group 20"/>
                  <p:cNvGrpSpPr/>
                  <p:nvPr/>
                </p:nvGrpSpPr>
                <p:grpSpPr>
                  <a:xfrm>
                    <a:off x="3856207" y="2101965"/>
                    <a:ext cx="2218457" cy="2588671"/>
                    <a:chOff x="3856207" y="2101965"/>
                    <a:chExt cx="2218457" cy="2588671"/>
                  </a:xfrm>
                </p:grpSpPr>
                <p:sp>
                  <p:nvSpPr>
                    <p:cNvPr id="27" name="Donut 26"/>
                    <p:cNvSpPr/>
                    <p:nvPr/>
                  </p:nvSpPr>
                  <p:spPr>
                    <a:xfrm rot="5400000">
                      <a:off x="3856207" y="2101965"/>
                      <a:ext cx="1419480" cy="1419480"/>
                    </a:xfrm>
                    <a:prstGeom prst="donut">
                      <a:avLst>
                        <a:gd name="adj" fmla="val 8042"/>
                      </a:avLst>
                    </a:pr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" name="Rectangle 69"/>
                    <p:cNvSpPr/>
                    <p:nvPr/>
                  </p:nvSpPr>
                  <p:spPr>
                    <a:xfrm rot="8130858">
                      <a:off x="4916338" y="2811887"/>
                      <a:ext cx="1158326" cy="1878749"/>
                    </a:xfrm>
                    <a:custGeom>
                      <a:avLst/>
                      <a:gdLst>
                        <a:gd name="connsiteX0" fmla="*/ 0 w 484811"/>
                        <a:gd name="connsiteY0" fmla="*/ 0 h 801098"/>
                        <a:gd name="connsiteX1" fmla="*/ 484811 w 484811"/>
                        <a:gd name="connsiteY1" fmla="*/ 0 h 801098"/>
                        <a:gd name="connsiteX2" fmla="*/ 484811 w 484811"/>
                        <a:gd name="connsiteY2" fmla="*/ 801098 h 801098"/>
                        <a:gd name="connsiteX3" fmla="*/ 0 w 484811"/>
                        <a:gd name="connsiteY3" fmla="*/ 801098 h 801098"/>
                        <a:gd name="connsiteX4" fmla="*/ 0 w 484811"/>
                        <a:gd name="connsiteY4" fmla="*/ 0 h 801098"/>
                        <a:gd name="connsiteX0" fmla="*/ 0 w 506858"/>
                        <a:gd name="connsiteY0" fmla="*/ 45101 h 846199"/>
                        <a:gd name="connsiteX1" fmla="*/ 506858 w 506858"/>
                        <a:gd name="connsiteY1" fmla="*/ 0 h 846199"/>
                        <a:gd name="connsiteX2" fmla="*/ 484811 w 506858"/>
                        <a:gd name="connsiteY2" fmla="*/ 846199 h 846199"/>
                        <a:gd name="connsiteX3" fmla="*/ 0 w 506858"/>
                        <a:gd name="connsiteY3" fmla="*/ 846199 h 846199"/>
                        <a:gd name="connsiteX4" fmla="*/ 0 w 506858"/>
                        <a:gd name="connsiteY4" fmla="*/ 45101 h 846199"/>
                        <a:gd name="connsiteX0" fmla="*/ 0 w 515837"/>
                        <a:gd name="connsiteY0" fmla="*/ 45181 h 846279"/>
                        <a:gd name="connsiteX1" fmla="*/ 515837 w 515837"/>
                        <a:gd name="connsiteY1" fmla="*/ 0 h 846279"/>
                        <a:gd name="connsiteX2" fmla="*/ 484811 w 515837"/>
                        <a:gd name="connsiteY2" fmla="*/ 846279 h 846279"/>
                        <a:gd name="connsiteX3" fmla="*/ 0 w 515837"/>
                        <a:gd name="connsiteY3" fmla="*/ 846279 h 846279"/>
                        <a:gd name="connsiteX4" fmla="*/ 0 w 515837"/>
                        <a:gd name="connsiteY4" fmla="*/ 45181 h 846279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0852"/>
                        <a:gd name="connsiteY0" fmla="*/ 45181 h 859427"/>
                        <a:gd name="connsiteX1" fmla="*/ 515837 w 520852"/>
                        <a:gd name="connsiteY1" fmla="*/ 0 h 859427"/>
                        <a:gd name="connsiteX2" fmla="*/ 520852 w 520852"/>
                        <a:gd name="connsiteY2" fmla="*/ 859427 h 859427"/>
                        <a:gd name="connsiteX3" fmla="*/ 0 w 520852"/>
                        <a:gd name="connsiteY3" fmla="*/ 846279 h 859427"/>
                        <a:gd name="connsiteX4" fmla="*/ 0 w 520852"/>
                        <a:gd name="connsiteY4" fmla="*/ 45181 h 859427"/>
                        <a:gd name="connsiteX0" fmla="*/ 0 w 525382"/>
                        <a:gd name="connsiteY0" fmla="*/ 40731 h 859427"/>
                        <a:gd name="connsiteX1" fmla="*/ 520367 w 525382"/>
                        <a:gd name="connsiteY1" fmla="*/ 0 h 859427"/>
                        <a:gd name="connsiteX2" fmla="*/ 525382 w 525382"/>
                        <a:gd name="connsiteY2" fmla="*/ 859427 h 859427"/>
                        <a:gd name="connsiteX3" fmla="*/ 4530 w 525382"/>
                        <a:gd name="connsiteY3" fmla="*/ 846279 h 859427"/>
                        <a:gd name="connsiteX4" fmla="*/ 0 w 525382"/>
                        <a:gd name="connsiteY4" fmla="*/ 40731 h 859427"/>
                        <a:gd name="connsiteX0" fmla="*/ 0 w 525382"/>
                        <a:gd name="connsiteY0" fmla="*/ 40731 h 859427"/>
                        <a:gd name="connsiteX1" fmla="*/ 520367 w 525382"/>
                        <a:gd name="connsiteY1" fmla="*/ 0 h 859427"/>
                        <a:gd name="connsiteX2" fmla="*/ 525382 w 525382"/>
                        <a:gd name="connsiteY2" fmla="*/ 859427 h 859427"/>
                        <a:gd name="connsiteX3" fmla="*/ 4530 w 525382"/>
                        <a:gd name="connsiteY3" fmla="*/ 846279 h 859427"/>
                        <a:gd name="connsiteX4" fmla="*/ 0 w 525382"/>
                        <a:gd name="connsiteY4" fmla="*/ 40731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  <a:gd name="connsiteX0" fmla="*/ 0 w 529872"/>
                        <a:gd name="connsiteY0" fmla="*/ 40772 h 859427"/>
                        <a:gd name="connsiteX1" fmla="*/ 524857 w 529872"/>
                        <a:gd name="connsiteY1" fmla="*/ 0 h 859427"/>
                        <a:gd name="connsiteX2" fmla="*/ 529872 w 529872"/>
                        <a:gd name="connsiteY2" fmla="*/ 859427 h 859427"/>
                        <a:gd name="connsiteX3" fmla="*/ 9020 w 529872"/>
                        <a:gd name="connsiteY3" fmla="*/ 846279 h 859427"/>
                        <a:gd name="connsiteX4" fmla="*/ 0 w 529872"/>
                        <a:gd name="connsiteY4" fmla="*/ 40772 h 8594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29872" h="859427">
                          <a:moveTo>
                            <a:pt x="0" y="40772"/>
                          </a:moveTo>
                          <a:cubicBezTo>
                            <a:pt x="238324" y="146167"/>
                            <a:pt x="412914" y="92167"/>
                            <a:pt x="524857" y="0"/>
                          </a:cubicBezTo>
                          <a:cubicBezTo>
                            <a:pt x="291189" y="331247"/>
                            <a:pt x="312884" y="597336"/>
                            <a:pt x="529872" y="859427"/>
                          </a:cubicBezTo>
                          <a:cubicBezTo>
                            <a:pt x="328792" y="796916"/>
                            <a:pt x="233566" y="771625"/>
                            <a:pt x="9020" y="846279"/>
                          </a:cubicBezTo>
                          <a:cubicBezTo>
                            <a:pt x="213412" y="588636"/>
                            <a:pt x="195131" y="285848"/>
                            <a:pt x="0" y="40772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45" name="Group 144"/>
                  <p:cNvGrpSpPr/>
                  <p:nvPr/>
                </p:nvGrpSpPr>
                <p:grpSpPr>
                  <a:xfrm>
                    <a:off x="3954934" y="2186455"/>
                    <a:ext cx="1237646" cy="1237646"/>
                    <a:chOff x="2051636" y="1935862"/>
                    <a:chExt cx="1237646" cy="1237646"/>
                  </a:xfrm>
                </p:grpSpPr>
                <p:sp>
                  <p:nvSpPr>
                    <p:cNvPr id="148" name="Oval 147"/>
                    <p:cNvSpPr/>
                    <p:nvPr/>
                  </p:nvSpPr>
                  <p:spPr>
                    <a:xfrm>
                      <a:off x="2051636" y="1935862"/>
                      <a:ext cx="1237646" cy="1237646"/>
                    </a:xfrm>
                    <a:prstGeom prst="ellipse">
                      <a:avLst/>
                    </a:prstGeom>
                    <a:solidFill>
                      <a:schemeClr val="tx1">
                        <a:lumMod val="65000"/>
                        <a:lumOff val="3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9" name="Oval 148"/>
                    <p:cNvSpPr/>
                    <p:nvPr/>
                  </p:nvSpPr>
                  <p:spPr>
                    <a:xfrm>
                      <a:off x="2081095" y="1965321"/>
                      <a:ext cx="1178728" cy="1178728"/>
                    </a:xfrm>
                    <a:prstGeom prst="ellipse">
                      <a:avLst/>
                    </a:prstGeom>
                    <a:solidFill>
                      <a:srgbClr val="F2A16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33" name="Group 32"/>
                <p:cNvGrpSpPr/>
                <p:nvPr/>
              </p:nvGrpSpPr>
              <p:grpSpPr>
                <a:xfrm>
                  <a:off x="5734318" y="2091704"/>
                  <a:ext cx="3271137" cy="3255542"/>
                  <a:chOff x="5734318" y="2091704"/>
                  <a:chExt cx="3271137" cy="3255542"/>
                </a:xfrm>
              </p:grpSpPr>
              <p:grpSp>
                <p:nvGrpSpPr>
                  <p:cNvPr id="26" name="Group 25"/>
                  <p:cNvGrpSpPr/>
                  <p:nvPr/>
                </p:nvGrpSpPr>
                <p:grpSpPr>
                  <a:xfrm>
                    <a:off x="5734318" y="2091704"/>
                    <a:ext cx="3271137" cy="3255542"/>
                    <a:chOff x="5734318" y="2091704"/>
                    <a:chExt cx="3271137" cy="3255542"/>
                  </a:xfrm>
                </p:grpSpPr>
                <p:grpSp>
                  <p:nvGrpSpPr>
                    <p:cNvPr id="25" name="Group 24"/>
                    <p:cNvGrpSpPr/>
                    <p:nvPr/>
                  </p:nvGrpSpPr>
                  <p:grpSpPr>
                    <a:xfrm>
                      <a:off x="5734318" y="2091704"/>
                      <a:ext cx="3271137" cy="3255542"/>
                      <a:chOff x="5734318" y="2091704"/>
                      <a:chExt cx="3271137" cy="3255542"/>
                    </a:xfrm>
                  </p:grpSpPr>
                  <p:grpSp>
                    <p:nvGrpSpPr>
                      <p:cNvPr id="12" name="Group 11"/>
                      <p:cNvGrpSpPr/>
                      <p:nvPr/>
                    </p:nvGrpSpPr>
                    <p:grpSpPr>
                      <a:xfrm>
                        <a:off x="6781999" y="2091704"/>
                        <a:ext cx="2223456" cy="2548055"/>
                        <a:chOff x="6795854" y="2091704"/>
                        <a:chExt cx="2223456" cy="2548055"/>
                      </a:xfrm>
                    </p:grpSpPr>
                    <p:sp>
                      <p:nvSpPr>
                        <p:cNvPr id="8" name="Rectangle 69"/>
                        <p:cNvSpPr/>
                        <p:nvPr/>
                      </p:nvSpPr>
                      <p:spPr>
                        <a:xfrm rot="2669142" flipH="1">
                          <a:off x="6795854" y="2761010"/>
                          <a:ext cx="1158326" cy="1878749"/>
                        </a:xfrm>
                        <a:custGeom>
                          <a:avLst/>
                          <a:gdLst>
                            <a:gd name="connsiteX0" fmla="*/ 0 w 484811"/>
                            <a:gd name="connsiteY0" fmla="*/ 0 h 801098"/>
                            <a:gd name="connsiteX1" fmla="*/ 484811 w 484811"/>
                            <a:gd name="connsiteY1" fmla="*/ 0 h 801098"/>
                            <a:gd name="connsiteX2" fmla="*/ 484811 w 484811"/>
                            <a:gd name="connsiteY2" fmla="*/ 801098 h 801098"/>
                            <a:gd name="connsiteX3" fmla="*/ 0 w 484811"/>
                            <a:gd name="connsiteY3" fmla="*/ 801098 h 801098"/>
                            <a:gd name="connsiteX4" fmla="*/ 0 w 484811"/>
                            <a:gd name="connsiteY4" fmla="*/ 0 h 801098"/>
                            <a:gd name="connsiteX0" fmla="*/ 0 w 506858"/>
                            <a:gd name="connsiteY0" fmla="*/ 45101 h 846199"/>
                            <a:gd name="connsiteX1" fmla="*/ 506858 w 506858"/>
                            <a:gd name="connsiteY1" fmla="*/ 0 h 846199"/>
                            <a:gd name="connsiteX2" fmla="*/ 484811 w 506858"/>
                            <a:gd name="connsiteY2" fmla="*/ 846199 h 846199"/>
                            <a:gd name="connsiteX3" fmla="*/ 0 w 506858"/>
                            <a:gd name="connsiteY3" fmla="*/ 846199 h 846199"/>
                            <a:gd name="connsiteX4" fmla="*/ 0 w 506858"/>
                            <a:gd name="connsiteY4" fmla="*/ 45101 h 846199"/>
                            <a:gd name="connsiteX0" fmla="*/ 0 w 515837"/>
                            <a:gd name="connsiteY0" fmla="*/ 45181 h 846279"/>
                            <a:gd name="connsiteX1" fmla="*/ 515837 w 515837"/>
                            <a:gd name="connsiteY1" fmla="*/ 0 h 846279"/>
                            <a:gd name="connsiteX2" fmla="*/ 484811 w 515837"/>
                            <a:gd name="connsiteY2" fmla="*/ 846279 h 846279"/>
                            <a:gd name="connsiteX3" fmla="*/ 0 w 515837"/>
                            <a:gd name="connsiteY3" fmla="*/ 846279 h 846279"/>
                            <a:gd name="connsiteX4" fmla="*/ 0 w 515837"/>
                            <a:gd name="connsiteY4" fmla="*/ 45181 h 846279"/>
                            <a:gd name="connsiteX0" fmla="*/ 0 w 520852"/>
                            <a:gd name="connsiteY0" fmla="*/ 45181 h 859427"/>
                            <a:gd name="connsiteX1" fmla="*/ 515837 w 520852"/>
                            <a:gd name="connsiteY1" fmla="*/ 0 h 859427"/>
                            <a:gd name="connsiteX2" fmla="*/ 520852 w 520852"/>
                            <a:gd name="connsiteY2" fmla="*/ 859427 h 859427"/>
                            <a:gd name="connsiteX3" fmla="*/ 0 w 520852"/>
                            <a:gd name="connsiteY3" fmla="*/ 846279 h 859427"/>
                            <a:gd name="connsiteX4" fmla="*/ 0 w 520852"/>
                            <a:gd name="connsiteY4" fmla="*/ 45181 h 859427"/>
                            <a:gd name="connsiteX0" fmla="*/ 0 w 520852"/>
                            <a:gd name="connsiteY0" fmla="*/ 45181 h 859427"/>
                            <a:gd name="connsiteX1" fmla="*/ 515837 w 520852"/>
                            <a:gd name="connsiteY1" fmla="*/ 0 h 859427"/>
                            <a:gd name="connsiteX2" fmla="*/ 520852 w 520852"/>
                            <a:gd name="connsiteY2" fmla="*/ 859427 h 859427"/>
                            <a:gd name="connsiteX3" fmla="*/ 0 w 520852"/>
                            <a:gd name="connsiteY3" fmla="*/ 846279 h 859427"/>
                            <a:gd name="connsiteX4" fmla="*/ 0 w 520852"/>
                            <a:gd name="connsiteY4" fmla="*/ 45181 h 859427"/>
                            <a:gd name="connsiteX0" fmla="*/ 0 w 520852"/>
                            <a:gd name="connsiteY0" fmla="*/ 45181 h 859427"/>
                            <a:gd name="connsiteX1" fmla="*/ 515837 w 520852"/>
                            <a:gd name="connsiteY1" fmla="*/ 0 h 859427"/>
                            <a:gd name="connsiteX2" fmla="*/ 520852 w 520852"/>
                            <a:gd name="connsiteY2" fmla="*/ 859427 h 859427"/>
                            <a:gd name="connsiteX3" fmla="*/ 0 w 520852"/>
                            <a:gd name="connsiteY3" fmla="*/ 846279 h 859427"/>
                            <a:gd name="connsiteX4" fmla="*/ 0 w 520852"/>
                            <a:gd name="connsiteY4" fmla="*/ 45181 h 859427"/>
                            <a:gd name="connsiteX0" fmla="*/ 0 w 520852"/>
                            <a:gd name="connsiteY0" fmla="*/ 45181 h 859427"/>
                            <a:gd name="connsiteX1" fmla="*/ 515837 w 520852"/>
                            <a:gd name="connsiteY1" fmla="*/ 0 h 859427"/>
                            <a:gd name="connsiteX2" fmla="*/ 520852 w 520852"/>
                            <a:gd name="connsiteY2" fmla="*/ 859427 h 859427"/>
                            <a:gd name="connsiteX3" fmla="*/ 0 w 520852"/>
                            <a:gd name="connsiteY3" fmla="*/ 846279 h 859427"/>
                            <a:gd name="connsiteX4" fmla="*/ 0 w 520852"/>
                            <a:gd name="connsiteY4" fmla="*/ 45181 h 859427"/>
                            <a:gd name="connsiteX0" fmla="*/ 0 w 520852"/>
                            <a:gd name="connsiteY0" fmla="*/ 45181 h 859427"/>
                            <a:gd name="connsiteX1" fmla="*/ 515837 w 520852"/>
                            <a:gd name="connsiteY1" fmla="*/ 0 h 859427"/>
                            <a:gd name="connsiteX2" fmla="*/ 520852 w 520852"/>
                            <a:gd name="connsiteY2" fmla="*/ 859427 h 859427"/>
                            <a:gd name="connsiteX3" fmla="*/ 0 w 520852"/>
                            <a:gd name="connsiteY3" fmla="*/ 846279 h 859427"/>
                            <a:gd name="connsiteX4" fmla="*/ 0 w 520852"/>
                            <a:gd name="connsiteY4" fmla="*/ 45181 h 859427"/>
                            <a:gd name="connsiteX0" fmla="*/ 0 w 520852"/>
                            <a:gd name="connsiteY0" fmla="*/ 45181 h 859427"/>
                            <a:gd name="connsiteX1" fmla="*/ 515837 w 520852"/>
                            <a:gd name="connsiteY1" fmla="*/ 0 h 859427"/>
                            <a:gd name="connsiteX2" fmla="*/ 520852 w 520852"/>
                            <a:gd name="connsiteY2" fmla="*/ 859427 h 859427"/>
                            <a:gd name="connsiteX3" fmla="*/ 0 w 520852"/>
                            <a:gd name="connsiteY3" fmla="*/ 846279 h 859427"/>
                            <a:gd name="connsiteX4" fmla="*/ 0 w 520852"/>
                            <a:gd name="connsiteY4" fmla="*/ 45181 h 859427"/>
                            <a:gd name="connsiteX0" fmla="*/ 0 w 520852"/>
                            <a:gd name="connsiteY0" fmla="*/ 45181 h 859427"/>
                            <a:gd name="connsiteX1" fmla="*/ 515837 w 520852"/>
                            <a:gd name="connsiteY1" fmla="*/ 0 h 859427"/>
                            <a:gd name="connsiteX2" fmla="*/ 520852 w 520852"/>
                            <a:gd name="connsiteY2" fmla="*/ 859427 h 859427"/>
                            <a:gd name="connsiteX3" fmla="*/ 0 w 520852"/>
                            <a:gd name="connsiteY3" fmla="*/ 846279 h 859427"/>
                            <a:gd name="connsiteX4" fmla="*/ 0 w 520852"/>
                            <a:gd name="connsiteY4" fmla="*/ 45181 h 859427"/>
                            <a:gd name="connsiteX0" fmla="*/ 0 w 525382"/>
                            <a:gd name="connsiteY0" fmla="*/ 40731 h 859427"/>
                            <a:gd name="connsiteX1" fmla="*/ 520367 w 525382"/>
                            <a:gd name="connsiteY1" fmla="*/ 0 h 859427"/>
                            <a:gd name="connsiteX2" fmla="*/ 525382 w 525382"/>
                            <a:gd name="connsiteY2" fmla="*/ 859427 h 859427"/>
                            <a:gd name="connsiteX3" fmla="*/ 4530 w 525382"/>
                            <a:gd name="connsiteY3" fmla="*/ 846279 h 859427"/>
                            <a:gd name="connsiteX4" fmla="*/ 0 w 525382"/>
                            <a:gd name="connsiteY4" fmla="*/ 40731 h 859427"/>
                            <a:gd name="connsiteX0" fmla="*/ 0 w 525382"/>
                            <a:gd name="connsiteY0" fmla="*/ 40731 h 859427"/>
                            <a:gd name="connsiteX1" fmla="*/ 520367 w 525382"/>
                            <a:gd name="connsiteY1" fmla="*/ 0 h 859427"/>
                            <a:gd name="connsiteX2" fmla="*/ 525382 w 525382"/>
                            <a:gd name="connsiteY2" fmla="*/ 859427 h 859427"/>
                            <a:gd name="connsiteX3" fmla="*/ 4530 w 525382"/>
                            <a:gd name="connsiteY3" fmla="*/ 846279 h 859427"/>
                            <a:gd name="connsiteX4" fmla="*/ 0 w 525382"/>
                            <a:gd name="connsiteY4" fmla="*/ 40731 h 859427"/>
                            <a:gd name="connsiteX0" fmla="*/ 0 w 529872"/>
                            <a:gd name="connsiteY0" fmla="*/ 40772 h 859427"/>
                            <a:gd name="connsiteX1" fmla="*/ 524857 w 529872"/>
                            <a:gd name="connsiteY1" fmla="*/ 0 h 859427"/>
                            <a:gd name="connsiteX2" fmla="*/ 529872 w 529872"/>
                            <a:gd name="connsiteY2" fmla="*/ 859427 h 859427"/>
                            <a:gd name="connsiteX3" fmla="*/ 9020 w 529872"/>
                            <a:gd name="connsiteY3" fmla="*/ 846279 h 859427"/>
                            <a:gd name="connsiteX4" fmla="*/ 0 w 529872"/>
                            <a:gd name="connsiteY4" fmla="*/ 40772 h 859427"/>
                            <a:gd name="connsiteX0" fmla="*/ 0 w 529872"/>
                            <a:gd name="connsiteY0" fmla="*/ 40772 h 859427"/>
                            <a:gd name="connsiteX1" fmla="*/ 524857 w 529872"/>
                            <a:gd name="connsiteY1" fmla="*/ 0 h 859427"/>
                            <a:gd name="connsiteX2" fmla="*/ 529872 w 529872"/>
                            <a:gd name="connsiteY2" fmla="*/ 859427 h 859427"/>
                            <a:gd name="connsiteX3" fmla="*/ 9020 w 529872"/>
                            <a:gd name="connsiteY3" fmla="*/ 846279 h 859427"/>
                            <a:gd name="connsiteX4" fmla="*/ 0 w 529872"/>
                            <a:gd name="connsiteY4" fmla="*/ 40772 h 859427"/>
                            <a:gd name="connsiteX0" fmla="*/ 0 w 529872"/>
                            <a:gd name="connsiteY0" fmla="*/ 40772 h 859427"/>
                            <a:gd name="connsiteX1" fmla="*/ 524857 w 529872"/>
                            <a:gd name="connsiteY1" fmla="*/ 0 h 859427"/>
                            <a:gd name="connsiteX2" fmla="*/ 529872 w 529872"/>
                            <a:gd name="connsiteY2" fmla="*/ 859427 h 859427"/>
                            <a:gd name="connsiteX3" fmla="*/ 9020 w 529872"/>
                            <a:gd name="connsiteY3" fmla="*/ 846279 h 859427"/>
                            <a:gd name="connsiteX4" fmla="*/ 0 w 529872"/>
                            <a:gd name="connsiteY4" fmla="*/ 40772 h 859427"/>
                            <a:gd name="connsiteX0" fmla="*/ 0 w 529872"/>
                            <a:gd name="connsiteY0" fmla="*/ 40772 h 859427"/>
                            <a:gd name="connsiteX1" fmla="*/ 524857 w 529872"/>
                            <a:gd name="connsiteY1" fmla="*/ 0 h 859427"/>
                            <a:gd name="connsiteX2" fmla="*/ 529872 w 529872"/>
                            <a:gd name="connsiteY2" fmla="*/ 859427 h 859427"/>
                            <a:gd name="connsiteX3" fmla="*/ 9020 w 529872"/>
                            <a:gd name="connsiteY3" fmla="*/ 846279 h 859427"/>
                            <a:gd name="connsiteX4" fmla="*/ 0 w 529872"/>
                            <a:gd name="connsiteY4" fmla="*/ 40772 h 859427"/>
                            <a:gd name="connsiteX0" fmla="*/ 0 w 529872"/>
                            <a:gd name="connsiteY0" fmla="*/ 40772 h 859427"/>
                            <a:gd name="connsiteX1" fmla="*/ 524857 w 529872"/>
                            <a:gd name="connsiteY1" fmla="*/ 0 h 859427"/>
                            <a:gd name="connsiteX2" fmla="*/ 529872 w 529872"/>
                            <a:gd name="connsiteY2" fmla="*/ 859427 h 859427"/>
                            <a:gd name="connsiteX3" fmla="*/ 9020 w 529872"/>
                            <a:gd name="connsiteY3" fmla="*/ 846279 h 859427"/>
                            <a:gd name="connsiteX4" fmla="*/ 0 w 529872"/>
                            <a:gd name="connsiteY4" fmla="*/ 40772 h 859427"/>
                            <a:gd name="connsiteX0" fmla="*/ 0 w 529872"/>
                            <a:gd name="connsiteY0" fmla="*/ 40772 h 859427"/>
                            <a:gd name="connsiteX1" fmla="*/ 524857 w 529872"/>
                            <a:gd name="connsiteY1" fmla="*/ 0 h 859427"/>
                            <a:gd name="connsiteX2" fmla="*/ 529872 w 529872"/>
                            <a:gd name="connsiteY2" fmla="*/ 859427 h 859427"/>
                            <a:gd name="connsiteX3" fmla="*/ 9020 w 529872"/>
                            <a:gd name="connsiteY3" fmla="*/ 846279 h 859427"/>
                            <a:gd name="connsiteX4" fmla="*/ 0 w 529872"/>
                            <a:gd name="connsiteY4" fmla="*/ 40772 h 859427"/>
                            <a:gd name="connsiteX0" fmla="*/ 0 w 529872"/>
                            <a:gd name="connsiteY0" fmla="*/ 40772 h 859427"/>
                            <a:gd name="connsiteX1" fmla="*/ 524857 w 529872"/>
                            <a:gd name="connsiteY1" fmla="*/ 0 h 859427"/>
                            <a:gd name="connsiteX2" fmla="*/ 529872 w 529872"/>
                            <a:gd name="connsiteY2" fmla="*/ 859427 h 859427"/>
                            <a:gd name="connsiteX3" fmla="*/ 9020 w 529872"/>
                            <a:gd name="connsiteY3" fmla="*/ 846279 h 859427"/>
                            <a:gd name="connsiteX4" fmla="*/ 0 w 529872"/>
                            <a:gd name="connsiteY4" fmla="*/ 40772 h 859427"/>
                            <a:gd name="connsiteX0" fmla="*/ 0 w 529872"/>
                            <a:gd name="connsiteY0" fmla="*/ 40772 h 859427"/>
                            <a:gd name="connsiteX1" fmla="*/ 524857 w 529872"/>
                            <a:gd name="connsiteY1" fmla="*/ 0 h 859427"/>
                            <a:gd name="connsiteX2" fmla="*/ 529872 w 529872"/>
                            <a:gd name="connsiteY2" fmla="*/ 859427 h 859427"/>
                            <a:gd name="connsiteX3" fmla="*/ 9020 w 529872"/>
                            <a:gd name="connsiteY3" fmla="*/ 846279 h 859427"/>
                            <a:gd name="connsiteX4" fmla="*/ 0 w 529872"/>
                            <a:gd name="connsiteY4" fmla="*/ 40772 h 85942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529872" h="859427">
                              <a:moveTo>
                                <a:pt x="0" y="40772"/>
                              </a:moveTo>
                              <a:cubicBezTo>
                                <a:pt x="148375" y="67831"/>
                                <a:pt x="296912" y="112853"/>
                                <a:pt x="524857" y="0"/>
                              </a:cubicBezTo>
                              <a:cubicBezTo>
                                <a:pt x="291189" y="331247"/>
                                <a:pt x="312884" y="597336"/>
                                <a:pt x="529872" y="859427"/>
                              </a:cubicBezTo>
                              <a:cubicBezTo>
                                <a:pt x="357996" y="798899"/>
                                <a:pt x="197566" y="762967"/>
                                <a:pt x="9020" y="846279"/>
                              </a:cubicBezTo>
                              <a:cubicBezTo>
                                <a:pt x="213412" y="588636"/>
                                <a:pt x="195131" y="285848"/>
                                <a:pt x="0" y="40772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bg1">
                            <a:lumMod val="85000"/>
                          </a:schemeClr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2" name="Donut 31"/>
                        <p:cNvSpPr/>
                        <p:nvPr/>
                      </p:nvSpPr>
                      <p:spPr>
                        <a:xfrm rot="5400000">
                          <a:off x="7599830" y="2091704"/>
                          <a:ext cx="1419480" cy="1419480"/>
                        </a:xfrm>
                        <a:prstGeom prst="donut">
                          <a:avLst>
                            <a:gd name="adj" fmla="val 10060"/>
                          </a:avLst>
                        </a:prstGeom>
                        <a:solidFill>
                          <a:schemeClr val="bg1">
                            <a:lumMod val="85000"/>
                          </a:schemeClr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37" name="Donut 36"/>
                      <p:cNvSpPr/>
                      <p:nvPr/>
                    </p:nvSpPr>
                    <p:spPr>
                      <a:xfrm rot="5400000" flipH="1">
                        <a:off x="5734318" y="3927766"/>
                        <a:ext cx="1419480" cy="1419480"/>
                      </a:xfrm>
                      <a:prstGeom prst="donut">
                        <a:avLst>
                          <a:gd name="adj" fmla="val 9313"/>
                        </a:avLst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2" name="Group 51"/>
                    <p:cNvGrpSpPr/>
                    <p:nvPr/>
                  </p:nvGrpSpPr>
                  <p:grpSpPr>
                    <a:xfrm>
                      <a:off x="5825235" y="4018683"/>
                      <a:ext cx="1237646" cy="1237646"/>
                      <a:chOff x="2051636" y="1935862"/>
                      <a:chExt cx="1237646" cy="1237646"/>
                    </a:xfrm>
                  </p:grpSpPr>
                  <p:sp>
                    <p:nvSpPr>
                      <p:cNvPr id="53" name="Oval 52"/>
                      <p:cNvSpPr/>
                      <p:nvPr/>
                    </p:nvSpPr>
                    <p:spPr>
                      <a:xfrm>
                        <a:off x="2051636" y="1935862"/>
                        <a:ext cx="1237646" cy="1237646"/>
                      </a:xfrm>
                      <a:prstGeom prst="ellipse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4" name="Oval 53"/>
                      <p:cNvSpPr/>
                      <p:nvPr/>
                    </p:nvSpPr>
                    <p:spPr>
                      <a:xfrm>
                        <a:off x="2081095" y="1965321"/>
                        <a:ext cx="1178728" cy="1178728"/>
                      </a:xfrm>
                      <a:prstGeom prst="ellipse">
                        <a:avLst/>
                      </a:prstGeom>
                      <a:solidFill>
                        <a:srgbClr val="55AB94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55" name="Group 54"/>
                  <p:cNvGrpSpPr/>
                  <p:nvPr/>
                </p:nvGrpSpPr>
                <p:grpSpPr>
                  <a:xfrm>
                    <a:off x="7690747" y="2182621"/>
                    <a:ext cx="1237646" cy="1237646"/>
                    <a:chOff x="2051636" y="1935862"/>
                    <a:chExt cx="1237646" cy="1237646"/>
                  </a:xfrm>
                </p:grpSpPr>
                <p:sp>
                  <p:nvSpPr>
                    <p:cNvPr id="56" name="Oval 55"/>
                    <p:cNvSpPr/>
                    <p:nvPr/>
                  </p:nvSpPr>
                  <p:spPr>
                    <a:xfrm>
                      <a:off x="2051636" y="1935862"/>
                      <a:ext cx="1237646" cy="1237646"/>
                    </a:xfrm>
                    <a:prstGeom prst="ellipse">
                      <a:avLst/>
                    </a:prstGeom>
                    <a:solidFill>
                      <a:schemeClr val="tx1">
                        <a:lumMod val="65000"/>
                        <a:lumOff val="3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7" name="Oval 56"/>
                    <p:cNvSpPr/>
                    <p:nvPr/>
                  </p:nvSpPr>
                  <p:spPr>
                    <a:xfrm>
                      <a:off x="2081095" y="1965321"/>
                      <a:ext cx="1178728" cy="1178728"/>
                    </a:xfrm>
                    <a:prstGeom prst="ellipse">
                      <a:avLst/>
                    </a:prstGeom>
                    <a:solidFill>
                      <a:srgbClr val="25C6FF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3" name="Group 12"/>
              <p:cNvGrpSpPr/>
              <p:nvPr/>
            </p:nvGrpSpPr>
            <p:grpSpPr>
              <a:xfrm>
                <a:off x="675618" y="1375129"/>
                <a:ext cx="8367261" cy="4865544"/>
                <a:chOff x="675618" y="1375129"/>
                <a:chExt cx="8367261" cy="4865544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675618" y="1420229"/>
                  <a:ext cx="1298448" cy="1298448"/>
                  <a:chOff x="675618" y="1420229"/>
                  <a:chExt cx="1298448" cy="1298448"/>
                </a:xfrm>
              </p:grpSpPr>
              <p:sp>
                <p:nvSpPr>
                  <p:cNvPr id="134" name="Freeform 133"/>
                  <p:cNvSpPr/>
                  <p:nvPr/>
                </p:nvSpPr>
                <p:spPr>
                  <a:xfrm>
                    <a:off x="678518" y="1477748"/>
                    <a:ext cx="1292650" cy="1240929"/>
                  </a:xfrm>
                  <a:custGeom>
                    <a:avLst/>
                    <a:gdLst>
                      <a:gd name="connsiteX0" fmla="*/ 684994 w 1369989"/>
                      <a:gd name="connsiteY0" fmla="*/ 0 h 1315174"/>
                      <a:gd name="connsiteX1" fmla="*/ 1359082 w 1369989"/>
                      <a:gd name="connsiteY1" fmla="*/ 549397 h 1315174"/>
                      <a:gd name="connsiteX2" fmla="*/ 1369989 w 1369989"/>
                      <a:gd name="connsiteY2" fmla="*/ 657587 h 1315174"/>
                      <a:gd name="connsiteX3" fmla="*/ 1359082 w 1369989"/>
                      <a:gd name="connsiteY3" fmla="*/ 765777 h 1315174"/>
                      <a:gd name="connsiteX4" fmla="*/ 684994 w 1369989"/>
                      <a:gd name="connsiteY4" fmla="*/ 1315174 h 1315174"/>
                      <a:gd name="connsiteX5" fmla="*/ 10906 w 1369989"/>
                      <a:gd name="connsiteY5" fmla="*/ 765777 h 1315174"/>
                      <a:gd name="connsiteX6" fmla="*/ 0 w 1369989"/>
                      <a:gd name="connsiteY6" fmla="*/ 657587 h 1315174"/>
                      <a:gd name="connsiteX7" fmla="*/ 10906 w 1369989"/>
                      <a:gd name="connsiteY7" fmla="*/ 549397 h 1315174"/>
                      <a:gd name="connsiteX8" fmla="*/ 684994 w 1369989"/>
                      <a:gd name="connsiteY8" fmla="*/ 0 h 1315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69989" h="1315174">
                        <a:moveTo>
                          <a:pt x="684994" y="0"/>
                        </a:moveTo>
                        <a:cubicBezTo>
                          <a:pt x="1017502" y="0"/>
                          <a:pt x="1294922" y="235857"/>
                          <a:pt x="1359082" y="549397"/>
                        </a:cubicBezTo>
                        <a:lnTo>
                          <a:pt x="1369989" y="657587"/>
                        </a:lnTo>
                        <a:lnTo>
                          <a:pt x="1359082" y="765777"/>
                        </a:lnTo>
                        <a:cubicBezTo>
                          <a:pt x="1294922" y="1079317"/>
                          <a:pt x="1017502" y="1315174"/>
                          <a:pt x="684994" y="1315174"/>
                        </a:cubicBezTo>
                        <a:cubicBezTo>
                          <a:pt x="352486" y="1315174"/>
                          <a:pt x="75066" y="1079317"/>
                          <a:pt x="10906" y="765777"/>
                        </a:cubicBezTo>
                        <a:lnTo>
                          <a:pt x="0" y="657587"/>
                        </a:lnTo>
                        <a:lnTo>
                          <a:pt x="10906" y="549397"/>
                        </a:lnTo>
                        <a:cubicBezTo>
                          <a:pt x="75066" y="235857"/>
                          <a:pt x="352486" y="0"/>
                          <a:pt x="684994" y="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5" name="Freeform 134"/>
                  <p:cNvSpPr/>
                  <p:nvPr/>
                </p:nvSpPr>
                <p:spPr>
                  <a:xfrm>
                    <a:off x="675618" y="1420229"/>
                    <a:ext cx="1298448" cy="677983"/>
                  </a:xfrm>
                  <a:custGeom>
                    <a:avLst/>
                    <a:gdLst>
                      <a:gd name="connsiteX0" fmla="*/ 688067 w 1376134"/>
                      <a:gd name="connsiteY0" fmla="*/ 0 h 718547"/>
                      <a:gd name="connsiteX1" fmla="*/ 1376134 w 1376134"/>
                      <a:gd name="connsiteY1" fmla="*/ 688067 h 718547"/>
                      <a:gd name="connsiteX2" fmla="*/ 1373062 w 1376134"/>
                      <a:gd name="connsiteY2" fmla="*/ 718547 h 718547"/>
                      <a:gd name="connsiteX3" fmla="*/ 1362155 w 1376134"/>
                      <a:gd name="connsiteY3" fmla="*/ 610357 h 718547"/>
                      <a:gd name="connsiteX4" fmla="*/ 688067 w 1376134"/>
                      <a:gd name="connsiteY4" fmla="*/ 60960 h 718547"/>
                      <a:gd name="connsiteX5" fmla="*/ 13979 w 1376134"/>
                      <a:gd name="connsiteY5" fmla="*/ 610357 h 718547"/>
                      <a:gd name="connsiteX6" fmla="*/ 3073 w 1376134"/>
                      <a:gd name="connsiteY6" fmla="*/ 718547 h 718547"/>
                      <a:gd name="connsiteX7" fmla="*/ 0 w 1376134"/>
                      <a:gd name="connsiteY7" fmla="*/ 688067 h 718547"/>
                      <a:gd name="connsiteX8" fmla="*/ 688067 w 1376134"/>
                      <a:gd name="connsiteY8" fmla="*/ 0 h 7185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76134" h="718547">
                        <a:moveTo>
                          <a:pt x="688067" y="0"/>
                        </a:moveTo>
                        <a:cubicBezTo>
                          <a:pt x="1068076" y="0"/>
                          <a:pt x="1376134" y="308058"/>
                          <a:pt x="1376134" y="688067"/>
                        </a:cubicBezTo>
                        <a:lnTo>
                          <a:pt x="1373062" y="718547"/>
                        </a:lnTo>
                        <a:lnTo>
                          <a:pt x="1362155" y="610357"/>
                        </a:lnTo>
                        <a:cubicBezTo>
                          <a:pt x="1297995" y="296817"/>
                          <a:pt x="1020575" y="60960"/>
                          <a:pt x="688067" y="60960"/>
                        </a:cubicBezTo>
                        <a:cubicBezTo>
                          <a:pt x="355559" y="60960"/>
                          <a:pt x="78139" y="296817"/>
                          <a:pt x="13979" y="610357"/>
                        </a:cubicBezTo>
                        <a:lnTo>
                          <a:pt x="3073" y="718547"/>
                        </a:lnTo>
                        <a:lnTo>
                          <a:pt x="0" y="688067"/>
                        </a:lnTo>
                        <a:cubicBezTo>
                          <a:pt x="0" y="308058"/>
                          <a:pt x="308058" y="0"/>
                          <a:pt x="688067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7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07" name="Group 106"/>
                  <p:cNvGrpSpPr/>
                  <p:nvPr/>
                </p:nvGrpSpPr>
                <p:grpSpPr>
                  <a:xfrm>
                    <a:off x="976746" y="1783605"/>
                    <a:ext cx="571898" cy="507906"/>
                    <a:chOff x="3052861" y="1470106"/>
                    <a:chExt cx="2843191" cy="2525064"/>
                  </a:xfrm>
                  <a:solidFill>
                    <a:schemeClr val="tx1">
                      <a:lumMod val="65000"/>
                      <a:lumOff val="35000"/>
                    </a:schemeClr>
                  </a:solidFill>
                </p:grpSpPr>
                <p:grpSp>
                  <p:nvGrpSpPr>
                    <p:cNvPr id="108" name="Group 107"/>
                    <p:cNvGrpSpPr/>
                    <p:nvPr/>
                  </p:nvGrpSpPr>
                  <p:grpSpPr>
                    <a:xfrm>
                      <a:off x="3731687" y="1470106"/>
                      <a:ext cx="2164365" cy="2525064"/>
                      <a:chOff x="3731687" y="1470106"/>
                      <a:chExt cx="2164365" cy="2525064"/>
                    </a:xfrm>
                    <a:grpFill/>
                  </p:grpSpPr>
                  <p:sp>
                    <p:nvSpPr>
                      <p:cNvPr id="119" name="Freeform 118"/>
                      <p:cNvSpPr/>
                      <p:nvPr/>
                    </p:nvSpPr>
                    <p:spPr>
                      <a:xfrm>
                        <a:off x="3731687" y="2775374"/>
                        <a:ext cx="2164365" cy="1219796"/>
                      </a:xfrm>
                      <a:custGeom>
                        <a:avLst/>
                        <a:gdLst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13245 w 2166940"/>
                          <a:gd name="connsiteY5" fmla="*/ 1037579 h 1219796"/>
                          <a:gd name="connsiteX6" fmla="*/ 13463 w 2166940"/>
                          <a:gd name="connsiteY6" fmla="*/ 1035022 h 1219796"/>
                          <a:gd name="connsiteX7" fmla="*/ 27071 w 2166940"/>
                          <a:gd name="connsiteY7" fmla="*/ 1035022 h 1219796"/>
                          <a:gd name="connsiteX8" fmla="*/ 27071 w 2166940"/>
                          <a:gd name="connsiteY8" fmla="*/ 1035110 h 1219796"/>
                          <a:gd name="connsiteX9" fmla="*/ 78034 w 2166940"/>
                          <a:gd name="connsiteY9" fmla="*/ 1083119 h 1219796"/>
                          <a:gd name="connsiteX10" fmla="*/ 258148 w 2166940"/>
                          <a:gd name="connsiteY10" fmla="*/ 1083119 h 1219796"/>
                          <a:gd name="connsiteX11" fmla="*/ 309111 w 2166940"/>
                          <a:gd name="connsiteY11" fmla="*/ 1035110 h 1219796"/>
                          <a:gd name="connsiteX12" fmla="*/ 309111 w 2166940"/>
                          <a:gd name="connsiteY12" fmla="*/ 1035022 h 1219796"/>
                          <a:gd name="connsiteX13" fmla="*/ 340467 w 2166940"/>
                          <a:gd name="connsiteY13" fmla="*/ 1035022 h 1219796"/>
                          <a:gd name="connsiteX14" fmla="*/ 409393 w 2166940"/>
                          <a:gd name="connsiteY14" fmla="*/ 970091 h 1219796"/>
                          <a:gd name="connsiteX15" fmla="*/ 409393 w 2166940"/>
                          <a:gd name="connsiteY15" fmla="*/ 667375 h 1219796"/>
                          <a:gd name="connsiteX16" fmla="*/ 422552 w 2166940"/>
                          <a:gd name="connsiteY16" fmla="*/ 667375 h 1219796"/>
                          <a:gd name="connsiteX17" fmla="*/ 429608 w 2166940"/>
                          <a:gd name="connsiteY17" fmla="*/ 660728 h 1219796"/>
                          <a:gd name="connsiteX18" fmla="*/ 429608 w 2166940"/>
                          <a:gd name="connsiteY18" fmla="*/ 595092 h 1219796"/>
                          <a:gd name="connsiteX19" fmla="*/ 422552 w 2166940"/>
                          <a:gd name="connsiteY19" fmla="*/ 588445 h 1219796"/>
                          <a:gd name="connsiteX20" fmla="*/ 414162 w 2166940"/>
                          <a:gd name="connsiteY20" fmla="*/ 588445 h 1219796"/>
                          <a:gd name="connsiteX21" fmla="*/ 426486 w 2166940"/>
                          <a:gd name="connsiteY21" fmla="*/ 531466 h 1219796"/>
                          <a:gd name="connsiteX22" fmla="*/ 570499 w 2166940"/>
                          <a:gd name="connsiteY22" fmla="*/ 233033 h 1219796"/>
                          <a:gd name="connsiteX23" fmla="*/ 604469 w 2166940"/>
                          <a:gd name="connsiteY23" fmla="*/ 173840 h 1219796"/>
                          <a:gd name="connsiteX24" fmla="*/ 609385 w 2166940"/>
                          <a:gd name="connsiteY24" fmla="*/ 162070 h 1219796"/>
                          <a:gd name="connsiteX25" fmla="*/ 616734 w 2166940"/>
                          <a:gd name="connsiteY25" fmla="*/ 159506 h 1219796"/>
                          <a:gd name="connsiteX26" fmla="*/ 845467 w 2166940"/>
                          <a:gd name="connsiteY26" fmla="*/ 30068 h 1219796"/>
                          <a:gd name="connsiteX27" fmla="*/ 847086 w 2166940"/>
                          <a:gd name="connsiteY27" fmla="*/ 134895 h 1219796"/>
                          <a:gd name="connsiteX28" fmla="*/ 1032809 w 2166940"/>
                          <a:gd name="connsiteY28" fmla="*/ 1141488 h 1219796"/>
                          <a:gd name="connsiteX29" fmla="*/ 1047099 w 2166940"/>
                          <a:gd name="connsiteY29" fmla="*/ 1145043 h 1219796"/>
                          <a:gd name="connsiteX30" fmla="*/ 1047019 w 2166940"/>
                          <a:gd name="connsiteY30" fmla="*/ 1144466 h 1219796"/>
                          <a:gd name="connsiteX31" fmla="*/ 998707 w 2166940"/>
                          <a:gd name="connsiteY31" fmla="*/ 578795 h 1219796"/>
                          <a:gd name="connsiteX32" fmla="*/ 1066801 w 2166940"/>
                          <a:gd name="connsiteY32" fmla="*/ 373798 h 1219796"/>
                          <a:gd name="connsiteX33" fmla="*/ 1005791 w 2166940"/>
                          <a:gd name="connsiteY33" fmla="*/ 275727 h 1219796"/>
                          <a:gd name="connsiteX34" fmla="*/ 1082367 w 2166940"/>
                          <a:gd name="connsiteY34" fmla="*/ 123842 h 1219796"/>
                          <a:gd name="connsiteX35" fmla="*/ 1169955 w 2166940"/>
                          <a:gd name="connsiteY35" fmla="*/ 130961 h 1219796"/>
                          <a:gd name="connsiteX36" fmla="*/ 1213175 w 2166940"/>
                          <a:gd name="connsiteY36" fmla="*/ 286191 h 1219796"/>
                          <a:gd name="connsiteX37" fmla="*/ 1153990 w 2166940"/>
                          <a:gd name="connsiteY37" fmla="*/ 363039 h 1219796"/>
                          <a:gd name="connsiteX38" fmla="*/ 1220129 w 2166940"/>
                          <a:gd name="connsiteY38" fmla="*/ 582896 h 1219796"/>
                          <a:gd name="connsiteX39" fmla="*/ 1193963 w 2166940"/>
                          <a:gd name="connsiteY39" fmla="*/ 1073823 h 1219796"/>
                          <a:gd name="connsiteX40" fmla="*/ 1189269 w 2166940"/>
                          <a:gd name="connsiteY40" fmla="*/ 1133935 h 1219796"/>
                          <a:gd name="connsiteX41" fmla="*/ 1215467 w 2166940"/>
                          <a:gd name="connsiteY41" fmla="*/ 1130664 h 1219796"/>
                          <a:gd name="connsiteX42" fmla="*/ 1340613 w 2166940"/>
                          <a:gd name="connsiteY42" fmla="*/ 520475 h 1219796"/>
                          <a:gd name="connsiteX43" fmla="*/ 1367549 w 2166940"/>
                          <a:gd name="connsiteY43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13245 w 2166940"/>
                          <a:gd name="connsiteY5" fmla="*/ 1037579 h 1219796"/>
                          <a:gd name="connsiteX6" fmla="*/ 13463 w 2166940"/>
                          <a:gd name="connsiteY6" fmla="*/ 1035022 h 1219796"/>
                          <a:gd name="connsiteX7" fmla="*/ 27071 w 2166940"/>
                          <a:gd name="connsiteY7" fmla="*/ 1035022 h 1219796"/>
                          <a:gd name="connsiteX8" fmla="*/ 78034 w 2166940"/>
                          <a:gd name="connsiteY8" fmla="*/ 1083119 h 1219796"/>
                          <a:gd name="connsiteX9" fmla="*/ 258148 w 2166940"/>
                          <a:gd name="connsiteY9" fmla="*/ 1083119 h 1219796"/>
                          <a:gd name="connsiteX10" fmla="*/ 309111 w 2166940"/>
                          <a:gd name="connsiteY10" fmla="*/ 1035110 h 1219796"/>
                          <a:gd name="connsiteX11" fmla="*/ 309111 w 2166940"/>
                          <a:gd name="connsiteY11" fmla="*/ 1035022 h 1219796"/>
                          <a:gd name="connsiteX12" fmla="*/ 340467 w 2166940"/>
                          <a:gd name="connsiteY12" fmla="*/ 1035022 h 1219796"/>
                          <a:gd name="connsiteX13" fmla="*/ 409393 w 2166940"/>
                          <a:gd name="connsiteY13" fmla="*/ 970091 h 1219796"/>
                          <a:gd name="connsiteX14" fmla="*/ 409393 w 2166940"/>
                          <a:gd name="connsiteY14" fmla="*/ 667375 h 1219796"/>
                          <a:gd name="connsiteX15" fmla="*/ 422552 w 2166940"/>
                          <a:gd name="connsiteY15" fmla="*/ 667375 h 1219796"/>
                          <a:gd name="connsiteX16" fmla="*/ 429608 w 2166940"/>
                          <a:gd name="connsiteY16" fmla="*/ 660728 h 1219796"/>
                          <a:gd name="connsiteX17" fmla="*/ 429608 w 2166940"/>
                          <a:gd name="connsiteY17" fmla="*/ 595092 h 1219796"/>
                          <a:gd name="connsiteX18" fmla="*/ 422552 w 2166940"/>
                          <a:gd name="connsiteY18" fmla="*/ 588445 h 1219796"/>
                          <a:gd name="connsiteX19" fmla="*/ 414162 w 2166940"/>
                          <a:gd name="connsiteY19" fmla="*/ 588445 h 1219796"/>
                          <a:gd name="connsiteX20" fmla="*/ 426486 w 2166940"/>
                          <a:gd name="connsiteY20" fmla="*/ 531466 h 1219796"/>
                          <a:gd name="connsiteX21" fmla="*/ 570499 w 2166940"/>
                          <a:gd name="connsiteY21" fmla="*/ 233033 h 1219796"/>
                          <a:gd name="connsiteX22" fmla="*/ 604469 w 2166940"/>
                          <a:gd name="connsiteY22" fmla="*/ 173840 h 1219796"/>
                          <a:gd name="connsiteX23" fmla="*/ 609385 w 2166940"/>
                          <a:gd name="connsiteY23" fmla="*/ 162070 h 1219796"/>
                          <a:gd name="connsiteX24" fmla="*/ 616734 w 2166940"/>
                          <a:gd name="connsiteY24" fmla="*/ 159506 h 1219796"/>
                          <a:gd name="connsiteX25" fmla="*/ 845467 w 2166940"/>
                          <a:gd name="connsiteY25" fmla="*/ 30068 h 1219796"/>
                          <a:gd name="connsiteX26" fmla="*/ 847086 w 2166940"/>
                          <a:gd name="connsiteY26" fmla="*/ 134895 h 1219796"/>
                          <a:gd name="connsiteX27" fmla="*/ 1032809 w 2166940"/>
                          <a:gd name="connsiteY27" fmla="*/ 1141488 h 1219796"/>
                          <a:gd name="connsiteX28" fmla="*/ 1047099 w 2166940"/>
                          <a:gd name="connsiteY28" fmla="*/ 1145043 h 1219796"/>
                          <a:gd name="connsiteX29" fmla="*/ 1047019 w 2166940"/>
                          <a:gd name="connsiteY29" fmla="*/ 1144466 h 1219796"/>
                          <a:gd name="connsiteX30" fmla="*/ 998707 w 2166940"/>
                          <a:gd name="connsiteY30" fmla="*/ 578795 h 1219796"/>
                          <a:gd name="connsiteX31" fmla="*/ 1066801 w 2166940"/>
                          <a:gd name="connsiteY31" fmla="*/ 373798 h 1219796"/>
                          <a:gd name="connsiteX32" fmla="*/ 1005791 w 2166940"/>
                          <a:gd name="connsiteY32" fmla="*/ 275727 h 1219796"/>
                          <a:gd name="connsiteX33" fmla="*/ 1082367 w 2166940"/>
                          <a:gd name="connsiteY33" fmla="*/ 123842 h 1219796"/>
                          <a:gd name="connsiteX34" fmla="*/ 1169955 w 2166940"/>
                          <a:gd name="connsiteY34" fmla="*/ 130961 h 1219796"/>
                          <a:gd name="connsiteX35" fmla="*/ 1213175 w 2166940"/>
                          <a:gd name="connsiteY35" fmla="*/ 286191 h 1219796"/>
                          <a:gd name="connsiteX36" fmla="*/ 1153990 w 2166940"/>
                          <a:gd name="connsiteY36" fmla="*/ 363039 h 1219796"/>
                          <a:gd name="connsiteX37" fmla="*/ 1220129 w 2166940"/>
                          <a:gd name="connsiteY37" fmla="*/ 582896 h 1219796"/>
                          <a:gd name="connsiteX38" fmla="*/ 1193963 w 2166940"/>
                          <a:gd name="connsiteY38" fmla="*/ 1073823 h 1219796"/>
                          <a:gd name="connsiteX39" fmla="*/ 1189269 w 2166940"/>
                          <a:gd name="connsiteY39" fmla="*/ 1133935 h 1219796"/>
                          <a:gd name="connsiteX40" fmla="*/ 1215467 w 2166940"/>
                          <a:gd name="connsiteY40" fmla="*/ 1130664 h 1219796"/>
                          <a:gd name="connsiteX41" fmla="*/ 1340613 w 2166940"/>
                          <a:gd name="connsiteY41" fmla="*/ 520475 h 1219796"/>
                          <a:gd name="connsiteX42" fmla="*/ 1367549 w 2166940"/>
                          <a:gd name="connsiteY42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13245 w 2166940"/>
                          <a:gd name="connsiteY5" fmla="*/ 1037579 h 1219796"/>
                          <a:gd name="connsiteX6" fmla="*/ 13463 w 2166940"/>
                          <a:gd name="connsiteY6" fmla="*/ 1035022 h 1219796"/>
                          <a:gd name="connsiteX7" fmla="*/ 78034 w 2166940"/>
                          <a:gd name="connsiteY7" fmla="*/ 1083119 h 1219796"/>
                          <a:gd name="connsiteX8" fmla="*/ 258148 w 2166940"/>
                          <a:gd name="connsiteY8" fmla="*/ 1083119 h 1219796"/>
                          <a:gd name="connsiteX9" fmla="*/ 309111 w 2166940"/>
                          <a:gd name="connsiteY9" fmla="*/ 1035110 h 1219796"/>
                          <a:gd name="connsiteX10" fmla="*/ 309111 w 2166940"/>
                          <a:gd name="connsiteY10" fmla="*/ 1035022 h 1219796"/>
                          <a:gd name="connsiteX11" fmla="*/ 340467 w 2166940"/>
                          <a:gd name="connsiteY11" fmla="*/ 1035022 h 1219796"/>
                          <a:gd name="connsiteX12" fmla="*/ 409393 w 2166940"/>
                          <a:gd name="connsiteY12" fmla="*/ 970091 h 1219796"/>
                          <a:gd name="connsiteX13" fmla="*/ 409393 w 2166940"/>
                          <a:gd name="connsiteY13" fmla="*/ 667375 h 1219796"/>
                          <a:gd name="connsiteX14" fmla="*/ 422552 w 2166940"/>
                          <a:gd name="connsiteY14" fmla="*/ 667375 h 1219796"/>
                          <a:gd name="connsiteX15" fmla="*/ 429608 w 2166940"/>
                          <a:gd name="connsiteY15" fmla="*/ 660728 h 1219796"/>
                          <a:gd name="connsiteX16" fmla="*/ 429608 w 2166940"/>
                          <a:gd name="connsiteY16" fmla="*/ 595092 h 1219796"/>
                          <a:gd name="connsiteX17" fmla="*/ 422552 w 2166940"/>
                          <a:gd name="connsiteY17" fmla="*/ 588445 h 1219796"/>
                          <a:gd name="connsiteX18" fmla="*/ 414162 w 2166940"/>
                          <a:gd name="connsiteY18" fmla="*/ 588445 h 1219796"/>
                          <a:gd name="connsiteX19" fmla="*/ 426486 w 2166940"/>
                          <a:gd name="connsiteY19" fmla="*/ 531466 h 1219796"/>
                          <a:gd name="connsiteX20" fmla="*/ 570499 w 2166940"/>
                          <a:gd name="connsiteY20" fmla="*/ 233033 h 1219796"/>
                          <a:gd name="connsiteX21" fmla="*/ 604469 w 2166940"/>
                          <a:gd name="connsiteY21" fmla="*/ 173840 h 1219796"/>
                          <a:gd name="connsiteX22" fmla="*/ 609385 w 2166940"/>
                          <a:gd name="connsiteY22" fmla="*/ 162070 h 1219796"/>
                          <a:gd name="connsiteX23" fmla="*/ 616734 w 2166940"/>
                          <a:gd name="connsiteY23" fmla="*/ 159506 h 1219796"/>
                          <a:gd name="connsiteX24" fmla="*/ 845467 w 2166940"/>
                          <a:gd name="connsiteY24" fmla="*/ 30068 h 1219796"/>
                          <a:gd name="connsiteX25" fmla="*/ 847086 w 2166940"/>
                          <a:gd name="connsiteY25" fmla="*/ 134895 h 1219796"/>
                          <a:gd name="connsiteX26" fmla="*/ 1032809 w 2166940"/>
                          <a:gd name="connsiteY26" fmla="*/ 1141488 h 1219796"/>
                          <a:gd name="connsiteX27" fmla="*/ 1047099 w 2166940"/>
                          <a:gd name="connsiteY27" fmla="*/ 1145043 h 1219796"/>
                          <a:gd name="connsiteX28" fmla="*/ 1047019 w 2166940"/>
                          <a:gd name="connsiteY28" fmla="*/ 1144466 h 1219796"/>
                          <a:gd name="connsiteX29" fmla="*/ 998707 w 2166940"/>
                          <a:gd name="connsiteY29" fmla="*/ 578795 h 1219796"/>
                          <a:gd name="connsiteX30" fmla="*/ 1066801 w 2166940"/>
                          <a:gd name="connsiteY30" fmla="*/ 373798 h 1219796"/>
                          <a:gd name="connsiteX31" fmla="*/ 1005791 w 2166940"/>
                          <a:gd name="connsiteY31" fmla="*/ 275727 h 1219796"/>
                          <a:gd name="connsiteX32" fmla="*/ 1082367 w 2166940"/>
                          <a:gd name="connsiteY32" fmla="*/ 123842 h 1219796"/>
                          <a:gd name="connsiteX33" fmla="*/ 1169955 w 2166940"/>
                          <a:gd name="connsiteY33" fmla="*/ 130961 h 1219796"/>
                          <a:gd name="connsiteX34" fmla="*/ 1213175 w 2166940"/>
                          <a:gd name="connsiteY34" fmla="*/ 286191 h 1219796"/>
                          <a:gd name="connsiteX35" fmla="*/ 1153990 w 2166940"/>
                          <a:gd name="connsiteY35" fmla="*/ 363039 h 1219796"/>
                          <a:gd name="connsiteX36" fmla="*/ 1220129 w 2166940"/>
                          <a:gd name="connsiteY36" fmla="*/ 582896 h 1219796"/>
                          <a:gd name="connsiteX37" fmla="*/ 1193963 w 2166940"/>
                          <a:gd name="connsiteY37" fmla="*/ 1073823 h 1219796"/>
                          <a:gd name="connsiteX38" fmla="*/ 1189269 w 2166940"/>
                          <a:gd name="connsiteY38" fmla="*/ 1133935 h 1219796"/>
                          <a:gd name="connsiteX39" fmla="*/ 1215467 w 2166940"/>
                          <a:gd name="connsiteY39" fmla="*/ 1130664 h 1219796"/>
                          <a:gd name="connsiteX40" fmla="*/ 1340613 w 2166940"/>
                          <a:gd name="connsiteY40" fmla="*/ 520475 h 1219796"/>
                          <a:gd name="connsiteX41" fmla="*/ 1367549 w 2166940"/>
                          <a:gd name="connsiteY41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13245 w 2166940"/>
                          <a:gd name="connsiteY5" fmla="*/ 1037579 h 1219796"/>
                          <a:gd name="connsiteX6" fmla="*/ 78034 w 2166940"/>
                          <a:gd name="connsiteY6" fmla="*/ 1083119 h 1219796"/>
                          <a:gd name="connsiteX7" fmla="*/ 258148 w 2166940"/>
                          <a:gd name="connsiteY7" fmla="*/ 1083119 h 1219796"/>
                          <a:gd name="connsiteX8" fmla="*/ 309111 w 2166940"/>
                          <a:gd name="connsiteY8" fmla="*/ 1035110 h 1219796"/>
                          <a:gd name="connsiteX9" fmla="*/ 309111 w 2166940"/>
                          <a:gd name="connsiteY9" fmla="*/ 1035022 h 1219796"/>
                          <a:gd name="connsiteX10" fmla="*/ 340467 w 2166940"/>
                          <a:gd name="connsiteY10" fmla="*/ 1035022 h 1219796"/>
                          <a:gd name="connsiteX11" fmla="*/ 409393 w 2166940"/>
                          <a:gd name="connsiteY11" fmla="*/ 970091 h 1219796"/>
                          <a:gd name="connsiteX12" fmla="*/ 409393 w 2166940"/>
                          <a:gd name="connsiteY12" fmla="*/ 667375 h 1219796"/>
                          <a:gd name="connsiteX13" fmla="*/ 422552 w 2166940"/>
                          <a:gd name="connsiteY13" fmla="*/ 667375 h 1219796"/>
                          <a:gd name="connsiteX14" fmla="*/ 429608 w 2166940"/>
                          <a:gd name="connsiteY14" fmla="*/ 660728 h 1219796"/>
                          <a:gd name="connsiteX15" fmla="*/ 429608 w 2166940"/>
                          <a:gd name="connsiteY15" fmla="*/ 595092 h 1219796"/>
                          <a:gd name="connsiteX16" fmla="*/ 422552 w 2166940"/>
                          <a:gd name="connsiteY16" fmla="*/ 588445 h 1219796"/>
                          <a:gd name="connsiteX17" fmla="*/ 414162 w 2166940"/>
                          <a:gd name="connsiteY17" fmla="*/ 588445 h 1219796"/>
                          <a:gd name="connsiteX18" fmla="*/ 426486 w 2166940"/>
                          <a:gd name="connsiteY18" fmla="*/ 531466 h 1219796"/>
                          <a:gd name="connsiteX19" fmla="*/ 570499 w 2166940"/>
                          <a:gd name="connsiteY19" fmla="*/ 233033 h 1219796"/>
                          <a:gd name="connsiteX20" fmla="*/ 604469 w 2166940"/>
                          <a:gd name="connsiteY20" fmla="*/ 173840 h 1219796"/>
                          <a:gd name="connsiteX21" fmla="*/ 609385 w 2166940"/>
                          <a:gd name="connsiteY21" fmla="*/ 162070 h 1219796"/>
                          <a:gd name="connsiteX22" fmla="*/ 616734 w 2166940"/>
                          <a:gd name="connsiteY22" fmla="*/ 159506 h 1219796"/>
                          <a:gd name="connsiteX23" fmla="*/ 845467 w 2166940"/>
                          <a:gd name="connsiteY23" fmla="*/ 30068 h 1219796"/>
                          <a:gd name="connsiteX24" fmla="*/ 847086 w 2166940"/>
                          <a:gd name="connsiteY24" fmla="*/ 134895 h 1219796"/>
                          <a:gd name="connsiteX25" fmla="*/ 1032809 w 2166940"/>
                          <a:gd name="connsiteY25" fmla="*/ 1141488 h 1219796"/>
                          <a:gd name="connsiteX26" fmla="*/ 1047099 w 2166940"/>
                          <a:gd name="connsiteY26" fmla="*/ 1145043 h 1219796"/>
                          <a:gd name="connsiteX27" fmla="*/ 1047019 w 2166940"/>
                          <a:gd name="connsiteY27" fmla="*/ 1144466 h 1219796"/>
                          <a:gd name="connsiteX28" fmla="*/ 998707 w 2166940"/>
                          <a:gd name="connsiteY28" fmla="*/ 578795 h 1219796"/>
                          <a:gd name="connsiteX29" fmla="*/ 1066801 w 2166940"/>
                          <a:gd name="connsiteY29" fmla="*/ 373798 h 1219796"/>
                          <a:gd name="connsiteX30" fmla="*/ 1005791 w 2166940"/>
                          <a:gd name="connsiteY30" fmla="*/ 275727 h 1219796"/>
                          <a:gd name="connsiteX31" fmla="*/ 1082367 w 2166940"/>
                          <a:gd name="connsiteY31" fmla="*/ 123842 h 1219796"/>
                          <a:gd name="connsiteX32" fmla="*/ 1169955 w 2166940"/>
                          <a:gd name="connsiteY32" fmla="*/ 130961 h 1219796"/>
                          <a:gd name="connsiteX33" fmla="*/ 1213175 w 2166940"/>
                          <a:gd name="connsiteY33" fmla="*/ 286191 h 1219796"/>
                          <a:gd name="connsiteX34" fmla="*/ 1153990 w 2166940"/>
                          <a:gd name="connsiteY34" fmla="*/ 363039 h 1219796"/>
                          <a:gd name="connsiteX35" fmla="*/ 1220129 w 2166940"/>
                          <a:gd name="connsiteY35" fmla="*/ 582896 h 1219796"/>
                          <a:gd name="connsiteX36" fmla="*/ 1193963 w 2166940"/>
                          <a:gd name="connsiteY36" fmla="*/ 1073823 h 1219796"/>
                          <a:gd name="connsiteX37" fmla="*/ 1189269 w 2166940"/>
                          <a:gd name="connsiteY37" fmla="*/ 1133935 h 1219796"/>
                          <a:gd name="connsiteX38" fmla="*/ 1215467 w 2166940"/>
                          <a:gd name="connsiteY38" fmla="*/ 1130664 h 1219796"/>
                          <a:gd name="connsiteX39" fmla="*/ 1340613 w 2166940"/>
                          <a:gd name="connsiteY39" fmla="*/ 520475 h 1219796"/>
                          <a:gd name="connsiteX40" fmla="*/ 1367549 w 2166940"/>
                          <a:gd name="connsiteY40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91967 h 1219796"/>
                          <a:gd name="connsiteX6" fmla="*/ 78034 w 2166940"/>
                          <a:gd name="connsiteY6" fmla="*/ 1083119 h 1219796"/>
                          <a:gd name="connsiteX7" fmla="*/ 258148 w 2166940"/>
                          <a:gd name="connsiteY7" fmla="*/ 1083119 h 1219796"/>
                          <a:gd name="connsiteX8" fmla="*/ 309111 w 2166940"/>
                          <a:gd name="connsiteY8" fmla="*/ 1035110 h 1219796"/>
                          <a:gd name="connsiteX9" fmla="*/ 309111 w 2166940"/>
                          <a:gd name="connsiteY9" fmla="*/ 1035022 h 1219796"/>
                          <a:gd name="connsiteX10" fmla="*/ 340467 w 2166940"/>
                          <a:gd name="connsiteY10" fmla="*/ 1035022 h 1219796"/>
                          <a:gd name="connsiteX11" fmla="*/ 409393 w 2166940"/>
                          <a:gd name="connsiteY11" fmla="*/ 970091 h 1219796"/>
                          <a:gd name="connsiteX12" fmla="*/ 409393 w 2166940"/>
                          <a:gd name="connsiteY12" fmla="*/ 667375 h 1219796"/>
                          <a:gd name="connsiteX13" fmla="*/ 422552 w 2166940"/>
                          <a:gd name="connsiteY13" fmla="*/ 667375 h 1219796"/>
                          <a:gd name="connsiteX14" fmla="*/ 429608 w 2166940"/>
                          <a:gd name="connsiteY14" fmla="*/ 660728 h 1219796"/>
                          <a:gd name="connsiteX15" fmla="*/ 429608 w 2166940"/>
                          <a:gd name="connsiteY15" fmla="*/ 595092 h 1219796"/>
                          <a:gd name="connsiteX16" fmla="*/ 422552 w 2166940"/>
                          <a:gd name="connsiteY16" fmla="*/ 588445 h 1219796"/>
                          <a:gd name="connsiteX17" fmla="*/ 414162 w 2166940"/>
                          <a:gd name="connsiteY17" fmla="*/ 588445 h 1219796"/>
                          <a:gd name="connsiteX18" fmla="*/ 426486 w 2166940"/>
                          <a:gd name="connsiteY18" fmla="*/ 531466 h 1219796"/>
                          <a:gd name="connsiteX19" fmla="*/ 570499 w 2166940"/>
                          <a:gd name="connsiteY19" fmla="*/ 233033 h 1219796"/>
                          <a:gd name="connsiteX20" fmla="*/ 604469 w 2166940"/>
                          <a:gd name="connsiteY20" fmla="*/ 173840 h 1219796"/>
                          <a:gd name="connsiteX21" fmla="*/ 609385 w 2166940"/>
                          <a:gd name="connsiteY21" fmla="*/ 162070 h 1219796"/>
                          <a:gd name="connsiteX22" fmla="*/ 616734 w 2166940"/>
                          <a:gd name="connsiteY22" fmla="*/ 159506 h 1219796"/>
                          <a:gd name="connsiteX23" fmla="*/ 845467 w 2166940"/>
                          <a:gd name="connsiteY23" fmla="*/ 30068 h 1219796"/>
                          <a:gd name="connsiteX24" fmla="*/ 847086 w 2166940"/>
                          <a:gd name="connsiteY24" fmla="*/ 134895 h 1219796"/>
                          <a:gd name="connsiteX25" fmla="*/ 1032809 w 2166940"/>
                          <a:gd name="connsiteY25" fmla="*/ 1141488 h 1219796"/>
                          <a:gd name="connsiteX26" fmla="*/ 1047099 w 2166940"/>
                          <a:gd name="connsiteY26" fmla="*/ 1145043 h 1219796"/>
                          <a:gd name="connsiteX27" fmla="*/ 1047019 w 2166940"/>
                          <a:gd name="connsiteY27" fmla="*/ 1144466 h 1219796"/>
                          <a:gd name="connsiteX28" fmla="*/ 998707 w 2166940"/>
                          <a:gd name="connsiteY28" fmla="*/ 578795 h 1219796"/>
                          <a:gd name="connsiteX29" fmla="*/ 1066801 w 2166940"/>
                          <a:gd name="connsiteY29" fmla="*/ 373798 h 1219796"/>
                          <a:gd name="connsiteX30" fmla="*/ 1005791 w 2166940"/>
                          <a:gd name="connsiteY30" fmla="*/ 275727 h 1219796"/>
                          <a:gd name="connsiteX31" fmla="*/ 1082367 w 2166940"/>
                          <a:gd name="connsiteY31" fmla="*/ 123842 h 1219796"/>
                          <a:gd name="connsiteX32" fmla="*/ 1169955 w 2166940"/>
                          <a:gd name="connsiteY32" fmla="*/ 130961 h 1219796"/>
                          <a:gd name="connsiteX33" fmla="*/ 1213175 w 2166940"/>
                          <a:gd name="connsiteY33" fmla="*/ 286191 h 1219796"/>
                          <a:gd name="connsiteX34" fmla="*/ 1153990 w 2166940"/>
                          <a:gd name="connsiteY34" fmla="*/ 363039 h 1219796"/>
                          <a:gd name="connsiteX35" fmla="*/ 1220129 w 2166940"/>
                          <a:gd name="connsiteY35" fmla="*/ 582896 h 1219796"/>
                          <a:gd name="connsiteX36" fmla="*/ 1193963 w 2166940"/>
                          <a:gd name="connsiteY36" fmla="*/ 1073823 h 1219796"/>
                          <a:gd name="connsiteX37" fmla="*/ 1189269 w 2166940"/>
                          <a:gd name="connsiteY37" fmla="*/ 1133935 h 1219796"/>
                          <a:gd name="connsiteX38" fmla="*/ 1215467 w 2166940"/>
                          <a:gd name="connsiteY38" fmla="*/ 1130664 h 1219796"/>
                          <a:gd name="connsiteX39" fmla="*/ 1340613 w 2166940"/>
                          <a:gd name="connsiteY39" fmla="*/ 520475 h 1219796"/>
                          <a:gd name="connsiteX40" fmla="*/ 1367549 w 2166940"/>
                          <a:gd name="connsiteY40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91967 h 1219796"/>
                          <a:gd name="connsiteX6" fmla="*/ 258148 w 2166940"/>
                          <a:gd name="connsiteY6" fmla="*/ 1083119 h 1219796"/>
                          <a:gd name="connsiteX7" fmla="*/ 309111 w 2166940"/>
                          <a:gd name="connsiteY7" fmla="*/ 1035110 h 1219796"/>
                          <a:gd name="connsiteX8" fmla="*/ 309111 w 2166940"/>
                          <a:gd name="connsiteY8" fmla="*/ 1035022 h 1219796"/>
                          <a:gd name="connsiteX9" fmla="*/ 340467 w 2166940"/>
                          <a:gd name="connsiteY9" fmla="*/ 1035022 h 1219796"/>
                          <a:gd name="connsiteX10" fmla="*/ 409393 w 2166940"/>
                          <a:gd name="connsiteY10" fmla="*/ 970091 h 1219796"/>
                          <a:gd name="connsiteX11" fmla="*/ 409393 w 2166940"/>
                          <a:gd name="connsiteY11" fmla="*/ 667375 h 1219796"/>
                          <a:gd name="connsiteX12" fmla="*/ 422552 w 2166940"/>
                          <a:gd name="connsiteY12" fmla="*/ 667375 h 1219796"/>
                          <a:gd name="connsiteX13" fmla="*/ 429608 w 2166940"/>
                          <a:gd name="connsiteY13" fmla="*/ 660728 h 1219796"/>
                          <a:gd name="connsiteX14" fmla="*/ 429608 w 2166940"/>
                          <a:gd name="connsiteY14" fmla="*/ 595092 h 1219796"/>
                          <a:gd name="connsiteX15" fmla="*/ 422552 w 2166940"/>
                          <a:gd name="connsiteY15" fmla="*/ 588445 h 1219796"/>
                          <a:gd name="connsiteX16" fmla="*/ 414162 w 2166940"/>
                          <a:gd name="connsiteY16" fmla="*/ 588445 h 1219796"/>
                          <a:gd name="connsiteX17" fmla="*/ 426486 w 2166940"/>
                          <a:gd name="connsiteY17" fmla="*/ 531466 h 1219796"/>
                          <a:gd name="connsiteX18" fmla="*/ 570499 w 2166940"/>
                          <a:gd name="connsiteY18" fmla="*/ 233033 h 1219796"/>
                          <a:gd name="connsiteX19" fmla="*/ 604469 w 2166940"/>
                          <a:gd name="connsiteY19" fmla="*/ 173840 h 1219796"/>
                          <a:gd name="connsiteX20" fmla="*/ 609385 w 2166940"/>
                          <a:gd name="connsiteY20" fmla="*/ 162070 h 1219796"/>
                          <a:gd name="connsiteX21" fmla="*/ 616734 w 2166940"/>
                          <a:gd name="connsiteY21" fmla="*/ 159506 h 1219796"/>
                          <a:gd name="connsiteX22" fmla="*/ 845467 w 2166940"/>
                          <a:gd name="connsiteY22" fmla="*/ 30068 h 1219796"/>
                          <a:gd name="connsiteX23" fmla="*/ 847086 w 2166940"/>
                          <a:gd name="connsiteY23" fmla="*/ 134895 h 1219796"/>
                          <a:gd name="connsiteX24" fmla="*/ 1032809 w 2166940"/>
                          <a:gd name="connsiteY24" fmla="*/ 1141488 h 1219796"/>
                          <a:gd name="connsiteX25" fmla="*/ 1047099 w 2166940"/>
                          <a:gd name="connsiteY25" fmla="*/ 1145043 h 1219796"/>
                          <a:gd name="connsiteX26" fmla="*/ 1047019 w 2166940"/>
                          <a:gd name="connsiteY26" fmla="*/ 1144466 h 1219796"/>
                          <a:gd name="connsiteX27" fmla="*/ 998707 w 2166940"/>
                          <a:gd name="connsiteY27" fmla="*/ 578795 h 1219796"/>
                          <a:gd name="connsiteX28" fmla="*/ 1066801 w 2166940"/>
                          <a:gd name="connsiteY28" fmla="*/ 373798 h 1219796"/>
                          <a:gd name="connsiteX29" fmla="*/ 1005791 w 2166940"/>
                          <a:gd name="connsiteY29" fmla="*/ 275727 h 1219796"/>
                          <a:gd name="connsiteX30" fmla="*/ 1082367 w 2166940"/>
                          <a:gd name="connsiteY30" fmla="*/ 123842 h 1219796"/>
                          <a:gd name="connsiteX31" fmla="*/ 1169955 w 2166940"/>
                          <a:gd name="connsiteY31" fmla="*/ 130961 h 1219796"/>
                          <a:gd name="connsiteX32" fmla="*/ 1213175 w 2166940"/>
                          <a:gd name="connsiteY32" fmla="*/ 286191 h 1219796"/>
                          <a:gd name="connsiteX33" fmla="*/ 1153990 w 2166940"/>
                          <a:gd name="connsiteY33" fmla="*/ 363039 h 1219796"/>
                          <a:gd name="connsiteX34" fmla="*/ 1220129 w 2166940"/>
                          <a:gd name="connsiteY34" fmla="*/ 582896 h 1219796"/>
                          <a:gd name="connsiteX35" fmla="*/ 1193963 w 2166940"/>
                          <a:gd name="connsiteY35" fmla="*/ 1073823 h 1219796"/>
                          <a:gd name="connsiteX36" fmla="*/ 1189269 w 2166940"/>
                          <a:gd name="connsiteY36" fmla="*/ 1133935 h 1219796"/>
                          <a:gd name="connsiteX37" fmla="*/ 1215467 w 2166940"/>
                          <a:gd name="connsiteY37" fmla="*/ 1130664 h 1219796"/>
                          <a:gd name="connsiteX38" fmla="*/ 1340613 w 2166940"/>
                          <a:gd name="connsiteY38" fmla="*/ 520475 h 1219796"/>
                          <a:gd name="connsiteX39" fmla="*/ 1367549 w 2166940"/>
                          <a:gd name="connsiteY39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91967 h 1219796"/>
                          <a:gd name="connsiteX6" fmla="*/ 258148 w 2166940"/>
                          <a:gd name="connsiteY6" fmla="*/ 1083119 h 1219796"/>
                          <a:gd name="connsiteX7" fmla="*/ 309111 w 2166940"/>
                          <a:gd name="connsiteY7" fmla="*/ 1035110 h 1219796"/>
                          <a:gd name="connsiteX8" fmla="*/ 309111 w 2166940"/>
                          <a:gd name="connsiteY8" fmla="*/ 1035022 h 1219796"/>
                          <a:gd name="connsiteX9" fmla="*/ 340467 w 2166940"/>
                          <a:gd name="connsiteY9" fmla="*/ 1035022 h 1219796"/>
                          <a:gd name="connsiteX10" fmla="*/ 409393 w 2166940"/>
                          <a:gd name="connsiteY10" fmla="*/ 970091 h 1219796"/>
                          <a:gd name="connsiteX11" fmla="*/ 409393 w 2166940"/>
                          <a:gd name="connsiteY11" fmla="*/ 667375 h 1219796"/>
                          <a:gd name="connsiteX12" fmla="*/ 422552 w 2166940"/>
                          <a:gd name="connsiteY12" fmla="*/ 667375 h 1219796"/>
                          <a:gd name="connsiteX13" fmla="*/ 429608 w 2166940"/>
                          <a:gd name="connsiteY13" fmla="*/ 660728 h 1219796"/>
                          <a:gd name="connsiteX14" fmla="*/ 429608 w 2166940"/>
                          <a:gd name="connsiteY14" fmla="*/ 595092 h 1219796"/>
                          <a:gd name="connsiteX15" fmla="*/ 422552 w 2166940"/>
                          <a:gd name="connsiteY15" fmla="*/ 588445 h 1219796"/>
                          <a:gd name="connsiteX16" fmla="*/ 414162 w 2166940"/>
                          <a:gd name="connsiteY16" fmla="*/ 588445 h 1219796"/>
                          <a:gd name="connsiteX17" fmla="*/ 426486 w 2166940"/>
                          <a:gd name="connsiteY17" fmla="*/ 531466 h 1219796"/>
                          <a:gd name="connsiteX18" fmla="*/ 570499 w 2166940"/>
                          <a:gd name="connsiteY18" fmla="*/ 233033 h 1219796"/>
                          <a:gd name="connsiteX19" fmla="*/ 604469 w 2166940"/>
                          <a:gd name="connsiteY19" fmla="*/ 173840 h 1219796"/>
                          <a:gd name="connsiteX20" fmla="*/ 609385 w 2166940"/>
                          <a:gd name="connsiteY20" fmla="*/ 162070 h 1219796"/>
                          <a:gd name="connsiteX21" fmla="*/ 616734 w 2166940"/>
                          <a:gd name="connsiteY21" fmla="*/ 159506 h 1219796"/>
                          <a:gd name="connsiteX22" fmla="*/ 845467 w 2166940"/>
                          <a:gd name="connsiteY22" fmla="*/ 30068 h 1219796"/>
                          <a:gd name="connsiteX23" fmla="*/ 847086 w 2166940"/>
                          <a:gd name="connsiteY23" fmla="*/ 134895 h 1219796"/>
                          <a:gd name="connsiteX24" fmla="*/ 1032809 w 2166940"/>
                          <a:gd name="connsiteY24" fmla="*/ 1141488 h 1219796"/>
                          <a:gd name="connsiteX25" fmla="*/ 1047099 w 2166940"/>
                          <a:gd name="connsiteY25" fmla="*/ 1145043 h 1219796"/>
                          <a:gd name="connsiteX26" fmla="*/ 1047019 w 2166940"/>
                          <a:gd name="connsiteY26" fmla="*/ 1144466 h 1219796"/>
                          <a:gd name="connsiteX27" fmla="*/ 998707 w 2166940"/>
                          <a:gd name="connsiteY27" fmla="*/ 578795 h 1219796"/>
                          <a:gd name="connsiteX28" fmla="*/ 1066801 w 2166940"/>
                          <a:gd name="connsiteY28" fmla="*/ 373798 h 1219796"/>
                          <a:gd name="connsiteX29" fmla="*/ 1005791 w 2166940"/>
                          <a:gd name="connsiteY29" fmla="*/ 275727 h 1219796"/>
                          <a:gd name="connsiteX30" fmla="*/ 1082367 w 2166940"/>
                          <a:gd name="connsiteY30" fmla="*/ 123842 h 1219796"/>
                          <a:gd name="connsiteX31" fmla="*/ 1169955 w 2166940"/>
                          <a:gd name="connsiteY31" fmla="*/ 130961 h 1219796"/>
                          <a:gd name="connsiteX32" fmla="*/ 1213175 w 2166940"/>
                          <a:gd name="connsiteY32" fmla="*/ 286191 h 1219796"/>
                          <a:gd name="connsiteX33" fmla="*/ 1153990 w 2166940"/>
                          <a:gd name="connsiteY33" fmla="*/ 363039 h 1219796"/>
                          <a:gd name="connsiteX34" fmla="*/ 1220129 w 2166940"/>
                          <a:gd name="connsiteY34" fmla="*/ 582896 h 1219796"/>
                          <a:gd name="connsiteX35" fmla="*/ 1193963 w 2166940"/>
                          <a:gd name="connsiteY35" fmla="*/ 1073823 h 1219796"/>
                          <a:gd name="connsiteX36" fmla="*/ 1189269 w 2166940"/>
                          <a:gd name="connsiteY36" fmla="*/ 1133935 h 1219796"/>
                          <a:gd name="connsiteX37" fmla="*/ 1215467 w 2166940"/>
                          <a:gd name="connsiteY37" fmla="*/ 1130664 h 1219796"/>
                          <a:gd name="connsiteX38" fmla="*/ 1340613 w 2166940"/>
                          <a:gd name="connsiteY38" fmla="*/ 520475 h 1219796"/>
                          <a:gd name="connsiteX39" fmla="*/ 1367549 w 2166940"/>
                          <a:gd name="connsiteY39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258148 w 2166940"/>
                          <a:gd name="connsiteY6" fmla="*/ 1083119 h 1219796"/>
                          <a:gd name="connsiteX7" fmla="*/ 309111 w 2166940"/>
                          <a:gd name="connsiteY7" fmla="*/ 1035110 h 1219796"/>
                          <a:gd name="connsiteX8" fmla="*/ 309111 w 2166940"/>
                          <a:gd name="connsiteY8" fmla="*/ 1035022 h 1219796"/>
                          <a:gd name="connsiteX9" fmla="*/ 340467 w 2166940"/>
                          <a:gd name="connsiteY9" fmla="*/ 1035022 h 1219796"/>
                          <a:gd name="connsiteX10" fmla="*/ 409393 w 2166940"/>
                          <a:gd name="connsiteY10" fmla="*/ 970091 h 1219796"/>
                          <a:gd name="connsiteX11" fmla="*/ 409393 w 2166940"/>
                          <a:gd name="connsiteY11" fmla="*/ 667375 h 1219796"/>
                          <a:gd name="connsiteX12" fmla="*/ 422552 w 2166940"/>
                          <a:gd name="connsiteY12" fmla="*/ 667375 h 1219796"/>
                          <a:gd name="connsiteX13" fmla="*/ 429608 w 2166940"/>
                          <a:gd name="connsiteY13" fmla="*/ 660728 h 1219796"/>
                          <a:gd name="connsiteX14" fmla="*/ 429608 w 2166940"/>
                          <a:gd name="connsiteY14" fmla="*/ 595092 h 1219796"/>
                          <a:gd name="connsiteX15" fmla="*/ 422552 w 2166940"/>
                          <a:gd name="connsiteY15" fmla="*/ 588445 h 1219796"/>
                          <a:gd name="connsiteX16" fmla="*/ 414162 w 2166940"/>
                          <a:gd name="connsiteY16" fmla="*/ 588445 h 1219796"/>
                          <a:gd name="connsiteX17" fmla="*/ 426486 w 2166940"/>
                          <a:gd name="connsiteY17" fmla="*/ 531466 h 1219796"/>
                          <a:gd name="connsiteX18" fmla="*/ 570499 w 2166940"/>
                          <a:gd name="connsiteY18" fmla="*/ 233033 h 1219796"/>
                          <a:gd name="connsiteX19" fmla="*/ 604469 w 2166940"/>
                          <a:gd name="connsiteY19" fmla="*/ 173840 h 1219796"/>
                          <a:gd name="connsiteX20" fmla="*/ 609385 w 2166940"/>
                          <a:gd name="connsiteY20" fmla="*/ 162070 h 1219796"/>
                          <a:gd name="connsiteX21" fmla="*/ 616734 w 2166940"/>
                          <a:gd name="connsiteY21" fmla="*/ 159506 h 1219796"/>
                          <a:gd name="connsiteX22" fmla="*/ 845467 w 2166940"/>
                          <a:gd name="connsiteY22" fmla="*/ 30068 h 1219796"/>
                          <a:gd name="connsiteX23" fmla="*/ 847086 w 2166940"/>
                          <a:gd name="connsiteY23" fmla="*/ 134895 h 1219796"/>
                          <a:gd name="connsiteX24" fmla="*/ 1032809 w 2166940"/>
                          <a:gd name="connsiteY24" fmla="*/ 1141488 h 1219796"/>
                          <a:gd name="connsiteX25" fmla="*/ 1047099 w 2166940"/>
                          <a:gd name="connsiteY25" fmla="*/ 1145043 h 1219796"/>
                          <a:gd name="connsiteX26" fmla="*/ 1047019 w 2166940"/>
                          <a:gd name="connsiteY26" fmla="*/ 1144466 h 1219796"/>
                          <a:gd name="connsiteX27" fmla="*/ 998707 w 2166940"/>
                          <a:gd name="connsiteY27" fmla="*/ 578795 h 1219796"/>
                          <a:gd name="connsiteX28" fmla="*/ 1066801 w 2166940"/>
                          <a:gd name="connsiteY28" fmla="*/ 373798 h 1219796"/>
                          <a:gd name="connsiteX29" fmla="*/ 1005791 w 2166940"/>
                          <a:gd name="connsiteY29" fmla="*/ 275727 h 1219796"/>
                          <a:gd name="connsiteX30" fmla="*/ 1082367 w 2166940"/>
                          <a:gd name="connsiteY30" fmla="*/ 123842 h 1219796"/>
                          <a:gd name="connsiteX31" fmla="*/ 1169955 w 2166940"/>
                          <a:gd name="connsiteY31" fmla="*/ 130961 h 1219796"/>
                          <a:gd name="connsiteX32" fmla="*/ 1213175 w 2166940"/>
                          <a:gd name="connsiteY32" fmla="*/ 286191 h 1219796"/>
                          <a:gd name="connsiteX33" fmla="*/ 1153990 w 2166940"/>
                          <a:gd name="connsiteY33" fmla="*/ 363039 h 1219796"/>
                          <a:gd name="connsiteX34" fmla="*/ 1220129 w 2166940"/>
                          <a:gd name="connsiteY34" fmla="*/ 582896 h 1219796"/>
                          <a:gd name="connsiteX35" fmla="*/ 1193963 w 2166940"/>
                          <a:gd name="connsiteY35" fmla="*/ 1073823 h 1219796"/>
                          <a:gd name="connsiteX36" fmla="*/ 1189269 w 2166940"/>
                          <a:gd name="connsiteY36" fmla="*/ 1133935 h 1219796"/>
                          <a:gd name="connsiteX37" fmla="*/ 1215467 w 2166940"/>
                          <a:gd name="connsiteY37" fmla="*/ 1130664 h 1219796"/>
                          <a:gd name="connsiteX38" fmla="*/ 1340613 w 2166940"/>
                          <a:gd name="connsiteY38" fmla="*/ 520475 h 1219796"/>
                          <a:gd name="connsiteX39" fmla="*/ 1367549 w 2166940"/>
                          <a:gd name="connsiteY39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258148 w 2166940"/>
                          <a:gd name="connsiteY6" fmla="*/ 1083119 h 1219796"/>
                          <a:gd name="connsiteX7" fmla="*/ 309111 w 2166940"/>
                          <a:gd name="connsiteY7" fmla="*/ 1035110 h 1219796"/>
                          <a:gd name="connsiteX8" fmla="*/ 309111 w 2166940"/>
                          <a:gd name="connsiteY8" fmla="*/ 1035022 h 1219796"/>
                          <a:gd name="connsiteX9" fmla="*/ 340467 w 2166940"/>
                          <a:gd name="connsiteY9" fmla="*/ 1035022 h 1219796"/>
                          <a:gd name="connsiteX10" fmla="*/ 409393 w 2166940"/>
                          <a:gd name="connsiteY10" fmla="*/ 970091 h 1219796"/>
                          <a:gd name="connsiteX11" fmla="*/ 409393 w 2166940"/>
                          <a:gd name="connsiteY11" fmla="*/ 667375 h 1219796"/>
                          <a:gd name="connsiteX12" fmla="*/ 422552 w 2166940"/>
                          <a:gd name="connsiteY12" fmla="*/ 667375 h 1219796"/>
                          <a:gd name="connsiteX13" fmla="*/ 429608 w 2166940"/>
                          <a:gd name="connsiteY13" fmla="*/ 660728 h 1219796"/>
                          <a:gd name="connsiteX14" fmla="*/ 429608 w 2166940"/>
                          <a:gd name="connsiteY14" fmla="*/ 595092 h 1219796"/>
                          <a:gd name="connsiteX15" fmla="*/ 422552 w 2166940"/>
                          <a:gd name="connsiteY15" fmla="*/ 588445 h 1219796"/>
                          <a:gd name="connsiteX16" fmla="*/ 414162 w 2166940"/>
                          <a:gd name="connsiteY16" fmla="*/ 588445 h 1219796"/>
                          <a:gd name="connsiteX17" fmla="*/ 426486 w 2166940"/>
                          <a:gd name="connsiteY17" fmla="*/ 531466 h 1219796"/>
                          <a:gd name="connsiteX18" fmla="*/ 570499 w 2166940"/>
                          <a:gd name="connsiteY18" fmla="*/ 233033 h 1219796"/>
                          <a:gd name="connsiteX19" fmla="*/ 604469 w 2166940"/>
                          <a:gd name="connsiteY19" fmla="*/ 173840 h 1219796"/>
                          <a:gd name="connsiteX20" fmla="*/ 609385 w 2166940"/>
                          <a:gd name="connsiteY20" fmla="*/ 162070 h 1219796"/>
                          <a:gd name="connsiteX21" fmla="*/ 616734 w 2166940"/>
                          <a:gd name="connsiteY21" fmla="*/ 159506 h 1219796"/>
                          <a:gd name="connsiteX22" fmla="*/ 845467 w 2166940"/>
                          <a:gd name="connsiteY22" fmla="*/ 30068 h 1219796"/>
                          <a:gd name="connsiteX23" fmla="*/ 847086 w 2166940"/>
                          <a:gd name="connsiteY23" fmla="*/ 134895 h 1219796"/>
                          <a:gd name="connsiteX24" fmla="*/ 1032809 w 2166940"/>
                          <a:gd name="connsiteY24" fmla="*/ 1141488 h 1219796"/>
                          <a:gd name="connsiteX25" fmla="*/ 1047099 w 2166940"/>
                          <a:gd name="connsiteY25" fmla="*/ 1145043 h 1219796"/>
                          <a:gd name="connsiteX26" fmla="*/ 1047019 w 2166940"/>
                          <a:gd name="connsiteY26" fmla="*/ 1144466 h 1219796"/>
                          <a:gd name="connsiteX27" fmla="*/ 998707 w 2166940"/>
                          <a:gd name="connsiteY27" fmla="*/ 578795 h 1219796"/>
                          <a:gd name="connsiteX28" fmla="*/ 1066801 w 2166940"/>
                          <a:gd name="connsiteY28" fmla="*/ 373798 h 1219796"/>
                          <a:gd name="connsiteX29" fmla="*/ 1005791 w 2166940"/>
                          <a:gd name="connsiteY29" fmla="*/ 275727 h 1219796"/>
                          <a:gd name="connsiteX30" fmla="*/ 1082367 w 2166940"/>
                          <a:gd name="connsiteY30" fmla="*/ 123842 h 1219796"/>
                          <a:gd name="connsiteX31" fmla="*/ 1169955 w 2166940"/>
                          <a:gd name="connsiteY31" fmla="*/ 130961 h 1219796"/>
                          <a:gd name="connsiteX32" fmla="*/ 1213175 w 2166940"/>
                          <a:gd name="connsiteY32" fmla="*/ 286191 h 1219796"/>
                          <a:gd name="connsiteX33" fmla="*/ 1153990 w 2166940"/>
                          <a:gd name="connsiteY33" fmla="*/ 363039 h 1219796"/>
                          <a:gd name="connsiteX34" fmla="*/ 1220129 w 2166940"/>
                          <a:gd name="connsiteY34" fmla="*/ 582896 h 1219796"/>
                          <a:gd name="connsiteX35" fmla="*/ 1193963 w 2166940"/>
                          <a:gd name="connsiteY35" fmla="*/ 1073823 h 1219796"/>
                          <a:gd name="connsiteX36" fmla="*/ 1189269 w 2166940"/>
                          <a:gd name="connsiteY36" fmla="*/ 1133935 h 1219796"/>
                          <a:gd name="connsiteX37" fmla="*/ 1215467 w 2166940"/>
                          <a:gd name="connsiteY37" fmla="*/ 1130664 h 1219796"/>
                          <a:gd name="connsiteX38" fmla="*/ 1340613 w 2166940"/>
                          <a:gd name="connsiteY38" fmla="*/ 520475 h 1219796"/>
                          <a:gd name="connsiteX39" fmla="*/ 1367549 w 2166940"/>
                          <a:gd name="connsiteY39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258148 w 2166940"/>
                          <a:gd name="connsiteY6" fmla="*/ 1083119 h 1219796"/>
                          <a:gd name="connsiteX7" fmla="*/ 309111 w 2166940"/>
                          <a:gd name="connsiteY7" fmla="*/ 1035110 h 1219796"/>
                          <a:gd name="connsiteX8" fmla="*/ 309111 w 2166940"/>
                          <a:gd name="connsiteY8" fmla="*/ 1035022 h 1219796"/>
                          <a:gd name="connsiteX9" fmla="*/ 340467 w 2166940"/>
                          <a:gd name="connsiteY9" fmla="*/ 1035022 h 1219796"/>
                          <a:gd name="connsiteX10" fmla="*/ 409393 w 2166940"/>
                          <a:gd name="connsiteY10" fmla="*/ 970091 h 1219796"/>
                          <a:gd name="connsiteX11" fmla="*/ 409393 w 2166940"/>
                          <a:gd name="connsiteY11" fmla="*/ 667375 h 1219796"/>
                          <a:gd name="connsiteX12" fmla="*/ 422552 w 2166940"/>
                          <a:gd name="connsiteY12" fmla="*/ 667375 h 1219796"/>
                          <a:gd name="connsiteX13" fmla="*/ 429608 w 2166940"/>
                          <a:gd name="connsiteY13" fmla="*/ 660728 h 1219796"/>
                          <a:gd name="connsiteX14" fmla="*/ 429608 w 2166940"/>
                          <a:gd name="connsiteY14" fmla="*/ 595092 h 1219796"/>
                          <a:gd name="connsiteX15" fmla="*/ 422552 w 2166940"/>
                          <a:gd name="connsiteY15" fmla="*/ 588445 h 1219796"/>
                          <a:gd name="connsiteX16" fmla="*/ 414162 w 2166940"/>
                          <a:gd name="connsiteY16" fmla="*/ 588445 h 1219796"/>
                          <a:gd name="connsiteX17" fmla="*/ 426486 w 2166940"/>
                          <a:gd name="connsiteY17" fmla="*/ 531466 h 1219796"/>
                          <a:gd name="connsiteX18" fmla="*/ 570499 w 2166940"/>
                          <a:gd name="connsiteY18" fmla="*/ 233033 h 1219796"/>
                          <a:gd name="connsiteX19" fmla="*/ 604469 w 2166940"/>
                          <a:gd name="connsiteY19" fmla="*/ 173840 h 1219796"/>
                          <a:gd name="connsiteX20" fmla="*/ 609385 w 2166940"/>
                          <a:gd name="connsiteY20" fmla="*/ 162070 h 1219796"/>
                          <a:gd name="connsiteX21" fmla="*/ 616734 w 2166940"/>
                          <a:gd name="connsiteY21" fmla="*/ 159506 h 1219796"/>
                          <a:gd name="connsiteX22" fmla="*/ 845467 w 2166940"/>
                          <a:gd name="connsiteY22" fmla="*/ 30068 h 1219796"/>
                          <a:gd name="connsiteX23" fmla="*/ 847086 w 2166940"/>
                          <a:gd name="connsiteY23" fmla="*/ 134895 h 1219796"/>
                          <a:gd name="connsiteX24" fmla="*/ 1032809 w 2166940"/>
                          <a:gd name="connsiteY24" fmla="*/ 1141488 h 1219796"/>
                          <a:gd name="connsiteX25" fmla="*/ 1047099 w 2166940"/>
                          <a:gd name="connsiteY25" fmla="*/ 1145043 h 1219796"/>
                          <a:gd name="connsiteX26" fmla="*/ 1047019 w 2166940"/>
                          <a:gd name="connsiteY26" fmla="*/ 1144466 h 1219796"/>
                          <a:gd name="connsiteX27" fmla="*/ 998707 w 2166940"/>
                          <a:gd name="connsiteY27" fmla="*/ 578795 h 1219796"/>
                          <a:gd name="connsiteX28" fmla="*/ 1066801 w 2166940"/>
                          <a:gd name="connsiteY28" fmla="*/ 373798 h 1219796"/>
                          <a:gd name="connsiteX29" fmla="*/ 1005791 w 2166940"/>
                          <a:gd name="connsiteY29" fmla="*/ 275727 h 1219796"/>
                          <a:gd name="connsiteX30" fmla="*/ 1082367 w 2166940"/>
                          <a:gd name="connsiteY30" fmla="*/ 123842 h 1219796"/>
                          <a:gd name="connsiteX31" fmla="*/ 1169955 w 2166940"/>
                          <a:gd name="connsiteY31" fmla="*/ 130961 h 1219796"/>
                          <a:gd name="connsiteX32" fmla="*/ 1213175 w 2166940"/>
                          <a:gd name="connsiteY32" fmla="*/ 286191 h 1219796"/>
                          <a:gd name="connsiteX33" fmla="*/ 1153990 w 2166940"/>
                          <a:gd name="connsiteY33" fmla="*/ 363039 h 1219796"/>
                          <a:gd name="connsiteX34" fmla="*/ 1220129 w 2166940"/>
                          <a:gd name="connsiteY34" fmla="*/ 582896 h 1219796"/>
                          <a:gd name="connsiteX35" fmla="*/ 1193963 w 2166940"/>
                          <a:gd name="connsiteY35" fmla="*/ 1073823 h 1219796"/>
                          <a:gd name="connsiteX36" fmla="*/ 1189269 w 2166940"/>
                          <a:gd name="connsiteY36" fmla="*/ 1133935 h 1219796"/>
                          <a:gd name="connsiteX37" fmla="*/ 1215467 w 2166940"/>
                          <a:gd name="connsiteY37" fmla="*/ 1130664 h 1219796"/>
                          <a:gd name="connsiteX38" fmla="*/ 1340613 w 2166940"/>
                          <a:gd name="connsiteY38" fmla="*/ 520475 h 1219796"/>
                          <a:gd name="connsiteX39" fmla="*/ 1367549 w 2166940"/>
                          <a:gd name="connsiteY39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258148 w 2166940"/>
                          <a:gd name="connsiteY6" fmla="*/ 1083119 h 1219796"/>
                          <a:gd name="connsiteX7" fmla="*/ 309111 w 2166940"/>
                          <a:gd name="connsiteY7" fmla="*/ 1035110 h 1219796"/>
                          <a:gd name="connsiteX8" fmla="*/ 309111 w 2166940"/>
                          <a:gd name="connsiteY8" fmla="*/ 1035022 h 1219796"/>
                          <a:gd name="connsiteX9" fmla="*/ 340467 w 2166940"/>
                          <a:gd name="connsiteY9" fmla="*/ 1035022 h 1219796"/>
                          <a:gd name="connsiteX10" fmla="*/ 409393 w 2166940"/>
                          <a:gd name="connsiteY10" fmla="*/ 970091 h 1219796"/>
                          <a:gd name="connsiteX11" fmla="*/ 409393 w 2166940"/>
                          <a:gd name="connsiteY11" fmla="*/ 667375 h 1219796"/>
                          <a:gd name="connsiteX12" fmla="*/ 422552 w 2166940"/>
                          <a:gd name="connsiteY12" fmla="*/ 667375 h 1219796"/>
                          <a:gd name="connsiteX13" fmla="*/ 429608 w 2166940"/>
                          <a:gd name="connsiteY13" fmla="*/ 660728 h 1219796"/>
                          <a:gd name="connsiteX14" fmla="*/ 429608 w 2166940"/>
                          <a:gd name="connsiteY14" fmla="*/ 595092 h 1219796"/>
                          <a:gd name="connsiteX15" fmla="*/ 422552 w 2166940"/>
                          <a:gd name="connsiteY15" fmla="*/ 588445 h 1219796"/>
                          <a:gd name="connsiteX16" fmla="*/ 414162 w 2166940"/>
                          <a:gd name="connsiteY16" fmla="*/ 588445 h 1219796"/>
                          <a:gd name="connsiteX17" fmla="*/ 426486 w 2166940"/>
                          <a:gd name="connsiteY17" fmla="*/ 531466 h 1219796"/>
                          <a:gd name="connsiteX18" fmla="*/ 570499 w 2166940"/>
                          <a:gd name="connsiteY18" fmla="*/ 233033 h 1219796"/>
                          <a:gd name="connsiteX19" fmla="*/ 604469 w 2166940"/>
                          <a:gd name="connsiteY19" fmla="*/ 173840 h 1219796"/>
                          <a:gd name="connsiteX20" fmla="*/ 609385 w 2166940"/>
                          <a:gd name="connsiteY20" fmla="*/ 162070 h 1219796"/>
                          <a:gd name="connsiteX21" fmla="*/ 616734 w 2166940"/>
                          <a:gd name="connsiteY21" fmla="*/ 159506 h 1219796"/>
                          <a:gd name="connsiteX22" fmla="*/ 845467 w 2166940"/>
                          <a:gd name="connsiteY22" fmla="*/ 30068 h 1219796"/>
                          <a:gd name="connsiteX23" fmla="*/ 847086 w 2166940"/>
                          <a:gd name="connsiteY23" fmla="*/ 134895 h 1219796"/>
                          <a:gd name="connsiteX24" fmla="*/ 1032809 w 2166940"/>
                          <a:gd name="connsiteY24" fmla="*/ 1141488 h 1219796"/>
                          <a:gd name="connsiteX25" fmla="*/ 1047099 w 2166940"/>
                          <a:gd name="connsiteY25" fmla="*/ 1145043 h 1219796"/>
                          <a:gd name="connsiteX26" fmla="*/ 1047019 w 2166940"/>
                          <a:gd name="connsiteY26" fmla="*/ 1144466 h 1219796"/>
                          <a:gd name="connsiteX27" fmla="*/ 998707 w 2166940"/>
                          <a:gd name="connsiteY27" fmla="*/ 578795 h 1219796"/>
                          <a:gd name="connsiteX28" fmla="*/ 1066801 w 2166940"/>
                          <a:gd name="connsiteY28" fmla="*/ 373798 h 1219796"/>
                          <a:gd name="connsiteX29" fmla="*/ 1005791 w 2166940"/>
                          <a:gd name="connsiteY29" fmla="*/ 275727 h 1219796"/>
                          <a:gd name="connsiteX30" fmla="*/ 1082367 w 2166940"/>
                          <a:gd name="connsiteY30" fmla="*/ 123842 h 1219796"/>
                          <a:gd name="connsiteX31" fmla="*/ 1169955 w 2166940"/>
                          <a:gd name="connsiteY31" fmla="*/ 130961 h 1219796"/>
                          <a:gd name="connsiteX32" fmla="*/ 1213175 w 2166940"/>
                          <a:gd name="connsiteY32" fmla="*/ 286191 h 1219796"/>
                          <a:gd name="connsiteX33" fmla="*/ 1153990 w 2166940"/>
                          <a:gd name="connsiteY33" fmla="*/ 363039 h 1219796"/>
                          <a:gd name="connsiteX34" fmla="*/ 1220129 w 2166940"/>
                          <a:gd name="connsiteY34" fmla="*/ 582896 h 1219796"/>
                          <a:gd name="connsiteX35" fmla="*/ 1193963 w 2166940"/>
                          <a:gd name="connsiteY35" fmla="*/ 1073823 h 1219796"/>
                          <a:gd name="connsiteX36" fmla="*/ 1189269 w 2166940"/>
                          <a:gd name="connsiteY36" fmla="*/ 1133935 h 1219796"/>
                          <a:gd name="connsiteX37" fmla="*/ 1215467 w 2166940"/>
                          <a:gd name="connsiteY37" fmla="*/ 1130664 h 1219796"/>
                          <a:gd name="connsiteX38" fmla="*/ 1340613 w 2166940"/>
                          <a:gd name="connsiteY38" fmla="*/ 520475 h 1219796"/>
                          <a:gd name="connsiteX39" fmla="*/ 1367549 w 2166940"/>
                          <a:gd name="connsiteY39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309111 w 2166940"/>
                          <a:gd name="connsiteY6" fmla="*/ 1035110 h 1219796"/>
                          <a:gd name="connsiteX7" fmla="*/ 309111 w 2166940"/>
                          <a:gd name="connsiteY7" fmla="*/ 1035022 h 1219796"/>
                          <a:gd name="connsiteX8" fmla="*/ 340467 w 2166940"/>
                          <a:gd name="connsiteY8" fmla="*/ 1035022 h 1219796"/>
                          <a:gd name="connsiteX9" fmla="*/ 409393 w 2166940"/>
                          <a:gd name="connsiteY9" fmla="*/ 970091 h 1219796"/>
                          <a:gd name="connsiteX10" fmla="*/ 409393 w 2166940"/>
                          <a:gd name="connsiteY10" fmla="*/ 667375 h 1219796"/>
                          <a:gd name="connsiteX11" fmla="*/ 422552 w 2166940"/>
                          <a:gd name="connsiteY11" fmla="*/ 667375 h 1219796"/>
                          <a:gd name="connsiteX12" fmla="*/ 429608 w 2166940"/>
                          <a:gd name="connsiteY12" fmla="*/ 660728 h 1219796"/>
                          <a:gd name="connsiteX13" fmla="*/ 429608 w 2166940"/>
                          <a:gd name="connsiteY13" fmla="*/ 595092 h 1219796"/>
                          <a:gd name="connsiteX14" fmla="*/ 422552 w 2166940"/>
                          <a:gd name="connsiteY14" fmla="*/ 588445 h 1219796"/>
                          <a:gd name="connsiteX15" fmla="*/ 414162 w 2166940"/>
                          <a:gd name="connsiteY15" fmla="*/ 588445 h 1219796"/>
                          <a:gd name="connsiteX16" fmla="*/ 426486 w 2166940"/>
                          <a:gd name="connsiteY16" fmla="*/ 531466 h 1219796"/>
                          <a:gd name="connsiteX17" fmla="*/ 570499 w 2166940"/>
                          <a:gd name="connsiteY17" fmla="*/ 233033 h 1219796"/>
                          <a:gd name="connsiteX18" fmla="*/ 604469 w 2166940"/>
                          <a:gd name="connsiteY18" fmla="*/ 173840 h 1219796"/>
                          <a:gd name="connsiteX19" fmla="*/ 609385 w 2166940"/>
                          <a:gd name="connsiteY19" fmla="*/ 162070 h 1219796"/>
                          <a:gd name="connsiteX20" fmla="*/ 616734 w 2166940"/>
                          <a:gd name="connsiteY20" fmla="*/ 159506 h 1219796"/>
                          <a:gd name="connsiteX21" fmla="*/ 845467 w 2166940"/>
                          <a:gd name="connsiteY21" fmla="*/ 30068 h 1219796"/>
                          <a:gd name="connsiteX22" fmla="*/ 847086 w 2166940"/>
                          <a:gd name="connsiteY22" fmla="*/ 134895 h 1219796"/>
                          <a:gd name="connsiteX23" fmla="*/ 1032809 w 2166940"/>
                          <a:gd name="connsiteY23" fmla="*/ 1141488 h 1219796"/>
                          <a:gd name="connsiteX24" fmla="*/ 1047099 w 2166940"/>
                          <a:gd name="connsiteY24" fmla="*/ 1145043 h 1219796"/>
                          <a:gd name="connsiteX25" fmla="*/ 1047019 w 2166940"/>
                          <a:gd name="connsiteY25" fmla="*/ 1144466 h 1219796"/>
                          <a:gd name="connsiteX26" fmla="*/ 998707 w 2166940"/>
                          <a:gd name="connsiteY26" fmla="*/ 578795 h 1219796"/>
                          <a:gd name="connsiteX27" fmla="*/ 1066801 w 2166940"/>
                          <a:gd name="connsiteY27" fmla="*/ 373798 h 1219796"/>
                          <a:gd name="connsiteX28" fmla="*/ 1005791 w 2166940"/>
                          <a:gd name="connsiteY28" fmla="*/ 275727 h 1219796"/>
                          <a:gd name="connsiteX29" fmla="*/ 1082367 w 2166940"/>
                          <a:gd name="connsiteY29" fmla="*/ 123842 h 1219796"/>
                          <a:gd name="connsiteX30" fmla="*/ 1169955 w 2166940"/>
                          <a:gd name="connsiteY30" fmla="*/ 130961 h 1219796"/>
                          <a:gd name="connsiteX31" fmla="*/ 1213175 w 2166940"/>
                          <a:gd name="connsiteY31" fmla="*/ 286191 h 1219796"/>
                          <a:gd name="connsiteX32" fmla="*/ 1153990 w 2166940"/>
                          <a:gd name="connsiteY32" fmla="*/ 363039 h 1219796"/>
                          <a:gd name="connsiteX33" fmla="*/ 1220129 w 2166940"/>
                          <a:gd name="connsiteY33" fmla="*/ 582896 h 1219796"/>
                          <a:gd name="connsiteX34" fmla="*/ 1193963 w 2166940"/>
                          <a:gd name="connsiteY34" fmla="*/ 1073823 h 1219796"/>
                          <a:gd name="connsiteX35" fmla="*/ 1189269 w 2166940"/>
                          <a:gd name="connsiteY35" fmla="*/ 1133935 h 1219796"/>
                          <a:gd name="connsiteX36" fmla="*/ 1215467 w 2166940"/>
                          <a:gd name="connsiteY36" fmla="*/ 1130664 h 1219796"/>
                          <a:gd name="connsiteX37" fmla="*/ 1340613 w 2166940"/>
                          <a:gd name="connsiteY37" fmla="*/ 520475 h 1219796"/>
                          <a:gd name="connsiteX38" fmla="*/ 1367549 w 2166940"/>
                          <a:gd name="connsiteY38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309111 w 2166940"/>
                          <a:gd name="connsiteY6" fmla="*/ 1035110 h 1219796"/>
                          <a:gd name="connsiteX7" fmla="*/ 340467 w 2166940"/>
                          <a:gd name="connsiteY7" fmla="*/ 1035022 h 1219796"/>
                          <a:gd name="connsiteX8" fmla="*/ 409393 w 2166940"/>
                          <a:gd name="connsiteY8" fmla="*/ 970091 h 1219796"/>
                          <a:gd name="connsiteX9" fmla="*/ 409393 w 2166940"/>
                          <a:gd name="connsiteY9" fmla="*/ 667375 h 1219796"/>
                          <a:gd name="connsiteX10" fmla="*/ 422552 w 2166940"/>
                          <a:gd name="connsiteY10" fmla="*/ 667375 h 1219796"/>
                          <a:gd name="connsiteX11" fmla="*/ 429608 w 2166940"/>
                          <a:gd name="connsiteY11" fmla="*/ 660728 h 1219796"/>
                          <a:gd name="connsiteX12" fmla="*/ 429608 w 2166940"/>
                          <a:gd name="connsiteY12" fmla="*/ 595092 h 1219796"/>
                          <a:gd name="connsiteX13" fmla="*/ 422552 w 2166940"/>
                          <a:gd name="connsiteY13" fmla="*/ 588445 h 1219796"/>
                          <a:gd name="connsiteX14" fmla="*/ 414162 w 2166940"/>
                          <a:gd name="connsiteY14" fmla="*/ 588445 h 1219796"/>
                          <a:gd name="connsiteX15" fmla="*/ 426486 w 2166940"/>
                          <a:gd name="connsiteY15" fmla="*/ 531466 h 1219796"/>
                          <a:gd name="connsiteX16" fmla="*/ 570499 w 2166940"/>
                          <a:gd name="connsiteY16" fmla="*/ 233033 h 1219796"/>
                          <a:gd name="connsiteX17" fmla="*/ 604469 w 2166940"/>
                          <a:gd name="connsiteY17" fmla="*/ 173840 h 1219796"/>
                          <a:gd name="connsiteX18" fmla="*/ 609385 w 2166940"/>
                          <a:gd name="connsiteY18" fmla="*/ 162070 h 1219796"/>
                          <a:gd name="connsiteX19" fmla="*/ 616734 w 2166940"/>
                          <a:gd name="connsiteY19" fmla="*/ 159506 h 1219796"/>
                          <a:gd name="connsiteX20" fmla="*/ 845467 w 2166940"/>
                          <a:gd name="connsiteY20" fmla="*/ 30068 h 1219796"/>
                          <a:gd name="connsiteX21" fmla="*/ 847086 w 2166940"/>
                          <a:gd name="connsiteY21" fmla="*/ 134895 h 1219796"/>
                          <a:gd name="connsiteX22" fmla="*/ 1032809 w 2166940"/>
                          <a:gd name="connsiteY22" fmla="*/ 1141488 h 1219796"/>
                          <a:gd name="connsiteX23" fmla="*/ 1047099 w 2166940"/>
                          <a:gd name="connsiteY23" fmla="*/ 1145043 h 1219796"/>
                          <a:gd name="connsiteX24" fmla="*/ 1047019 w 2166940"/>
                          <a:gd name="connsiteY24" fmla="*/ 1144466 h 1219796"/>
                          <a:gd name="connsiteX25" fmla="*/ 998707 w 2166940"/>
                          <a:gd name="connsiteY25" fmla="*/ 578795 h 1219796"/>
                          <a:gd name="connsiteX26" fmla="*/ 1066801 w 2166940"/>
                          <a:gd name="connsiteY26" fmla="*/ 373798 h 1219796"/>
                          <a:gd name="connsiteX27" fmla="*/ 1005791 w 2166940"/>
                          <a:gd name="connsiteY27" fmla="*/ 275727 h 1219796"/>
                          <a:gd name="connsiteX28" fmla="*/ 1082367 w 2166940"/>
                          <a:gd name="connsiteY28" fmla="*/ 123842 h 1219796"/>
                          <a:gd name="connsiteX29" fmla="*/ 1169955 w 2166940"/>
                          <a:gd name="connsiteY29" fmla="*/ 130961 h 1219796"/>
                          <a:gd name="connsiteX30" fmla="*/ 1213175 w 2166940"/>
                          <a:gd name="connsiteY30" fmla="*/ 286191 h 1219796"/>
                          <a:gd name="connsiteX31" fmla="*/ 1153990 w 2166940"/>
                          <a:gd name="connsiteY31" fmla="*/ 363039 h 1219796"/>
                          <a:gd name="connsiteX32" fmla="*/ 1220129 w 2166940"/>
                          <a:gd name="connsiteY32" fmla="*/ 582896 h 1219796"/>
                          <a:gd name="connsiteX33" fmla="*/ 1193963 w 2166940"/>
                          <a:gd name="connsiteY33" fmla="*/ 1073823 h 1219796"/>
                          <a:gd name="connsiteX34" fmla="*/ 1189269 w 2166940"/>
                          <a:gd name="connsiteY34" fmla="*/ 1133935 h 1219796"/>
                          <a:gd name="connsiteX35" fmla="*/ 1215467 w 2166940"/>
                          <a:gd name="connsiteY35" fmla="*/ 1130664 h 1219796"/>
                          <a:gd name="connsiteX36" fmla="*/ 1340613 w 2166940"/>
                          <a:gd name="connsiteY36" fmla="*/ 520475 h 1219796"/>
                          <a:gd name="connsiteX37" fmla="*/ 1367549 w 2166940"/>
                          <a:gd name="connsiteY37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340467 w 2166940"/>
                          <a:gd name="connsiteY6" fmla="*/ 1035022 h 1219796"/>
                          <a:gd name="connsiteX7" fmla="*/ 409393 w 2166940"/>
                          <a:gd name="connsiteY7" fmla="*/ 970091 h 1219796"/>
                          <a:gd name="connsiteX8" fmla="*/ 409393 w 2166940"/>
                          <a:gd name="connsiteY8" fmla="*/ 667375 h 1219796"/>
                          <a:gd name="connsiteX9" fmla="*/ 422552 w 2166940"/>
                          <a:gd name="connsiteY9" fmla="*/ 667375 h 1219796"/>
                          <a:gd name="connsiteX10" fmla="*/ 429608 w 2166940"/>
                          <a:gd name="connsiteY10" fmla="*/ 660728 h 1219796"/>
                          <a:gd name="connsiteX11" fmla="*/ 429608 w 2166940"/>
                          <a:gd name="connsiteY11" fmla="*/ 595092 h 1219796"/>
                          <a:gd name="connsiteX12" fmla="*/ 422552 w 2166940"/>
                          <a:gd name="connsiteY12" fmla="*/ 588445 h 1219796"/>
                          <a:gd name="connsiteX13" fmla="*/ 414162 w 2166940"/>
                          <a:gd name="connsiteY13" fmla="*/ 588445 h 1219796"/>
                          <a:gd name="connsiteX14" fmla="*/ 426486 w 2166940"/>
                          <a:gd name="connsiteY14" fmla="*/ 531466 h 1219796"/>
                          <a:gd name="connsiteX15" fmla="*/ 570499 w 2166940"/>
                          <a:gd name="connsiteY15" fmla="*/ 233033 h 1219796"/>
                          <a:gd name="connsiteX16" fmla="*/ 604469 w 2166940"/>
                          <a:gd name="connsiteY16" fmla="*/ 173840 h 1219796"/>
                          <a:gd name="connsiteX17" fmla="*/ 609385 w 2166940"/>
                          <a:gd name="connsiteY17" fmla="*/ 162070 h 1219796"/>
                          <a:gd name="connsiteX18" fmla="*/ 616734 w 2166940"/>
                          <a:gd name="connsiteY18" fmla="*/ 159506 h 1219796"/>
                          <a:gd name="connsiteX19" fmla="*/ 845467 w 2166940"/>
                          <a:gd name="connsiteY19" fmla="*/ 30068 h 1219796"/>
                          <a:gd name="connsiteX20" fmla="*/ 847086 w 2166940"/>
                          <a:gd name="connsiteY20" fmla="*/ 134895 h 1219796"/>
                          <a:gd name="connsiteX21" fmla="*/ 1032809 w 2166940"/>
                          <a:gd name="connsiteY21" fmla="*/ 1141488 h 1219796"/>
                          <a:gd name="connsiteX22" fmla="*/ 1047099 w 2166940"/>
                          <a:gd name="connsiteY22" fmla="*/ 1145043 h 1219796"/>
                          <a:gd name="connsiteX23" fmla="*/ 1047019 w 2166940"/>
                          <a:gd name="connsiteY23" fmla="*/ 1144466 h 1219796"/>
                          <a:gd name="connsiteX24" fmla="*/ 998707 w 2166940"/>
                          <a:gd name="connsiteY24" fmla="*/ 578795 h 1219796"/>
                          <a:gd name="connsiteX25" fmla="*/ 1066801 w 2166940"/>
                          <a:gd name="connsiteY25" fmla="*/ 373798 h 1219796"/>
                          <a:gd name="connsiteX26" fmla="*/ 1005791 w 2166940"/>
                          <a:gd name="connsiteY26" fmla="*/ 275727 h 1219796"/>
                          <a:gd name="connsiteX27" fmla="*/ 1082367 w 2166940"/>
                          <a:gd name="connsiteY27" fmla="*/ 123842 h 1219796"/>
                          <a:gd name="connsiteX28" fmla="*/ 1169955 w 2166940"/>
                          <a:gd name="connsiteY28" fmla="*/ 130961 h 1219796"/>
                          <a:gd name="connsiteX29" fmla="*/ 1213175 w 2166940"/>
                          <a:gd name="connsiteY29" fmla="*/ 286191 h 1219796"/>
                          <a:gd name="connsiteX30" fmla="*/ 1153990 w 2166940"/>
                          <a:gd name="connsiteY30" fmla="*/ 363039 h 1219796"/>
                          <a:gd name="connsiteX31" fmla="*/ 1220129 w 2166940"/>
                          <a:gd name="connsiteY31" fmla="*/ 582896 h 1219796"/>
                          <a:gd name="connsiteX32" fmla="*/ 1193963 w 2166940"/>
                          <a:gd name="connsiteY32" fmla="*/ 1073823 h 1219796"/>
                          <a:gd name="connsiteX33" fmla="*/ 1189269 w 2166940"/>
                          <a:gd name="connsiteY33" fmla="*/ 1133935 h 1219796"/>
                          <a:gd name="connsiteX34" fmla="*/ 1215467 w 2166940"/>
                          <a:gd name="connsiteY34" fmla="*/ 1130664 h 1219796"/>
                          <a:gd name="connsiteX35" fmla="*/ 1340613 w 2166940"/>
                          <a:gd name="connsiteY35" fmla="*/ 520475 h 1219796"/>
                          <a:gd name="connsiteX36" fmla="*/ 1367549 w 2166940"/>
                          <a:gd name="connsiteY36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313273 w 2166940"/>
                          <a:gd name="connsiteY6" fmla="*/ 1058817 h 1219796"/>
                          <a:gd name="connsiteX7" fmla="*/ 409393 w 2166940"/>
                          <a:gd name="connsiteY7" fmla="*/ 970091 h 1219796"/>
                          <a:gd name="connsiteX8" fmla="*/ 409393 w 2166940"/>
                          <a:gd name="connsiteY8" fmla="*/ 667375 h 1219796"/>
                          <a:gd name="connsiteX9" fmla="*/ 422552 w 2166940"/>
                          <a:gd name="connsiteY9" fmla="*/ 667375 h 1219796"/>
                          <a:gd name="connsiteX10" fmla="*/ 429608 w 2166940"/>
                          <a:gd name="connsiteY10" fmla="*/ 660728 h 1219796"/>
                          <a:gd name="connsiteX11" fmla="*/ 429608 w 2166940"/>
                          <a:gd name="connsiteY11" fmla="*/ 595092 h 1219796"/>
                          <a:gd name="connsiteX12" fmla="*/ 422552 w 2166940"/>
                          <a:gd name="connsiteY12" fmla="*/ 588445 h 1219796"/>
                          <a:gd name="connsiteX13" fmla="*/ 414162 w 2166940"/>
                          <a:gd name="connsiteY13" fmla="*/ 588445 h 1219796"/>
                          <a:gd name="connsiteX14" fmla="*/ 426486 w 2166940"/>
                          <a:gd name="connsiteY14" fmla="*/ 531466 h 1219796"/>
                          <a:gd name="connsiteX15" fmla="*/ 570499 w 2166940"/>
                          <a:gd name="connsiteY15" fmla="*/ 233033 h 1219796"/>
                          <a:gd name="connsiteX16" fmla="*/ 604469 w 2166940"/>
                          <a:gd name="connsiteY16" fmla="*/ 173840 h 1219796"/>
                          <a:gd name="connsiteX17" fmla="*/ 609385 w 2166940"/>
                          <a:gd name="connsiteY17" fmla="*/ 162070 h 1219796"/>
                          <a:gd name="connsiteX18" fmla="*/ 616734 w 2166940"/>
                          <a:gd name="connsiteY18" fmla="*/ 159506 h 1219796"/>
                          <a:gd name="connsiteX19" fmla="*/ 845467 w 2166940"/>
                          <a:gd name="connsiteY19" fmla="*/ 30068 h 1219796"/>
                          <a:gd name="connsiteX20" fmla="*/ 847086 w 2166940"/>
                          <a:gd name="connsiteY20" fmla="*/ 134895 h 1219796"/>
                          <a:gd name="connsiteX21" fmla="*/ 1032809 w 2166940"/>
                          <a:gd name="connsiteY21" fmla="*/ 1141488 h 1219796"/>
                          <a:gd name="connsiteX22" fmla="*/ 1047099 w 2166940"/>
                          <a:gd name="connsiteY22" fmla="*/ 1145043 h 1219796"/>
                          <a:gd name="connsiteX23" fmla="*/ 1047019 w 2166940"/>
                          <a:gd name="connsiteY23" fmla="*/ 1144466 h 1219796"/>
                          <a:gd name="connsiteX24" fmla="*/ 998707 w 2166940"/>
                          <a:gd name="connsiteY24" fmla="*/ 578795 h 1219796"/>
                          <a:gd name="connsiteX25" fmla="*/ 1066801 w 2166940"/>
                          <a:gd name="connsiteY25" fmla="*/ 373798 h 1219796"/>
                          <a:gd name="connsiteX26" fmla="*/ 1005791 w 2166940"/>
                          <a:gd name="connsiteY26" fmla="*/ 275727 h 1219796"/>
                          <a:gd name="connsiteX27" fmla="*/ 1082367 w 2166940"/>
                          <a:gd name="connsiteY27" fmla="*/ 123842 h 1219796"/>
                          <a:gd name="connsiteX28" fmla="*/ 1169955 w 2166940"/>
                          <a:gd name="connsiteY28" fmla="*/ 130961 h 1219796"/>
                          <a:gd name="connsiteX29" fmla="*/ 1213175 w 2166940"/>
                          <a:gd name="connsiteY29" fmla="*/ 286191 h 1219796"/>
                          <a:gd name="connsiteX30" fmla="*/ 1153990 w 2166940"/>
                          <a:gd name="connsiteY30" fmla="*/ 363039 h 1219796"/>
                          <a:gd name="connsiteX31" fmla="*/ 1220129 w 2166940"/>
                          <a:gd name="connsiteY31" fmla="*/ 582896 h 1219796"/>
                          <a:gd name="connsiteX32" fmla="*/ 1193963 w 2166940"/>
                          <a:gd name="connsiteY32" fmla="*/ 1073823 h 1219796"/>
                          <a:gd name="connsiteX33" fmla="*/ 1189269 w 2166940"/>
                          <a:gd name="connsiteY33" fmla="*/ 1133935 h 1219796"/>
                          <a:gd name="connsiteX34" fmla="*/ 1215467 w 2166940"/>
                          <a:gd name="connsiteY34" fmla="*/ 1130664 h 1219796"/>
                          <a:gd name="connsiteX35" fmla="*/ 1340613 w 2166940"/>
                          <a:gd name="connsiteY35" fmla="*/ 520475 h 1219796"/>
                          <a:gd name="connsiteX36" fmla="*/ 1367549 w 2166940"/>
                          <a:gd name="connsiteY36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313273 w 2166940"/>
                          <a:gd name="connsiteY6" fmla="*/ 1058817 h 1219796"/>
                          <a:gd name="connsiteX7" fmla="*/ 409393 w 2166940"/>
                          <a:gd name="connsiteY7" fmla="*/ 970091 h 1219796"/>
                          <a:gd name="connsiteX8" fmla="*/ 409393 w 2166940"/>
                          <a:gd name="connsiteY8" fmla="*/ 667375 h 1219796"/>
                          <a:gd name="connsiteX9" fmla="*/ 422552 w 2166940"/>
                          <a:gd name="connsiteY9" fmla="*/ 667375 h 1219796"/>
                          <a:gd name="connsiteX10" fmla="*/ 429608 w 2166940"/>
                          <a:gd name="connsiteY10" fmla="*/ 660728 h 1219796"/>
                          <a:gd name="connsiteX11" fmla="*/ 429608 w 2166940"/>
                          <a:gd name="connsiteY11" fmla="*/ 595092 h 1219796"/>
                          <a:gd name="connsiteX12" fmla="*/ 422552 w 2166940"/>
                          <a:gd name="connsiteY12" fmla="*/ 588445 h 1219796"/>
                          <a:gd name="connsiteX13" fmla="*/ 414162 w 2166940"/>
                          <a:gd name="connsiteY13" fmla="*/ 588445 h 1219796"/>
                          <a:gd name="connsiteX14" fmla="*/ 426486 w 2166940"/>
                          <a:gd name="connsiteY14" fmla="*/ 531466 h 1219796"/>
                          <a:gd name="connsiteX15" fmla="*/ 570499 w 2166940"/>
                          <a:gd name="connsiteY15" fmla="*/ 233033 h 1219796"/>
                          <a:gd name="connsiteX16" fmla="*/ 604469 w 2166940"/>
                          <a:gd name="connsiteY16" fmla="*/ 173840 h 1219796"/>
                          <a:gd name="connsiteX17" fmla="*/ 609385 w 2166940"/>
                          <a:gd name="connsiteY17" fmla="*/ 162070 h 1219796"/>
                          <a:gd name="connsiteX18" fmla="*/ 616734 w 2166940"/>
                          <a:gd name="connsiteY18" fmla="*/ 159506 h 1219796"/>
                          <a:gd name="connsiteX19" fmla="*/ 845467 w 2166940"/>
                          <a:gd name="connsiteY19" fmla="*/ 30068 h 1219796"/>
                          <a:gd name="connsiteX20" fmla="*/ 847086 w 2166940"/>
                          <a:gd name="connsiteY20" fmla="*/ 134895 h 1219796"/>
                          <a:gd name="connsiteX21" fmla="*/ 1032809 w 2166940"/>
                          <a:gd name="connsiteY21" fmla="*/ 1141488 h 1219796"/>
                          <a:gd name="connsiteX22" fmla="*/ 1047099 w 2166940"/>
                          <a:gd name="connsiteY22" fmla="*/ 1145043 h 1219796"/>
                          <a:gd name="connsiteX23" fmla="*/ 1047019 w 2166940"/>
                          <a:gd name="connsiteY23" fmla="*/ 1144466 h 1219796"/>
                          <a:gd name="connsiteX24" fmla="*/ 998707 w 2166940"/>
                          <a:gd name="connsiteY24" fmla="*/ 578795 h 1219796"/>
                          <a:gd name="connsiteX25" fmla="*/ 1066801 w 2166940"/>
                          <a:gd name="connsiteY25" fmla="*/ 373798 h 1219796"/>
                          <a:gd name="connsiteX26" fmla="*/ 1005791 w 2166940"/>
                          <a:gd name="connsiteY26" fmla="*/ 275727 h 1219796"/>
                          <a:gd name="connsiteX27" fmla="*/ 1082367 w 2166940"/>
                          <a:gd name="connsiteY27" fmla="*/ 123842 h 1219796"/>
                          <a:gd name="connsiteX28" fmla="*/ 1169955 w 2166940"/>
                          <a:gd name="connsiteY28" fmla="*/ 130961 h 1219796"/>
                          <a:gd name="connsiteX29" fmla="*/ 1213175 w 2166940"/>
                          <a:gd name="connsiteY29" fmla="*/ 286191 h 1219796"/>
                          <a:gd name="connsiteX30" fmla="*/ 1153990 w 2166940"/>
                          <a:gd name="connsiteY30" fmla="*/ 363039 h 1219796"/>
                          <a:gd name="connsiteX31" fmla="*/ 1220129 w 2166940"/>
                          <a:gd name="connsiteY31" fmla="*/ 582896 h 1219796"/>
                          <a:gd name="connsiteX32" fmla="*/ 1193963 w 2166940"/>
                          <a:gd name="connsiteY32" fmla="*/ 1073823 h 1219796"/>
                          <a:gd name="connsiteX33" fmla="*/ 1189269 w 2166940"/>
                          <a:gd name="connsiteY33" fmla="*/ 1133935 h 1219796"/>
                          <a:gd name="connsiteX34" fmla="*/ 1215467 w 2166940"/>
                          <a:gd name="connsiteY34" fmla="*/ 1130664 h 1219796"/>
                          <a:gd name="connsiteX35" fmla="*/ 1340613 w 2166940"/>
                          <a:gd name="connsiteY35" fmla="*/ 520475 h 1219796"/>
                          <a:gd name="connsiteX36" fmla="*/ 1367549 w 2166940"/>
                          <a:gd name="connsiteY36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313273 w 2166940"/>
                          <a:gd name="connsiteY6" fmla="*/ 1058817 h 1219796"/>
                          <a:gd name="connsiteX7" fmla="*/ 409393 w 2166940"/>
                          <a:gd name="connsiteY7" fmla="*/ 970091 h 1219796"/>
                          <a:gd name="connsiteX8" fmla="*/ 409393 w 2166940"/>
                          <a:gd name="connsiteY8" fmla="*/ 667375 h 1219796"/>
                          <a:gd name="connsiteX9" fmla="*/ 422552 w 2166940"/>
                          <a:gd name="connsiteY9" fmla="*/ 667375 h 1219796"/>
                          <a:gd name="connsiteX10" fmla="*/ 429608 w 2166940"/>
                          <a:gd name="connsiteY10" fmla="*/ 660728 h 1219796"/>
                          <a:gd name="connsiteX11" fmla="*/ 429608 w 2166940"/>
                          <a:gd name="connsiteY11" fmla="*/ 595092 h 1219796"/>
                          <a:gd name="connsiteX12" fmla="*/ 422552 w 2166940"/>
                          <a:gd name="connsiteY12" fmla="*/ 588445 h 1219796"/>
                          <a:gd name="connsiteX13" fmla="*/ 414162 w 2166940"/>
                          <a:gd name="connsiteY13" fmla="*/ 588445 h 1219796"/>
                          <a:gd name="connsiteX14" fmla="*/ 426486 w 2166940"/>
                          <a:gd name="connsiteY14" fmla="*/ 531466 h 1219796"/>
                          <a:gd name="connsiteX15" fmla="*/ 570499 w 2166940"/>
                          <a:gd name="connsiteY15" fmla="*/ 233033 h 1219796"/>
                          <a:gd name="connsiteX16" fmla="*/ 604469 w 2166940"/>
                          <a:gd name="connsiteY16" fmla="*/ 173840 h 1219796"/>
                          <a:gd name="connsiteX17" fmla="*/ 609385 w 2166940"/>
                          <a:gd name="connsiteY17" fmla="*/ 162070 h 1219796"/>
                          <a:gd name="connsiteX18" fmla="*/ 616734 w 2166940"/>
                          <a:gd name="connsiteY18" fmla="*/ 159506 h 1219796"/>
                          <a:gd name="connsiteX19" fmla="*/ 845467 w 2166940"/>
                          <a:gd name="connsiteY19" fmla="*/ 30068 h 1219796"/>
                          <a:gd name="connsiteX20" fmla="*/ 847086 w 2166940"/>
                          <a:gd name="connsiteY20" fmla="*/ 134895 h 1219796"/>
                          <a:gd name="connsiteX21" fmla="*/ 1032809 w 2166940"/>
                          <a:gd name="connsiteY21" fmla="*/ 1141488 h 1219796"/>
                          <a:gd name="connsiteX22" fmla="*/ 1047099 w 2166940"/>
                          <a:gd name="connsiteY22" fmla="*/ 1145043 h 1219796"/>
                          <a:gd name="connsiteX23" fmla="*/ 1047019 w 2166940"/>
                          <a:gd name="connsiteY23" fmla="*/ 1144466 h 1219796"/>
                          <a:gd name="connsiteX24" fmla="*/ 998707 w 2166940"/>
                          <a:gd name="connsiteY24" fmla="*/ 578795 h 1219796"/>
                          <a:gd name="connsiteX25" fmla="*/ 1066801 w 2166940"/>
                          <a:gd name="connsiteY25" fmla="*/ 373798 h 1219796"/>
                          <a:gd name="connsiteX26" fmla="*/ 1005791 w 2166940"/>
                          <a:gd name="connsiteY26" fmla="*/ 275727 h 1219796"/>
                          <a:gd name="connsiteX27" fmla="*/ 1082367 w 2166940"/>
                          <a:gd name="connsiteY27" fmla="*/ 123842 h 1219796"/>
                          <a:gd name="connsiteX28" fmla="*/ 1169955 w 2166940"/>
                          <a:gd name="connsiteY28" fmla="*/ 130961 h 1219796"/>
                          <a:gd name="connsiteX29" fmla="*/ 1213175 w 2166940"/>
                          <a:gd name="connsiteY29" fmla="*/ 286191 h 1219796"/>
                          <a:gd name="connsiteX30" fmla="*/ 1153990 w 2166940"/>
                          <a:gd name="connsiteY30" fmla="*/ 363039 h 1219796"/>
                          <a:gd name="connsiteX31" fmla="*/ 1220129 w 2166940"/>
                          <a:gd name="connsiteY31" fmla="*/ 582896 h 1219796"/>
                          <a:gd name="connsiteX32" fmla="*/ 1193963 w 2166940"/>
                          <a:gd name="connsiteY32" fmla="*/ 1073823 h 1219796"/>
                          <a:gd name="connsiteX33" fmla="*/ 1189269 w 2166940"/>
                          <a:gd name="connsiteY33" fmla="*/ 1133935 h 1219796"/>
                          <a:gd name="connsiteX34" fmla="*/ 1215467 w 2166940"/>
                          <a:gd name="connsiteY34" fmla="*/ 1130664 h 1219796"/>
                          <a:gd name="connsiteX35" fmla="*/ 1340613 w 2166940"/>
                          <a:gd name="connsiteY35" fmla="*/ 520475 h 1219796"/>
                          <a:gd name="connsiteX36" fmla="*/ 1367549 w 2166940"/>
                          <a:gd name="connsiteY36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313273 w 2166940"/>
                          <a:gd name="connsiteY6" fmla="*/ 1058817 h 1219796"/>
                          <a:gd name="connsiteX7" fmla="*/ 409393 w 2166940"/>
                          <a:gd name="connsiteY7" fmla="*/ 970091 h 1219796"/>
                          <a:gd name="connsiteX8" fmla="*/ 409393 w 2166940"/>
                          <a:gd name="connsiteY8" fmla="*/ 667375 h 1219796"/>
                          <a:gd name="connsiteX9" fmla="*/ 422552 w 2166940"/>
                          <a:gd name="connsiteY9" fmla="*/ 667375 h 1219796"/>
                          <a:gd name="connsiteX10" fmla="*/ 429608 w 2166940"/>
                          <a:gd name="connsiteY10" fmla="*/ 660728 h 1219796"/>
                          <a:gd name="connsiteX11" fmla="*/ 429608 w 2166940"/>
                          <a:gd name="connsiteY11" fmla="*/ 595092 h 1219796"/>
                          <a:gd name="connsiteX12" fmla="*/ 422552 w 2166940"/>
                          <a:gd name="connsiteY12" fmla="*/ 588445 h 1219796"/>
                          <a:gd name="connsiteX13" fmla="*/ 414162 w 2166940"/>
                          <a:gd name="connsiteY13" fmla="*/ 588445 h 1219796"/>
                          <a:gd name="connsiteX14" fmla="*/ 426486 w 2166940"/>
                          <a:gd name="connsiteY14" fmla="*/ 531466 h 1219796"/>
                          <a:gd name="connsiteX15" fmla="*/ 570499 w 2166940"/>
                          <a:gd name="connsiteY15" fmla="*/ 233033 h 1219796"/>
                          <a:gd name="connsiteX16" fmla="*/ 604469 w 2166940"/>
                          <a:gd name="connsiteY16" fmla="*/ 173840 h 1219796"/>
                          <a:gd name="connsiteX17" fmla="*/ 609385 w 2166940"/>
                          <a:gd name="connsiteY17" fmla="*/ 162070 h 1219796"/>
                          <a:gd name="connsiteX18" fmla="*/ 616734 w 2166940"/>
                          <a:gd name="connsiteY18" fmla="*/ 159506 h 1219796"/>
                          <a:gd name="connsiteX19" fmla="*/ 845467 w 2166940"/>
                          <a:gd name="connsiteY19" fmla="*/ 30068 h 1219796"/>
                          <a:gd name="connsiteX20" fmla="*/ 847086 w 2166940"/>
                          <a:gd name="connsiteY20" fmla="*/ 134895 h 1219796"/>
                          <a:gd name="connsiteX21" fmla="*/ 1032809 w 2166940"/>
                          <a:gd name="connsiteY21" fmla="*/ 1141488 h 1219796"/>
                          <a:gd name="connsiteX22" fmla="*/ 1047099 w 2166940"/>
                          <a:gd name="connsiteY22" fmla="*/ 1145043 h 1219796"/>
                          <a:gd name="connsiteX23" fmla="*/ 1047019 w 2166940"/>
                          <a:gd name="connsiteY23" fmla="*/ 1144466 h 1219796"/>
                          <a:gd name="connsiteX24" fmla="*/ 998707 w 2166940"/>
                          <a:gd name="connsiteY24" fmla="*/ 578795 h 1219796"/>
                          <a:gd name="connsiteX25" fmla="*/ 1066801 w 2166940"/>
                          <a:gd name="connsiteY25" fmla="*/ 373798 h 1219796"/>
                          <a:gd name="connsiteX26" fmla="*/ 1005791 w 2166940"/>
                          <a:gd name="connsiteY26" fmla="*/ 275727 h 1219796"/>
                          <a:gd name="connsiteX27" fmla="*/ 1082367 w 2166940"/>
                          <a:gd name="connsiteY27" fmla="*/ 123842 h 1219796"/>
                          <a:gd name="connsiteX28" fmla="*/ 1169955 w 2166940"/>
                          <a:gd name="connsiteY28" fmla="*/ 130961 h 1219796"/>
                          <a:gd name="connsiteX29" fmla="*/ 1213175 w 2166940"/>
                          <a:gd name="connsiteY29" fmla="*/ 286191 h 1219796"/>
                          <a:gd name="connsiteX30" fmla="*/ 1153990 w 2166940"/>
                          <a:gd name="connsiteY30" fmla="*/ 363039 h 1219796"/>
                          <a:gd name="connsiteX31" fmla="*/ 1220129 w 2166940"/>
                          <a:gd name="connsiteY31" fmla="*/ 582896 h 1219796"/>
                          <a:gd name="connsiteX32" fmla="*/ 1193963 w 2166940"/>
                          <a:gd name="connsiteY32" fmla="*/ 1073823 h 1219796"/>
                          <a:gd name="connsiteX33" fmla="*/ 1189269 w 2166940"/>
                          <a:gd name="connsiteY33" fmla="*/ 1133935 h 1219796"/>
                          <a:gd name="connsiteX34" fmla="*/ 1215467 w 2166940"/>
                          <a:gd name="connsiteY34" fmla="*/ 1130664 h 1219796"/>
                          <a:gd name="connsiteX35" fmla="*/ 1340613 w 2166940"/>
                          <a:gd name="connsiteY35" fmla="*/ 520475 h 1219796"/>
                          <a:gd name="connsiteX36" fmla="*/ 1367549 w 2166940"/>
                          <a:gd name="connsiteY36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296276 w 2166940"/>
                          <a:gd name="connsiteY6" fmla="*/ 1055417 h 1219796"/>
                          <a:gd name="connsiteX7" fmla="*/ 409393 w 2166940"/>
                          <a:gd name="connsiteY7" fmla="*/ 970091 h 1219796"/>
                          <a:gd name="connsiteX8" fmla="*/ 409393 w 2166940"/>
                          <a:gd name="connsiteY8" fmla="*/ 667375 h 1219796"/>
                          <a:gd name="connsiteX9" fmla="*/ 422552 w 2166940"/>
                          <a:gd name="connsiteY9" fmla="*/ 667375 h 1219796"/>
                          <a:gd name="connsiteX10" fmla="*/ 429608 w 2166940"/>
                          <a:gd name="connsiteY10" fmla="*/ 660728 h 1219796"/>
                          <a:gd name="connsiteX11" fmla="*/ 429608 w 2166940"/>
                          <a:gd name="connsiteY11" fmla="*/ 595092 h 1219796"/>
                          <a:gd name="connsiteX12" fmla="*/ 422552 w 2166940"/>
                          <a:gd name="connsiteY12" fmla="*/ 588445 h 1219796"/>
                          <a:gd name="connsiteX13" fmla="*/ 414162 w 2166940"/>
                          <a:gd name="connsiteY13" fmla="*/ 588445 h 1219796"/>
                          <a:gd name="connsiteX14" fmla="*/ 426486 w 2166940"/>
                          <a:gd name="connsiteY14" fmla="*/ 531466 h 1219796"/>
                          <a:gd name="connsiteX15" fmla="*/ 570499 w 2166940"/>
                          <a:gd name="connsiteY15" fmla="*/ 233033 h 1219796"/>
                          <a:gd name="connsiteX16" fmla="*/ 604469 w 2166940"/>
                          <a:gd name="connsiteY16" fmla="*/ 173840 h 1219796"/>
                          <a:gd name="connsiteX17" fmla="*/ 609385 w 2166940"/>
                          <a:gd name="connsiteY17" fmla="*/ 162070 h 1219796"/>
                          <a:gd name="connsiteX18" fmla="*/ 616734 w 2166940"/>
                          <a:gd name="connsiteY18" fmla="*/ 159506 h 1219796"/>
                          <a:gd name="connsiteX19" fmla="*/ 845467 w 2166940"/>
                          <a:gd name="connsiteY19" fmla="*/ 30068 h 1219796"/>
                          <a:gd name="connsiteX20" fmla="*/ 847086 w 2166940"/>
                          <a:gd name="connsiteY20" fmla="*/ 134895 h 1219796"/>
                          <a:gd name="connsiteX21" fmla="*/ 1032809 w 2166940"/>
                          <a:gd name="connsiteY21" fmla="*/ 1141488 h 1219796"/>
                          <a:gd name="connsiteX22" fmla="*/ 1047099 w 2166940"/>
                          <a:gd name="connsiteY22" fmla="*/ 1145043 h 1219796"/>
                          <a:gd name="connsiteX23" fmla="*/ 1047019 w 2166940"/>
                          <a:gd name="connsiteY23" fmla="*/ 1144466 h 1219796"/>
                          <a:gd name="connsiteX24" fmla="*/ 998707 w 2166940"/>
                          <a:gd name="connsiteY24" fmla="*/ 578795 h 1219796"/>
                          <a:gd name="connsiteX25" fmla="*/ 1066801 w 2166940"/>
                          <a:gd name="connsiteY25" fmla="*/ 373798 h 1219796"/>
                          <a:gd name="connsiteX26" fmla="*/ 1005791 w 2166940"/>
                          <a:gd name="connsiteY26" fmla="*/ 275727 h 1219796"/>
                          <a:gd name="connsiteX27" fmla="*/ 1082367 w 2166940"/>
                          <a:gd name="connsiteY27" fmla="*/ 123842 h 1219796"/>
                          <a:gd name="connsiteX28" fmla="*/ 1169955 w 2166940"/>
                          <a:gd name="connsiteY28" fmla="*/ 130961 h 1219796"/>
                          <a:gd name="connsiteX29" fmla="*/ 1213175 w 2166940"/>
                          <a:gd name="connsiteY29" fmla="*/ 286191 h 1219796"/>
                          <a:gd name="connsiteX30" fmla="*/ 1153990 w 2166940"/>
                          <a:gd name="connsiteY30" fmla="*/ 363039 h 1219796"/>
                          <a:gd name="connsiteX31" fmla="*/ 1220129 w 2166940"/>
                          <a:gd name="connsiteY31" fmla="*/ 582896 h 1219796"/>
                          <a:gd name="connsiteX32" fmla="*/ 1193963 w 2166940"/>
                          <a:gd name="connsiteY32" fmla="*/ 1073823 h 1219796"/>
                          <a:gd name="connsiteX33" fmla="*/ 1189269 w 2166940"/>
                          <a:gd name="connsiteY33" fmla="*/ 1133935 h 1219796"/>
                          <a:gd name="connsiteX34" fmla="*/ 1215467 w 2166940"/>
                          <a:gd name="connsiteY34" fmla="*/ 1130664 h 1219796"/>
                          <a:gd name="connsiteX35" fmla="*/ 1340613 w 2166940"/>
                          <a:gd name="connsiteY35" fmla="*/ 520475 h 1219796"/>
                          <a:gd name="connsiteX36" fmla="*/ 1367549 w 2166940"/>
                          <a:gd name="connsiteY36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296276 w 2166940"/>
                          <a:gd name="connsiteY6" fmla="*/ 1055417 h 1219796"/>
                          <a:gd name="connsiteX7" fmla="*/ 409393 w 2166940"/>
                          <a:gd name="connsiteY7" fmla="*/ 970091 h 1219796"/>
                          <a:gd name="connsiteX8" fmla="*/ 409393 w 2166940"/>
                          <a:gd name="connsiteY8" fmla="*/ 667375 h 1219796"/>
                          <a:gd name="connsiteX9" fmla="*/ 422552 w 2166940"/>
                          <a:gd name="connsiteY9" fmla="*/ 667375 h 1219796"/>
                          <a:gd name="connsiteX10" fmla="*/ 429608 w 2166940"/>
                          <a:gd name="connsiteY10" fmla="*/ 660728 h 1219796"/>
                          <a:gd name="connsiteX11" fmla="*/ 429608 w 2166940"/>
                          <a:gd name="connsiteY11" fmla="*/ 595092 h 1219796"/>
                          <a:gd name="connsiteX12" fmla="*/ 422552 w 2166940"/>
                          <a:gd name="connsiteY12" fmla="*/ 588445 h 1219796"/>
                          <a:gd name="connsiteX13" fmla="*/ 414162 w 2166940"/>
                          <a:gd name="connsiteY13" fmla="*/ 588445 h 1219796"/>
                          <a:gd name="connsiteX14" fmla="*/ 426486 w 2166940"/>
                          <a:gd name="connsiteY14" fmla="*/ 531466 h 1219796"/>
                          <a:gd name="connsiteX15" fmla="*/ 570499 w 2166940"/>
                          <a:gd name="connsiteY15" fmla="*/ 233033 h 1219796"/>
                          <a:gd name="connsiteX16" fmla="*/ 604469 w 2166940"/>
                          <a:gd name="connsiteY16" fmla="*/ 173840 h 1219796"/>
                          <a:gd name="connsiteX17" fmla="*/ 609385 w 2166940"/>
                          <a:gd name="connsiteY17" fmla="*/ 162070 h 1219796"/>
                          <a:gd name="connsiteX18" fmla="*/ 616734 w 2166940"/>
                          <a:gd name="connsiteY18" fmla="*/ 159506 h 1219796"/>
                          <a:gd name="connsiteX19" fmla="*/ 845467 w 2166940"/>
                          <a:gd name="connsiteY19" fmla="*/ 30068 h 1219796"/>
                          <a:gd name="connsiteX20" fmla="*/ 847086 w 2166940"/>
                          <a:gd name="connsiteY20" fmla="*/ 134895 h 1219796"/>
                          <a:gd name="connsiteX21" fmla="*/ 1032809 w 2166940"/>
                          <a:gd name="connsiteY21" fmla="*/ 1141488 h 1219796"/>
                          <a:gd name="connsiteX22" fmla="*/ 1047099 w 2166940"/>
                          <a:gd name="connsiteY22" fmla="*/ 1145043 h 1219796"/>
                          <a:gd name="connsiteX23" fmla="*/ 1047019 w 2166940"/>
                          <a:gd name="connsiteY23" fmla="*/ 1144466 h 1219796"/>
                          <a:gd name="connsiteX24" fmla="*/ 998707 w 2166940"/>
                          <a:gd name="connsiteY24" fmla="*/ 578795 h 1219796"/>
                          <a:gd name="connsiteX25" fmla="*/ 1066801 w 2166940"/>
                          <a:gd name="connsiteY25" fmla="*/ 373798 h 1219796"/>
                          <a:gd name="connsiteX26" fmla="*/ 1005791 w 2166940"/>
                          <a:gd name="connsiteY26" fmla="*/ 275727 h 1219796"/>
                          <a:gd name="connsiteX27" fmla="*/ 1082367 w 2166940"/>
                          <a:gd name="connsiteY27" fmla="*/ 123842 h 1219796"/>
                          <a:gd name="connsiteX28" fmla="*/ 1169955 w 2166940"/>
                          <a:gd name="connsiteY28" fmla="*/ 130961 h 1219796"/>
                          <a:gd name="connsiteX29" fmla="*/ 1213175 w 2166940"/>
                          <a:gd name="connsiteY29" fmla="*/ 286191 h 1219796"/>
                          <a:gd name="connsiteX30" fmla="*/ 1153990 w 2166940"/>
                          <a:gd name="connsiteY30" fmla="*/ 363039 h 1219796"/>
                          <a:gd name="connsiteX31" fmla="*/ 1220129 w 2166940"/>
                          <a:gd name="connsiteY31" fmla="*/ 582896 h 1219796"/>
                          <a:gd name="connsiteX32" fmla="*/ 1193963 w 2166940"/>
                          <a:gd name="connsiteY32" fmla="*/ 1073823 h 1219796"/>
                          <a:gd name="connsiteX33" fmla="*/ 1189269 w 2166940"/>
                          <a:gd name="connsiteY33" fmla="*/ 1133935 h 1219796"/>
                          <a:gd name="connsiteX34" fmla="*/ 1215467 w 2166940"/>
                          <a:gd name="connsiteY34" fmla="*/ 1130664 h 1219796"/>
                          <a:gd name="connsiteX35" fmla="*/ 1340613 w 2166940"/>
                          <a:gd name="connsiteY35" fmla="*/ 520475 h 1219796"/>
                          <a:gd name="connsiteX36" fmla="*/ 1367549 w 2166940"/>
                          <a:gd name="connsiteY36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296276 w 2166940"/>
                          <a:gd name="connsiteY6" fmla="*/ 1055417 h 1219796"/>
                          <a:gd name="connsiteX7" fmla="*/ 409393 w 2166940"/>
                          <a:gd name="connsiteY7" fmla="*/ 970091 h 1219796"/>
                          <a:gd name="connsiteX8" fmla="*/ 409393 w 2166940"/>
                          <a:gd name="connsiteY8" fmla="*/ 667375 h 1219796"/>
                          <a:gd name="connsiteX9" fmla="*/ 422552 w 2166940"/>
                          <a:gd name="connsiteY9" fmla="*/ 667375 h 1219796"/>
                          <a:gd name="connsiteX10" fmla="*/ 429608 w 2166940"/>
                          <a:gd name="connsiteY10" fmla="*/ 660728 h 1219796"/>
                          <a:gd name="connsiteX11" fmla="*/ 429608 w 2166940"/>
                          <a:gd name="connsiteY11" fmla="*/ 595092 h 1219796"/>
                          <a:gd name="connsiteX12" fmla="*/ 422552 w 2166940"/>
                          <a:gd name="connsiteY12" fmla="*/ 588445 h 1219796"/>
                          <a:gd name="connsiteX13" fmla="*/ 414162 w 2166940"/>
                          <a:gd name="connsiteY13" fmla="*/ 588445 h 1219796"/>
                          <a:gd name="connsiteX14" fmla="*/ 426486 w 2166940"/>
                          <a:gd name="connsiteY14" fmla="*/ 531466 h 1219796"/>
                          <a:gd name="connsiteX15" fmla="*/ 570499 w 2166940"/>
                          <a:gd name="connsiteY15" fmla="*/ 233033 h 1219796"/>
                          <a:gd name="connsiteX16" fmla="*/ 604469 w 2166940"/>
                          <a:gd name="connsiteY16" fmla="*/ 173840 h 1219796"/>
                          <a:gd name="connsiteX17" fmla="*/ 609385 w 2166940"/>
                          <a:gd name="connsiteY17" fmla="*/ 162070 h 1219796"/>
                          <a:gd name="connsiteX18" fmla="*/ 616734 w 2166940"/>
                          <a:gd name="connsiteY18" fmla="*/ 159506 h 1219796"/>
                          <a:gd name="connsiteX19" fmla="*/ 845467 w 2166940"/>
                          <a:gd name="connsiteY19" fmla="*/ 30068 h 1219796"/>
                          <a:gd name="connsiteX20" fmla="*/ 847086 w 2166940"/>
                          <a:gd name="connsiteY20" fmla="*/ 134895 h 1219796"/>
                          <a:gd name="connsiteX21" fmla="*/ 1032809 w 2166940"/>
                          <a:gd name="connsiteY21" fmla="*/ 1141488 h 1219796"/>
                          <a:gd name="connsiteX22" fmla="*/ 1047099 w 2166940"/>
                          <a:gd name="connsiteY22" fmla="*/ 1145043 h 1219796"/>
                          <a:gd name="connsiteX23" fmla="*/ 1047019 w 2166940"/>
                          <a:gd name="connsiteY23" fmla="*/ 1144466 h 1219796"/>
                          <a:gd name="connsiteX24" fmla="*/ 998707 w 2166940"/>
                          <a:gd name="connsiteY24" fmla="*/ 578795 h 1219796"/>
                          <a:gd name="connsiteX25" fmla="*/ 1066801 w 2166940"/>
                          <a:gd name="connsiteY25" fmla="*/ 373798 h 1219796"/>
                          <a:gd name="connsiteX26" fmla="*/ 1005791 w 2166940"/>
                          <a:gd name="connsiteY26" fmla="*/ 275727 h 1219796"/>
                          <a:gd name="connsiteX27" fmla="*/ 1082367 w 2166940"/>
                          <a:gd name="connsiteY27" fmla="*/ 123842 h 1219796"/>
                          <a:gd name="connsiteX28" fmla="*/ 1169955 w 2166940"/>
                          <a:gd name="connsiteY28" fmla="*/ 130961 h 1219796"/>
                          <a:gd name="connsiteX29" fmla="*/ 1213175 w 2166940"/>
                          <a:gd name="connsiteY29" fmla="*/ 286191 h 1219796"/>
                          <a:gd name="connsiteX30" fmla="*/ 1153990 w 2166940"/>
                          <a:gd name="connsiteY30" fmla="*/ 363039 h 1219796"/>
                          <a:gd name="connsiteX31" fmla="*/ 1220129 w 2166940"/>
                          <a:gd name="connsiteY31" fmla="*/ 582896 h 1219796"/>
                          <a:gd name="connsiteX32" fmla="*/ 1193963 w 2166940"/>
                          <a:gd name="connsiteY32" fmla="*/ 1073823 h 1219796"/>
                          <a:gd name="connsiteX33" fmla="*/ 1189269 w 2166940"/>
                          <a:gd name="connsiteY33" fmla="*/ 1133935 h 1219796"/>
                          <a:gd name="connsiteX34" fmla="*/ 1215467 w 2166940"/>
                          <a:gd name="connsiteY34" fmla="*/ 1130664 h 1219796"/>
                          <a:gd name="connsiteX35" fmla="*/ 1340613 w 2166940"/>
                          <a:gd name="connsiteY35" fmla="*/ 520475 h 1219796"/>
                          <a:gd name="connsiteX36" fmla="*/ 1367549 w 2166940"/>
                          <a:gd name="connsiteY36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296276 w 2166940"/>
                          <a:gd name="connsiteY6" fmla="*/ 1055417 h 1219796"/>
                          <a:gd name="connsiteX7" fmla="*/ 409393 w 2166940"/>
                          <a:gd name="connsiteY7" fmla="*/ 970091 h 1219796"/>
                          <a:gd name="connsiteX8" fmla="*/ 409393 w 2166940"/>
                          <a:gd name="connsiteY8" fmla="*/ 667375 h 1219796"/>
                          <a:gd name="connsiteX9" fmla="*/ 422552 w 2166940"/>
                          <a:gd name="connsiteY9" fmla="*/ 667375 h 1219796"/>
                          <a:gd name="connsiteX10" fmla="*/ 429608 w 2166940"/>
                          <a:gd name="connsiteY10" fmla="*/ 660728 h 1219796"/>
                          <a:gd name="connsiteX11" fmla="*/ 429608 w 2166940"/>
                          <a:gd name="connsiteY11" fmla="*/ 595092 h 1219796"/>
                          <a:gd name="connsiteX12" fmla="*/ 422552 w 2166940"/>
                          <a:gd name="connsiteY12" fmla="*/ 588445 h 1219796"/>
                          <a:gd name="connsiteX13" fmla="*/ 414162 w 2166940"/>
                          <a:gd name="connsiteY13" fmla="*/ 588445 h 1219796"/>
                          <a:gd name="connsiteX14" fmla="*/ 426486 w 2166940"/>
                          <a:gd name="connsiteY14" fmla="*/ 531466 h 1219796"/>
                          <a:gd name="connsiteX15" fmla="*/ 570499 w 2166940"/>
                          <a:gd name="connsiteY15" fmla="*/ 233033 h 1219796"/>
                          <a:gd name="connsiteX16" fmla="*/ 604469 w 2166940"/>
                          <a:gd name="connsiteY16" fmla="*/ 173840 h 1219796"/>
                          <a:gd name="connsiteX17" fmla="*/ 609385 w 2166940"/>
                          <a:gd name="connsiteY17" fmla="*/ 162070 h 1219796"/>
                          <a:gd name="connsiteX18" fmla="*/ 616734 w 2166940"/>
                          <a:gd name="connsiteY18" fmla="*/ 159506 h 1219796"/>
                          <a:gd name="connsiteX19" fmla="*/ 845467 w 2166940"/>
                          <a:gd name="connsiteY19" fmla="*/ 30068 h 1219796"/>
                          <a:gd name="connsiteX20" fmla="*/ 847086 w 2166940"/>
                          <a:gd name="connsiteY20" fmla="*/ 134895 h 1219796"/>
                          <a:gd name="connsiteX21" fmla="*/ 1032809 w 2166940"/>
                          <a:gd name="connsiteY21" fmla="*/ 1141488 h 1219796"/>
                          <a:gd name="connsiteX22" fmla="*/ 1047099 w 2166940"/>
                          <a:gd name="connsiteY22" fmla="*/ 1145043 h 1219796"/>
                          <a:gd name="connsiteX23" fmla="*/ 1047019 w 2166940"/>
                          <a:gd name="connsiteY23" fmla="*/ 1144466 h 1219796"/>
                          <a:gd name="connsiteX24" fmla="*/ 998707 w 2166940"/>
                          <a:gd name="connsiteY24" fmla="*/ 578795 h 1219796"/>
                          <a:gd name="connsiteX25" fmla="*/ 1066801 w 2166940"/>
                          <a:gd name="connsiteY25" fmla="*/ 373798 h 1219796"/>
                          <a:gd name="connsiteX26" fmla="*/ 1005791 w 2166940"/>
                          <a:gd name="connsiteY26" fmla="*/ 275727 h 1219796"/>
                          <a:gd name="connsiteX27" fmla="*/ 1082367 w 2166940"/>
                          <a:gd name="connsiteY27" fmla="*/ 123842 h 1219796"/>
                          <a:gd name="connsiteX28" fmla="*/ 1169955 w 2166940"/>
                          <a:gd name="connsiteY28" fmla="*/ 130961 h 1219796"/>
                          <a:gd name="connsiteX29" fmla="*/ 1213175 w 2166940"/>
                          <a:gd name="connsiteY29" fmla="*/ 286191 h 1219796"/>
                          <a:gd name="connsiteX30" fmla="*/ 1153990 w 2166940"/>
                          <a:gd name="connsiteY30" fmla="*/ 363039 h 1219796"/>
                          <a:gd name="connsiteX31" fmla="*/ 1220129 w 2166940"/>
                          <a:gd name="connsiteY31" fmla="*/ 582896 h 1219796"/>
                          <a:gd name="connsiteX32" fmla="*/ 1193963 w 2166940"/>
                          <a:gd name="connsiteY32" fmla="*/ 1073823 h 1219796"/>
                          <a:gd name="connsiteX33" fmla="*/ 1189269 w 2166940"/>
                          <a:gd name="connsiteY33" fmla="*/ 1133935 h 1219796"/>
                          <a:gd name="connsiteX34" fmla="*/ 1215467 w 2166940"/>
                          <a:gd name="connsiteY34" fmla="*/ 1130664 h 1219796"/>
                          <a:gd name="connsiteX35" fmla="*/ 1340613 w 2166940"/>
                          <a:gd name="connsiteY35" fmla="*/ 520475 h 1219796"/>
                          <a:gd name="connsiteX36" fmla="*/ 1367549 w 2166940"/>
                          <a:gd name="connsiteY36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296276 w 2166940"/>
                          <a:gd name="connsiteY6" fmla="*/ 1055417 h 1219796"/>
                          <a:gd name="connsiteX7" fmla="*/ 409393 w 2166940"/>
                          <a:gd name="connsiteY7" fmla="*/ 970091 h 1219796"/>
                          <a:gd name="connsiteX8" fmla="*/ 409393 w 2166940"/>
                          <a:gd name="connsiteY8" fmla="*/ 667375 h 1219796"/>
                          <a:gd name="connsiteX9" fmla="*/ 422552 w 2166940"/>
                          <a:gd name="connsiteY9" fmla="*/ 667375 h 1219796"/>
                          <a:gd name="connsiteX10" fmla="*/ 429608 w 2166940"/>
                          <a:gd name="connsiteY10" fmla="*/ 660728 h 1219796"/>
                          <a:gd name="connsiteX11" fmla="*/ 429608 w 2166940"/>
                          <a:gd name="connsiteY11" fmla="*/ 595092 h 1219796"/>
                          <a:gd name="connsiteX12" fmla="*/ 422552 w 2166940"/>
                          <a:gd name="connsiteY12" fmla="*/ 588445 h 1219796"/>
                          <a:gd name="connsiteX13" fmla="*/ 414162 w 2166940"/>
                          <a:gd name="connsiteY13" fmla="*/ 588445 h 1219796"/>
                          <a:gd name="connsiteX14" fmla="*/ 426486 w 2166940"/>
                          <a:gd name="connsiteY14" fmla="*/ 531466 h 1219796"/>
                          <a:gd name="connsiteX15" fmla="*/ 570499 w 2166940"/>
                          <a:gd name="connsiteY15" fmla="*/ 233033 h 1219796"/>
                          <a:gd name="connsiteX16" fmla="*/ 604469 w 2166940"/>
                          <a:gd name="connsiteY16" fmla="*/ 173840 h 1219796"/>
                          <a:gd name="connsiteX17" fmla="*/ 609385 w 2166940"/>
                          <a:gd name="connsiteY17" fmla="*/ 162070 h 1219796"/>
                          <a:gd name="connsiteX18" fmla="*/ 616734 w 2166940"/>
                          <a:gd name="connsiteY18" fmla="*/ 159506 h 1219796"/>
                          <a:gd name="connsiteX19" fmla="*/ 845467 w 2166940"/>
                          <a:gd name="connsiteY19" fmla="*/ 30068 h 1219796"/>
                          <a:gd name="connsiteX20" fmla="*/ 847086 w 2166940"/>
                          <a:gd name="connsiteY20" fmla="*/ 134895 h 1219796"/>
                          <a:gd name="connsiteX21" fmla="*/ 1032809 w 2166940"/>
                          <a:gd name="connsiteY21" fmla="*/ 1141488 h 1219796"/>
                          <a:gd name="connsiteX22" fmla="*/ 1047099 w 2166940"/>
                          <a:gd name="connsiteY22" fmla="*/ 1145043 h 1219796"/>
                          <a:gd name="connsiteX23" fmla="*/ 1047019 w 2166940"/>
                          <a:gd name="connsiteY23" fmla="*/ 1144466 h 1219796"/>
                          <a:gd name="connsiteX24" fmla="*/ 998707 w 2166940"/>
                          <a:gd name="connsiteY24" fmla="*/ 578795 h 1219796"/>
                          <a:gd name="connsiteX25" fmla="*/ 1066801 w 2166940"/>
                          <a:gd name="connsiteY25" fmla="*/ 373798 h 1219796"/>
                          <a:gd name="connsiteX26" fmla="*/ 1005791 w 2166940"/>
                          <a:gd name="connsiteY26" fmla="*/ 275727 h 1219796"/>
                          <a:gd name="connsiteX27" fmla="*/ 1082367 w 2166940"/>
                          <a:gd name="connsiteY27" fmla="*/ 123842 h 1219796"/>
                          <a:gd name="connsiteX28" fmla="*/ 1169955 w 2166940"/>
                          <a:gd name="connsiteY28" fmla="*/ 130961 h 1219796"/>
                          <a:gd name="connsiteX29" fmla="*/ 1213175 w 2166940"/>
                          <a:gd name="connsiteY29" fmla="*/ 286191 h 1219796"/>
                          <a:gd name="connsiteX30" fmla="*/ 1153990 w 2166940"/>
                          <a:gd name="connsiteY30" fmla="*/ 363039 h 1219796"/>
                          <a:gd name="connsiteX31" fmla="*/ 1220129 w 2166940"/>
                          <a:gd name="connsiteY31" fmla="*/ 582896 h 1219796"/>
                          <a:gd name="connsiteX32" fmla="*/ 1193963 w 2166940"/>
                          <a:gd name="connsiteY32" fmla="*/ 1073823 h 1219796"/>
                          <a:gd name="connsiteX33" fmla="*/ 1189269 w 2166940"/>
                          <a:gd name="connsiteY33" fmla="*/ 1133935 h 1219796"/>
                          <a:gd name="connsiteX34" fmla="*/ 1215467 w 2166940"/>
                          <a:gd name="connsiteY34" fmla="*/ 1130664 h 1219796"/>
                          <a:gd name="connsiteX35" fmla="*/ 1340613 w 2166940"/>
                          <a:gd name="connsiteY35" fmla="*/ 520475 h 1219796"/>
                          <a:gd name="connsiteX36" fmla="*/ 1367549 w 2166940"/>
                          <a:gd name="connsiteY36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296276 w 2166940"/>
                          <a:gd name="connsiteY6" fmla="*/ 1055417 h 1219796"/>
                          <a:gd name="connsiteX7" fmla="*/ 409393 w 2166940"/>
                          <a:gd name="connsiteY7" fmla="*/ 970091 h 1219796"/>
                          <a:gd name="connsiteX8" fmla="*/ 409393 w 2166940"/>
                          <a:gd name="connsiteY8" fmla="*/ 667375 h 1219796"/>
                          <a:gd name="connsiteX9" fmla="*/ 422552 w 2166940"/>
                          <a:gd name="connsiteY9" fmla="*/ 667375 h 1219796"/>
                          <a:gd name="connsiteX10" fmla="*/ 429608 w 2166940"/>
                          <a:gd name="connsiteY10" fmla="*/ 660728 h 1219796"/>
                          <a:gd name="connsiteX11" fmla="*/ 429608 w 2166940"/>
                          <a:gd name="connsiteY11" fmla="*/ 595092 h 1219796"/>
                          <a:gd name="connsiteX12" fmla="*/ 422552 w 2166940"/>
                          <a:gd name="connsiteY12" fmla="*/ 588445 h 1219796"/>
                          <a:gd name="connsiteX13" fmla="*/ 414162 w 2166940"/>
                          <a:gd name="connsiteY13" fmla="*/ 588445 h 1219796"/>
                          <a:gd name="connsiteX14" fmla="*/ 426486 w 2166940"/>
                          <a:gd name="connsiteY14" fmla="*/ 531466 h 1219796"/>
                          <a:gd name="connsiteX15" fmla="*/ 570499 w 2166940"/>
                          <a:gd name="connsiteY15" fmla="*/ 233033 h 1219796"/>
                          <a:gd name="connsiteX16" fmla="*/ 604469 w 2166940"/>
                          <a:gd name="connsiteY16" fmla="*/ 173840 h 1219796"/>
                          <a:gd name="connsiteX17" fmla="*/ 609385 w 2166940"/>
                          <a:gd name="connsiteY17" fmla="*/ 162070 h 1219796"/>
                          <a:gd name="connsiteX18" fmla="*/ 616734 w 2166940"/>
                          <a:gd name="connsiteY18" fmla="*/ 159506 h 1219796"/>
                          <a:gd name="connsiteX19" fmla="*/ 845467 w 2166940"/>
                          <a:gd name="connsiteY19" fmla="*/ 30068 h 1219796"/>
                          <a:gd name="connsiteX20" fmla="*/ 847086 w 2166940"/>
                          <a:gd name="connsiteY20" fmla="*/ 134895 h 1219796"/>
                          <a:gd name="connsiteX21" fmla="*/ 1032809 w 2166940"/>
                          <a:gd name="connsiteY21" fmla="*/ 1141488 h 1219796"/>
                          <a:gd name="connsiteX22" fmla="*/ 1047099 w 2166940"/>
                          <a:gd name="connsiteY22" fmla="*/ 1145043 h 1219796"/>
                          <a:gd name="connsiteX23" fmla="*/ 1047019 w 2166940"/>
                          <a:gd name="connsiteY23" fmla="*/ 1144466 h 1219796"/>
                          <a:gd name="connsiteX24" fmla="*/ 998707 w 2166940"/>
                          <a:gd name="connsiteY24" fmla="*/ 578795 h 1219796"/>
                          <a:gd name="connsiteX25" fmla="*/ 1066801 w 2166940"/>
                          <a:gd name="connsiteY25" fmla="*/ 373798 h 1219796"/>
                          <a:gd name="connsiteX26" fmla="*/ 1005791 w 2166940"/>
                          <a:gd name="connsiteY26" fmla="*/ 275727 h 1219796"/>
                          <a:gd name="connsiteX27" fmla="*/ 1082367 w 2166940"/>
                          <a:gd name="connsiteY27" fmla="*/ 123842 h 1219796"/>
                          <a:gd name="connsiteX28" fmla="*/ 1169955 w 2166940"/>
                          <a:gd name="connsiteY28" fmla="*/ 130961 h 1219796"/>
                          <a:gd name="connsiteX29" fmla="*/ 1213175 w 2166940"/>
                          <a:gd name="connsiteY29" fmla="*/ 286191 h 1219796"/>
                          <a:gd name="connsiteX30" fmla="*/ 1153990 w 2166940"/>
                          <a:gd name="connsiteY30" fmla="*/ 363039 h 1219796"/>
                          <a:gd name="connsiteX31" fmla="*/ 1220129 w 2166940"/>
                          <a:gd name="connsiteY31" fmla="*/ 582896 h 1219796"/>
                          <a:gd name="connsiteX32" fmla="*/ 1193963 w 2166940"/>
                          <a:gd name="connsiteY32" fmla="*/ 1073823 h 1219796"/>
                          <a:gd name="connsiteX33" fmla="*/ 1189269 w 2166940"/>
                          <a:gd name="connsiteY33" fmla="*/ 1133935 h 1219796"/>
                          <a:gd name="connsiteX34" fmla="*/ 1215467 w 2166940"/>
                          <a:gd name="connsiteY34" fmla="*/ 1130664 h 1219796"/>
                          <a:gd name="connsiteX35" fmla="*/ 1340613 w 2166940"/>
                          <a:gd name="connsiteY35" fmla="*/ 520475 h 1219796"/>
                          <a:gd name="connsiteX36" fmla="*/ 1367549 w 2166940"/>
                          <a:gd name="connsiteY36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296276 w 2166940"/>
                          <a:gd name="connsiteY6" fmla="*/ 1055417 h 1219796"/>
                          <a:gd name="connsiteX7" fmla="*/ 409393 w 2166940"/>
                          <a:gd name="connsiteY7" fmla="*/ 970091 h 1219796"/>
                          <a:gd name="connsiteX8" fmla="*/ 409393 w 2166940"/>
                          <a:gd name="connsiteY8" fmla="*/ 667375 h 1219796"/>
                          <a:gd name="connsiteX9" fmla="*/ 422552 w 2166940"/>
                          <a:gd name="connsiteY9" fmla="*/ 667375 h 1219796"/>
                          <a:gd name="connsiteX10" fmla="*/ 429608 w 2166940"/>
                          <a:gd name="connsiteY10" fmla="*/ 660728 h 1219796"/>
                          <a:gd name="connsiteX11" fmla="*/ 429608 w 2166940"/>
                          <a:gd name="connsiteY11" fmla="*/ 595092 h 1219796"/>
                          <a:gd name="connsiteX12" fmla="*/ 422552 w 2166940"/>
                          <a:gd name="connsiteY12" fmla="*/ 588445 h 1219796"/>
                          <a:gd name="connsiteX13" fmla="*/ 414162 w 2166940"/>
                          <a:gd name="connsiteY13" fmla="*/ 588445 h 1219796"/>
                          <a:gd name="connsiteX14" fmla="*/ 426486 w 2166940"/>
                          <a:gd name="connsiteY14" fmla="*/ 531466 h 1219796"/>
                          <a:gd name="connsiteX15" fmla="*/ 570499 w 2166940"/>
                          <a:gd name="connsiteY15" fmla="*/ 233033 h 1219796"/>
                          <a:gd name="connsiteX16" fmla="*/ 604469 w 2166940"/>
                          <a:gd name="connsiteY16" fmla="*/ 173840 h 1219796"/>
                          <a:gd name="connsiteX17" fmla="*/ 609385 w 2166940"/>
                          <a:gd name="connsiteY17" fmla="*/ 162070 h 1219796"/>
                          <a:gd name="connsiteX18" fmla="*/ 616734 w 2166940"/>
                          <a:gd name="connsiteY18" fmla="*/ 159506 h 1219796"/>
                          <a:gd name="connsiteX19" fmla="*/ 845467 w 2166940"/>
                          <a:gd name="connsiteY19" fmla="*/ 30068 h 1219796"/>
                          <a:gd name="connsiteX20" fmla="*/ 847086 w 2166940"/>
                          <a:gd name="connsiteY20" fmla="*/ 134895 h 1219796"/>
                          <a:gd name="connsiteX21" fmla="*/ 1032809 w 2166940"/>
                          <a:gd name="connsiteY21" fmla="*/ 1141488 h 1219796"/>
                          <a:gd name="connsiteX22" fmla="*/ 1047099 w 2166940"/>
                          <a:gd name="connsiteY22" fmla="*/ 1145043 h 1219796"/>
                          <a:gd name="connsiteX23" fmla="*/ 1047019 w 2166940"/>
                          <a:gd name="connsiteY23" fmla="*/ 1144466 h 1219796"/>
                          <a:gd name="connsiteX24" fmla="*/ 998707 w 2166940"/>
                          <a:gd name="connsiteY24" fmla="*/ 578795 h 1219796"/>
                          <a:gd name="connsiteX25" fmla="*/ 1066801 w 2166940"/>
                          <a:gd name="connsiteY25" fmla="*/ 373798 h 1219796"/>
                          <a:gd name="connsiteX26" fmla="*/ 1005791 w 2166940"/>
                          <a:gd name="connsiteY26" fmla="*/ 275727 h 1219796"/>
                          <a:gd name="connsiteX27" fmla="*/ 1082367 w 2166940"/>
                          <a:gd name="connsiteY27" fmla="*/ 123842 h 1219796"/>
                          <a:gd name="connsiteX28" fmla="*/ 1169955 w 2166940"/>
                          <a:gd name="connsiteY28" fmla="*/ 130961 h 1219796"/>
                          <a:gd name="connsiteX29" fmla="*/ 1213175 w 2166940"/>
                          <a:gd name="connsiteY29" fmla="*/ 286191 h 1219796"/>
                          <a:gd name="connsiteX30" fmla="*/ 1153990 w 2166940"/>
                          <a:gd name="connsiteY30" fmla="*/ 363039 h 1219796"/>
                          <a:gd name="connsiteX31" fmla="*/ 1220129 w 2166940"/>
                          <a:gd name="connsiteY31" fmla="*/ 582896 h 1219796"/>
                          <a:gd name="connsiteX32" fmla="*/ 1193963 w 2166940"/>
                          <a:gd name="connsiteY32" fmla="*/ 1073823 h 1219796"/>
                          <a:gd name="connsiteX33" fmla="*/ 1189269 w 2166940"/>
                          <a:gd name="connsiteY33" fmla="*/ 1133935 h 1219796"/>
                          <a:gd name="connsiteX34" fmla="*/ 1215467 w 2166940"/>
                          <a:gd name="connsiteY34" fmla="*/ 1130664 h 1219796"/>
                          <a:gd name="connsiteX35" fmla="*/ 1340613 w 2166940"/>
                          <a:gd name="connsiteY35" fmla="*/ 520475 h 1219796"/>
                          <a:gd name="connsiteX36" fmla="*/ 1367549 w 2166940"/>
                          <a:gd name="connsiteY36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296276 w 2166940"/>
                          <a:gd name="connsiteY6" fmla="*/ 1055417 h 1219796"/>
                          <a:gd name="connsiteX7" fmla="*/ 409393 w 2166940"/>
                          <a:gd name="connsiteY7" fmla="*/ 970091 h 1219796"/>
                          <a:gd name="connsiteX8" fmla="*/ 409393 w 2166940"/>
                          <a:gd name="connsiteY8" fmla="*/ 667375 h 1219796"/>
                          <a:gd name="connsiteX9" fmla="*/ 422552 w 2166940"/>
                          <a:gd name="connsiteY9" fmla="*/ 667375 h 1219796"/>
                          <a:gd name="connsiteX10" fmla="*/ 429608 w 2166940"/>
                          <a:gd name="connsiteY10" fmla="*/ 660728 h 1219796"/>
                          <a:gd name="connsiteX11" fmla="*/ 429608 w 2166940"/>
                          <a:gd name="connsiteY11" fmla="*/ 595092 h 1219796"/>
                          <a:gd name="connsiteX12" fmla="*/ 422552 w 2166940"/>
                          <a:gd name="connsiteY12" fmla="*/ 588445 h 1219796"/>
                          <a:gd name="connsiteX13" fmla="*/ 414162 w 2166940"/>
                          <a:gd name="connsiteY13" fmla="*/ 588445 h 1219796"/>
                          <a:gd name="connsiteX14" fmla="*/ 426486 w 2166940"/>
                          <a:gd name="connsiteY14" fmla="*/ 531466 h 1219796"/>
                          <a:gd name="connsiteX15" fmla="*/ 570499 w 2166940"/>
                          <a:gd name="connsiteY15" fmla="*/ 233033 h 1219796"/>
                          <a:gd name="connsiteX16" fmla="*/ 604469 w 2166940"/>
                          <a:gd name="connsiteY16" fmla="*/ 173840 h 1219796"/>
                          <a:gd name="connsiteX17" fmla="*/ 609385 w 2166940"/>
                          <a:gd name="connsiteY17" fmla="*/ 162070 h 1219796"/>
                          <a:gd name="connsiteX18" fmla="*/ 616734 w 2166940"/>
                          <a:gd name="connsiteY18" fmla="*/ 159506 h 1219796"/>
                          <a:gd name="connsiteX19" fmla="*/ 845467 w 2166940"/>
                          <a:gd name="connsiteY19" fmla="*/ 30068 h 1219796"/>
                          <a:gd name="connsiteX20" fmla="*/ 847086 w 2166940"/>
                          <a:gd name="connsiteY20" fmla="*/ 134895 h 1219796"/>
                          <a:gd name="connsiteX21" fmla="*/ 1032809 w 2166940"/>
                          <a:gd name="connsiteY21" fmla="*/ 1141488 h 1219796"/>
                          <a:gd name="connsiteX22" fmla="*/ 1047099 w 2166940"/>
                          <a:gd name="connsiteY22" fmla="*/ 1145043 h 1219796"/>
                          <a:gd name="connsiteX23" fmla="*/ 1047019 w 2166940"/>
                          <a:gd name="connsiteY23" fmla="*/ 1144466 h 1219796"/>
                          <a:gd name="connsiteX24" fmla="*/ 998707 w 2166940"/>
                          <a:gd name="connsiteY24" fmla="*/ 578795 h 1219796"/>
                          <a:gd name="connsiteX25" fmla="*/ 1066801 w 2166940"/>
                          <a:gd name="connsiteY25" fmla="*/ 373798 h 1219796"/>
                          <a:gd name="connsiteX26" fmla="*/ 1005791 w 2166940"/>
                          <a:gd name="connsiteY26" fmla="*/ 275727 h 1219796"/>
                          <a:gd name="connsiteX27" fmla="*/ 1082367 w 2166940"/>
                          <a:gd name="connsiteY27" fmla="*/ 123842 h 1219796"/>
                          <a:gd name="connsiteX28" fmla="*/ 1169955 w 2166940"/>
                          <a:gd name="connsiteY28" fmla="*/ 130961 h 1219796"/>
                          <a:gd name="connsiteX29" fmla="*/ 1213175 w 2166940"/>
                          <a:gd name="connsiteY29" fmla="*/ 286191 h 1219796"/>
                          <a:gd name="connsiteX30" fmla="*/ 1153990 w 2166940"/>
                          <a:gd name="connsiteY30" fmla="*/ 363039 h 1219796"/>
                          <a:gd name="connsiteX31" fmla="*/ 1220129 w 2166940"/>
                          <a:gd name="connsiteY31" fmla="*/ 582896 h 1219796"/>
                          <a:gd name="connsiteX32" fmla="*/ 1193963 w 2166940"/>
                          <a:gd name="connsiteY32" fmla="*/ 1073823 h 1219796"/>
                          <a:gd name="connsiteX33" fmla="*/ 1189269 w 2166940"/>
                          <a:gd name="connsiteY33" fmla="*/ 1133935 h 1219796"/>
                          <a:gd name="connsiteX34" fmla="*/ 1215467 w 2166940"/>
                          <a:gd name="connsiteY34" fmla="*/ 1130664 h 1219796"/>
                          <a:gd name="connsiteX35" fmla="*/ 1340613 w 2166940"/>
                          <a:gd name="connsiteY35" fmla="*/ 520475 h 1219796"/>
                          <a:gd name="connsiteX36" fmla="*/ 1367549 w 2166940"/>
                          <a:gd name="connsiteY36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1770 h 1219796"/>
                          <a:gd name="connsiteX6" fmla="*/ 296276 w 2166940"/>
                          <a:gd name="connsiteY6" fmla="*/ 1055417 h 1219796"/>
                          <a:gd name="connsiteX7" fmla="*/ 409393 w 2166940"/>
                          <a:gd name="connsiteY7" fmla="*/ 970091 h 1219796"/>
                          <a:gd name="connsiteX8" fmla="*/ 409393 w 2166940"/>
                          <a:gd name="connsiteY8" fmla="*/ 667375 h 1219796"/>
                          <a:gd name="connsiteX9" fmla="*/ 422552 w 2166940"/>
                          <a:gd name="connsiteY9" fmla="*/ 667375 h 1219796"/>
                          <a:gd name="connsiteX10" fmla="*/ 429608 w 2166940"/>
                          <a:gd name="connsiteY10" fmla="*/ 660728 h 1219796"/>
                          <a:gd name="connsiteX11" fmla="*/ 429608 w 2166940"/>
                          <a:gd name="connsiteY11" fmla="*/ 595092 h 1219796"/>
                          <a:gd name="connsiteX12" fmla="*/ 422552 w 2166940"/>
                          <a:gd name="connsiteY12" fmla="*/ 588445 h 1219796"/>
                          <a:gd name="connsiteX13" fmla="*/ 414162 w 2166940"/>
                          <a:gd name="connsiteY13" fmla="*/ 588445 h 1219796"/>
                          <a:gd name="connsiteX14" fmla="*/ 426486 w 2166940"/>
                          <a:gd name="connsiteY14" fmla="*/ 531466 h 1219796"/>
                          <a:gd name="connsiteX15" fmla="*/ 570499 w 2166940"/>
                          <a:gd name="connsiteY15" fmla="*/ 233033 h 1219796"/>
                          <a:gd name="connsiteX16" fmla="*/ 604469 w 2166940"/>
                          <a:gd name="connsiteY16" fmla="*/ 173840 h 1219796"/>
                          <a:gd name="connsiteX17" fmla="*/ 609385 w 2166940"/>
                          <a:gd name="connsiteY17" fmla="*/ 162070 h 1219796"/>
                          <a:gd name="connsiteX18" fmla="*/ 616734 w 2166940"/>
                          <a:gd name="connsiteY18" fmla="*/ 159506 h 1219796"/>
                          <a:gd name="connsiteX19" fmla="*/ 845467 w 2166940"/>
                          <a:gd name="connsiteY19" fmla="*/ 30068 h 1219796"/>
                          <a:gd name="connsiteX20" fmla="*/ 847086 w 2166940"/>
                          <a:gd name="connsiteY20" fmla="*/ 134895 h 1219796"/>
                          <a:gd name="connsiteX21" fmla="*/ 1032809 w 2166940"/>
                          <a:gd name="connsiteY21" fmla="*/ 1141488 h 1219796"/>
                          <a:gd name="connsiteX22" fmla="*/ 1047099 w 2166940"/>
                          <a:gd name="connsiteY22" fmla="*/ 1145043 h 1219796"/>
                          <a:gd name="connsiteX23" fmla="*/ 1047019 w 2166940"/>
                          <a:gd name="connsiteY23" fmla="*/ 1144466 h 1219796"/>
                          <a:gd name="connsiteX24" fmla="*/ 998707 w 2166940"/>
                          <a:gd name="connsiteY24" fmla="*/ 578795 h 1219796"/>
                          <a:gd name="connsiteX25" fmla="*/ 1066801 w 2166940"/>
                          <a:gd name="connsiteY25" fmla="*/ 373798 h 1219796"/>
                          <a:gd name="connsiteX26" fmla="*/ 1005791 w 2166940"/>
                          <a:gd name="connsiteY26" fmla="*/ 275727 h 1219796"/>
                          <a:gd name="connsiteX27" fmla="*/ 1082367 w 2166940"/>
                          <a:gd name="connsiteY27" fmla="*/ 123842 h 1219796"/>
                          <a:gd name="connsiteX28" fmla="*/ 1169955 w 2166940"/>
                          <a:gd name="connsiteY28" fmla="*/ 130961 h 1219796"/>
                          <a:gd name="connsiteX29" fmla="*/ 1213175 w 2166940"/>
                          <a:gd name="connsiteY29" fmla="*/ 286191 h 1219796"/>
                          <a:gd name="connsiteX30" fmla="*/ 1153990 w 2166940"/>
                          <a:gd name="connsiteY30" fmla="*/ 363039 h 1219796"/>
                          <a:gd name="connsiteX31" fmla="*/ 1220129 w 2166940"/>
                          <a:gd name="connsiteY31" fmla="*/ 582896 h 1219796"/>
                          <a:gd name="connsiteX32" fmla="*/ 1193963 w 2166940"/>
                          <a:gd name="connsiteY32" fmla="*/ 1073823 h 1219796"/>
                          <a:gd name="connsiteX33" fmla="*/ 1189269 w 2166940"/>
                          <a:gd name="connsiteY33" fmla="*/ 1133935 h 1219796"/>
                          <a:gd name="connsiteX34" fmla="*/ 1215467 w 2166940"/>
                          <a:gd name="connsiteY34" fmla="*/ 1130664 h 1219796"/>
                          <a:gd name="connsiteX35" fmla="*/ 1340613 w 2166940"/>
                          <a:gd name="connsiteY35" fmla="*/ 520475 h 1219796"/>
                          <a:gd name="connsiteX36" fmla="*/ 1367549 w 2166940"/>
                          <a:gd name="connsiteY36" fmla="*/ 0 h 1219796"/>
                          <a:gd name="connsiteX0" fmla="*/ 1367549 w 2166940"/>
                          <a:gd name="connsiteY0" fmla="*/ 0 h 1219796"/>
                          <a:gd name="connsiteX1" fmla="*/ 1945954 w 2166940"/>
                          <a:gd name="connsiteY1" fmla="*/ 255345 h 1219796"/>
                          <a:gd name="connsiteX2" fmla="*/ 2076736 w 2166940"/>
                          <a:gd name="connsiteY2" fmla="*/ 352627 h 1219796"/>
                          <a:gd name="connsiteX3" fmla="*/ 2166940 w 2166940"/>
                          <a:gd name="connsiteY3" fmla="*/ 1219796 h 1219796"/>
                          <a:gd name="connsiteX4" fmla="*/ 0 w 2166940"/>
                          <a:gd name="connsiteY4" fmla="*/ 1219796 h 1219796"/>
                          <a:gd name="connsiteX5" fmla="*/ 3047 w 2166940"/>
                          <a:gd name="connsiteY5" fmla="*/ 1084346 h 1219796"/>
                          <a:gd name="connsiteX6" fmla="*/ 296276 w 2166940"/>
                          <a:gd name="connsiteY6" fmla="*/ 1055417 h 1219796"/>
                          <a:gd name="connsiteX7" fmla="*/ 409393 w 2166940"/>
                          <a:gd name="connsiteY7" fmla="*/ 970091 h 1219796"/>
                          <a:gd name="connsiteX8" fmla="*/ 409393 w 2166940"/>
                          <a:gd name="connsiteY8" fmla="*/ 667375 h 1219796"/>
                          <a:gd name="connsiteX9" fmla="*/ 422552 w 2166940"/>
                          <a:gd name="connsiteY9" fmla="*/ 667375 h 1219796"/>
                          <a:gd name="connsiteX10" fmla="*/ 429608 w 2166940"/>
                          <a:gd name="connsiteY10" fmla="*/ 660728 h 1219796"/>
                          <a:gd name="connsiteX11" fmla="*/ 429608 w 2166940"/>
                          <a:gd name="connsiteY11" fmla="*/ 595092 h 1219796"/>
                          <a:gd name="connsiteX12" fmla="*/ 422552 w 2166940"/>
                          <a:gd name="connsiteY12" fmla="*/ 588445 h 1219796"/>
                          <a:gd name="connsiteX13" fmla="*/ 414162 w 2166940"/>
                          <a:gd name="connsiteY13" fmla="*/ 588445 h 1219796"/>
                          <a:gd name="connsiteX14" fmla="*/ 426486 w 2166940"/>
                          <a:gd name="connsiteY14" fmla="*/ 531466 h 1219796"/>
                          <a:gd name="connsiteX15" fmla="*/ 570499 w 2166940"/>
                          <a:gd name="connsiteY15" fmla="*/ 233033 h 1219796"/>
                          <a:gd name="connsiteX16" fmla="*/ 604469 w 2166940"/>
                          <a:gd name="connsiteY16" fmla="*/ 173840 h 1219796"/>
                          <a:gd name="connsiteX17" fmla="*/ 609385 w 2166940"/>
                          <a:gd name="connsiteY17" fmla="*/ 162070 h 1219796"/>
                          <a:gd name="connsiteX18" fmla="*/ 616734 w 2166940"/>
                          <a:gd name="connsiteY18" fmla="*/ 159506 h 1219796"/>
                          <a:gd name="connsiteX19" fmla="*/ 845467 w 2166940"/>
                          <a:gd name="connsiteY19" fmla="*/ 30068 h 1219796"/>
                          <a:gd name="connsiteX20" fmla="*/ 847086 w 2166940"/>
                          <a:gd name="connsiteY20" fmla="*/ 134895 h 1219796"/>
                          <a:gd name="connsiteX21" fmla="*/ 1032809 w 2166940"/>
                          <a:gd name="connsiteY21" fmla="*/ 1141488 h 1219796"/>
                          <a:gd name="connsiteX22" fmla="*/ 1047099 w 2166940"/>
                          <a:gd name="connsiteY22" fmla="*/ 1145043 h 1219796"/>
                          <a:gd name="connsiteX23" fmla="*/ 1047019 w 2166940"/>
                          <a:gd name="connsiteY23" fmla="*/ 1144466 h 1219796"/>
                          <a:gd name="connsiteX24" fmla="*/ 998707 w 2166940"/>
                          <a:gd name="connsiteY24" fmla="*/ 578795 h 1219796"/>
                          <a:gd name="connsiteX25" fmla="*/ 1066801 w 2166940"/>
                          <a:gd name="connsiteY25" fmla="*/ 373798 h 1219796"/>
                          <a:gd name="connsiteX26" fmla="*/ 1005791 w 2166940"/>
                          <a:gd name="connsiteY26" fmla="*/ 275727 h 1219796"/>
                          <a:gd name="connsiteX27" fmla="*/ 1082367 w 2166940"/>
                          <a:gd name="connsiteY27" fmla="*/ 123842 h 1219796"/>
                          <a:gd name="connsiteX28" fmla="*/ 1169955 w 2166940"/>
                          <a:gd name="connsiteY28" fmla="*/ 130961 h 1219796"/>
                          <a:gd name="connsiteX29" fmla="*/ 1213175 w 2166940"/>
                          <a:gd name="connsiteY29" fmla="*/ 286191 h 1219796"/>
                          <a:gd name="connsiteX30" fmla="*/ 1153990 w 2166940"/>
                          <a:gd name="connsiteY30" fmla="*/ 363039 h 1219796"/>
                          <a:gd name="connsiteX31" fmla="*/ 1220129 w 2166940"/>
                          <a:gd name="connsiteY31" fmla="*/ 582896 h 1219796"/>
                          <a:gd name="connsiteX32" fmla="*/ 1193963 w 2166940"/>
                          <a:gd name="connsiteY32" fmla="*/ 1073823 h 1219796"/>
                          <a:gd name="connsiteX33" fmla="*/ 1189269 w 2166940"/>
                          <a:gd name="connsiteY33" fmla="*/ 1133935 h 1219796"/>
                          <a:gd name="connsiteX34" fmla="*/ 1215467 w 2166940"/>
                          <a:gd name="connsiteY34" fmla="*/ 1130664 h 1219796"/>
                          <a:gd name="connsiteX35" fmla="*/ 1340613 w 2166940"/>
                          <a:gd name="connsiteY35" fmla="*/ 520475 h 1219796"/>
                          <a:gd name="connsiteX36" fmla="*/ 1367549 w 2166940"/>
                          <a:gd name="connsiteY36" fmla="*/ 0 h 1219796"/>
                          <a:gd name="connsiteX0" fmla="*/ 1364974 w 2164365"/>
                          <a:gd name="connsiteY0" fmla="*/ 0 h 1219796"/>
                          <a:gd name="connsiteX1" fmla="*/ 1943379 w 2164365"/>
                          <a:gd name="connsiteY1" fmla="*/ 255345 h 1219796"/>
                          <a:gd name="connsiteX2" fmla="*/ 2074161 w 2164365"/>
                          <a:gd name="connsiteY2" fmla="*/ 352627 h 1219796"/>
                          <a:gd name="connsiteX3" fmla="*/ 2164365 w 2164365"/>
                          <a:gd name="connsiteY3" fmla="*/ 1219796 h 1219796"/>
                          <a:gd name="connsiteX4" fmla="*/ 0 w 2164365"/>
                          <a:gd name="connsiteY4" fmla="*/ 1219796 h 1219796"/>
                          <a:gd name="connsiteX5" fmla="*/ 472 w 2164365"/>
                          <a:gd name="connsiteY5" fmla="*/ 1084346 h 1219796"/>
                          <a:gd name="connsiteX6" fmla="*/ 293701 w 2164365"/>
                          <a:gd name="connsiteY6" fmla="*/ 1055417 h 1219796"/>
                          <a:gd name="connsiteX7" fmla="*/ 406818 w 2164365"/>
                          <a:gd name="connsiteY7" fmla="*/ 970091 h 1219796"/>
                          <a:gd name="connsiteX8" fmla="*/ 406818 w 2164365"/>
                          <a:gd name="connsiteY8" fmla="*/ 667375 h 1219796"/>
                          <a:gd name="connsiteX9" fmla="*/ 419977 w 2164365"/>
                          <a:gd name="connsiteY9" fmla="*/ 667375 h 1219796"/>
                          <a:gd name="connsiteX10" fmla="*/ 427033 w 2164365"/>
                          <a:gd name="connsiteY10" fmla="*/ 660728 h 1219796"/>
                          <a:gd name="connsiteX11" fmla="*/ 427033 w 2164365"/>
                          <a:gd name="connsiteY11" fmla="*/ 595092 h 1219796"/>
                          <a:gd name="connsiteX12" fmla="*/ 419977 w 2164365"/>
                          <a:gd name="connsiteY12" fmla="*/ 588445 h 1219796"/>
                          <a:gd name="connsiteX13" fmla="*/ 411587 w 2164365"/>
                          <a:gd name="connsiteY13" fmla="*/ 588445 h 1219796"/>
                          <a:gd name="connsiteX14" fmla="*/ 423911 w 2164365"/>
                          <a:gd name="connsiteY14" fmla="*/ 531466 h 1219796"/>
                          <a:gd name="connsiteX15" fmla="*/ 567924 w 2164365"/>
                          <a:gd name="connsiteY15" fmla="*/ 233033 h 1219796"/>
                          <a:gd name="connsiteX16" fmla="*/ 601894 w 2164365"/>
                          <a:gd name="connsiteY16" fmla="*/ 173840 h 1219796"/>
                          <a:gd name="connsiteX17" fmla="*/ 606810 w 2164365"/>
                          <a:gd name="connsiteY17" fmla="*/ 162070 h 1219796"/>
                          <a:gd name="connsiteX18" fmla="*/ 614159 w 2164365"/>
                          <a:gd name="connsiteY18" fmla="*/ 159506 h 1219796"/>
                          <a:gd name="connsiteX19" fmla="*/ 842892 w 2164365"/>
                          <a:gd name="connsiteY19" fmla="*/ 30068 h 1219796"/>
                          <a:gd name="connsiteX20" fmla="*/ 844511 w 2164365"/>
                          <a:gd name="connsiteY20" fmla="*/ 134895 h 1219796"/>
                          <a:gd name="connsiteX21" fmla="*/ 1030234 w 2164365"/>
                          <a:gd name="connsiteY21" fmla="*/ 1141488 h 1219796"/>
                          <a:gd name="connsiteX22" fmla="*/ 1044524 w 2164365"/>
                          <a:gd name="connsiteY22" fmla="*/ 1145043 h 1219796"/>
                          <a:gd name="connsiteX23" fmla="*/ 1044444 w 2164365"/>
                          <a:gd name="connsiteY23" fmla="*/ 1144466 h 1219796"/>
                          <a:gd name="connsiteX24" fmla="*/ 996132 w 2164365"/>
                          <a:gd name="connsiteY24" fmla="*/ 578795 h 1219796"/>
                          <a:gd name="connsiteX25" fmla="*/ 1064226 w 2164365"/>
                          <a:gd name="connsiteY25" fmla="*/ 373798 h 1219796"/>
                          <a:gd name="connsiteX26" fmla="*/ 1003216 w 2164365"/>
                          <a:gd name="connsiteY26" fmla="*/ 275727 h 1219796"/>
                          <a:gd name="connsiteX27" fmla="*/ 1079792 w 2164365"/>
                          <a:gd name="connsiteY27" fmla="*/ 123842 h 1219796"/>
                          <a:gd name="connsiteX28" fmla="*/ 1167380 w 2164365"/>
                          <a:gd name="connsiteY28" fmla="*/ 130961 h 1219796"/>
                          <a:gd name="connsiteX29" fmla="*/ 1210600 w 2164365"/>
                          <a:gd name="connsiteY29" fmla="*/ 286191 h 1219796"/>
                          <a:gd name="connsiteX30" fmla="*/ 1151415 w 2164365"/>
                          <a:gd name="connsiteY30" fmla="*/ 363039 h 1219796"/>
                          <a:gd name="connsiteX31" fmla="*/ 1217554 w 2164365"/>
                          <a:gd name="connsiteY31" fmla="*/ 582896 h 1219796"/>
                          <a:gd name="connsiteX32" fmla="*/ 1191388 w 2164365"/>
                          <a:gd name="connsiteY32" fmla="*/ 1073823 h 1219796"/>
                          <a:gd name="connsiteX33" fmla="*/ 1186694 w 2164365"/>
                          <a:gd name="connsiteY33" fmla="*/ 1133935 h 1219796"/>
                          <a:gd name="connsiteX34" fmla="*/ 1212892 w 2164365"/>
                          <a:gd name="connsiteY34" fmla="*/ 1130664 h 1219796"/>
                          <a:gd name="connsiteX35" fmla="*/ 1338038 w 2164365"/>
                          <a:gd name="connsiteY35" fmla="*/ 520475 h 1219796"/>
                          <a:gd name="connsiteX36" fmla="*/ 1364974 w 2164365"/>
                          <a:gd name="connsiteY36" fmla="*/ 0 h 1219796"/>
                          <a:gd name="connsiteX0" fmla="*/ 1364974 w 2164365"/>
                          <a:gd name="connsiteY0" fmla="*/ 0 h 1219796"/>
                          <a:gd name="connsiteX1" fmla="*/ 1943379 w 2164365"/>
                          <a:gd name="connsiteY1" fmla="*/ 255345 h 1219796"/>
                          <a:gd name="connsiteX2" fmla="*/ 2074161 w 2164365"/>
                          <a:gd name="connsiteY2" fmla="*/ 352627 h 1219796"/>
                          <a:gd name="connsiteX3" fmla="*/ 2164365 w 2164365"/>
                          <a:gd name="connsiteY3" fmla="*/ 1219796 h 1219796"/>
                          <a:gd name="connsiteX4" fmla="*/ 0 w 2164365"/>
                          <a:gd name="connsiteY4" fmla="*/ 1219796 h 1219796"/>
                          <a:gd name="connsiteX5" fmla="*/ 472 w 2164365"/>
                          <a:gd name="connsiteY5" fmla="*/ 1084346 h 1219796"/>
                          <a:gd name="connsiteX6" fmla="*/ 293701 w 2164365"/>
                          <a:gd name="connsiteY6" fmla="*/ 1055417 h 1219796"/>
                          <a:gd name="connsiteX7" fmla="*/ 406818 w 2164365"/>
                          <a:gd name="connsiteY7" fmla="*/ 970091 h 1219796"/>
                          <a:gd name="connsiteX8" fmla="*/ 406818 w 2164365"/>
                          <a:gd name="connsiteY8" fmla="*/ 667375 h 1219796"/>
                          <a:gd name="connsiteX9" fmla="*/ 419977 w 2164365"/>
                          <a:gd name="connsiteY9" fmla="*/ 667375 h 1219796"/>
                          <a:gd name="connsiteX10" fmla="*/ 427033 w 2164365"/>
                          <a:gd name="connsiteY10" fmla="*/ 660728 h 1219796"/>
                          <a:gd name="connsiteX11" fmla="*/ 427033 w 2164365"/>
                          <a:gd name="connsiteY11" fmla="*/ 595092 h 1219796"/>
                          <a:gd name="connsiteX12" fmla="*/ 419977 w 2164365"/>
                          <a:gd name="connsiteY12" fmla="*/ 588445 h 1219796"/>
                          <a:gd name="connsiteX13" fmla="*/ 411587 w 2164365"/>
                          <a:gd name="connsiteY13" fmla="*/ 588445 h 1219796"/>
                          <a:gd name="connsiteX14" fmla="*/ 423911 w 2164365"/>
                          <a:gd name="connsiteY14" fmla="*/ 531466 h 1219796"/>
                          <a:gd name="connsiteX15" fmla="*/ 567924 w 2164365"/>
                          <a:gd name="connsiteY15" fmla="*/ 233033 h 1219796"/>
                          <a:gd name="connsiteX16" fmla="*/ 601894 w 2164365"/>
                          <a:gd name="connsiteY16" fmla="*/ 173840 h 1219796"/>
                          <a:gd name="connsiteX17" fmla="*/ 606810 w 2164365"/>
                          <a:gd name="connsiteY17" fmla="*/ 162070 h 1219796"/>
                          <a:gd name="connsiteX18" fmla="*/ 614159 w 2164365"/>
                          <a:gd name="connsiteY18" fmla="*/ 159506 h 1219796"/>
                          <a:gd name="connsiteX19" fmla="*/ 842892 w 2164365"/>
                          <a:gd name="connsiteY19" fmla="*/ 30068 h 1219796"/>
                          <a:gd name="connsiteX20" fmla="*/ 844511 w 2164365"/>
                          <a:gd name="connsiteY20" fmla="*/ 134895 h 1219796"/>
                          <a:gd name="connsiteX21" fmla="*/ 1030234 w 2164365"/>
                          <a:gd name="connsiteY21" fmla="*/ 1141488 h 1219796"/>
                          <a:gd name="connsiteX22" fmla="*/ 1044524 w 2164365"/>
                          <a:gd name="connsiteY22" fmla="*/ 1145043 h 1219796"/>
                          <a:gd name="connsiteX23" fmla="*/ 1044444 w 2164365"/>
                          <a:gd name="connsiteY23" fmla="*/ 1144466 h 1219796"/>
                          <a:gd name="connsiteX24" fmla="*/ 996132 w 2164365"/>
                          <a:gd name="connsiteY24" fmla="*/ 578795 h 1219796"/>
                          <a:gd name="connsiteX25" fmla="*/ 1064226 w 2164365"/>
                          <a:gd name="connsiteY25" fmla="*/ 373798 h 1219796"/>
                          <a:gd name="connsiteX26" fmla="*/ 1003216 w 2164365"/>
                          <a:gd name="connsiteY26" fmla="*/ 275727 h 1219796"/>
                          <a:gd name="connsiteX27" fmla="*/ 1079792 w 2164365"/>
                          <a:gd name="connsiteY27" fmla="*/ 123842 h 1219796"/>
                          <a:gd name="connsiteX28" fmla="*/ 1167380 w 2164365"/>
                          <a:gd name="connsiteY28" fmla="*/ 130961 h 1219796"/>
                          <a:gd name="connsiteX29" fmla="*/ 1210600 w 2164365"/>
                          <a:gd name="connsiteY29" fmla="*/ 286191 h 1219796"/>
                          <a:gd name="connsiteX30" fmla="*/ 1151415 w 2164365"/>
                          <a:gd name="connsiteY30" fmla="*/ 363039 h 1219796"/>
                          <a:gd name="connsiteX31" fmla="*/ 1217554 w 2164365"/>
                          <a:gd name="connsiteY31" fmla="*/ 582896 h 1219796"/>
                          <a:gd name="connsiteX32" fmla="*/ 1191388 w 2164365"/>
                          <a:gd name="connsiteY32" fmla="*/ 1073823 h 1219796"/>
                          <a:gd name="connsiteX33" fmla="*/ 1186694 w 2164365"/>
                          <a:gd name="connsiteY33" fmla="*/ 1133935 h 1219796"/>
                          <a:gd name="connsiteX34" fmla="*/ 1212892 w 2164365"/>
                          <a:gd name="connsiteY34" fmla="*/ 1130664 h 1219796"/>
                          <a:gd name="connsiteX35" fmla="*/ 1338038 w 2164365"/>
                          <a:gd name="connsiteY35" fmla="*/ 520475 h 1219796"/>
                          <a:gd name="connsiteX36" fmla="*/ 1364974 w 2164365"/>
                          <a:gd name="connsiteY36" fmla="*/ 0 h 12197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</a:cxnLst>
                        <a:rect l="l" t="t" r="r" b="b"/>
                        <a:pathLst>
                          <a:path w="2164365" h="1219796">
                            <a:moveTo>
                              <a:pt x="1364974" y="0"/>
                            </a:moveTo>
                            <a:cubicBezTo>
                              <a:pt x="1467110" y="92229"/>
                              <a:pt x="1795911" y="227145"/>
                              <a:pt x="1943379" y="255345"/>
                            </a:cubicBezTo>
                            <a:cubicBezTo>
                              <a:pt x="1978599" y="261482"/>
                              <a:pt x="2042319" y="264943"/>
                              <a:pt x="2074161" y="352627"/>
                            </a:cubicBezTo>
                            <a:cubicBezTo>
                              <a:pt x="2119043" y="542872"/>
                              <a:pt x="2153152" y="992819"/>
                              <a:pt x="2164365" y="1219796"/>
                            </a:cubicBezTo>
                            <a:lnTo>
                              <a:pt x="0" y="1219796"/>
                            </a:lnTo>
                            <a:cubicBezTo>
                              <a:pt x="2902" y="1178795"/>
                              <a:pt x="2160" y="1160870"/>
                              <a:pt x="472" y="1084346"/>
                            </a:cubicBezTo>
                            <a:cubicBezTo>
                              <a:pt x="13954" y="1101963"/>
                              <a:pt x="283765" y="1128417"/>
                              <a:pt x="293701" y="1055417"/>
                            </a:cubicBezTo>
                            <a:cubicBezTo>
                              <a:pt x="389555" y="1048619"/>
                              <a:pt x="406818" y="1005951"/>
                              <a:pt x="406818" y="970091"/>
                            </a:cubicBezTo>
                            <a:lnTo>
                              <a:pt x="406818" y="667375"/>
                            </a:lnTo>
                            <a:lnTo>
                              <a:pt x="419977" y="667375"/>
                            </a:lnTo>
                            <a:cubicBezTo>
                              <a:pt x="423874" y="667375"/>
                              <a:pt x="427033" y="664399"/>
                              <a:pt x="427033" y="660728"/>
                            </a:cubicBezTo>
                            <a:lnTo>
                              <a:pt x="427033" y="595092"/>
                            </a:lnTo>
                            <a:cubicBezTo>
                              <a:pt x="427033" y="591421"/>
                              <a:pt x="423874" y="588445"/>
                              <a:pt x="419977" y="588445"/>
                            </a:cubicBezTo>
                            <a:lnTo>
                              <a:pt x="411587" y="588445"/>
                            </a:lnTo>
                            <a:lnTo>
                              <a:pt x="423911" y="531466"/>
                            </a:lnTo>
                            <a:cubicBezTo>
                              <a:pt x="452434" y="428534"/>
                              <a:pt x="507692" y="338167"/>
                              <a:pt x="567924" y="233033"/>
                            </a:cubicBezTo>
                            <a:lnTo>
                              <a:pt x="601894" y="173840"/>
                            </a:lnTo>
                            <a:lnTo>
                              <a:pt x="606810" y="162070"/>
                            </a:lnTo>
                            <a:lnTo>
                              <a:pt x="614159" y="159506"/>
                            </a:lnTo>
                            <a:cubicBezTo>
                              <a:pt x="711067" y="118028"/>
                              <a:pt x="793160" y="68548"/>
                              <a:pt x="842892" y="30068"/>
                            </a:cubicBezTo>
                            <a:cubicBezTo>
                              <a:pt x="843431" y="65010"/>
                              <a:pt x="843972" y="99952"/>
                              <a:pt x="844511" y="134895"/>
                            </a:cubicBezTo>
                            <a:cubicBezTo>
                              <a:pt x="860127" y="431604"/>
                              <a:pt x="962796" y="975677"/>
                              <a:pt x="1030234" y="1141488"/>
                            </a:cubicBezTo>
                            <a:lnTo>
                              <a:pt x="1044524" y="1145043"/>
                            </a:lnTo>
                            <a:cubicBezTo>
                              <a:pt x="1044497" y="1144851"/>
                              <a:pt x="1044471" y="1144658"/>
                              <a:pt x="1044444" y="1144466"/>
                            </a:cubicBezTo>
                            <a:cubicBezTo>
                              <a:pt x="1027082" y="1002926"/>
                              <a:pt x="1005046" y="715343"/>
                              <a:pt x="996132" y="578795"/>
                            </a:cubicBezTo>
                            <a:cubicBezTo>
                              <a:pt x="1035149" y="467845"/>
                              <a:pt x="1046644" y="438662"/>
                              <a:pt x="1064226" y="373798"/>
                            </a:cubicBezTo>
                            <a:cubicBezTo>
                              <a:pt x="1058469" y="345379"/>
                              <a:pt x="1033065" y="317681"/>
                              <a:pt x="1003216" y="275727"/>
                            </a:cubicBezTo>
                            <a:cubicBezTo>
                              <a:pt x="987541" y="259837"/>
                              <a:pt x="1047457" y="163815"/>
                              <a:pt x="1079792" y="123842"/>
                            </a:cubicBezTo>
                            <a:cubicBezTo>
                              <a:pt x="1096917" y="124277"/>
                              <a:pt x="1129390" y="117153"/>
                              <a:pt x="1167380" y="130961"/>
                            </a:cubicBezTo>
                            <a:cubicBezTo>
                              <a:pt x="1185238" y="171400"/>
                              <a:pt x="1219044" y="259270"/>
                              <a:pt x="1210600" y="286191"/>
                            </a:cubicBezTo>
                            <a:cubicBezTo>
                              <a:pt x="1199731" y="309484"/>
                              <a:pt x="1167449" y="331781"/>
                              <a:pt x="1151415" y="363039"/>
                            </a:cubicBezTo>
                            <a:cubicBezTo>
                              <a:pt x="1168293" y="443928"/>
                              <a:pt x="1192048" y="493100"/>
                              <a:pt x="1217554" y="582896"/>
                            </a:cubicBezTo>
                            <a:cubicBezTo>
                              <a:pt x="1215157" y="705599"/>
                              <a:pt x="1202379" y="924989"/>
                              <a:pt x="1191388" y="1073823"/>
                            </a:cubicBezTo>
                            <a:lnTo>
                              <a:pt x="1186694" y="1133935"/>
                            </a:lnTo>
                            <a:lnTo>
                              <a:pt x="1212892" y="1130664"/>
                            </a:lnTo>
                            <a:cubicBezTo>
                              <a:pt x="1253535" y="1016433"/>
                              <a:pt x="1316876" y="707020"/>
                              <a:pt x="1338038" y="520475"/>
                            </a:cubicBezTo>
                            <a:cubicBezTo>
                              <a:pt x="1359898" y="394875"/>
                              <a:pt x="1376778" y="141713"/>
                              <a:pt x="1364974" y="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20" name="Freeform 119"/>
                      <p:cNvSpPr/>
                      <p:nvPr/>
                    </p:nvSpPr>
                    <p:spPr>
                      <a:xfrm>
                        <a:off x="4332003" y="1470106"/>
                        <a:ext cx="1016881" cy="1436789"/>
                      </a:xfrm>
                      <a:custGeom>
                        <a:avLst/>
                        <a:gdLst>
                          <a:gd name="connsiteX0" fmla="*/ 65580 w 502346"/>
                          <a:gd name="connsiteY0" fmla="*/ 357626 h 547809"/>
                          <a:gd name="connsiteX1" fmla="*/ 273359 w 502346"/>
                          <a:gd name="connsiteY1" fmla="*/ 357626 h 547809"/>
                          <a:gd name="connsiteX2" fmla="*/ 354184 w 502346"/>
                          <a:gd name="connsiteY2" fmla="*/ 391494 h 547809"/>
                          <a:gd name="connsiteX3" fmla="*/ 502346 w 502346"/>
                          <a:gd name="connsiteY3" fmla="*/ 547809 h 547809"/>
                          <a:gd name="connsiteX4" fmla="*/ 171821 w 502346"/>
                          <a:gd name="connsiteY4" fmla="*/ 547809 h 547809"/>
                          <a:gd name="connsiteX5" fmla="*/ 0 w 502346"/>
                          <a:gd name="connsiteY5" fmla="*/ 387586 h 547809"/>
                          <a:gd name="connsiteX6" fmla="*/ 65580 w 502346"/>
                          <a:gd name="connsiteY6" fmla="*/ 357626 h 547809"/>
                          <a:gd name="connsiteX7" fmla="*/ 172182 w 502346"/>
                          <a:gd name="connsiteY7" fmla="*/ 535 h 547809"/>
                          <a:gd name="connsiteX8" fmla="*/ 227345 w 502346"/>
                          <a:gd name="connsiteY8" fmla="*/ 21199 h 547809"/>
                          <a:gd name="connsiteX9" fmla="*/ 307134 w 502346"/>
                          <a:gd name="connsiteY9" fmla="*/ 138151 h 547809"/>
                          <a:gd name="connsiteX10" fmla="*/ 288554 w 502346"/>
                          <a:gd name="connsiteY10" fmla="*/ 269312 h 547809"/>
                          <a:gd name="connsiteX11" fmla="*/ 50278 w 502346"/>
                          <a:gd name="connsiteY11" fmla="*/ 266032 h 547809"/>
                          <a:gd name="connsiteX12" fmla="*/ 31697 w 502346"/>
                          <a:gd name="connsiteY12" fmla="*/ 138151 h 547809"/>
                          <a:gd name="connsiteX13" fmla="*/ 172182 w 502346"/>
                          <a:gd name="connsiteY13" fmla="*/ 535 h 547809"/>
                          <a:gd name="connsiteX0" fmla="*/ 65580 w 354184"/>
                          <a:gd name="connsiteY0" fmla="*/ 357626 h 547811"/>
                          <a:gd name="connsiteX1" fmla="*/ 273359 w 354184"/>
                          <a:gd name="connsiteY1" fmla="*/ 357626 h 547811"/>
                          <a:gd name="connsiteX2" fmla="*/ 354184 w 354184"/>
                          <a:gd name="connsiteY2" fmla="*/ 391494 h 547811"/>
                          <a:gd name="connsiteX3" fmla="*/ 171821 w 354184"/>
                          <a:gd name="connsiteY3" fmla="*/ 547809 h 547811"/>
                          <a:gd name="connsiteX4" fmla="*/ 0 w 354184"/>
                          <a:gd name="connsiteY4" fmla="*/ 387586 h 547811"/>
                          <a:gd name="connsiteX5" fmla="*/ 65580 w 354184"/>
                          <a:gd name="connsiteY5" fmla="*/ 357626 h 547811"/>
                          <a:gd name="connsiteX6" fmla="*/ 172182 w 354184"/>
                          <a:gd name="connsiteY6" fmla="*/ 535 h 547811"/>
                          <a:gd name="connsiteX7" fmla="*/ 227345 w 354184"/>
                          <a:gd name="connsiteY7" fmla="*/ 21199 h 547811"/>
                          <a:gd name="connsiteX8" fmla="*/ 307134 w 354184"/>
                          <a:gd name="connsiteY8" fmla="*/ 138151 h 547811"/>
                          <a:gd name="connsiteX9" fmla="*/ 288554 w 354184"/>
                          <a:gd name="connsiteY9" fmla="*/ 269312 h 547811"/>
                          <a:gd name="connsiteX10" fmla="*/ 50278 w 354184"/>
                          <a:gd name="connsiteY10" fmla="*/ 266032 h 547811"/>
                          <a:gd name="connsiteX11" fmla="*/ 31697 w 354184"/>
                          <a:gd name="connsiteY11" fmla="*/ 138151 h 547811"/>
                          <a:gd name="connsiteX12" fmla="*/ 172182 w 354184"/>
                          <a:gd name="connsiteY12" fmla="*/ 535 h 547811"/>
                          <a:gd name="connsiteX0" fmla="*/ 65580 w 317761"/>
                          <a:gd name="connsiteY0" fmla="*/ 357626 h 547809"/>
                          <a:gd name="connsiteX1" fmla="*/ 273359 w 317761"/>
                          <a:gd name="connsiteY1" fmla="*/ 357626 h 547809"/>
                          <a:gd name="connsiteX2" fmla="*/ 171821 w 317761"/>
                          <a:gd name="connsiteY2" fmla="*/ 547809 h 547809"/>
                          <a:gd name="connsiteX3" fmla="*/ 0 w 317761"/>
                          <a:gd name="connsiteY3" fmla="*/ 387586 h 547809"/>
                          <a:gd name="connsiteX4" fmla="*/ 65580 w 317761"/>
                          <a:gd name="connsiteY4" fmla="*/ 357626 h 547809"/>
                          <a:gd name="connsiteX5" fmla="*/ 172182 w 317761"/>
                          <a:gd name="connsiteY5" fmla="*/ 535 h 547809"/>
                          <a:gd name="connsiteX6" fmla="*/ 227345 w 317761"/>
                          <a:gd name="connsiteY6" fmla="*/ 21199 h 547809"/>
                          <a:gd name="connsiteX7" fmla="*/ 307134 w 317761"/>
                          <a:gd name="connsiteY7" fmla="*/ 138151 h 547809"/>
                          <a:gd name="connsiteX8" fmla="*/ 288554 w 317761"/>
                          <a:gd name="connsiteY8" fmla="*/ 269312 h 547809"/>
                          <a:gd name="connsiteX9" fmla="*/ 50278 w 317761"/>
                          <a:gd name="connsiteY9" fmla="*/ 266032 h 547809"/>
                          <a:gd name="connsiteX10" fmla="*/ 31697 w 317761"/>
                          <a:gd name="connsiteY10" fmla="*/ 138151 h 547809"/>
                          <a:gd name="connsiteX11" fmla="*/ 172182 w 317761"/>
                          <a:gd name="connsiteY11" fmla="*/ 535 h 547809"/>
                          <a:gd name="connsiteX0" fmla="*/ 65580 w 317761"/>
                          <a:gd name="connsiteY0" fmla="*/ 357626 h 417653"/>
                          <a:gd name="connsiteX1" fmla="*/ 273359 w 317761"/>
                          <a:gd name="connsiteY1" fmla="*/ 357626 h 417653"/>
                          <a:gd name="connsiteX2" fmla="*/ 0 w 317761"/>
                          <a:gd name="connsiteY2" fmla="*/ 387586 h 417653"/>
                          <a:gd name="connsiteX3" fmla="*/ 65580 w 317761"/>
                          <a:gd name="connsiteY3" fmla="*/ 357626 h 417653"/>
                          <a:gd name="connsiteX4" fmla="*/ 172182 w 317761"/>
                          <a:gd name="connsiteY4" fmla="*/ 535 h 417653"/>
                          <a:gd name="connsiteX5" fmla="*/ 227345 w 317761"/>
                          <a:gd name="connsiteY5" fmla="*/ 21199 h 417653"/>
                          <a:gd name="connsiteX6" fmla="*/ 307134 w 317761"/>
                          <a:gd name="connsiteY6" fmla="*/ 138151 h 417653"/>
                          <a:gd name="connsiteX7" fmla="*/ 288554 w 317761"/>
                          <a:gd name="connsiteY7" fmla="*/ 269312 h 417653"/>
                          <a:gd name="connsiteX8" fmla="*/ 50278 w 317761"/>
                          <a:gd name="connsiteY8" fmla="*/ 266032 h 417653"/>
                          <a:gd name="connsiteX9" fmla="*/ 31697 w 317761"/>
                          <a:gd name="connsiteY9" fmla="*/ 138151 h 417653"/>
                          <a:gd name="connsiteX10" fmla="*/ 172182 w 317761"/>
                          <a:gd name="connsiteY10" fmla="*/ 535 h 417653"/>
                          <a:gd name="connsiteX0" fmla="*/ 65580 w 317761"/>
                          <a:gd name="connsiteY0" fmla="*/ 357626 h 387586"/>
                          <a:gd name="connsiteX1" fmla="*/ 0 w 317761"/>
                          <a:gd name="connsiteY1" fmla="*/ 387586 h 387586"/>
                          <a:gd name="connsiteX2" fmla="*/ 65580 w 317761"/>
                          <a:gd name="connsiteY2" fmla="*/ 357626 h 387586"/>
                          <a:gd name="connsiteX3" fmla="*/ 172182 w 317761"/>
                          <a:gd name="connsiteY3" fmla="*/ 535 h 387586"/>
                          <a:gd name="connsiteX4" fmla="*/ 227345 w 317761"/>
                          <a:gd name="connsiteY4" fmla="*/ 21199 h 387586"/>
                          <a:gd name="connsiteX5" fmla="*/ 307134 w 317761"/>
                          <a:gd name="connsiteY5" fmla="*/ 138151 h 387586"/>
                          <a:gd name="connsiteX6" fmla="*/ 288554 w 317761"/>
                          <a:gd name="connsiteY6" fmla="*/ 269312 h 387586"/>
                          <a:gd name="connsiteX7" fmla="*/ 50278 w 317761"/>
                          <a:gd name="connsiteY7" fmla="*/ 266032 h 387586"/>
                          <a:gd name="connsiteX8" fmla="*/ 31697 w 317761"/>
                          <a:gd name="connsiteY8" fmla="*/ 138151 h 387586"/>
                          <a:gd name="connsiteX9" fmla="*/ 172182 w 317761"/>
                          <a:gd name="connsiteY9" fmla="*/ 535 h 387586"/>
                          <a:gd name="connsiteX0" fmla="*/ 152242 w 297821"/>
                          <a:gd name="connsiteY0" fmla="*/ 535 h 376520"/>
                          <a:gd name="connsiteX1" fmla="*/ 207405 w 297821"/>
                          <a:gd name="connsiteY1" fmla="*/ 21199 h 376520"/>
                          <a:gd name="connsiteX2" fmla="*/ 287194 w 297821"/>
                          <a:gd name="connsiteY2" fmla="*/ 138151 h 376520"/>
                          <a:gd name="connsiteX3" fmla="*/ 268614 w 297821"/>
                          <a:gd name="connsiteY3" fmla="*/ 269312 h 376520"/>
                          <a:gd name="connsiteX4" fmla="*/ 30338 w 297821"/>
                          <a:gd name="connsiteY4" fmla="*/ 266032 h 376520"/>
                          <a:gd name="connsiteX5" fmla="*/ 11757 w 297821"/>
                          <a:gd name="connsiteY5" fmla="*/ 138151 h 376520"/>
                          <a:gd name="connsiteX6" fmla="*/ 152242 w 297821"/>
                          <a:gd name="connsiteY6" fmla="*/ 535 h 376520"/>
                          <a:gd name="connsiteX0" fmla="*/ 152242 w 297821"/>
                          <a:gd name="connsiteY0" fmla="*/ 535 h 372849"/>
                          <a:gd name="connsiteX1" fmla="*/ 207405 w 297821"/>
                          <a:gd name="connsiteY1" fmla="*/ 21199 h 372849"/>
                          <a:gd name="connsiteX2" fmla="*/ 287194 w 297821"/>
                          <a:gd name="connsiteY2" fmla="*/ 138151 h 372849"/>
                          <a:gd name="connsiteX3" fmla="*/ 268614 w 297821"/>
                          <a:gd name="connsiteY3" fmla="*/ 269312 h 372849"/>
                          <a:gd name="connsiteX4" fmla="*/ 122016 w 297821"/>
                          <a:gd name="connsiteY4" fmla="*/ 372846 h 372849"/>
                          <a:gd name="connsiteX5" fmla="*/ 30338 w 297821"/>
                          <a:gd name="connsiteY5" fmla="*/ 266032 h 372849"/>
                          <a:gd name="connsiteX6" fmla="*/ 11757 w 297821"/>
                          <a:gd name="connsiteY6" fmla="*/ 138151 h 372849"/>
                          <a:gd name="connsiteX7" fmla="*/ 152242 w 297821"/>
                          <a:gd name="connsiteY7" fmla="*/ 535 h 372849"/>
                          <a:gd name="connsiteX0" fmla="*/ 152242 w 297821"/>
                          <a:gd name="connsiteY0" fmla="*/ 535 h 376962"/>
                          <a:gd name="connsiteX1" fmla="*/ 207405 w 297821"/>
                          <a:gd name="connsiteY1" fmla="*/ 21199 h 376962"/>
                          <a:gd name="connsiteX2" fmla="*/ 287194 w 297821"/>
                          <a:gd name="connsiteY2" fmla="*/ 138151 h 376962"/>
                          <a:gd name="connsiteX3" fmla="*/ 268614 w 297821"/>
                          <a:gd name="connsiteY3" fmla="*/ 269312 h 376962"/>
                          <a:gd name="connsiteX4" fmla="*/ 181776 w 297821"/>
                          <a:gd name="connsiteY4" fmla="*/ 346701 h 376962"/>
                          <a:gd name="connsiteX5" fmla="*/ 122016 w 297821"/>
                          <a:gd name="connsiteY5" fmla="*/ 372846 h 376962"/>
                          <a:gd name="connsiteX6" fmla="*/ 30338 w 297821"/>
                          <a:gd name="connsiteY6" fmla="*/ 266032 h 376962"/>
                          <a:gd name="connsiteX7" fmla="*/ 11757 w 297821"/>
                          <a:gd name="connsiteY7" fmla="*/ 138151 h 376962"/>
                          <a:gd name="connsiteX8" fmla="*/ 152242 w 297821"/>
                          <a:gd name="connsiteY8" fmla="*/ 535 h 376962"/>
                          <a:gd name="connsiteX0" fmla="*/ 152242 w 297821"/>
                          <a:gd name="connsiteY0" fmla="*/ 535 h 383118"/>
                          <a:gd name="connsiteX1" fmla="*/ 207405 w 297821"/>
                          <a:gd name="connsiteY1" fmla="*/ 21199 h 383118"/>
                          <a:gd name="connsiteX2" fmla="*/ 287194 w 297821"/>
                          <a:gd name="connsiteY2" fmla="*/ 138151 h 383118"/>
                          <a:gd name="connsiteX3" fmla="*/ 268614 w 297821"/>
                          <a:gd name="connsiteY3" fmla="*/ 269312 h 383118"/>
                          <a:gd name="connsiteX4" fmla="*/ 195471 w 297821"/>
                          <a:gd name="connsiteY4" fmla="*/ 370356 h 383118"/>
                          <a:gd name="connsiteX5" fmla="*/ 122016 w 297821"/>
                          <a:gd name="connsiteY5" fmla="*/ 372846 h 383118"/>
                          <a:gd name="connsiteX6" fmla="*/ 30338 w 297821"/>
                          <a:gd name="connsiteY6" fmla="*/ 266032 h 383118"/>
                          <a:gd name="connsiteX7" fmla="*/ 11757 w 297821"/>
                          <a:gd name="connsiteY7" fmla="*/ 138151 h 383118"/>
                          <a:gd name="connsiteX8" fmla="*/ 152242 w 297821"/>
                          <a:gd name="connsiteY8" fmla="*/ 535 h 383118"/>
                          <a:gd name="connsiteX0" fmla="*/ 152242 w 297821"/>
                          <a:gd name="connsiteY0" fmla="*/ 535 h 383118"/>
                          <a:gd name="connsiteX1" fmla="*/ 207405 w 297821"/>
                          <a:gd name="connsiteY1" fmla="*/ 21199 h 383118"/>
                          <a:gd name="connsiteX2" fmla="*/ 287194 w 297821"/>
                          <a:gd name="connsiteY2" fmla="*/ 138151 h 383118"/>
                          <a:gd name="connsiteX3" fmla="*/ 268614 w 297821"/>
                          <a:gd name="connsiteY3" fmla="*/ 269312 h 383118"/>
                          <a:gd name="connsiteX4" fmla="*/ 202941 w 297821"/>
                          <a:gd name="connsiteY4" fmla="*/ 370356 h 383118"/>
                          <a:gd name="connsiteX5" fmla="*/ 122016 w 297821"/>
                          <a:gd name="connsiteY5" fmla="*/ 372846 h 383118"/>
                          <a:gd name="connsiteX6" fmla="*/ 30338 w 297821"/>
                          <a:gd name="connsiteY6" fmla="*/ 266032 h 383118"/>
                          <a:gd name="connsiteX7" fmla="*/ 11757 w 297821"/>
                          <a:gd name="connsiteY7" fmla="*/ 138151 h 383118"/>
                          <a:gd name="connsiteX8" fmla="*/ 152242 w 297821"/>
                          <a:gd name="connsiteY8" fmla="*/ 535 h 383118"/>
                          <a:gd name="connsiteX0" fmla="*/ 152242 w 297821"/>
                          <a:gd name="connsiteY0" fmla="*/ 535 h 392236"/>
                          <a:gd name="connsiteX1" fmla="*/ 207405 w 297821"/>
                          <a:gd name="connsiteY1" fmla="*/ 21199 h 392236"/>
                          <a:gd name="connsiteX2" fmla="*/ 287194 w 297821"/>
                          <a:gd name="connsiteY2" fmla="*/ 138151 h 392236"/>
                          <a:gd name="connsiteX3" fmla="*/ 268614 w 297821"/>
                          <a:gd name="connsiteY3" fmla="*/ 269312 h 392236"/>
                          <a:gd name="connsiteX4" fmla="*/ 202941 w 297821"/>
                          <a:gd name="connsiteY4" fmla="*/ 370356 h 392236"/>
                          <a:gd name="connsiteX5" fmla="*/ 77196 w 297821"/>
                          <a:gd name="connsiteY5" fmla="*/ 386541 h 392236"/>
                          <a:gd name="connsiteX6" fmla="*/ 30338 w 297821"/>
                          <a:gd name="connsiteY6" fmla="*/ 266032 h 392236"/>
                          <a:gd name="connsiteX7" fmla="*/ 11757 w 297821"/>
                          <a:gd name="connsiteY7" fmla="*/ 138151 h 392236"/>
                          <a:gd name="connsiteX8" fmla="*/ 152242 w 297821"/>
                          <a:gd name="connsiteY8" fmla="*/ 535 h 392236"/>
                          <a:gd name="connsiteX0" fmla="*/ 152242 w 297821"/>
                          <a:gd name="connsiteY0" fmla="*/ 535 h 392236"/>
                          <a:gd name="connsiteX1" fmla="*/ 207405 w 297821"/>
                          <a:gd name="connsiteY1" fmla="*/ 21199 h 392236"/>
                          <a:gd name="connsiteX2" fmla="*/ 287194 w 297821"/>
                          <a:gd name="connsiteY2" fmla="*/ 138151 h 392236"/>
                          <a:gd name="connsiteX3" fmla="*/ 268614 w 297821"/>
                          <a:gd name="connsiteY3" fmla="*/ 269312 h 392236"/>
                          <a:gd name="connsiteX4" fmla="*/ 202941 w 297821"/>
                          <a:gd name="connsiteY4" fmla="*/ 370356 h 392236"/>
                          <a:gd name="connsiteX5" fmla="*/ 77196 w 297821"/>
                          <a:gd name="connsiteY5" fmla="*/ 386541 h 392236"/>
                          <a:gd name="connsiteX6" fmla="*/ 30338 w 297821"/>
                          <a:gd name="connsiteY6" fmla="*/ 266032 h 392236"/>
                          <a:gd name="connsiteX7" fmla="*/ 11757 w 297821"/>
                          <a:gd name="connsiteY7" fmla="*/ 138151 h 392236"/>
                          <a:gd name="connsiteX8" fmla="*/ 152242 w 297821"/>
                          <a:gd name="connsiteY8" fmla="*/ 535 h 392236"/>
                          <a:gd name="connsiteX0" fmla="*/ 152242 w 297821"/>
                          <a:gd name="connsiteY0" fmla="*/ 535 h 398097"/>
                          <a:gd name="connsiteX1" fmla="*/ 207405 w 297821"/>
                          <a:gd name="connsiteY1" fmla="*/ 21199 h 398097"/>
                          <a:gd name="connsiteX2" fmla="*/ 287194 w 297821"/>
                          <a:gd name="connsiteY2" fmla="*/ 138151 h 398097"/>
                          <a:gd name="connsiteX3" fmla="*/ 268614 w 297821"/>
                          <a:gd name="connsiteY3" fmla="*/ 269312 h 398097"/>
                          <a:gd name="connsiteX4" fmla="*/ 220371 w 297821"/>
                          <a:gd name="connsiteY4" fmla="*/ 386541 h 398097"/>
                          <a:gd name="connsiteX5" fmla="*/ 77196 w 297821"/>
                          <a:gd name="connsiteY5" fmla="*/ 386541 h 398097"/>
                          <a:gd name="connsiteX6" fmla="*/ 30338 w 297821"/>
                          <a:gd name="connsiteY6" fmla="*/ 266032 h 398097"/>
                          <a:gd name="connsiteX7" fmla="*/ 11757 w 297821"/>
                          <a:gd name="connsiteY7" fmla="*/ 138151 h 398097"/>
                          <a:gd name="connsiteX8" fmla="*/ 152242 w 297821"/>
                          <a:gd name="connsiteY8" fmla="*/ 535 h 398097"/>
                          <a:gd name="connsiteX0" fmla="*/ 152242 w 297821"/>
                          <a:gd name="connsiteY0" fmla="*/ 535 h 398097"/>
                          <a:gd name="connsiteX1" fmla="*/ 207405 w 297821"/>
                          <a:gd name="connsiteY1" fmla="*/ 21199 h 398097"/>
                          <a:gd name="connsiteX2" fmla="*/ 287194 w 297821"/>
                          <a:gd name="connsiteY2" fmla="*/ 138151 h 398097"/>
                          <a:gd name="connsiteX3" fmla="*/ 268614 w 297821"/>
                          <a:gd name="connsiteY3" fmla="*/ 269312 h 398097"/>
                          <a:gd name="connsiteX4" fmla="*/ 220371 w 297821"/>
                          <a:gd name="connsiteY4" fmla="*/ 386541 h 398097"/>
                          <a:gd name="connsiteX5" fmla="*/ 77196 w 297821"/>
                          <a:gd name="connsiteY5" fmla="*/ 386541 h 398097"/>
                          <a:gd name="connsiteX6" fmla="*/ 30338 w 297821"/>
                          <a:gd name="connsiteY6" fmla="*/ 266032 h 398097"/>
                          <a:gd name="connsiteX7" fmla="*/ 11757 w 297821"/>
                          <a:gd name="connsiteY7" fmla="*/ 138151 h 398097"/>
                          <a:gd name="connsiteX8" fmla="*/ 152242 w 297821"/>
                          <a:gd name="connsiteY8" fmla="*/ 535 h 398097"/>
                          <a:gd name="connsiteX0" fmla="*/ 152242 w 297821"/>
                          <a:gd name="connsiteY0" fmla="*/ 535 h 398097"/>
                          <a:gd name="connsiteX1" fmla="*/ 207405 w 297821"/>
                          <a:gd name="connsiteY1" fmla="*/ 21199 h 398097"/>
                          <a:gd name="connsiteX2" fmla="*/ 287194 w 297821"/>
                          <a:gd name="connsiteY2" fmla="*/ 138151 h 398097"/>
                          <a:gd name="connsiteX3" fmla="*/ 268614 w 297821"/>
                          <a:gd name="connsiteY3" fmla="*/ 269312 h 398097"/>
                          <a:gd name="connsiteX4" fmla="*/ 220371 w 297821"/>
                          <a:gd name="connsiteY4" fmla="*/ 386541 h 398097"/>
                          <a:gd name="connsiteX5" fmla="*/ 77196 w 297821"/>
                          <a:gd name="connsiteY5" fmla="*/ 386541 h 398097"/>
                          <a:gd name="connsiteX6" fmla="*/ 30338 w 297821"/>
                          <a:gd name="connsiteY6" fmla="*/ 266032 h 398097"/>
                          <a:gd name="connsiteX7" fmla="*/ 11757 w 297821"/>
                          <a:gd name="connsiteY7" fmla="*/ 138151 h 398097"/>
                          <a:gd name="connsiteX8" fmla="*/ 152242 w 297821"/>
                          <a:gd name="connsiteY8" fmla="*/ 535 h 398097"/>
                          <a:gd name="connsiteX0" fmla="*/ 152242 w 297821"/>
                          <a:gd name="connsiteY0" fmla="*/ 535 h 398097"/>
                          <a:gd name="connsiteX1" fmla="*/ 207405 w 297821"/>
                          <a:gd name="connsiteY1" fmla="*/ 21199 h 398097"/>
                          <a:gd name="connsiteX2" fmla="*/ 287194 w 297821"/>
                          <a:gd name="connsiteY2" fmla="*/ 138151 h 398097"/>
                          <a:gd name="connsiteX3" fmla="*/ 268614 w 297821"/>
                          <a:gd name="connsiteY3" fmla="*/ 269312 h 398097"/>
                          <a:gd name="connsiteX4" fmla="*/ 220371 w 297821"/>
                          <a:gd name="connsiteY4" fmla="*/ 386541 h 398097"/>
                          <a:gd name="connsiteX5" fmla="*/ 77196 w 297821"/>
                          <a:gd name="connsiteY5" fmla="*/ 386541 h 398097"/>
                          <a:gd name="connsiteX6" fmla="*/ 30338 w 297821"/>
                          <a:gd name="connsiteY6" fmla="*/ 266032 h 398097"/>
                          <a:gd name="connsiteX7" fmla="*/ 11757 w 297821"/>
                          <a:gd name="connsiteY7" fmla="*/ 138151 h 398097"/>
                          <a:gd name="connsiteX8" fmla="*/ 152242 w 297821"/>
                          <a:gd name="connsiteY8" fmla="*/ 535 h 398097"/>
                          <a:gd name="connsiteX0" fmla="*/ 152242 w 297821"/>
                          <a:gd name="connsiteY0" fmla="*/ 535 h 402969"/>
                          <a:gd name="connsiteX1" fmla="*/ 207405 w 297821"/>
                          <a:gd name="connsiteY1" fmla="*/ 21199 h 402969"/>
                          <a:gd name="connsiteX2" fmla="*/ 287194 w 297821"/>
                          <a:gd name="connsiteY2" fmla="*/ 138151 h 402969"/>
                          <a:gd name="connsiteX3" fmla="*/ 268614 w 297821"/>
                          <a:gd name="connsiteY3" fmla="*/ 269312 h 402969"/>
                          <a:gd name="connsiteX4" fmla="*/ 220371 w 297821"/>
                          <a:gd name="connsiteY4" fmla="*/ 386541 h 402969"/>
                          <a:gd name="connsiteX5" fmla="*/ 69726 w 297821"/>
                          <a:gd name="connsiteY5" fmla="*/ 395256 h 402969"/>
                          <a:gd name="connsiteX6" fmla="*/ 30338 w 297821"/>
                          <a:gd name="connsiteY6" fmla="*/ 266032 h 402969"/>
                          <a:gd name="connsiteX7" fmla="*/ 11757 w 297821"/>
                          <a:gd name="connsiteY7" fmla="*/ 138151 h 402969"/>
                          <a:gd name="connsiteX8" fmla="*/ 152242 w 297821"/>
                          <a:gd name="connsiteY8" fmla="*/ 535 h 402969"/>
                          <a:gd name="connsiteX0" fmla="*/ 152242 w 297821"/>
                          <a:gd name="connsiteY0" fmla="*/ 535 h 399962"/>
                          <a:gd name="connsiteX1" fmla="*/ 207405 w 297821"/>
                          <a:gd name="connsiteY1" fmla="*/ 21199 h 399962"/>
                          <a:gd name="connsiteX2" fmla="*/ 287194 w 297821"/>
                          <a:gd name="connsiteY2" fmla="*/ 138151 h 399962"/>
                          <a:gd name="connsiteX3" fmla="*/ 268614 w 297821"/>
                          <a:gd name="connsiteY3" fmla="*/ 269312 h 399962"/>
                          <a:gd name="connsiteX4" fmla="*/ 220371 w 297821"/>
                          <a:gd name="connsiteY4" fmla="*/ 386541 h 399962"/>
                          <a:gd name="connsiteX5" fmla="*/ 67236 w 297821"/>
                          <a:gd name="connsiteY5" fmla="*/ 390276 h 399962"/>
                          <a:gd name="connsiteX6" fmla="*/ 30338 w 297821"/>
                          <a:gd name="connsiteY6" fmla="*/ 266032 h 399962"/>
                          <a:gd name="connsiteX7" fmla="*/ 11757 w 297821"/>
                          <a:gd name="connsiteY7" fmla="*/ 138151 h 399962"/>
                          <a:gd name="connsiteX8" fmla="*/ 152242 w 297821"/>
                          <a:gd name="connsiteY8" fmla="*/ 535 h 399962"/>
                          <a:gd name="connsiteX0" fmla="*/ 152242 w 297821"/>
                          <a:gd name="connsiteY0" fmla="*/ 535 h 399962"/>
                          <a:gd name="connsiteX1" fmla="*/ 207405 w 297821"/>
                          <a:gd name="connsiteY1" fmla="*/ 21199 h 399962"/>
                          <a:gd name="connsiteX2" fmla="*/ 287194 w 297821"/>
                          <a:gd name="connsiteY2" fmla="*/ 138151 h 399962"/>
                          <a:gd name="connsiteX3" fmla="*/ 268614 w 297821"/>
                          <a:gd name="connsiteY3" fmla="*/ 269312 h 399962"/>
                          <a:gd name="connsiteX4" fmla="*/ 220371 w 297821"/>
                          <a:gd name="connsiteY4" fmla="*/ 386541 h 399962"/>
                          <a:gd name="connsiteX5" fmla="*/ 67236 w 297821"/>
                          <a:gd name="connsiteY5" fmla="*/ 390276 h 399962"/>
                          <a:gd name="connsiteX6" fmla="*/ 30338 w 297821"/>
                          <a:gd name="connsiteY6" fmla="*/ 266032 h 399962"/>
                          <a:gd name="connsiteX7" fmla="*/ 11757 w 297821"/>
                          <a:gd name="connsiteY7" fmla="*/ 138151 h 399962"/>
                          <a:gd name="connsiteX8" fmla="*/ 152242 w 297821"/>
                          <a:gd name="connsiteY8" fmla="*/ 535 h 399962"/>
                          <a:gd name="connsiteX0" fmla="*/ 152242 w 297821"/>
                          <a:gd name="connsiteY0" fmla="*/ 535 h 402530"/>
                          <a:gd name="connsiteX1" fmla="*/ 207405 w 297821"/>
                          <a:gd name="connsiteY1" fmla="*/ 21199 h 402530"/>
                          <a:gd name="connsiteX2" fmla="*/ 287194 w 297821"/>
                          <a:gd name="connsiteY2" fmla="*/ 138151 h 402530"/>
                          <a:gd name="connsiteX3" fmla="*/ 268614 w 297821"/>
                          <a:gd name="connsiteY3" fmla="*/ 269312 h 402530"/>
                          <a:gd name="connsiteX4" fmla="*/ 226596 w 297821"/>
                          <a:gd name="connsiteY4" fmla="*/ 391521 h 402530"/>
                          <a:gd name="connsiteX5" fmla="*/ 67236 w 297821"/>
                          <a:gd name="connsiteY5" fmla="*/ 390276 h 402530"/>
                          <a:gd name="connsiteX6" fmla="*/ 30338 w 297821"/>
                          <a:gd name="connsiteY6" fmla="*/ 266032 h 402530"/>
                          <a:gd name="connsiteX7" fmla="*/ 11757 w 297821"/>
                          <a:gd name="connsiteY7" fmla="*/ 138151 h 402530"/>
                          <a:gd name="connsiteX8" fmla="*/ 152242 w 297821"/>
                          <a:gd name="connsiteY8" fmla="*/ 535 h 402530"/>
                          <a:gd name="connsiteX0" fmla="*/ 152242 w 297821"/>
                          <a:gd name="connsiteY0" fmla="*/ 535 h 402530"/>
                          <a:gd name="connsiteX1" fmla="*/ 207405 w 297821"/>
                          <a:gd name="connsiteY1" fmla="*/ 21199 h 402530"/>
                          <a:gd name="connsiteX2" fmla="*/ 287194 w 297821"/>
                          <a:gd name="connsiteY2" fmla="*/ 138151 h 402530"/>
                          <a:gd name="connsiteX3" fmla="*/ 268614 w 297821"/>
                          <a:gd name="connsiteY3" fmla="*/ 269312 h 402530"/>
                          <a:gd name="connsiteX4" fmla="*/ 226596 w 297821"/>
                          <a:gd name="connsiteY4" fmla="*/ 391521 h 402530"/>
                          <a:gd name="connsiteX5" fmla="*/ 67236 w 297821"/>
                          <a:gd name="connsiteY5" fmla="*/ 390276 h 402530"/>
                          <a:gd name="connsiteX6" fmla="*/ 30338 w 297821"/>
                          <a:gd name="connsiteY6" fmla="*/ 266032 h 402530"/>
                          <a:gd name="connsiteX7" fmla="*/ 11757 w 297821"/>
                          <a:gd name="connsiteY7" fmla="*/ 138151 h 402530"/>
                          <a:gd name="connsiteX8" fmla="*/ 152242 w 297821"/>
                          <a:gd name="connsiteY8" fmla="*/ 535 h 402530"/>
                          <a:gd name="connsiteX0" fmla="*/ 152242 w 297821"/>
                          <a:gd name="connsiteY0" fmla="*/ 535 h 407660"/>
                          <a:gd name="connsiteX1" fmla="*/ 207405 w 297821"/>
                          <a:gd name="connsiteY1" fmla="*/ 21199 h 407660"/>
                          <a:gd name="connsiteX2" fmla="*/ 287194 w 297821"/>
                          <a:gd name="connsiteY2" fmla="*/ 138151 h 407660"/>
                          <a:gd name="connsiteX3" fmla="*/ 268614 w 297821"/>
                          <a:gd name="connsiteY3" fmla="*/ 269312 h 407660"/>
                          <a:gd name="connsiteX4" fmla="*/ 226596 w 297821"/>
                          <a:gd name="connsiteY4" fmla="*/ 391521 h 407660"/>
                          <a:gd name="connsiteX5" fmla="*/ 67236 w 297821"/>
                          <a:gd name="connsiteY5" fmla="*/ 390276 h 407660"/>
                          <a:gd name="connsiteX6" fmla="*/ 30338 w 297821"/>
                          <a:gd name="connsiteY6" fmla="*/ 266032 h 407660"/>
                          <a:gd name="connsiteX7" fmla="*/ 11757 w 297821"/>
                          <a:gd name="connsiteY7" fmla="*/ 138151 h 407660"/>
                          <a:gd name="connsiteX8" fmla="*/ 152242 w 297821"/>
                          <a:gd name="connsiteY8" fmla="*/ 535 h 407660"/>
                          <a:gd name="connsiteX0" fmla="*/ 152242 w 297821"/>
                          <a:gd name="connsiteY0" fmla="*/ 535 h 408973"/>
                          <a:gd name="connsiteX1" fmla="*/ 207405 w 297821"/>
                          <a:gd name="connsiteY1" fmla="*/ 21199 h 408973"/>
                          <a:gd name="connsiteX2" fmla="*/ 287194 w 297821"/>
                          <a:gd name="connsiteY2" fmla="*/ 138151 h 408973"/>
                          <a:gd name="connsiteX3" fmla="*/ 268614 w 297821"/>
                          <a:gd name="connsiteY3" fmla="*/ 269312 h 408973"/>
                          <a:gd name="connsiteX4" fmla="*/ 226596 w 297821"/>
                          <a:gd name="connsiteY4" fmla="*/ 391521 h 408973"/>
                          <a:gd name="connsiteX5" fmla="*/ 67236 w 297821"/>
                          <a:gd name="connsiteY5" fmla="*/ 390276 h 408973"/>
                          <a:gd name="connsiteX6" fmla="*/ 30338 w 297821"/>
                          <a:gd name="connsiteY6" fmla="*/ 266032 h 408973"/>
                          <a:gd name="connsiteX7" fmla="*/ 11757 w 297821"/>
                          <a:gd name="connsiteY7" fmla="*/ 138151 h 408973"/>
                          <a:gd name="connsiteX8" fmla="*/ 152242 w 297821"/>
                          <a:gd name="connsiteY8" fmla="*/ 535 h 408973"/>
                          <a:gd name="connsiteX0" fmla="*/ 152242 w 297821"/>
                          <a:gd name="connsiteY0" fmla="*/ 535 h 408973"/>
                          <a:gd name="connsiteX1" fmla="*/ 207405 w 297821"/>
                          <a:gd name="connsiteY1" fmla="*/ 21199 h 408973"/>
                          <a:gd name="connsiteX2" fmla="*/ 287194 w 297821"/>
                          <a:gd name="connsiteY2" fmla="*/ 138151 h 408973"/>
                          <a:gd name="connsiteX3" fmla="*/ 268614 w 297821"/>
                          <a:gd name="connsiteY3" fmla="*/ 269312 h 408973"/>
                          <a:gd name="connsiteX4" fmla="*/ 226596 w 297821"/>
                          <a:gd name="connsiteY4" fmla="*/ 391521 h 408973"/>
                          <a:gd name="connsiteX5" fmla="*/ 67236 w 297821"/>
                          <a:gd name="connsiteY5" fmla="*/ 390276 h 408973"/>
                          <a:gd name="connsiteX6" fmla="*/ 74084 w 297821"/>
                          <a:gd name="connsiteY6" fmla="*/ 357274 h 408973"/>
                          <a:gd name="connsiteX7" fmla="*/ 30338 w 297821"/>
                          <a:gd name="connsiteY7" fmla="*/ 266032 h 408973"/>
                          <a:gd name="connsiteX8" fmla="*/ 11757 w 297821"/>
                          <a:gd name="connsiteY8" fmla="*/ 138151 h 408973"/>
                          <a:gd name="connsiteX9" fmla="*/ 152242 w 297821"/>
                          <a:gd name="connsiteY9" fmla="*/ 535 h 408973"/>
                          <a:gd name="connsiteX0" fmla="*/ 152242 w 297821"/>
                          <a:gd name="connsiteY0" fmla="*/ 535 h 408973"/>
                          <a:gd name="connsiteX1" fmla="*/ 207405 w 297821"/>
                          <a:gd name="connsiteY1" fmla="*/ 21199 h 408973"/>
                          <a:gd name="connsiteX2" fmla="*/ 287194 w 297821"/>
                          <a:gd name="connsiteY2" fmla="*/ 138151 h 408973"/>
                          <a:gd name="connsiteX3" fmla="*/ 268614 w 297821"/>
                          <a:gd name="connsiteY3" fmla="*/ 269312 h 408973"/>
                          <a:gd name="connsiteX4" fmla="*/ 226596 w 297821"/>
                          <a:gd name="connsiteY4" fmla="*/ 391521 h 408973"/>
                          <a:gd name="connsiteX5" fmla="*/ 67236 w 297821"/>
                          <a:gd name="connsiteY5" fmla="*/ 390276 h 408973"/>
                          <a:gd name="connsiteX6" fmla="*/ 74084 w 297821"/>
                          <a:gd name="connsiteY6" fmla="*/ 353189 h 408973"/>
                          <a:gd name="connsiteX7" fmla="*/ 30338 w 297821"/>
                          <a:gd name="connsiteY7" fmla="*/ 266032 h 408973"/>
                          <a:gd name="connsiteX8" fmla="*/ 11757 w 297821"/>
                          <a:gd name="connsiteY8" fmla="*/ 138151 h 408973"/>
                          <a:gd name="connsiteX9" fmla="*/ 152242 w 297821"/>
                          <a:gd name="connsiteY9" fmla="*/ 535 h 408973"/>
                          <a:gd name="connsiteX0" fmla="*/ 152242 w 297821"/>
                          <a:gd name="connsiteY0" fmla="*/ 535 h 408973"/>
                          <a:gd name="connsiteX1" fmla="*/ 207405 w 297821"/>
                          <a:gd name="connsiteY1" fmla="*/ 21199 h 408973"/>
                          <a:gd name="connsiteX2" fmla="*/ 287194 w 297821"/>
                          <a:gd name="connsiteY2" fmla="*/ 138151 h 408973"/>
                          <a:gd name="connsiteX3" fmla="*/ 268614 w 297821"/>
                          <a:gd name="connsiteY3" fmla="*/ 269312 h 408973"/>
                          <a:gd name="connsiteX4" fmla="*/ 226596 w 297821"/>
                          <a:gd name="connsiteY4" fmla="*/ 391521 h 408973"/>
                          <a:gd name="connsiteX5" fmla="*/ 67236 w 297821"/>
                          <a:gd name="connsiteY5" fmla="*/ 390276 h 408973"/>
                          <a:gd name="connsiteX6" fmla="*/ 76126 w 297821"/>
                          <a:gd name="connsiteY6" fmla="*/ 341955 h 408973"/>
                          <a:gd name="connsiteX7" fmla="*/ 30338 w 297821"/>
                          <a:gd name="connsiteY7" fmla="*/ 266032 h 408973"/>
                          <a:gd name="connsiteX8" fmla="*/ 11757 w 297821"/>
                          <a:gd name="connsiteY8" fmla="*/ 138151 h 408973"/>
                          <a:gd name="connsiteX9" fmla="*/ 152242 w 297821"/>
                          <a:gd name="connsiteY9" fmla="*/ 535 h 408973"/>
                          <a:gd name="connsiteX0" fmla="*/ 152242 w 297821"/>
                          <a:gd name="connsiteY0" fmla="*/ 535 h 408973"/>
                          <a:gd name="connsiteX1" fmla="*/ 207405 w 297821"/>
                          <a:gd name="connsiteY1" fmla="*/ 21199 h 408973"/>
                          <a:gd name="connsiteX2" fmla="*/ 287194 w 297821"/>
                          <a:gd name="connsiteY2" fmla="*/ 138151 h 408973"/>
                          <a:gd name="connsiteX3" fmla="*/ 268614 w 297821"/>
                          <a:gd name="connsiteY3" fmla="*/ 269312 h 408973"/>
                          <a:gd name="connsiteX4" fmla="*/ 226596 w 297821"/>
                          <a:gd name="connsiteY4" fmla="*/ 391521 h 408973"/>
                          <a:gd name="connsiteX5" fmla="*/ 67236 w 297821"/>
                          <a:gd name="connsiteY5" fmla="*/ 390276 h 408973"/>
                          <a:gd name="connsiteX6" fmla="*/ 76126 w 297821"/>
                          <a:gd name="connsiteY6" fmla="*/ 341955 h 408973"/>
                          <a:gd name="connsiteX7" fmla="*/ 30338 w 297821"/>
                          <a:gd name="connsiteY7" fmla="*/ 266032 h 408973"/>
                          <a:gd name="connsiteX8" fmla="*/ 11757 w 297821"/>
                          <a:gd name="connsiteY8" fmla="*/ 138151 h 408973"/>
                          <a:gd name="connsiteX9" fmla="*/ 152242 w 297821"/>
                          <a:gd name="connsiteY9" fmla="*/ 535 h 408973"/>
                          <a:gd name="connsiteX0" fmla="*/ 152242 w 297821"/>
                          <a:gd name="connsiteY0" fmla="*/ 535 h 408973"/>
                          <a:gd name="connsiteX1" fmla="*/ 207405 w 297821"/>
                          <a:gd name="connsiteY1" fmla="*/ 21199 h 408973"/>
                          <a:gd name="connsiteX2" fmla="*/ 287194 w 297821"/>
                          <a:gd name="connsiteY2" fmla="*/ 138151 h 408973"/>
                          <a:gd name="connsiteX3" fmla="*/ 268614 w 297821"/>
                          <a:gd name="connsiteY3" fmla="*/ 269312 h 408973"/>
                          <a:gd name="connsiteX4" fmla="*/ 226596 w 297821"/>
                          <a:gd name="connsiteY4" fmla="*/ 391521 h 408973"/>
                          <a:gd name="connsiteX5" fmla="*/ 67236 w 297821"/>
                          <a:gd name="connsiteY5" fmla="*/ 390276 h 408973"/>
                          <a:gd name="connsiteX6" fmla="*/ 76126 w 297821"/>
                          <a:gd name="connsiteY6" fmla="*/ 341955 h 408973"/>
                          <a:gd name="connsiteX7" fmla="*/ 30338 w 297821"/>
                          <a:gd name="connsiteY7" fmla="*/ 266032 h 408973"/>
                          <a:gd name="connsiteX8" fmla="*/ 11757 w 297821"/>
                          <a:gd name="connsiteY8" fmla="*/ 138151 h 408973"/>
                          <a:gd name="connsiteX9" fmla="*/ 152242 w 297821"/>
                          <a:gd name="connsiteY9" fmla="*/ 535 h 408973"/>
                          <a:gd name="connsiteX0" fmla="*/ 152242 w 297821"/>
                          <a:gd name="connsiteY0" fmla="*/ 535 h 408973"/>
                          <a:gd name="connsiteX1" fmla="*/ 207405 w 297821"/>
                          <a:gd name="connsiteY1" fmla="*/ 21199 h 408973"/>
                          <a:gd name="connsiteX2" fmla="*/ 287194 w 297821"/>
                          <a:gd name="connsiteY2" fmla="*/ 138151 h 408973"/>
                          <a:gd name="connsiteX3" fmla="*/ 268614 w 297821"/>
                          <a:gd name="connsiteY3" fmla="*/ 269312 h 408973"/>
                          <a:gd name="connsiteX4" fmla="*/ 226256 w 297821"/>
                          <a:gd name="connsiteY4" fmla="*/ 350124 h 408973"/>
                          <a:gd name="connsiteX5" fmla="*/ 226596 w 297821"/>
                          <a:gd name="connsiteY5" fmla="*/ 391521 h 408973"/>
                          <a:gd name="connsiteX6" fmla="*/ 67236 w 297821"/>
                          <a:gd name="connsiteY6" fmla="*/ 390276 h 408973"/>
                          <a:gd name="connsiteX7" fmla="*/ 76126 w 297821"/>
                          <a:gd name="connsiteY7" fmla="*/ 341955 h 408973"/>
                          <a:gd name="connsiteX8" fmla="*/ 30338 w 297821"/>
                          <a:gd name="connsiteY8" fmla="*/ 266032 h 408973"/>
                          <a:gd name="connsiteX9" fmla="*/ 11757 w 297821"/>
                          <a:gd name="connsiteY9" fmla="*/ 138151 h 408973"/>
                          <a:gd name="connsiteX10" fmla="*/ 152242 w 297821"/>
                          <a:gd name="connsiteY10" fmla="*/ 535 h 408973"/>
                          <a:gd name="connsiteX0" fmla="*/ 152242 w 297821"/>
                          <a:gd name="connsiteY0" fmla="*/ 535 h 408973"/>
                          <a:gd name="connsiteX1" fmla="*/ 207405 w 297821"/>
                          <a:gd name="connsiteY1" fmla="*/ 21199 h 408973"/>
                          <a:gd name="connsiteX2" fmla="*/ 287194 w 297821"/>
                          <a:gd name="connsiteY2" fmla="*/ 138151 h 408973"/>
                          <a:gd name="connsiteX3" fmla="*/ 268614 w 297821"/>
                          <a:gd name="connsiteY3" fmla="*/ 269312 h 408973"/>
                          <a:gd name="connsiteX4" fmla="*/ 226256 w 297821"/>
                          <a:gd name="connsiteY4" fmla="*/ 350124 h 408973"/>
                          <a:gd name="connsiteX5" fmla="*/ 226596 w 297821"/>
                          <a:gd name="connsiteY5" fmla="*/ 391521 h 408973"/>
                          <a:gd name="connsiteX6" fmla="*/ 67236 w 297821"/>
                          <a:gd name="connsiteY6" fmla="*/ 390276 h 408973"/>
                          <a:gd name="connsiteX7" fmla="*/ 76126 w 297821"/>
                          <a:gd name="connsiteY7" fmla="*/ 341955 h 408973"/>
                          <a:gd name="connsiteX8" fmla="*/ 30338 w 297821"/>
                          <a:gd name="connsiteY8" fmla="*/ 266032 h 408973"/>
                          <a:gd name="connsiteX9" fmla="*/ 11757 w 297821"/>
                          <a:gd name="connsiteY9" fmla="*/ 138151 h 408973"/>
                          <a:gd name="connsiteX10" fmla="*/ 152242 w 297821"/>
                          <a:gd name="connsiteY10" fmla="*/ 535 h 408973"/>
                          <a:gd name="connsiteX0" fmla="*/ 152242 w 297821"/>
                          <a:gd name="connsiteY0" fmla="*/ 535 h 408973"/>
                          <a:gd name="connsiteX1" fmla="*/ 207405 w 297821"/>
                          <a:gd name="connsiteY1" fmla="*/ 21199 h 408973"/>
                          <a:gd name="connsiteX2" fmla="*/ 287194 w 297821"/>
                          <a:gd name="connsiteY2" fmla="*/ 138151 h 408973"/>
                          <a:gd name="connsiteX3" fmla="*/ 268614 w 297821"/>
                          <a:gd name="connsiteY3" fmla="*/ 269312 h 408973"/>
                          <a:gd name="connsiteX4" fmla="*/ 226256 w 297821"/>
                          <a:gd name="connsiteY4" fmla="*/ 350124 h 408973"/>
                          <a:gd name="connsiteX5" fmla="*/ 226596 w 297821"/>
                          <a:gd name="connsiteY5" fmla="*/ 391521 h 408973"/>
                          <a:gd name="connsiteX6" fmla="*/ 67236 w 297821"/>
                          <a:gd name="connsiteY6" fmla="*/ 390276 h 408973"/>
                          <a:gd name="connsiteX7" fmla="*/ 76126 w 297821"/>
                          <a:gd name="connsiteY7" fmla="*/ 341955 h 408973"/>
                          <a:gd name="connsiteX8" fmla="*/ 30338 w 297821"/>
                          <a:gd name="connsiteY8" fmla="*/ 266032 h 408973"/>
                          <a:gd name="connsiteX9" fmla="*/ 11757 w 297821"/>
                          <a:gd name="connsiteY9" fmla="*/ 138151 h 408973"/>
                          <a:gd name="connsiteX10" fmla="*/ 152242 w 297821"/>
                          <a:gd name="connsiteY10" fmla="*/ 535 h 408973"/>
                          <a:gd name="connsiteX0" fmla="*/ 152242 w 297821"/>
                          <a:gd name="connsiteY0" fmla="*/ 535 h 408973"/>
                          <a:gd name="connsiteX1" fmla="*/ 207405 w 297821"/>
                          <a:gd name="connsiteY1" fmla="*/ 21199 h 408973"/>
                          <a:gd name="connsiteX2" fmla="*/ 287194 w 297821"/>
                          <a:gd name="connsiteY2" fmla="*/ 138151 h 408973"/>
                          <a:gd name="connsiteX3" fmla="*/ 268614 w 297821"/>
                          <a:gd name="connsiteY3" fmla="*/ 269312 h 408973"/>
                          <a:gd name="connsiteX4" fmla="*/ 226256 w 297821"/>
                          <a:gd name="connsiteY4" fmla="*/ 350124 h 408973"/>
                          <a:gd name="connsiteX5" fmla="*/ 226596 w 297821"/>
                          <a:gd name="connsiteY5" fmla="*/ 391521 h 408973"/>
                          <a:gd name="connsiteX6" fmla="*/ 67236 w 297821"/>
                          <a:gd name="connsiteY6" fmla="*/ 390276 h 408973"/>
                          <a:gd name="connsiteX7" fmla="*/ 76126 w 297821"/>
                          <a:gd name="connsiteY7" fmla="*/ 341955 h 408973"/>
                          <a:gd name="connsiteX8" fmla="*/ 30338 w 297821"/>
                          <a:gd name="connsiteY8" fmla="*/ 266032 h 408973"/>
                          <a:gd name="connsiteX9" fmla="*/ 11757 w 297821"/>
                          <a:gd name="connsiteY9" fmla="*/ 138151 h 408973"/>
                          <a:gd name="connsiteX10" fmla="*/ 152242 w 297821"/>
                          <a:gd name="connsiteY10" fmla="*/ 535 h 408973"/>
                          <a:gd name="connsiteX0" fmla="*/ 152242 w 297821"/>
                          <a:gd name="connsiteY0" fmla="*/ 535 h 404908"/>
                          <a:gd name="connsiteX1" fmla="*/ 207405 w 297821"/>
                          <a:gd name="connsiteY1" fmla="*/ 21199 h 404908"/>
                          <a:gd name="connsiteX2" fmla="*/ 287194 w 297821"/>
                          <a:gd name="connsiteY2" fmla="*/ 138151 h 404908"/>
                          <a:gd name="connsiteX3" fmla="*/ 268614 w 297821"/>
                          <a:gd name="connsiteY3" fmla="*/ 269312 h 404908"/>
                          <a:gd name="connsiteX4" fmla="*/ 226256 w 297821"/>
                          <a:gd name="connsiteY4" fmla="*/ 350124 h 404908"/>
                          <a:gd name="connsiteX5" fmla="*/ 228639 w 297821"/>
                          <a:gd name="connsiteY5" fmla="*/ 381308 h 404908"/>
                          <a:gd name="connsiteX6" fmla="*/ 67236 w 297821"/>
                          <a:gd name="connsiteY6" fmla="*/ 390276 h 404908"/>
                          <a:gd name="connsiteX7" fmla="*/ 76126 w 297821"/>
                          <a:gd name="connsiteY7" fmla="*/ 341955 h 404908"/>
                          <a:gd name="connsiteX8" fmla="*/ 30338 w 297821"/>
                          <a:gd name="connsiteY8" fmla="*/ 266032 h 404908"/>
                          <a:gd name="connsiteX9" fmla="*/ 11757 w 297821"/>
                          <a:gd name="connsiteY9" fmla="*/ 138151 h 404908"/>
                          <a:gd name="connsiteX10" fmla="*/ 152242 w 297821"/>
                          <a:gd name="connsiteY10" fmla="*/ 535 h 404908"/>
                          <a:gd name="connsiteX0" fmla="*/ 152242 w 297821"/>
                          <a:gd name="connsiteY0" fmla="*/ 535 h 404908"/>
                          <a:gd name="connsiteX1" fmla="*/ 207405 w 297821"/>
                          <a:gd name="connsiteY1" fmla="*/ 21199 h 404908"/>
                          <a:gd name="connsiteX2" fmla="*/ 287194 w 297821"/>
                          <a:gd name="connsiteY2" fmla="*/ 138151 h 404908"/>
                          <a:gd name="connsiteX3" fmla="*/ 268614 w 297821"/>
                          <a:gd name="connsiteY3" fmla="*/ 269312 h 404908"/>
                          <a:gd name="connsiteX4" fmla="*/ 226256 w 297821"/>
                          <a:gd name="connsiteY4" fmla="*/ 350124 h 404908"/>
                          <a:gd name="connsiteX5" fmla="*/ 228639 w 297821"/>
                          <a:gd name="connsiteY5" fmla="*/ 381308 h 404908"/>
                          <a:gd name="connsiteX6" fmla="*/ 67236 w 297821"/>
                          <a:gd name="connsiteY6" fmla="*/ 390276 h 404908"/>
                          <a:gd name="connsiteX7" fmla="*/ 76126 w 297821"/>
                          <a:gd name="connsiteY7" fmla="*/ 341955 h 404908"/>
                          <a:gd name="connsiteX8" fmla="*/ 30338 w 297821"/>
                          <a:gd name="connsiteY8" fmla="*/ 266032 h 404908"/>
                          <a:gd name="connsiteX9" fmla="*/ 11757 w 297821"/>
                          <a:gd name="connsiteY9" fmla="*/ 138151 h 404908"/>
                          <a:gd name="connsiteX10" fmla="*/ 152242 w 297821"/>
                          <a:gd name="connsiteY10" fmla="*/ 535 h 404908"/>
                          <a:gd name="connsiteX0" fmla="*/ 152242 w 297821"/>
                          <a:gd name="connsiteY0" fmla="*/ 535 h 404908"/>
                          <a:gd name="connsiteX1" fmla="*/ 207405 w 297821"/>
                          <a:gd name="connsiteY1" fmla="*/ 21199 h 404908"/>
                          <a:gd name="connsiteX2" fmla="*/ 287194 w 297821"/>
                          <a:gd name="connsiteY2" fmla="*/ 138151 h 404908"/>
                          <a:gd name="connsiteX3" fmla="*/ 268614 w 297821"/>
                          <a:gd name="connsiteY3" fmla="*/ 269312 h 404908"/>
                          <a:gd name="connsiteX4" fmla="*/ 226256 w 297821"/>
                          <a:gd name="connsiteY4" fmla="*/ 350124 h 404908"/>
                          <a:gd name="connsiteX5" fmla="*/ 228639 w 297821"/>
                          <a:gd name="connsiteY5" fmla="*/ 381308 h 404908"/>
                          <a:gd name="connsiteX6" fmla="*/ 67236 w 297821"/>
                          <a:gd name="connsiteY6" fmla="*/ 390276 h 404908"/>
                          <a:gd name="connsiteX7" fmla="*/ 76126 w 297821"/>
                          <a:gd name="connsiteY7" fmla="*/ 341955 h 404908"/>
                          <a:gd name="connsiteX8" fmla="*/ 30338 w 297821"/>
                          <a:gd name="connsiteY8" fmla="*/ 266032 h 404908"/>
                          <a:gd name="connsiteX9" fmla="*/ 11757 w 297821"/>
                          <a:gd name="connsiteY9" fmla="*/ 138151 h 404908"/>
                          <a:gd name="connsiteX10" fmla="*/ 152242 w 297821"/>
                          <a:gd name="connsiteY10" fmla="*/ 535 h 404908"/>
                          <a:gd name="connsiteX0" fmla="*/ 152242 w 297821"/>
                          <a:gd name="connsiteY0" fmla="*/ 535 h 404908"/>
                          <a:gd name="connsiteX1" fmla="*/ 207405 w 297821"/>
                          <a:gd name="connsiteY1" fmla="*/ 21199 h 404908"/>
                          <a:gd name="connsiteX2" fmla="*/ 287194 w 297821"/>
                          <a:gd name="connsiteY2" fmla="*/ 138151 h 404908"/>
                          <a:gd name="connsiteX3" fmla="*/ 268614 w 297821"/>
                          <a:gd name="connsiteY3" fmla="*/ 269312 h 404908"/>
                          <a:gd name="connsiteX4" fmla="*/ 229320 w 297821"/>
                          <a:gd name="connsiteY4" fmla="*/ 350124 h 404908"/>
                          <a:gd name="connsiteX5" fmla="*/ 228639 w 297821"/>
                          <a:gd name="connsiteY5" fmla="*/ 381308 h 404908"/>
                          <a:gd name="connsiteX6" fmla="*/ 67236 w 297821"/>
                          <a:gd name="connsiteY6" fmla="*/ 390276 h 404908"/>
                          <a:gd name="connsiteX7" fmla="*/ 76126 w 297821"/>
                          <a:gd name="connsiteY7" fmla="*/ 341955 h 404908"/>
                          <a:gd name="connsiteX8" fmla="*/ 30338 w 297821"/>
                          <a:gd name="connsiteY8" fmla="*/ 266032 h 404908"/>
                          <a:gd name="connsiteX9" fmla="*/ 11757 w 297821"/>
                          <a:gd name="connsiteY9" fmla="*/ 138151 h 404908"/>
                          <a:gd name="connsiteX10" fmla="*/ 152242 w 297821"/>
                          <a:gd name="connsiteY10" fmla="*/ 535 h 404908"/>
                          <a:gd name="connsiteX0" fmla="*/ 152242 w 297821"/>
                          <a:gd name="connsiteY0" fmla="*/ 535 h 399308"/>
                          <a:gd name="connsiteX1" fmla="*/ 207405 w 297821"/>
                          <a:gd name="connsiteY1" fmla="*/ 21199 h 399308"/>
                          <a:gd name="connsiteX2" fmla="*/ 287194 w 297821"/>
                          <a:gd name="connsiteY2" fmla="*/ 138151 h 399308"/>
                          <a:gd name="connsiteX3" fmla="*/ 268614 w 297821"/>
                          <a:gd name="connsiteY3" fmla="*/ 269312 h 399308"/>
                          <a:gd name="connsiteX4" fmla="*/ 229320 w 297821"/>
                          <a:gd name="connsiteY4" fmla="*/ 350124 h 399308"/>
                          <a:gd name="connsiteX5" fmla="*/ 228639 w 297821"/>
                          <a:gd name="connsiteY5" fmla="*/ 381308 h 399308"/>
                          <a:gd name="connsiteX6" fmla="*/ 96853 w 297821"/>
                          <a:gd name="connsiteY6" fmla="*/ 381085 h 399308"/>
                          <a:gd name="connsiteX7" fmla="*/ 76126 w 297821"/>
                          <a:gd name="connsiteY7" fmla="*/ 341955 h 399308"/>
                          <a:gd name="connsiteX8" fmla="*/ 30338 w 297821"/>
                          <a:gd name="connsiteY8" fmla="*/ 266032 h 399308"/>
                          <a:gd name="connsiteX9" fmla="*/ 11757 w 297821"/>
                          <a:gd name="connsiteY9" fmla="*/ 138151 h 399308"/>
                          <a:gd name="connsiteX10" fmla="*/ 152242 w 297821"/>
                          <a:gd name="connsiteY10" fmla="*/ 535 h 399308"/>
                          <a:gd name="connsiteX0" fmla="*/ 152242 w 297821"/>
                          <a:gd name="connsiteY0" fmla="*/ 535 h 402277"/>
                          <a:gd name="connsiteX1" fmla="*/ 207405 w 297821"/>
                          <a:gd name="connsiteY1" fmla="*/ 21199 h 402277"/>
                          <a:gd name="connsiteX2" fmla="*/ 287194 w 297821"/>
                          <a:gd name="connsiteY2" fmla="*/ 138151 h 402277"/>
                          <a:gd name="connsiteX3" fmla="*/ 268614 w 297821"/>
                          <a:gd name="connsiteY3" fmla="*/ 269312 h 402277"/>
                          <a:gd name="connsiteX4" fmla="*/ 229320 w 297821"/>
                          <a:gd name="connsiteY4" fmla="*/ 350124 h 402277"/>
                          <a:gd name="connsiteX5" fmla="*/ 228639 w 297821"/>
                          <a:gd name="connsiteY5" fmla="*/ 381308 h 402277"/>
                          <a:gd name="connsiteX6" fmla="*/ 68257 w 297821"/>
                          <a:gd name="connsiteY6" fmla="*/ 386191 h 402277"/>
                          <a:gd name="connsiteX7" fmla="*/ 76126 w 297821"/>
                          <a:gd name="connsiteY7" fmla="*/ 341955 h 402277"/>
                          <a:gd name="connsiteX8" fmla="*/ 30338 w 297821"/>
                          <a:gd name="connsiteY8" fmla="*/ 266032 h 402277"/>
                          <a:gd name="connsiteX9" fmla="*/ 11757 w 297821"/>
                          <a:gd name="connsiteY9" fmla="*/ 138151 h 402277"/>
                          <a:gd name="connsiteX10" fmla="*/ 152242 w 297821"/>
                          <a:gd name="connsiteY10" fmla="*/ 535 h 402277"/>
                          <a:gd name="connsiteX0" fmla="*/ 152242 w 297821"/>
                          <a:gd name="connsiteY0" fmla="*/ 535 h 402277"/>
                          <a:gd name="connsiteX1" fmla="*/ 207405 w 297821"/>
                          <a:gd name="connsiteY1" fmla="*/ 21199 h 402277"/>
                          <a:gd name="connsiteX2" fmla="*/ 287194 w 297821"/>
                          <a:gd name="connsiteY2" fmla="*/ 138151 h 402277"/>
                          <a:gd name="connsiteX3" fmla="*/ 268614 w 297821"/>
                          <a:gd name="connsiteY3" fmla="*/ 269312 h 402277"/>
                          <a:gd name="connsiteX4" fmla="*/ 229320 w 297821"/>
                          <a:gd name="connsiteY4" fmla="*/ 350124 h 402277"/>
                          <a:gd name="connsiteX5" fmla="*/ 228639 w 297821"/>
                          <a:gd name="connsiteY5" fmla="*/ 381308 h 402277"/>
                          <a:gd name="connsiteX6" fmla="*/ 68257 w 297821"/>
                          <a:gd name="connsiteY6" fmla="*/ 386191 h 402277"/>
                          <a:gd name="connsiteX7" fmla="*/ 71019 w 297821"/>
                          <a:gd name="connsiteY7" fmla="*/ 343998 h 402277"/>
                          <a:gd name="connsiteX8" fmla="*/ 30338 w 297821"/>
                          <a:gd name="connsiteY8" fmla="*/ 266032 h 402277"/>
                          <a:gd name="connsiteX9" fmla="*/ 11757 w 297821"/>
                          <a:gd name="connsiteY9" fmla="*/ 138151 h 402277"/>
                          <a:gd name="connsiteX10" fmla="*/ 152242 w 297821"/>
                          <a:gd name="connsiteY10" fmla="*/ 535 h 402277"/>
                          <a:gd name="connsiteX0" fmla="*/ 152242 w 297821"/>
                          <a:gd name="connsiteY0" fmla="*/ 535 h 402277"/>
                          <a:gd name="connsiteX1" fmla="*/ 207405 w 297821"/>
                          <a:gd name="connsiteY1" fmla="*/ 21199 h 402277"/>
                          <a:gd name="connsiteX2" fmla="*/ 287194 w 297821"/>
                          <a:gd name="connsiteY2" fmla="*/ 138151 h 402277"/>
                          <a:gd name="connsiteX3" fmla="*/ 268614 w 297821"/>
                          <a:gd name="connsiteY3" fmla="*/ 269312 h 402277"/>
                          <a:gd name="connsiteX4" fmla="*/ 229320 w 297821"/>
                          <a:gd name="connsiteY4" fmla="*/ 350124 h 402277"/>
                          <a:gd name="connsiteX5" fmla="*/ 228639 w 297821"/>
                          <a:gd name="connsiteY5" fmla="*/ 381308 h 402277"/>
                          <a:gd name="connsiteX6" fmla="*/ 68257 w 297821"/>
                          <a:gd name="connsiteY6" fmla="*/ 386191 h 402277"/>
                          <a:gd name="connsiteX7" fmla="*/ 68976 w 297821"/>
                          <a:gd name="connsiteY7" fmla="*/ 343998 h 402277"/>
                          <a:gd name="connsiteX8" fmla="*/ 30338 w 297821"/>
                          <a:gd name="connsiteY8" fmla="*/ 266032 h 402277"/>
                          <a:gd name="connsiteX9" fmla="*/ 11757 w 297821"/>
                          <a:gd name="connsiteY9" fmla="*/ 138151 h 402277"/>
                          <a:gd name="connsiteX10" fmla="*/ 152242 w 297821"/>
                          <a:gd name="connsiteY10" fmla="*/ 535 h 402277"/>
                          <a:gd name="connsiteX0" fmla="*/ 152242 w 297821"/>
                          <a:gd name="connsiteY0" fmla="*/ 535 h 402277"/>
                          <a:gd name="connsiteX1" fmla="*/ 207405 w 297821"/>
                          <a:gd name="connsiteY1" fmla="*/ 21199 h 402277"/>
                          <a:gd name="connsiteX2" fmla="*/ 287194 w 297821"/>
                          <a:gd name="connsiteY2" fmla="*/ 138151 h 402277"/>
                          <a:gd name="connsiteX3" fmla="*/ 268614 w 297821"/>
                          <a:gd name="connsiteY3" fmla="*/ 269312 h 402277"/>
                          <a:gd name="connsiteX4" fmla="*/ 229320 w 297821"/>
                          <a:gd name="connsiteY4" fmla="*/ 350124 h 402277"/>
                          <a:gd name="connsiteX5" fmla="*/ 228639 w 297821"/>
                          <a:gd name="connsiteY5" fmla="*/ 381308 h 402277"/>
                          <a:gd name="connsiteX6" fmla="*/ 68257 w 297821"/>
                          <a:gd name="connsiteY6" fmla="*/ 386191 h 402277"/>
                          <a:gd name="connsiteX7" fmla="*/ 68976 w 297821"/>
                          <a:gd name="connsiteY7" fmla="*/ 343998 h 402277"/>
                          <a:gd name="connsiteX8" fmla="*/ 30338 w 297821"/>
                          <a:gd name="connsiteY8" fmla="*/ 266032 h 402277"/>
                          <a:gd name="connsiteX9" fmla="*/ 11757 w 297821"/>
                          <a:gd name="connsiteY9" fmla="*/ 138151 h 402277"/>
                          <a:gd name="connsiteX10" fmla="*/ 152242 w 297821"/>
                          <a:gd name="connsiteY10" fmla="*/ 535 h 402277"/>
                          <a:gd name="connsiteX0" fmla="*/ 152242 w 297821"/>
                          <a:gd name="connsiteY0" fmla="*/ 535 h 402277"/>
                          <a:gd name="connsiteX1" fmla="*/ 207405 w 297821"/>
                          <a:gd name="connsiteY1" fmla="*/ 21199 h 402277"/>
                          <a:gd name="connsiteX2" fmla="*/ 287194 w 297821"/>
                          <a:gd name="connsiteY2" fmla="*/ 138151 h 402277"/>
                          <a:gd name="connsiteX3" fmla="*/ 268614 w 297821"/>
                          <a:gd name="connsiteY3" fmla="*/ 269312 h 402277"/>
                          <a:gd name="connsiteX4" fmla="*/ 229320 w 297821"/>
                          <a:gd name="connsiteY4" fmla="*/ 350124 h 402277"/>
                          <a:gd name="connsiteX5" fmla="*/ 228639 w 297821"/>
                          <a:gd name="connsiteY5" fmla="*/ 381308 h 402277"/>
                          <a:gd name="connsiteX6" fmla="*/ 68257 w 297821"/>
                          <a:gd name="connsiteY6" fmla="*/ 386191 h 402277"/>
                          <a:gd name="connsiteX7" fmla="*/ 73061 w 297821"/>
                          <a:gd name="connsiteY7" fmla="*/ 343998 h 402277"/>
                          <a:gd name="connsiteX8" fmla="*/ 30338 w 297821"/>
                          <a:gd name="connsiteY8" fmla="*/ 266032 h 402277"/>
                          <a:gd name="connsiteX9" fmla="*/ 11757 w 297821"/>
                          <a:gd name="connsiteY9" fmla="*/ 138151 h 402277"/>
                          <a:gd name="connsiteX10" fmla="*/ 152242 w 297821"/>
                          <a:gd name="connsiteY10" fmla="*/ 535 h 402277"/>
                          <a:gd name="connsiteX0" fmla="*/ 152242 w 297821"/>
                          <a:gd name="connsiteY0" fmla="*/ 535 h 402277"/>
                          <a:gd name="connsiteX1" fmla="*/ 207405 w 297821"/>
                          <a:gd name="connsiteY1" fmla="*/ 21199 h 402277"/>
                          <a:gd name="connsiteX2" fmla="*/ 287194 w 297821"/>
                          <a:gd name="connsiteY2" fmla="*/ 138151 h 402277"/>
                          <a:gd name="connsiteX3" fmla="*/ 268614 w 297821"/>
                          <a:gd name="connsiteY3" fmla="*/ 269312 h 402277"/>
                          <a:gd name="connsiteX4" fmla="*/ 229320 w 297821"/>
                          <a:gd name="connsiteY4" fmla="*/ 350124 h 402277"/>
                          <a:gd name="connsiteX5" fmla="*/ 228639 w 297821"/>
                          <a:gd name="connsiteY5" fmla="*/ 381308 h 402277"/>
                          <a:gd name="connsiteX6" fmla="*/ 68257 w 297821"/>
                          <a:gd name="connsiteY6" fmla="*/ 386191 h 402277"/>
                          <a:gd name="connsiteX7" fmla="*/ 71019 w 297821"/>
                          <a:gd name="connsiteY7" fmla="*/ 343998 h 402277"/>
                          <a:gd name="connsiteX8" fmla="*/ 30338 w 297821"/>
                          <a:gd name="connsiteY8" fmla="*/ 266032 h 402277"/>
                          <a:gd name="connsiteX9" fmla="*/ 11757 w 297821"/>
                          <a:gd name="connsiteY9" fmla="*/ 138151 h 402277"/>
                          <a:gd name="connsiteX10" fmla="*/ 152242 w 297821"/>
                          <a:gd name="connsiteY10" fmla="*/ 535 h 402277"/>
                          <a:gd name="connsiteX0" fmla="*/ 152242 w 297821"/>
                          <a:gd name="connsiteY0" fmla="*/ 535 h 402277"/>
                          <a:gd name="connsiteX1" fmla="*/ 207405 w 297821"/>
                          <a:gd name="connsiteY1" fmla="*/ 21199 h 402277"/>
                          <a:gd name="connsiteX2" fmla="*/ 287194 w 297821"/>
                          <a:gd name="connsiteY2" fmla="*/ 138151 h 402277"/>
                          <a:gd name="connsiteX3" fmla="*/ 268614 w 297821"/>
                          <a:gd name="connsiteY3" fmla="*/ 269312 h 402277"/>
                          <a:gd name="connsiteX4" fmla="*/ 229320 w 297821"/>
                          <a:gd name="connsiteY4" fmla="*/ 350124 h 402277"/>
                          <a:gd name="connsiteX5" fmla="*/ 225575 w 297821"/>
                          <a:gd name="connsiteY5" fmla="*/ 381308 h 402277"/>
                          <a:gd name="connsiteX6" fmla="*/ 68257 w 297821"/>
                          <a:gd name="connsiteY6" fmla="*/ 386191 h 402277"/>
                          <a:gd name="connsiteX7" fmla="*/ 71019 w 297821"/>
                          <a:gd name="connsiteY7" fmla="*/ 343998 h 402277"/>
                          <a:gd name="connsiteX8" fmla="*/ 30338 w 297821"/>
                          <a:gd name="connsiteY8" fmla="*/ 266032 h 402277"/>
                          <a:gd name="connsiteX9" fmla="*/ 11757 w 297821"/>
                          <a:gd name="connsiteY9" fmla="*/ 138151 h 402277"/>
                          <a:gd name="connsiteX10" fmla="*/ 152242 w 297821"/>
                          <a:gd name="connsiteY10" fmla="*/ 535 h 402277"/>
                          <a:gd name="connsiteX0" fmla="*/ 152242 w 297821"/>
                          <a:gd name="connsiteY0" fmla="*/ 535 h 402277"/>
                          <a:gd name="connsiteX1" fmla="*/ 207405 w 297821"/>
                          <a:gd name="connsiteY1" fmla="*/ 21199 h 402277"/>
                          <a:gd name="connsiteX2" fmla="*/ 287194 w 297821"/>
                          <a:gd name="connsiteY2" fmla="*/ 138151 h 402277"/>
                          <a:gd name="connsiteX3" fmla="*/ 268614 w 297821"/>
                          <a:gd name="connsiteY3" fmla="*/ 269312 h 402277"/>
                          <a:gd name="connsiteX4" fmla="*/ 226256 w 297821"/>
                          <a:gd name="connsiteY4" fmla="*/ 348081 h 402277"/>
                          <a:gd name="connsiteX5" fmla="*/ 225575 w 297821"/>
                          <a:gd name="connsiteY5" fmla="*/ 381308 h 402277"/>
                          <a:gd name="connsiteX6" fmla="*/ 68257 w 297821"/>
                          <a:gd name="connsiteY6" fmla="*/ 386191 h 402277"/>
                          <a:gd name="connsiteX7" fmla="*/ 71019 w 297821"/>
                          <a:gd name="connsiteY7" fmla="*/ 343998 h 402277"/>
                          <a:gd name="connsiteX8" fmla="*/ 30338 w 297821"/>
                          <a:gd name="connsiteY8" fmla="*/ 266032 h 402277"/>
                          <a:gd name="connsiteX9" fmla="*/ 11757 w 297821"/>
                          <a:gd name="connsiteY9" fmla="*/ 138151 h 402277"/>
                          <a:gd name="connsiteX10" fmla="*/ 152242 w 297821"/>
                          <a:gd name="connsiteY10" fmla="*/ 535 h 402277"/>
                          <a:gd name="connsiteX0" fmla="*/ 152242 w 297821"/>
                          <a:gd name="connsiteY0" fmla="*/ 535 h 402277"/>
                          <a:gd name="connsiteX1" fmla="*/ 207405 w 297821"/>
                          <a:gd name="connsiteY1" fmla="*/ 21199 h 402277"/>
                          <a:gd name="connsiteX2" fmla="*/ 287194 w 297821"/>
                          <a:gd name="connsiteY2" fmla="*/ 138151 h 402277"/>
                          <a:gd name="connsiteX3" fmla="*/ 268614 w 297821"/>
                          <a:gd name="connsiteY3" fmla="*/ 269312 h 402277"/>
                          <a:gd name="connsiteX4" fmla="*/ 226256 w 297821"/>
                          <a:gd name="connsiteY4" fmla="*/ 348081 h 402277"/>
                          <a:gd name="connsiteX5" fmla="*/ 225575 w 297821"/>
                          <a:gd name="connsiteY5" fmla="*/ 381308 h 402277"/>
                          <a:gd name="connsiteX6" fmla="*/ 68257 w 297821"/>
                          <a:gd name="connsiteY6" fmla="*/ 386191 h 402277"/>
                          <a:gd name="connsiteX7" fmla="*/ 71019 w 297821"/>
                          <a:gd name="connsiteY7" fmla="*/ 343998 h 402277"/>
                          <a:gd name="connsiteX8" fmla="*/ 30338 w 297821"/>
                          <a:gd name="connsiteY8" fmla="*/ 266032 h 402277"/>
                          <a:gd name="connsiteX9" fmla="*/ 11757 w 297821"/>
                          <a:gd name="connsiteY9" fmla="*/ 138151 h 402277"/>
                          <a:gd name="connsiteX10" fmla="*/ 152242 w 297821"/>
                          <a:gd name="connsiteY10" fmla="*/ 535 h 402277"/>
                          <a:gd name="connsiteX0" fmla="*/ 152242 w 297821"/>
                          <a:gd name="connsiteY0" fmla="*/ 535 h 402277"/>
                          <a:gd name="connsiteX1" fmla="*/ 207405 w 297821"/>
                          <a:gd name="connsiteY1" fmla="*/ 21199 h 402277"/>
                          <a:gd name="connsiteX2" fmla="*/ 287194 w 297821"/>
                          <a:gd name="connsiteY2" fmla="*/ 138151 h 402277"/>
                          <a:gd name="connsiteX3" fmla="*/ 268614 w 297821"/>
                          <a:gd name="connsiteY3" fmla="*/ 269312 h 402277"/>
                          <a:gd name="connsiteX4" fmla="*/ 226256 w 297821"/>
                          <a:gd name="connsiteY4" fmla="*/ 348081 h 402277"/>
                          <a:gd name="connsiteX5" fmla="*/ 225575 w 297821"/>
                          <a:gd name="connsiteY5" fmla="*/ 381308 h 402277"/>
                          <a:gd name="connsiteX6" fmla="*/ 68257 w 297821"/>
                          <a:gd name="connsiteY6" fmla="*/ 386191 h 402277"/>
                          <a:gd name="connsiteX7" fmla="*/ 71019 w 297821"/>
                          <a:gd name="connsiteY7" fmla="*/ 343998 h 402277"/>
                          <a:gd name="connsiteX8" fmla="*/ 30338 w 297821"/>
                          <a:gd name="connsiteY8" fmla="*/ 266032 h 402277"/>
                          <a:gd name="connsiteX9" fmla="*/ 11757 w 297821"/>
                          <a:gd name="connsiteY9" fmla="*/ 138151 h 402277"/>
                          <a:gd name="connsiteX10" fmla="*/ 152242 w 297821"/>
                          <a:gd name="connsiteY10" fmla="*/ 535 h 402277"/>
                          <a:gd name="connsiteX0" fmla="*/ 152242 w 297821"/>
                          <a:gd name="connsiteY0" fmla="*/ 535 h 402277"/>
                          <a:gd name="connsiteX1" fmla="*/ 207405 w 297821"/>
                          <a:gd name="connsiteY1" fmla="*/ 21199 h 402277"/>
                          <a:gd name="connsiteX2" fmla="*/ 287194 w 297821"/>
                          <a:gd name="connsiteY2" fmla="*/ 138151 h 402277"/>
                          <a:gd name="connsiteX3" fmla="*/ 268614 w 297821"/>
                          <a:gd name="connsiteY3" fmla="*/ 269312 h 402277"/>
                          <a:gd name="connsiteX4" fmla="*/ 226256 w 297821"/>
                          <a:gd name="connsiteY4" fmla="*/ 348081 h 402277"/>
                          <a:gd name="connsiteX5" fmla="*/ 225575 w 297821"/>
                          <a:gd name="connsiteY5" fmla="*/ 381308 h 402277"/>
                          <a:gd name="connsiteX6" fmla="*/ 68257 w 297821"/>
                          <a:gd name="connsiteY6" fmla="*/ 386191 h 402277"/>
                          <a:gd name="connsiteX7" fmla="*/ 71019 w 297821"/>
                          <a:gd name="connsiteY7" fmla="*/ 343998 h 402277"/>
                          <a:gd name="connsiteX8" fmla="*/ 30338 w 297821"/>
                          <a:gd name="connsiteY8" fmla="*/ 266032 h 402277"/>
                          <a:gd name="connsiteX9" fmla="*/ 11757 w 297821"/>
                          <a:gd name="connsiteY9" fmla="*/ 138151 h 402277"/>
                          <a:gd name="connsiteX10" fmla="*/ 152242 w 297821"/>
                          <a:gd name="connsiteY10" fmla="*/ 535 h 402277"/>
                          <a:gd name="connsiteX0" fmla="*/ 152242 w 297821"/>
                          <a:gd name="connsiteY0" fmla="*/ 535 h 404774"/>
                          <a:gd name="connsiteX1" fmla="*/ 207405 w 297821"/>
                          <a:gd name="connsiteY1" fmla="*/ 21199 h 404774"/>
                          <a:gd name="connsiteX2" fmla="*/ 287194 w 297821"/>
                          <a:gd name="connsiteY2" fmla="*/ 138151 h 404774"/>
                          <a:gd name="connsiteX3" fmla="*/ 268614 w 297821"/>
                          <a:gd name="connsiteY3" fmla="*/ 269312 h 404774"/>
                          <a:gd name="connsiteX4" fmla="*/ 226256 w 297821"/>
                          <a:gd name="connsiteY4" fmla="*/ 348081 h 404774"/>
                          <a:gd name="connsiteX5" fmla="*/ 229178 w 297821"/>
                          <a:gd name="connsiteY5" fmla="*/ 387194 h 404774"/>
                          <a:gd name="connsiteX6" fmla="*/ 68257 w 297821"/>
                          <a:gd name="connsiteY6" fmla="*/ 386191 h 404774"/>
                          <a:gd name="connsiteX7" fmla="*/ 71019 w 297821"/>
                          <a:gd name="connsiteY7" fmla="*/ 343998 h 404774"/>
                          <a:gd name="connsiteX8" fmla="*/ 30338 w 297821"/>
                          <a:gd name="connsiteY8" fmla="*/ 266032 h 404774"/>
                          <a:gd name="connsiteX9" fmla="*/ 11757 w 297821"/>
                          <a:gd name="connsiteY9" fmla="*/ 138151 h 404774"/>
                          <a:gd name="connsiteX10" fmla="*/ 152242 w 297821"/>
                          <a:gd name="connsiteY10" fmla="*/ 535 h 404774"/>
                          <a:gd name="connsiteX0" fmla="*/ 152242 w 297821"/>
                          <a:gd name="connsiteY0" fmla="*/ 535 h 407859"/>
                          <a:gd name="connsiteX1" fmla="*/ 207405 w 297821"/>
                          <a:gd name="connsiteY1" fmla="*/ 21199 h 407859"/>
                          <a:gd name="connsiteX2" fmla="*/ 287194 w 297821"/>
                          <a:gd name="connsiteY2" fmla="*/ 138151 h 407859"/>
                          <a:gd name="connsiteX3" fmla="*/ 268614 w 297821"/>
                          <a:gd name="connsiteY3" fmla="*/ 269312 h 407859"/>
                          <a:gd name="connsiteX4" fmla="*/ 226256 w 297821"/>
                          <a:gd name="connsiteY4" fmla="*/ 348081 h 407859"/>
                          <a:gd name="connsiteX5" fmla="*/ 229178 w 297821"/>
                          <a:gd name="connsiteY5" fmla="*/ 387194 h 407859"/>
                          <a:gd name="connsiteX6" fmla="*/ 68257 w 297821"/>
                          <a:gd name="connsiteY6" fmla="*/ 386191 h 407859"/>
                          <a:gd name="connsiteX7" fmla="*/ 71019 w 297821"/>
                          <a:gd name="connsiteY7" fmla="*/ 343998 h 407859"/>
                          <a:gd name="connsiteX8" fmla="*/ 30338 w 297821"/>
                          <a:gd name="connsiteY8" fmla="*/ 266032 h 407859"/>
                          <a:gd name="connsiteX9" fmla="*/ 11757 w 297821"/>
                          <a:gd name="connsiteY9" fmla="*/ 138151 h 407859"/>
                          <a:gd name="connsiteX10" fmla="*/ 152242 w 297821"/>
                          <a:gd name="connsiteY10" fmla="*/ 535 h 407859"/>
                          <a:gd name="connsiteX0" fmla="*/ 152242 w 297821"/>
                          <a:gd name="connsiteY0" fmla="*/ 535 h 410233"/>
                          <a:gd name="connsiteX1" fmla="*/ 207405 w 297821"/>
                          <a:gd name="connsiteY1" fmla="*/ 21199 h 410233"/>
                          <a:gd name="connsiteX2" fmla="*/ 287194 w 297821"/>
                          <a:gd name="connsiteY2" fmla="*/ 138151 h 410233"/>
                          <a:gd name="connsiteX3" fmla="*/ 268614 w 297821"/>
                          <a:gd name="connsiteY3" fmla="*/ 269312 h 410233"/>
                          <a:gd name="connsiteX4" fmla="*/ 226256 w 297821"/>
                          <a:gd name="connsiteY4" fmla="*/ 348081 h 410233"/>
                          <a:gd name="connsiteX5" fmla="*/ 229178 w 297821"/>
                          <a:gd name="connsiteY5" fmla="*/ 387194 h 410233"/>
                          <a:gd name="connsiteX6" fmla="*/ 67056 w 297821"/>
                          <a:gd name="connsiteY6" fmla="*/ 390900 h 410233"/>
                          <a:gd name="connsiteX7" fmla="*/ 71019 w 297821"/>
                          <a:gd name="connsiteY7" fmla="*/ 343998 h 410233"/>
                          <a:gd name="connsiteX8" fmla="*/ 30338 w 297821"/>
                          <a:gd name="connsiteY8" fmla="*/ 266032 h 410233"/>
                          <a:gd name="connsiteX9" fmla="*/ 11757 w 297821"/>
                          <a:gd name="connsiteY9" fmla="*/ 138151 h 410233"/>
                          <a:gd name="connsiteX10" fmla="*/ 152242 w 297821"/>
                          <a:gd name="connsiteY10" fmla="*/ 535 h 410233"/>
                          <a:gd name="connsiteX0" fmla="*/ 152242 w 297821"/>
                          <a:gd name="connsiteY0" fmla="*/ 535 h 413540"/>
                          <a:gd name="connsiteX1" fmla="*/ 207405 w 297821"/>
                          <a:gd name="connsiteY1" fmla="*/ 21199 h 413540"/>
                          <a:gd name="connsiteX2" fmla="*/ 287194 w 297821"/>
                          <a:gd name="connsiteY2" fmla="*/ 138151 h 413540"/>
                          <a:gd name="connsiteX3" fmla="*/ 268614 w 297821"/>
                          <a:gd name="connsiteY3" fmla="*/ 269312 h 413540"/>
                          <a:gd name="connsiteX4" fmla="*/ 226256 w 297821"/>
                          <a:gd name="connsiteY4" fmla="*/ 348081 h 413540"/>
                          <a:gd name="connsiteX5" fmla="*/ 229178 w 297821"/>
                          <a:gd name="connsiteY5" fmla="*/ 387194 h 413540"/>
                          <a:gd name="connsiteX6" fmla="*/ 67056 w 297821"/>
                          <a:gd name="connsiteY6" fmla="*/ 390900 h 413540"/>
                          <a:gd name="connsiteX7" fmla="*/ 71019 w 297821"/>
                          <a:gd name="connsiteY7" fmla="*/ 343998 h 413540"/>
                          <a:gd name="connsiteX8" fmla="*/ 30338 w 297821"/>
                          <a:gd name="connsiteY8" fmla="*/ 266032 h 413540"/>
                          <a:gd name="connsiteX9" fmla="*/ 11757 w 297821"/>
                          <a:gd name="connsiteY9" fmla="*/ 138151 h 413540"/>
                          <a:gd name="connsiteX10" fmla="*/ 152242 w 297821"/>
                          <a:gd name="connsiteY10" fmla="*/ 535 h 413540"/>
                          <a:gd name="connsiteX0" fmla="*/ 152242 w 297821"/>
                          <a:gd name="connsiteY0" fmla="*/ 535 h 413934"/>
                          <a:gd name="connsiteX1" fmla="*/ 207405 w 297821"/>
                          <a:gd name="connsiteY1" fmla="*/ 21199 h 413934"/>
                          <a:gd name="connsiteX2" fmla="*/ 287194 w 297821"/>
                          <a:gd name="connsiteY2" fmla="*/ 138151 h 413934"/>
                          <a:gd name="connsiteX3" fmla="*/ 268614 w 297821"/>
                          <a:gd name="connsiteY3" fmla="*/ 269312 h 413934"/>
                          <a:gd name="connsiteX4" fmla="*/ 226256 w 297821"/>
                          <a:gd name="connsiteY4" fmla="*/ 348081 h 413934"/>
                          <a:gd name="connsiteX5" fmla="*/ 229178 w 297821"/>
                          <a:gd name="connsiteY5" fmla="*/ 387194 h 413934"/>
                          <a:gd name="connsiteX6" fmla="*/ 67056 w 297821"/>
                          <a:gd name="connsiteY6" fmla="*/ 390900 h 413934"/>
                          <a:gd name="connsiteX7" fmla="*/ 71019 w 297821"/>
                          <a:gd name="connsiteY7" fmla="*/ 343998 h 413934"/>
                          <a:gd name="connsiteX8" fmla="*/ 30338 w 297821"/>
                          <a:gd name="connsiteY8" fmla="*/ 266032 h 413934"/>
                          <a:gd name="connsiteX9" fmla="*/ 11757 w 297821"/>
                          <a:gd name="connsiteY9" fmla="*/ 138151 h 413934"/>
                          <a:gd name="connsiteX10" fmla="*/ 152242 w 297821"/>
                          <a:gd name="connsiteY10" fmla="*/ 535 h 413934"/>
                          <a:gd name="connsiteX0" fmla="*/ 152242 w 297821"/>
                          <a:gd name="connsiteY0" fmla="*/ 535 h 412511"/>
                          <a:gd name="connsiteX1" fmla="*/ 207405 w 297821"/>
                          <a:gd name="connsiteY1" fmla="*/ 21199 h 412511"/>
                          <a:gd name="connsiteX2" fmla="*/ 287194 w 297821"/>
                          <a:gd name="connsiteY2" fmla="*/ 138151 h 412511"/>
                          <a:gd name="connsiteX3" fmla="*/ 268614 w 297821"/>
                          <a:gd name="connsiteY3" fmla="*/ 269312 h 412511"/>
                          <a:gd name="connsiteX4" fmla="*/ 226256 w 297821"/>
                          <a:gd name="connsiteY4" fmla="*/ 348081 h 412511"/>
                          <a:gd name="connsiteX5" fmla="*/ 229178 w 297821"/>
                          <a:gd name="connsiteY5" fmla="*/ 387194 h 412511"/>
                          <a:gd name="connsiteX6" fmla="*/ 67056 w 297821"/>
                          <a:gd name="connsiteY6" fmla="*/ 390900 h 412511"/>
                          <a:gd name="connsiteX7" fmla="*/ 71019 w 297821"/>
                          <a:gd name="connsiteY7" fmla="*/ 343998 h 412511"/>
                          <a:gd name="connsiteX8" fmla="*/ 30338 w 297821"/>
                          <a:gd name="connsiteY8" fmla="*/ 266032 h 412511"/>
                          <a:gd name="connsiteX9" fmla="*/ 11757 w 297821"/>
                          <a:gd name="connsiteY9" fmla="*/ 138151 h 412511"/>
                          <a:gd name="connsiteX10" fmla="*/ 152242 w 297821"/>
                          <a:gd name="connsiteY10" fmla="*/ 535 h 4125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297821" h="412511">
                            <a:moveTo>
                              <a:pt x="152242" y="535"/>
                            </a:moveTo>
                            <a:cubicBezTo>
                              <a:pt x="174205" y="2459"/>
                              <a:pt x="194016" y="9540"/>
                              <a:pt x="207405" y="21199"/>
                            </a:cubicBezTo>
                            <a:cubicBezTo>
                              <a:pt x="253676" y="24114"/>
                              <a:pt x="289016" y="52168"/>
                              <a:pt x="287194" y="138151"/>
                            </a:cubicBezTo>
                            <a:cubicBezTo>
                              <a:pt x="307233" y="177499"/>
                              <a:pt x="297760" y="239800"/>
                              <a:pt x="268614" y="269312"/>
                            </a:cubicBezTo>
                            <a:cubicBezTo>
                              <a:pt x="259479" y="291364"/>
                              <a:pt x="239387" y="320564"/>
                              <a:pt x="226256" y="348081"/>
                            </a:cubicBezTo>
                            <a:cubicBezTo>
                              <a:pt x="225380" y="363342"/>
                              <a:pt x="228107" y="377438"/>
                              <a:pt x="229178" y="387194"/>
                            </a:cubicBezTo>
                            <a:cubicBezTo>
                              <a:pt x="203412" y="417603"/>
                              <a:pt x="103369" y="422749"/>
                              <a:pt x="67056" y="390900"/>
                            </a:cubicBezTo>
                            <a:cubicBezTo>
                              <a:pt x="71255" y="372936"/>
                              <a:pt x="72062" y="364705"/>
                              <a:pt x="71019" y="343998"/>
                            </a:cubicBezTo>
                            <a:cubicBezTo>
                              <a:pt x="64869" y="323291"/>
                              <a:pt x="40726" y="302552"/>
                              <a:pt x="30338" y="266032"/>
                            </a:cubicBezTo>
                            <a:cubicBezTo>
                              <a:pt x="-11560" y="233242"/>
                              <a:pt x="-2088" y="172034"/>
                              <a:pt x="11757" y="138151"/>
                            </a:cubicBezTo>
                            <a:cubicBezTo>
                              <a:pt x="1100" y="35408"/>
                              <a:pt x="86355" y="-5238"/>
                              <a:pt x="152242" y="535"/>
                            </a:cubicBezTo>
                            <a:close/>
                          </a:path>
                        </a:pathLst>
                      </a:custGeom>
                      <a:grp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wrap="square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09" name="Group 108"/>
                    <p:cNvGrpSpPr/>
                    <p:nvPr/>
                  </p:nvGrpSpPr>
                  <p:grpSpPr>
                    <a:xfrm>
                      <a:off x="3052861" y="1951560"/>
                      <a:ext cx="1313296" cy="1902724"/>
                      <a:chOff x="3052861" y="1951560"/>
                      <a:chExt cx="1313296" cy="1902724"/>
                    </a:xfrm>
                    <a:grpFill/>
                  </p:grpSpPr>
                  <p:grpSp>
                    <p:nvGrpSpPr>
                      <p:cNvPr id="110" name="Group 109"/>
                      <p:cNvGrpSpPr/>
                      <p:nvPr/>
                    </p:nvGrpSpPr>
                    <p:grpSpPr>
                      <a:xfrm>
                        <a:off x="3052861" y="1951560"/>
                        <a:ext cx="1186140" cy="1262579"/>
                        <a:chOff x="3052861" y="1951560"/>
                        <a:chExt cx="1186140" cy="1262579"/>
                      </a:xfrm>
                      <a:grpFill/>
                    </p:grpSpPr>
                    <p:sp>
                      <p:nvSpPr>
                        <p:cNvPr id="112" name="Rectangle 111"/>
                        <p:cNvSpPr/>
                        <p:nvPr/>
                      </p:nvSpPr>
                      <p:spPr>
                        <a:xfrm>
                          <a:off x="3867661" y="1951560"/>
                          <a:ext cx="61819" cy="236971"/>
                        </a:xfrm>
                        <a:prstGeom prst="rect">
                          <a:avLst/>
                        </a:prstGeom>
                        <a:grpFill/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13" name="Rectangle 112"/>
                        <p:cNvSpPr/>
                        <p:nvPr/>
                      </p:nvSpPr>
                      <p:spPr>
                        <a:xfrm rot="1461223">
                          <a:off x="4177182" y="2011233"/>
                          <a:ext cx="61819" cy="236971"/>
                        </a:xfrm>
                        <a:prstGeom prst="rect">
                          <a:avLst/>
                        </a:prstGeom>
                        <a:grpFill/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14" name="Rectangle 113"/>
                        <p:cNvSpPr/>
                        <p:nvPr/>
                      </p:nvSpPr>
                      <p:spPr>
                        <a:xfrm rot="20068874">
                          <a:off x="3546119" y="2003505"/>
                          <a:ext cx="61819" cy="236971"/>
                        </a:xfrm>
                        <a:prstGeom prst="rect">
                          <a:avLst/>
                        </a:prstGeom>
                        <a:grpFill/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15" name="Rectangle 114"/>
                        <p:cNvSpPr/>
                        <p:nvPr/>
                      </p:nvSpPr>
                      <p:spPr>
                        <a:xfrm rot="18756554">
                          <a:off x="3299276" y="2199697"/>
                          <a:ext cx="61819" cy="236971"/>
                        </a:xfrm>
                        <a:prstGeom prst="rect">
                          <a:avLst/>
                        </a:prstGeom>
                        <a:grpFill/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16" name="Rectangle 115"/>
                        <p:cNvSpPr/>
                        <p:nvPr/>
                      </p:nvSpPr>
                      <p:spPr>
                        <a:xfrm rot="17203894">
                          <a:off x="3152885" y="2462854"/>
                          <a:ext cx="61819" cy="236971"/>
                        </a:xfrm>
                        <a:prstGeom prst="rect">
                          <a:avLst/>
                        </a:prstGeom>
                        <a:grpFill/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17" name="Rectangle 116"/>
                        <p:cNvSpPr/>
                        <p:nvPr/>
                      </p:nvSpPr>
                      <p:spPr>
                        <a:xfrm rot="15522785">
                          <a:off x="3140437" y="2780102"/>
                          <a:ext cx="61819" cy="236971"/>
                        </a:xfrm>
                        <a:prstGeom prst="rect">
                          <a:avLst/>
                        </a:prstGeom>
                        <a:grpFill/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18" name="Rectangle 117"/>
                        <p:cNvSpPr/>
                        <p:nvPr/>
                      </p:nvSpPr>
                      <p:spPr>
                        <a:xfrm rot="14023800">
                          <a:off x="3249050" y="3064744"/>
                          <a:ext cx="61819" cy="236971"/>
                        </a:xfrm>
                        <a:prstGeom prst="rect">
                          <a:avLst/>
                        </a:prstGeom>
                        <a:grpFill/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111" name="Freeform 110"/>
                      <p:cNvSpPr/>
                      <p:nvPr/>
                    </p:nvSpPr>
                    <p:spPr>
                      <a:xfrm>
                        <a:off x="3383803" y="2261738"/>
                        <a:ext cx="982354" cy="1592546"/>
                      </a:xfrm>
                      <a:custGeom>
                        <a:avLst/>
                        <a:gdLst>
                          <a:gd name="connsiteX0" fmla="*/ 520961 w 982354"/>
                          <a:gd name="connsiteY0" fmla="*/ 667606 h 1592546"/>
                          <a:gd name="connsiteX1" fmla="*/ 582327 w 982354"/>
                          <a:gd name="connsiteY1" fmla="*/ 755446 h 1592546"/>
                          <a:gd name="connsiteX2" fmla="*/ 517350 w 982354"/>
                          <a:gd name="connsiteY2" fmla="*/ 816813 h 1592546"/>
                          <a:gd name="connsiteX3" fmla="*/ 455382 w 982354"/>
                          <a:gd name="connsiteY3" fmla="*/ 325274 h 1592546"/>
                          <a:gd name="connsiteX4" fmla="*/ 452976 w 982354"/>
                          <a:gd name="connsiteY4" fmla="*/ 488920 h 1592546"/>
                          <a:gd name="connsiteX5" fmla="*/ 383788 w 982354"/>
                          <a:gd name="connsiteY5" fmla="*/ 401682 h 1592546"/>
                          <a:gd name="connsiteX6" fmla="*/ 407251 w 982354"/>
                          <a:gd name="connsiteY6" fmla="*/ 352347 h 1592546"/>
                          <a:gd name="connsiteX7" fmla="*/ 455382 w 982354"/>
                          <a:gd name="connsiteY7" fmla="*/ 325274 h 1592546"/>
                          <a:gd name="connsiteX8" fmla="*/ 460195 w 982354"/>
                          <a:gd name="connsiteY8" fmla="*/ 124326 h 1592546"/>
                          <a:gd name="connsiteX9" fmla="*/ 454781 w 982354"/>
                          <a:gd name="connsiteY9" fmla="*/ 132147 h 1592546"/>
                          <a:gd name="connsiteX10" fmla="*/ 454179 w 982354"/>
                          <a:gd name="connsiteY10" fmla="*/ 213970 h 1592546"/>
                          <a:gd name="connsiteX11" fmla="*/ 324226 w 982354"/>
                          <a:gd name="connsiteY11" fmla="*/ 278345 h 1592546"/>
                          <a:gd name="connsiteX12" fmla="*/ 269477 w 982354"/>
                          <a:gd name="connsiteY12" fmla="*/ 408901 h 1592546"/>
                          <a:gd name="connsiteX13" fmla="*/ 329038 w 982354"/>
                          <a:gd name="connsiteY13" fmla="*/ 536449 h 1592546"/>
                          <a:gd name="connsiteX14" fmla="*/ 448162 w 982354"/>
                          <a:gd name="connsiteY14" fmla="*/ 621882 h 1592546"/>
                          <a:gd name="connsiteX15" fmla="*/ 443349 w 982354"/>
                          <a:gd name="connsiteY15" fmla="*/ 827643 h 1592546"/>
                          <a:gd name="connsiteX16" fmla="*/ 274810 w 982354"/>
                          <a:gd name="connsiteY16" fmla="*/ 797533 h 1592546"/>
                          <a:gd name="connsiteX17" fmla="*/ 261655 w 982354"/>
                          <a:gd name="connsiteY17" fmla="*/ 808390 h 1592546"/>
                          <a:gd name="connsiteX18" fmla="*/ 275493 w 982354"/>
                          <a:gd name="connsiteY18" fmla="*/ 909466 h 1592546"/>
                          <a:gd name="connsiteX19" fmla="*/ 286924 w 982354"/>
                          <a:gd name="connsiteY19" fmla="*/ 923905 h 1592546"/>
                          <a:gd name="connsiteX20" fmla="*/ 442146 w 982354"/>
                          <a:gd name="connsiteY20" fmla="*/ 942557 h 1592546"/>
                          <a:gd name="connsiteX21" fmla="*/ 442183 w 982354"/>
                          <a:gd name="connsiteY21" fmla="*/ 1028591 h 1592546"/>
                          <a:gd name="connsiteX22" fmla="*/ 446357 w 982354"/>
                          <a:gd name="connsiteY22" fmla="*/ 1045436 h 1592546"/>
                          <a:gd name="connsiteX23" fmla="*/ 511898 w 982354"/>
                          <a:gd name="connsiteY23" fmla="*/ 1045248 h 1592546"/>
                          <a:gd name="connsiteX24" fmla="*/ 515320 w 982354"/>
                          <a:gd name="connsiteY24" fmla="*/ 1027801 h 1592546"/>
                          <a:gd name="connsiteX25" fmla="*/ 514944 w 982354"/>
                          <a:gd name="connsiteY25" fmla="*/ 929921 h 1592546"/>
                          <a:gd name="connsiteX26" fmla="*/ 599775 w 982354"/>
                          <a:gd name="connsiteY26" fmla="*/ 900442 h 1592546"/>
                          <a:gd name="connsiteX27" fmla="*/ 700850 w 982354"/>
                          <a:gd name="connsiteY27" fmla="*/ 734388 h 1592546"/>
                          <a:gd name="connsiteX28" fmla="*/ 643092 w 982354"/>
                          <a:gd name="connsiteY28" fmla="*/ 608045 h 1592546"/>
                          <a:gd name="connsiteX29" fmla="*/ 524570 w 982354"/>
                          <a:gd name="connsiteY29" fmla="*/ 525018 h 1592546"/>
                          <a:gd name="connsiteX30" fmla="*/ 524570 w 982354"/>
                          <a:gd name="connsiteY30" fmla="*/ 419129 h 1592546"/>
                          <a:gd name="connsiteX31" fmla="*/ 529383 w 982354"/>
                          <a:gd name="connsiteY31" fmla="*/ 316249 h 1592546"/>
                          <a:gd name="connsiteX32" fmla="*/ 627450 w 982354"/>
                          <a:gd name="connsiteY32" fmla="*/ 348738 h 1592546"/>
                          <a:gd name="connsiteX33" fmla="*/ 682801 w 982354"/>
                          <a:gd name="connsiteY33" fmla="*/ 378820 h 1592546"/>
                          <a:gd name="connsiteX34" fmla="*/ 693631 w 982354"/>
                          <a:gd name="connsiteY34" fmla="*/ 370998 h 1592546"/>
                          <a:gd name="connsiteX35" fmla="*/ 719501 w 982354"/>
                          <a:gd name="connsiteY35" fmla="*/ 293387 h 1592546"/>
                          <a:gd name="connsiteX36" fmla="*/ 721305 w 982354"/>
                          <a:gd name="connsiteY36" fmla="*/ 284362 h 1592546"/>
                          <a:gd name="connsiteX37" fmla="*/ 637678 w 982354"/>
                          <a:gd name="connsiteY37" fmla="*/ 236833 h 1592546"/>
                          <a:gd name="connsiteX38" fmla="*/ 532993 w 982354"/>
                          <a:gd name="connsiteY38" fmla="*/ 211563 h 1592546"/>
                          <a:gd name="connsiteX39" fmla="*/ 533179 w 982354"/>
                          <a:gd name="connsiteY39" fmla="*/ 130369 h 1592546"/>
                          <a:gd name="connsiteX40" fmla="*/ 523754 w 982354"/>
                          <a:gd name="connsiteY40" fmla="*/ 124326 h 1592546"/>
                          <a:gd name="connsiteX41" fmla="*/ 491177 w 982354"/>
                          <a:gd name="connsiteY41" fmla="*/ 0 h 1592546"/>
                          <a:gd name="connsiteX42" fmla="*/ 982354 w 982354"/>
                          <a:gd name="connsiteY42" fmla="*/ 462711 h 1592546"/>
                          <a:gd name="connsiteX43" fmla="*/ 923072 w 982354"/>
                          <a:gd name="connsiteY43" fmla="*/ 683267 h 1592546"/>
                          <a:gd name="connsiteX44" fmla="*/ 889102 w 982354"/>
                          <a:gd name="connsiteY44" fmla="*/ 742460 h 1592546"/>
                          <a:gd name="connsiteX45" fmla="*/ 745089 w 982354"/>
                          <a:gd name="connsiteY45" fmla="*/ 1040893 h 1592546"/>
                          <a:gd name="connsiteX46" fmla="*/ 732765 w 982354"/>
                          <a:gd name="connsiteY46" fmla="*/ 1097872 h 1592546"/>
                          <a:gd name="connsiteX47" fmla="*/ 741155 w 982354"/>
                          <a:gd name="connsiteY47" fmla="*/ 1097872 h 1592546"/>
                          <a:gd name="connsiteX48" fmla="*/ 748211 w 982354"/>
                          <a:gd name="connsiteY48" fmla="*/ 1104519 h 1592546"/>
                          <a:gd name="connsiteX49" fmla="*/ 748211 w 982354"/>
                          <a:gd name="connsiteY49" fmla="*/ 1170155 h 1592546"/>
                          <a:gd name="connsiteX50" fmla="*/ 741155 w 982354"/>
                          <a:gd name="connsiteY50" fmla="*/ 1176802 h 1592546"/>
                          <a:gd name="connsiteX51" fmla="*/ 727996 w 982354"/>
                          <a:gd name="connsiteY51" fmla="*/ 1176802 h 1592546"/>
                          <a:gd name="connsiteX52" fmla="*/ 727996 w 982354"/>
                          <a:gd name="connsiteY52" fmla="*/ 1479518 h 1592546"/>
                          <a:gd name="connsiteX53" fmla="*/ 659070 w 982354"/>
                          <a:gd name="connsiteY53" fmla="*/ 1544449 h 1592546"/>
                          <a:gd name="connsiteX54" fmla="*/ 627714 w 982354"/>
                          <a:gd name="connsiteY54" fmla="*/ 1544449 h 1592546"/>
                          <a:gd name="connsiteX55" fmla="*/ 627714 w 982354"/>
                          <a:gd name="connsiteY55" fmla="*/ 1544537 h 1592546"/>
                          <a:gd name="connsiteX56" fmla="*/ 576751 w 982354"/>
                          <a:gd name="connsiteY56" fmla="*/ 1592546 h 1592546"/>
                          <a:gd name="connsiteX57" fmla="*/ 396637 w 982354"/>
                          <a:gd name="connsiteY57" fmla="*/ 1592546 h 1592546"/>
                          <a:gd name="connsiteX58" fmla="*/ 345674 w 982354"/>
                          <a:gd name="connsiteY58" fmla="*/ 1544537 h 1592546"/>
                          <a:gd name="connsiteX59" fmla="*/ 345674 w 982354"/>
                          <a:gd name="connsiteY59" fmla="*/ 1544449 h 1592546"/>
                          <a:gd name="connsiteX60" fmla="*/ 314317 w 982354"/>
                          <a:gd name="connsiteY60" fmla="*/ 1544449 h 1592546"/>
                          <a:gd name="connsiteX61" fmla="*/ 245391 w 982354"/>
                          <a:gd name="connsiteY61" fmla="*/ 1479518 h 1592546"/>
                          <a:gd name="connsiteX62" fmla="*/ 245391 w 982354"/>
                          <a:gd name="connsiteY62" fmla="*/ 1226856 h 1592546"/>
                          <a:gd name="connsiteX63" fmla="*/ 243324 w 982354"/>
                          <a:gd name="connsiteY63" fmla="*/ 1176802 h 1592546"/>
                          <a:gd name="connsiteX64" fmla="*/ 232568 w 982354"/>
                          <a:gd name="connsiteY64" fmla="*/ 1176802 h 1592546"/>
                          <a:gd name="connsiteX65" fmla="*/ 225512 w 982354"/>
                          <a:gd name="connsiteY65" fmla="*/ 1170155 h 1592546"/>
                          <a:gd name="connsiteX66" fmla="*/ 225512 w 982354"/>
                          <a:gd name="connsiteY66" fmla="*/ 1104519 h 1592546"/>
                          <a:gd name="connsiteX67" fmla="*/ 232568 w 982354"/>
                          <a:gd name="connsiteY67" fmla="*/ 1097872 h 1592546"/>
                          <a:gd name="connsiteX68" fmla="*/ 237442 w 982354"/>
                          <a:gd name="connsiteY68" fmla="*/ 1097872 h 1592546"/>
                          <a:gd name="connsiteX69" fmla="*/ 218257 w 982354"/>
                          <a:gd name="connsiteY69" fmla="*/ 998353 h 1592546"/>
                          <a:gd name="connsiteX70" fmla="*/ 115133 w 982354"/>
                          <a:gd name="connsiteY70" fmla="*/ 767711 h 1592546"/>
                          <a:gd name="connsiteX71" fmla="*/ 83885 w 982354"/>
                          <a:gd name="connsiteY71" fmla="*/ 721417 h 1592546"/>
                          <a:gd name="connsiteX72" fmla="*/ 0 w 982354"/>
                          <a:gd name="connsiteY72" fmla="*/ 462711 h 1592546"/>
                          <a:gd name="connsiteX73" fmla="*/ 491177 w 982354"/>
                          <a:gd name="connsiteY73" fmla="*/ 0 h 15925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</a:cxnLst>
                        <a:rect l="l" t="t" r="r" b="b"/>
                        <a:pathLst>
                          <a:path w="982354" h="1592546">
                            <a:moveTo>
                              <a:pt x="520961" y="667606"/>
                            </a:moveTo>
                            <a:cubicBezTo>
                              <a:pt x="561872" y="692475"/>
                              <a:pt x="582327" y="721754"/>
                              <a:pt x="582327" y="755446"/>
                            </a:cubicBezTo>
                            <a:cubicBezTo>
                              <a:pt x="582327" y="783122"/>
                              <a:pt x="560668" y="803578"/>
                              <a:pt x="517350" y="816813"/>
                            </a:cubicBezTo>
                            <a:close/>
                            <a:moveTo>
                              <a:pt x="455382" y="325274"/>
                            </a:moveTo>
                            <a:cubicBezTo>
                              <a:pt x="455382" y="368992"/>
                              <a:pt x="454580" y="423541"/>
                              <a:pt x="452976" y="488920"/>
                            </a:cubicBezTo>
                            <a:cubicBezTo>
                              <a:pt x="406850" y="461645"/>
                              <a:pt x="383788" y="432566"/>
                              <a:pt x="383788" y="401682"/>
                            </a:cubicBezTo>
                            <a:cubicBezTo>
                              <a:pt x="383788" y="384034"/>
                              <a:pt x="391609" y="367589"/>
                              <a:pt x="407251" y="352347"/>
                            </a:cubicBezTo>
                            <a:cubicBezTo>
                              <a:pt x="421289" y="338309"/>
                              <a:pt x="437333" y="329285"/>
                              <a:pt x="455382" y="325274"/>
                            </a:cubicBezTo>
                            <a:close/>
                            <a:moveTo>
                              <a:pt x="460195" y="124326"/>
                            </a:moveTo>
                            <a:cubicBezTo>
                              <a:pt x="456585" y="124326"/>
                              <a:pt x="454781" y="126933"/>
                              <a:pt x="454781" y="132147"/>
                            </a:cubicBezTo>
                            <a:cubicBezTo>
                              <a:pt x="454781" y="180278"/>
                              <a:pt x="454580" y="207552"/>
                              <a:pt x="454179" y="213970"/>
                            </a:cubicBezTo>
                            <a:cubicBezTo>
                              <a:pt x="400834" y="224799"/>
                              <a:pt x="357516" y="246258"/>
                              <a:pt x="324226" y="278345"/>
                            </a:cubicBezTo>
                            <a:cubicBezTo>
                              <a:pt x="287726" y="313642"/>
                              <a:pt x="269477" y="357161"/>
                              <a:pt x="269477" y="408901"/>
                            </a:cubicBezTo>
                            <a:cubicBezTo>
                              <a:pt x="269477" y="455428"/>
                              <a:pt x="289331" y="497945"/>
                              <a:pt x="329038" y="536449"/>
                            </a:cubicBezTo>
                            <a:cubicBezTo>
                              <a:pt x="347488" y="554097"/>
                              <a:pt x="387197" y="582575"/>
                              <a:pt x="448162" y="621882"/>
                            </a:cubicBezTo>
                            <a:cubicBezTo>
                              <a:pt x="446157" y="713331"/>
                              <a:pt x="444553" y="781918"/>
                              <a:pt x="443349" y="827643"/>
                            </a:cubicBezTo>
                            <a:cubicBezTo>
                              <a:pt x="401252" y="833651"/>
                              <a:pt x="302577" y="813948"/>
                              <a:pt x="274810" y="797533"/>
                            </a:cubicBezTo>
                            <a:cubicBezTo>
                              <a:pt x="265403" y="793460"/>
                              <a:pt x="258993" y="799455"/>
                              <a:pt x="261655" y="808390"/>
                            </a:cubicBezTo>
                            <a:cubicBezTo>
                              <a:pt x="265655" y="821812"/>
                              <a:pt x="275055" y="882667"/>
                              <a:pt x="275493" y="909466"/>
                            </a:cubicBezTo>
                            <a:cubicBezTo>
                              <a:pt x="276295" y="916685"/>
                              <a:pt x="280106" y="921499"/>
                              <a:pt x="286924" y="923905"/>
                            </a:cubicBezTo>
                            <a:cubicBezTo>
                              <a:pt x="324226" y="936340"/>
                              <a:pt x="375966" y="942557"/>
                              <a:pt x="442146" y="942557"/>
                            </a:cubicBezTo>
                            <a:cubicBezTo>
                              <a:pt x="441344" y="973039"/>
                              <a:pt x="442183" y="1001717"/>
                              <a:pt x="442183" y="1028591"/>
                            </a:cubicBezTo>
                            <a:cubicBezTo>
                              <a:pt x="442183" y="1039821"/>
                              <a:pt x="441977" y="1043142"/>
                              <a:pt x="446357" y="1045436"/>
                            </a:cubicBezTo>
                            <a:lnTo>
                              <a:pt x="511898" y="1045248"/>
                            </a:lnTo>
                            <a:cubicBezTo>
                              <a:pt x="516774" y="1043964"/>
                              <a:pt x="515641" y="1038337"/>
                              <a:pt x="515320" y="1027801"/>
                            </a:cubicBezTo>
                            <a:cubicBezTo>
                              <a:pt x="514736" y="1008581"/>
                              <a:pt x="514920" y="966082"/>
                              <a:pt x="514944" y="929921"/>
                            </a:cubicBezTo>
                            <a:cubicBezTo>
                              <a:pt x="535801" y="929521"/>
                              <a:pt x="564078" y="919694"/>
                              <a:pt x="599775" y="900442"/>
                            </a:cubicBezTo>
                            <a:cubicBezTo>
                              <a:pt x="667158" y="864343"/>
                              <a:pt x="700850" y="808992"/>
                              <a:pt x="700850" y="734388"/>
                            </a:cubicBezTo>
                            <a:cubicBezTo>
                              <a:pt x="700850" y="686659"/>
                              <a:pt x="681598" y="644544"/>
                              <a:pt x="643092" y="608045"/>
                            </a:cubicBezTo>
                            <a:cubicBezTo>
                              <a:pt x="625044" y="590396"/>
                              <a:pt x="585537" y="562721"/>
                              <a:pt x="524570" y="525018"/>
                            </a:cubicBezTo>
                            <a:lnTo>
                              <a:pt x="524570" y="419129"/>
                            </a:lnTo>
                            <a:cubicBezTo>
                              <a:pt x="524570" y="374207"/>
                              <a:pt x="526175" y="339913"/>
                              <a:pt x="529383" y="316249"/>
                            </a:cubicBezTo>
                            <a:cubicBezTo>
                              <a:pt x="557460" y="317854"/>
                              <a:pt x="590149" y="328683"/>
                              <a:pt x="627450" y="348738"/>
                            </a:cubicBezTo>
                            <a:cubicBezTo>
                              <a:pt x="664751" y="368792"/>
                              <a:pt x="683202" y="378820"/>
                              <a:pt x="682801" y="378820"/>
                            </a:cubicBezTo>
                            <a:cubicBezTo>
                              <a:pt x="688015" y="378820"/>
                              <a:pt x="691625" y="379159"/>
                              <a:pt x="693631" y="370998"/>
                            </a:cubicBezTo>
                            <a:cubicBezTo>
                              <a:pt x="697292" y="352340"/>
                              <a:pt x="713188" y="310581"/>
                              <a:pt x="719501" y="293387"/>
                            </a:cubicBezTo>
                            <a:cubicBezTo>
                              <a:pt x="720704" y="289776"/>
                              <a:pt x="721305" y="286768"/>
                              <a:pt x="721305" y="284362"/>
                            </a:cubicBezTo>
                            <a:cubicBezTo>
                              <a:pt x="721305" y="270725"/>
                              <a:pt x="693429" y="254881"/>
                              <a:pt x="637678" y="236833"/>
                            </a:cubicBezTo>
                            <a:cubicBezTo>
                              <a:pt x="588745" y="220788"/>
                              <a:pt x="553850" y="212366"/>
                              <a:pt x="532993" y="211563"/>
                            </a:cubicBezTo>
                            <a:cubicBezTo>
                              <a:pt x="533033" y="189657"/>
                              <a:pt x="532569" y="150547"/>
                              <a:pt x="533179" y="130369"/>
                            </a:cubicBezTo>
                            <a:cubicBezTo>
                              <a:pt x="532177" y="125900"/>
                              <a:pt x="528801" y="124393"/>
                              <a:pt x="523754" y="124326"/>
                            </a:cubicBezTo>
                            <a:close/>
                            <a:moveTo>
                              <a:pt x="491177" y="0"/>
                            </a:moveTo>
                            <a:cubicBezTo>
                              <a:pt x="762447" y="0"/>
                              <a:pt x="982354" y="207163"/>
                              <a:pt x="982354" y="462711"/>
                            </a:cubicBezTo>
                            <a:cubicBezTo>
                              <a:pt x="982354" y="542570"/>
                              <a:pt x="960879" y="617704"/>
                              <a:pt x="923072" y="683267"/>
                            </a:cubicBezTo>
                            <a:lnTo>
                              <a:pt x="889102" y="742460"/>
                            </a:lnTo>
                            <a:cubicBezTo>
                              <a:pt x="828870" y="847594"/>
                              <a:pt x="773612" y="937961"/>
                              <a:pt x="745089" y="1040893"/>
                            </a:cubicBezTo>
                            <a:lnTo>
                              <a:pt x="732765" y="1097872"/>
                            </a:lnTo>
                            <a:lnTo>
                              <a:pt x="741155" y="1097872"/>
                            </a:lnTo>
                            <a:cubicBezTo>
                              <a:pt x="745052" y="1097872"/>
                              <a:pt x="748211" y="1100848"/>
                              <a:pt x="748211" y="1104519"/>
                            </a:cubicBezTo>
                            <a:lnTo>
                              <a:pt x="748211" y="1170155"/>
                            </a:lnTo>
                            <a:cubicBezTo>
                              <a:pt x="748211" y="1173826"/>
                              <a:pt x="745052" y="1176802"/>
                              <a:pt x="741155" y="1176802"/>
                            </a:cubicBezTo>
                            <a:lnTo>
                              <a:pt x="727996" y="1176802"/>
                            </a:lnTo>
                            <a:lnTo>
                              <a:pt x="727996" y="1479518"/>
                            </a:lnTo>
                            <a:cubicBezTo>
                              <a:pt x="727996" y="1515378"/>
                              <a:pt x="697137" y="1544449"/>
                              <a:pt x="659070" y="1544449"/>
                            </a:cubicBezTo>
                            <a:lnTo>
                              <a:pt x="627714" y="1544449"/>
                            </a:lnTo>
                            <a:lnTo>
                              <a:pt x="627714" y="1544537"/>
                            </a:lnTo>
                            <a:cubicBezTo>
                              <a:pt x="627714" y="1571052"/>
                              <a:pt x="604897" y="1592546"/>
                              <a:pt x="576751" y="1592546"/>
                            </a:cubicBezTo>
                            <a:lnTo>
                              <a:pt x="396637" y="1592546"/>
                            </a:lnTo>
                            <a:cubicBezTo>
                              <a:pt x="368491" y="1592546"/>
                              <a:pt x="345674" y="1571052"/>
                              <a:pt x="345674" y="1544537"/>
                            </a:cubicBezTo>
                            <a:lnTo>
                              <a:pt x="345674" y="1544449"/>
                            </a:lnTo>
                            <a:lnTo>
                              <a:pt x="314317" y="1544449"/>
                            </a:lnTo>
                            <a:cubicBezTo>
                              <a:pt x="276251" y="1544449"/>
                              <a:pt x="245391" y="1515378"/>
                              <a:pt x="245391" y="1479518"/>
                            </a:cubicBezTo>
                            <a:lnTo>
                              <a:pt x="245391" y="1226856"/>
                            </a:lnTo>
                            <a:lnTo>
                              <a:pt x="243324" y="1176802"/>
                            </a:lnTo>
                            <a:lnTo>
                              <a:pt x="232568" y="1176802"/>
                            </a:lnTo>
                            <a:cubicBezTo>
                              <a:pt x="228671" y="1176802"/>
                              <a:pt x="225512" y="1173826"/>
                              <a:pt x="225512" y="1170155"/>
                            </a:cubicBezTo>
                            <a:lnTo>
                              <a:pt x="225512" y="1104519"/>
                            </a:lnTo>
                            <a:cubicBezTo>
                              <a:pt x="225512" y="1100848"/>
                              <a:pt x="228671" y="1097872"/>
                              <a:pt x="232568" y="1097872"/>
                            </a:cubicBezTo>
                            <a:lnTo>
                              <a:pt x="237442" y="1097872"/>
                            </a:lnTo>
                            <a:lnTo>
                              <a:pt x="218257" y="998353"/>
                            </a:lnTo>
                            <a:cubicBezTo>
                              <a:pt x="197122" y="921958"/>
                              <a:pt x="163411" y="847387"/>
                              <a:pt x="115133" y="767711"/>
                            </a:cubicBezTo>
                            <a:lnTo>
                              <a:pt x="83885" y="721417"/>
                            </a:lnTo>
                            <a:cubicBezTo>
                              <a:pt x="30925" y="647569"/>
                              <a:pt x="0" y="558542"/>
                              <a:pt x="0" y="462711"/>
                            </a:cubicBezTo>
                            <a:cubicBezTo>
                              <a:pt x="0" y="207163"/>
                              <a:pt x="219907" y="0"/>
                              <a:pt x="491177" y="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" name="Group 19"/>
                <p:cNvGrpSpPr/>
                <p:nvPr/>
              </p:nvGrpSpPr>
              <p:grpSpPr>
                <a:xfrm>
                  <a:off x="4373060" y="1430547"/>
                  <a:ext cx="1298448" cy="1298448"/>
                  <a:chOff x="4373060" y="1430547"/>
                  <a:chExt cx="1298448" cy="1298448"/>
                </a:xfrm>
              </p:grpSpPr>
              <p:sp>
                <p:nvSpPr>
                  <p:cNvPr id="137" name="Freeform 136"/>
                  <p:cNvSpPr/>
                  <p:nvPr/>
                </p:nvSpPr>
                <p:spPr>
                  <a:xfrm>
                    <a:off x="4375960" y="1488066"/>
                    <a:ext cx="1292650" cy="1240929"/>
                  </a:xfrm>
                  <a:custGeom>
                    <a:avLst/>
                    <a:gdLst>
                      <a:gd name="connsiteX0" fmla="*/ 684994 w 1369989"/>
                      <a:gd name="connsiteY0" fmla="*/ 0 h 1315174"/>
                      <a:gd name="connsiteX1" fmla="*/ 1359082 w 1369989"/>
                      <a:gd name="connsiteY1" fmla="*/ 549397 h 1315174"/>
                      <a:gd name="connsiteX2" fmla="*/ 1369989 w 1369989"/>
                      <a:gd name="connsiteY2" fmla="*/ 657587 h 1315174"/>
                      <a:gd name="connsiteX3" fmla="*/ 1359082 w 1369989"/>
                      <a:gd name="connsiteY3" fmla="*/ 765777 h 1315174"/>
                      <a:gd name="connsiteX4" fmla="*/ 684994 w 1369989"/>
                      <a:gd name="connsiteY4" fmla="*/ 1315174 h 1315174"/>
                      <a:gd name="connsiteX5" fmla="*/ 10906 w 1369989"/>
                      <a:gd name="connsiteY5" fmla="*/ 765777 h 1315174"/>
                      <a:gd name="connsiteX6" fmla="*/ 0 w 1369989"/>
                      <a:gd name="connsiteY6" fmla="*/ 657587 h 1315174"/>
                      <a:gd name="connsiteX7" fmla="*/ 10906 w 1369989"/>
                      <a:gd name="connsiteY7" fmla="*/ 549397 h 1315174"/>
                      <a:gd name="connsiteX8" fmla="*/ 684994 w 1369989"/>
                      <a:gd name="connsiteY8" fmla="*/ 0 h 1315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69989" h="1315174">
                        <a:moveTo>
                          <a:pt x="684994" y="0"/>
                        </a:moveTo>
                        <a:cubicBezTo>
                          <a:pt x="1017502" y="0"/>
                          <a:pt x="1294922" y="235857"/>
                          <a:pt x="1359082" y="549397"/>
                        </a:cubicBezTo>
                        <a:lnTo>
                          <a:pt x="1369989" y="657587"/>
                        </a:lnTo>
                        <a:lnTo>
                          <a:pt x="1359082" y="765777"/>
                        </a:lnTo>
                        <a:cubicBezTo>
                          <a:pt x="1294922" y="1079317"/>
                          <a:pt x="1017502" y="1315174"/>
                          <a:pt x="684994" y="1315174"/>
                        </a:cubicBezTo>
                        <a:cubicBezTo>
                          <a:pt x="352486" y="1315174"/>
                          <a:pt x="75066" y="1079317"/>
                          <a:pt x="10906" y="765777"/>
                        </a:cubicBezTo>
                        <a:lnTo>
                          <a:pt x="0" y="657587"/>
                        </a:lnTo>
                        <a:lnTo>
                          <a:pt x="10906" y="549397"/>
                        </a:lnTo>
                        <a:cubicBezTo>
                          <a:pt x="75066" y="235857"/>
                          <a:pt x="352486" y="0"/>
                          <a:pt x="684994" y="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8" name="Freeform 137"/>
                  <p:cNvSpPr/>
                  <p:nvPr/>
                </p:nvSpPr>
                <p:spPr>
                  <a:xfrm>
                    <a:off x="4373060" y="1430547"/>
                    <a:ext cx="1298448" cy="677983"/>
                  </a:xfrm>
                  <a:custGeom>
                    <a:avLst/>
                    <a:gdLst>
                      <a:gd name="connsiteX0" fmla="*/ 688067 w 1376134"/>
                      <a:gd name="connsiteY0" fmla="*/ 0 h 718547"/>
                      <a:gd name="connsiteX1" fmla="*/ 1376134 w 1376134"/>
                      <a:gd name="connsiteY1" fmla="*/ 688067 h 718547"/>
                      <a:gd name="connsiteX2" fmla="*/ 1373062 w 1376134"/>
                      <a:gd name="connsiteY2" fmla="*/ 718547 h 718547"/>
                      <a:gd name="connsiteX3" fmla="*/ 1362155 w 1376134"/>
                      <a:gd name="connsiteY3" fmla="*/ 610357 h 718547"/>
                      <a:gd name="connsiteX4" fmla="*/ 688067 w 1376134"/>
                      <a:gd name="connsiteY4" fmla="*/ 60960 h 718547"/>
                      <a:gd name="connsiteX5" fmla="*/ 13979 w 1376134"/>
                      <a:gd name="connsiteY5" fmla="*/ 610357 h 718547"/>
                      <a:gd name="connsiteX6" fmla="*/ 3073 w 1376134"/>
                      <a:gd name="connsiteY6" fmla="*/ 718547 h 718547"/>
                      <a:gd name="connsiteX7" fmla="*/ 0 w 1376134"/>
                      <a:gd name="connsiteY7" fmla="*/ 688067 h 718547"/>
                      <a:gd name="connsiteX8" fmla="*/ 688067 w 1376134"/>
                      <a:gd name="connsiteY8" fmla="*/ 0 h 7185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76134" h="718547">
                        <a:moveTo>
                          <a:pt x="688067" y="0"/>
                        </a:moveTo>
                        <a:cubicBezTo>
                          <a:pt x="1068076" y="0"/>
                          <a:pt x="1376134" y="308058"/>
                          <a:pt x="1376134" y="688067"/>
                        </a:cubicBezTo>
                        <a:lnTo>
                          <a:pt x="1373062" y="718547"/>
                        </a:lnTo>
                        <a:lnTo>
                          <a:pt x="1362155" y="610357"/>
                        </a:lnTo>
                        <a:cubicBezTo>
                          <a:pt x="1297995" y="296817"/>
                          <a:pt x="1020575" y="60960"/>
                          <a:pt x="688067" y="60960"/>
                        </a:cubicBezTo>
                        <a:cubicBezTo>
                          <a:pt x="355559" y="60960"/>
                          <a:pt x="78139" y="296817"/>
                          <a:pt x="13979" y="610357"/>
                        </a:cubicBezTo>
                        <a:lnTo>
                          <a:pt x="3073" y="718547"/>
                        </a:lnTo>
                        <a:lnTo>
                          <a:pt x="0" y="688067"/>
                        </a:lnTo>
                        <a:cubicBezTo>
                          <a:pt x="0" y="308058"/>
                          <a:pt x="308058" y="0"/>
                          <a:pt x="688067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7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21" name="Group 120"/>
                  <p:cNvGrpSpPr/>
                  <p:nvPr/>
                </p:nvGrpSpPr>
                <p:grpSpPr>
                  <a:xfrm>
                    <a:off x="4727768" y="1735500"/>
                    <a:ext cx="556066" cy="605918"/>
                    <a:chOff x="1927394" y="709864"/>
                    <a:chExt cx="4509320" cy="4913564"/>
                  </a:xfrm>
                  <a:solidFill>
                    <a:schemeClr val="tx1">
                      <a:lumMod val="65000"/>
                      <a:lumOff val="35000"/>
                    </a:schemeClr>
                  </a:solidFill>
                </p:grpSpPr>
                <p:grpSp>
                  <p:nvGrpSpPr>
                    <p:cNvPr id="122" name="Group 121"/>
                    <p:cNvGrpSpPr/>
                    <p:nvPr/>
                  </p:nvGrpSpPr>
                  <p:grpSpPr>
                    <a:xfrm>
                      <a:off x="3343140" y="709864"/>
                      <a:ext cx="1677828" cy="2496044"/>
                      <a:chOff x="3343140" y="709864"/>
                      <a:chExt cx="1677828" cy="2496044"/>
                    </a:xfrm>
                    <a:grpFill/>
                  </p:grpSpPr>
                  <p:sp>
                    <p:nvSpPr>
                      <p:cNvPr id="175" name="Oval 174"/>
                      <p:cNvSpPr/>
                      <p:nvPr/>
                    </p:nvSpPr>
                    <p:spPr>
                      <a:xfrm>
                        <a:off x="3666530" y="709864"/>
                        <a:ext cx="1034716" cy="1034716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76" name="Freeform 175"/>
                      <p:cNvSpPr/>
                      <p:nvPr/>
                    </p:nvSpPr>
                    <p:spPr>
                      <a:xfrm flipH="1">
                        <a:off x="3343140" y="1878002"/>
                        <a:ext cx="1677828" cy="1327906"/>
                      </a:xfrm>
                      <a:custGeom>
                        <a:avLst/>
                        <a:gdLst>
                          <a:gd name="connsiteX0" fmla="*/ 828080 w 1644768"/>
                          <a:gd name="connsiteY0" fmla="*/ 0 h 1327906"/>
                          <a:gd name="connsiteX1" fmla="*/ 822384 w 1644768"/>
                          <a:gd name="connsiteY1" fmla="*/ 165 h 1327906"/>
                          <a:gd name="connsiteX2" fmla="*/ 816688 w 1644768"/>
                          <a:gd name="connsiteY2" fmla="*/ 0 h 1327906"/>
                          <a:gd name="connsiteX3" fmla="*/ 816688 w 1644768"/>
                          <a:gd name="connsiteY3" fmla="*/ 329 h 1327906"/>
                          <a:gd name="connsiteX4" fmla="*/ 728829 w 1644768"/>
                          <a:gd name="connsiteY4" fmla="*/ 2868 h 1327906"/>
                          <a:gd name="connsiteX5" fmla="*/ 155806 w 1644768"/>
                          <a:gd name="connsiteY5" fmla="*/ 493100 h 1327906"/>
                          <a:gd name="connsiteX6" fmla="*/ 0 w 1644768"/>
                          <a:gd name="connsiteY6" fmla="*/ 1327906 h 1327906"/>
                          <a:gd name="connsiteX7" fmla="*/ 816688 w 1644768"/>
                          <a:gd name="connsiteY7" fmla="*/ 1327906 h 1327906"/>
                          <a:gd name="connsiteX8" fmla="*/ 828080 w 1644768"/>
                          <a:gd name="connsiteY8" fmla="*/ 1327906 h 1327906"/>
                          <a:gd name="connsiteX9" fmla="*/ 1644768 w 1644768"/>
                          <a:gd name="connsiteY9" fmla="*/ 1327906 h 1327906"/>
                          <a:gd name="connsiteX10" fmla="*/ 1488962 w 1644768"/>
                          <a:gd name="connsiteY10" fmla="*/ 493100 h 1327906"/>
                          <a:gd name="connsiteX11" fmla="*/ 915939 w 1644768"/>
                          <a:gd name="connsiteY11" fmla="*/ 2868 h 1327906"/>
                          <a:gd name="connsiteX12" fmla="*/ 828080 w 1644768"/>
                          <a:gd name="connsiteY12" fmla="*/ 329 h 13279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644768" h="1327906">
                            <a:moveTo>
                              <a:pt x="828080" y="0"/>
                            </a:moveTo>
                            <a:lnTo>
                              <a:pt x="822384" y="165"/>
                            </a:lnTo>
                            <a:lnTo>
                              <a:pt x="816688" y="0"/>
                            </a:lnTo>
                            <a:lnTo>
                              <a:pt x="816688" y="329"/>
                            </a:lnTo>
                            <a:lnTo>
                              <a:pt x="728829" y="2868"/>
                            </a:lnTo>
                            <a:cubicBezTo>
                              <a:pt x="473613" y="25149"/>
                              <a:pt x="222863" y="156473"/>
                              <a:pt x="155806" y="493100"/>
                            </a:cubicBezTo>
                            <a:lnTo>
                              <a:pt x="0" y="1327906"/>
                            </a:lnTo>
                            <a:lnTo>
                              <a:pt x="816688" y="1327906"/>
                            </a:lnTo>
                            <a:lnTo>
                              <a:pt x="828080" y="1327906"/>
                            </a:lnTo>
                            <a:lnTo>
                              <a:pt x="1644768" y="1327906"/>
                            </a:lnTo>
                            <a:lnTo>
                              <a:pt x="1488962" y="493100"/>
                            </a:lnTo>
                            <a:cubicBezTo>
                              <a:pt x="1421905" y="156473"/>
                              <a:pt x="1171155" y="25149"/>
                              <a:pt x="915939" y="2868"/>
                            </a:cubicBezTo>
                            <a:lnTo>
                              <a:pt x="828080" y="329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123" name="Freeform 122"/>
                    <p:cNvSpPr/>
                    <p:nvPr/>
                  </p:nvSpPr>
                  <p:spPr>
                    <a:xfrm>
                      <a:off x="2434235" y="3075561"/>
                      <a:ext cx="3502855" cy="572311"/>
                    </a:xfrm>
                    <a:custGeom>
                      <a:avLst/>
                      <a:gdLst>
                        <a:gd name="connsiteX0" fmla="*/ 245127 w 3502855"/>
                        <a:gd name="connsiteY0" fmla="*/ 0 h 572311"/>
                        <a:gd name="connsiteX1" fmla="*/ 3257728 w 3502855"/>
                        <a:gd name="connsiteY1" fmla="*/ 0 h 572311"/>
                        <a:gd name="connsiteX2" fmla="*/ 3502855 w 3502855"/>
                        <a:gd name="connsiteY2" fmla="*/ 245127 h 572311"/>
                        <a:gd name="connsiteX3" fmla="*/ 3502855 w 3502855"/>
                        <a:gd name="connsiteY3" fmla="*/ 572311 h 572311"/>
                        <a:gd name="connsiteX4" fmla="*/ 3352828 w 3502855"/>
                        <a:gd name="connsiteY4" fmla="*/ 572311 h 572311"/>
                        <a:gd name="connsiteX5" fmla="*/ 3352828 w 3502855"/>
                        <a:gd name="connsiteY5" fmla="*/ 235405 h 572311"/>
                        <a:gd name="connsiteX6" fmla="*/ 3277930 w 3502855"/>
                        <a:gd name="connsiteY6" fmla="*/ 160507 h 572311"/>
                        <a:gd name="connsiteX7" fmla="*/ 1828325 w 3502855"/>
                        <a:gd name="connsiteY7" fmla="*/ 160507 h 572311"/>
                        <a:gd name="connsiteX8" fmla="*/ 1828325 w 3502855"/>
                        <a:gd name="connsiteY8" fmla="*/ 572311 h 572311"/>
                        <a:gd name="connsiteX9" fmla="*/ 1682749 w 3502855"/>
                        <a:gd name="connsiteY9" fmla="*/ 572311 h 572311"/>
                        <a:gd name="connsiteX10" fmla="*/ 1682749 w 3502855"/>
                        <a:gd name="connsiteY10" fmla="*/ 160507 h 572311"/>
                        <a:gd name="connsiteX11" fmla="*/ 224925 w 3502855"/>
                        <a:gd name="connsiteY11" fmla="*/ 160507 h 572311"/>
                        <a:gd name="connsiteX12" fmla="*/ 150027 w 3502855"/>
                        <a:gd name="connsiteY12" fmla="*/ 235405 h 572311"/>
                        <a:gd name="connsiteX13" fmla="*/ 150027 w 3502855"/>
                        <a:gd name="connsiteY13" fmla="*/ 572311 h 572311"/>
                        <a:gd name="connsiteX14" fmla="*/ 0 w 3502855"/>
                        <a:gd name="connsiteY14" fmla="*/ 572311 h 572311"/>
                        <a:gd name="connsiteX15" fmla="*/ 0 w 3502855"/>
                        <a:gd name="connsiteY15" fmla="*/ 245127 h 572311"/>
                        <a:gd name="connsiteX16" fmla="*/ 245127 w 3502855"/>
                        <a:gd name="connsiteY16" fmla="*/ 0 h 5723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3502855" h="572311">
                          <a:moveTo>
                            <a:pt x="245127" y="0"/>
                          </a:moveTo>
                          <a:lnTo>
                            <a:pt x="3257728" y="0"/>
                          </a:lnTo>
                          <a:cubicBezTo>
                            <a:pt x="3393108" y="0"/>
                            <a:pt x="3502855" y="109747"/>
                            <a:pt x="3502855" y="245127"/>
                          </a:cubicBezTo>
                          <a:lnTo>
                            <a:pt x="3502855" y="572311"/>
                          </a:lnTo>
                          <a:lnTo>
                            <a:pt x="3352828" y="572311"/>
                          </a:lnTo>
                          <a:lnTo>
                            <a:pt x="3352828" y="235405"/>
                          </a:lnTo>
                          <a:cubicBezTo>
                            <a:pt x="3352828" y="194040"/>
                            <a:pt x="3319295" y="160507"/>
                            <a:pt x="3277930" y="160507"/>
                          </a:cubicBezTo>
                          <a:lnTo>
                            <a:pt x="1828325" y="160507"/>
                          </a:lnTo>
                          <a:lnTo>
                            <a:pt x="1828325" y="572311"/>
                          </a:lnTo>
                          <a:lnTo>
                            <a:pt x="1682749" y="572311"/>
                          </a:lnTo>
                          <a:lnTo>
                            <a:pt x="1682749" y="160507"/>
                          </a:lnTo>
                          <a:lnTo>
                            <a:pt x="224925" y="160507"/>
                          </a:lnTo>
                          <a:cubicBezTo>
                            <a:pt x="183560" y="160507"/>
                            <a:pt x="150027" y="194040"/>
                            <a:pt x="150027" y="235405"/>
                          </a:cubicBezTo>
                          <a:lnTo>
                            <a:pt x="150027" y="572311"/>
                          </a:lnTo>
                          <a:lnTo>
                            <a:pt x="0" y="572311"/>
                          </a:lnTo>
                          <a:lnTo>
                            <a:pt x="0" y="245127"/>
                          </a:lnTo>
                          <a:cubicBezTo>
                            <a:pt x="0" y="109747"/>
                            <a:pt x="109747" y="0"/>
                            <a:pt x="245127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124" name="Group 123"/>
                    <p:cNvGrpSpPr/>
                    <p:nvPr/>
                  </p:nvGrpSpPr>
                  <p:grpSpPr>
                    <a:xfrm>
                      <a:off x="1927394" y="3859499"/>
                      <a:ext cx="1185704" cy="1763929"/>
                      <a:chOff x="3343140" y="709864"/>
                      <a:chExt cx="1677828" cy="2496044"/>
                    </a:xfrm>
                    <a:grpFill/>
                  </p:grpSpPr>
                  <p:sp>
                    <p:nvSpPr>
                      <p:cNvPr id="132" name="Oval 131"/>
                      <p:cNvSpPr/>
                      <p:nvPr/>
                    </p:nvSpPr>
                    <p:spPr>
                      <a:xfrm>
                        <a:off x="3666530" y="709864"/>
                        <a:ext cx="1034716" cy="1034716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74" name="Freeform 173"/>
                      <p:cNvSpPr/>
                      <p:nvPr/>
                    </p:nvSpPr>
                    <p:spPr>
                      <a:xfrm flipH="1">
                        <a:off x="3343140" y="1878002"/>
                        <a:ext cx="1677828" cy="1327906"/>
                      </a:xfrm>
                      <a:custGeom>
                        <a:avLst/>
                        <a:gdLst>
                          <a:gd name="connsiteX0" fmla="*/ 828080 w 1644768"/>
                          <a:gd name="connsiteY0" fmla="*/ 0 h 1327906"/>
                          <a:gd name="connsiteX1" fmla="*/ 822384 w 1644768"/>
                          <a:gd name="connsiteY1" fmla="*/ 165 h 1327906"/>
                          <a:gd name="connsiteX2" fmla="*/ 816688 w 1644768"/>
                          <a:gd name="connsiteY2" fmla="*/ 0 h 1327906"/>
                          <a:gd name="connsiteX3" fmla="*/ 816688 w 1644768"/>
                          <a:gd name="connsiteY3" fmla="*/ 329 h 1327906"/>
                          <a:gd name="connsiteX4" fmla="*/ 728829 w 1644768"/>
                          <a:gd name="connsiteY4" fmla="*/ 2868 h 1327906"/>
                          <a:gd name="connsiteX5" fmla="*/ 155806 w 1644768"/>
                          <a:gd name="connsiteY5" fmla="*/ 493100 h 1327906"/>
                          <a:gd name="connsiteX6" fmla="*/ 0 w 1644768"/>
                          <a:gd name="connsiteY6" fmla="*/ 1327906 h 1327906"/>
                          <a:gd name="connsiteX7" fmla="*/ 816688 w 1644768"/>
                          <a:gd name="connsiteY7" fmla="*/ 1327906 h 1327906"/>
                          <a:gd name="connsiteX8" fmla="*/ 828080 w 1644768"/>
                          <a:gd name="connsiteY8" fmla="*/ 1327906 h 1327906"/>
                          <a:gd name="connsiteX9" fmla="*/ 1644768 w 1644768"/>
                          <a:gd name="connsiteY9" fmla="*/ 1327906 h 1327906"/>
                          <a:gd name="connsiteX10" fmla="*/ 1488962 w 1644768"/>
                          <a:gd name="connsiteY10" fmla="*/ 493100 h 1327906"/>
                          <a:gd name="connsiteX11" fmla="*/ 915939 w 1644768"/>
                          <a:gd name="connsiteY11" fmla="*/ 2868 h 1327906"/>
                          <a:gd name="connsiteX12" fmla="*/ 828080 w 1644768"/>
                          <a:gd name="connsiteY12" fmla="*/ 329 h 13279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644768" h="1327906">
                            <a:moveTo>
                              <a:pt x="828080" y="0"/>
                            </a:moveTo>
                            <a:lnTo>
                              <a:pt x="822384" y="165"/>
                            </a:lnTo>
                            <a:lnTo>
                              <a:pt x="816688" y="0"/>
                            </a:lnTo>
                            <a:lnTo>
                              <a:pt x="816688" y="329"/>
                            </a:lnTo>
                            <a:lnTo>
                              <a:pt x="728829" y="2868"/>
                            </a:lnTo>
                            <a:cubicBezTo>
                              <a:pt x="473613" y="25149"/>
                              <a:pt x="222863" y="156473"/>
                              <a:pt x="155806" y="493100"/>
                            </a:cubicBezTo>
                            <a:lnTo>
                              <a:pt x="0" y="1327906"/>
                            </a:lnTo>
                            <a:lnTo>
                              <a:pt x="816688" y="1327906"/>
                            </a:lnTo>
                            <a:lnTo>
                              <a:pt x="828080" y="1327906"/>
                            </a:lnTo>
                            <a:lnTo>
                              <a:pt x="1644768" y="1327906"/>
                            </a:lnTo>
                            <a:lnTo>
                              <a:pt x="1488962" y="493100"/>
                            </a:lnTo>
                            <a:cubicBezTo>
                              <a:pt x="1421905" y="156473"/>
                              <a:pt x="1171155" y="25149"/>
                              <a:pt x="915939" y="2868"/>
                            </a:cubicBezTo>
                            <a:lnTo>
                              <a:pt x="828080" y="329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25" name="Group 124"/>
                    <p:cNvGrpSpPr/>
                    <p:nvPr/>
                  </p:nvGrpSpPr>
                  <p:grpSpPr>
                    <a:xfrm>
                      <a:off x="3589202" y="3859499"/>
                      <a:ext cx="1185704" cy="1763929"/>
                      <a:chOff x="3343140" y="709864"/>
                      <a:chExt cx="1677828" cy="2496044"/>
                    </a:xfrm>
                    <a:grpFill/>
                  </p:grpSpPr>
                  <p:sp>
                    <p:nvSpPr>
                      <p:cNvPr id="130" name="Oval 129"/>
                      <p:cNvSpPr/>
                      <p:nvPr/>
                    </p:nvSpPr>
                    <p:spPr>
                      <a:xfrm>
                        <a:off x="3666530" y="709864"/>
                        <a:ext cx="1034716" cy="1034716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1" name="Freeform 130"/>
                      <p:cNvSpPr/>
                      <p:nvPr/>
                    </p:nvSpPr>
                    <p:spPr>
                      <a:xfrm flipH="1">
                        <a:off x="3343140" y="1878002"/>
                        <a:ext cx="1677828" cy="1327906"/>
                      </a:xfrm>
                      <a:custGeom>
                        <a:avLst/>
                        <a:gdLst>
                          <a:gd name="connsiteX0" fmla="*/ 828080 w 1644768"/>
                          <a:gd name="connsiteY0" fmla="*/ 0 h 1327906"/>
                          <a:gd name="connsiteX1" fmla="*/ 822384 w 1644768"/>
                          <a:gd name="connsiteY1" fmla="*/ 165 h 1327906"/>
                          <a:gd name="connsiteX2" fmla="*/ 816688 w 1644768"/>
                          <a:gd name="connsiteY2" fmla="*/ 0 h 1327906"/>
                          <a:gd name="connsiteX3" fmla="*/ 816688 w 1644768"/>
                          <a:gd name="connsiteY3" fmla="*/ 329 h 1327906"/>
                          <a:gd name="connsiteX4" fmla="*/ 728829 w 1644768"/>
                          <a:gd name="connsiteY4" fmla="*/ 2868 h 1327906"/>
                          <a:gd name="connsiteX5" fmla="*/ 155806 w 1644768"/>
                          <a:gd name="connsiteY5" fmla="*/ 493100 h 1327906"/>
                          <a:gd name="connsiteX6" fmla="*/ 0 w 1644768"/>
                          <a:gd name="connsiteY6" fmla="*/ 1327906 h 1327906"/>
                          <a:gd name="connsiteX7" fmla="*/ 816688 w 1644768"/>
                          <a:gd name="connsiteY7" fmla="*/ 1327906 h 1327906"/>
                          <a:gd name="connsiteX8" fmla="*/ 828080 w 1644768"/>
                          <a:gd name="connsiteY8" fmla="*/ 1327906 h 1327906"/>
                          <a:gd name="connsiteX9" fmla="*/ 1644768 w 1644768"/>
                          <a:gd name="connsiteY9" fmla="*/ 1327906 h 1327906"/>
                          <a:gd name="connsiteX10" fmla="*/ 1488962 w 1644768"/>
                          <a:gd name="connsiteY10" fmla="*/ 493100 h 1327906"/>
                          <a:gd name="connsiteX11" fmla="*/ 915939 w 1644768"/>
                          <a:gd name="connsiteY11" fmla="*/ 2868 h 1327906"/>
                          <a:gd name="connsiteX12" fmla="*/ 828080 w 1644768"/>
                          <a:gd name="connsiteY12" fmla="*/ 329 h 13279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644768" h="1327906">
                            <a:moveTo>
                              <a:pt x="828080" y="0"/>
                            </a:moveTo>
                            <a:lnTo>
                              <a:pt x="822384" y="165"/>
                            </a:lnTo>
                            <a:lnTo>
                              <a:pt x="816688" y="0"/>
                            </a:lnTo>
                            <a:lnTo>
                              <a:pt x="816688" y="329"/>
                            </a:lnTo>
                            <a:lnTo>
                              <a:pt x="728829" y="2868"/>
                            </a:lnTo>
                            <a:cubicBezTo>
                              <a:pt x="473613" y="25149"/>
                              <a:pt x="222863" y="156473"/>
                              <a:pt x="155806" y="493100"/>
                            </a:cubicBezTo>
                            <a:lnTo>
                              <a:pt x="0" y="1327906"/>
                            </a:lnTo>
                            <a:lnTo>
                              <a:pt x="816688" y="1327906"/>
                            </a:lnTo>
                            <a:lnTo>
                              <a:pt x="828080" y="1327906"/>
                            </a:lnTo>
                            <a:lnTo>
                              <a:pt x="1644768" y="1327906"/>
                            </a:lnTo>
                            <a:lnTo>
                              <a:pt x="1488962" y="493100"/>
                            </a:lnTo>
                            <a:cubicBezTo>
                              <a:pt x="1421905" y="156473"/>
                              <a:pt x="1171155" y="25149"/>
                              <a:pt x="915939" y="2868"/>
                            </a:cubicBezTo>
                            <a:lnTo>
                              <a:pt x="828080" y="329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26" name="Group 125"/>
                    <p:cNvGrpSpPr/>
                    <p:nvPr/>
                  </p:nvGrpSpPr>
                  <p:grpSpPr>
                    <a:xfrm>
                      <a:off x="5251010" y="3859499"/>
                      <a:ext cx="1185704" cy="1763929"/>
                      <a:chOff x="3343140" y="709864"/>
                      <a:chExt cx="1677828" cy="2496044"/>
                    </a:xfrm>
                    <a:grpFill/>
                  </p:grpSpPr>
                  <p:sp>
                    <p:nvSpPr>
                      <p:cNvPr id="127" name="Oval 126"/>
                      <p:cNvSpPr/>
                      <p:nvPr/>
                    </p:nvSpPr>
                    <p:spPr>
                      <a:xfrm>
                        <a:off x="3666530" y="709864"/>
                        <a:ext cx="1034716" cy="1034716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28" name="Freeform 127"/>
                      <p:cNvSpPr/>
                      <p:nvPr/>
                    </p:nvSpPr>
                    <p:spPr>
                      <a:xfrm flipH="1">
                        <a:off x="3343140" y="1878002"/>
                        <a:ext cx="1677828" cy="1327906"/>
                      </a:xfrm>
                      <a:custGeom>
                        <a:avLst/>
                        <a:gdLst>
                          <a:gd name="connsiteX0" fmla="*/ 828080 w 1644768"/>
                          <a:gd name="connsiteY0" fmla="*/ 0 h 1327906"/>
                          <a:gd name="connsiteX1" fmla="*/ 822384 w 1644768"/>
                          <a:gd name="connsiteY1" fmla="*/ 165 h 1327906"/>
                          <a:gd name="connsiteX2" fmla="*/ 816688 w 1644768"/>
                          <a:gd name="connsiteY2" fmla="*/ 0 h 1327906"/>
                          <a:gd name="connsiteX3" fmla="*/ 816688 w 1644768"/>
                          <a:gd name="connsiteY3" fmla="*/ 329 h 1327906"/>
                          <a:gd name="connsiteX4" fmla="*/ 728829 w 1644768"/>
                          <a:gd name="connsiteY4" fmla="*/ 2868 h 1327906"/>
                          <a:gd name="connsiteX5" fmla="*/ 155806 w 1644768"/>
                          <a:gd name="connsiteY5" fmla="*/ 493100 h 1327906"/>
                          <a:gd name="connsiteX6" fmla="*/ 0 w 1644768"/>
                          <a:gd name="connsiteY6" fmla="*/ 1327906 h 1327906"/>
                          <a:gd name="connsiteX7" fmla="*/ 816688 w 1644768"/>
                          <a:gd name="connsiteY7" fmla="*/ 1327906 h 1327906"/>
                          <a:gd name="connsiteX8" fmla="*/ 828080 w 1644768"/>
                          <a:gd name="connsiteY8" fmla="*/ 1327906 h 1327906"/>
                          <a:gd name="connsiteX9" fmla="*/ 1644768 w 1644768"/>
                          <a:gd name="connsiteY9" fmla="*/ 1327906 h 1327906"/>
                          <a:gd name="connsiteX10" fmla="*/ 1488962 w 1644768"/>
                          <a:gd name="connsiteY10" fmla="*/ 493100 h 1327906"/>
                          <a:gd name="connsiteX11" fmla="*/ 915939 w 1644768"/>
                          <a:gd name="connsiteY11" fmla="*/ 2868 h 1327906"/>
                          <a:gd name="connsiteX12" fmla="*/ 828080 w 1644768"/>
                          <a:gd name="connsiteY12" fmla="*/ 329 h 13279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644768" h="1327906">
                            <a:moveTo>
                              <a:pt x="828080" y="0"/>
                            </a:moveTo>
                            <a:lnTo>
                              <a:pt x="822384" y="165"/>
                            </a:lnTo>
                            <a:lnTo>
                              <a:pt x="816688" y="0"/>
                            </a:lnTo>
                            <a:lnTo>
                              <a:pt x="816688" y="329"/>
                            </a:lnTo>
                            <a:lnTo>
                              <a:pt x="728829" y="2868"/>
                            </a:lnTo>
                            <a:cubicBezTo>
                              <a:pt x="473613" y="25149"/>
                              <a:pt x="222863" y="156473"/>
                              <a:pt x="155806" y="493100"/>
                            </a:cubicBezTo>
                            <a:lnTo>
                              <a:pt x="0" y="1327906"/>
                            </a:lnTo>
                            <a:lnTo>
                              <a:pt x="816688" y="1327906"/>
                            </a:lnTo>
                            <a:lnTo>
                              <a:pt x="828080" y="1327906"/>
                            </a:lnTo>
                            <a:lnTo>
                              <a:pt x="1644768" y="1327906"/>
                            </a:lnTo>
                            <a:lnTo>
                              <a:pt x="1488962" y="493100"/>
                            </a:lnTo>
                            <a:cubicBezTo>
                              <a:pt x="1421905" y="156473"/>
                              <a:pt x="1171155" y="25149"/>
                              <a:pt x="915939" y="2868"/>
                            </a:cubicBezTo>
                            <a:lnTo>
                              <a:pt x="828080" y="329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9" name="Group 18"/>
                <p:cNvGrpSpPr/>
                <p:nvPr/>
              </p:nvGrpSpPr>
              <p:grpSpPr>
                <a:xfrm>
                  <a:off x="7744431" y="1375129"/>
                  <a:ext cx="1298448" cy="1298448"/>
                  <a:chOff x="7744431" y="1375129"/>
                  <a:chExt cx="1298448" cy="1298448"/>
                </a:xfrm>
              </p:grpSpPr>
              <p:sp>
                <p:nvSpPr>
                  <p:cNvPr id="140" name="Freeform 139"/>
                  <p:cNvSpPr/>
                  <p:nvPr/>
                </p:nvSpPr>
                <p:spPr>
                  <a:xfrm>
                    <a:off x="7747331" y="1432648"/>
                    <a:ext cx="1292650" cy="1240929"/>
                  </a:xfrm>
                  <a:custGeom>
                    <a:avLst/>
                    <a:gdLst>
                      <a:gd name="connsiteX0" fmla="*/ 684994 w 1369989"/>
                      <a:gd name="connsiteY0" fmla="*/ 0 h 1315174"/>
                      <a:gd name="connsiteX1" fmla="*/ 1359082 w 1369989"/>
                      <a:gd name="connsiteY1" fmla="*/ 549397 h 1315174"/>
                      <a:gd name="connsiteX2" fmla="*/ 1369989 w 1369989"/>
                      <a:gd name="connsiteY2" fmla="*/ 657587 h 1315174"/>
                      <a:gd name="connsiteX3" fmla="*/ 1359082 w 1369989"/>
                      <a:gd name="connsiteY3" fmla="*/ 765777 h 1315174"/>
                      <a:gd name="connsiteX4" fmla="*/ 684994 w 1369989"/>
                      <a:gd name="connsiteY4" fmla="*/ 1315174 h 1315174"/>
                      <a:gd name="connsiteX5" fmla="*/ 10906 w 1369989"/>
                      <a:gd name="connsiteY5" fmla="*/ 765777 h 1315174"/>
                      <a:gd name="connsiteX6" fmla="*/ 0 w 1369989"/>
                      <a:gd name="connsiteY6" fmla="*/ 657587 h 1315174"/>
                      <a:gd name="connsiteX7" fmla="*/ 10906 w 1369989"/>
                      <a:gd name="connsiteY7" fmla="*/ 549397 h 1315174"/>
                      <a:gd name="connsiteX8" fmla="*/ 684994 w 1369989"/>
                      <a:gd name="connsiteY8" fmla="*/ 0 h 1315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69989" h="1315174">
                        <a:moveTo>
                          <a:pt x="684994" y="0"/>
                        </a:moveTo>
                        <a:cubicBezTo>
                          <a:pt x="1017502" y="0"/>
                          <a:pt x="1294922" y="235857"/>
                          <a:pt x="1359082" y="549397"/>
                        </a:cubicBezTo>
                        <a:lnTo>
                          <a:pt x="1369989" y="657587"/>
                        </a:lnTo>
                        <a:lnTo>
                          <a:pt x="1359082" y="765777"/>
                        </a:lnTo>
                        <a:cubicBezTo>
                          <a:pt x="1294922" y="1079317"/>
                          <a:pt x="1017502" y="1315174"/>
                          <a:pt x="684994" y="1315174"/>
                        </a:cubicBezTo>
                        <a:cubicBezTo>
                          <a:pt x="352486" y="1315174"/>
                          <a:pt x="75066" y="1079317"/>
                          <a:pt x="10906" y="765777"/>
                        </a:cubicBezTo>
                        <a:lnTo>
                          <a:pt x="0" y="657587"/>
                        </a:lnTo>
                        <a:lnTo>
                          <a:pt x="10906" y="549397"/>
                        </a:lnTo>
                        <a:cubicBezTo>
                          <a:pt x="75066" y="235857"/>
                          <a:pt x="352486" y="0"/>
                          <a:pt x="684994" y="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1" name="Freeform 140"/>
                  <p:cNvSpPr/>
                  <p:nvPr/>
                </p:nvSpPr>
                <p:spPr>
                  <a:xfrm>
                    <a:off x="7744431" y="1375129"/>
                    <a:ext cx="1298448" cy="677983"/>
                  </a:xfrm>
                  <a:custGeom>
                    <a:avLst/>
                    <a:gdLst>
                      <a:gd name="connsiteX0" fmla="*/ 688067 w 1376134"/>
                      <a:gd name="connsiteY0" fmla="*/ 0 h 718547"/>
                      <a:gd name="connsiteX1" fmla="*/ 1376134 w 1376134"/>
                      <a:gd name="connsiteY1" fmla="*/ 688067 h 718547"/>
                      <a:gd name="connsiteX2" fmla="*/ 1373062 w 1376134"/>
                      <a:gd name="connsiteY2" fmla="*/ 718547 h 718547"/>
                      <a:gd name="connsiteX3" fmla="*/ 1362155 w 1376134"/>
                      <a:gd name="connsiteY3" fmla="*/ 610357 h 718547"/>
                      <a:gd name="connsiteX4" fmla="*/ 688067 w 1376134"/>
                      <a:gd name="connsiteY4" fmla="*/ 60960 h 718547"/>
                      <a:gd name="connsiteX5" fmla="*/ 13979 w 1376134"/>
                      <a:gd name="connsiteY5" fmla="*/ 610357 h 718547"/>
                      <a:gd name="connsiteX6" fmla="*/ 3073 w 1376134"/>
                      <a:gd name="connsiteY6" fmla="*/ 718547 h 718547"/>
                      <a:gd name="connsiteX7" fmla="*/ 0 w 1376134"/>
                      <a:gd name="connsiteY7" fmla="*/ 688067 h 718547"/>
                      <a:gd name="connsiteX8" fmla="*/ 688067 w 1376134"/>
                      <a:gd name="connsiteY8" fmla="*/ 0 h 7185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76134" h="718547">
                        <a:moveTo>
                          <a:pt x="688067" y="0"/>
                        </a:moveTo>
                        <a:cubicBezTo>
                          <a:pt x="1068076" y="0"/>
                          <a:pt x="1376134" y="308058"/>
                          <a:pt x="1376134" y="688067"/>
                        </a:cubicBezTo>
                        <a:lnTo>
                          <a:pt x="1373062" y="718547"/>
                        </a:lnTo>
                        <a:lnTo>
                          <a:pt x="1362155" y="610357"/>
                        </a:lnTo>
                        <a:cubicBezTo>
                          <a:pt x="1297995" y="296817"/>
                          <a:pt x="1020575" y="60960"/>
                          <a:pt x="688067" y="60960"/>
                        </a:cubicBezTo>
                        <a:cubicBezTo>
                          <a:pt x="355559" y="60960"/>
                          <a:pt x="78139" y="296817"/>
                          <a:pt x="13979" y="610357"/>
                        </a:cubicBezTo>
                        <a:lnTo>
                          <a:pt x="3073" y="718547"/>
                        </a:lnTo>
                        <a:lnTo>
                          <a:pt x="0" y="688067"/>
                        </a:lnTo>
                        <a:cubicBezTo>
                          <a:pt x="0" y="308058"/>
                          <a:pt x="308058" y="0"/>
                          <a:pt x="688067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7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77" name="Group 176"/>
                  <p:cNvGrpSpPr/>
                  <p:nvPr/>
                </p:nvGrpSpPr>
                <p:grpSpPr>
                  <a:xfrm>
                    <a:off x="8135134" y="1749353"/>
                    <a:ext cx="531690" cy="522792"/>
                    <a:chOff x="2552995" y="1139288"/>
                    <a:chExt cx="5008378" cy="4924552"/>
                  </a:xfrm>
                  <a:solidFill>
                    <a:schemeClr val="tx1">
                      <a:lumMod val="65000"/>
                      <a:lumOff val="35000"/>
                    </a:schemeClr>
                  </a:solidFill>
                </p:grpSpPr>
                <p:sp>
                  <p:nvSpPr>
                    <p:cNvPr id="178" name="Rectangle 120"/>
                    <p:cNvSpPr/>
                    <p:nvPr/>
                  </p:nvSpPr>
                  <p:spPr>
                    <a:xfrm>
                      <a:off x="3441704" y="1163231"/>
                      <a:ext cx="618178" cy="795842"/>
                    </a:xfrm>
                    <a:custGeom>
                      <a:avLst/>
                      <a:gdLst>
                        <a:gd name="connsiteX0" fmla="*/ 0 w 611981"/>
                        <a:gd name="connsiteY0" fmla="*/ 0 h 778669"/>
                        <a:gd name="connsiteX1" fmla="*/ 611981 w 611981"/>
                        <a:gd name="connsiteY1" fmla="*/ 0 h 778669"/>
                        <a:gd name="connsiteX2" fmla="*/ 611981 w 611981"/>
                        <a:gd name="connsiteY2" fmla="*/ 778669 h 778669"/>
                        <a:gd name="connsiteX3" fmla="*/ 0 w 611981"/>
                        <a:gd name="connsiteY3" fmla="*/ 778669 h 778669"/>
                        <a:gd name="connsiteX4" fmla="*/ 0 w 611981"/>
                        <a:gd name="connsiteY4" fmla="*/ 0 h 778669"/>
                        <a:gd name="connsiteX0" fmla="*/ 21431 w 611981"/>
                        <a:gd name="connsiteY0" fmla="*/ 130968 h 778669"/>
                        <a:gd name="connsiteX1" fmla="*/ 611981 w 611981"/>
                        <a:gd name="connsiteY1" fmla="*/ 0 h 778669"/>
                        <a:gd name="connsiteX2" fmla="*/ 611981 w 611981"/>
                        <a:gd name="connsiteY2" fmla="*/ 778669 h 778669"/>
                        <a:gd name="connsiteX3" fmla="*/ 0 w 611981"/>
                        <a:gd name="connsiteY3" fmla="*/ 778669 h 778669"/>
                        <a:gd name="connsiteX4" fmla="*/ 21431 w 611981"/>
                        <a:gd name="connsiteY4" fmla="*/ 130968 h 778669"/>
                        <a:gd name="connsiteX0" fmla="*/ 21431 w 611981"/>
                        <a:gd name="connsiteY0" fmla="*/ 137040 h 784741"/>
                        <a:gd name="connsiteX1" fmla="*/ 611981 w 611981"/>
                        <a:gd name="connsiteY1" fmla="*/ 6072 h 784741"/>
                        <a:gd name="connsiteX2" fmla="*/ 611981 w 611981"/>
                        <a:gd name="connsiteY2" fmla="*/ 784741 h 784741"/>
                        <a:gd name="connsiteX3" fmla="*/ 0 w 611981"/>
                        <a:gd name="connsiteY3" fmla="*/ 784741 h 784741"/>
                        <a:gd name="connsiteX4" fmla="*/ 21431 w 611981"/>
                        <a:gd name="connsiteY4" fmla="*/ 137040 h 784741"/>
                        <a:gd name="connsiteX0" fmla="*/ 21431 w 611981"/>
                        <a:gd name="connsiteY0" fmla="*/ 100594 h 748295"/>
                        <a:gd name="connsiteX1" fmla="*/ 557212 w 611981"/>
                        <a:gd name="connsiteY1" fmla="*/ 76782 h 748295"/>
                        <a:gd name="connsiteX2" fmla="*/ 611981 w 611981"/>
                        <a:gd name="connsiteY2" fmla="*/ 748295 h 748295"/>
                        <a:gd name="connsiteX3" fmla="*/ 0 w 611981"/>
                        <a:gd name="connsiteY3" fmla="*/ 748295 h 748295"/>
                        <a:gd name="connsiteX4" fmla="*/ 21431 w 611981"/>
                        <a:gd name="connsiteY4" fmla="*/ 100594 h 748295"/>
                        <a:gd name="connsiteX0" fmla="*/ 21431 w 611981"/>
                        <a:gd name="connsiteY0" fmla="*/ 158569 h 806270"/>
                        <a:gd name="connsiteX1" fmla="*/ 557212 w 611981"/>
                        <a:gd name="connsiteY1" fmla="*/ 134757 h 806270"/>
                        <a:gd name="connsiteX2" fmla="*/ 611981 w 611981"/>
                        <a:gd name="connsiteY2" fmla="*/ 806270 h 806270"/>
                        <a:gd name="connsiteX3" fmla="*/ 0 w 611981"/>
                        <a:gd name="connsiteY3" fmla="*/ 806270 h 806270"/>
                        <a:gd name="connsiteX4" fmla="*/ 21431 w 611981"/>
                        <a:gd name="connsiteY4" fmla="*/ 158569 h 806270"/>
                        <a:gd name="connsiteX0" fmla="*/ 28575 w 611981"/>
                        <a:gd name="connsiteY0" fmla="*/ 159698 h 805018"/>
                        <a:gd name="connsiteX1" fmla="*/ 557212 w 611981"/>
                        <a:gd name="connsiteY1" fmla="*/ 133505 h 805018"/>
                        <a:gd name="connsiteX2" fmla="*/ 611981 w 611981"/>
                        <a:gd name="connsiteY2" fmla="*/ 805018 h 805018"/>
                        <a:gd name="connsiteX3" fmla="*/ 0 w 611981"/>
                        <a:gd name="connsiteY3" fmla="*/ 805018 h 805018"/>
                        <a:gd name="connsiteX4" fmla="*/ 28575 w 611981"/>
                        <a:gd name="connsiteY4" fmla="*/ 159698 h 805018"/>
                        <a:gd name="connsiteX0" fmla="*/ 0 w 583406"/>
                        <a:gd name="connsiteY0" fmla="*/ 159698 h 805018"/>
                        <a:gd name="connsiteX1" fmla="*/ 528637 w 583406"/>
                        <a:gd name="connsiteY1" fmla="*/ 133505 h 805018"/>
                        <a:gd name="connsiteX2" fmla="*/ 583406 w 583406"/>
                        <a:gd name="connsiteY2" fmla="*/ 805018 h 805018"/>
                        <a:gd name="connsiteX3" fmla="*/ 71437 w 583406"/>
                        <a:gd name="connsiteY3" fmla="*/ 666905 h 805018"/>
                        <a:gd name="connsiteX4" fmla="*/ 0 w 583406"/>
                        <a:gd name="connsiteY4" fmla="*/ 159698 h 805018"/>
                        <a:gd name="connsiteX0" fmla="*/ 16183 w 599589"/>
                        <a:gd name="connsiteY0" fmla="*/ 159698 h 805018"/>
                        <a:gd name="connsiteX1" fmla="*/ 544820 w 599589"/>
                        <a:gd name="connsiteY1" fmla="*/ 133505 h 805018"/>
                        <a:gd name="connsiteX2" fmla="*/ 599589 w 599589"/>
                        <a:gd name="connsiteY2" fmla="*/ 805018 h 805018"/>
                        <a:gd name="connsiteX3" fmla="*/ 87620 w 599589"/>
                        <a:gd name="connsiteY3" fmla="*/ 666905 h 805018"/>
                        <a:gd name="connsiteX4" fmla="*/ 16183 w 599589"/>
                        <a:gd name="connsiteY4" fmla="*/ 159698 h 805018"/>
                        <a:gd name="connsiteX0" fmla="*/ 42413 w 625819"/>
                        <a:gd name="connsiteY0" fmla="*/ 159698 h 805018"/>
                        <a:gd name="connsiteX1" fmla="*/ 571050 w 625819"/>
                        <a:gd name="connsiteY1" fmla="*/ 133505 h 805018"/>
                        <a:gd name="connsiteX2" fmla="*/ 625819 w 625819"/>
                        <a:gd name="connsiteY2" fmla="*/ 805018 h 805018"/>
                        <a:gd name="connsiteX3" fmla="*/ 113850 w 625819"/>
                        <a:gd name="connsiteY3" fmla="*/ 666905 h 805018"/>
                        <a:gd name="connsiteX4" fmla="*/ 42413 w 625819"/>
                        <a:gd name="connsiteY4" fmla="*/ 159698 h 805018"/>
                        <a:gd name="connsiteX0" fmla="*/ 36115 w 619521"/>
                        <a:gd name="connsiteY0" fmla="*/ 159698 h 805018"/>
                        <a:gd name="connsiteX1" fmla="*/ 564752 w 619521"/>
                        <a:gd name="connsiteY1" fmla="*/ 133505 h 805018"/>
                        <a:gd name="connsiteX2" fmla="*/ 619521 w 619521"/>
                        <a:gd name="connsiteY2" fmla="*/ 805018 h 805018"/>
                        <a:gd name="connsiteX3" fmla="*/ 107552 w 619521"/>
                        <a:gd name="connsiteY3" fmla="*/ 666905 h 805018"/>
                        <a:gd name="connsiteX4" fmla="*/ 36115 w 619521"/>
                        <a:gd name="connsiteY4" fmla="*/ 159698 h 805018"/>
                        <a:gd name="connsiteX0" fmla="*/ 34125 w 617531"/>
                        <a:gd name="connsiteY0" fmla="*/ 159698 h 805018"/>
                        <a:gd name="connsiteX1" fmla="*/ 562762 w 617531"/>
                        <a:gd name="connsiteY1" fmla="*/ 133505 h 805018"/>
                        <a:gd name="connsiteX2" fmla="*/ 617531 w 617531"/>
                        <a:gd name="connsiteY2" fmla="*/ 805018 h 805018"/>
                        <a:gd name="connsiteX3" fmla="*/ 105562 w 617531"/>
                        <a:gd name="connsiteY3" fmla="*/ 666905 h 805018"/>
                        <a:gd name="connsiteX4" fmla="*/ 34125 w 617531"/>
                        <a:gd name="connsiteY4" fmla="*/ 159698 h 805018"/>
                        <a:gd name="connsiteX0" fmla="*/ 34125 w 562762"/>
                        <a:gd name="connsiteY0" fmla="*/ 159698 h 769299"/>
                        <a:gd name="connsiteX1" fmla="*/ 562762 w 562762"/>
                        <a:gd name="connsiteY1" fmla="*/ 133505 h 769299"/>
                        <a:gd name="connsiteX2" fmla="*/ 419887 w 562762"/>
                        <a:gd name="connsiteY2" fmla="*/ 769299 h 769299"/>
                        <a:gd name="connsiteX3" fmla="*/ 105562 w 562762"/>
                        <a:gd name="connsiteY3" fmla="*/ 666905 h 769299"/>
                        <a:gd name="connsiteX4" fmla="*/ 34125 w 562762"/>
                        <a:gd name="connsiteY4" fmla="*/ 159698 h 769299"/>
                        <a:gd name="connsiteX0" fmla="*/ 34125 w 562762"/>
                        <a:gd name="connsiteY0" fmla="*/ 159698 h 752630"/>
                        <a:gd name="connsiteX1" fmla="*/ 562762 w 562762"/>
                        <a:gd name="connsiteY1" fmla="*/ 133505 h 752630"/>
                        <a:gd name="connsiteX2" fmla="*/ 417506 w 562762"/>
                        <a:gd name="connsiteY2" fmla="*/ 752630 h 752630"/>
                        <a:gd name="connsiteX3" fmla="*/ 105562 w 562762"/>
                        <a:gd name="connsiteY3" fmla="*/ 666905 h 752630"/>
                        <a:gd name="connsiteX4" fmla="*/ 34125 w 562762"/>
                        <a:gd name="connsiteY4" fmla="*/ 159698 h 752630"/>
                        <a:gd name="connsiteX0" fmla="*/ 34125 w 562762"/>
                        <a:gd name="connsiteY0" fmla="*/ 159698 h 767721"/>
                        <a:gd name="connsiteX1" fmla="*/ 562762 w 562762"/>
                        <a:gd name="connsiteY1" fmla="*/ 133505 h 767721"/>
                        <a:gd name="connsiteX2" fmla="*/ 417506 w 562762"/>
                        <a:gd name="connsiteY2" fmla="*/ 752630 h 767721"/>
                        <a:gd name="connsiteX3" fmla="*/ 105562 w 562762"/>
                        <a:gd name="connsiteY3" fmla="*/ 666905 h 767721"/>
                        <a:gd name="connsiteX4" fmla="*/ 34125 w 562762"/>
                        <a:gd name="connsiteY4" fmla="*/ 159698 h 767721"/>
                        <a:gd name="connsiteX0" fmla="*/ 34125 w 562762"/>
                        <a:gd name="connsiteY0" fmla="*/ 159698 h 767721"/>
                        <a:gd name="connsiteX1" fmla="*/ 562762 w 562762"/>
                        <a:gd name="connsiteY1" fmla="*/ 133505 h 767721"/>
                        <a:gd name="connsiteX2" fmla="*/ 438937 w 562762"/>
                        <a:gd name="connsiteY2" fmla="*/ 752630 h 767721"/>
                        <a:gd name="connsiteX3" fmla="*/ 105562 w 562762"/>
                        <a:gd name="connsiteY3" fmla="*/ 666905 h 767721"/>
                        <a:gd name="connsiteX4" fmla="*/ 34125 w 562762"/>
                        <a:gd name="connsiteY4" fmla="*/ 159698 h 767721"/>
                        <a:gd name="connsiteX0" fmla="*/ 34125 w 562762"/>
                        <a:gd name="connsiteY0" fmla="*/ 159698 h 801940"/>
                        <a:gd name="connsiteX1" fmla="*/ 562762 w 562762"/>
                        <a:gd name="connsiteY1" fmla="*/ 133505 h 801940"/>
                        <a:gd name="connsiteX2" fmla="*/ 438937 w 562762"/>
                        <a:gd name="connsiteY2" fmla="*/ 752630 h 801940"/>
                        <a:gd name="connsiteX3" fmla="*/ 105562 w 562762"/>
                        <a:gd name="connsiteY3" fmla="*/ 666905 h 801940"/>
                        <a:gd name="connsiteX4" fmla="*/ 34125 w 562762"/>
                        <a:gd name="connsiteY4" fmla="*/ 159698 h 801940"/>
                        <a:gd name="connsiteX0" fmla="*/ 34125 w 608331"/>
                        <a:gd name="connsiteY0" fmla="*/ 159698 h 801940"/>
                        <a:gd name="connsiteX1" fmla="*/ 562762 w 608331"/>
                        <a:gd name="connsiteY1" fmla="*/ 133505 h 801940"/>
                        <a:gd name="connsiteX2" fmla="*/ 438937 w 608331"/>
                        <a:gd name="connsiteY2" fmla="*/ 752630 h 801940"/>
                        <a:gd name="connsiteX3" fmla="*/ 105562 w 608331"/>
                        <a:gd name="connsiteY3" fmla="*/ 666905 h 801940"/>
                        <a:gd name="connsiteX4" fmla="*/ 34125 w 608331"/>
                        <a:gd name="connsiteY4" fmla="*/ 159698 h 801940"/>
                        <a:gd name="connsiteX0" fmla="*/ 34125 w 608331"/>
                        <a:gd name="connsiteY0" fmla="*/ 159698 h 801940"/>
                        <a:gd name="connsiteX1" fmla="*/ 562762 w 608331"/>
                        <a:gd name="connsiteY1" fmla="*/ 133505 h 801940"/>
                        <a:gd name="connsiteX2" fmla="*/ 438937 w 608331"/>
                        <a:gd name="connsiteY2" fmla="*/ 752630 h 801940"/>
                        <a:gd name="connsiteX3" fmla="*/ 105562 w 608331"/>
                        <a:gd name="connsiteY3" fmla="*/ 666905 h 801940"/>
                        <a:gd name="connsiteX4" fmla="*/ 34125 w 608331"/>
                        <a:gd name="connsiteY4" fmla="*/ 159698 h 801940"/>
                        <a:gd name="connsiteX0" fmla="*/ 34125 w 617382"/>
                        <a:gd name="connsiteY0" fmla="*/ 159698 h 801940"/>
                        <a:gd name="connsiteX1" fmla="*/ 562762 w 617382"/>
                        <a:gd name="connsiteY1" fmla="*/ 133505 h 801940"/>
                        <a:gd name="connsiteX2" fmla="*/ 438937 w 617382"/>
                        <a:gd name="connsiteY2" fmla="*/ 752630 h 801940"/>
                        <a:gd name="connsiteX3" fmla="*/ 105562 w 617382"/>
                        <a:gd name="connsiteY3" fmla="*/ 666905 h 801940"/>
                        <a:gd name="connsiteX4" fmla="*/ 34125 w 617382"/>
                        <a:gd name="connsiteY4" fmla="*/ 159698 h 801940"/>
                        <a:gd name="connsiteX0" fmla="*/ 27266 w 610523"/>
                        <a:gd name="connsiteY0" fmla="*/ 159698 h 801940"/>
                        <a:gd name="connsiteX1" fmla="*/ 555903 w 610523"/>
                        <a:gd name="connsiteY1" fmla="*/ 133505 h 801940"/>
                        <a:gd name="connsiteX2" fmla="*/ 432078 w 610523"/>
                        <a:gd name="connsiteY2" fmla="*/ 752630 h 801940"/>
                        <a:gd name="connsiteX3" fmla="*/ 98703 w 610523"/>
                        <a:gd name="connsiteY3" fmla="*/ 666905 h 801940"/>
                        <a:gd name="connsiteX4" fmla="*/ 27266 w 610523"/>
                        <a:gd name="connsiteY4" fmla="*/ 159698 h 801940"/>
                        <a:gd name="connsiteX0" fmla="*/ 23376 w 616158"/>
                        <a:gd name="connsiteY0" fmla="*/ 160837 h 800697"/>
                        <a:gd name="connsiteX1" fmla="*/ 561538 w 616158"/>
                        <a:gd name="connsiteY1" fmla="*/ 132262 h 800697"/>
                        <a:gd name="connsiteX2" fmla="*/ 437713 w 616158"/>
                        <a:gd name="connsiteY2" fmla="*/ 751387 h 800697"/>
                        <a:gd name="connsiteX3" fmla="*/ 104338 w 616158"/>
                        <a:gd name="connsiteY3" fmla="*/ 665662 h 800697"/>
                        <a:gd name="connsiteX4" fmla="*/ 23376 w 616158"/>
                        <a:gd name="connsiteY4" fmla="*/ 160837 h 800697"/>
                        <a:gd name="connsiteX0" fmla="*/ 27266 w 610523"/>
                        <a:gd name="connsiteY0" fmla="*/ 161986 h 799465"/>
                        <a:gd name="connsiteX1" fmla="*/ 555903 w 610523"/>
                        <a:gd name="connsiteY1" fmla="*/ 131030 h 799465"/>
                        <a:gd name="connsiteX2" fmla="*/ 432078 w 610523"/>
                        <a:gd name="connsiteY2" fmla="*/ 750155 h 799465"/>
                        <a:gd name="connsiteX3" fmla="*/ 98703 w 610523"/>
                        <a:gd name="connsiteY3" fmla="*/ 664430 h 799465"/>
                        <a:gd name="connsiteX4" fmla="*/ 27266 w 610523"/>
                        <a:gd name="connsiteY4" fmla="*/ 161986 h 799465"/>
                        <a:gd name="connsiteX0" fmla="*/ 27266 w 610523"/>
                        <a:gd name="connsiteY0" fmla="*/ 158363 h 795842"/>
                        <a:gd name="connsiteX1" fmla="*/ 555903 w 610523"/>
                        <a:gd name="connsiteY1" fmla="*/ 127407 h 795842"/>
                        <a:gd name="connsiteX2" fmla="*/ 432078 w 610523"/>
                        <a:gd name="connsiteY2" fmla="*/ 746532 h 795842"/>
                        <a:gd name="connsiteX3" fmla="*/ 98703 w 610523"/>
                        <a:gd name="connsiteY3" fmla="*/ 660807 h 795842"/>
                        <a:gd name="connsiteX4" fmla="*/ 27266 w 610523"/>
                        <a:gd name="connsiteY4" fmla="*/ 158363 h 795842"/>
                        <a:gd name="connsiteX0" fmla="*/ 23376 w 616158"/>
                        <a:gd name="connsiteY0" fmla="*/ 158363 h 795842"/>
                        <a:gd name="connsiteX1" fmla="*/ 561538 w 616158"/>
                        <a:gd name="connsiteY1" fmla="*/ 127407 h 795842"/>
                        <a:gd name="connsiteX2" fmla="*/ 437713 w 616158"/>
                        <a:gd name="connsiteY2" fmla="*/ 746532 h 795842"/>
                        <a:gd name="connsiteX3" fmla="*/ 104338 w 616158"/>
                        <a:gd name="connsiteY3" fmla="*/ 660807 h 795842"/>
                        <a:gd name="connsiteX4" fmla="*/ 23376 w 616158"/>
                        <a:gd name="connsiteY4" fmla="*/ 158363 h 795842"/>
                        <a:gd name="connsiteX0" fmla="*/ 24385 w 617167"/>
                        <a:gd name="connsiteY0" fmla="*/ 158363 h 795842"/>
                        <a:gd name="connsiteX1" fmla="*/ 562547 w 617167"/>
                        <a:gd name="connsiteY1" fmla="*/ 127407 h 795842"/>
                        <a:gd name="connsiteX2" fmla="*/ 438722 w 617167"/>
                        <a:gd name="connsiteY2" fmla="*/ 746532 h 795842"/>
                        <a:gd name="connsiteX3" fmla="*/ 105347 w 617167"/>
                        <a:gd name="connsiteY3" fmla="*/ 660807 h 795842"/>
                        <a:gd name="connsiteX4" fmla="*/ 24385 w 617167"/>
                        <a:gd name="connsiteY4" fmla="*/ 158363 h 795842"/>
                        <a:gd name="connsiteX0" fmla="*/ 25396 w 618178"/>
                        <a:gd name="connsiteY0" fmla="*/ 158363 h 795842"/>
                        <a:gd name="connsiteX1" fmla="*/ 563558 w 618178"/>
                        <a:gd name="connsiteY1" fmla="*/ 127407 h 795842"/>
                        <a:gd name="connsiteX2" fmla="*/ 439733 w 618178"/>
                        <a:gd name="connsiteY2" fmla="*/ 746532 h 795842"/>
                        <a:gd name="connsiteX3" fmla="*/ 106358 w 618178"/>
                        <a:gd name="connsiteY3" fmla="*/ 660807 h 795842"/>
                        <a:gd name="connsiteX4" fmla="*/ 25396 w 618178"/>
                        <a:gd name="connsiteY4" fmla="*/ 158363 h 7958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18178" h="795842">
                          <a:moveTo>
                            <a:pt x="25396" y="158363"/>
                          </a:moveTo>
                          <a:cubicBezTo>
                            <a:pt x="155570" y="-66268"/>
                            <a:pt x="457196" y="-28962"/>
                            <a:pt x="563558" y="127407"/>
                          </a:cubicBezTo>
                          <a:cubicBezTo>
                            <a:pt x="703258" y="314732"/>
                            <a:pt x="542920" y="644932"/>
                            <a:pt x="439733" y="746532"/>
                          </a:cubicBezTo>
                          <a:cubicBezTo>
                            <a:pt x="354802" y="808444"/>
                            <a:pt x="219864" y="841782"/>
                            <a:pt x="106358" y="660807"/>
                          </a:cubicBezTo>
                          <a:cubicBezTo>
                            <a:pt x="-34135" y="406013"/>
                            <a:pt x="-5559" y="220277"/>
                            <a:pt x="25396" y="158363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79" name="Freeform 178"/>
                    <p:cNvSpPr/>
                    <p:nvPr/>
                  </p:nvSpPr>
                  <p:spPr>
                    <a:xfrm rot="752735">
                      <a:off x="2581863" y="1774533"/>
                      <a:ext cx="2886412" cy="2219509"/>
                    </a:xfrm>
                    <a:custGeom>
                      <a:avLst/>
                      <a:gdLst>
                        <a:gd name="connsiteX0" fmla="*/ 610650 w 2886412"/>
                        <a:gd name="connsiteY0" fmla="*/ 1050401 h 2219509"/>
                        <a:gd name="connsiteX1" fmla="*/ 385021 w 2886412"/>
                        <a:gd name="connsiteY1" fmla="*/ 1456902 h 2219509"/>
                        <a:gd name="connsiteX2" fmla="*/ 745611 w 2886412"/>
                        <a:gd name="connsiteY2" fmla="*/ 1656889 h 2219509"/>
                        <a:gd name="connsiteX3" fmla="*/ 1180354 w 2886412"/>
                        <a:gd name="connsiteY3" fmla="*/ 301172 h 2219509"/>
                        <a:gd name="connsiteX4" fmla="*/ 1469086 w 2886412"/>
                        <a:gd name="connsiteY4" fmla="*/ 335656 h 2219509"/>
                        <a:gd name="connsiteX5" fmla="*/ 1650319 w 2886412"/>
                        <a:gd name="connsiteY5" fmla="*/ 443425 h 2219509"/>
                        <a:gd name="connsiteX6" fmla="*/ 2112990 w 2886412"/>
                        <a:gd name="connsiteY6" fmla="*/ 735665 h 2219509"/>
                        <a:gd name="connsiteX7" fmla="*/ 2191239 w 2886412"/>
                        <a:gd name="connsiteY7" fmla="*/ 703615 h 2219509"/>
                        <a:gd name="connsiteX8" fmla="*/ 2650326 w 2886412"/>
                        <a:gd name="connsiteY8" fmla="*/ 223334 h 2219509"/>
                        <a:gd name="connsiteX9" fmla="*/ 2750741 w 2886412"/>
                        <a:gd name="connsiteY9" fmla="*/ 186906 h 2219509"/>
                        <a:gd name="connsiteX10" fmla="*/ 2750741 w 2886412"/>
                        <a:gd name="connsiteY10" fmla="*/ 32110 h 2219509"/>
                        <a:gd name="connsiteX11" fmla="*/ 2782851 w 2886412"/>
                        <a:gd name="connsiteY11" fmla="*/ 0 h 2219509"/>
                        <a:gd name="connsiteX12" fmla="*/ 2814961 w 2886412"/>
                        <a:gd name="connsiteY12" fmla="*/ 32110 h 2219509"/>
                        <a:gd name="connsiteX13" fmla="*/ 2814960 w 2886412"/>
                        <a:gd name="connsiteY13" fmla="*/ 198618 h 2219509"/>
                        <a:gd name="connsiteX14" fmla="*/ 2852272 w 2886412"/>
                        <a:gd name="connsiteY14" fmla="*/ 227794 h 2219509"/>
                        <a:gd name="connsiteX15" fmla="*/ 2847198 w 2886412"/>
                        <a:gd name="connsiteY15" fmla="*/ 428352 h 2219509"/>
                        <a:gd name="connsiteX16" fmla="*/ 2342940 w 2886412"/>
                        <a:gd name="connsiteY16" fmla="*/ 1001629 h 2219509"/>
                        <a:gd name="connsiteX17" fmla="*/ 2080552 w 2886412"/>
                        <a:gd name="connsiteY17" fmla="*/ 1094171 h 2219509"/>
                        <a:gd name="connsiteX18" fmla="*/ 1674216 w 2886412"/>
                        <a:gd name="connsiteY18" fmla="*/ 901612 h 2219509"/>
                        <a:gd name="connsiteX19" fmla="*/ 1927913 w 2886412"/>
                        <a:gd name="connsiteY19" fmla="*/ 1991911 h 2219509"/>
                        <a:gd name="connsiteX20" fmla="*/ 866719 w 2886412"/>
                        <a:gd name="connsiteY20" fmla="*/ 2219509 h 2219509"/>
                        <a:gd name="connsiteX21" fmla="*/ 826992 w 2886412"/>
                        <a:gd name="connsiteY21" fmla="*/ 2045604 h 2219509"/>
                        <a:gd name="connsiteX22" fmla="*/ 65180 w 2886412"/>
                        <a:gd name="connsiteY22" fmla="*/ 1652137 h 2219509"/>
                        <a:gd name="connsiteX23" fmla="*/ 23210 w 2886412"/>
                        <a:gd name="connsiteY23" fmla="*/ 1407963 h 2219509"/>
                        <a:gd name="connsiteX24" fmla="*/ 455772 w 2886412"/>
                        <a:gd name="connsiteY24" fmla="*/ 630993 h 2219509"/>
                        <a:gd name="connsiteX25" fmla="*/ 584667 w 2886412"/>
                        <a:gd name="connsiteY25" fmla="*/ 521996 h 2219509"/>
                        <a:gd name="connsiteX26" fmla="*/ 771642 w 2886412"/>
                        <a:gd name="connsiteY26" fmla="*/ 396638 h 2219509"/>
                        <a:gd name="connsiteX27" fmla="*/ 776367 w 2886412"/>
                        <a:gd name="connsiteY27" fmla="*/ 395511 h 2219509"/>
                        <a:gd name="connsiteX28" fmla="*/ 1017367 w 2886412"/>
                        <a:gd name="connsiteY28" fmla="*/ 913607 h 2219509"/>
                        <a:gd name="connsiteX29" fmla="*/ 1029377 w 2886412"/>
                        <a:gd name="connsiteY29" fmla="*/ 909848 h 2219509"/>
                        <a:gd name="connsiteX30" fmla="*/ 1028375 w 2886412"/>
                        <a:gd name="connsiteY30" fmla="*/ 904418 h 2219509"/>
                        <a:gd name="connsiteX31" fmla="*/ 978570 w 2886412"/>
                        <a:gd name="connsiteY31" fmla="*/ 558819 h 2219509"/>
                        <a:gd name="connsiteX32" fmla="*/ 1020182 w 2886412"/>
                        <a:gd name="connsiteY32" fmla="*/ 493387 h 2219509"/>
                        <a:gd name="connsiteX33" fmla="*/ 1085614 w 2886412"/>
                        <a:gd name="connsiteY33" fmla="*/ 534999 h 2219509"/>
                        <a:gd name="connsiteX34" fmla="*/ 1194736 w 2886412"/>
                        <a:gd name="connsiteY34" fmla="*/ 858078 h 2219509"/>
                        <a:gd name="connsiteX35" fmla="*/ 1205972 w 2886412"/>
                        <a:gd name="connsiteY35" fmla="*/ 854560 h 22195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2886412" h="2219509">
                          <a:moveTo>
                            <a:pt x="610650" y="1050401"/>
                          </a:moveTo>
                          <a:lnTo>
                            <a:pt x="385021" y="1456902"/>
                          </a:lnTo>
                          <a:lnTo>
                            <a:pt x="745611" y="1656889"/>
                          </a:lnTo>
                          <a:close/>
                          <a:moveTo>
                            <a:pt x="1180354" y="301172"/>
                          </a:moveTo>
                          <a:lnTo>
                            <a:pt x="1469086" y="335656"/>
                          </a:lnTo>
                          <a:cubicBezTo>
                            <a:pt x="1499183" y="337667"/>
                            <a:pt x="1570601" y="328043"/>
                            <a:pt x="1650319" y="443425"/>
                          </a:cubicBezTo>
                          <a:lnTo>
                            <a:pt x="2112990" y="735665"/>
                          </a:lnTo>
                          <a:cubicBezTo>
                            <a:pt x="2137272" y="749778"/>
                            <a:pt x="2151733" y="741682"/>
                            <a:pt x="2191239" y="703615"/>
                          </a:cubicBezTo>
                          <a:lnTo>
                            <a:pt x="2650326" y="223334"/>
                          </a:lnTo>
                          <a:cubicBezTo>
                            <a:pt x="2701742" y="168480"/>
                            <a:pt x="2742779" y="192430"/>
                            <a:pt x="2750741" y="186906"/>
                          </a:cubicBezTo>
                          <a:lnTo>
                            <a:pt x="2750741" y="32110"/>
                          </a:lnTo>
                          <a:cubicBezTo>
                            <a:pt x="2750741" y="14376"/>
                            <a:pt x="2765117" y="0"/>
                            <a:pt x="2782851" y="0"/>
                          </a:cubicBezTo>
                          <a:cubicBezTo>
                            <a:pt x="2800585" y="0"/>
                            <a:pt x="2814961" y="14376"/>
                            <a:pt x="2814961" y="32110"/>
                          </a:cubicBezTo>
                          <a:cubicBezTo>
                            <a:pt x="2814961" y="87613"/>
                            <a:pt x="2814960" y="143115"/>
                            <a:pt x="2814960" y="198618"/>
                          </a:cubicBezTo>
                          <a:lnTo>
                            <a:pt x="2852272" y="227794"/>
                          </a:lnTo>
                          <a:cubicBezTo>
                            <a:pt x="2894677" y="276296"/>
                            <a:pt x="2902579" y="357480"/>
                            <a:pt x="2847198" y="428352"/>
                          </a:cubicBezTo>
                          <a:lnTo>
                            <a:pt x="2342940" y="1001629"/>
                          </a:lnTo>
                          <a:cubicBezTo>
                            <a:pt x="2212387" y="1178678"/>
                            <a:pt x="2129285" y="1108534"/>
                            <a:pt x="2080552" y="1094171"/>
                          </a:cubicBezTo>
                          <a:lnTo>
                            <a:pt x="1674216" y="901612"/>
                          </a:lnTo>
                          <a:lnTo>
                            <a:pt x="1927913" y="1991911"/>
                          </a:lnTo>
                          <a:lnTo>
                            <a:pt x="866719" y="2219509"/>
                          </a:lnTo>
                          <a:lnTo>
                            <a:pt x="826992" y="2045604"/>
                          </a:lnTo>
                          <a:cubicBezTo>
                            <a:pt x="611250" y="1937896"/>
                            <a:pt x="285187" y="1792904"/>
                            <a:pt x="65180" y="1652137"/>
                          </a:cubicBezTo>
                          <a:cubicBezTo>
                            <a:pt x="-19836" y="1589642"/>
                            <a:pt x="-7654" y="1449871"/>
                            <a:pt x="23210" y="1407963"/>
                          </a:cubicBezTo>
                          <a:cubicBezTo>
                            <a:pt x="170668" y="1117393"/>
                            <a:pt x="304382" y="903888"/>
                            <a:pt x="455772" y="630993"/>
                          </a:cubicBezTo>
                          <a:cubicBezTo>
                            <a:pt x="516817" y="527163"/>
                            <a:pt x="547514" y="542971"/>
                            <a:pt x="584667" y="521996"/>
                          </a:cubicBezTo>
                          <a:cubicBezTo>
                            <a:pt x="637311" y="482937"/>
                            <a:pt x="680572" y="458782"/>
                            <a:pt x="771642" y="396638"/>
                          </a:cubicBezTo>
                          <a:lnTo>
                            <a:pt x="776367" y="395511"/>
                          </a:lnTo>
                          <a:lnTo>
                            <a:pt x="1017367" y="913607"/>
                          </a:lnTo>
                          <a:lnTo>
                            <a:pt x="1029377" y="909848"/>
                          </a:lnTo>
                          <a:lnTo>
                            <a:pt x="1028375" y="904418"/>
                          </a:lnTo>
                          <a:cubicBezTo>
                            <a:pt x="1007920" y="774981"/>
                            <a:pt x="992726" y="630653"/>
                            <a:pt x="978570" y="558819"/>
                          </a:cubicBezTo>
                          <a:cubicBezTo>
                            <a:pt x="971993" y="529260"/>
                            <a:pt x="990623" y="499965"/>
                            <a:pt x="1020182" y="493387"/>
                          </a:cubicBezTo>
                          <a:cubicBezTo>
                            <a:pt x="1049741" y="486810"/>
                            <a:pt x="1079036" y="505440"/>
                            <a:pt x="1085614" y="534999"/>
                          </a:cubicBezTo>
                          <a:lnTo>
                            <a:pt x="1194736" y="858078"/>
                          </a:lnTo>
                          <a:lnTo>
                            <a:pt x="1205972" y="85456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180" name="Group 179"/>
                    <p:cNvGrpSpPr/>
                    <p:nvPr/>
                  </p:nvGrpSpPr>
                  <p:grpSpPr>
                    <a:xfrm>
                      <a:off x="2552995" y="4147134"/>
                      <a:ext cx="1257481" cy="1916706"/>
                      <a:chOff x="2552995" y="4147134"/>
                      <a:chExt cx="1257481" cy="1916706"/>
                    </a:xfrm>
                    <a:grpFill/>
                  </p:grpSpPr>
                  <p:sp>
                    <p:nvSpPr>
                      <p:cNvPr id="192" name="Freeform 191"/>
                      <p:cNvSpPr/>
                      <p:nvPr/>
                    </p:nvSpPr>
                    <p:spPr>
                      <a:xfrm>
                        <a:off x="2846238" y="4147134"/>
                        <a:ext cx="662771" cy="741170"/>
                      </a:xfrm>
                      <a:custGeom>
                        <a:avLst/>
                        <a:gdLst>
                          <a:gd name="connsiteX0" fmla="*/ 325293 w 662771"/>
                          <a:gd name="connsiteY0" fmla="*/ 10 h 741170"/>
                          <a:gd name="connsiteX1" fmla="*/ 604211 w 662771"/>
                          <a:gd name="connsiteY1" fmla="*/ 127407 h 741170"/>
                          <a:gd name="connsiteX2" fmla="*/ 515065 w 662771"/>
                          <a:gd name="connsiteY2" fmla="*/ 698442 h 741170"/>
                          <a:gd name="connsiteX3" fmla="*/ 476316 w 662771"/>
                          <a:gd name="connsiteY3" fmla="*/ 741170 h 741170"/>
                          <a:gd name="connsiteX4" fmla="*/ 341596 w 662771"/>
                          <a:gd name="connsiteY4" fmla="*/ 741170 h 741170"/>
                          <a:gd name="connsiteX5" fmla="*/ 329398 w 662771"/>
                          <a:gd name="connsiteY5" fmla="*/ 741170 h 741170"/>
                          <a:gd name="connsiteX6" fmla="*/ 186934 w 662771"/>
                          <a:gd name="connsiteY6" fmla="*/ 741170 h 741170"/>
                          <a:gd name="connsiteX7" fmla="*/ 160593 w 662771"/>
                          <a:gd name="connsiteY7" fmla="*/ 718990 h 741170"/>
                          <a:gd name="connsiteX8" fmla="*/ 114030 w 662771"/>
                          <a:gd name="connsiteY8" fmla="*/ 660807 h 741170"/>
                          <a:gd name="connsiteX9" fmla="*/ 27228 w 662771"/>
                          <a:gd name="connsiteY9" fmla="*/ 158363 h 741170"/>
                          <a:gd name="connsiteX10" fmla="*/ 325293 w 662771"/>
                          <a:gd name="connsiteY10" fmla="*/ 10 h 74117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662771" h="741170">
                            <a:moveTo>
                              <a:pt x="325293" y="10"/>
                            </a:moveTo>
                            <a:cubicBezTo>
                              <a:pt x="437839" y="804"/>
                              <a:pt x="547194" y="49223"/>
                              <a:pt x="604211" y="127407"/>
                            </a:cubicBezTo>
                            <a:cubicBezTo>
                              <a:pt x="735266" y="291317"/>
                              <a:pt x="620034" y="564615"/>
                              <a:pt x="515065" y="698442"/>
                            </a:cubicBezTo>
                            <a:lnTo>
                              <a:pt x="476316" y="741170"/>
                            </a:lnTo>
                            <a:lnTo>
                              <a:pt x="341596" y="741170"/>
                            </a:lnTo>
                            <a:lnTo>
                              <a:pt x="329398" y="741170"/>
                            </a:lnTo>
                            <a:lnTo>
                              <a:pt x="186934" y="741170"/>
                            </a:lnTo>
                            <a:lnTo>
                              <a:pt x="160593" y="718990"/>
                            </a:lnTo>
                            <a:cubicBezTo>
                              <a:pt x="144813" y="702702"/>
                              <a:pt x="129242" y="683429"/>
                              <a:pt x="114030" y="660807"/>
                            </a:cubicBezTo>
                            <a:cubicBezTo>
                              <a:pt x="-36597" y="406013"/>
                              <a:pt x="-5960" y="220277"/>
                              <a:pt x="27228" y="158363"/>
                            </a:cubicBezTo>
                            <a:cubicBezTo>
                              <a:pt x="97010" y="46048"/>
                              <a:pt x="212747" y="-784"/>
                              <a:pt x="325293" y="1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93" name="Freeform 192"/>
                      <p:cNvSpPr/>
                      <p:nvPr/>
                    </p:nvSpPr>
                    <p:spPr>
                      <a:xfrm flipH="1">
                        <a:off x="2552995" y="4957905"/>
                        <a:ext cx="1257481" cy="1105935"/>
                      </a:xfrm>
                      <a:custGeom>
                        <a:avLst/>
                        <a:gdLst>
                          <a:gd name="connsiteX0" fmla="*/ 784780 w 1257481"/>
                          <a:gd name="connsiteY0" fmla="*/ 0 h 1105935"/>
                          <a:gd name="connsiteX1" fmla="*/ 634341 w 1257481"/>
                          <a:gd name="connsiteY1" fmla="*/ 0 h 1105935"/>
                          <a:gd name="connsiteX2" fmla="*/ 623140 w 1257481"/>
                          <a:gd name="connsiteY2" fmla="*/ 0 h 1105935"/>
                          <a:gd name="connsiteX3" fmla="*/ 472701 w 1257481"/>
                          <a:gd name="connsiteY3" fmla="*/ 0 h 1105935"/>
                          <a:gd name="connsiteX4" fmla="*/ 349822 w 1257481"/>
                          <a:gd name="connsiteY4" fmla="*/ 50899 h 1105935"/>
                          <a:gd name="connsiteX5" fmla="*/ 335962 w 1257481"/>
                          <a:gd name="connsiteY5" fmla="*/ 71455 h 1105935"/>
                          <a:gd name="connsiteX6" fmla="*/ 304205 w 1257481"/>
                          <a:gd name="connsiteY6" fmla="*/ 78258 h 1105935"/>
                          <a:gd name="connsiteX7" fmla="*/ 82866 w 1257481"/>
                          <a:gd name="connsiteY7" fmla="*/ 239103 h 1105935"/>
                          <a:gd name="connsiteX8" fmla="*/ 7141 w 1257481"/>
                          <a:gd name="connsiteY8" fmla="*/ 859405 h 1105935"/>
                          <a:gd name="connsiteX9" fmla="*/ 0 w 1257481"/>
                          <a:gd name="connsiteY9" fmla="*/ 1105935 h 1105935"/>
                          <a:gd name="connsiteX10" fmla="*/ 1257481 w 1257481"/>
                          <a:gd name="connsiteY10" fmla="*/ 1105935 h 1105935"/>
                          <a:gd name="connsiteX11" fmla="*/ 1250340 w 1257481"/>
                          <a:gd name="connsiteY11" fmla="*/ 859405 h 1105935"/>
                          <a:gd name="connsiteX12" fmla="*/ 1174615 w 1257481"/>
                          <a:gd name="connsiteY12" fmla="*/ 239103 h 1105935"/>
                          <a:gd name="connsiteX13" fmla="*/ 953276 w 1257481"/>
                          <a:gd name="connsiteY13" fmla="*/ 78258 h 1105935"/>
                          <a:gd name="connsiteX14" fmla="*/ 921519 w 1257481"/>
                          <a:gd name="connsiteY14" fmla="*/ 71455 h 1105935"/>
                          <a:gd name="connsiteX15" fmla="*/ 907659 w 1257481"/>
                          <a:gd name="connsiteY15" fmla="*/ 50899 h 1105935"/>
                          <a:gd name="connsiteX16" fmla="*/ 784780 w 1257481"/>
                          <a:gd name="connsiteY16" fmla="*/ 0 h 11059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1257481" h="1105935">
                            <a:moveTo>
                              <a:pt x="784780" y="0"/>
                            </a:moveTo>
                            <a:lnTo>
                              <a:pt x="634341" y="0"/>
                            </a:lnTo>
                            <a:lnTo>
                              <a:pt x="623140" y="0"/>
                            </a:lnTo>
                            <a:lnTo>
                              <a:pt x="472701" y="0"/>
                            </a:lnTo>
                            <a:cubicBezTo>
                              <a:pt x="424714" y="0"/>
                              <a:pt x="381269" y="19451"/>
                              <a:pt x="349822" y="50899"/>
                            </a:cubicBezTo>
                            <a:lnTo>
                              <a:pt x="335962" y="71455"/>
                            </a:lnTo>
                            <a:lnTo>
                              <a:pt x="304205" y="78258"/>
                            </a:lnTo>
                            <a:cubicBezTo>
                              <a:pt x="90816" y="129774"/>
                              <a:pt x="91040" y="202284"/>
                              <a:pt x="82866" y="239103"/>
                            </a:cubicBezTo>
                            <a:cubicBezTo>
                              <a:pt x="51851" y="415955"/>
                              <a:pt x="20837" y="620098"/>
                              <a:pt x="7141" y="859405"/>
                            </a:cubicBezTo>
                            <a:lnTo>
                              <a:pt x="0" y="1105935"/>
                            </a:lnTo>
                            <a:lnTo>
                              <a:pt x="1257481" y="1105935"/>
                            </a:lnTo>
                            <a:lnTo>
                              <a:pt x="1250340" y="859405"/>
                            </a:lnTo>
                            <a:cubicBezTo>
                              <a:pt x="1236645" y="620098"/>
                              <a:pt x="1205630" y="415955"/>
                              <a:pt x="1174615" y="239103"/>
                            </a:cubicBezTo>
                            <a:cubicBezTo>
                              <a:pt x="1166441" y="202284"/>
                              <a:pt x="1166665" y="129774"/>
                              <a:pt x="953276" y="78258"/>
                            </a:cubicBezTo>
                            <a:lnTo>
                              <a:pt x="921519" y="71455"/>
                            </a:lnTo>
                            <a:lnTo>
                              <a:pt x="907659" y="50899"/>
                            </a:lnTo>
                            <a:cubicBezTo>
                              <a:pt x="876212" y="19451"/>
                              <a:pt x="832767" y="0"/>
                              <a:pt x="784780" y="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1" name="Group 180"/>
                    <p:cNvGrpSpPr/>
                    <p:nvPr/>
                  </p:nvGrpSpPr>
                  <p:grpSpPr>
                    <a:xfrm>
                      <a:off x="3803294" y="4147134"/>
                      <a:ext cx="1257481" cy="1916706"/>
                      <a:chOff x="3803294" y="4147134"/>
                      <a:chExt cx="1257481" cy="1916706"/>
                    </a:xfrm>
                    <a:grpFill/>
                  </p:grpSpPr>
                  <p:sp>
                    <p:nvSpPr>
                      <p:cNvPr id="190" name="Freeform 189"/>
                      <p:cNvSpPr/>
                      <p:nvPr/>
                    </p:nvSpPr>
                    <p:spPr>
                      <a:xfrm>
                        <a:off x="4096537" y="4147134"/>
                        <a:ext cx="662771" cy="741170"/>
                      </a:xfrm>
                      <a:custGeom>
                        <a:avLst/>
                        <a:gdLst>
                          <a:gd name="connsiteX0" fmla="*/ 325293 w 662771"/>
                          <a:gd name="connsiteY0" fmla="*/ 10 h 741170"/>
                          <a:gd name="connsiteX1" fmla="*/ 604211 w 662771"/>
                          <a:gd name="connsiteY1" fmla="*/ 127407 h 741170"/>
                          <a:gd name="connsiteX2" fmla="*/ 515065 w 662771"/>
                          <a:gd name="connsiteY2" fmla="*/ 698442 h 741170"/>
                          <a:gd name="connsiteX3" fmla="*/ 476316 w 662771"/>
                          <a:gd name="connsiteY3" fmla="*/ 741170 h 741170"/>
                          <a:gd name="connsiteX4" fmla="*/ 341596 w 662771"/>
                          <a:gd name="connsiteY4" fmla="*/ 741170 h 741170"/>
                          <a:gd name="connsiteX5" fmla="*/ 329398 w 662771"/>
                          <a:gd name="connsiteY5" fmla="*/ 741170 h 741170"/>
                          <a:gd name="connsiteX6" fmla="*/ 186934 w 662771"/>
                          <a:gd name="connsiteY6" fmla="*/ 741170 h 741170"/>
                          <a:gd name="connsiteX7" fmla="*/ 160593 w 662771"/>
                          <a:gd name="connsiteY7" fmla="*/ 718990 h 741170"/>
                          <a:gd name="connsiteX8" fmla="*/ 114030 w 662771"/>
                          <a:gd name="connsiteY8" fmla="*/ 660807 h 741170"/>
                          <a:gd name="connsiteX9" fmla="*/ 27228 w 662771"/>
                          <a:gd name="connsiteY9" fmla="*/ 158363 h 741170"/>
                          <a:gd name="connsiteX10" fmla="*/ 325293 w 662771"/>
                          <a:gd name="connsiteY10" fmla="*/ 10 h 74117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662771" h="741170">
                            <a:moveTo>
                              <a:pt x="325293" y="10"/>
                            </a:moveTo>
                            <a:cubicBezTo>
                              <a:pt x="437839" y="804"/>
                              <a:pt x="547194" y="49223"/>
                              <a:pt x="604211" y="127407"/>
                            </a:cubicBezTo>
                            <a:cubicBezTo>
                              <a:pt x="735266" y="291317"/>
                              <a:pt x="620034" y="564615"/>
                              <a:pt x="515065" y="698442"/>
                            </a:cubicBezTo>
                            <a:lnTo>
                              <a:pt x="476316" y="741170"/>
                            </a:lnTo>
                            <a:lnTo>
                              <a:pt x="341596" y="741170"/>
                            </a:lnTo>
                            <a:lnTo>
                              <a:pt x="329398" y="741170"/>
                            </a:lnTo>
                            <a:lnTo>
                              <a:pt x="186934" y="741170"/>
                            </a:lnTo>
                            <a:lnTo>
                              <a:pt x="160593" y="718990"/>
                            </a:lnTo>
                            <a:cubicBezTo>
                              <a:pt x="144813" y="702702"/>
                              <a:pt x="129242" y="683429"/>
                              <a:pt x="114030" y="660807"/>
                            </a:cubicBezTo>
                            <a:cubicBezTo>
                              <a:pt x="-36597" y="406013"/>
                              <a:pt x="-5960" y="220277"/>
                              <a:pt x="27228" y="158363"/>
                            </a:cubicBezTo>
                            <a:cubicBezTo>
                              <a:pt x="97010" y="46048"/>
                              <a:pt x="212747" y="-784"/>
                              <a:pt x="325293" y="1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91" name="Freeform 190"/>
                      <p:cNvSpPr/>
                      <p:nvPr/>
                    </p:nvSpPr>
                    <p:spPr>
                      <a:xfrm flipH="1">
                        <a:off x="3803294" y="4957905"/>
                        <a:ext cx="1257481" cy="1105935"/>
                      </a:xfrm>
                      <a:custGeom>
                        <a:avLst/>
                        <a:gdLst>
                          <a:gd name="connsiteX0" fmla="*/ 784780 w 1257481"/>
                          <a:gd name="connsiteY0" fmla="*/ 0 h 1105935"/>
                          <a:gd name="connsiteX1" fmla="*/ 634341 w 1257481"/>
                          <a:gd name="connsiteY1" fmla="*/ 0 h 1105935"/>
                          <a:gd name="connsiteX2" fmla="*/ 623140 w 1257481"/>
                          <a:gd name="connsiteY2" fmla="*/ 0 h 1105935"/>
                          <a:gd name="connsiteX3" fmla="*/ 472701 w 1257481"/>
                          <a:gd name="connsiteY3" fmla="*/ 0 h 1105935"/>
                          <a:gd name="connsiteX4" fmla="*/ 349822 w 1257481"/>
                          <a:gd name="connsiteY4" fmla="*/ 50899 h 1105935"/>
                          <a:gd name="connsiteX5" fmla="*/ 335962 w 1257481"/>
                          <a:gd name="connsiteY5" fmla="*/ 71455 h 1105935"/>
                          <a:gd name="connsiteX6" fmla="*/ 304205 w 1257481"/>
                          <a:gd name="connsiteY6" fmla="*/ 78258 h 1105935"/>
                          <a:gd name="connsiteX7" fmla="*/ 82866 w 1257481"/>
                          <a:gd name="connsiteY7" fmla="*/ 239103 h 1105935"/>
                          <a:gd name="connsiteX8" fmla="*/ 7142 w 1257481"/>
                          <a:gd name="connsiteY8" fmla="*/ 859405 h 1105935"/>
                          <a:gd name="connsiteX9" fmla="*/ 0 w 1257481"/>
                          <a:gd name="connsiteY9" fmla="*/ 1105935 h 1105935"/>
                          <a:gd name="connsiteX10" fmla="*/ 1257481 w 1257481"/>
                          <a:gd name="connsiteY10" fmla="*/ 1105935 h 1105935"/>
                          <a:gd name="connsiteX11" fmla="*/ 1250340 w 1257481"/>
                          <a:gd name="connsiteY11" fmla="*/ 859405 h 1105935"/>
                          <a:gd name="connsiteX12" fmla="*/ 1174615 w 1257481"/>
                          <a:gd name="connsiteY12" fmla="*/ 239103 h 1105935"/>
                          <a:gd name="connsiteX13" fmla="*/ 953276 w 1257481"/>
                          <a:gd name="connsiteY13" fmla="*/ 78258 h 1105935"/>
                          <a:gd name="connsiteX14" fmla="*/ 921519 w 1257481"/>
                          <a:gd name="connsiteY14" fmla="*/ 71455 h 1105935"/>
                          <a:gd name="connsiteX15" fmla="*/ 907659 w 1257481"/>
                          <a:gd name="connsiteY15" fmla="*/ 50899 h 1105935"/>
                          <a:gd name="connsiteX16" fmla="*/ 784780 w 1257481"/>
                          <a:gd name="connsiteY16" fmla="*/ 0 h 11059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1257481" h="1105935">
                            <a:moveTo>
                              <a:pt x="784780" y="0"/>
                            </a:moveTo>
                            <a:lnTo>
                              <a:pt x="634341" y="0"/>
                            </a:lnTo>
                            <a:lnTo>
                              <a:pt x="623140" y="0"/>
                            </a:lnTo>
                            <a:lnTo>
                              <a:pt x="472701" y="0"/>
                            </a:lnTo>
                            <a:cubicBezTo>
                              <a:pt x="424714" y="0"/>
                              <a:pt x="381269" y="19451"/>
                              <a:pt x="349822" y="50899"/>
                            </a:cubicBezTo>
                            <a:lnTo>
                              <a:pt x="335962" y="71455"/>
                            </a:lnTo>
                            <a:lnTo>
                              <a:pt x="304205" y="78258"/>
                            </a:lnTo>
                            <a:cubicBezTo>
                              <a:pt x="90816" y="129774"/>
                              <a:pt x="91040" y="202284"/>
                              <a:pt x="82866" y="239103"/>
                            </a:cubicBezTo>
                            <a:cubicBezTo>
                              <a:pt x="51851" y="415955"/>
                              <a:pt x="20837" y="620098"/>
                              <a:pt x="7142" y="859405"/>
                            </a:cubicBezTo>
                            <a:lnTo>
                              <a:pt x="0" y="1105935"/>
                            </a:lnTo>
                            <a:lnTo>
                              <a:pt x="1257481" y="1105935"/>
                            </a:lnTo>
                            <a:lnTo>
                              <a:pt x="1250340" y="859405"/>
                            </a:lnTo>
                            <a:cubicBezTo>
                              <a:pt x="1236645" y="620098"/>
                              <a:pt x="1205630" y="415955"/>
                              <a:pt x="1174615" y="239103"/>
                            </a:cubicBezTo>
                            <a:cubicBezTo>
                              <a:pt x="1166441" y="202284"/>
                              <a:pt x="1166665" y="129774"/>
                              <a:pt x="953276" y="78258"/>
                            </a:cubicBezTo>
                            <a:lnTo>
                              <a:pt x="921519" y="71455"/>
                            </a:lnTo>
                            <a:lnTo>
                              <a:pt x="907659" y="50899"/>
                            </a:lnTo>
                            <a:cubicBezTo>
                              <a:pt x="876212" y="19451"/>
                              <a:pt x="832767" y="0"/>
                              <a:pt x="784780" y="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2" name="Group 181"/>
                    <p:cNvGrpSpPr/>
                    <p:nvPr/>
                  </p:nvGrpSpPr>
                  <p:grpSpPr>
                    <a:xfrm>
                      <a:off x="5053593" y="4147134"/>
                      <a:ext cx="1257481" cy="1916706"/>
                      <a:chOff x="5053593" y="4147134"/>
                      <a:chExt cx="1257481" cy="1916706"/>
                    </a:xfrm>
                    <a:grpFill/>
                  </p:grpSpPr>
                  <p:sp>
                    <p:nvSpPr>
                      <p:cNvPr id="188" name="Freeform 187"/>
                      <p:cNvSpPr/>
                      <p:nvPr/>
                    </p:nvSpPr>
                    <p:spPr>
                      <a:xfrm>
                        <a:off x="5346836" y="4147134"/>
                        <a:ext cx="662771" cy="741170"/>
                      </a:xfrm>
                      <a:custGeom>
                        <a:avLst/>
                        <a:gdLst>
                          <a:gd name="connsiteX0" fmla="*/ 325293 w 662771"/>
                          <a:gd name="connsiteY0" fmla="*/ 10 h 741170"/>
                          <a:gd name="connsiteX1" fmla="*/ 604211 w 662771"/>
                          <a:gd name="connsiteY1" fmla="*/ 127407 h 741170"/>
                          <a:gd name="connsiteX2" fmla="*/ 515065 w 662771"/>
                          <a:gd name="connsiteY2" fmla="*/ 698442 h 741170"/>
                          <a:gd name="connsiteX3" fmla="*/ 476316 w 662771"/>
                          <a:gd name="connsiteY3" fmla="*/ 741170 h 741170"/>
                          <a:gd name="connsiteX4" fmla="*/ 341596 w 662771"/>
                          <a:gd name="connsiteY4" fmla="*/ 741170 h 741170"/>
                          <a:gd name="connsiteX5" fmla="*/ 329398 w 662771"/>
                          <a:gd name="connsiteY5" fmla="*/ 741170 h 741170"/>
                          <a:gd name="connsiteX6" fmla="*/ 186934 w 662771"/>
                          <a:gd name="connsiteY6" fmla="*/ 741170 h 741170"/>
                          <a:gd name="connsiteX7" fmla="*/ 160593 w 662771"/>
                          <a:gd name="connsiteY7" fmla="*/ 718990 h 741170"/>
                          <a:gd name="connsiteX8" fmla="*/ 114030 w 662771"/>
                          <a:gd name="connsiteY8" fmla="*/ 660807 h 741170"/>
                          <a:gd name="connsiteX9" fmla="*/ 27228 w 662771"/>
                          <a:gd name="connsiteY9" fmla="*/ 158363 h 741170"/>
                          <a:gd name="connsiteX10" fmla="*/ 325293 w 662771"/>
                          <a:gd name="connsiteY10" fmla="*/ 10 h 74117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662771" h="741170">
                            <a:moveTo>
                              <a:pt x="325293" y="10"/>
                            </a:moveTo>
                            <a:cubicBezTo>
                              <a:pt x="437839" y="804"/>
                              <a:pt x="547194" y="49223"/>
                              <a:pt x="604211" y="127407"/>
                            </a:cubicBezTo>
                            <a:cubicBezTo>
                              <a:pt x="735266" y="291317"/>
                              <a:pt x="620034" y="564615"/>
                              <a:pt x="515065" y="698442"/>
                            </a:cubicBezTo>
                            <a:lnTo>
                              <a:pt x="476316" y="741170"/>
                            </a:lnTo>
                            <a:lnTo>
                              <a:pt x="341596" y="741170"/>
                            </a:lnTo>
                            <a:lnTo>
                              <a:pt x="329398" y="741170"/>
                            </a:lnTo>
                            <a:lnTo>
                              <a:pt x="186934" y="741170"/>
                            </a:lnTo>
                            <a:lnTo>
                              <a:pt x="160593" y="718990"/>
                            </a:lnTo>
                            <a:cubicBezTo>
                              <a:pt x="144813" y="702702"/>
                              <a:pt x="129242" y="683429"/>
                              <a:pt x="114030" y="660807"/>
                            </a:cubicBezTo>
                            <a:cubicBezTo>
                              <a:pt x="-36597" y="406013"/>
                              <a:pt x="-5960" y="220277"/>
                              <a:pt x="27228" y="158363"/>
                            </a:cubicBezTo>
                            <a:cubicBezTo>
                              <a:pt x="97010" y="46048"/>
                              <a:pt x="212747" y="-784"/>
                              <a:pt x="325293" y="1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89" name="Freeform 188"/>
                      <p:cNvSpPr/>
                      <p:nvPr/>
                    </p:nvSpPr>
                    <p:spPr>
                      <a:xfrm flipH="1">
                        <a:off x="5053593" y="4957905"/>
                        <a:ext cx="1257481" cy="1105935"/>
                      </a:xfrm>
                      <a:custGeom>
                        <a:avLst/>
                        <a:gdLst>
                          <a:gd name="connsiteX0" fmla="*/ 784780 w 1257481"/>
                          <a:gd name="connsiteY0" fmla="*/ 0 h 1105935"/>
                          <a:gd name="connsiteX1" fmla="*/ 634341 w 1257481"/>
                          <a:gd name="connsiteY1" fmla="*/ 0 h 1105935"/>
                          <a:gd name="connsiteX2" fmla="*/ 623140 w 1257481"/>
                          <a:gd name="connsiteY2" fmla="*/ 0 h 1105935"/>
                          <a:gd name="connsiteX3" fmla="*/ 472701 w 1257481"/>
                          <a:gd name="connsiteY3" fmla="*/ 0 h 1105935"/>
                          <a:gd name="connsiteX4" fmla="*/ 349822 w 1257481"/>
                          <a:gd name="connsiteY4" fmla="*/ 50899 h 1105935"/>
                          <a:gd name="connsiteX5" fmla="*/ 335962 w 1257481"/>
                          <a:gd name="connsiteY5" fmla="*/ 71455 h 1105935"/>
                          <a:gd name="connsiteX6" fmla="*/ 304205 w 1257481"/>
                          <a:gd name="connsiteY6" fmla="*/ 78258 h 1105935"/>
                          <a:gd name="connsiteX7" fmla="*/ 82866 w 1257481"/>
                          <a:gd name="connsiteY7" fmla="*/ 239103 h 1105935"/>
                          <a:gd name="connsiteX8" fmla="*/ 7142 w 1257481"/>
                          <a:gd name="connsiteY8" fmla="*/ 859405 h 1105935"/>
                          <a:gd name="connsiteX9" fmla="*/ 0 w 1257481"/>
                          <a:gd name="connsiteY9" fmla="*/ 1105935 h 1105935"/>
                          <a:gd name="connsiteX10" fmla="*/ 1257481 w 1257481"/>
                          <a:gd name="connsiteY10" fmla="*/ 1105935 h 1105935"/>
                          <a:gd name="connsiteX11" fmla="*/ 1250340 w 1257481"/>
                          <a:gd name="connsiteY11" fmla="*/ 859405 h 1105935"/>
                          <a:gd name="connsiteX12" fmla="*/ 1174615 w 1257481"/>
                          <a:gd name="connsiteY12" fmla="*/ 239103 h 1105935"/>
                          <a:gd name="connsiteX13" fmla="*/ 953276 w 1257481"/>
                          <a:gd name="connsiteY13" fmla="*/ 78258 h 1105935"/>
                          <a:gd name="connsiteX14" fmla="*/ 921519 w 1257481"/>
                          <a:gd name="connsiteY14" fmla="*/ 71455 h 1105935"/>
                          <a:gd name="connsiteX15" fmla="*/ 907659 w 1257481"/>
                          <a:gd name="connsiteY15" fmla="*/ 50899 h 1105935"/>
                          <a:gd name="connsiteX16" fmla="*/ 784780 w 1257481"/>
                          <a:gd name="connsiteY16" fmla="*/ 0 h 11059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1257481" h="1105935">
                            <a:moveTo>
                              <a:pt x="784780" y="0"/>
                            </a:moveTo>
                            <a:lnTo>
                              <a:pt x="634341" y="0"/>
                            </a:lnTo>
                            <a:lnTo>
                              <a:pt x="623140" y="0"/>
                            </a:lnTo>
                            <a:lnTo>
                              <a:pt x="472701" y="0"/>
                            </a:lnTo>
                            <a:cubicBezTo>
                              <a:pt x="424714" y="0"/>
                              <a:pt x="381269" y="19451"/>
                              <a:pt x="349822" y="50899"/>
                            </a:cubicBezTo>
                            <a:lnTo>
                              <a:pt x="335962" y="71455"/>
                            </a:lnTo>
                            <a:lnTo>
                              <a:pt x="304205" y="78258"/>
                            </a:lnTo>
                            <a:cubicBezTo>
                              <a:pt x="90816" y="129774"/>
                              <a:pt x="91040" y="202284"/>
                              <a:pt x="82866" y="239103"/>
                            </a:cubicBezTo>
                            <a:cubicBezTo>
                              <a:pt x="51851" y="415955"/>
                              <a:pt x="20837" y="620098"/>
                              <a:pt x="7142" y="859405"/>
                            </a:cubicBezTo>
                            <a:lnTo>
                              <a:pt x="0" y="1105935"/>
                            </a:lnTo>
                            <a:lnTo>
                              <a:pt x="1257481" y="1105935"/>
                            </a:lnTo>
                            <a:lnTo>
                              <a:pt x="1250340" y="859405"/>
                            </a:lnTo>
                            <a:cubicBezTo>
                              <a:pt x="1236645" y="620098"/>
                              <a:pt x="1205630" y="415955"/>
                              <a:pt x="1174615" y="239103"/>
                            </a:cubicBezTo>
                            <a:cubicBezTo>
                              <a:pt x="1166441" y="202284"/>
                              <a:pt x="1166665" y="129774"/>
                              <a:pt x="953276" y="78258"/>
                            </a:cubicBezTo>
                            <a:lnTo>
                              <a:pt x="921519" y="71455"/>
                            </a:lnTo>
                            <a:lnTo>
                              <a:pt x="907659" y="50899"/>
                            </a:lnTo>
                            <a:cubicBezTo>
                              <a:pt x="876212" y="19451"/>
                              <a:pt x="832767" y="0"/>
                              <a:pt x="784780" y="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3" name="Group 182"/>
                    <p:cNvGrpSpPr/>
                    <p:nvPr/>
                  </p:nvGrpSpPr>
                  <p:grpSpPr>
                    <a:xfrm>
                      <a:off x="6303892" y="4147134"/>
                      <a:ext cx="1257481" cy="1916706"/>
                      <a:chOff x="6303892" y="4147134"/>
                      <a:chExt cx="1257481" cy="1916706"/>
                    </a:xfrm>
                    <a:grpFill/>
                  </p:grpSpPr>
                  <p:sp>
                    <p:nvSpPr>
                      <p:cNvPr id="186" name="Freeform 185"/>
                      <p:cNvSpPr/>
                      <p:nvPr/>
                    </p:nvSpPr>
                    <p:spPr>
                      <a:xfrm>
                        <a:off x="6597135" y="4147134"/>
                        <a:ext cx="662771" cy="741170"/>
                      </a:xfrm>
                      <a:custGeom>
                        <a:avLst/>
                        <a:gdLst>
                          <a:gd name="connsiteX0" fmla="*/ 325293 w 662771"/>
                          <a:gd name="connsiteY0" fmla="*/ 10 h 741170"/>
                          <a:gd name="connsiteX1" fmla="*/ 604211 w 662771"/>
                          <a:gd name="connsiteY1" fmla="*/ 127407 h 741170"/>
                          <a:gd name="connsiteX2" fmla="*/ 515065 w 662771"/>
                          <a:gd name="connsiteY2" fmla="*/ 698442 h 741170"/>
                          <a:gd name="connsiteX3" fmla="*/ 476316 w 662771"/>
                          <a:gd name="connsiteY3" fmla="*/ 741170 h 741170"/>
                          <a:gd name="connsiteX4" fmla="*/ 341596 w 662771"/>
                          <a:gd name="connsiteY4" fmla="*/ 741170 h 741170"/>
                          <a:gd name="connsiteX5" fmla="*/ 329398 w 662771"/>
                          <a:gd name="connsiteY5" fmla="*/ 741170 h 741170"/>
                          <a:gd name="connsiteX6" fmla="*/ 186934 w 662771"/>
                          <a:gd name="connsiteY6" fmla="*/ 741170 h 741170"/>
                          <a:gd name="connsiteX7" fmla="*/ 160593 w 662771"/>
                          <a:gd name="connsiteY7" fmla="*/ 718990 h 741170"/>
                          <a:gd name="connsiteX8" fmla="*/ 114030 w 662771"/>
                          <a:gd name="connsiteY8" fmla="*/ 660807 h 741170"/>
                          <a:gd name="connsiteX9" fmla="*/ 27228 w 662771"/>
                          <a:gd name="connsiteY9" fmla="*/ 158363 h 741170"/>
                          <a:gd name="connsiteX10" fmla="*/ 325293 w 662771"/>
                          <a:gd name="connsiteY10" fmla="*/ 10 h 74117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662771" h="741170">
                            <a:moveTo>
                              <a:pt x="325293" y="10"/>
                            </a:moveTo>
                            <a:cubicBezTo>
                              <a:pt x="437839" y="804"/>
                              <a:pt x="547194" y="49223"/>
                              <a:pt x="604211" y="127407"/>
                            </a:cubicBezTo>
                            <a:cubicBezTo>
                              <a:pt x="735266" y="291317"/>
                              <a:pt x="620034" y="564615"/>
                              <a:pt x="515065" y="698442"/>
                            </a:cubicBezTo>
                            <a:lnTo>
                              <a:pt x="476316" y="741170"/>
                            </a:lnTo>
                            <a:lnTo>
                              <a:pt x="341596" y="741170"/>
                            </a:lnTo>
                            <a:lnTo>
                              <a:pt x="329398" y="741170"/>
                            </a:lnTo>
                            <a:lnTo>
                              <a:pt x="186934" y="741170"/>
                            </a:lnTo>
                            <a:lnTo>
                              <a:pt x="160593" y="718990"/>
                            </a:lnTo>
                            <a:cubicBezTo>
                              <a:pt x="144813" y="702702"/>
                              <a:pt x="129242" y="683429"/>
                              <a:pt x="114030" y="660807"/>
                            </a:cubicBezTo>
                            <a:cubicBezTo>
                              <a:pt x="-36597" y="406013"/>
                              <a:pt x="-5960" y="220277"/>
                              <a:pt x="27228" y="158363"/>
                            </a:cubicBezTo>
                            <a:cubicBezTo>
                              <a:pt x="97010" y="46048"/>
                              <a:pt x="212747" y="-784"/>
                              <a:pt x="325293" y="1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87" name="Freeform 186"/>
                      <p:cNvSpPr/>
                      <p:nvPr/>
                    </p:nvSpPr>
                    <p:spPr>
                      <a:xfrm flipH="1">
                        <a:off x="6303892" y="4957905"/>
                        <a:ext cx="1257481" cy="1105935"/>
                      </a:xfrm>
                      <a:custGeom>
                        <a:avLst/>
                        <a:gdLst>
                          <a:gd name="connsiteX0" fmla="*/ 784780 w 1257481"/>
                          <a:gd name="connsiteY0" fmla="*/ 0 h 1105935"/>
                          <a:gd name="connsiteX1" fmla="*/ 634341 w 1257481"/>
                          <a:gd name="connsiteY1" fmla="*/ 0 h 1105935"/>
                          <a:gd name="connsiteX2" fmla="*/ 623140 w 1257481"/>
                          <a:gd name="connsiteY2" fmla="*/ 0 h 1105935"/>
                          <a:gd name="connsiteX3" fmla="*/ 472701 w 1257481"/>
                          <a:gd name="connsiteY3" fmla="*/ 0 h 1105935"/>
                          <a:gd name="connsiteX4" fmla="*/ 349822 w 1257481"/>
                          <a:gd name="connsiteY4" fmla="*/ 50899 h 1105935"/>
                          <a:gd name="connsiteX5" fmla="*/ 335962 w 1257481"/>
                          <a:gd name="connsiteY5" fmla="*/ 71455 h 1105935"/>
                          <a:gd name="connsiteX6" fmla="*/ 304205 w 1257481"/>
                          <a:gd name="connsiteY6" fmla="*/ 78258 h 1105935"/>
                          <a:gd name="connsiteX7" fmla="*/ 82866 w 1257481"/>
                          <a:gd name="connsiteY7" fmla="*/ 239103 h 1105935"/>
                          <a:gd name="connsiteX8" fmla="*/ 7142 w 1257481"/>
                          <a:gd name="connsiteY8" fmla="*/ 859405 h 1105935"/>
                          <a:gd name="connsiteX9" fmla="*/ 0 w 1257481"/>
                          <a:gd name="connsiteY9" fmla="*/ 1105935 h 1105935"/>
                          <a:gd name="connsiteX10" fmla="*/ 1257481 w 1257481"/>
                          <a:gd name="connsiteY10" fmla="*/ 1105935 h 1105935"/>
                          <a:gd name="connsiteX11" fmla="*/ 1250340 w 1257481"/>
                          <a:gd name="connsiteY11" fmla="*/ 859405 h 1105935"/>
                          <a:gd name="connsiteX12" fmla="*/ 1174615 w 1257481"/>
                          <a:gd name="connsiteY12" fmla="*/ 239103 h 1105935"/>
                          <a:gd name="connsiteX13" fmla="*/ 953276 w 1257481"/>
                          <a:gd name="connsiteY13" fmla="*/ 78258 h 1105935"/>
                          <a:gd name="connsiteX14" fmla="*/ 921519 w 1257481"/>
                          <a:gd name="connsiteY14" fmla="*/ 71455 h 1105935"/>
                          <a:gd name="connsiteX15" fmla="*/ 907659 w 1257481"/>
                          <a:gd name="connsiteY15" fmla="*/ 50899 h 1105935"/>
                          <a:gd name="connsiteX16" fmla="*/ 784780 w 1257481"/>
                          <a:gd name="connsiteY16" fmla="*/ 0 h 11059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1257481" h="1105935">
                            <a:moveTo>
                              <a:pt x="784780" y="0"/>
                            </a:moveTo>
                            <a:lnTo>
                              <a:pt x="634341" y="0"/>
                            </a:lnTo>
                            <a:lnTo>
                              <a:pt x="623140" y="0"/>
                            </a:lnTo>
                            <a:lnTo>
                              <a:pt x="472701" y="0"/>
                            </a:lnTo>
                            <a:cubicBezTo>
                              <a:pt x="424714" y="0"/>
                              <a:pt x="381269" y="19451"/>
                              <a:pt x="349822" y="50899"/>
                            </a:cubicBezTo>
                            <a:lnTo>
                              <a:pt x="335962" y="71455"/>
                            </a:lnTo>
                            <a:lnTo>
                              <a:pt x="304205" y="78258"/>
                            </a:lnTo>
                            <a:cubicBezTo>
                              <a:pt x="90816" y="129774"/>
                              <a:pt x="91040" y="202284"/>
                              <a:pt x="82866" y="239103"/>
                            </a:cubicBezTo>
                            <a:cubicBezTo>
                              <a:pt x="51852" y="415955"/>
                              <a:pt x="20837" y="620098"/>
                              <a:pt x="7142" y="859405"/>
                            </a:cubicBezTo>
                            <a:lnTo>
                              <a:pt x="0" y="1105935"/>
                            </a:lnTo>
                            <a:lnTo>
                              <a:pt x="1257481" y="1105935"/>
                            </a:lnTo>
                            <a:lnTo>
                              <a:pt x="1250340" y="859405"/>
                            </a:lnTo>
                            <a:cubicBezTo>
                              <a:pt x="1236645" y="620098"/>
                              <a:pt x="1205630" y="415955"/>
                              <a:pt x="1174615" y="239103"/>
                            </a:cubicBezTo>
                            <a:cubicBezTo>
                              <a:pt x="1166441" y="202284"/>
                              <a:pt x="1166665" y="129774"/>
                              <a:pt x="953276" y="78258"/>
                            </a:cubicBezTo>
                            <a:lnTo>
                              <a:pt x="921519" y="71455"/>
                            </a:lnTo>
                            <a:lnTo>
                              <a:pt x="907659" y="50899"/>
                            </a:lnTo>
                            <a:cubicBezTo>
                              <a:pt x="876212" y="19451"/>
                              <a:pt x="832767" y="0"/>
                              <a:pt x="784780" y="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184" name="Freeform 183"/>
                    <p:cNvSpPr/>
                    <p:nvPr/>
                  </p:nvSpPr>
                  <p:spPr>
                    <a:xfrm>
                      <a:off x="4396587" y="1139288"/>
                      <a:ext cx="3164786" cy="2291151"/>
                    </a:xfrm>
                    <a:custGeom>
                      <a:avLst/>
                      <a:gdLst>
                        <a:gd name="connsiteX0" fmla="*/ 97466 w 3164786"/>
                        <a:gd name="connsiteY0" fmla="*/ 0 h 2291151"/>
                        <a:gd name="connsiteX1" fmla="*/ 3067320 w 3164786"/>
                        <a:gd name="connsiteY1" fmla="*/ 0 h 2291151"/>
                        <a:gd name="connsiteX2" fmla="*/ 3164786 w 3164786"/>
                        <a:gd name="connsiteY2" fmla="*/ 97466 h 2291151"/>
                        <a:gd name="connsiteX3" fmla="*/ 3067320 w 3164786"/>
                        <a:gd name="connsiteY3" fmla="*/ 194932 h 2291151"/>
                        <a:gd name="connsiteX4" fmla="*/ 3046446 w 3164786"/>
                        <a:gd name="connsiteY4" fmla="*/ 194932 h 2291151"/>
                        <a:gd name="connsiteX5" fmla="*/ 3046446 w 3164786"/>
                        <a:gd name="connsiteY5" fmla="*/ 2096219 h 2291151"/>
                        <a:gd name="connsiteX6" fmla="*/ 3067320 w 3164786"/>
                        <a:gd name="connsiteY6" fmla="*/ 2096219 h 2291151"/>
                        <a:gd name="connsiteX7" fmla="*/ 3164786 w 3164786"/>
                        <a:gd name="connsiteY7" fmla="*/ 2193685 h 2291151"/>
                        <a:gd name="connsiteX8" fmla="*/ 3067320 w 3164786"/>
                        <a:gd name="connsiteY8" fmla="*/ 2291151 h 2291151"/>
                        <a:gd name="connsiteX9" fmla="*/ 97466 w 3164786"/>
                        <a:gd name="connsiteY9" fmla="*/ 2291151 h 2291151"/>
                        <a:gd name="connsiteX10" fmla="*/ 0 w 3164786"/>
                        <a:gd name="connsiteY10" fmla="*/ 2193685 h 2291151"/>
                        <a:gd name="connsiteX11" fmla="*/ 97466 w 3164786"/>
                        <a:gd name="connsiteY11" fmla="*/ 2096219 h 2291151"/>
                        <a:gd name="connsiteX12" fmla="*/ 148748 w 3164786"/>
                        <a:gd name="connsiteY12" fmla="*/ 2096219 h 2291151"/>
                        <a:gd name="connsiteX13" fmla="*/ 148748 w 3164786"/>
                        <a:gd name="connsiteY13" fmla="*/ 1860810 h 2291151"/>
                        <a:gd name="connsiteX14" fmla="*/ 303120 w 3164786"/>
                        <a:gd name="connsiteY14" fmla="*/ 1991740 h 2291151"/>
                        <a:gd name="connsiteX15" fmla="*/ 303120 w 3164786"/>
                        <a:gd name="connsiteY15" fmla="*/ 2096219 h 2291151"/>
                        <a:gd name="connsiteX16" fmla="*/ 2892074 w 3164786"/>
                        <a:gd name="connsiteY16" fmla="*/ 2096219 h 2291151"/>
                        <a:gd name="connsiteX17" fmla="*/ 2892074 w 3164786"/>
                        <a:gd name="connsiteY17" fmla="*/ 194932 h 2291151"/>
                        <a:gd name="connsiteX18" fmla="*/ 303120 w 3164786"/>
                        <a:gd name="connsiteY18" fmla="*/ 194932 h 2291151"/>
                        <a:gd name="connsiteX19" fmla="*/ 303120 w 3164786"/>
                        <a:gd name="connsiteY19" fmla="*/ 1342072 h 2291151"/>
                        <a:gd name="connsiteX20" fmla="*/ 148748 w 3164786"/>
                        <a:gd name="connsiteY20" fmla="*/ 1211143 h 2291151"/>
                        <a:gd name="connsiteX21" fmla="*/ 148748 w 3164786"/>
                        <a:gd name="connsiteY21" fmla="*/ 194932 h 2291151"/>
                        <a:gd name="connsiteX22" fmla="*/ 97466 w 3164786"/>
                        <a:gd name="connsiteY22" fmla="*/ 194932 h 2291151"/>
                        <a:gd name="connsiteX23" fmla="*/ 0 w 3164786"/>
                        <a:gd name="connsiteY23" fmla="*/ 97466 h 2291151"/>
                        <a:gd name="connsiteX24" fmla="*/ 97466 w 3164786"/>
                        <a:gd name="connsiteY24" fmla="*/ 0 h 22911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3164786" h="2291151">
                          <a:moveTo>
                            <a:pt x="97466" y="0"/>
                          </a:moveTo>
                          <a:lnTo>
                            <a:pt x="3067320" y="0"/>
                          </a:lnTo>
                          <a:cubicBezTo>
                            <a:pt x="3121149" y="0"/>
                            <a:pt x="3164786" y="43637"/>
                            <a:pt x="3164786" y="97466"/>
                          </a:cubicBezTo>
                          <a:cubicBezTo>
                            <a:pt x="3164786" y="151295"/>
                            <a:pt x="3121149" y="194932"/>
                            <a:pt x="3067320" y="194932"/>
                          </a:cubicBezTo>
                          <a:lnTo>
                            <a:pt x="3046446" y="194932"/>
                          </a:lnTo>
                          <a:lnTo>
                            <a:pt x="3046446" y="2096219"/>
                          </a:lnTo>
                          <a:lnTo>
                            <a:pt x="3067320" y="2096219"/>
                          </a:lnTo>
                          <a:cubicBezTo>
                            <a:pt x="3121149" y="2096219"/>
                            <a:pt x="3164786" y="2139856"/>
                            <a:pt x="3164786" y="2193685"/>
                          </a:cubicBezTo>
                          <a:cubicBezTo>
                            <a:pt x="3164786" y="2247514"/>
                            <a:pt x="3121149" y="2291151"/>
                            <a:pt x="3067320" y="2291151"/>
                          </a:cubicBezTo>
                          <a:lnTo>
                            <a:pt x="97466" y="2291151"/>
                          </a:lnTo>
                          <a:cubicBezTo>
                            <a:pt x="43637" y="2291151"/>
                            <a:pt x="0" y="2247514"/>
                            <a:pt x="0" y="2193685"/>
                          </a:cubicBezTo>
                          <a:cubicBezTo>
                            <a:pt x="0" y="2139856"/>
                            <a:pt x="43637" y="2096219"/>
                            <a:pt x="97466" y="2096219"/>
                          </a:cubicBezTo>
                          <a:lnTo>
                            <a:pt x="148748" y="2096219"/>
                          </a:lnTo>
                          <a:lnTo>
                            <a:pt x="148748" y="1860810"/>
                          </a:lnTo>
                          <a:lnTo>
                            <a:pt x="303120" y="1991740"/>
                          </a:lnTo>
                          <a:lnTo>
                            <a:pt x="303120" y="2096219"/>
                          </a:lnTo>
                          <a:lnTo>
                            <a:pt x="2892074" y="2096219"/>
                          </a:lnTo>
                          <a:lnTo>
                            <a:pt x="2892074" y="194932"/>
                          </a:lnTo>
                          <a:lnTo>
                            <a:pt x="303120" y="194932"/>
                          </a:lnTo>
                          <a:lnTo>
                            <a:pt x="303120" y="1342072"/>
                          </a:lnTo>
                          <a:lnTo>
                            <a:pt x="148748" y="1211143"/>
                          </a:lnTo>
                          <a:lnTo>
                            <a:pt x="148748" y="194932"/>
                          </a:lnTo>
                          <a:lnTo>
                            <a:pt x="97466" y="194932"/>
                          </a:lnTo>
                          <a:cubicBezTo>
                            <a:pt x="43637" y="194932"/>
                            <a:pt x="0" y="151295"/>
                            <a:pt x="0" y="97466"/>
                          </a:cubicBezTo>
                          <a:cubicBezTo>
                            <a:pt x="0" y="43637"/>
                            <a:pt x="43637" y="0"/>
                            <a:pt x="97466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85" name="Freeform 184"/>
                    <p:cNvSpPr/>
                    <p:nvPr/>
                  </p:nvSpPr>
                  <p:spPr>
                    <a:xfrm rot="6242275">
                      <a:off x="5389053" y="1702297"/>
                      <a:ext cx="1717453" cy="1423391"/>
                    </a:xfrm>
                    <a:custGeom>
                      <a:avLst/>
                      <a:gdLst>
                        <a:gd name="connsiteX0" fmla="*/ 1507255 w 1717453"/>
                        <a:gd name="connsiteY0" fmla="*/ 1282598 h 1423391"/>
                        <a:gd name="connsiteX1" fmla="*/ 1576660 w 1717453"/>
                        <a:gd name="connsiteY1" fmla="*/ 1324239 h 1423391"/>
                        <a:gd name="connsiteX2" fmla="*/ 1618300 w 1717453"/>
                        <a:gd name="connsiteY2" fmla="*/ 1254834 h 1423391"/>
                        <a:gd name="connsiteX3" fmla="*/ 1548895 w 1717453"/>
                        <a:gd name="connsiteY3" fmla="*/ 1213193 h 1423391"/>
                        <a:gd name="connsiteX4" fmla="*/ 1507255 w 1717453"/>
                        <a:gd name="connsiteY4" fmla="*/ 1282598 h 1423391"/>
                        <a:gd name="connsiteX5" fmla="*/ 776651 w 1717453"/>
                        <a:gd name="connsiteY5" fmla="*/ 417487 h 1423391"/>
                        <a:gd name="connsiteX6" fmla="*/ 846056 w 1717453"/>
                        <a:gd name="connsiteY6" fmla="*/ 459128 h 1423391"/>
                        <a:gd name="connsiteX7" fmla="*/ 887696 w 1717453"/>
                        <a:gd name="connsiteY7" fmla="*/ 389723 h 1423391"/>
                        <a:gd name="connsiteX8" fmla="*/ 818291 w 1717453"/>
                        <a:gd name="connsiteY8" fmla="*/ 348082 h 1423391"/>
                        <a:gd name="connsiteX9" fmla="*/ 776651 w 1717453"/>
                        <a:gd name="connsiteY9" fmla="*/ 417487 h 1423391"/>
                        <a:gd name="connsiteX10" fmla="*/ 796011 w 1717453"/>
                        <a:gd name="connsiteY10" fmla="*/ 919116 h 1423391"/>
                        <a:gd name="connsiteX11" fmla="*/ 865416 w 1717453"/>
                        <a:gd name="connsiteY11" fmla="*/ 960757 h 1423391"/>
                        <a:gd name="connsiteX12" fmla="*/ 907057 w 1717453"/>
                        <a:gd name="connsiteY12" fmla="*/ 891351 h 1423391"/>
                        <a:gd name="connsiteX13" fmla="*/ 837652 w 1717453"/>
                        <a:gd name="connsiteY13" fmla="*/ 849711 h 1423391"/>
                        <a:gd name="connsiteX14" fmla="*/ 796011 w 1717453"/>
                        <a:gd name="connsiteY14" fmla="*/ 919116 h 1423391"/>
                        <a:gd name="connsiteX15" fmla="*/ 4558 w 1717453"/>
                        <a:gd name="connsiteY15" fmla="*/ 188196 h 1423391"/>
                        <a:gd name="connsiteX16" fmla="*/ 114733 w 1717453"/>
                        <a:gd name="connsiteY16" fmla="*/ 4558 h 1423391"/>
                        <a:gd name="connsiteX17" fmla="*/ 298371 w 1717453"/>
                        <a:gd name="connsiteY17" fmla="*/ 114733 h 1423391"/>
                        <a:gd name="connsiteX18" fmla="*/ 299907 w 1717453"/>
                        <a:gd name="connsiteY18" fmla="*/ 148239 h 1423391"/>
                        <a:gd name="connsiteX19" fmla="*/ 714753 w 1717453"/>
                        <a:gd name="connsiteY19" fmla="*/ 307169 h 1423391"/>
                        <a:gd name="connsiteX20" fmla="*/ 739217 w 1717453"/>
                        <a:gd name="connsiteY20" fmla="*/ 279974 h 1423391"/>
                        <a:gd name="connsiteX21" fmla="*/ 794664 w 1717453"/>
                        <a:gd name="connsiteY21" fmla="*/ 253584 h 1423391"/>
                        <a:gd name="connsiteX22" fmla="*/ 982194 w 1717453"/>
                        <a:gd name="connsiteY22" fmla="*/ 366095 h 1423391"/>
                        <a:gd name="connsiteX23" fmla="*/ 925131 w 1717453"/>
                        <a:gd name="connsiteY23" fmla="*/ 527236 h 1423391"/>
                        <a:gd name="connsiteX24" fmla="*/ 890691 w 1717453"/>
                        <a:gd name="connsiteY24" fmla="*/ 543628 h 1423391"/>
                        <a:gd name="connsiteX25" fmla="*/ 890691 w 1717453"/>
                        <a:gd name="connsiteY25" fmla="*/ 757965 h 1423391"/>
                        <a:gd name="connsiteX26" fmla="*/ 931091 w 1717453"/>
                        <a:gd name="connsiteY26" fmla="*/ 772629 h 1423391"/>
                        <a:gd name="connsiteX27" fmla="*/ 1001555 w 1717453"/>
                        <a:gd name="connsiteY27" fmla="*/ 867724 h 1423391"/>
                        <a:gd name="connsiteX28" fmla="*/ 1004366 w 1717453"/>
                        <a:gd name="connsiteY28" fmla="*/ 929067 h 1423391"/>
                        <a:gd name="connsiteX29" fmla="*/ 994526 w 1717453"/>
                        <a:gd name="connsiteY29" fmla="*/ 956174 h 1423391"/>
                        <a:gd name="connsiteX30" fmla="*/ 1443224 w 1717453"/>
                        <a:gd name="connsiteY30" fmla="*/ 1174651 h 1423391"/>
                        <a:gd name="connsiteX31" fmla="*/ 1469821 w 1717453"/>
                        <a:gd name="connsiteY31" fmla="*/ 1145085 h 1423391"/>
                        <a:gd name="connsiteX32" fmla="*/ 1525268 w 1717453"/>
                        <a:gd name="connsiteY32" fmla="*/ 1118695 h 1423391"/>
                        <a:gd name="connsiteX33" fmla="*/ 1712798 w 1717453"/>
                        <a:gd name="connsiteY33" fmla="*/ 1231206 h 1423391"/>
                        <a:gd name="connsiteX34" fmla="*/ 1600288 w 1717453"/>
                        <a:gd name="connsiteY34" fmla="*/ 1418737 h 1423391"/>
                        <a:gd name="connsiteX35" fmla="*/ 1412757 w 1717453"/>
                        <a:gd name="connsiteY35" fmla="*/ 1306226 h 1423391"/>
                        <a:gd name="connsiteX36" fmla="*/ 1411149 w 1717453"/>
                        <a:gd name="connsiteY36" fmla="*/ 1271134 h 1423391"/>
                        <a:gd name="connsiteX37" fmla="*/ 928863 w 1717453"/>
                        <a:gd name="connsiteY37" fmla="*/ 1036303 h 1423391"/>
                        <a:gd name="connsiteX38" fmla="*/ 889044 w 1717453"/>
                        <a:gd name="connsiteY38" fmla="*/ 1055255 h 1423391"/>
                        <a:gd name="connsiteX39" fmla="*/ 701513 w 1717453"/>
                        <a:gd name="connsiteY39" fmla="*/ 942744 h 1423391"/>
                        <a:gd name="connsiteX40" fmla="*/ 758577 w 1717453"/>
                        <a:gd name="connsiteY40" fmla="*/ 781603 h 1423391"/>
                        <a:gd name="connsiteX41" fmla="*/ 789903 w 1717453"/>
                        <a:gd name="connsiteY41" fmla="*/ 766693 h 1423391"/>
                        <a:gd name="connsiteX42" fmla="*/ 789903 w 1717453"/>
                        <a:gd name="connsiteY42" fmla="*/ 549744 h 1423391"/>
                        <a:gd name="connsiteX43" fmla="*/ 752617 w 1717453"/>
                        <a:gd name="connsiteY43" fmla="*/ 536209 h 1423391"/>
                        <a:gd name="connsiteX44" fmla="*/ 682153 w 1717453"/>
                        <a:gd name="connsiteY44" fmla="*/ 441115 h 1423391"/>
                        <a:gd name="connsiteX45" fmla="*/ 680357 w 1717453"/>
                        <a:gd name="connsiteY45" fmla="*/ 401922 h 1423391"/>
                        <a:gd name="connsiteX46" fmla="*/ 268152 w 1717453"/>
                        <a:gd name="connsiteY46" fmla="*/ 244004 h 1423391"/>
                        <a:gd name="connsiteX47" fmla="*/ 242492 w 1717453"/>
                        <a:gd name="connsiteY47" fmla="*/ 272529 h 1423391"/>
                        <a:gd name="connsiteX48" fmla="*/ 188196 w 1717453"/>
                        <a:gd name="connsiteY48" fmla="*/ 298371 h 1423391"/>
                        <a:gd name="connsiteX49" fmla="*/ 4558 w 1717453"/>
                        <a:gd name="connsiteY49" fmla="*/ 188196 h 14233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</a:cxnLst>
                      <a:rect l="l" t="t" r="r" b="b"/>
                      <a:pathLst>
                        <a:path w="1717453" h="1423391">
                          <a:moveTo>
                            <a:pt x="1507255" y="1282598"/>
                          </a:moveTo>
                          <a:cubicBezTo>
                            <a:pt x="1514922" y="1313262"/>
                            <a:pt x="1545996" y="1331906"/>
                            <a:pt x="1576660" y="1324239"/>
                          </a:cubicBezTo>
                          <a:cubicBezTo>
                            <a:pt x="1607324" y="1316572"/>
                            <a:pt x="1625967" y="1285498"/>
                            <a:pt x="1618300" y="1254834"/>
                          </a:cubicBezTo>
                          <a:cubicBezTo>
                            <a:pt x="1610633" y="1224170"/>
                            <a:pt x="1579559" y="1205526"/>
                            <a:pt x="1548895" y="1213193"/>
                          </a:cubicBezTo>
                          <a:cubicBezTo>
                            <a:pt x="1518231" y="1220860"/>
                            <a:pt x="1499588" y="1251934"/>
                            <a:pt x="1507255" y="1282598"/>
                          </a:cubicBezTo>
                          <a:close/>
                          <a:moveTo>
                            <a:pt x="776651" y="417487"/>
                          </a:moveTo>
                          <a:cubicBezTo>
                            <a:pt x="784318" y="448151"/>
                            <a:pt x="815392" y="466795"/>
                            <a:pt x="846056" y="459128"/>
                          </a:cubicBezTo>
                          <a:cubicBezTo>
                            <a:pt x="876720" y="451461"/>
                            <a:pt x="895363" y="420387"/>
                            <a:pt x="887696" y="389723"/>
                          </a:cubicBezTo>
                          <a:cubicBezTo>
                            <a:pt x="880030" y="359058"/>
                            <a:pt x="848955" y="340415"/>
                            <a:pt x="818291" y="348082"/>
                          </a:cubicBezTo>
                          <a:cubicBezTo>
                            <a:pt x="787627" y="355749"/>
                            <a:pt x="768984" y="386823"/>
                            <a:pt x="776651" y="417487"/>
                          </a:cubicBezTo>
                          <a:close/>
                          <a:moveTo>
                            <a:pt x="796011" y="919116"/>
                          </a:moveTo>
                          <a:cubicBezTo>
                            <a:pt x="803678" y="949780"/>
                            <a:pt x="834752" y="968424"/>
                            <a:pt x="865416" y="960757"/>
                          </a:cubicBezTo>
                          <a:cubicBezTo>
                            <a:pt x="896080" y="953090"/>
                            <a:pt x="914724" y="922015"/>
                            <a:pt x="907057" y="891351"/>
                          </a:cubicBezTo>
                          <a:cubicBezTo>
                            <a:pt x="899390" y="860687"/>
                            <a:pt x="868316" y="842044"/>
                            <a:pt x="837652" y="849711"/>
                          </a:cubicBezTo>
                          <a:cubicBezTo>
                            <a:pt x="806987" y="857378"/>
                            <a:pt x="788344" y="888452"/>
                            <a:pt x="796011" y="919116"/>
                          </a:cubicBezTo>
                          <a:close/>
                          <a:moveTo>
                            <a:pt x="4558" y="188196"/>
                          </a:moveTo>
                          <a:cubicBezTo>
                            <a:pt x="-15728" y="107061"/>
                            <a:pt x="33599" y="24844"/>
                            <a:pt x="114733" y="4558"/>
                          </a:cubicBezTo>
                          <a:cubicBezTo>
                            <a:pt x="195868" y="-15728"/>
                            <a:pt x="278085" y="33599"/>
                            <a:pt x="298371" y="114733"/>
                          </a:cubicBezTo>
                          <a:lnTo>
                            <a:pt x="299907" y="148239"/>
                          </a:lnTo>
                          <a:lnTo>
                            <a:pt x="714753" y="307169"/>
                          </a:lnTo>
                          <a:lnTo>
                            <a:pt x="739217" y="279974"/>
                          </a:lnTo>
                          <a:cubicBezTo>
                            <a:pt x="755267" y="267895"/>
                            <a:pt x="773950" y="258763"/>
                            <a:pt x="794664" y="253584"/>
                          </a:cubicBezTo>
                          <a:cubicBezTo>
                            <a:pt x="877518" y="232868"/>
                            <a:pt x="961478" y="283241"/>
                            <a:pt x="982194" y="366095"/>
                          </a:cubicBezTo>
                          <a:cubicBezTo>
                            <a:pt x="997732" y="428236"/>
                            <a:pt x="973281" y="490999"/>
                            <a:pt x="925131" y="527236"/>
                          </a:cubicBezTo>
                          <a:lnTo>
                            <a:pt x="890691" y="543628"/>
                          </a:lnTo>
                          <a:lnTo>
                            <a:pt x="890691" y="757965"/>
                          </a:lnTo>
                          <a:lnTo>
                            <a:pt x="931091" y="772629"/>
                          </a:lnTo>
                          <a:cubicBezTo>
                            <a:pt x="965028" y="792990"/>
                            <a:pt x="991197" y="826297"/>
                            <a:pt x="1001555" y="867724"/>
                          </a:cubicBezTo>
                          <a:cubicBezTo>
                            <a:pt x="1006734" y="888438"/>
                            <a:pt x="1007470" y="909220"/>
                            <a:pt x="1004366" y="929067"/>
                          </a:cubicBezTo>
                          <a:lnTo>
                            <a:pt x="994526" y="956174"/>
                          </a:lnTo>
                          <a:lnTo>
                            <a:pt x="1443224" y="1174651"/>
                          </a:lnTo>
                          <a:lnTo>
                            <a:pt x="1469821" y="1145085"/>
                          </a:lnTo>
                          <a:cubicBezTo>
                            <a:pt x="1485871" y="1133006"/>
                            <a:pt x="1504554" y="1123874"/>
                            <a:pt x="1525268" y="1118695"/>
                          </a:cubicBezTo>
                          <a:cubicBezTo>
                            <a:pt x="1608122" y="1097979"/>
                            <a:pt x="1692082" y="1148352"/>
                            <a:pt x="1712798" y="1231206"/>
                          </a:cubicBezTo>
                          <a:cubicBezTo>
                            <a:pt x="1733515" y="1314061"/>
                            <a:pt x="1683142" y="1398021"/>
                            <a:pt x="1600288" y="1418737"/>
                          </a:cubicBezTo>
                          <a:cubicBezTo>
                            <a:pt x="1517433" y="1439453"/>
                            <a:pt x="1433473" y="1389080"/>
                            <a:pt x="1412757" y="1306226"/>
                          </a:cubicBezTo>
                          <a:lnTo>
                            <a:pt x="1411149" y="1271134"/>
                          </a:lnTo>
                          <a:lnTo>
                            <a:pt x="928863" y="1036303"/>
                          </a:lnTo>
                          <a:lnTo>
                            <a:pt x="889044" y="1055255"/>
                          </a:lnTo>
                          <a:cubicBezTo>
                            <a:pt x="806189" y="1075971"/>
                            <a:pt x="722229" y="1025598"/>
                            <a:pt x="701513" y="942744"/>
                          </a:cubicBezTo>
                          <a:cubicBezTo>
                            <a:pt x="685976" y="880603"/>
                            <a:pt x="710426" y="817840"/>
                            <a:pt x="758577" y="781603"/>
                          </a:cubicBezTo>
                          <a:lnTo>
                            <a:pt x="789903" y="766693"/>
                          </a:lnTo>
                          <a:lnTo>
                            <a:pt x="789903" y="549744"/>
                          </a:lnTo>
                          <a:lnTo>
                            <a:pt x="752617" y="536209"/>
                          </a:lnTo>
                          <a:cubicBezTo>
                            <a:pt x="718680" y="515849"/>
                            <a:pt x="692511" y="482542"/>
                            <a:pt x="682153" y="441115"/>
                          </a:cubicBezTo>
                          <a:lnTo>
                            <a:pt x="680357" y="401922"/>
                          </a:lnTo>
                          <a:lnTo>
                            <a:pt x="268152" y="244004"/>
                          </a:lnTo>
                          <a:lnTo>
                            <a:pt x="242492" y="272529"/>
                          </a:lnTo>
                          <a:cubicBezTo>
                            <a:pt x="226775" y="284357"/>
                            <a:pt x="208479" y="293300"/>
                            <a:pt x="188196" y="298371"/>
                          </a:cubicBezTo>
                          <a:cubicBezTo>
                            <a:pt x="107061" y="318657"/>
                            <a:pt x="24844" y="269330"/>
                            <a:pt x="4558" y="18819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9" name="Group 8"/>
                <p:cNvGrpSpPr/>
                <p:nvPr/>
              </p:nvGrpSpPr>
              <p:grpSpPr>
                <a:xfrm>
                  <a:off x="5606063" y="4893821"/>
                  <a:ext cx="1298448" cy="1298448"/>
                  <a:chOff x="5606063" y="4893821"/>
                  <a:chExt cx="1298448" cy="1298448"/>
                </a:xfrm>
              </p:grpSpPr>
              <p:sp>
                <p:nvSpPr>
                  <p:cNvPr id="147" name="Freeform 146"/>
                  <p:cNvSpPr/>
                  <p:nvPr/>
                </p:nvSpPr>
                <p:spPr>
                  <a:xfrm flipV="1">
                    <a:off x="5606063" y="5514286"/>
                    <a:ext cx="1298448" cy="677983"/>
                  </a:xfrm>
                  <a:custGeom>
                    <a:avLst/>
                    <a:gdLst>
                      <a:gd name="connsiteX0" fmla="*/ 688067 w 1376134"/>
                      <a:gd name="connsiteY0" fmla="*/ 0 h 718547"/>
                      <a:gd name="connsiteX1" fmla="*/ 1376134 w 1376134"/>
                      <a:gd name="connsiteY1" fmla="*/ 688067 h 718547"/>
                      <a:gd name="connsiteX2" fmla="*/ 1373062 w 1376134"/>
                      <a:gd name="connsiteY2" fmla="*/ 718547 h 718547"/>
                      <a:gd name="connsiteX3" fmla="*/ 1362155 w 1376134"/>
                      <a:gd name="connsiteY3" fmla="*/ 610357 h 718547"/>
                      <a:gd name="connsiteX4" fmla="*/ 688067 w 1376134"/>
                      <a:gd name="connsiteY4" fmla="*/ 60960 h 718547"/>
                      <a:gd name="connsiteX5" fmla="*/ 13979 w 1376134"/>
                      <a:gd name="connsiteY5" fmla="*/ 610357 h 718547"/>
                      <a:gd name="connsiteX6" fmla="*/ 3073 w 1376134"/>
                      <a:gd name="connsiteY6" fmla="*/ 718547 h 718547"/>
                      <a:gd name="connsiteX7" fmla="*/ 0 w 1376134"/>
                      <a:gd name="connsiteY7" fmla="*/ 688067 h 718547"/>
                      <a:gd name="connsiteX8" fmla="*/ 688067 w 1376134"/>
                      <a:gd name="connsiteY8" fmla="*/ 0 h 7185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76134" h="718547">
                        <a:moveTo>
                          <a:pt x="688067" y="0"/>
                        </a:moveTo>
                        <a:cubicBezTo>
                          <a:pt x="1068076" y="0"/>
                          <a:pt x="1376134" y="308058"/>
                          <a:pt x="1376134" y="688067"/>
                        </a:cubicBezTo>
                        <a:lnTo>
                          <a:pt x="1373062" y="718547"/>
                        </a:lnTo>
                        <a:lnTo>
                          <a:pt x="1362155" y="610357"/>
                        </a:lnTo>
                        <a:cubicBezTo>
                          <a:pt x="1297995" y="296817"/>
                          <a:pt x="1020575" y="60960"/>
                          <a:pt x="688067" y="60960"/>
                        </a:cubicBezTo>
                        <a:cubicBezTo>
                          <a:pt x="355559" y="60960"/>
                          <a:pt x="78139" y="296817"/>
                          <a:pt x="13979" y="610357"/>
                        </a:cubicBezTo>
                        <a:lnTo>
                          <a:pt x="3073" y="718547"/>
                        </a:lnTo>
                        <a:lnTo>
                          <a:pt x="0" y="688067"/>
                        </a:lnTo>
                        <a:cubicBezTo>
                          <a:pt x="0" y="308058"/>
                          <a:pt x="308058" y="0"/>
                          <a:pt x="688067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7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8" name="Group 17"/>
                  <p:cNvGrpSpPr/>
                  <p:nvPr/>
                </p:nvGrpSpPr>
                <p:grpSpPr>
                  <a:xfrm>
                    <a:off x="5608963" y="4893821"/>
                    <a:ext cx="1292650" cy="1240929"/>
                    <a:chOff x="5608963" y="4893821"/>
                    <a:chExt cx="1292650" cy="1240929"/>
                  </a:xfrm>
                </p:grpSpPr>
                <p:sp>
                  <p:nvSpPr>
                    <p:cNvPr id="146" name="Freeform 145"/>
                    <p:cNvSpPr/>
                    <p:nvPr/>
                  </p:nvSpPr>
                  <p:spPr>
                    <a:xfrm flipV="1">
                      <a:off x="5608963" y="4893821"/>
                      <a:ext cx="1292650" cy="1240929"/>
                    </a:xfrm>
                    <a:custGeom>
                      <a:avLst/>
                      <a:gdLst>
                        <a:gd name="connsiteX0" fmla="*/ 684994 w 1369989"/>
                        <a:gd name="connsiteY0" fmla="*/ 0 h 1315174"/>
                        <a:gd name="connsiteX1" fmla="*/ 1359082 w 1369989"/>
                        <a:gd name="connsiteY1" fmla="*/ 549397 h 1315174"/>
                        <a:gd name="connsiteX2" fmla="*/ 1369989 w 1369989"/>
                        <a:gd name="connsiteY2" fmla="*/ 657587 h 1315174"/>
                        <a:gd name="connsiteX3" fmla="*/ 1359082 w 1369989"/>
                        <a:gd name="connsiteY3" fmla="*/ 765777 h 1315174"/>
                        <a:gd name="connsiteX4" fmla="*/ 684994 w 1369989"/>
                        <a:gd name="connsiteY4" fmla="*/ 1315174 h 1315174"/>
                        <a:gd name="connsiteX5" fmla="*/ 10906 w 1369989"/>
                        <a:gd name="connsiteY5" fmla="*/ 765777 h 1315174"/>
                        <a:gd name="connsiteX6" fmla="*/ 0 w 1369989"/>
                        <a:gd name="connsiteY6" fmla="*/ 657587 h 1315174"/>
                        <a:gd name="connsiteX7" fmla="*/ 10906 w 1369989"/>
                        <a:gd name="connsiteY7" fmla="*/ 549397 h 1315174"/>
                        <a:gd name="connsiteX8" fmla="*/ 684994 w 1369989"/>
                        <a:gd name="connsiteY8" fmla="*/ 0 h 1315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69989" h="1315174">
                          <a:moveTo>
                            <a:pt x="684994" y="0"/>
                          </a:moveTo>
                          <a:cubicBezTo>
                            <a:pt x="1017502" y="0"/>
                            <a:pt x="1294922" y="235857"/>
                            <a:pt x="1359082" y="549397"/>
                          </a:cubicBezTo>
                          <a:lnTo>
                            <a:pt x="1369989" y="657587"/>
                          </a:lnTo>
                          <a:lnTo>
                            <a:pt x="1359082" y="765777"/>
                          </a:lnTo>
                          <a:cubicBezTo>
                            <a:pt x="1294922" y="1079317"/>
                            <a:pt x="1017502" y="1315174"/>
                            <a:pt x="684994" y="1315174"/>
                          </a:cubicBezTo>
                          <a:cubicBezTo>
                            <a:pt x="352486" y="1315174"/>
                            <a:pt x="75066" y="1079317"/>
                            <a:pt x="10906" y="765777"/>
                          </a:cubicBezTo>
                          <a:lnTo>
                            <a:pt x="0" y="657587"/>
                          </a:lnTo>
                          <a:lnTo>
                            <a:pt x="10906" y="549397"/>
                          </a:lnTo>
                          <a:cubicBezTo>
                            <a:pt x="75066" y="235857"/>
                            <a:pt x="352486" y="0"/>
                            <a:pt x="684994" y="0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194" name="Group 193"/>
                    <p:cNvGrpSpPr/>
                    <p:nvPr/>
                  </p:nvGrpSpPr>
                  <p:grpSpPr>
                    <a:xfrm>
                      <a:off x="5980592" y="5211192"/>
                      <a:ext cx="622604" cy="580008"/>
                      <a:chOff x="2764632" y="1603624"/>
                      <a:chExt cx="3200195" cy="2981255"/>
                    </a:xfrm>
                    <a:solidFill>
                      <a:schemeClr val="tx1">
                        <a:lumMod val="65000"/>
                        <a:lumOff val="35000"/>
                      </a:schemeClr>
                    </a:solidFill>
                  </p:grpSpPr>
                  <p:sp>
                    <p:nvSpPr>
                      <p:cNvPr id="195" name="Freeform 194"/>
                      <p:cNvSpPr/>
                      <p:nvPr/>
                    </p:nvSpPr>
                    <p:spPr>
                      <a:xfrm>
                        <a:off x="2923504" y="3065622"/>
                        <a:ext cx="2871989" cy="1519257"/>
                      </a:xfrm>
                      <a:custGeom>
                        <a:avLst/>
                        <a:gdLst>
                          <a:gd name="connsiteX0" fmla="*/ 123007 w 2871989"/>
                          <a:gd name="connsiteY0" fmla="*/ 0 h 1519257"/>
                          <a:gd name="connsiteX1" fmla="*/ 123007 w 2871989"/>
                          <a:gd name="connsiteY1" fmla="*/ 1399033 h 1519257"/>
                          <a:gd name="connsiteX2" fmla="*/ 2748981 w 2871989"/>
                          <a:gd name="connsiteY2" fmla="*/ 1399033 h 1519257"/>
                          <a:gd name="connsiteX3" fmla="*/ 2748981 w 2871989"/>
                          <a:gd name="connsiteY3" fmla="*/ 1783 h 1519257"/>
                          <a:gd name="connsiteX4" fmla="*/ 2822065 w 2871989"/>
                          <a:gd name="connsiteY4" fmla="*/ 36111 h 1519257"/>
                          <a:gd name="connsiteX5" fmla="*/ 2871989 w 2871989"/>
                          <a:gd name="connsiteY5" fmla="*/ 48324 h 1519257"/>
                          <a:gd name="connsiteX6" fmla="*/ 2871989 w 2871989"/>
                          <a:gd name="connsiteY6" fmla="*/ 1519257 h 1519257"/>
                          <a:gd name="connsiteX7" fmla="*/ 0 w 2871989"/>
                          <a:gd name="connsiteY7" fmla="*/ 1519257 h 1519257"/>
                          <a:gd name="connsiteX8" fmla="*/ 0 w 2871989"/>
                          <a:gd name="connsiteY8" fmla="*/ 51047 h 1519257"/>
                          <a:gd name="connsiteX9" fmla="*/ 29906 w 2871989"/>
                          <a:gd name="connsiteY9" fmla="*/ 43731 h 15192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2871989" h="1519257">
                            <a:moveTo>
                              <a:pt x="123007" y="0"/>
                            </a:moveTo>
                            <a:lnTo>
                              <a:pt x="123007" y="1399033"/>
                            </a:lnTo>
                            <a:lnTo>
                              <a:pt x="2748981" y="1399033"/>
                            </a:lnTo>
                            <a:lnTo>
                              <a:pt x="2748981" y="1783"/>
                            </a:lnTo>
                            <a:lnTo>
                              <a:pt x="2822065" y="36111"/>
                            </a:lnTo>
                            <a:lnTo>
                              <a:pt x="2871989" y="48324"/>
                            </a:lnTo>
                            <a:lnTo>
                              <a:pt x="2871989" y="1519257"/>
                            </a:lnTo>
                            <a:lnTo>
                              <a:pt x="0" y="1519257"/>
                            </a:lnTo>
                            <a:lnTo>
                              <a:pt x="0" y="51047"/>
                            </a:lnTo>
                            <a:lnTo>
                              <a:pt x="29906" y="43731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96" name="Freeform 195"/>
                      <p:cNvSpPr/>
                      <p:nvPr/>
                    </p:nvSpPr>
                    <p:spPr>
                      <a:xfrm rot="2095621">
                        <a:off x="3525315" y="1603624"/>
                        <a:ext cx="1700844" cy="1273052"/>
                      </a:xfrm>
                      <a:custGeom>
                        <a:avLst/>
                        <a:gdLst>
                          <a:gd name="connsiteX0" fmla="*/ 431890 w 1700844"/>
                          <a:gd name="connsiteY0" fmla="*/ 10990 h 1273052"/>
                          <a:gd name="connsiteX1" fmla="*/ 473979 w 1700844"/>
                          <a:gd name="connsiteY1" fmla="*/ 0 h 1273052"/>
                          <a:gd name="connsiteX2" fmla="*/ 484631 w 1700844"/>
                          <a:gd name="connsiteY2" fmla="*/ 1485 h 1273052"/>
                          <a:gd name="connsiteX3" fmla="*/ 1587371 w 1700844"/>
                          <a:gd name="connsiteY3" fmla="*/ 1485 h 1273052"/>
                          <a:gd name="connsiteX4" fmla="*/ 1700844 w 1700844"/>
                          <a:gd name="connsiteY4" fmla="*/ 114958 h 1273052"/>
                          <a:gd name="connsiteX5" fmla="*/ 1587371 w 1700844"/>
                          <a:gd name="connsiteY5" fmla="*/ 228431 h 1273052"/>
                          <a:gd name="connsiteX6" fmla="*/ 560826 w 1700844"/>
                          <a:gd name="connsiteY6" fmla="*/ 228431 h 1273052"/>
                          <a:gd name="connsiteX7" fmla="*/ 220564 w 1700844"/>
                          <a:gd name="connsiteY7" fmla="*/ 1197154 h 1273052"/>
                          <a:gd name="connsiteX8" fmla="*/ 75898 w 1700844"/>
                          <a:gd name="connsiteY8" fmla="*/ 1266610 h 1273052"/>
                          <a:gd name="connsiteX9" fmla="*/ 6442 w 1700844"/>
                          <a:gd name="connsiteY9" fmla="*/ 1121944 h 1273052"/>
                          <a:gd name="connsiteX10" fmla="*/ 371487 w 1700844"/>
                          <a:gd name="connsiteY10" fmla="*/ 82667 h 1273052"/>
                          <a:gd name="connsiteX11" fmla="*/ 373885 w 1700844"/>
                          <a:gd name="connsiteY11" fmla="*/ 70790 h 1273052"/>
                          <a:gd name="connsiteX12" fmla="*/ 398204 w 1700844"/>
                          <a:gd name="connsiteY12" fmla="*/ 34721 h 1273052"/>
                          <a:gd name="connsiteX13" fmla="*/ 417342 w 1700844"/>
                          <a:gd name="connsiteY13" fmla="*/ 21817 h 1273052"/>
                          <a:gd name="connsiteX0" fmla="*/ 431890 w 1700844"/>
                          <a:gd name="connsiteY0" fmla="*/ 10990 h 1273052"/>
                          <a:gd name="connsiteX1" fmla="*/ 473979 w 1700844"/>
                          <a:gd name="connsiteY1" fmla="*/ 0 h 1273052"/>
                          <a:gd name="connsiteX2" fmla="*/ 1587371 w 1700844"/>
                          <a:gd name="connsiteY2" fmla="*/ 1485 h 1273052"/>
                          <a:gd name="connsiteX3" fmla="*/ 1700844 w 1700844"/>
                          <a:gd name="connsiteY3" fmla="*/ 114958 h 1273052"/>
                          <a:gd name="connsiteX4" fmla="*/ 1587371 w 1700844"/>
                          <a:gd name="connsiteY4" fmla="*/ 228431 h 1273052"/>
                          <a:gd name="connsiteX5" fmla="*/ 560826 w 1700844"/>
                          <a:gd name="connsiteY5" fmla="*/ 228431 h 1273052"/>
                          <a:gd name="connsiteX6" fmla="*/ 220564 w 1700844"/>
                          <a:gd name="connsiteY6" fmla="*/ 1197154 h 1273052"/>
                          <a:gd name="connsiteX7" fmla="*/ 75898 w 1700844"/>
                          <a:gd name="connsiteY7" fmla="*/ 1266610 h 1273052"/>
                          <a:gd name="connsiteX8" fmla="*/ 6442 w 1700844"/>
                          <a:gd name="connsiteY8" fmla="*/ 1121944 h 1273052"/>
                          <a:gd name="connsiteX9" fmla="*/ 371487 w 1700844"/>
                          <a:gd name="connsiteY9" fmla="*/ 82667 h 1273052"/>
                          <a:gd name="connsiteX10" fmla="*/ 373885 w 1700844"/>
                          <a:gd name="connsiteY10" fmla="*/ 70790 h 1273052"/>
                          <a:gd name="connsiteX11" fmla="*/ 398204 w 1700844"/>
                          <a:gd name="connsiteY11" fmla="*/ 34721 h 1273052"/>
                          <a:gd name="connsiteX12" fmla="*/ 417342 w 1700844"/>
                          <a:gd name="connsiteY12" fmla="*/ 21817 h 1273052"/>
                          <a:gd name="connsiteX13" fmla="*/ 431890 w 1700844"/>
                          <a:gd name="connsiteY13" fmla="*/ 10990 h 1273052"/>
                          <a:gd name="connsiteX0" fmla="*/ 431890 w 1700844"/>
                          <a:gd name="connsiteY0" fmla="*/ 10990 h 1273052"/>
                          <a:gd name="connsiteX1" fmla="*/ 473979 w 1700844"/>
                          <a:gd name="connsiteY1" fmla="*/ 0 h 1273052"/>
                          <a:gd name="connsiteX2" fmla="*/ 1587371 w 1700844"/>
                          <a:gd name="connsiteY2" fmla="*/ 1485 h 1273052"/>
                          <a:gd name="connsiteX3" fmla="*/ 1700844 w 1700844"/>
                          <a:gd name="connsiteY3" fmla="*/ 114958 h 1273052"/>
                          <a:gd name="connsiteX4" fmla="*/ 1587371 w 1700844"/>
                          <a:gd name="connsiteY4" fmla="*/ 228431 h 1273052"/>
                          <a:gd name="connsiteX5" fmla="*/ 560826 w 1700844"/>
                          <a:gd name="connsiteY5" fmla="*/ 228431 h 1273052"/>
                          <a:gd name="connsiteX6" fmla="*/ 220564 w 1700844"/>
                          <a:gd name="connsiteY6" fmla="*/ 1197154 h 1273052"/>
                          <a:gd name="connsiteX7" fmla="*/ 75898 w 1700844"/>
                          <a:gd name="connsiteY7" fmla="*/ 1266610 h 1273052"/>
                          <a:gd name="connsiteX8" fmla="*/ 6442 w 1700844"/>
                          <a:gd name="connsiteY8" fmla="*/ 1121944 h 1273052"/>
                          <a:gd name="connsiteX9" fmla="*/ 373885 w 1700844"/>
                          <a:gd name="connsiteY9" fmla="*/ 70790 h 1273052"/>
                          <a:gd name="connsiteX10" fmla="*/ 398204 w 1700844"/>
                          <a:gd name="connsiteY10" fmla="*/ 34721 h 1273052"/>
                          <a:gd name="connsiteX11" fmla="*/ 417342 w 1700844"/>
                          <a:gd name="connsiteY11" fmla="*/ 21817 h 1273052"/>
                          <a:gd name="connsiteX12" fmla="*/ 431890 w 1700844"/>
                          <a:gd name="connsiteY12" fmla="*/ 10990 h 12730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700844" h="1273052">
                            <a:moveTo>
                              <a:pt x="431890" y="10990"/>
                            </a:moveTo>
                            <a:cubicBezTo>
                              <a:pt x="444979" y="4706"/>
                              <a:pt x="459268" y="918"/>
                              <a:pt x="473979" y="0"/>
                            </a:cubicBezTo>
                            <a:lnTo>
                              <a:pt x="1587371" y="1485"/>
                            </a:lnTo>
                            <a:cubicBezTo>
                              <a:pt x="1650040" y="1485"/>
                              <a:pt x="1700844" y="52289"/>
                              <a:pt x="1700844" y="114958"/>
                            </a:cubicBezTo>
                            <a:cubicBezTo>
                              <a:pt x="1700844" y="177627"/>
                              <a:pt x="1650040" y="228431"/>
                              <a:pt x="1587371" y="228431"/>
                            </a:cubicBezTo>
                            <a:lnTo>
                              <a:pt x="560826" y="228431"/>
                            </a:lnTo>
                            <a:lnTo>
                              <a:pt x="220564" y="1197154"/>
                            </a:lnTo>
                            <a:cubicBezTo>
                              <a:pt x="199795" y="1256282"/>
                              <a:pt x="135026" y="1287378"/>
                              <a:pt x="75898" y="1266610"/>
                            </a:cubicBezTo>
                            <a:cubicBezTo>
                              <a:pt x="16770" y="1245841"/>
                              <a:pt x="-14326" y="1181072"/>
                              <a:pt x="6442" y="1121944"/>
                            </a:cubicBezTo>
                            <a:lnTo>
                              <a:pt x="373885" y="70790"/>
                            </a:lnTo>
                            <a:cubicBezTo>
                              <a:pt x="379627" y="57214"/>
                              <a:pt x="387936" y="44988"/>
                              <a:pt x="398204" y="34721"/>
                            </a:cubicBezTo>
                            <a:lnTo>
                              <a:pt x="417342" y="21817"/>
                            </a:lnTo>
                            <a:lnTo>
                              <a:pt x="431890" y="1099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97" name="Freeform 196"/>
                      <p:cNvSpPr/>
                      <p:nvPr/>
                    </p:nvSpPr>
                    <p:spPr>
                      <a:xfrm>
                        <a:off x="5012532" y="2317909"/>
                        <a:ext cx="952295" cy="751208"/>
                      </a:xfrm>
                      <a:custGeom>
                        <a:avLst/>
                        <a:gdLst>
                          <a:gd name="connsiteX0" fmla="*/ 0 w 952295"/>
                          <a:gd name="connsiteY0" fmla="*/ 0 h 751208"/>
                          <a:gd name="connsiteX1" fmla="*/ 95250 w 952295"/>
                          <a:gd name="connsiteY1" fmla="*/ 0 h 751208"/>
                          <a:gd name="connsiteX2" fmla="*/ 95250 w 952295"/>
                          <a:gd name="connsiteY2" fmla="*/ 123332 h 751208"/>
                          <a:gd name="connsiteX3" fmla="*/ 873056 w 952295"/>
                          <a:gd name="connsiteY3" fmla="*/ 488677 h 751208"/>
                          <a:gd name="connsiteX4" fmla="*/ 939190 w 952295"/>
                          <a:gd name="connsiteY4" fmla="*/ 671970 h 751208"/>
                          <a:gd name="connsiteX5" fmla="*/ 939189 w 952295"/>
                          <a:gd name="connsiteY5" fmla="*/ 671970 h 751208"/>
                          <a:gd name="connsiteX6" fmla="*/ 755897 w 952295"/>
                          <a:gd name="connsiteY6" fmla="*/ 738104 h 751208"/>
                          <a:gd name="connsiteX7" fmla="*/ 1429 w 952295"/>
                          <a:gd name="connsiteY7" fmla="*/ 383720 h 751208"/>
                          <a:gd name="connsiteX8" fmla="*/ 1429 w 952295"/>
                          <a:gd name="connsiteY8" fmla="*/ 161926 h 751208"/>
                          <a:gd name="connsiteX9" fmla="*/ 0 w 952295"/>
                          <a:gd name="connsiteY9" fmla="*/ 161926 h 751208"/>
                          <a:gd name="connsiteX0" fmla="*/ 0 w 952295"/>
                          <a:gd name="connsiteY0" fmla="*/ 0 h 751208"/>
                          <a:gd name="connsiteX1" fmla="*/ 95250 w 952295"/>
                          <a:gd name="connsiteY1" fmla="*/ 0 h 751208"/>
                          <a:gd name="connsiteX2" fmla="*/ 95250 w 952295"/>
                          <a:gd name="connsiteY2" fmla="*/ 123332 h 751208"/>
                          <a:gd name="connsiteX3" fmla="*/ 873056 w 952295"/>
                          <a:gd name="connsiteY3" fmla="*/ 488677 h 751208"/>
                          <a:gd name="connsiteX4" fmla="*/ 939190 w 952295"/>
                          <a:gd name="connsiteY4" fmla="*/ 671970 h 751208"/>
                          <a:gd name="connsiteX5" fmla="*/ 939189 w 952295"/>
                          <a:gd name="connsiteY5" fmla="*/ 671970 h 751208"/>
                          <a:gd name="connsiteX6" fmla="*/ 755897 w 952295"/>
                          <a:gd name="connsiteY6" fmla="*/ 738104 h 751208"/>
                          <a:gd name="connsiteX7" fmla="*/ 1429 w 952295"/>
                          <a:gd name="connsiteY7" fmla="*/ 383720 h 751208"/>
                          <a:gd name="connsiteX8" fmla="*/ 1429 w 952295"/>
                          <a:gd name="connsiteY8" fmla="*/ 161926 h 751208"/>
                          <a:gd name="connsiteX9" fmla="*/ 0 w 952295"/>
                          <a:gd name="connsiteY9" fmla="*/ 0 h 7512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952295" h="751208">
                            <a:moveTo>
                              <a:pt x="0" y="0"/>
                            </a:moveTo>
                            <a:lnTo>
                              <a:pt x="95250" y="0"/>
                            </a:lnTo>
                            <a:lnTo>
                              <a:pt x="95250" y="123332"/>
                            </a:lnTo>
                            <a:lnTo>
                              <a:pt x="873056" y="488677"/>
                            </a:lnTo>
                            <a:cubicBezTo>
                              <a:pt x="941934" y="521030"/>
                              <a:pt x="971543" y="603093"/>
                              <a:pt x="939190" y="671970"/>
                            </a:cubicBezTo>
                            <a:lnTo>
                              <a:pt x="939189" y="671970"/>
                            </a:lnTo>
                            <a:cubicBezTo>
                              <a:pt x="906837" y="740847"/>
                              <a:pt x="824774" y="770456"/>
                              <a:pt x="755897" y="738104"/>
                            </a:cubicBezTo>
                            <a:lnTo>
                              <a:pt x="1429" y="383720"/>
                            </a:lnTo>
                            <a:lnTo>
                              <a:pt x="1429" y="161926"/>
                            </a:lnTo>
                            <a:cubicBezTo>
                              <a:pt x="953" y="107951"/>
                              <a:pt x="476" y="53975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98" name="Freeform 197"/>
                      <p:cNvSpPr/>
                      <p:nvPr/>
                    </p:nvSpPr>
                    <p:spPr>
                      <a:xfrm flipH="1">
                        <a:off x="2764632" y="2317909"/>
                        <a:ext cx="952295" cy="751208"/>
                      </a:xfrm>
                      <a:custGeom>
                        <a:avLst/>
                        <a:gdLst>
                          <a:gd name="connsiteX0" fmla="*/ 0 w 952295"/>
                          <a:gd name="connsiteY0" fmla="*/ 0 h 751208"/>
                          <a:gd name="connsiteX1" fmla="*/ 95250 w 952295"/>
                          <a:gd name="connsiteY1" fmla="*/ 0 h 751208"/>
                          <a:gd name="connsiteX2" fmla="*/ 95250 w 952295"/>
                          <a:gd name="connsiteY2" fmla="*/ 123332 h 751208"/>
                          <a:gd name="connsiteX3" fmla="*/ 873056 w 952295"/>
                          <a:gd name="connsiteY3" fmla="*/ 488677 h 751208"/>
                          <a:gd name="connsiteX4" fmla="*/ 939190 w 952295"/>
                          <a:gd name="connsiteY4" fmla="*/ 671970 h 751208"/>
                          <a:gd name="connsiteX5" fmla="*/ 939189 w 952295"/>
                          <a:gd name="connsiteY5" fmla="*/ 671970 h 751208"/>
                          <a:gd name="connsiteX6" fmla="*/ 755897 w 952295"/>
                          <a:gd name="connsiteY6" fmla="*/ 738104 h 751208"/>
                          <a:gd name="connsiteX7" fmla="*/ 1429 w 952295"/>
                          <a:gd name="connsiteY7" fmla="*/ 383720 h 751208"/>
                          <a:gd name="connsiteX8" fmla="*/ 1429 w 952295"/>
                          <a:gd name="connsiteY8" fmla="*/ 161926 h 751208"/>
                          <a:gd name="connsiteX9" fmla="*/ 0 w 952295"/>
                          <a:gd name="connsiteY9" fmla="*/ 161926 h 751208"/>
                          <a:gd name="connsiteX0" fmla="*/ 0 w 952295"/>
                          <a:gd name="connsiteY0" fmla="*/ 0 h 751208"/>
                          <a:gd name="connsiteX1" fmla="*/ 95250 w 952295"/>
                          <a:gd name="connsiteY1" fmla="*/ 0 h 751208"/>
                          <a:gd name="connsiteX2" fmla="*/ 95250 w 952295"/>
                          <a:gd name="connsiteY2" fmla="*/ 123332 h 751208"/>
                          <a:gd name="connsiteX3" fmla="*/ 873056 w 952295"/>
                          <a:gd name="connsiteY3" fmla="*/ 488677 h 751208"/>
                          <a:gd name="connsiteX4" fmla="*/ 939190 w 952295"/>
                          <a:gd name="connsiteY4" fmla="*/ 671970 h 751208"/>
                          <a:gd name="connsiteX5" fmla="*/ 939189 w 952295"/>
                          <a:gd name="connsiteY5" fmla="*/ 671970 h 751208"/>
                          <a:gd name="connsiteX6" fmla="*/ 755897 w 952295"/>
                          <a:gd name="connsiteY6" fmla="*/ 738104 h 751208"/>
                          <a:gd name="connsiteX7" fmla="*/ 1429 w 952295"/>
                          <a:gd name="connsiteY7" fmla="*/ 383720 h 751208"/>
                          <a:gd name="connsiteX8" fmla="*/ 1429 w 952295"/>
                          <a:gd name="connsiteY8" fmla="*/ 161926 h 751208"/>
                          <a:gd name="connsiteX9" fmla="*/ 0 w 952295"/>
                          <a:gd name="connsiteY9" fmla="*/ 0 h 7512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952295" h="751208">
                            <a:moveTo>
                              <a:pt x="0" y="0"/>
                            </a:moveTo>
                            <a:lnTo>
                              <a:pt x="95250" y="0"/>
                            </a:lnTo>
                            <a:lnTo>
                              <a:pt x="95250" y="123332"/>
                            </a:lnTo>
                            <a:lnTo>
                              <a:pt x="873056" y="488677"/>
                            </a:lnTo>
                            <a:cubicBezTo>
                              <a:pt x="941934" y="521030"/>
                              <a:pt x="971543" y="603093"/>
                              <a:pt x="939190" y="671970"/>
                            </a:cubicBezTo>
                            <a:lnTo>
                              <a:pt x="939189" y="671970"/>
                            </a:lnTo>
                            <a:cubicBezTo>
                              <a:pt x="906837" y="740847"/>
                              <a:pt x="824774" y="770456"/>
                              <a:pt x="755897" y="738104"/>
                            </a:cubicBezTo>
                            <a:lnTo>
                              <a:pt x="1429" y="383720"/>
                            </a:lnTo>
                            <a:lnTo>
                              <a:pt x="1429" y="161926"/>
                            </a:lnTo>
                            <a:cubicBezTo>
                              <a:pt x="953" y="107951"/>
                              <a:pt x="476" y="53975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99" name="Rectangle 198"/>
                      <p:cNvSpPr/>
                      <p:nvPr/>
                    </p:nvSpPr>
                    <p:spPr>
                      <a:xfrm>
                        <a:off x="3596640" y="2872739"/>
                        <a:ext cx="213359" cy="426719"/>
                      </a:xfrm>
                      <a:prstGeom prst="rect">
                        <a:avLst/>
                      </a:pr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00" name="Rectangle 199"/>
                      <p:cNvSpPr/>
                      <p:nvPr/>
                    </p:nvSpPr>
                    <p:spPr>
                      <a:xfrm>
                        <a:off x="4046219" y="2872739"/>
                        <a:ext cx="213359" cy="426719"/>
                      </a:xfrm>
                      <a:prstGeom prst="rect">
                        <a:avLst/>
                      </a:pr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01" name="Rectangle 200"/>
                      <p:cNvSpPr/>
                      <p:nvPr/>
                    </p:nvSpPr>
                    <p:spPr>
                      <a:xfrm>
                        <a:off x="4495799" y="2872739"/>
                        <a:ext cx="213359" cy="426719"/>
                      </a:xfrm>
                      <a:prstGeom prst="rect">
                        <a:avLst/>
                      </a:pr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02" name="Rectangle 201"/>
                      <p:cNvSpPr/>
                      <p:nvPr/>
                    </p:nvSpPr>
                    <p:spPr>
                      <a:xfrm>
                        <a:off x="4945381" y="2872739"/>
                        <a:ext cx="213359" cy="426719"/>
                      </a:xfrm>
                      <a:prstGeom prst="rect">
                        <a:avLst/>
                      </a:pr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03" name="Rectangle 202"/>
                      <p:cNvSpPr/>
                      <p:nvPr/>
                    </p:nvSpPr>
                    <p:spPr>
                      <a:xfrm>
                        <a:off x="4495800" y="2274570"/>
                        <a:ext cx="213360" cy="426720"/>
                      </a:xfrm>
                      <a:prstGeom prst="rect">
                        <a:avLst/>
                      </a:pr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04" name="Rectangle 203"/>
                      <p:cNvSpPr/>
                      <p:nvPr/>
                    </p:nvSpPr>
                    <p:spPr>
                      <a:xfrm>
                        <a:off x="4046220" y="2274570"/>
                        <a:ext cx="213360" cy="426720"/>
                      </a:xfrm>
                      <a:prstGeom prst="rect">
                        <a:avLst/>
                      </a:pr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05" name="Rectangle 204"/>
                      <p:cNvSpPr/>
                      <p:nvPr/>
                    </p:nvSpPr>
                    <p:spPr>
                      <a:xfrm>
                        <a:off x="3596640" y="3642360"/>
                        <a:ext cx="213360" cy="426720"/>
                      </a:xfrm>
                      <a:prstGeom prst="rect">
                        <a:avLst/>
                      </a:pr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06" name="Rectangle 205"/>
                      <p:cNvSpPr/>
                      <p:nvPr/>
                    </p:nvSpPr>
                    <p:spPr>
                      <a:xfrm>
                        <a:off x="4945380" y="3642360"/>
                        <a:ext cx="213360" cy="426720"/>
                      </a:xfrm>
                      <a:prstGeom prst="rect">
                        <a:avLst/>
                      </a:pr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07" name="Rectangle 206"/>
                      <p:cNvSpPr/>
                      <p:nvPr/>
                    </p:nvSpPr>
                    <p:spPr>
                      <a:xfrm>
                        <a:off x="3208020" y="3642360"/>
                        <a:ext cx="213360" cy="426720"/>
                      </a:xfrm>
                      <a:prstGeom prst="rect">
                        <a:avLst/>
                      </a:pr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08" name="Rectangle 207"/>
                      <p:cNvSpPr/>
                      <p:nvPr/>
                    </p:nvSpPr>
                    <p:spPr>
                      <a:xfrm>
                        <a:off x="5311140" y="3642360"/>
                        <a:ext cx="213360" cy="426720"/>
                      </a:xfrm>
                      <a:prstGeom prst="rect">
                        <a:avLst/>
                      </a:pr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09" name="Freeform 208"/>
                      <p:cNvSpPr/>
                      <p:nvPr/>
                    </p:nvSpPr>
                    <p:spPr>
                      <a:xfrm>
                        <a:off x="3939540" y="3436620"/>
                        <a:ext cx="861060" cy="891540"/>
                      </a:xfrm>
                      <a:custGeom>
                        <a:avLst/>
                        <a:gdLst>
                          <a:gd name="connsiteX0" fmla="*/ 113031 w 861060"/>
                          <a:gd name="connsiteY0" fmla="*/ 0 h 891540"/>
                          <a:gd name="connsiteX1" fmla="*/ 748029 w 861060"/>
                          <a:gd name="connsiteY1" fmla="*/ 0 h 891540"/>
                          <a:gd name="connsiteX2" fmla="*/ 861060 w 861060"/>
                          <a:gd name="connsiteY2" fmla="*/ 113031 h 891540"/>
                          <a:gd name="connsiteX3" fmla="*/ 861060 w 861060"/>
                          <a:gd name="connsiteY3" fmla="*/ 891540 h 891540"/>
                          <a:gd name="connsiteX4" fmla="*/ 727710 w 861060"/>
                          <a:gd name="connsiteY4" fmla="*/ 891540 h 891540"/>
                          <a:gd name="connsiteX5" fmla="*/ 727710 w 861060"/>
                          <a:gd name="connsiteY5" fmla="*/ 114300 h 891540"/>
                          <a:gd name="connsiteX6" fmla="*/ 133350 w 861060"/>
                          <a:gd name="connsiteY6" fmla="*/ 114300 h 891540"/>
                          <a:gd name="connsiteX7" fmla="*/ 133350 w 861060"/>
                          <a:gd name="connsiteY7" fmla="*/ 891540 h 891540"/>
                          <a:gd name="connsiteX8" fmla="*/ 0 w 861060"/>
                          <a:gd name="connsiteY8" fmla="*/ 891540 h 891540"/>
                          <a:gd name="connsiteX9" fmla="*/ 0 w 861060"/>
                          <a:gd name="connsiteY9" fmla="*/ 113031 h 891540"/>
                          <a:gd name="connsiteX10" fmla="*/ 113031 w 861060"/>
                          <a:gd name="connsiteY10" fmla="*/ 0 h 8915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861060" h="891540">
                            <a:moveTo>
                              <a:pt x="113031" y="0"/>
                            </a:moveTo>
                            <a:lnTo>
                              <a:pt x="748029" y="0"/>
                            </a:lnTo>
                            <a:cubicBezTo>
                              <a:pt x="810454" y="0"/>
                              <a:pt x="861060" y="50606"/>
                              <a:pt x="861060" y="113031"/>
                            </a:cubicBezTo>
                            <a:lnTo>
                              <a:pt x="861060" y="891540"/>
                            </a:lnTo>
                            <a:lnTo>
                              <a:pt x="727710" y="891540"/>
                            </a:lnTo>
                            <a:lnTo>
                              <a:pt x="727710" y="114300"/>
                            </a:lnTo>
                            <a:lnTo>
                              <a:pt x="133350" y="114300"/>
                            </a:lnTo>
                            <a:lnTo>
                              <a:pt x="133350" y="891540"/>
                            </a:lnTo>
                            <a:lnTo>
                              <a:pt x="0" y="891540"/>
                            </a:lnTo>
                            <a:lnTo>
                              <a:pt x="0" y="113031"/>
                            </a:lnTo>
                            <a:cubicBezTo>
                              <a:pt x="0" y="50606"/>
                              <a:pt x="50606" y="0"/>
                              <a:pt x="113031" y="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10" name="Freeform 209"/>
                      <p:cNvSpPr/>
                      <p:nvPr/>
                    </p:nvSpPr>
                    <p:spPr>
                      <a:xfrm>
                        <a:off x="4156710" y="3649980"/>
                        <a:ext cx="426720" cy="678180"/>
                      </a:xfrm>
                      <a:custGeom>
                        <a:avLst/>
                        <a:gdLst>
                          <a:gd name="connsiteX0" fmla="*/ 0 w 426720"/>
                          <a:gd name="connsiteY0" fmla="*/ 0 h 678180"/>
                          <a:gd name="connsiteX1" fmla="*/ 426720 w 426720"/>
                          <a:gd name="connsiteY1" fmla="*/ 0 h 678180"/>
                          <a:gd name="connsiteX2" fmla="*/ 426720 w 426720"/>
                          <a:gd name="connsiteY2" fmla="*/ 678180 h 678180"/>
                          <a:gd name="connsiteX3" fmla="*/ 0 w 426720"/>
                          <a:gd name="connsiteY3" fmla="*/ 678180 h 6781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426720" h="678180">
                            <a:moveTo>
                              <a:pt x="0" y="0"/>
                            </a:moveTo>
                            <a:lnTo>
                              <a:pt x="426720" y="0"/>
                            </a:lnTo>
                            <a:lnTo>
                              <a:pt x="426720" y="678180"/>
                            </a:lnTo>
                            <a:lnTo>
                              <a:pt x="0" y="67818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6" name="Group 15"/>
                <p:cNvGrpSpPr/>
                <p:nvPr/>
              </p:nvGrpSpPr>
              <p:grpSpPr>
                <a:xfrm>
                  <a:off x="1967345" y="4942225"/>
                  <a:ext cx="1298448" cy="1298448"/>
                  <a:chOff x="1967345" y="4942225"/>
                  <a:chExt cx="1298448" cy="1298448"/>
                </a:xfrm>
              </p:grpSpPr>
              <p:sp>
                <p:nvSpPr>
                  <p:cNvPr id="143" name="Freeform 142"/>
                  <p:cNvSpPr/>
                  <p:nvPr/>
                </p:nvSpPr>
                <p:spPr>
                  <a:xfrm flipV="1">
                    <a:off x="1970245" y="4942225"/>
                    <a:ext cx="1292650" cy="1240929"/>
                  </a:xfrm>
                  <a:custGeom>
                    <a:avLst/>
                    <a:gdLst>
                      <a:gd name="connsiteX0" fmla="*/ 684994 w 1369989"/>
                      <a:gd name="connsiteY0" fmla="*/ 0 h 1315174"/>
                      <a:gd name="connsiteX1" fmla="*/ 1359082 w 1369989"/>
                      <a:gd name="connsiteY1" fmla="*/ 549397 h 1315174"/>
                      <a:gd name="connsiteX2" fmla="*/ 1369989 w 1369989"/>
                      <a:gd name="connsiteY2" fmla="*/ 657587 h 1315174"/>
                      <a:gd name="connsiteX3" fmla="*/ 1359082 w 1369989"/>
                      <a:gd name="connsiteY3" fmla="*/ 765777 h 1315174"/>
                      <a:gd name="connsiteX4" fmla="*/ 684994 w 1369989"/>
                      <a:gd name="connsiteY4" fmla="*/ 1315174 h 1315174"/>
                      <a:gd name="connsiteX5" fmla="*/ 10906 w 1369989"/>
                      <a:gd name="connsiteY5" fmla="*/ 765777 h 1315174"/>
                      <a:gd name="connsiteX6" fmla="*/ 0 w 1369989"/>
                      <a:gd name="connsiteY6" fmla="*/ 657587 h 1315174"/>
                      <a:gd name="connsiteX7" fmla="*/ 10906 w 1369989"/>
                      <a:gd name="connsiteY7" fmla="*/ 549397 h 1315174"/>
                      <a:gd name="connsiteX8" fmla="*/ 684994 w 1369989"/>
                      <a:gd name="connsiteY8" fmla="*/ 0 h 1315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69989" h="1315174">
                        <a:moveTo>
                          <a:pt x="684994" y="0"/>
                        </a:moveTo>
                        <a:cubicBezTo>
                          <a:pt x="1017502" y="0"/>
                          <a:pt x="1294922" y="235857"/>
                          <a:pt x="1359082" y="549397"/>
                        </a:cubicBezTo>
                        <a:lnTo>
                          <a:pt x="1369989" y="657587"/>
                        </a:lnTo>
                        <a:lnTo>
                          <a:pt x="1359082" y="765777"/>
                        </a:lnTo>
                        <a:cubicBezTo>
                          <a:pt x="1294922" y="1079317"/>
                          <a:pt x="1017502" y="1315174"/>
                          <a:pt x="684994" y="1315174"/>
                        </a:cubicBezTo>
                        <a:cubicBezTo>
                          <a:pt x="352486" y="1315174"/>
                          <a:pt x="75066" y="1079317"/>
                          <a:pt x="10906" y="765777"/>
                        </a:cubicBezTo>
                        <a:lnTo>
                          <a:pt x="0" y="657587"/>
                        </a:lnTo>
                        <a:lnTo>
                          <a:pt x="10906" y="549397"/>
                        </a:lnTo>
                        <a:cubicBezTo>
                          <a:pt x="75066" y="235857"/>
                          <a:pt x="352486" y="0"/>
                          <a:pt x="684994" y="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4" name="Freeform 143"/>
                  <p:cNvSpPr/>
                  <p:nvPr/>
                </p:nvSpPr>
                <p:spPr>
                  <a:xfrm flipV="1">
                    <a:off x="1967345" y="5562690"/>
                    <a:ext cx="1298448" cy="677983"/>
                  </a:xfrm>
                  <a:custGeom>
                    <a:avLst/>
                    <a:gdLst>
                      <a:gd name="connsiteX0" fmla="*/ 688067 w 1376134"/>
                      <a:gd name="connsiteY0" fmla="*/ 0 h 718547"/>
                      <a:gd name="connsiteX1" fmla="*/ 1376134 w 1376134"/>
                      <a:gd name="connsiteY1" fmla="*/ 688067 h 718547"/>
                      <a:gd name="connsiteX2" fmla="*/ 1373062 w 1376134"/>
                      <a:gd name="connsiteY2" fmla="*/ 718547 h 718547"/>
                      <a:gd name="connsiteX3" fmla="*/ 1362155 w 1376134"/>
                      <a:gd name="connsiteY3" fmla="*/ 610357 h 718547"/>
                      <a:gd name="connsiteX4" fmla="*/ 688067 w 1376134"/>
                      <a:gd name="connsiteY4" fmla="*/ 60960 h 718547"/>
                      <a:gd name="connsiteX5" fmla="*/ 13979 w 1376134"/>
                      <a:gd name="connsiteY5" fmla="*/ 610357 h 718547"/>
                      <a:gd name="connsiteX6" fmla="*/ 3073 w 1376134"/>
                      <a:gd name="connsiteY6" fmla="*/ 718547 h 718547"/>
                      <a:gd name="connsiteX7" fmla="*/ 0 w 1376134"/>
                      <a:gd name="connsiteY7" fmla="*/ 688067 h 718547"/>
                      <a:gd name="connsiteX8" fmla="*/ 688067 w 1376134"/>
                      <a:gd name="connsiteY8" fmla="*/ 0 h 7185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76134" h="718547">
                        <a:moveTo>
                          <a:pt x="688067" y="0"/>
                        </a:moveTo>
                        <a:cubicBezTo>
                          <a:pt x="1068076" y="0"/>
                          <a:pt x="1376134" y="308058"/>
                          <a:pt x="1376134" y="688067"/>
                        </a:cubicBezTo>
                        <a:lnTo>
                          <a:pt x="1373062" y="718547"/>
                        </a:lnTo>
                        <a:lnTo>
                          <a:pt x="1362155" y="610357"/>
                        </a:lnTo>
                        <a:cubicBezTo>
                          <a:pt x="1297995" y="296817"/>
                          <a:pt x="1020575" y="60960"/>
                          <a:pt x="688067" y="60960"/>
                        </a:cubicBezTo>
                        <a:cubicBezTo>
                          <a:pt x="355559" y="60960"/>
                          <a:pt x="78139" y="296817"/>
                          <a:pt x="13979" y="610357"/>
                        </a:cubicBezTo>
                        <a:lnTo>
                          <a:pt x="3073" y="718547"/>
                        </a:lnTo>
                        <a:lnTo>
                          <a:pt x="0" y="688067"/>
                        </a:lnTo>
                        <a:cubicBezTo>
                          <a:pt x="0" y="308058"/>
                          <a:pt x="308058" y="0"/>
                          <a:pt x="688067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alpha val="37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1" name="Freeform 210"/>
                  <p:cNvSpPr/>
                  <p:nvPr/>
                </p:nvSpPr>
                <p:spPr>
                  <a:xfrm>
                    <a:off x="2348345" y="5284484"/>
                    <a:ext cx="496102" cy="505726"/>
                  </a:xfrm>
                  <a:custGeom>
                    <a:avLst/>
                    <a:gdLst>
                      <a:gd name="connsiteX0" fmla="*/ 1223205 w 3000189"/>
                      <a:gd name="connsiteY0" fmla="*/ 1629642 h 3058392"/>
                      <a:gd name="connsiteX1" fmla="*/ 1070802 w 3000189"/>
                      <a:gd name="connsiteY1" fmla="*/ 1782045 h 3058392"/>
                      <a:gd name="connsiteX2" fmla="*/ 1070802 w 3000189"/>
                      <a:gd name="connsiteY2" fmla="*/ 2810742 h 3058392"/>
                      <a:gd name="connsiteX3" fmla="*/ 1985202 w 3000189"/>
                      <a:gd name="connsiteY3" fmla="*/ 2810742 h 3058392"/>
                      <a:gd name="connsiteX4" fmla="*/ 1985202 w 3000189"/>
                      <a:gd name="connsiteY4" fmla="*/ 1782045 h 3058392"/>
                      <a:gd name="connsiteX5" fmla="*/ 1832799 w 3000189"/>
                      <a:gd name="connsiteY5" fmla="*/ 1629642 h 3058392"/>
                      <a:gd name="connsiteX6" fmla="*/ 1514691 w 3000189"/>
                      <a:gd name="connsiteY6" fmla="*/ 51 h 3058392"/>
                      <a:gd name="connsiteX7" fmla="*/ 1642634 w 3000189"/>
                      <a:gd name="connsiteY7" fmla="*/ 66482 h 3058392"/>
                      <a:gd name="connsiteX8" fmla="*/ 2941751 w 3000189"/>
                      <a:gd name="connsiteY8" fmla="*/ 1272103 h 3058392"/>
                      <a:gd name="connsiteX9" fmla="*/ 2902385 w 3000189"/>
                      <a:gd name="connsiteY9" fmla="*/ 1414809 h 3058392"/>
                      <a:gd name="connsiteX10" fmla="*/ 2616974 w 3000189"/>
                      <a:gd name="connsiteY10" fmla="*/ 1414809 h 3058392"/>
                      <a:gd name="connsiteX11" fmla="*/ 2616974 w 3000189"/>
                      <a:gd name="connsiteY11" fmla="*/ 2870136 h 3058392"/>
                      <a:gd name="connsiteX12" fmla="*/ 2428718 w 3000189"/>
                      <a:gd name="connsiteY12" fmla="*/ 3058392 h 3058392"/>
                      <a:gd name="connsiteX13" fmla="*/ 600667 w 3000189"/>
                      <a:gd name="connsiteY13" fmla="*/ 3058392 h 3058392"/>
                      <a:gd name="connsiteX14" fmla="*/ 412411 w 3000189"/>
                      <a:gd name="connsiteY14" fmla="*/ 2870136 h 3058392"/>
                      <a:gd name="connsiteX15" fmla="*/ 412411 w 3000189"/>
                      <a:gd name="connsiteY15" fmla="*/ 1414808 h 3058392"/>
                      <a:gd name="connsiteX16" fmla="*/ 38421 w 3000189"/>
                      <a:gd name="connsiteY16" fmla="*/ 1414808 h 3058392"/>
                      <a:gd name="connsiteX17" fmla="*/ 28580 w 3000189"/>
                      <a:gd name="connsiteY17" fmla="*/ 1301630 h 3058392"/>
                      <a:gd name="connsiteX18" fmla="*/ 1386748 w 3000189"/>
                      <a:gd name="connsiteY18" fmla="*/ 66484 h 3058392"/>
                      <a:gd name="connsiteX19" fmla="*/ 1514691 w 3000189"/>
                      <a:gd name="connsiteY19" fmla="*/ 51 h 3058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000189" h="3058392">
                        <a:moveTo>
                          <a:pt x="1223205" y="1629642"/>
                        </a:moveTo>
                        <a:cubicBezTo>
                          <a:pt x="1139035" y="1629642"/>
                          <a:pt x="1070802" y="1697875"/>
                          <a:pt x="1070802" y="1782045"/>
                        </a:cubicBezTo>
                        <a:lnTo>
                          <a:pt x="1070802" y="2810742"/>
                        </a:lnTo>
                        <a:lnTo>
                          <a:pt x="1985202" y="2810742"/>
                        </a:lnTo>
                        <a:lnTo>
                          <a:pt x="1985202" y="1782045"/>
                        </a:lnTo>
                        <a:cubicBezTo>
                          <a:pt x="1985202" y="1697875"/>
                          <a:pt x="1916969" y="1629642"/>
                          <a:pt x="1832799" y="1629642"/>
                        </a:cubicBezTo>
                        <a:close/>
                        <a:moveTo>
                          <a:pt x="1514691" y="51"/>
                        </a:moveTo>
                        <a:cubicBezTo>
                          <a:pt x="1554878" y="-1179"/>
                          <a:pt x="1595066" y="19734"/>
                          <a:pt x="1642634" y="66482"/>
                        </a:cubicBezTo>
                        <a:lnTo>
                          <a:pt x="2941751" y="1272103"/>
                        </a:lnTo>
                        <a:cubicBezTo>
                          <a:pt x="3046731" y="1354118"/>
                          <a:pt x="2995882" y="1421372"/>
                          <a:pt x="2902385" y="1414809"/>
                        </a:cubicBezTo>
                        <a:lnTo>
                          <a:pt x="2616974" y="1414809"/>
                        </a:lnTo>
                        <a:lnTo>
                          <a:pt x="2616974" y="2870136"/>
                        </a:lnTo>
                        <a:cubicBezTo>
                          <a:pt x="2616974" y="2974107"/>
                          <a:pt x="2532689" y="3058392"/>
                          <a:pt x="2428718" y="3058392"/>
                        </a:cubicBezTo>
                        <a:lnTo>
                          <a:pt x="600667" y="3058392"/>
                        </a:lnTo>
                        <a:cubicBezTo>
                          <a:pt x="496696" y="3058392"/>
                          <a:pt x="412411" y="2974107"/>
                          <a:pt x="412411" y="2870136"/>
                        </a:cubicBezTo>
                        <a:lnTo>
                          <a:pt x="412411" y="1414808"/>
                        </a:lnTo>
                        <a:lnTo>
                          <a:pt x="38421" y="1414808"/>
                        </a:lnTo>
                        <a:cubicBezTo>
                          <a:pt x="-7507" y="1395125"/>
                          <a:pt x="-14070" y="1350838"/>
                          <a:pt x="28580" y="1301630"/>
                        </a:cubicBezTo>
                        <a:cubicBezTo>
                          <a:pt x="525590" y="840704"/>
                          <a:pt x="934025" y="478199"/>
                          <a:pt x="1386748" y="66484"/>
                        </a:cubicBezTo>
                        <a:cubicBezTo>
                          <a:pt x="1434317" y="24657"/>
                          <a:pt x="1474504" y="1282"/>
                          <a:pt x="1514691" y="51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3" name="Group 2"/>
            <p:cNvGrpSpPr/>
            <p:nvPr/>
          </p:nvGrpSpPr>
          <p:grpSpPr>
            <a:xfrm>
              <a:off x="348144" y="2644246"/>
              <a:ext cx="8429206" cy="2209352"/>
              <a:chOff x="348144" y="2644246"/>
              <a:chExt cx="8429206" cy="2209352"/>
            </a:xfrm>
          </p:grpSpPr>
          <p:sp>
            <p:nvSpPr>
              <p:cNvPr id="68" name="TextBox 67"/>
              <p:cNvSpPr txBox="1"/>
              <p:nvPr/>
            </p:nvSpPr>
            <p:spPr>
              <a:xfrm>
                <a:off x="7895705" y="2671956"/>
                <a:ext cx="881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2020</a:t>
                </a:r>
                <a:endPara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6035138" y="4364225"/>
                <a:ext cx="881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2015</a:t>
                </a:r>
                <a:endPara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4135050" y="2699666"/>
                <a:ext cx="881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2010</a:t>
                </a:r>
                <a:endPara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2247068" y="4391933"/>
                <a:ext cx="881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2005</a:t>
                </a:r>
                <a:endPara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348144" y="2644246"/>
                <a:ext cx="881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2000</a:t>
                </a:r>
                <a:endPara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12" name="Group 211"/>
          <p:cNvGrpSpPr/>
          <p:nvPr/>
        </p:nvGrpSpPr>
        <p:grpSpPr>
          <a:xfrm>
            <a:off x="471921" y="4409755"/>
            <a:ext cx="1519111" cy="1603304"/>
            <a:chOff x="693147" y="1204439"/>
            <a:chExt cx="1519111" cy="1603304"/>
          </a:xfrm>
        </p:grpSpPr>
        <p:grpSp>
          <p:nvGrpSpPr>
            <p:cNvPr id="213" name="Group 212"/>
            <p:cNvGrpSpPr/>
            <p:nvPr/>
          </p:nvGrpSpPr>
          <p:grpSpPr>
            <a:xfrm>
              <a:off x="696526" y="1340710"/>
              <a:ext cx="1515732" cy="1467033"/>
              <a:chOff x="890267" y="1044143"/>
              <a:chExt cx="1515732" cy="1467033"/>
            </a:xfrm>
          </p:grpSpPr>
          <p:sp>
            <p:nvSpPr>
              <p:cNvPr id="215" name="TextBox 214"/>
              <p:cNvSpPr txBox="1"/>
              <p:nvPr/>
            </p:nvSpPr>
            <p:spPr>
              <a:xfrm>
                <a:off x="895034" y="1044143"/>
                <a:ext cx="15109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70AD47"/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Your  Text Here</a:t>
                </a:r>
                <a:endParaRPr lang="en-US" sz="1400" dirty="0">
                  <a:solidFill>
                    <a:srgbClr val="70AD47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6" name="TextBox 215"/>
              <p:cNvSpPr txBox="1"/>
              <p:nvPr/>
            </p:nvSpPr>
            <p:spPr>
              <a:xfrm>
                <a:off x="890267" y="1310847"/>
                <a:ext cx="111752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Download this awesome diagram. 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Capture your audience’s attention.</a:t>
                </a:r>
              </a:p>
            </p:txBody>
          </p:sp>
        </p:grpSp>
        <p:cxnSp>
          <p:nvCxnSpPr>
            <p:cNvPr id="214" name="Straight Connector 213"/>
            <p:cNvCxnSpPr/>
            <p:nvPr/>
          </p:nvCxnSpPr>
          <p:spPr>
            <a:xfrm flipH="1">
              <a:off x="693147" y="1204439"/>
              <a:ext cx="2" cy="150092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7" name="Group 216"/>
          <p:cNvGrpSpPr/>
          <p:nvPr/>
        </p:nvGrpSpPr>
        <p:grpSpPr>
          <a:xfrm>
            <a:off x="4134437" y="4409755"/>
            <a:ext cx="1519111" cy="1603304"/>
            <a:chOff x="693147" y="1204439"/>
            <a:chExt cx="1519111" cy="1603304"/>
          </a:xfrm>
        </p:grpSpPr>
        <p:grpSp>
          <p:nvGrpSpPr>
            <p:cNvPr id="218" name="Group 217"/>
            <p:cNvGrpSpPr/>
            <p:nvPr/>
          </p:nvGrpSpPr>
          <p:grpSpPr>
            <a:xfrm>
              <a:off x="696526" y="1340710"/>
              <a:ext cx="1515732" cy="1467033"/>
              <a:chOff x="890267" y="1044143"/>
              <a:chExt cx="1515732" cy="1467033"/>
            </a:xfrm>
          </p:grpSpPr>
          <p:sp>
            <p:nvSpPr>
              <p:cNvPr id="220" name="TextBox 219"/>
              <p:cNvSpPr txBox="1"/>
              <p:nvPr/>
            </p:nvSpPr>
            <p:spPr>
              <a:xfrm>
                <a:off x="895034" y="1044143"/>
                <a:ext cx="15109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1C74E7"/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Your  Text Here</a:t>
                </a:r>
                <a:endParaRPr lang="en-US" sz="1400" dirty="0">
                  <a:solidFill>
                    <a:srgbClr val="1C74E7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1" name="TextBox 220"/>
              <p:cNvSpPr txBox="1"/>
              <p:nvPr/>
            </p:nvSpPr>
            <p:spPr>
              <a:xfrm>
                <a:off x="890267" y="1310847"/>
                <a:ext cx="111752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Download this awesome diagram. 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Capture your audience’s attention.</a:t>
                </a:r>
              </a:p>
            </p:txBody>
          </p:sp>
        </p:grpSp>
        <p:cxnSp>
          <p:nvCxnSpPr>
            <p:cNvPr id="219" name="Straight Connector 218"/>
            <p:cNvCxnSpPr/>
            <p:nvPr/>
          </p:nvCxnSpPr>
          <p:spPr>
            <a:xfrm flipH="1">
              <a:off x="693147" y="1204439"/>
              <a:ext cx="2" cy="150092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2" name="Group 221"/>
          <p:cNvGrpSpPr/>
          <p:nvPr/>
        </p:nvGrpSpPr>
        <p:grpSpPr>
          <a:xfrm>
            <a:off x="7624889" y="4409755"/>
            <a:ext cx="1519111" cy="1603304"/>
            <a:chOff x="693147" y="1204439"/>
            <a:chExt cx="1519111" cy="1603304"/>
          </a:xfrm>
        </p:grpSpPr>
        <p:grpSp>
          <p:nvGrpSpPr>
            <p:cNvPr id="223" name="Group 222"/>
            <p:cNvGrpSpPr/>
            <p:nvPr/>
          </p:nvGrpSpPr>
          <p:grpSpPr>
            <a:xfrm>
              <a:off x="696526" y="1340710"/>
              <a:ext cx="1515732" cy="1467033"/>
              <a:chOff x="890267" y="1044143"/>
              <a:chExt cx="1515732" cy="1467033"/>
            </a:xfrm>
          </p:grpSpPr>
          <p:sp>
            <p:nvSpPr>
              <p:cNvPr id="225" name="TextBox 224"/>
              <p:cNvSpPr txBox="1"/>
              <p:nvPr/>
            </p:nvSpPr>
            <p:spPr>
              <a:xfrm>
                <a:off x="895034" y="1044143"/>
                <a:ext cx="15109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ED7D31"/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Your  Text Here</a:t>
                </a:r>
                <a:endParaRPr lang="en-US" sz="1400" dirty="0">
                  <a:solidFill>
                    <a:srgbClr val="ED7D31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6" name="TextBox 225"/>
              <p:cNvSpPr txBox="1"/>
              <p:nvPr/>
            </p:nvSpPr>
            <p:spPr>
              <a:xfrm>
                <a:off x="890267" y="1310847"/>
                <a:ext cx="111752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Download this awesome diagram. 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Capture your audience’s attention.</a:t>
                </a:r>
              </a:p>
            </p:txBody>
          </p:sp>
        </p:grpSp>
        <p:cxnSp>
          <p:nvCxnSpPr>
            <p:cNvPr id="224" name="Straight Connector 223"/>
            <p:cNvCxnSpPr/>
            <p:nvPr/>
          </p:nvCxnSpPr>
          <p:spPr>
            <a:xfrm flipH="1">
              <a:off x="693147" y="1204439"/>
              <a:ext cx="2" cy="150092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7" name="Group 226"/>
          <p:cNvGrpSpPr/>
          <p:nvPr/>
        </p:nvGrpSpPr>
        <p:grpSpPr>
          <a:xfrm flipH="1">
            <a:off x="2117479" y="1224997"/>
            <a:ext cx="1519111" cy="1500928"/>
            <a:chOff x="693147" y="1204439"/>
            <a:chExt cx="1519111" cy="1500928"/>
          </a:xfrm>
        </p:grpSpPr>
        <p:grpSp>
          <p:nvGrpSpPr>
            <p:cNvPr id="228" name="Group 227"/>
            <p:cNvGrpSpPr/>
            <p:nvPr/>
          </p:nvGrpSpPr>
          <p:grpSpPr>
            <a:xfrm>
              <a:off x="696526" y="1340710"/>
              <a:ext cx="1515732" cy="1282367"/>
              <a:chOff x="890267" y="1044143"/>
              <a:chExt cx="1515732" cy="1282367"/>
            </a:xfrm>
          </p:grpSpPr>
          <p:sp>
            <p:nvSpPr>
              <p:cNvPr id="230" name="TextBox 229"/>
              <p:cNvSpPr txBox="1"/>
              <p:nvPr/>
            </p:nvSpPr>
            <p:spPr>
              <a:xfrm>
                <a:off x="895034" y="1044143"/>
                <a:ext cx="15109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C000"/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Your  Text Here</a:t>
                </a:r>
                <a:endParaRPr lang="en-US" sz="1400" dirty="0">
                  <a:solidFill>
                    <a:srgbClr val="FFC000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1" name="TextBox 230"/>
              <p:cNvSpPr txBox="1"/>
              <p:nvPr/>
            </p:nvSpPr>
            <p:spPr>
              <a:xfrm>
                <a:off x="890267" y="1310847"/>
                <a:ext cx="135838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Download this awesome diagram. 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Capture your audience’s attention.</a:t>
                </a:r>
              </a:p>
            </p:txBody>
          </p:sp>
        </p:grpSp>
        <p:cxnSp>
          <p:nvCxnSpPr>
            <p:cNvPr id="229" name="Straight Connector 228"/>
            <p:cNvCxnSpPr/>
            <p:nvPr/>
          </p:nvCxnSpPr>
          <p:spPr>
            <a:xfrm flipH="1">
              <a:off x="693147" y="1204439"/>
              <a:ext cx="2" cy="150092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/>
          <p:cNvGrpSpPr/>
          <p:nvPr/>
        </p:nvGrpSpPr>
        <p:grpSpPr>
          <a:xfrm flipH="1">
            <a:off x="5849274" y="1224997"/>
            <a:ext cx="1519111" cy="1500928"/>
            <a:chOff x="693147" y="1204439"/>
            <a:chExt cx="1519111" cy="1500928"/>
          </a:xfrm>
        </p:grpSpPr>
        <p:grpSp>
          <p:nvGrpSpPr>
            <p:cNvPr id="233" name="Group 232"/>
            <p:cNvGrpSpPr/>
            <p:nvPr/>
          </p:nvGrpSpPr>
          <p:grpSpPr>
            <a:xfrm>
              <a:off x="696527" y="1340710"/>
              <a:ext cx="1515731" cy="1282367"/>
              <a:chOff x="890268" y="1044143"/>
              <a:chExt cx="1515731" cy="1282367"/>
            </a:xfrm>
          </p:grpSpPr>
          <p:sp>
            <p:nvSpPr>
              <p:cNvPr id="235" name="TextBox 234"/>
              <p:cNvSpPr txBox="1"/>
              <p:nvPr/>
            </p:nvSpPr>
            <p:spPr>
              <a:xfrm>
                <a:off x="895034" y="1044143"/>
                <a:ext cx="15109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B0F0"/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Your  Text Here</a:t>
                </a:r>
                <a:endParaRPr lang="en-US" sz="1400" dirty="0">
                  <a:solidFill>
                    <a:srgbClr val="00B0F0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6" name="TextBox 235"/>
              <p:cNvSpPr txBox="1"/>
              <p:nvPr/>
            </p:nvSpPr>
            <p:spPr>
              <a:xfrm>
                <a:off x="890268" y="1310847"/>
                <a:ext cx="137805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Download this awesome diagram. 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Capture your audience’s attention.</a:t>
                </a:r>
              </a:p>
            </p:txBody>
          </p:sp>
        </p:grpSp>
        <p:cxnSp>
          <p:nvCxnSpPr>
            <p:cNvPr id="234" name="Straight Connector 233"/>
            <p:cNvCxnSpPr/>
            <p:nvPr/>
          </p:nvCxnSpPr>
          <p:spPr>
            <a:xfrm flipH="1">
              <a:off x="693147" y="1204439"/>
              <a:ext cx="2" cy="150092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66368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45102" t="43845" r="29982" b="25473"/>
          <a:stretch/>
        </p:blipFill>
        <p:spPr>
          <a:xfrm>
            <a:off x="6871855" y="3268608"/>
            <a:ext cx="1884220" cy="13044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44463" t="44034" r="30727" b="26610"/>
          <a:stretch/>
        </p:blipFill>
        <p:spPr>
          <a:xfrm>
            <a:off x="402698" y="2275079"/>
            <a:ext cx="2020172" cy="134389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37611" t="35478" r="43495" b="28493"/>
          <a:stretch/>
        </p:blipFill>
        <p:spPr>
          <a:xfrm>
            <a:off x="3707673" y="1597143"/>
            <a:ext cx="2614748" cy="26356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3964" y="56576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Right click the object.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Choose Group and then Ungroup.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latin typeface="Calibri" charset="0"/>
                <a:cs typeface="Calibri" charset="0"/>
              </a:rPr>
              <a:t>Click beside the object and drag the arrow over it.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724400" y="9906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1885" y="912223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Ungrouping the object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43800" y="24384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24938"/>
            <a:ext cx="8077200" cy="83099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/>
              <a:t>All images are 100% editable in PowerPoint</a:t>
            </a:r>
          </a:p>
          <a:p>
            <a:r>
              <a:rPr lang="en-US" sz="2400" dirty="0" smtClean="0"/>
              <a:t>“Change color, size and orientation of any icon to your liking”</a:t>
            </a:r>
          </a:p>
        </p:txBody>
      </p:sp>
    </p:spTree>
    <p:extLst>
      <p:ext uri="{BB962C8B-B14F-4D97-AF65-F5344CB8AC3E}">
        <p14:creationId xmlns:p14="http://schemas.microsoft.com/office/powerpoint/2010/main" xmlns="" val="322901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72546" t="23264" r="416" b="16667"/>
          <a:stretch/>
        </p:blipFill>
        <p:spPr>
          <a:xfrm>
            <a:off x="5651500" y="1485900"/>
            <a:ext cx="2070100" cy="3238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39522" t="40397" r="25467" b="20739"/>
          <a:stretch/>
        </p:blipFill>
        <p:spPr>
          <a:xfrm>
            <a:off x="371887" y="2386512"/>
            <a:ext cx="1914616" cy="119488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34498" t="33273" r="53564" b="20036"/>
          <a:stretch/>
        </p:blipFill>
        <p:spPr>
          <a:xfrm>
            <a:off x="3354407" y="1539755"/>
            <a:ext cx="1321088" cy="2917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915417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Select the shape to change the </a:t>
            </a:r>
            <a:r>
              <a:rPr lang="en-US" dirty="0" smtClean="0"/>
              <a:t>color </a:t>
            </a:r>
            <a:r>
              <a:rPr lang="en-US" dirty="0"/>
              <a:t>and Right click the object( click any object which you want to change color)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Format Shape in the dialog </a:t>
            </a:r>
            <a:r>
              <a:rPr lang="en-GB" dirty="0" smtClean="0">
                <a:latin typeface="Calibri" charset="0"/>
                <a:cs typeface="Calibri" charset="0"/>
              </a:rPr>
              <a:t>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</a:t>
            </a:r>
            <a:r>
              <a:rPr lang="en-GB" dirty="0" smtClean="0">
                <a:latin typeface="Calibri" charset="0"/>
                <a:cs typeface="Calibri" charset="0"/>
              </a:rPr>
              <a:t>“Fill” </a:t>
            </a:r>
            <a:r>
              <a:rPr lang="en-GB" dirty="0">
                <a:latin typeface="Calibri" charset="0"/>
                <a:cs typeface="Calibri" charset="0"/>
              </a:rPr>
              <a:t>in the Format Shape box then </a:t>
            </a:r>
            <a:r>
              <a:rPr lang="en-GB" dirty="0" smtClean="0">
                <a:latin typeface="Calibri" charset="0"/>
                <a:cs typeface="Calibri" charset="0"/>
              </a:rPr>
              <a:t>“Solid” or “Gradient” </a:t>
            </a:r>
            <a:r>
              <a:rPr lang="en-GB" dirty="0">
                <a:latin typeface="Calibri" charset="0"/>
                <a:cs typeface="Calibri" charset="0"/>
              </a:rPr>
              <a:t>depending on the appearance of the object</a:t>
            </a:r>
            <a:r>
              <a:rPr lang="en-GB" dirty="0" smtClean="0">
                <a:latin typeface="Calibri" charset="0"/>
                <a:cs typeface="Calibri" charset="0"/>
              </a:rPr>
              <a:t>. </a:t>
            </a:r>
            <a:r>
              <a:rPr lang="en-GB" dirty="0">
                <a:latin typeface="Calibri" charset="0"/>
                <a:cs typeface="Calibri" charset="0"/>
              </a:rPr>
              <a:t>Change colour as shown in the picture</a:t>
            </a:r>
            <a:r>
              <a:rPr lang="en-GB" dirty="0" smtClean="0">
                <a:latin typeface="Calibri" charset="0"/>
                <a:cs typeface="Calibri" charset="0"/>
              </a:rPr>
              <a:t>.</a:t>
            </a:r>
            <a:endParaRPr lang="en-GB" dirty="0">
              <a:latin typeface="Calibri" charset="0"/>
              <a:cs typeface="Calibri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33400"/>
            <a:ext cx="222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Edit Color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0954" y="974864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56857" y="88392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308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</TotalTime>
  <Words>197</Words>
  <Application>Microsoft Office PowerPoint</Application>
  <PresentationFormat>On-screen Show (4:3)</PresentationFormat>
  <Paragraphs>33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node34</dc:creator>
  <cp:lastModifiedBy>com</cp:lastModifiedBy>
  <cp:revision>44</cp:revision>
  <dcterms:created xsi:type="dcterms:W3CDTF">2015-07-14T09:04:19Z</dcterms:created>
  <dcterms:modified xsi:type="dcterms:W3CDTF">2015-09-29T06:39:08Z</dcterms:modified>
</cp:coreProperties>
</file>