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70" r:id="rId4"/>
    <p:sldId id="27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5926"/>
    <a:srgbClr val="1DABB8"/>
    <a:srgbClr val="71BA51"/>
    <a:srgbClr val="3D8EB9"/>
    <a:srgbClr val="D33257"/>
    <a:srgbClr val="FEC606"/>
    <a:srgbClr val="60365F"/>
    <a:srgbClr val="4C2A4B"/>
    <a:srgbClr val="EE9D16"/>
    <a:srgbClr val="D45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8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2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6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9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9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02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47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5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4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25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2C328-3AEF-4277-B47A-A08136CE60A8}" type="datetimeFigureOut">
              <a:rPr lang="en-US" smtClean="0"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5655F-BD9D-4EB1-A717-877B6A88C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72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sp>
          <p:nvSpPr>
            <p:cNvPr id="61" name="Rectangle 60"/>
            <p:cNvSpPr/>
            <p:nvPr/>
          </p:nvSpPr>
          <p:spPr>
            <a:xfrm>
              <a:off x="0" y="6289964"/>
              <a:ext cx="9144000" cy="568036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0" y="1"/>
              <a:ext cx="9144000" cy="11637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0" y="258727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Adobe Kaiti Std R" panose="02020400000000000000" pitchFamily="18" charset="-128"/>
                <a:cs typeface="Arial" panose="020B0604020202020204" pitchFamily="34" charset="0"/>
              </a:rPr>
              <a:t>Timeline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dobe Kaiti Std R" panose="02020400000000000000" pitchFamily="18" charset="-128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7813" y="1839331"/>
            <a:ext cx="7908374" cy="3805376"/>
            <a:chOff x="617813" y="1731755"/>
            <a:chExt cx="7908374" cy="3805376"/>
          </a:xfrm>
        </p:grpSpPr>
        <p:grpSp>
          <p:nvGrpSpPr>
            <p:cNvPr id="10" name="Group 9"/>
            <p:cNvGrpSpPr/>
            <p:nvPr/>
          </p:nvGrpSpPr>
          <p:grpSpPr>
            <a:xfrm>
              <a:off x="617813" y="1731755"/>
              <a:ext cx="7908374" cy="2586462"/>
              <a:chOff x="617813" y="1731755"/>
              <a:chExt cx="7908374" cy="258646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617813" y="3632971"/>
                <a:ext cx="1569076" cy="685246"/>
                <a:chOff x="617813" y="3632971"/>
                <a:chExt cx="1569076" cy="685246"/>
              </a:xfrm>
            </p:grpSpPr>
            <p:sp>
              <p:nvSpPr>
                <p:cNvPr id="36" name="Rounded Rectangle 35"/>
                <p:cNvSpPr/>
                <p:nvPr/>
              </p:nvSpPr>
              <p:spPr>
                <a:xfrm>
                  <a:off x="617813" y="4108482"/>
                  <a:ext cx="1569076" cy="2097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C7FB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966976" y="3632971"/>
                  <a:ext cx="87075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2015</a:t>
                  </a:r>
                  <a:endParaRPr lang="en-US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1885673" y="3255018"/>
                <a:ext cx="1569076" cy="678375"/>
                <a:chOff x="1885673" y="3255018"/>
                <a:chExt cx="1569076" cy="678375"/>
              </a:xfrm>
            </p:grpSpPr>
            <p:sp>
              <p:nvSpPr>
                <p:cNvPr id="64" name="Rounded Rectangle 63"/>
                <p:cNvSpPr/>
                <p:nvPr/>
              </p:nvSpPr>
              <p:spPr>
                <a:xfrm>
                  <a:off x="1885673" y="3723658"/>
                  <a:ext cx="1569076" cy="2097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89F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2234836" y="3255018"/>
                  <a:ext cx="87075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2016</a:t>
                  </a:r>
                  <a:endParaRPr lang="en-US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3153533" y="2854159"/>
                <a:ext cx="1569076" cy="694409"/>
                <a:chOff x="3153533" y="2854159"/>
                <a:chExt cx="1569076" cy="694409"/>
              </a:xfrm>
            </p:grpSpPr>
            <p:sp>
              <p:nvSpPr>
                <p:cNvPr id="65" name="Rounded Rectangle 64"/>
                <p:cNvSpPr/>
                <p:nvPr/>
              </p:nvSpPr>
              <p:spPr>
                <a:xfrm>
                  <a:off x="3153533" y="3338833"/>
                  <a:ext cx="1569076" cy="2097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991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3502695" y="2854159"/>
                  <a:ext cx="87075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2017</a:t>
                  </a:r>
                  <a:endParaRPr lang="en-US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4421393" y="2476206"/>
                <a:ext cx="1569076" cy="687537"/>
                <a:chOff x="4421393" y="2476206"/>
                <a:chExt cx="1569076" cy="687537"/>
              </a:xfrm>
            </p:grpSpPr>
            <p:sp>
              <p:nvSpPr>
                <p:cNvPr id="66" name="Rounded Rectangle 65"/>
                <p:cNvSpPr/>
                <p:nvPr/>
              </p:nvSpPr>
              <p:spPr>
                <a:xfrm>
                  <a:off x="4421393" y="2954008"/>
                  <a:ext cx="1569076" cy="2097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E9D1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4770555" y="2476206"/>
                  <a:ext cx="87075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2018</a:t>
                  </a:r>
                  <a:endParaRPr lang="en-US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5689253" y="2098256"/>
                <a:ext cx="1569076" cy="680662"/>
                <a:chOff x="5689253" y="2098256"/>
                <a:chExt cx="1569076" cy="680662"/>
              </a:xfrm>
            </p:grpSpPr>
            <p:sp>
              <p:nvSpPr>
                <p:cNvPr id="67" name="Rounded Rectangle 66"/>
                <p:cNvSpPr/>
                <p:nvPr/>
              </p:nvSpPr>
              <p:spPr>
                <a:xfrm>
                  <a:off x="5689253" y="2569183"/>
                  <a:ext cx="1569076" cy="2097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45D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6038414" y="2098256"/>
                  <a:ext cx="87075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2019</a:t>
                  </a:r>
                  <a:endParaRPr lang="en-US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6957111" y="1731755"/>
                <a:ext cx="1569076" cy="662338"/>
                <a:chOff x="6957111" y="1731755"/>
                <a:chExt cx="1569076" cy="662338"/>
              </a:xfrm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6957111" y="2184358"/>
                  <a:ext cx="1569076" cy="2097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036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7306275" y="1731755"/>
                  <a:ext cx="87075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2020</a:t>
                  </a:r>
                  <a:endParaRPr lang="en-US" sz="2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" name="Group 10"/>
            <p:cNvGrpSpPr/>
            <p:nvPr/>
          </p:nvGrpSpPr>
          <p:grpSpPr>
            <a:xfrm>
              <a:off x="924126" y="2510478"/>
              <a:ext cx="7390640" cy="3026653"/>
              <a:chOff x="924126" y="2510478"/>
              <a:chExt cx="7390640" cy="3026653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924126" y="4442373"/>
                <a:ext cx="931567" cy="1094758"/>
                <a:chOff x="366189" y="4980169"/>
                <a:chExt cx="851769" cy="1094758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 flipH="1">
                  <a:off x="366189" y="4980169"/>
                  <a:ext cx="83947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2C7FB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01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 flipH="1">
                  <a:off x="366190" y="5290097"/>
                  <a:ext cx="851768" cy="7848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diagram. Pitch your ideas convincingly.</a:t>
                  </a:r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>
              <a:xfrm>
                <a:off x="2215941" y="4055994"/>
                <a:ext cx="931567" cy="1094758"/>
                <a:chOff x="366189" y="4980169"/>
                <a:chExt cx="851769" cy="1094758"/>
              </a:xfrm>
            </p:grpSpPr>
            <p:sp>
              <p:nvSpPr>
                <p:cNvPr id="91" name="TextBox 90"/>
                <p:cNvSpPr txBox="1"/>
                <p:nvPr/>
              </p:nvSpPr>
              <p:spPr>
                <a:xfrm flipH="1">
                  <a:off x="366189" y="4980169"/>
                  <a:ext cx="83947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189F8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</a:t>
                  </a:r>
                  <a:r>
                    <a:rPr lang="en-US" sz="1600" dirty="0" smtClean="0">
                      <a:solidFill>
                        <a:srgbClr val="189F8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02</a:t>
                  </a:r>
                  <a:endParaRPr lang="en-US" sz="1600" dirty="0">
                    <a:solidFill>
                      <a:srgbClr val="189F86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 flipH="1">
                  <a:off x="366190" y="5290097"/>
                  <a:ext cx="851768" cy="7848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diagram. Pitch your ideas convincingly.</a:t>
                  </a:r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3507756" y="3669615"/>
                <a:ext cx="931567" cy="1094758"/>
                <a:chOff x="366189" y="4980169"/>
                <a:chExt cx="851769" cy="1094758"/>
              </a:xfrm>
            </p:grpSpPr>
            <p:sp>
              <p:nvSpPr>
                <p:cNvPr id="94" name="TextBox 93"/>
                <p:cNvSpPr txBox="1"/>
                <p:nvPr/>
              </p:nvSpPr>
              <p:spPr>
                <a:xfrm flipH="1">
                  <a:off x="366189" y="4980169"/>
                  <a:ext cx="83947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79914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</a:t>
                  </a:r>
                  <a:r>
                    <a:rPr lang="en-US" sz="1600" dirty="0" smtClean="0">
                      <a:solidFill>
                        <a:srgbClr val="79914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03</a:t>
                  </a:r>
                  <a:endParaRPr lang="en-US" sz="1600" dirty="0">
                    <a:solidFill>
                      <a:srgbClr val="79914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 flipH="1">
                  <a:off x="366190" y="5290097"/>
                  <a:ext cx="851768" cy="7848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diagram. Pitch your ideas convincingly.</a:t>
                  </a:r>
                </a:p>
              </p:txBody>
            </p:sp>
          </p:grpSp>
          <p:grpSp>
            <p:nvGrpSpPr>
              <p:cNvPr id="96" name="Group 95"/>
              <p:cNvGrpSpPr/>
              <p:nvPr/>
            </p:nvGrpSpPr>
            <p:grpSpPr>
              <a:xfrm>
                <a:off x="4799571" y="3283236"/>
                <a:ext cx="931567" cy="1094758"/>
                <a:chOff x="366189" y="4980169"/>
                <a:chExt cx="851769" cy="1094758"/>
              </a:xfrm>
            </p:grpSpPr>
            <p:sp>
              <p:nvSpPr>
                <p:cNvPr id="97" name="TextBox 96"/>
                <p:cNvSpPr txBox="1"/>
                <p:nvPr/>
              </p:nvSpPr>
              <p:spPr>
                <a:xfrm flipH="1">
                  <a:off x="366189" y="4980169"/>
                  <a:ext cx="83947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EE9D1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</a:t>
                  </a:r>
                  <a:r>
                    <a:rPr lang="en-US" sz="1600" dirty="0" smtClean="0">
                      <a:solidFill>
                        <a:srgbClr val="EE9D1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04</a:t>
                  </a:r>
                  <a:endParaRPr lang="en-US" sz="1600" dirty="0">
                    <a:solidFill>
                      <a:srgbClr val="EE9D16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 flipH="1">
                  <a:off x="366190" y="5290097"/>
                  <a:ext cx="851768" cy="7848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diagram. Pitch your ideas convincingly.</a:t>
                  </a:r>
                </a:p>
              </p:txBody>
            </p:sp>
          </p:grpSp>
          <p:grpSp>
            <p:nvGrpSpPr>
              <p:cNvPr id="99" name="Group 98"/>
              <p:cNvGrpSpPr/>
              <p:nvPr/>
            </p:nvGrpSpPr>
            <p:grpSpPr>
              <a:xfrm>
                <a:off x="7383199" y="2510478"/>
                <a:ext cx="931567" cy="1094758"/>
                <a:chOff x="366189" y="4980169"/>
                <a:chExt cx="851769" cy="1094758"/>
              </a:xfrm>
            </p:grpSpPr>
            <p:sp>
              <p:nvSpPr>
                <p:cNvPr id="100" name="TextBox 99"/>
                <p:cNvSpPr txBox="1"/>
                <p:nvPr/>
              </p:nvSpPr>
              <p:spPr>
                <a:xfrm flipH="1">
                  <a:off x="366189" y="4980169"/>
                  <a:ext cx="83947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60365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</a:t>
                  </a:r>
                  <a:r>
                    <a:rPr lang="en-US" sz="1600" dirty="0" smtClean="0">
                      <a:solidFill>
                        <a:srgbClr val="60365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06</a:t>
                  </a:r>
                  <a:endParaRPr lang="en-US" sz="1600" dirty="0">
                    <a:solidFill>
                      <a:srgbClr val="60365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 flipH="1">
                  <a:off x="366190" y="5290097"/>
                  <a:ext cx="851768" cy="7848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diagram. Pitch your ideas convincingly.</a:t>
                  </a:r>
                </a:p>
              </p:txBody>
            </p:sp>
          </p:grpSp>
          <p:grpSp>
            <p:nvGrpSpPr>
              <p:cNvPr id="102" name="Group 101"/>
              <p:cNvGrpSpPr/>
              <p:nvPr/>
            </p:nvGrpSpPr>
            <p:grpSpPr>
              <a:xfrm>
                <a:off x="6091386" y="2896857"/>
                <a:ext cx="931567" cy="1094758"/>
                <a:chOff x="366189" y="4980169"/>
                <a:chExt cx="851769" cy="1094758"/>
              </a:xfrm>
            </p:grpSpPr>
            <p:sp>
              <p:nvSpPr>
                <p:cNvPr id="103" name="TextBox 102"/>
                <p:cNvSpPr txBox="1"/>
                <p:nvPr/>
              </p:nvSpPr>
              <p:spPr>
                <a:xfrm flipH="1">
                  <a:off x="366189" y="4980169"/>
                  <a:ext cx="83947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D45D5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</a:t>
                  </a:r>
                  <a:r>
                    <a:rPr lang="en-US" sz="1600" dirty="0" smtClean="0">
                      <a:solidFill>
                        <a:srgbClr val="D45D5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05</a:t>
                  </a:r>
                  <a:endParaRPr lang="en-US" sz="1600" dirty="0">
                    <a:solidFill>
                      <a:srgbClr val="D45D5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 flipH="1">
                  <a:off x="366190" y="5290097"/>
                  <a:ext cx="851768" cy="7848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chemeClr val="bg1">
                          <a:lumMod val="6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diagram. Pitch your ideas convincingly.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7749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938"/>
            <a:ext cx="8077200" cy="6771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images are 100% editable in PowerPoint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“Change color, size and orientation of any icon to your liking”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800000">
            <a:off x="2253198" y="2704443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800000">
            <a:off x="5884522" y="4722430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40483" t="50260" r="25842" b="30990"/>
          <a:stretch/>
        </p:blipFill>
        <p:spPr>
          <a:xfrm>
            <a:off x="430306" y="1478231"/>
            <a:ext cx="1931894" cy="6047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40630" t="48165" r="26016" b="32192"/>
          <a:stretch/>
        </p:blipFill>
        <p:spPr>
          <a:xfrm>
            <a:off x="2605226" y="3266882"/>
            <a:ext cx="3127832" cy="10356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41299" t="54712" r="28024" b="28621"/>
          <a:stretch/>
        </p:blipFill>
        <p:spPr>
          <a:xfrm>
            <a:off x="5976084" y="5486400"/>
            <a:ext cx="3041088" cy="92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4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40630" t="48165" r="26016" b="32192"/>
          <a:stretch/>
        </p:blipFill>
        <p:spPr>
          <a:xfrm>
            <a:off x="6077684" y="1214611"/>
            <a:ext cx="2329716" cy="7713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0741" t="50744" r="27020" b="27034"/>
          <a:stretch/>
        </p:blipFill>
        <p:spPr>
          <a:xfrm>
            <a:off x="813925" y="1310861"/>
            <a:ext cx="2003688" cy="7765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097917" y="1174044"/>
            <a:ext cx="2614748" cy="2635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572" y="496066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we have shown are just for demo purposes. You can replace these icons with the correct icons to suit your message. We have a large collection of icons to choose from.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replace any icon, double click on it and select it, and then right click it to ungroup it.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icon and replace it with any icon or graphic from our site.</a:t>
            </a:r>
            <a:endParaRPr lang="en-GB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7164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35324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4457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8259" y="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57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80118" t="19196" r="-86" b="24454"/>
          <a:stretch/>
        </p:blipFill>
        <p:spPr>
          <a:xfrm>
            <a:off x="6102413" y="1139371"/>
            <a:ext cx="2149802" cy="34108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8176" t="50546" r="24566" b="24454"/>
          <a:stretch/>
        </p:blipFill>
        <p:spPr>
          <a:xfrm>
            <a:off x="656769" y="1212485"/>
            <a:ext cx="2344060" cy="884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34498" t="33273" r="53564" b="20036"/>
          <a:stretch/>
        </p:blipFill>
        <p:spPr>
          <a:xfrm>
            <a:off x="3724521" y="1191376"/>
            <a:ext cx="1321088" cy="2917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0372" y="0"/>
            <a:ext cx="517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7164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35324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4457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1541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on the object or shape that you want to change the color of.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Format Shape in the dialog 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“Fill” in the Format Shape box then “Solid” or “Gradient” depending on the appearance of the object. Change colour as shown in the picture.</a:t>
            </a:r>
          </a:p>
        </p:txBody>
      </p:sp>
    </p:spTree>
    <p:extLst>
      <p:ext uri="{BB962C8B-B14F-4D97-AF65-F5344CB8AC3E}">
        <p14:creationId xmlns:p14="http://schemas.microsoft.com/office/powerpoint/2010/main" val="26582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</TotalTime>
  <Words>242</Words>
  <Application>Microsoft Office PowerPoint</Application>
  <PresentationFormat>On-screen Show (4:3)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Adobe Kaiti Std R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</dc:creator>
  <cp:lastModifiedBy>com</cp:lastModifiedBy>
  <cp:revision>22</cp:revision>
  <dcterms:created xsi:type="dcterms:W3CDTF">2015-11-04T05:08:10Z</dcterms:created>
  <dcterms:modified xsi:type="dcterms:W3CDTF">2015-12-04T06:13:50Z</dcterms:modified>
</cp:coreProperties>
</file>