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5" r:id="rId2"/>
    <p:sldId id="267" r:id="rId3"/>
    <p:sldId id="26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6224"/>
    <a:srgbClr val="C58631"/>
    <a:srgbClr val="D8A562"/>
    <a:srgbClr val="943838"/>
    <a:srgbClr val="5E3456"/>
    <a:srgbClr val="3B5479"/>
    <a:srgbClr val="D9D9D9"/>
    <a:srgbClr val="49776E"/>
    <a:srgbClr val="7DAFA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7" autoAdjust="0"/>
    <p:restoredTop sz="94660"/>
  </p:normalViewPr>
  <p:slideViewPr>
    <p:cSldViewPr snapToGrid="0">
      <p:cViewPr varScale="1">
        <p:scale>
          <a:sx n="54" d="100"/>
          <a:sy n="54" d="100"/>
        </p:scale>
        <p:origin x="8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0DA80-7F70-4BA0-9D5F-5370BE6F6FD7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705B4-0016-4D57-A4BC-E924E8EBD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26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A3A1E-95A6-4E54-BEC4-9BFFF6C45BE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3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8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2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63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4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79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33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78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1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06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4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82FED-BFFA-4241-84E4-860F1CD7A02E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A60E-CA3E-41B7-BA2D-BB1FC7AA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181"/>
          <p:cNvGrpSpPr/>
          <p:nvPr/>
        </p:nvGrpSpPr>
        <p:grpSpPr>
          <a:xfrm>
            <a:off x="-1" y="648221"/>
            <a:ext cx="9144006" cy="6199658"/>
            <a:chOff x="299483" y="609584"/>
            <a:chExt cx="9144006" cy="6199658"/>
          </a:xfrm>
        </p:grpSpPr>
        <p:grpSp>
          <p:nvGrpSpPr>
            <p:cNvPr id="103" name="Group 102"/>
            <p:cNvGrpSpPr/>
            <p:nvPr/>
          </p:nvGrpSpPr>
          <p:grpSpPr>
            <a:xfrm>
              <a:off x="299483" y="609584"/>
              <a:ext cx="9144004" cy="1244236"/>
              <a:chOff x="307535" y="609584"/>
              <a:chExt cx="9144004" cy="1244236"/>
            </a:xfrm>
          </p:grpSpPr>
          <p:sp>
            <p:nvSpPr>
              <p:cNvPr id="13" name="Rectangle 12"/>
              <p:cNvSpPr/>
              <p:nvPr/>
            </p:nvSpPr>
            <p:spPr>
              <a:xfrm rot="16200000">
                <a:off x="4258855" y="-3338863"/>
                <a:ext cx="1241363" cy="914400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94" name="Group 93"/>
              <p:cNvGrpSpPr/>
              <p:nvPr/>
            </p:nvGrpSpPr>
            <p:grpSpPr>
              <a:xfrm>
                <a:off x="1888158" y="609584"/>
                <a:ext cx="2092825" cy="1240056"/>
                <a:chOff x="1888158" y="609584"/>
                <a:chExt cx="2092825" cy="1240056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1888158" y="609584"/>
                  <a:ext cx="2092825" cy="1240056"/>
                  <a:chOff x="1888158" y="609584"/>
                  <a:chExt cx="2092825" cy="1240056"/>
                </a:xfrm>
              </p:grpSpPr>
              <p:sp>
                <p:nvSpPr>
                  <p:cNvPr id="26" name="Trapezoid 25"/>
                  <p:cNvSpPr/>
                  <p:nvPr/>
                </p:nvSpPr>
                <p:spPr>
                  <a:xfrm rot="10800000">
                    <a:off x="1923828" y="688374"/>
                    <a:ext cx="2039568" cy="1161266"/>
                  </a:xfrm>
                  <a:custGeom>
                    <a:avLst/>
                    <a:gdLst>
                      <a:gd name="connsiteX0" fmla="*/ 0 w 2145160"/>
                      <a:gd name="connsiteY0" fmla="*/ 1207109 h 1207109"/>
                      <a:gd name="connsiteX1" fmla="*/ 206440 w 2145160"/>
                      <a:gd name="connsiteY1" fmla="*/ 0 h 1207109"/>
                      <a:gd name="connsiteX2" fmla="*/ 1938720 w 2145160"/>
                      <a:gd name="connsiteY2" fmla="*/ 0 h 1207109"/>
                      <a:gd name="connsiteX3" fmla="*/ 2145160 w 2145160"/>
                      <a:gd name="connsiteY3" fmla="*/ 1207109 h 1207109"/>
                      <a:gd name="connsiteX4" fmla="*/ 0 w 2145160"/>
                      <a:gd name="connsiteY4" fmla="*/ 1207109 h 1207109"/>
                      <a:gd name="connsiteX0" fmla="*/ 0 w 2145160"/>
                      <a:gd name="connsiteY0" fmla="*/ 1207109 h 1207109"/>
                      <a:gd name="connsiteX1" fmla="*/ 211202 w 2145160"/>
                      <a:gd name="connsiteY1" fmla="*/ 3 h 1207109"/>
                      <a:gd name="connsiteX2" fmla="*/ 1938720 w 2145160"/>
                      <a:gd name="connsiteY2" fmla="*/ 0 h 1207109"/>
                      <a:gd name="connsiteX3" fmla="*/ 2145160 w 2145160"/>
                      <a:gd name="connsiteY3" fmla="*/ 1207109 h 1207109"/>
                      <a:gd name="connsiteX4" fmla="*/ 0 w 2145160"/>
                      <a:gd name="connsiteY4" fmla="*/ 1207109 h 1207109"/>
                      <a:gd name="connsiteX0" fmla="*/ 0 w 2138016"/>
                      <a:gd name="connsiteY0" fmla="*/ 1204731 h 1207109"/>
                      <a:gd name="connsiteX1" fmla="*/ 204058 w 2138016"/>
                      <a:gd name="connsiteY1" fmla="*/ 3 h 1207109"/>
                      <a:gd name="connsiteX2" fmla="*/ 1931576 w 2138016"/>
                      <a:gd name="connsiteY2" fmla="*/ 0 h 1207109"/>
                      <a:gd name="connsiteX3" fmla="*/ 2138016 w 2138016"/>
                      <a:gd name="connsiteY3" fmla="*/ 1207109 h 1207109"/>
                      <a:gd name="connsiteX4" fmla="*/ 0 w 2138016"/>
                      <a:gd name="connsiteY4" fmla="*/ 1204731 h 1207109"/>
                      <a:gd name="connsiteX0" fmla="*/ 0 w 2138016"/>
                      <a:gd name="connsiteY0" fmla="*/ 1204731 h 1207109"/>
                      <a:gd name="connsiteX1" fmla="*/ 201677 w 2138016"/>
                      <a:gd name="connsiteY1" fmla="*/ 6 h 1207109"/>
                      <a:gd name="connsiteX2" fmla="*/ 1931576 w 2138016"/>
                      <a:gd name="connsiteY2" fmla="*/ 0 h 1207109"/>
                      <a:gd name="connsiteX3" fmla="*/ 2138016 w 2138016"/>
                      <a:gd name="connsiteY3" fmla="*/ 1207109 h 1207109"/>
                      <a:gd name="connsiteX4" fmla="*/ 0 w 2138016"/>
                      <a:gd name="connsiteY4" fmla="*/ 1204731 h 1207109"/>
                      <a:gd name="connsiteX0" fmla="*/ 0 w 2138016"/>
                      <a:gd name="connsiteY0" fmla="*/ 1204731 h 1204731"/>
                      <a:gd name="connsiteX1" fmla="*/ 201677 w 2138016"/>
                      <a:gd name="connsiteY1" fmla="*/ 6 h 1204731"/>
                      <a:gd name="connsiteX2" fmla="*/ 1931576 w 2138016"/>
                      <a:gd name="connsiteY2" fmla="*/ 0 h 1204731"/>
                      <a:gd name="connsiteX3" fmla="*/ 2138016 w 2138016"/>
                      <a:gd name="connsiteY3" fmla="*/ 1201610 h 1204731"/>
                      <a:gd name="connsiteX4" fmla="*/ 0 w 2138016"/>
                      <a:gd name="connsiteY4" fmla="*/ 1204731 h 1204731"/>
                      <a:gd name="connsiteX0" fmla="*/ 0 w 2135267"/>
                      <a:gd name="connsiteY0" fmla="*/ 1204731 h 1212609"/>
                      <a:gd name="connsiteX1" fmla="*/ 201677 w 2135267"/>
                      <a:gd name="connsiteY1" fmla="*/ 6 h 1212609"/>
                      <a:gd name="connsiteX2" fmla="*/ 1931576 w 2135267"/>
                      <a:gd name="connsiteY2" fmla="*/ 0 h 1212609"/>
                      <a:gd name="connsiteX3" fmla="*/ 2135267 w 2135267"/>
                      <a:gd name="connsiteY3" fmla="*/ 1212609 h 1212609"/>
                      <a:gd name="connsiteX4" fmla="*/ 0 w 2135267"/>
                      <a:gd name="connsiteY4" fmla="*/ 1204731 h 1212609"/>
                      <a:gd name="connsiteX0" fmla="*/ 0 w 2135267"/>
                      <a:gd name="connsiteY0" fmla="*/ 1204731 h 1204731"/>
                      <a:gd name="connsiteX1" fmla="*/ 201677 w 2135267"/>
                      <a:gd name="connsiteY1" fmla="*/ 6 h 1204731"/>
                      <a:gd name="connsiteX2" fmla="*/ 1931576 w 2135267"/>
                      <a:gd name="connsiteY2" fmla="*/ 0 h 1204731"/>
                      <a:gd name="connsiteX3" fmla="*/ 2135267 w 2135267"/>
                      <a:gd name="connsiteY3" fmla="*/ 1204313 h 1204731"/>
                      <a:gd name="connsiteX4" fmla="*/ 0 w 2135267"/>
                      <a:gd name="connsiteY4" fmla="*/ 1204731 h 1204731"/>
                      <a:gd name="connsiteX0" fmla="*/ 0 w 2126971"/>
                      <a:gd name="connsiteY0" fmla="*/ 1204731 h 1207078"/>
                      <a:gd name="connsiteX1" fmla="*/ 201677 w 2126971"/>
                      <a:gd name="connsiteY1" fmla="*/ 6 h 1207078"/>
                      <a:gd name="connsiteX2" fmla="*/ 1931576 w 2126971"/>
                      <a:gd name="connsiteY2" fmla="*/ 0 h 1207078"/>
                      <a:gd name="connsiteX3" fmla="*/ 2126971 w 2126971"/>
                      <a:gd name="connsiteY3" fmla="*/ 1207078 h 1207078"/>
                      <a:gd name="connsiteX4" fmla="*/ 0 w 2126971"/>
                      <a:gd name="connsiteY4" fmla="*/ 1204731 h 1207078"/>
                      <a:gd name="connsiteX0" fmla="*/ 0 w 2129736"/>
                      <a:gd name="connsiteY0" fmla="*/ 1204731 h 1207078"/>
                      <a:gd name="connsiteX1" fmla="*/ 201677 w 2129736"/>
                      <a:gd name="connsiteY1" fmla="*/ 6 h 1207078"/>
                      <a:gd name="connsiteX2" fmla="*/ 1931576 w 2129736"/>
                      <a:gd name="connsiteY2" fmla="*/ 0 h 1207078"/>
                      <a:gd name="connsiteX3" fmla="*/ 2129736 w 2129736"/>
                      <a:gd name="connsiteY3" fmla="*/ 1207078 h 1207078"/>
                      <a:gd name="connsiteX4" fmla="*/ 0 w 2129736"/>
                      <a:gd name="connsiteY4" fmla="*/ 1204731 h 1207078"/>
                      <a:gd name="connsiteX0" fmla="*/ 0 w 2129736"/>
                      <a:gd name="connsiteY0" fmla="*/ 1204731 h 1204731"/>
                      <a:gd name="connsiteX1" fmla="*/ 201677 w 2129736"/>
                      <a:gd name="connsiteY1" fmla="*/ 6 h 1204731"/>
                      <a:gd name="connsiteX2" fmla="*/ 1931576 w 2129736"/>
                      <a:gd name="connsiteY2" fmla="*/ 0 h 1204731"/>
                      <a:gd name="connsiteX3" fmla="*/ 2129736 w 2129736"/>
                      <a:gd name="connsiteY3" fmla="*/ 1196016 h 1204731"/>
                      <a:gd name="connsiteX4" fmla="*/ 0 w 2129736"/>
                      <a:gd name="connsiteY4" fmla="*/ 1204731 h 1204731"/>
                      <a:gd name="connsiteX0" fmla="*/ 0 w 2129736"/>
                      <a:gd name="connsiteY0" fmla="*/ 1204731 h 1204731"/>
                      <a:gd name="connsiteX1" fmla="*/ 201677 w 2129736"/>
                      <a:gd name="connsiteY1" fmla="*/ 6 h 1204731"/>
                      <a:gd name="connsiteX2" fmla="*/ 1931576 w 2129736"/>
                      <a:gd name="connsiteY2" fmla="*/ 0 h 1204731"/>
                      <a:gd name="connsiteX3" fmla="*/ 2129736 w 2129736"/>
                      <a:gd name="connsiteY3" fmla="*/ 1198781 h 1204731"/>
                      <a:gd name="connsiteX4" fmla="*/ 0 w 2129736"/>
                      <a:gd name="connsiteY4" fmla="*/ 1204731 h 1204731"/>
                      <a:gd name="connsiteX0" fmla="*/ 0 w 2129736"/>
                      <a:gd name="connsiteY0" fmla="*/ 1204731 h 1204731"/>
                      <a:gd name="connsiteX1" fmla="*/ 201677 w 2129736"/>
                      <a:gd name="connsiteY1" fmla="*/ 6 h 1204731"/>
                      <a:gd name="connsiteX2" fmla="*/ 1931576 w 2129736"/>
                      <a:gd name="connsiteY2" fmla="*/ 0 h 1204731"/>
                      <a:gd name="connsiteX3" fmla="*/ 2129736 w 2129736"/>
                      <a:gd name="connsiteY3" fmla="*/ 1198781 h 1204731"/>
                      <a:gd name="connsiteX4" fmla="*/ 0 w 2129736"/>
                      <a:gd name="connsiteY4" fmla="*/ 1204731 h 1204731"/>
                      <a:gd name="connsiteX0" fmla="*/ 0 w 2129736"/>
                      <a:gd name="connsiteY0" fmla="*/ 1204731 h 1207078"/>
                      <a:gd name="connsiteX1" fmla="*/ 201677 w 2129736"/>
                      <a:gd name="connsiteY1" fmla="*/ 6 h 1207078"/>
                      <a:gd name="connsiteX2" fmla="*/ 1931576 w 2129736"/>
                      <a:gd name="connsiteY2" fmla="*/ 0 h 1207078"/>
                      <a:gd name="connsiteX3" fmla="*/ 2129736 w 2129736"/>
                      <a:gd name="connsiteY3" fmla="*/ 1207078 h 1207078"/>
                      <a:gd name="connsiteX4" fmla="*/ 0 w 2129736"/>
                      <a:gd name="connsiteY4" fmla="*/ 1204731 h 1207078"/>
                      <a:gd name="connsiteX0" fmla="*/ 0 w 2129736"/>
                      <a:gd name="connsiteY0" fmla="*/ 1204731 h 1207078"/>
                      <a:gd name="connsiteX1" fmla="*/ 201677 w 2129736"/>
                      <a:gd name="connsiteY1" fmla="*/ 6 h 1207078"/>
                      <a:gd name="connsiteX2" fmla="*/ 1931576 w 2129736"/>
                      <a:gd name="connsiteY2" fmla="*/ 0 h 1207078"/>
                      <a:gd name="connsiteX3" fmla="*/ 2129736 w 2129736"/>
                      <a:gd name="connsiteY3" fmla="*/ 1207078 h 1207078"/>
                      <a:gd name="connsiteX4" fmla="*/ 0 w 2129736"/>
                      <a:gd name="connsiteY4" fmla="*/ 1204731 h 1207078"/>
                      <a:gd name="connsiteX0" fmla="*/ 0 w 2129736"/>
                      <a:gd name="connsiteY0" fmla="*/ 1204731 h 1204731"/>
                      <a:gd name="connsiteX1" fmla="*/ 201677 w 2129736"/>
                      <a:gd name="connsiteY1" fmla="*/ 6 h 1204731"/>
                      <a:gd name="connsiteX2" fmla="*/ 1931576 w 2129736"/>
                      <a:gd name="connsiteY2" fmla="*/ 0 h 1204731"/>
                      <a:gd name="connsiteX3" fmla="*/ 2129736 w 2129736"/>
                      <a:gd name="connsiteY3" fmla="*/ 1201547 h 1204731"/>
                      <a:gd name="connsiteX4" fmla="*/ 0 w 2129736"/>
                      <a:gd name="connsiteY4" fmla="*/ 1204731 h 1204731"/>
                      <a:gd name="connsiteX0" fmla="*/ 0 w 2126970"/>
                      <a:gd name="connsiteY0" fmla="*/ 1204731 h 1204731"/>
                      <a:gd name="connsiteX1" fmla="*/ 201677 w 2126970"/>
                      <a:gd name="connsiteY1" fmla="*/ 6 h 1204731"/>
                      <a:gd name="connsiteX2" fmla="*/ 1931576 w 2126970"/>
                      <a:gd name="connsiteY2" fmla="*/ 0 h 1204731"/>
                      <a:gd name="connsiteX3" fmla="*/ 2126970 w 2126970"/>
                      <a:gd name="connsiteY3" fmla="*/ 1201547 h 1204731"/>
                      <a:gd name="connsiteX4" fmla="*/ 0 w 2126970"/>
                      <a:gd name="connsiteY4" fmla="*/ 1204731 h 1204731"/>
                      <a:gd name="connsiteX0" fmla="*/ 0 w 2121438"/>
                      <a:gd name="connsiteY0" fmla="*/ 1204731 h 1207079"/>
                      <a:gd name="connsiteX1" fmla="*/ 201677 w 2121438"/>
                      <a:gd name="connsiteY1" fmla="*/ 6 h 1207079"/>
                      <a:gd name="connsiteX2" fmla="*/ 1931576 w 2121438"/>
                      <a:gd name="connsiteY2" fmla="*/ 0 h 1207079"/>
                      <a:gd name="connsiteX3" fmla="*/ 2121438 w 2121438"/>
                      <a:gd name="connsiteY3" fmla="*/ 1207079 h 1207079"/>
                      <a:gd name="connsiteX4" fmla="*/ 0 w 2121438"/>
                      <a:gd name="connsiteY4" fmla="*/ 1204731 h 1207079"/>
                      <a:gd name="connsiteX0" fmla="*/ 0 w 2115906"/>
                      <a:gd name="connsiteY0" fmla="*/ 1204731 h 1204731"/>
                      <a:gd name="connsiteX1" fmla="*/ 201677 w 2115906"/>
                      <a:gd name="connsiteY1" fmla="*/ 6 h 1204731"/>
                      <a:gd name="connsiteX2" fmla="*/ 1931576 w 2115906"/>
                      <a:gd name="connsiteY2" fmla="*/ 0 h 1204731"/>
                      <a:gd name="connsiteX3" fmla="*/ 2115906 w 2115906"/>
                      <a:gd name="connsiteY3" fmla="*/ 1204313 h 1204731"/>
                      <a:gd name="connsiteX4" fmla="*/ 0 w 2115906"/>
                      <a:gd name="connsiteY4" fmla="*/ 1204731 h 1204731"/>
                      <a:gd name="connsiteX0" fmla="*/ 0 w 2115906"/>
                      <a:gd name="connsiteY0" fmla="*/ 1204731 h 1204731"/>
                      <a:gd name="connsiteX1" fmla="*/ 201677 w 2115906"/>
                      <a:gd name="connsiteY1" fmla="*/ 6 h 1204731"/>
                      <a:gd name="connsiteX2" fmla="*/ 1934341 w 2115906"/>
                      <a:gd name="connsiteY2" fmla="*/ 0 h 1204731"/>
                      <a:gd name="connsiteX3" fmla="*/ 2115906 w 2115906"/>
                      <a:gd name="connsiteY3" fmla="*/ 1204313 h 1204731"/>
                      <a:gd name="connsiteX4" fmla="*/ 0 w 2115906"/>
                      <a:gd name="connsiteY4" fmla="*/ 1204731 h 1204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15906" h="1204731">
                        <a:moveTo>
                          <a:pt x="0" y="1204731"/>
                        </a:moveTo>
                        <a:lnTo>
                          <a:pt x="201677" y="6"/>
                        </a:lnTo>
                        <a:lnTo>
                          <a:pt x="1934341" y="0"/>
                        </a:lnTo>
                        <a:lnTo>
                          <a:pt x="2115906" y="1204313"/>
                        </a:lnTo>
                        <a:lnTo>
                          <a:pt x="0" y="1204731"/>
                        </a:lnTo>
                        <a:close/>
                      </a:path>
                    </a:pathLst>
                  </a:custGeom>
                  <a:solidFill>
                    <a:srgbClr val="49776E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" name="Trapezoid 24"/>
                  <p:cNvSpPr/>
                  <p:nvPr/>
                </p:nvSpPr>
                <p:spPr>
                  <a:xfrm rot="10800000">
                    <a:off x="1888158" y="609584"/>
                    <a:ext cx="2092825" cy="1163558"/>
                  </a:xfrm>
                  <a:prstGeom prst="trapezoid">
                    <a:avLst>
                      <a:gd name="adj" fmla="val 17102"/>
                    </a:avLst>
                  </a:prstGeom>
                  <a:solidFill>
                    <a:srgbClr val="7DAFA5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7" name="Group 66"/>
                <p:cNvGrpSpPr/>
                <p:nvPr/>
              </p:nvGrpSpPr>
              <p:grpSpPr>
                <a:xfrm>
                  <a:off x="2503545" y="936269"/>
                  <a:ext cx="862050" cy="472806"/>
                  <a:chOff x="3485967" y="3223136"/>
                  <a:chExt cx="884894" cy="485338"/>
                </a:xfrm>
                <a:solidFill>
                  <a:schemeClr val="bg1"/>
                </a:solidFill>
                <a:effectLst/>
              </p:grpSpPr>
              <p:grpSp>
                <p:nvGrpSpPr>
                  <p:cNvPr id="68" name="Group 67"/>
                  <p:cNvGrpSpPr/>
                  <p:nvPr/>
                </p:nvGrpSpPr>
                <p:grpSpPr>
                  <a:xfrm>
                    <a:off x="3681256" y="3223136"/>
                    <a:ext cx="494236" cy="485338"/>
                    <a:chOff x="-2429678" y="-3238500"/>
                    <a:chExt cx="13663209" cy="13417212"/>
                  </a:xfrm>
                  <a:grpFill/>
                </p:grpSpPr>
                <p:sp>
                  <p:nvSpPr>
                    <p:cNvPr id="79" name="Freeform 78"/>
                    <p:cNvSpPr/>
                    <p:nvPr/>
                  </p:nvSpPr>
                  <p:spPr>
                    <a:xfrm>
                      <a:off x="990599" y="-3238500"/>
                      <a:ext cx="6825423" cy="7410594"/>
                    </a:xfrm>
                    <a:custGeom>
                      <a:avLst/>
                      <a:gdLst>
                        <a:gd name="connsiteX0" fmla="*/ 3409950 w 6825423"/>
                        <a:gd name="connsiteY0" fmla="*/ 0 h 7410594"/>
                        <a:gd name="connsiteX1" fmla="*/ 6229951 w 6825423"/>
                        <a:gd name="connsiteY1" fmla="*/ 2516401 h 7410594"/>
                        <a:gd name="connsiteX2" fmla="*/ 6238704 w 6825423"/>
                        <a:gd name="connsiteY2" fmla="*/ 2557692 h 7410594"/>
                        <a:gd name="connsiteX3" fmla="*/ 6296533 w 6825423"/>
                        <a:gd name="connsiteY3" fmla="*/ 2595147 h 7410594"/>
                        <a:gd name="connsiteX4" fmla="*/ 6674736 w 6825423"/>
                        <a:gd name="connsiteY4" fmla="*/ 2949584 h 7410594"/>
                        <a:gd name="connsiteX5" fmla="*/ 6674736 w 6825423"/>
                        <a:gd name="connsiteY5" fmla="*/ 4422766 h 7410594"/>
                        <a:gd name="connsiteX6" fmla="*/ 6134530 w 6825423"/>
                        <a:gd name="connsiteY6" fmla="*/ 4903781 h 7410594"/>
                        <a:gd name="connsiteX7" fmla="*/ 6097506 w 6825423"/>
                        <a:gd name="connsiteY7" fmla="*/ 4909551 h 7410594"/>
                        <a:gd name="connsiteX8" fmla="*/ 6054756 w 6825423"/>
                        <a:gd name="connsiteY8" fmla="*/ 5016817 h 7410594"/>
                        <a:gd name="connsiteX9" fmla="*/ 3352800 w 6825423"/>
                        <a:gd name="connsiteY9" fmla="*/ 7410450 h 7410594"/>
                        <a:gd name="connsiteX10" fmla="*/ 799523 w 6825423"/>
                        <a:gd name="connsiteY10" fmla="*/ 5059710 h 7410594"/>
                        <a:gd name="connsiteX11" fmla="*/ 738130 w 6825423"/>
                        <a:gd name="connsiteY11" fmla="*/ 4892092 h 7410594"/>
                        <a:gd name="connsiteX12" fmla="*/ 690893 w 6825423"/>
                        <a:gd name="connsiteY12" fmla="*/ 4884731 h 7410594"/>
                        <a:gd name="connsiteX13" fmla="*/ 150687 w 6825423"/>
                        <a:gd name="connsiteY13" fmla="*/ 4403716 h 7410594"/>
                        <a:gd name="connsiteX14" fmla="*/ 150687 w 6825423"/>
                        <a:gd name="connsiteY14" fmla="*/ 2930534 h 7410594"/>
                        <a:gd name="connsiteX15" fmla="*/ 436548 w 6825423"/>
                        <a:gd name="connsiteY15" fmla="*/ 2646152 h 7410594"/>
                        <a:gd name="connsiteX16" fmla="*/ 522375 w 6825423"/>
                        <a:gd name="connsiteY16" fmla="*/ 2581039 h 7410594"/>
                        <a:gd name="connsiteX17" fmla="*/ 543969 w 6825423"/>
                        <a:gd name="connsiteY17" fmla="*/ 2473931 h 7410594"/>
                        <a:gd name="connsiteX18" fmla="*/ 3409950 w 6825423"/>
                        <a:gd name="connsiteY18" fmla="*/ 0 h 74105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6825423" h="7410594">
                          <a:moveTo>
                            <a:pt x="3409950" y="0"/>
                          </a:moveTo>
                          <a:cubicBezTo>
                            <a:pt x="4734941" y="0"/>
                            <a:pt x="5856099" y="1058526"/>
                            <a:pt x="6229951" y="2516401"/>
                          </a:cubicBezTo>
                          <a:lnTo>
                            <a:pt x="6238704" y="2557692"/>
                          </a:lnTo>
                          <a:lnTo>
                            <a:pt x="6296533" y="2595147"/>
                          </a:lnTo>
                          <a:cubicBezTo>
                            <a:pt x="6416937" y="2679806"/>
                            <a:pt x="6549956" y="2799961"/>
                            <a:pt x="6674736" y="2949584"/>
                          </a:cubicBezTo>
                          <a:cubicBezTo>
                            <a:pt x="6821179" y="3212045"/>
                            <a:pt x="6923689" y="3855505"/>
                            <a:pt x="6674736" y="4422766"/>
                          </a:cubicBezTo>
                          <a:cubicBezTo>
                            <a:pt x="6575328" y="4635424"/>
                            <a:pt x="6329416" y="4856355"/>
                            <a:pt x="6134530" y="4903781"/>
                          </a:cubicBezTo>
                          <a:lnTo>
                            <a:pt x="6097506" y="4909551"/>
                          </a:lnTo>
                          <a:lnTo>
                            <a:pt x="6054756" y="5016817"/>
                          </a:lnTo>
                          <a:cubicBezTo>
                            <a:pt x="5478809" y="6376352"/>
                            <a:pt x="4218682" y="7424738"/>
                            <a:pt x="3352800" y="7410450"/>
                          </a:cubicBezTo>
                          <a:cubicBezTo>
                            <a:pt x="2486918" y="7396163"/>
                            <a:pt x="1360736" y="6426399"/>
                            <a:pt x="799523" y="5059710"/>
                          </a:cubicBezTo>
                          <a:lnTo>
                            <a:pt x="738130" y="4892092"/>
                          </a:lnTo>
                          <a:lnTo>
                            <a:pt x="690893" y="4884731"/>
                          </a:lnTo>
                          <a:cubicBezTo>
                            <a:pt x="496007" y="4837305"/>
                            <a:pt x="250095" y="4616374"/>
                            <a:pt x="150687" y="4403716"/>
                          </a:cubicBezTo>
                          <a:cubicBezTo>
                            <a:pt x="-98266" y="3836455"/>
                            <a:pt x="4244" y="3192995"/>
                            <a:pt x="150687" y="2930534"/>
                          </a:cubicBezTo>
                          <a:cubicBezTo>
                            <a:pt x="244273" y="2818317"/>
                            <a:pt x="342492" y="2722675"/>
                            <a:pt x="436548" y="2646152"/>
                          </a:cubicBezTo>
                          <a:lnTo>
                            <a:pt x="522375" y="2581039"/>
                          </a:lnTo>
                          <a:lnTo>
                            <a:pt x="543969" y="2473931"/>
                          </a:lnTo>
                          <a:cubicBezTo>
                            <a:pt x="882058" y="983022"/>
                            <a:pt x="2084958" y="0"/>
                            <a:pt x="3409950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0" name="Rectangle 92"/>
                    <p:cNvSpPr/>
                    <p:nvPr/>
                  </p:nvSpPr>
                  <p:spPr>
                    <a:xfrm>
                      <a:off x="-2429678" y="3891431"/>
                      <a:ext cx="13663209" cy="6287281"/>
                    </a:xfrm>
                    <a:custGeom>
                      <a:avLst/>
                      <a:gdLst>
                        <a:gd name="connsiteX0" fmla="*/ 0 w 13620364"/>
                        <a:gd name="connsiteY0" fmla="*/ 0 h 6310100"/>
                        <a:gd name="connsiteX1" fmla="*/ 13620364 w 13620364"/>
                        <a:gd name="connsiteY1" fmla="*/ 0 h 6310100"/>
                        <a:gd name="connsiteX2" fmla="*/ 13620364 w 13620364"/>
                        <a:gd name="connsiteY2" fmla="*/ 6310100 h 6310100"/>
                        <a:gd name="connsiteX3" fmla="*/ 0 w 13620364"/>
                        <a:gd name="connsiteY3" fmla="*/ 6310100 h 6310100"/>
                        <a:gd name="connsiteX4" fmla="*/ 0 w 13620364"/>
                        <a:gd name="connsiteY4" fmla="*/ 0 h 6310100"/>
                        <a:gd name="connsiteX0" fmla="*/ 0 w 13620364"/>
                        <a:gd name="connsiteY0" fmla="*/ 1 h 6310101"/>
                        <a:gd name="connsiteX1" fmla="*/ 6914764 w 13620364"/>
                        <a:gd name="connsiteY1" fmla="*/ 0 h 6310101"/>
                        <a:gd name="connsiteX2" fmla="*/ 13620364 w 13620364"/>
                        <a:gd name="connsiteY2" fmla="*/ 1 h 6310101"/>
                        <a:gd name="connsiteX3" fmla="*/ 13620364 w 13620364"/>
                        <a:gd name="connsiteY3" fmla="*/ 6310101 h 6310101"/>
                        <a:gd name="connsiteX4" fmla="*/ 0 w 13620364"/>
                        <a:gd name="connsiteY4" fmla="*/ 6310101 h 6310101"/>
                        <a:gd name="connsiteX5" fmla="*/ 0 w 13620364"/>
                        <a:gd name="connsiteY5" fmla="*/ 1 h 6310101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13620364 w 13620364"/>
                        <a:gd name="connsiteY2" fmla="*/ 0 h 6310100"/>
                        <a:gd name="connsiteX3" fmla="*/ 13620364 w 13620364"/>
                        <a:gd name="connsiteY3" fmla="*/ 6310100 h 6310100"/>
                        <a:gd name="connsiteX4" fmla="*/ 0 w 13620364"/>
                        <a:gd name="connsiteY4" fmla="*/ 6310100 h 6310100"/>
                        <a:gd name="connsiteX5" fmla="*/ 0 w 13620364"/>
                        <a:gd name="connsiteY5" fmla="*/ 0 h 6310100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10994394 w 13620364"/>
                        <a:gd name="connsiteY2" fmla="*/ 1852246 h 6310100"/>
                        <a:gd name="connsiteX3" fmla="*/ 13620364 w 13620364"/>
                        <a:gd name="connsiteY3" fmla="*/ 0 h 6310100"/>
                        <a:gd name="connsiteX4" fmla="*/ 13620364 w 13620364"/>
                        <a:gd name="connsiteY4" fmla="*/ 6310100 h 6310100"/>
                        <a:gd name="connsiteX5" fmla="*/ 0 w 13620364"/>
                        <a:gd name="connsiteY5" fmla="*/ 6310100 h 6310100"/>
                        <a:gd name="connsiteX6" fmla="*/ 0 w 13620364"/>
                        <a:gd name="connsiteY6" fmla="*/ 0 h 6310100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9235932 w 13620364"/>
                        <a:gd name="connsiteY2" fmla="*/ 23446 h 6310100"/>
                        <a:gd name="connsiteX3" fmla="*/ 13620364 w 13620364"/>
                        <a:gd name="connsiteY3" fmla="*/ 0 h 6310100"/>
                        <a:gd name="connsiteX4" fmla="*/ 13620364 w 13620364"/>
                        <a:gd name="connsiteY4" fmla="*/ 6310100 h 6310100"/>
                        <a:gd name="connsiteX5" fmla="*/ 0 w 13620364"/>
                        <a:gd name="connsiteY5" fmla="*/ 6310100 h 6310100"/>
                        <a:gd name="connsiteX6" fmla="*/ 0 w 13620364"/>
                        <a:gd name="connsiteY6" fmla="*/ 0 h 6310100"/>
                        <a:gd name="connsiteX0" fmla="*/ 0 w 13620364"/>
                        <a:gd name="connsiteY0" fmla="*/ 0 h 6310100"/>
                        <a:gd name="connsiteX1" fmla="*/ 2108302 w 13620364"/>
                        <a:gd name="connsiteY1" fmla="*/ 1547446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0 w 13620364"/>
                        <a:gd name="connsiteY6" fmla="*/ 6310100 h 6310100"/>
                        <a:gd name="connsiteX7" fmla="*/ 0 w 13620364"/>
                        <a:gd name="connsiteY7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0 w 13620364"/>
                        <a:gd name="connsiteY6" fmla="*/ 6310100 h 6310100"/>
                        <a:gd name="connsiteX7" fmla="*/ 0 w 13620364"/>
                        <a:gd name="connsiteY7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0 w 13620364"/>
                        <a:gd name="connsiteY7" fmla="*/ 6310100 h 6310100"/>
                        <a:gd name="connsiteX8" fmla="*/ 0 w 13620364"/>
                        <a:gd name="connsiteY8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9681410 w 13620364"/>
                        <a:gd name="connsiteY7" fmla="*/ 6283569 h 6310100"/>
                        <a:gd name="connsiteX8" fmla="*/ 0 w 13620364"/>
                        <a:gd name="connsiteY8" fmla="*/ 6310100 h 6310100"/>
                        <a:gd name="connsiteX9" fmla="*/ 0 w 13620364"/>
                        <a:gd name="connsiteY9" fmla="*/ 0 h 6310100"/>
                        <a:gd name="connsiteX0" fmla="*/ 0 w 13620364"/>
                        <a:gd name="connsiteY0" fmla="*/ 0 h 6330461"/>
                        <a:gd name="connsiteX1" fmla="*/ 4406025 w 13620364"/>
                        <a:gd name="connsiteY1" fmla="*/ 46892 h 6330461"/>
                        <a:gd name="connsiteX2" fmla="*/ 6774087 w 13620364"/>
                        <a:gd name="connsiteY2" fmla="*/ 5017476 h 6330461"/>
                        <a:gd name="connsiteX3" fmla="*/ 9235932 w 13620364"/>
                        <a:gd name="connsiteY3" fmla="*/ 23446 h 6330461"/>
                        <a:gd name="connsiteX4" fmla="*/ 13620364 w 13620364"/>
                        <a:gd name="connsiteY4" fmla="*/ 0 h 6330461"/>
                        <a:gd name="connsiteX5" fmla="*/ 13620364 w 13620364"/>
                        <a:gd name="connsiteY5" fmla="*/ 6310100 h 6330461"/>
                        <a:gd name="connsiteX6" fmla="*/ 10830271 w 13620364"/>
                        <a:gd name="connsiteY6" fmla="*/ 6307015 h 6330461"/>
                        <a:gd name="connsiteX7" fmla="*/ 10220671 w 13620364"/>
                        <a:gd name="connsiteY7" fmla="*/ 6330461 h 6330461"/>
                        <a:gd name="connsiteX8" fmla="*/ 0 w 13620364"/>
                        <a:gd name="connsiteY8" fmla="*/ 6310100 h 6330461"/>
                        <a:gd name="connsiteX9" fmla="*/ 0 w 13620364"/>
                        <a:gd name="connsiteY9" fmla="*/ 0 h 6330461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7594702 w 13620364"/>
                        <a:gd name="connsiteY7" fmla="*/ 6213230 h 6310100"/>
                        <a:gd name="connsiteX8" fmla="*/ 0 w 13620364"/>
                        <a:gd name="connsiteY8" fmla="*/ 6310100 h 6310100"/>
                        <a:gd name="connsiteX9" fmla="*/ 0 w 13620364"/>
                        <a:gd name="connsiteY9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384794 w 13620364"/>
                        <a:gd name="connsiteY7" fmla="*/ 6283569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4 w 13620364"/>
                        <a:gd name="connsiteY7" fmla="*/ 4032738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783380 w 13620364"/>
                        <a:gd name="connsiteY7" fmla="*/ 4056184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8931133 w 13620364"/>
                        <a:gd name="connsiteY8" fmla="*/ 5322276 h 6310100"/>
                        <a:gd name="connsiteX9" fmla="*/ 7594702 w 13620364"/>
                        <a:gd name="connsiteY9" fmla="*/ 6213230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7594702 w 13620364"/>
                        <a:gd name="connsiteY9" fmla="*/ 6213230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56942"/>
                        <a:gd name="connsiteY0" fmla="*/ 0 h 6310100"/>
                        <a:gd name="connsiteX1" fmla="*/ 4406025 w 13656942"/>
                        <a:gd name="connsiteY1" fmla="*/ 46892 h 6310100"/>
                        <a:gd name="connsiteX2" fmla="*/ 6774087 w 13656942"/>
                        <a:gd name="connsiteY2" fmla="*/ 5017476 h 6310100"/>
                        <a:gd name="connsiteX3" fmla="*/ 9235932 w 13656942"/>
                        <a:gd name="connsiteY3" fmla="*/ 23446 h 6310100"/>
                        <a:gd name="connsiteX4" fmla="*/ 12213595 w 13656942"/>
                        <a:gd name="connsiteY4" fmla="*/ 1430215 h 6310100"/>
                        <a:gd name="connsiteX5" fmla="*/ 13620364 w 13656942"/>
                        <a:gd name="connsiteY5" fmla="*/ 6310100 h 6310100"/>
                        <a:gd name="connsiteX6" fmla="*/ 10877164 w 13656942"/>
                        <a:gd name="connsiteY6" fmla="*/ 6307015 h 6310100"/>
                        <a:gd name="connsiteX7" fmla="*/ 10877165 w 13656942"/>
                        <a:gd name="connsiteY7" fmla="*/ 4103077 h 6310100"/>
                        <a:gd name="connsiteX8" fmla="*/ 10197225 w 13656942"/>
                        <a:gd name="connsiteY8" fmla="*/ 4267200 h 6310100"/>
                        <a:gd name="connsiteX9" fmla="*/ 10173779 w 13656942"/>
                        <a:gd name="connsiteY9" fmla="*/ 6307015 h 6310100"/>
                        <a:gd name="connsiteX10" fmla="*/ 0 w 13656942"/>
                        <a:gd name="connsiteY10" fmla="*/ 6310100 h 6310100"/>
                        <a:gd name="connsiteX11" fmla="*/ 0 w 13656942"/>
                        <a:gd name="connsiteY11" fmla="*/ 0 h 6310100"/>
                        <a:gd name="connsiteX0" fmla="*/ 0 w 13688189"/>
                        <a:gd name="connsiteY0" fmla="*/ 0 h 6310100"/>
                        <a:gd name="connsiteX1" fmla="*/ 4406025 w 13688189"/>
                        <a:gd name="connsiteY1" fmla="*/ 46892 h 6310100"/>
                        <a:gd name="connsiteX2" fmla="*/ 6774087 w 13688189"/>
                        <a:gd name="connsiteY2" fmla="*/ 5017476 h 6310100"/>
                        <a:gd name="connsiteX3" fmla="*/ 9235932 w 13688189"/>
                        <a:gd name="connsiteY3" fmla="*/ 23446 h 6310100"/>
                        <a:gd name="connsiteX4" fmla="*/ 12213595 w 13688189"/>
                        <a:gd name="connsiteY4" fmla="*/ 1430215 h 6310100"/>
                        <a:gd name="connsiteX5" fmla="*/ 13620364 w 13688189"/>
                        <a:gd name="connsiteY5" fmla="*/ 6310100 h 6310100"/>
                        <a:gd name="connsiteX6" fmla="*/ 10877164 w 13688189"/>
                        <a:gd name="connsiteY6" fmla="*/ 6307015 h 6310100"/>
                        <a:gd name="connsiteX7" fmla="*/ 10877165 w 13688189"/>
                        <a:gd name="connsiteY7" fmla="*/ 4103077 h 6310100"/>
                        <a:gd name="connsiteX8" fmla="*/ 10197225 w 13688189"/>
                        <a:gd name="connsiteY8" fmla="*/ 4267200 h 6310100"/>
                        <a:gd name="connsiteX9" fmla="*/ 10173779 w 13688189"/>
                        <a:gd name="connsiteY9" fmla="*/ 6307015 h 6310100"/>
                        <a:gd name="connsiteX10" fmla="*/ 0 w 13688189"/>
                        <a:gd name="connsiteY10" fmla="*/ 6310100 h 6310100"/>
                        <a:gd name="connsiteX11" fmla="*/ 0 w 13688189"/>
                        <a:gd name="connsiteY11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0 w 13623187"/>
                        <a:gd name="connsiteY10" fmla="*/ 6310100 h 6310100"/>
                        <a:gd name="connsiteX11" fmla="*/ 0 w 13623187"/>
                        <a:gd name="connsiteY11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00671 w 13623187"/>
                        <a:gd name="connsiteY10" fmla="*/ 6283569 h 6310100"/>
                        <a:gd name="connsiteX11" fmla="*/ 0 w 13623187"/>
                        <a:gd name="connsiteY11" fmla="*/ 6310100 h 6310100"/>
                        <a:gd name="connsiteX12" fmla="*/ 0 w 13623187"/>
                        <a:gd name="connsiteY12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74394 w 13623187"/>
                        <a:gd name="connsiteY10" fmla="*/ 6283569 h 6310100"/>
                        <a:gd name="connsiteX11" fmla="*/ 2600671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47564 w 13623187"/>
                        <a:gd name="connsiteY10" fmla="*/ 4220308 h 6310100"/>
                        <a:gd name="connsiteX11" fmla="*/ 2600671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47564 w 13623187"/>
                        <a:gd name="connsiteY10" fmla="*/ 4220308 h 6310100"/>
                        <a:gd name="connsiteX11" fmla="*/ 2647564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4570148 w 13623187"/>
                        <a:gd name="connsiteY10" fmla="*/ 4759569 h 6310100"/>
                        <a:gd name="connsiteX11" fmla="*/ 2647564 w 13623187"/>
                        <a:gd name="connsiteY11" fmla="*/ 4220308 h 6310100"/>
                        <a:gd name="connsiteX12" fmla="*/ 2647564 w 13623187"/>
                        <a:gd name="connsiteY12" fmla="*/ 6283569 h 6310100"/>
                        <a:gd name="connsiteX13" fmla="*/ 0 w 13623187"/>
                        <a:gd name="connsiteY13" fmla="*/ 6310100 h 6310100"/>
                        <a:gd name="connsiteX14" fmla="*/ 0 w 13623187"/>
                        <a:gd name="connsiteY14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27501 w 13623187"/>
                        <a:gd name="connsiteY10" fmla="*/ 4243753 h 6310100"/>
                        <a:gd name="connsiteX11" fmla="*/ 2647564 w 13623187"/>
                        <a:gd name="connsiteY11" fmla="*/ 4220308 h 6310100"/>
                        <a:gd name="connsiteX12" fmla="*/ 2647564 w 13623187"/>
                        <a:gd name="connsiteY12" fmla="*/ 6283569 h 6310100"/>
                        <a:gd name="connsiteX13" fmla="*/ 0 w 13623187"/>
                        <a:gd name="connsiteY13" fmla="*/ 6310100 h 6310100"/>
                        <a:gd name="connsiteX14" fmla="*/ 0 w 13623187"/>
                        <a:gd name="connsiteY14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5976918 w 13623187"/>
                        <a:gd name="connsiteY10" fmla="*/ 5040922 h 6310100"/>
                        <a:gd name="connsiteX11" fmla="*/ 3327501 w 13623187"/>
                        <a:gd name="connsiteY11" fmla="*/ 4243753 h 6310100"/>
                        <a:gd name="connsiteX12" fmla="*/ 2647564 w 13623187"/>
                        <a:gd name="connsiteY12" fmla="*/ 4220308 h 6310100"/>
                        <a:gd name="connsiteX13" fmla="*/ 2647564 w 13623187"/>
                        <a:gd name="connsiteY13" fmla="*/ 6283569 h 6310100"/>
                        <a:gd name="connsiteX14" fmla="*/ 0 w 13623187"/>
                        <a:gd name="connsiteY14" fmla="*/ 6310100 h 6310100"/>
                        <a:gd name="connsiteX15" fmla="*/ 0 w 13623187"/>
                        <a:gd name="connsiteY15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74395 w 13623187"/>
                        <a:gd name="connsiteY10" fmla="*/ 6236676 h 6310100"/>
                        <a:gd name="connsiteX11" fmla="*/ 3327501 w 13623187"/>
                        <a:gd name="connsiteY11" fmla="*/ 4243753 h 6310100"/>
                        <a:gd name="connsiteX12" fmla="*/ 2647564 w 13623187"/>
                        <a:gd name="connsiteY12" fmla="*/ 4220308 h 6310100"/>
                        <a:gd name="connsiteX13" fmla="*/ 2647564 w 13623187"/>
                        <a:gd name="connsiteY13" fmla="*/ 6283569 h 6310100"/>
                        <a:gd name="connsiteX14" fmla="*/ 0 w 13623187"/>
                        <a:gd name="connsiteY14" fmla="*/ 6310100 h 6310100"/>
                        <a:gd name="connsiteX15" fmla="*/ 0 w 13623187"/>
                        <a:gd name="connsiteY15" fmla="*/ 0 h 6310100"/>
                        <a:gd name="connsiteX0" fmla="*/ 0 w 13623187"/>
                        <a:gd name="connsiteY0" fmla="*/ 0 h 6353906"/>
                        <a:gd name="connsiteX1" fmla="*/ 4406025 w 13623187"/>
                        <a:gd name="connsiteY1" fmla="*/ 46892 h 6353906"/>
                        <a:gd name="connsiteX2" fmla="*/ 6774087 w 13623187"/>
                        <a:gd name="connsiteY2" fmla="*/ 5017476 h 6353906"/>
                        <a:gd name="connsiteX3" fmla="*/ 9235932 w 13623187"/>
                        <a:gd name="connsiteY3" fmla="*/ 23446 h 6353906"/>
                        <a:gd name="connsiteX4" fmla="*/ 12213595 w 13623187"/>
                        <a:gd name="connsiteY4" fmla="*/ 1430215 h 6353906"/>
                        <a:gd name="connsiteX5" fmla="*/ 13620364 w 13623187"/>
                        <a:gd name="connsiteY5" fmla="*/ 6310100 h 6353906"/>
                        <a:gd name="connsiteX6" fmla="*/ 10877164 w 13623187"/>
                        <a:gd name="connsiteY6" fmla="*/ 6307015 h 6353906"/>
                        <a:gd name="connsiteX7" fmla="*/ 10877165 w 13623187"/>
                        <a:gd name="connsiteY7" fmla="*/ 4103077 h 6353906"/>
                        <a:gd name="connsiteX8" fmla="*/ 10197225 w 13623187"/>
                        <a:gd name="connsiteY8" fmla="*/ 4267200 h 6353906"/>
                        <a:gd name="connsiteX9" fmla="*/ 10173779 w 13623187"/>
                        <a:gd name="connsiteY9" fmla="*/ 6307015 h 6353906"/>
                        <a:gd name="connsiteX10" fmla="*/ 3374395 w 13623187"/>
                        <a:gd name="connsiteY10" fmla="*/ 6353906 h 6353906"/>
                        <a:gd name="connsiteX11" fmla="*/ 3327501 w 13623187"/>
                        <a:gd name="connsiteY11" fmla="*/ 4243753 h 6353906"/>
                        <a:gd name="connsiteX12" fmla="*/ 2647564 w 13623187"/>
                        <a:gd name="connsiteY12" fmla="*/ 4220308 h 6353906"/>
                        <a:gd name="connsiteX13" fmla="*/ 2647564 w 13623187"/>
                        <a:gd name="connsiteY13" fmla="*/ 6283569 h 6353906"/>
                        <a:gd name="connsiteX14" fmla="*/ 0 w 13623187"/>
                        <a:gd name="connsiteY14" fmla="*/ 6310100 h 6353906"/>
                        <a:gd name="connsiteX15" fmla="*/ 0 w 13623187"/>
                        <a:gd name="connsiteY15" fmla="*/ 0 h 6353906"/>
                        <a:gd name="connsiteX0" fmla="*/ 0 w 13623187"/>
                        <a:gd name="connsiteY0" fmla="*/ 0 h 6377352"/>
                        <a:gd name="connsiteX1" fmla="*/ 4406025 w 13623187"/>
                        <a:gd name="connsiteY1" fmla="*/ 46892 h 6377352"/>
                        <a:gd name="connsiteX2" fmla="*/ 6774087 w 13623187"/>
                        <a:gd name="connsiteY2" fmla="*/ 5017476 h 6377352"/>
                        <a:gd name="connsiteX3" fmla="*/ 9235932 w 13623187"/>
                        <a:gd name="connsiteY3" fmla="*/ 23446 h 6377352"/>
                        <a:gd name="connsiteX4" fmla="*/ 12213595 w 13623187"/>
                        <a:gd name="connsiteY4" fmla="*/ 1430215 h 6377352"/>
                        <a:gd name="connsiteX5" fmla="*/ 13620364 w 13623187"/>
                        <a:gd name="connsiteY5" fmla="*/ 6310100 h 6377352"/>
                        <a:gd name="connsiteX6" fmla="*/ 10877164 w 13623187"/>
                        <a:gd name="connsiteY6" fmla="*/ 6307015 h 6377352"/>
                        <a:gd name="connsiteX7" fmla="*/ 10877165 w 13623187"/>
                        <a:gd name="connsiteY7" fmla="*/ 4103077 h 6377352"/>
                        <a:gd name="connsiteX8" fmla="*/ 10197225 w 13623187"/>
                        <a:gd name="connsiteY8" fmla="*/ 4267200 h 6377352"/>
                        <a:gd name="connsiteX9" fmla="*/ 10173779 w 13623187"/>
                        <a:gd name="connsiteY9" fmla="*/ 6307015 h 6377352"/>
                        <a:gd name="connsiteX10" fmla="*/ 3350949 w 13623187"/>
                        <a:gd name="connsiteY10" fmla="*/ 6377352 h 6377352"/>
                        <a:gd name="connsiteX11" fmla="*/ 3327501 w 13623187"/>
                        <a:gd name="connsiteY11" fmla="*/ 4243753 h 6377352"/>
                        <a:gd name="connsiteX12" fmla="*/ 2647564 w 13623187"/>
                        <a:gd name="connsiteY12" fmla="*/ 4220308 h 6377352"/>
                        <a:gd name="connsiteX13" fmla="*/ 2647564 w 13623187"/>
                        <a:gd name="connsiteY13" fmla="*/ 6283569 h 6377352"/>
                        <a:gd name="connsiteX14" fmla="*/ 0 w 13623187"/>
                        <a:gd name="connsiteY14" fmla="*/ 6310100 h 6377352"/>
                        <a:gd name="connsiteX15" fmla="*/ 0 w 13623187"/>
                        <a:gd name="connsiteY15" fmla="*/ 0 h 6377352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327501 w 13623187"/>
                        <a:gd name="connsiteY11" fmla="*/ 4243753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914400 w 13623187"/>
                        <a:gd name="connsiteY0" fmla="*/ 1970108 h 6307645"/>
                        <a:gd name="connsiteX1" fmla="*/ 4406025 w 13623187"/>
                        <a:gd name="connsiteY1" fmla="*/ 24077 h 6307645"/>
                        <a:gd name="connsiteX2" fmla="*/ 6774087 w 13623187"/>
                        <a:gd name="connsiteY2" fmla="*/ 4994661 h 6307645"/>
                        <a:gd name="connsiteX3" fmla="*/ 9235932 w 13623187"/>
                        <a:gd name="connsiteY3" fmla="*/ 631 h 6307645"/>
                        <a:gd name="connsiteX4" fmla="*/ 12213595 w 13623187"/>
                        <a:gd name="connsiteY4" fmla="*/ 1407400 h 6307645"/>
                        <a:gd name="connsiteX5" fmla="*/ 13620364 w 13623187"/>
                        <a:gd name="connsiteY5" fmla="*/ 6287285 h 6307645"/>
                        <a:gd name="connsiteX6" fmla="*/ 10877164 w 13623187"/>
                        <a:gd name="connsiteY6" fmla="*/ 6284200 h 6307645"/>
                        <a:gd name="connsiteX7" fmla="*/ 10877165 w 13623187"/>
                        <a:gd name="connsiteY7" fmla="*/ 4080262 h 6307645"/>
                        <a:gd name="connsiteX8" fmla="*/ 10197225 w 13623187"/>
                        <a:gd name="connsiteY8" fmla="*/ 4244385 h 6307645"/>
                        <a:gd name="connsiteX9" fmla="*/ 10173779 w 13623187"/>
                        <a:gd name="connsiteY9" fmla="*/ 6284200 h 6307645"/>
                        <a:gd name="connsiteX10" fmla="*/ 3397841 w 13623187"/>
                        <a:gd name="connsiteY10" fmla="*/ 6307645 h 6307645"/>
                        <a:gd name="connsiteX11" fmla="*/ 3421286 w 13623187"/>
                        <a:gd name="connsiteY11" fmla="*/ 4197492 h 6307645"/>
                        <a:gd name="connsiteX12" fmla="*/ 2647564 w 13623187"/>
                        <a:gd name="connsiteY12" fmla="*/ 4197493 h 6307645"/>
                        <a:gd name="connsiteX13" fmla="*/ 2647564 w 13623187"/>
                        <a:gd name="connsiteY13" fmla="*/ 6260754 h 6307645"/>
                        <a:gd name="connsiteX14" fmla="*/ 0 w 13623187"/>
                        <a:gd name="connsiteY14" fmla="*/ 6287285 h 6307645"/>
                        <a:gd name="connsiteX15" fmla="*/ 914400 w 13623187"/>
                        <a:gd name="connsiteY15" fmla="*/ 1970108 h 6307645"/>
                        <a:gd name="connsiteX0" fmla="*/ 914400 w 13623187"/>
                        <a:gd name="connsiteY0" fmla="*/ 1970108 h 6307645"/>
                        <a:gd name="connsiteX1" fmla="*/ 4406025 w 13623187"/>
                        <a:gd name="connsiteY1" fmla="*/ 24077 h 6307645"/>
                        <a:gd name="connsiteX2" fmla="*/ 6774087 w 13623187"/>
                        <a:gd name="connsiteY2" fmla="*/ 4994661 h 6307645"/>
                        <a:gd name="connsiteX3" fmla="*/ 9235932 w 13623187"/>
                        <a:gd name="connsiteY3" fmla="*/ 631 h 6307645"/>
                        <a:gd name="connsiteX4" fmla="*/ 12213595 w 13623187"/>
                        <a:gd name="connsiteY4" fmla="*/ 1407400 h 6307645"/>
                        <a:gd name="connsiteX5" fmla="*/ 13620364 w 13623187"/>
                        <a:gd name="connsiteY5" fmla="*/ 6287285 h 6307645"/>
                        <a:gd name="connsiteX6" fmla="*/ 10877164 w 13623187"/>
                        <a:gd name="connsiteY6" fmla="*/ 6284200 h 6307645"/>
                        <a:gd name="connsiteX7" fmla="*/ 10877165 w 13623187"/>
                        <a:gd name="connsiteY7" fmla="*/ 4080262 h 6307645"/>
                        <a:gd name="connsiteX8" fmla="*/ 10197225 w 13623187"/>
                        <a:gd name="connsiteY8" fmla="*/ 4244385 h 6307645"/>
                        <a:gd name="connsiteX9" fmla="*/ 10173779 w 13623187"/>
                        <a:gd name="connsiteY9" fmla="*/ 6284200 h 6307645"/>
                        <a:gd name="connsiteX10" fmla="*/ 3397841 w 13623187"/>
                        <a:gd name="connsiteY10" fmla="*/ 6307645 h 6307645"/>
                        <a:gd name="connsiteX11" fmla="*/ 3421286 w 13623187"/>
                        <a:gd name="connsiteY11" fmla="*/ 4197492 h 6307645"/>
                        <a:gd name="connsiteX12" fmla="*/ 2647564 w 13623187"/>
                        <a:gd name="connsiteY12" fmla="*/ 4197493 h 6307645"/>
                        <a:gd name="connsiteX13" fmla="*/ 2647564 w 13623187"/>
                        <a:gd name="connsiteY13" fmla="*/ 6260754 h 6307645"/>
                        <a:gd name="connsiteX14" fmla="*/ 0 w 13623187"/>
                        <a:gd name="connsiteY14" fmla="*/ 6287285 h 6307645"/>
                        <a:gd name="connsiteX15" fmla="*/ 914400 w 13623187"/>
                        <a:gd name="connsiteY15" fmla="*/ 1970108 h 6307645"/>
                        <a:gd name="connsiteX0" fmla="*/ 914400 w 13623187"/>
                        <a:gd name="connsiteY0" fmla="*/ 1985552 h 6323089"/>
                        <a:gd name="connsiteX1" fmla="*/ 4406025 w 13623187"/>
                        <a:gd name="connsiteY1" fmla="*/ 39521 h 6323089"/>
                        <a:gd name="connsiteX2" fmla="*/ 6774087 w 13623187"/>
                        <a:gd name="connsiteY2" fmla="*/ 5010105 h 6323089"/>
                        <a:gd name="connsiteX3" fmla="*/ 9235932 w 13623187"/>
                        <a:gd name="connsiteY3" fmla="*/ 16075 h 6323089"/>
                        <a:gd name="connsiteX4" fmla="*/ 12213595 w 13623187"/>
                        <a:gd name="connsiteY4" fmla="*/ 1422844 h 6323089"/>
                        <a:gd name="connsiteX5" fmla="*/ 13620364 w 13623187"/>
                        <a:gd name="connsiteY5" fmla="*/ 6302729 h 6323089"/>
                        <a:gd name="connsiteX6" fmla="*/ 10877164 w 13623187"/>
                        <a:gd name="connsiteY6" fmla="*/ 6299644 h 6323089"/>
                        <a:gd name="connsiteX7" fmla="*/ 10877165 w 13623187"/>
                        <a:gd name="connsiteY7" fmla="*/ 4095706 h 6323089"/>
                        <a:gd name="connsiteX8" fmla="*/ 10197225 w 13623187"/>
                        <a:gd name="connsiteY8" fmla="*/ 4259829 h 6323089"/>
                        <a:gd name="connsiteX9" fmla="*/ 10173779 w 13623187"/>
                        <a:gd name="connsiteY9" fmla="*/ 6299644 h 6323089"/>
                        <a:gd name="connsiteX10" fmla="*/ 3397841 w 13623187"/>
                        <a:gd name="connsiteY10" fmla="*/ 6323089 h 6323089"/>
                        <a:gd name="connsiteX11" fmla="*/ 3421286 w 13623187"/>
                        <a:gd name="connsiteY11" fmla="*/ 4212936 h 6323089"/>
                        <a:gd name="connsiteX12" fmla="*/ 2647564 w 13623187"/>
                        <a:gd name="connsiteY12" fmla="*/ 4212937 h 6323089"/>
                        <a:gd name="connsiteX13" fmla="*/ 2647564 w 13623187"/>
                        <a:gd name="connsiteY13" fmla="*/ 6276198 h 6323089"/>
                        <a:gd name="connsiteX14" fmla="*/ 0 w 13623187"/>
                        <a:gd name="connsiteY14" fmla="*/ 6302729 h 6323089"/>
                        <a:gd name="connsiteX15" fmla="*/ 914400 w 13623187"/>
                        <a:gd name="connsiteY15" fmla="*/ 1985552 h 6323089"/>
                        <a:gd name="connsiteX0" fmla="*/ 937847 w 13646634"/>
                        <a:gd name="connsiteY0" fmla="*/ 1985552 h 6323089"/>
                        <a:gd name="connsiteX1" fmla="*/ 4429472 w 13646634"/>
                        <a:gd name="connsiteY1" fmla="*/ 39521 h 6323089"/>
                        <a:gd name="connsiteX2" fmla="*/ 6797534 w 13646634"/>
                        <a:gd name="connsiteY2" fmla="*/ 5010105 h 6323089"/>
                        <a:gd name="connsiteX3" fmla="*/ 9259379 w 13646634"/>
                        <a:gd name="connsiteY3" fmla="*/ 16075 h 6323089"/>
                        <a:gd name="connsiteX4" fmla="*/ 12237042 w 13646634"/>
                        <a:gd name="connsiteY4" fmla="*/ 1422844 h 6323089"/>
                        <a:gd name="connsiteX5" fmla="*/ 13643811 w 13646634"/>
                        <a:gd name="connsiteY5" fmla="*/ 6302729 h 6323089"/>
                        <a:gd name="connsiteX6" fmla="*/ 10900611 w 13646634"/>
                        <a:gd name="connsiteY6" fmla="*/ 6299644 h 6323089"/>
                        <a:gd name="connsiteX7" fmla="*/ 10900612 w 13646634"/>
                        <a:gd name="connsiteY7" fmla="*/ 4095706 h 6323089"/>
                        <a:gd name="connsiteX8" fmla="*/ 10220672 w 13646634"/>
                        <a:gd name="connsiteY8" fmla="*/ 4259829 h 6323089"/>
                        <a:gd name="connsiteX9" fmla="*/ 10197226 w 13646634"/>
                        <a:gd name="connsiteY9" fmla="*/ 6299644 h 6323089"/>
                        <a:gd name="connsiteX10" fmla="*/ 3421288 w 13646634"/>
                        <a:gd name="connsiteY10" fmla="*/ 6323089 h 6323089"/>
                        <a:gd name="connsiteX11" fmla="*/ 3444733 w 13646634"/>
                        <a:gd name="connsiteY11" fmla="*/ 4212936 h 6323089"/>
                        <a:gd name="connsiteX12" fmla="*/ 2671011 w 13646634"/>
                        <a:gd name="connsiteY12" fmla="*/ 4212937 h 6323089"/>
                        <a:gd name="connsiteX13" fmla="*/ 2671011 w 13646634"/>
                        <a:gd name="connsiteY13" fmla="*/ 6276198 h 6323089"/>
                        <a:gd name="connsiteX14" fmla="*/ 0 w 13646634"/>
                        <a:gd name="connsiteY14" fmla="*/ 6232390 h 6323089"/>
                        <a:gd name="connsiteX15" fmla="*/ 937847 w 13646634"/>
                        <a:gd name="connsiteY15" fmla="*/ 1985552 h 6323089"/>
                        <a:gd name="connsiteX0" fmla="*/ 867509 w 13576296"/>
                        <a:gd name="connsiteY0" fmla="*/ 1985552 h 6323089"/>
                        <a:gd name="connsiteX1" fmla="*/ 4359134 w 13576296"/>
                        <a:gd name="connsiteY1" fmla="*/ 39521 h 6323089"/>
                        <a:gd name="connsiteX2" fmla="*/ 6727196 w 13576296"/>
                        <a:gd name="connsiteY2" fmla="*/ 5010105 h 6323089"/>
                        <a:gd name="connsiteX3" fmla="*/ 9189041 w 13576296"/>
                        <a:gd name="connsiteY3" fmla="*/ 16075 h 6323089"/>
                        <a:gd name="connsiteX4" fmla="*/ 12166704 w 13576296"/>
                        <a:gd name="connsiteY4" fmla="*/ 1422844 h 6323089"/>
                        <a:gd name="connsiteX5" fmla="*/ 13573473 w 13576296"/>
                        <a:gd name="connsiteY5" fmla="*/ 6302729 h 6323089"/>
                        <a:gd name="connsiteX6" fmla="*/ 10830273 w 13576296"/>
                        <a:gd name="connsiteY6" fmla="*/ 6299644 h 6323089"/>
                        <a:gd name="connsiteX7" fmla="*/ 10830274 w 13576296"/>
                        <a:gd name="connsiteY7" fmla="*/ 4095706 h 6323089"/>
                        <a:gd name="connsiteX8" fmla="*/ 10150334 w 13576296"/>
                        <a:gd name="connsiteY8" fmla="*/ 4259829 h 6323089"/>
                        <a:gd name="connsiteX9" fmla="*/ 10126888 w 13576296"/>
                        <a:gd name="connsiteY9" fmla="*/ 6299644 h 6323089"/>
                        <a:gd name="connsiteX10" fmla="*/ 3350950 w 13576296"/>
                        <a:gd name="connsiteY10" fmla="*/ 6323089 h 6323089"/>
                        <a:gd name="connsiteX11" fmla="*/ 3374395 w 13576296"/>
                        <a:gd name="connsiteY11" fmla="*/ 4212936 h 6323089"/>
                        <a:gd name="connsiteX12" fmla="*/ 2600673 w 13576296"/>
                        <a:gd name="connsiteY12" fmla="*/ 4212937 h 6323089"/>
                        <a:gd name="connsiteX13" fmla="*/ 2600673 w 13576296"/>
                        <a:gd name="connsiteY13" fmla="*/ 6276198 h 6323089"/>
                        <a:gd name="connsiteX14" fmla="*/ 0 w 13576296"/>
                        <a:gd name="connsiteY14" fmla="*/ 6302729 h 6323089"/>
                        <a:gd name="connsiteX15" fmla="*/ 867509 w 13576296"/>
                        <a:gd name="connsiteY15" fmla="*/ 1985552 h 6323089"/>
                        <a:gd name="connsiteX0" fmla="*/ 875123 w 13583910"/>
                        <a:gd name="connsiteY0" fmla="*/ 1985552 h 6323089"/>
                        <a:gd name="connsiteX1" fmla="*/ 4366748 w 13583910"/>
                        <a:gd name="connsiteY1" fmla="*/ 39521 h 6323089"/>
                        <a:gd name="connsiteX2" fmla="*/ 6734810 w 13583910"/>
                        <a:gd name="connsiteY2" fmla="*/ 5010105 h 6323089"/>
                        <a:gd name="connsiteX3" fmla="*/ 9196655 w 13583910"/>
                        <a:gd name="connsiteY3" fmla="*/ 16075 h 6323089"/>
                        <a:gd name="connsiteX4" fmla="*/ 12174318 w 13583910"/>
                        <a:gd name="connsiteY4" fmla="*/ 1422844 h 6323089"/>
                        <a:gd name="connsiteX5" fmla="*/ 13581087 w 13583910"/>
                        <a:gd name="connsiteY5" fmla="*/ 6302729 h 6323089"/>
                        <a:gd name="connsiteX6" fmla="*/ 10837887 w 13583910"/>
                        <a:gd name="connsiteY6" fmla="*/ 6299644 h 6323089"/>
                        <a:gd name="connsiteX7" fmla="*/ 10837888 w 13583910"/>
                        <a:gd name="connsiteY7" fmla="*/ 4095706 h 6323089"/>
                        <a:gd name="connsiteX8" fmla="*/ 10157948 w 13583910"/>
                        <a:gd name="connsiteY8" fmla="*/ 4259829 h 6323089"/>
                        <a:gd name="connsiteX9" fmla="*/ 10134502 w 13583910"/>
                        <a:gd name="connsiteY9" fmla="*/ 6299644 h 6323089"/>
                        <a:gd name="connsiteX10" fmla="*/ 3358564 w 13583910"/>
                        <a:gd name="connsiteY10" fmla="*/ 6323089 h 6323089"/>
                        <a:gd name="connsiteX11" fmla="*/ 3382009 w 13583910"/>
                        <a:gd name="connsiteY11" fmla="*/ 4212936 h 6323089"/>
                        <a:gd name="connsiteX12" fmla="*/ 2608287 w 13583910"/>
                        <a:gd name="connsiteY12" fmla="*/ 4212937 h 6323089"/>
                        <a:gd name="connsiteX13" fmla="*/ 2608287 w 13583910"/>
                        <a:gd name="connsiteY13" fmla="*/ 6276198 h 6323089"/>
                        <a:gd name="connsiteX14" fmla="*/ 7614 w 13583910"/>
                        <a:gd name="connsiteY14" fmla="*/ 6302729 h 6323089"/>
                        <a:gd name="connsiteX15" fmla="*/ 875123 w 13583910"/>
                        <a:gd name="connsiteY15" fmla="*/ 1985552 h 6323089"/>
                        <a:gd name="connsiteX0" fmla="*/ 1154365 w 13581798"/>
                        <a:gd name="connsiteY0" fmla="*/ 1654535 h 6343764"/>
                        <a:gd name="connsiteX1" fmla="*/ 4364636 w 13581798"/>
                        <a:gd name="connsiteY1" fmla="*/ 60196 h 6343764"/>
                        <a:gd name="connsiteX2" fmla="*/ 6732698 w 13581798"/>
                        <a:gd name="connsiteY2" fmla="*/ 5030780 h 6343764"/>
                        <a:gd name="connsiteX3" fmla="*/ 9194543 w 13581798"/>
                        <a:gd name="connsiteY3" fmla="*/ 36750 h 6343764"/>
                        <a:gd name="connsiteX4" fmla="*/ 12172206 w 13581798"/>
                        <a:gd name="connsiteY4" fmla="*/ 1443519 h 6343764"/>
                        <a:gd name="connsiteX5" fmla="*/ 13578975 w 13581798"/>
                        <a:gd name="connsiteY5" fmla="*/ 6323404 h 6343764"/>
                        <a:gd name="connsiteX6" fmla="*/ 10835775 w 13581798"/>
                        <a:gd name="connsiteY6" fmla="*/ 6320319 h 6343764"/>
                        <a:gd name="connsiteX7" fmla="*/ 10835776 w 13581798"/>
                        <a:gd name="connsiteY7" fmla="*/ 4116381 h 6343764"/>
                        <a:gd name="connsiteX8" fmla="*/ 10155836 w 13581798"/>
                        <a:gd name="connsiteY8" fmla="*/ 4280504 h 6343764"/>
                        <a:gd name="connsiteX9" fmla="*/ 10132390 w 13581798"/>
                        <a:gd name="connsiteY9" fmla="*/ 6320319 h 6343764"/>
                        <a:gd name="connsiteX10" fmla="*/ 3356452 w 13581798"/>
                        <a:gd name="connsiteY10" fmla="*/ 6343764 h 6343764"/>
                        <a:gd name="connsiteX11" fmla="*/ 3379897 w 13581798"/>
                        <a:gd name="connsiteY11" fmla="*/ 4233611 h 6343764"/>
                        <a:gd name="connsiteX12" fmla="*/ 2606175 w 13581798"/>
                        <a:gd name="connsiteY12" fmla="*/ 4233612 h 6343764"/>
                        <a:gd name="connsiteX13" fmla="*/ 2606175 w 13581798"/>
                        <a:gd name="connsiteY13" fmla="*/ 6296873 h 6343764"/>
                        <a:gd name="connsiteX14" fmla="*/ 5502 w 13581798"/>
                        <a:gd name="connsiteY14" fmla="*/ 6323404 h 6343764"/>
                        <a:gd name="connsiteX15" fmla="*/ 1154365 w 13581798"/>
                        <a:gd name="connsiteY15" fmla="*/ 1654535 h 6343764"/>
                        <a:gd name="connsiteX0" fmla="*/ 1154012 w 13581445"/>
                        <a:gd name="connsiteY0" fmla="*/ 1654535 h 6343764"/>
                        <a:gd name="connsiteX1" fmla="*/ 4364283 w 13581445"/>
                        <a:gd name="connsiteY1" fmla="*/ 60196 h 6343764"/>
                        <a:gd name="connsiteX2" fmla="*/ 6732345 w 13581445"/>
                        <a:gd name="connsiteY2" fmla="*/ 5030780 h 6343764"/>
                        <a:gd name="connsiteX3" fmla="*/ 9194190 w 13581445"/>
                        <a:gd name="connsiteY3" fmla="*/ 36750 h 6343764"/>
                        <a:gd name="connsiteX4" fmla="*/ 12171853 w 13581445"/>
                        <a:gd name="connsiteY4" fmla="*/ 1443519 h 6343764"/>
                        <a:gd name="connsiteX5" fmla="*/ 13578622 w 13581445"/>
                        <a:gd name="connsiteY5" fmla="*/ 6323404 h 6343764"/>
                        <a:gd name="connsiteX6" fmla="*/ 10835422 w 13581445"/>
                        <a:gd name="connsiteY6" fmla="*/ 6320319 h 6343764"/>
                        <a:gd name="connsiteX7" fmla="*/ 10835423 w 13581445"/>
                        <a:gd name="connsiteY7" fmla="*/ 4116381 h 6343764"/>
                        <a:gd name="connsiteX8" fmla="*/ 10155483 w 13581445"/>
                        <a:gd name="connsiteY8" fmla="*/ 4280504 h 6343764"/>
                        <a:gd name="connsiteX9" fmla="*/ 10132037 w 13581445"/>
                        <a:gd name="connsiteY9" fmla="*/ 6320319 h 6343764"/>
                        <a:gd name="connsiteX10" fmla="*/ 3356099 w 13581445"/>
                        <a:gd name="connsiteY10" fmla="*/ 6343764 h 6343764"/>
                        <a:gd name="connsiteX11" fmla="*/ 3379544 w 13581445"/>
                        <a:gd name="connsiteY11" fmla="*/ 4233611 h 6343764"/>
                        <a:gd name="connsiteX12" fmla="*/ 2605822 w 13581445"/>
                        <a:gd name="connsiteY12" fmla="*/ 4233612 h 6343764"/>
                        <a:gd name="connsiteX13" fmla="*/ 2605822 w 13581445"/>
                        <a:gd name="connsiteY13" fmla="*/ 6296873 h 6343764"/>
                        <a:gd name="connsiteX14" fmla="*/ 5149 w 13581445"/>
                        <a:gd name="connsiteY14" fmla="*/ 6323404 h 6343764"/>
                        <a:gd name="connsiteX15" fmla="*/ 1154012 w 13581445"/>
                        <a:gd name="connsiteY15" fmla="*/ 1654535 h 6343764"/>
                        <a:gd name="connsiteX0" fmla="*/ 1227606 w 13655039"/>
                        <a:gd name="connsiteY0" fmla="*/ 1654535 h 6343764"/>
                        <a:gd name="connsiteX1" fmla="*/ 4437877 w 13655039"/>
                        <a:gd name="connsiteY1" fmla="*/ 60196 h 6343764"/>
                        <a:gd name="connsiteX2" fmla="*/ 6805939 w 13655039"/>
                        <a:gd name="connsiteY2" fmla="*/ 5030780 h 6343764"/>
                        <a:gd name="connsiteX3" fmla="*/ 9267784 w 13655039"/>
                        <a:gd name="connsiteY3" fmla="*/ 36750 h 6343764"/>
                        <a:gd name="connsiteX4" fmla="*/ 12245447 w 13655039"/>
                        <a:gd name="connsiteY4" fmla="*/ 1443519 h 6343764"/>
                        <a:gd name="connsiteX5" fmla="*/ 13652216 w 13655039"/>
                        <a:gd name="connsiteY5" fmla="*/ 6323404 h 6343764"/>
                        <a:gd name="connsiteX6" fmla="*/ 10909016 w 13655039"/>
                        <a:gd name="connsiteY6" fmla="*/ 6320319 h 6343764"/>
                        <a:gd name="connsiteX7" fmla="*/ 10909017 w 13655039"/>
                        <a:gd name="connsiteY7" fmla="*/ 4116381 h 6343764"/>
                        <a:gd name="connsiteX8" fmla="*/ 10229077 w 13655039"/>
                        <a:gd name="connsiteY8" fmla="*/ 4280504 h 6343764"/>
                        <a:gd name="connsiteX9" fmla="*/ 10205631 w 13655039"/>
                        <a:gd name="connsiteY9" fmla="*/ 6320319 h 6343764"/>
                        <a:gd name="connsiteX10" fmla="*/ 3429693 w 13655039"/>
                        <a:gd name="connsiteY10" fmla="*/ 6343764 h 6343764"/>
                        <a:gd name="connsiteX11" fmla="*/ 3453138 w 13655039"/>
                        <a:gd name="connsiteY11" fmla="*/ 4233611 h 6343764"/>
                        <a:gd name="connsiteX12" fmla="*/ 2679416 w 13655039"/>
                        <a:gd name="connsiteY12" fmla="*/ 4233612 h 6343764"/>
                        <a:gd name="connsiteX13" fmla="*/ 2679416 w 13655039"/>
                        <a:gd name="connsiteY13" fmla="*/ 6296873 h 6343764"/>
                        <a:gd name="connsiteX14" fmla="*/ 78743 w 13655039"/>
                        <a:gd name="connsiteY14" fmla="*/ 6323404 h 6343764"/>
                        <a:gd name="connsiteX15" fmla="*/ 1227606 w 13655039"/>
                        <a:gd name="connsiteY15" fmla="*/ 1654535 h 6343764"/>
                        <a:gd name="connsiteX0" fmla="*/ 1227606 w 13655039"/>
                        <a:gd name="connsiteY0" fmla="*/ 1626092 h 6315321"/>
                        <a:gd name="connsiteX1" fmla="*/ 4437877 w 13655039"/>
                        <a:gd name="connsiteY1" fmla="*/ 31753 h 6315321"/>
                        <a:gd name="connsiteX2" fmla="*/ 6805939 w 13655039"/>
                        <a:gd name="connsiteY2" fmla="*/ 5002337 h 6315321"/>
                        <a:gd name="connsiteX3" fmla="*/ 9267784 w 13655039"/>
                        <a:gd name="connsiteY3" fmla="*/ 8307 h 6315321"/>
                        <a:gd name="connsiteX4" fmla="*/ 12245447 w 13655039"/>
                        <a:gd name="connsiteY4" fmla="*/ 1415076 h 6315321"/>
                        <a:gd name="connsiteX5" fmla="*/ 13652216 w 13655039"/>
                        <a:gd name="connsiteY5" fmla="*/ 6294961 h 6315321"/>
                        <a:gd name="connsiteX6" fmla="*/ 10909016 w 13655039"/>
                        <a:gd name="connsiteY6" fmla="*/ 6291876 h 6315321"/>
                        <a:gd name="connsiteX7" fmla="*/ 10909017 w 13655039"/>
                        <a:gd name="connsiteY7" fmla="*/ 4087938 h 6315321"/>
                        <a:gd name="connsiteX8" fmla="*/ 10229077 w 13655039"/>
                        <a:gd name="connsiteY8" fmla="*/ 4252061 h 6315321"/>
                        <a:gd name="connsiteX9" fmla="*/ 10205631 w 13655039"/>
                        <a:gd name="connsiteY9" fmla="*/ 6291876 h 6315321"/>
                        <a:gd name="connsiteX10" fmla="*/ 3429693 w 13655039"/>
                        <a:gd name="connsiteY10" fmla="*/ 6315321 h 6315321"/>
                        <a:gd name="connsiteX11" fmla="*/ 3453138 w 13655039"/>
                        <a:gd name="connsiteY11" fmla="*/ 4205168 h 6315321"/>
                        <a:gd name="connsiteX12" fmla="*/ 2679416 w 13655039"/>
                        <a:gd name="connsiteY12" fmla="*/ 4205169 h 6315321"/>
                        <a:gd name="connsiteX13" fmla="*/ 2679416 w 13655039"/>
                        <a:gd name="connsiteY13" fmla="*/ 6268430 h 6315321"/>
                        <a:gd name="connsiteX14" fmla="*/ 78743 w 13655039"/>
                        <a:gd name="connsiteY14" fmla="*/ 6294961 h 6315321"/>
                        <a:gd name="connsiteX15" fmla="*/ 1227606 w 13655039"/>
                        <a:gd name="connsiteY15" fmla="*/ 1626092 h 6315321"/>
                        <a:gd name="connsiteX0" fmla="*/ 1227606 w 13655039"/>
                        <a:gd name="connsiteY0" fmla="*/ 1618416 h 6307645"/>
                        <a:gd name="connsiteX1" fmla="*/ 4437877 w 13655039"/>
                        <a:gd name="connsiteY1" fmla="*/ 24077 h 6307645"/>
                        <a:gd name="connsiteX2" fmla="*/ 6805939 w 13655039"/>
                        <a:gd name="connsiteY2" fmla="*/ 4994661 h 6307645"/>
                        <a:gd name="connsiteX3" fmla="*/ 9267784 w 13655039"/>
                        <a:gd name="connsiteY3" fmla="*/ 631 h 6307645"/>
                        <a:gd name="connsiteX4" fmla="*/ 12245447 w 13655039"/>
                        <a:gd name="connsiteY4" fmla="*/ 1407400 h 6307645"/>
                        <a:gd name="connsiteX5" fmla="*/ 13652216 w 13655039"/>
                        <a:gd name="connsiteY5" fmla="*/ 6287285 h 6307645"/>
                        <a:gd name="connsiteX6" fmla="*/ 10909016 w 13655039"/>
                        <a:gd name="connsiteY6" fmla="*/ 6284200 h 6307645"/>
                        <a:gd name="connsiteX7" fmla="*/ 10909017 w 13655039"/>
                        <a:gd name="connsiteY7" fmla="*/ 4080262 h 6307645"/>
                        <a:gd name="connsiteX8" fmla="*/ 10229077 w 13655039"/>
                        <a:gd name="connsiteY8" fmla="*/ 4244385 h 6307645"/>
                        <a:gd name="connsiteX9" fmla="*/ 10205631 w 13655039"/>
                        <a:gd name="connsiteY9" fmla="*/ 6284200 h 6307645"/>
                        <a:gd name="connsiteX10" fmla="*/ 3429693 w 13655039"/>
                        <a:gd name="connsiteY10" fmla="*/ 6307645 h 6307645"/>
                        <a:gd name="connsiteX11" fmla="*/ 3453138 w 13655039"/>
                        <a:gd name="connsiteY11" fmla="*/ 4197492 h 6307645"/>
                        <a:gd name="connsiteX12" fmla="*/ 2679416 w 13655039"/>
                        <a:gd name="connsiteY12" fmla="*/ 4197493 h 6307645"/>
                        <a:gd name="connsiteX13" fmla="*/ 2679416 w 13655039"/>
                        <a:gd name="connsiteY13" fmla="*/ 6260754 h 6307645"/>
                        <a:gd name="connsiteX14" fmla="*/ 78743 w 13655039"/>
                        <a:gd name="connsiteY14" fmla="*/ 6287285 h 6307645"/>
                        <a:gd name="connsiteX15" fmla="*/ 1227606 w 1365503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10213801 w 13663209"/>
                        <a:gd name="connsiteY9" fmla="*/ 6284200 h 6307645"/>
                        <a:gd name="connsiteX10" fmla="*/ 3437863 w 13663209"/>
                        <a:gd name="connsiteY10" fmla="*/ 6307645 h 6307645"/>
                        <a:gd name="connsiteX11" fmla="*/ 3461308 w 13663209"/>
                        <a:gd name="connsiteY11" fmla="*/ 4197492 h 6307645"/>
                        <a:gd name="connsiteX12" fmla="*/ 2687586 w 13663209"/>
                        <a:gd name="connsiteY12" fmla="*/ 4197493 h 6307645"/>
                        <a:gd name="connsiteX13" fmla="*/ 2687586 w 13663209"/>
                        <a:gd name="connsiteY13" fmla="*/ 6260754 h 6307645"/>
                        <a:gd name="connsiteX14" fmla="*/ 86913 w 13663209"/>
                        <a:gd name="connsiteY14" fmla="*/ 6287285 h 6307645"/>
                        <a:gd name="connsiteX15" fmla="*/ 1235776 w 1366320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10213801 w 13663209"/>
                        <a:gd name="connsiteY9" fmla="*/ 6284200 h 6307645"/>
                        <a:gd name="connsiteX10" fmla="*/ 3437863 w 13663209"/>
                        <a:gd name="connsiteY10" fmla="*/ 6307645 h 6307645"/>
                        <a:gd name="connsiteX11" fmla="*/ 3461308 w 13663209"/>
                        <a:gd name="connsiteY11" fmla="*/ 4197492 h 6307645"/>
                        <a:gd name="connsiteX12" fmla="*/ 2687586 w 13663209"/>
                        <a:gd name="connsiteY12" fmla="*/ 4197493 h 6307645"/>
                        <a:gd name="connsiteX13" fmla="*/ 2687586 w 13663209"/>
                        <a:gd name="connsiteY13" fmla="*/ 6260754 h 6307645"/>
                        <a:gd name="connsiteX14" fmla="*/ 86913 w 13663209"/>
                        <a:gd name="connsiteY14" fmla="*/ 6287285 h 6307645"/>
                        <a:gd name="connsiteX15" fmla="*/ 1235776 w 1366320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10213801 w 13663209"/>
                        <a:gd name="connsiteY9" fmla="*/ 6284200 h 6307645"/>
                        <a:gd name="connsiteX10" fmla="*/ 3437863 w 13663209"/>
                        <a:gd name="connsiteY10" fmla="*/ 6307645 h 6307645"/>
                        <a:gd name="connsiteX11" fmla="*/ 3433981 w 13663209"/>
                        <a:gd name="connsiteY11" fmla="*/ 4197491 h 6307645"/>
                        <a:gd name="connsiteX12" fmla="*/ 2687586 w 13663209"/>
                        <a:gd name="connsiteY12" fmla="*/ 4197493 h 6307645"/>
                        <a:gd name="connsiteX13" fmla="*/ 2687586 w 13663209"/>
                        <a:gd name="connsiteY13" fmla="*/ 6260754 h 6307645"/>
                        <a:gd name="connsiteX14" fmla="*/ 86913 w 13663209"/>
                        <a:gd name="connsiteY14" fmla="*/ 6287285 h 6307645"/>
                        <a:gd name="connsiteX15" fmla="*/ 1235776 w 1366320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10213801 w 13663209"/>
                        <a:gd name="connsiteY9" fmla="*/ 6284200 h 6307645"/>
                        <a:gd name="connsiteX10" fmla="*/ 3437863 w 13663209"/>
                        <a:gd name="connsiteY10" fmla="*/ 6307645 h 6307645"/>
                        <a:gd name="connsiteX11" fmla="*/ 3433981 w 13663209"/>
                        <a:gd name="connsiteY11" fmla="*/ 4197491 h 6307645"/>
                        <a:gd name="connsiteX12" fmla="*/ 2687586 w 13663209"/>
                        <a:gd name="connsiteY12" fmla="*/ 4197493 h 6307645"/>
                        <a:gd name="connsiteX13" fmla="*/ 2687586 w 13663209"/>
                        <a:gd name="connsiteY13" fmla="*/ 6274421 h 6307645"/>
                        <a:gd name="connsiteX14" fmla="*/ 86913 w 13663209"/>
                        <a:gd name="connsiteY14" fmla="*/ 6287285 h 6307645"/>
                        <a:gd name="connsiteX15" fmla="*/ 1235776 w 13663209"/>
                        <a:gd name="connsiteY15" fmla="*/ 1618416 h 6307645"/>
                        <a:gd name="connsiteX0" fmla="*/ 1235776 w 13663209"/>
                        <a:gd name="connsiteY0" fmla="*/ 1618416 h 6293981"/>
                        <a:gd name="connsiteX1" fmla="*/ 4446047 w 13663209"/>
                        <a:gd name="connsiteY1" fmla="*/ 24077 h 6293981"/>
                        <a:gd name="connsiteX2" fmla="*/ 6814109 w 13663209"/>
                        <a:gd name="connsiteY2" fmla="*/ 4994661 h 6293981"/>
                        <a:gd name="connsiteX3" fmla="*/ 9275954 w 13663209"/>
                        <a:gd name="connsiteY3" fmla="*/ 631 h 6293981"/>
                        <a:gd name="connsiteX4" fmla="*/ 12253617 w 13663209"/>
                        <a:gd name="connsiteY4" fmla="*/ 1407400 h 6293981"/>
                        <a:gd name="connsiteX5" fmla="*/ 13660386 w 13663209"/>
                        <a:gd name="connsiteY5" fmla="*/ 6287285 h 6293981"/>
                        <a:gd name="connsiteX6" fmla="*/ 10917186 w 13663209"/>
                        <a:gd name="connsiteY6" fmla="*/ 6284200 h 6293981"/>
                        <a:gd name="connsiteX7" fmla="*/ 10917187 w 13663209"/>
                        <a:gd name="connsiteY7" fmla="*/ 4080262 h 6293981"/>
                        <a:gd name="connsiteX8" fmla="*/ 10237247 w 13663209"/>
                        <a:gd name="connsiteY8" fmla="*/ 4244385 h 6293981"/>
                        <a:gd name="connsiteX9" fmla="*/ 10213801 w 13663209"/>
                        <a:gd name="connsiteY9" fmla="*/ 6284200 h 6293981"/>
                        <a:gd name="connsiteX10" fmla="*/ 3437863 w 13663209"/>
                        <a:gd name="connsiteY10" fmla="*/ 6293981 h 6293981"/>
                        <a:gd name="connsiteX11" fmla="*/ 3433981 w 13663209"/>
                        <a:gd name="connsiteY11" fmla="*/ 4197491 h 6293981"/>
                        <a:gd name="connsiteX12" fmla="*/ 2687586 w 13663209"/>
                        <a:gd name="connsiteY12" fmla="*/ 4197493 h 6293981"/>
                        <a:gd name="connsiteX13" fmla="*/ 2687586 w 13663209"/>
                        <a:gd name="connsiteY13" fmla="*/ 6274421 h 6293981"/>
                        <a:gd name="connsiteX14" fmla="*/ 86913 w 13663209"/>
                        <a:gd name="connsiteY14" fmla="*/ 6287285 h 6293981"/>
                        <a:gd name="connsiteX15" fmla="*/ 1235776 w 13663209"/>
                        <a:gd name="connsiteY15" fmla="*/ 1618416 h 6293981"/>
                        <a:gd name="connsiteX0" fmla="*/ 1235776 w 13663209"/>
                        <a:gd name="connsiteY0" fmla="*/ 1618416 h 6287284"/>
                        <a:gd name="connsiteX1" fmla="*/ 4446047 w 13663209"/>
                        <a:gd name="connsiteY1" fmla="*/ 24077 h 6287284"/>
                        <a:gd name="connsiteX2" fmla="*/ 6814109 w 13663209"/>
                        <a:gd name="connsiteY2" fmla="*/ 4994661 h 6287284"/>
                        <a:gd name="connsiteX3" fmla="*/ 9275954 w 13663209"/>
                        <a:gd name="connsiteY3" fmla="*/ 631 h 6287284"/>
                        <a:gd name="connsiteX4" fmla="*/ 12253617 w 13663209"/>
                        <a:gd name="connsiteY4" fmla="*/ 1407400 h 6287284"/>
                        <a:gd name="connsiteX5" fmla="*/ 13660386 w 13663209"/>
                        <a:gd name="connsiteY5" fmla="*/ 6287285 h 6287284"/>
                        <a:gd name="connsiteX6" fmla="*/ 10917186 w 13663209"/>
                        <a:gd name="connsiteY6" fmla="*/ 6284200 h 6287284"/>
                        <a:gd name="connsiteX7" fmla="*/ 10917187 w 13663209"/>
                        <a:gd name="connsiteY7" fmla="*/ 4080262 h 6287284"/>
                        <a:gd name="connsiteX8" fmla="*/ 10237247 w 13663209"/>
                        <a:gd name="connsiteY8" fmla="*/ 4244385 h 6287284"/>
                        <a:gd name="connsiteX9" fmla="*/ 10213801 w 13663209"/>
                        <a:gd name="connsiteY9" fmla="*/ 6284200 h 6287284"/>
                        <a:gd name="connsiteX10" fmla="*/ 3437863 w 13663209"/>
                        <a:gd name="connsiteY10" fmla="*/ 6280317 h 6287284"/>
                        <a:gd name="connsiteX11" fmla="*/ 3433981 w 13663209"/>
                        <a:gd name="connsiteY11" fmla="*/ 4197491 h 6287284"/>
                        <a:gd name="connsiteX12" fmla="*/ 2687586 w 13663209"/>
                        <a:gd name="connsiteY12" fmla="*/ 4197493 h 6287284"/>
                        <a:gd name="connsiteX13" fmla="*/ 2687586 w 13663209"/>
                        <a:gd name="connsiteY13" fmla="*/ 6274421 h 6287284"/>
                        <a:gd name="connsiteX14" fmla="*/ 86913 w 13663209"/>
                        <a:gd name="connsiteY14" fmla="*/ 6287285 h 6287284"/>
                        <a:gd name="connsiteX15" fmla="*/ 1235776 w 13663209"/>
                        <a:gd name="connsiteY15" fmla="*/ 1618416 h 6287284"/>
                        <a:gd name="connsiteX0" fmla="*/ 1235776 w 13663209"/>
                        <a:gd name="connsiteY0" fmla="*/ 1618416 h 6287284"/>
                        <a:gd name="connsiteX1" fmla="*/ 4446047 w 13663209"/>
                        <a:gd name="connsiteY1" fmla="*/ 24077 h 6287284"/>
                        <a:gd name="connsiteX2" fmla="*/ 6814109 w 13663209"/>
                        <a:gd name="connsiteY2" fmla="*/ 4994661 h 6287284"/>
                        <a:gd name="connsiteX3" fmla="*/ 9275954 w 13663209"/>
                        <a:gd name="connsiteY3" fmla="*/ 631 h 6287284"/>
                        <a:gd name="connsiteX4" fmla="*/ 12253617 w 13663209"/>
                        <a:gd name="connsiteY4" fmla="*/ 1407400 h 6287284"/>
                        <a:gd name="connsiteX5" fmla="*/ 13660386 w 13663209"/>
                        <a:gd name="connsiteY5" fmla="*/ 6287285 h 6287284"/>
                        <a:gd name="connsiteX6" fmla="*/ 10917186 w 13663209"/>
                        <a:gd name="connsiteY6" fmla="*/ 6284200 h 6287284"/>
                        <a:gd name="connsiteX7" fmla="*/ 10917187 w 13663209"/>
                        <a:gd name="connsiteY7" fmla="*/ 4080262 h 6287284"/>
                        <a:gd name="connsiteX8" fmla="*/ 10237247 w 13663209"/>
                        <a:gd name="connsiteY8" fmla="*/ 4244385 h 6287284"/>
                        <a:gd name="connsiteX9" fmla="*/ 10227468 w 13663209"/>
                        <a:gd name="connsiteY9" fmla="*/ 6284198 h 6287284"/>
                        <a:gd name="connsiteX10" fmla="*/ 3437863 w 13663209"/>
                        <a:gd name="connsiteY10" fmla="*/ 6280317 h 6287284"/>
                        <a:gd name="connsiteX11" fmla="*/ 3433981 w 13663209"/>
                        <a:gd name="connsiteY11" fmla="*/ 4197491 h 6287284"/>
                        <a:gd name="connsiteX12" fmla="*/ 2687586 w 13663209"/>
                        <a:gd name="connsiteY12" fmla="*/ 4197493 h 6287284"/>
                        <a:gd name="connsiteX13" fmla="*/ 2687586 w 13663209"/>
                        <a:gd name="connsiteY13" fmla="*/ 6274421 h 6287284"/>
                        <a:gd name="connsiteX14" fmla="*/ 86913 w 13663209"/>
                        <a:gd name="connsiteY14" fmla="*/ 6287285 h 6287284"/>
                        <a:gd name="connsiteX15" fmla="*/ 1235776 w 13663209"/>
                        <a:gd name="connsiteY15" fmla="*/ 1618416 h 6287284"/>
                        <a:gd name="connsiteX0" fmla="*/ 1235776 w 13663209"/>
                        <a:gd name="connsiteY0" fmla="*/ 1618416 h 6287284"/>
                        <a:gd name="connsiteX1" fmla="*/ 4446047 w 13663209"/>
                        <a:gd name="connsiteY1" fmla="*/ 24077 h 6287284"/>
                        <a:gd name="connsiteX2" fmla="*/ 6814109 w 13663209"/>
                        <a:gd name="connsiteY2" fmla="*/ 4994661 h 6287284"/>
                        <a:gd name="connsiteX3" fmla="*/ 9275954 w 13663209"/>
                        <a:gd name="connsiteY3" fmla="*/ 631 h 6287284"/>
                        <a:gd name="connsiteX4" fmla="*/ 12253617 w 13663209"/>
                        <a:gd name="connsiteY4" fmla="*/ 1407400 h 6287284"/>
                        <a:gd name="connsiteX5" fmla="*/ 13660386 w 13663209"/>
                        <a:gd name="connsiteY5" fmla="*/ 6287285 h 6287284"/>
                        <a:gd name="connsiteX6" fmla="*/ 10917186 w 13663209"/>
                        <a:gd name="connsiteY6" fmla="*/ 6284200 h 6287284"/>
                        <a:gd name="connsiteX7" fmla="*/ 10917187 w 13663209"/>
                        <a:gd name="connsiteY7" fmla="*/ 4080262 h 6287284"/>
                        <a:gd name="connsiteX8" fmla="*/ 10237247 w 13663209"/>
                        <a:gd name="connsiteY8" fmla="*/ 4244385 h 6287284"/>
                        <a:gd name="connsiteX9" fmla="*/ 10241132 w 13663209"/>
                        <a:gd name="connsiteY9" fmla="*/ 6270534 h 6287284"/>
                        <a:gd name="connsiteX10" fmla="*/ 3437863 w 13663209"/>
                        <a:gd name="connsiteY10" fmla="*/ 6280317 h 6287284"/>
                        <a:gd name="connsiteX11" fmla="*/ 3433981 w 13663209"/>
                        <a:gd name="connsiteY11" fmla="*/ 4197491 h 6287284"/>
                        <a:gd name="connsiteX12" fmla="*/ 2687586 w 13663209"/>
                        <a:gd name="connsiteY12" fmla="*/ 4197493 h 6287284"/>
                        <a:gd name="connsiteX13" fmla="*/ 2687586 w 13663209"/>
                        <a:gd name="connsiteY13" fmla="*/ 6274421 h 6287284"/>
                        <a:gd name="connsiteX14" fmla="*/ 86913 w 13663209"/>
                        <a:gd name="connsiteY14" fmla="*/ 6287285 h 6287284"/>
                        <a:gd name="connsiteX15" fmla="*/ 1235776 w 13663209"/>
                        <a:gd name="connsiteY15" fmla="*/ 1618416 h 6287284"/>
                        <a:gd name="connsiteX0" fmla="*/ 1235776 w 13663209"/>
                        <a:gd name="connsiteY0" fmla="*/ 1618416 h 6297862"/>
                        <a:gd name="connsiteX1" fmla="*/ 4446047 w 13663209"/>
                        <a:gd name="connsiteY1" fmla="*/ 24077 h 6297862"/>
                        <a:gd name="connsiteX2" fmla="*/ 6814109 w 13663209"/>
                        <a:gd name="connsiteY2" fmla="*/ 4994661 h 6297862"/>
                        <a:gd name="connsiteX3" fmla="*/ 9275954 w 13663209"/>
                        <a:gd name="connsiteY3" fmla="*/ 631 h 6297862"/>
                        <a:gd name="connsiteX4" fmla="*/ 12253617 w 13663209"/>
                        <a:gd name="connsiteY4" fmla="*/ 1407400 h 6297862"/>
                        <a:gd name="connsiteX5" fmla="*/ 13660386 w 13663209"/>
                        <a:gd name="connsiteY5" fmla="*/ 6287285 h 6297862"/>
                        <a:gd name="connsiteX6" fmla="*/ 10917186 w 13663209"/>
                        <a:gd name="connsiteY6" fmla="*/ 6284200 h 6297862"/>
                        <a:gd name="connsiteX7" fmla="*/ 10917187 w 13663209"/>
                        <a:gd name="connsiteY7" fmla="*/ 4080262 h 6297862"/>
                        <a:gd name="connsiteX8" fmla="*/ 10237247 w 13663209"/>
                        <a:gd name="connsiteY8" fmla="*/ 4244385 h 6297862"/>
                        <a:gd name="connsiteX9" fmla="*/ 10254796 w 13663209"/>
                        <a:gd name="connsiteY9" fmla="*/ 6297862 h 6297862"/>
                        <a:gd name="connsiteX10" fmla="*/ 3437863 w 13663209"/>
                        <a:gd name="connsiteY10" fmla="*/ 6280317 h 6297862"/>
                        <a:gd name="connsiteX11" fmla="*/ 3433981 w 13663209"/>
                        <a:gd name="connsiteY11" fmla="*/ 4197491 h 6297862"/>
                        <a:gd name="connsiteX12" fmla="*/ 2687586 w 13663209"/>
                        <a:gd name="connsiteY12" fmla="*/ 4197493 h 6297862"/>
                        <a:gd name="connsiteX13" fmla="*/ 2687586 w 13663209"/>
                        <a:gd name="connsiteY13" fmla="*/ 6274421 h 6297862"/>
                        <a:gd name="connsiteX14" fmla="*/ 86913 w 13663209"/>
                        <a:gd name="connsiteY14" fmla="*/ 6287285 h 6297862"/>
                        <a:gd name="connsiteX15" fmla="*/ 1235776 w 13663209"/>
                        <a:gd name="connsiteY15" fmla="*/ 1618416 h 6297862"/>
                        <a:gd name="connsiteX0" fmla="*/ 1235776 w 13663209"/>
                        <a:gd name="connsiteY0" fmla="*/ 1618416 h 6287284"/>
                        <a:gd name="connsiteX1" fmla="*/ 4446047 w 13663209"/>
                        <a:gd name="connsiteY1" fmla="*/ 24077 h 6287284"/>
                        <a:gd name="connsiteX2" fmla="*/ 6814109 w 13663209"/>
                        <a:gd name="connsiteY2" fmla="*/ 4994661 h 6287284"/>
                        <a:gd name="connsiteX3" fmla="*/ 9275954 w 13663209"/>
                        <a:gd name="connsiteY3" fmla="*/ 631 h 6287284"/>
                        <a:gd name="connsiteX4" fmla="*/ 12253617 w 13663209"/>
                        <a:gd name="connsiteY4" fmla="*/ 1407400 h 6287284"/>
                        <a:gd name="connsiteX5" fmla="*/ 13660386 w 13663209"/>
                        <a:gd name="connsiteY5" fmla="*/ 6287285 h 6287284"/>
                        <a:gd name="connsiteX6" fmla="*/ 10917186 w 13663209"/>
                        <a:gd name="connsiteY6" fmla="*/ 6284200 h 6287284"/>
                        <a:gd name="connsiteX7" fmla="*/ 10917187 w 13663209"/>
                        <a:gd name="connsiteY7" fmla="*/ 4080262 h 6287284"/>
                        <a:gd name="connsiteX8" fmla="*/ 10237247 w 13663209"/>
                        <a:gd name="connsiteY8" fmla="*/ 4244385 h 6287284"/>
                        <a:gd name="connsiteX9" fmla="*/ 10241132 w 13663209"/>
                        <a:gd name="connsiteY9" fmla="*/ 6270534 h 6287284"/>
                        <a:gd name="connsiteX10" fmla="*/ 3437863 w 13663209"/>
                        <a:gd name="connsiteY10" fmla="*/ 6280317 h 6287284"/>
                        <a:gd name="connsiteX11" fmla="*/ 3433981 w 13663209"/>
                        <a:gd name="connsiteY11" fmla="*/ 4197491 h 6287284"/>
                        <a:gd name="connsiteX12" fmla="*/ 2687586 w 13663209"/>
                        <a:gd name="connsiteY12" fmla="*/ 4197493 h 6287284"/>
                        <a:gd name="connsiteX13" fmla="*/ 2687586 w 13663209"/>
                        <a:gd name="connsiteY13" fmla="*/ 6274421 h 6287284"/>
                        <a:gd name="connsiteX14" fmla="*/ 86913 w 13663209"/>
                        <a:gd name="connsiteY14" fmla="*/ 6287285 h 6287284"/>
                        <a:gd name="connsiteX15" fmla="*/ 1235776 w 13663209"/>
                        <a:gd name="connsiteY15" fmla="*/ 1618416 h 6287284"/>
                        <a:gd name="connsiteX0" fmla="*/ 1235776 w 13663209"/>
                        <a:gd name="connsiteY0" fmla="*/ 1618416 h 6287284"/>
                        <a:gd name="connsiteX1" fmla="*/ 4446047 w 13663209"/>
                        <a:gd name="connsiteY1" fmla="*/ 24077 h 6287284"/>
                        <a:gd name="connsiteX2" fmla="*/ 6814109 w 13663209"/>
                        <a:gd name="connsiteY2" fmla="*/ 4994661 h 6287284"/>
                        <a:gd name="connsiteX3" fmla="*/ 9275954 w 13663209"/>
                        <a:gd name="connsiteY3" fmla="*/ 631 h 6287284"/>
                        <a:gd name="connsiteX4" fmla="*/ 12253617 w 13663209"/>
                        <a:gd name="connsiteY4" fmla="*/ 1407400 h 6287284"/>
                        <a:gd name="connsiteX5" fmla="*/ 13660386 w 13663209"/>
                        <a:gd name="connsiteY5" fmla="*/ 6287285 h 6287284"/>
                        <a:gd name="connsiteX6" fmla="*/ 10917186 w 13663209"/>
                        <a:gd name="connsiteY6" fmla="*/ 6284200 h 6287284"/>
                        <a:gd name="connsiteX7" fmla="*/ 10917187 w 13663209"/>
                        <a:gd name="connsiteY7" fmla="*/ 4080262 h 6287284"/>
                        <a:gd name="connsiteX8" fmla="*/ 10237247 w 13663209"/>
                        <a:gd name="connsiteY8" fmla="*/ 4244385 h 6287284"/>
                        <a:gd name="connsiteX9" fmla="*/ 10227468 w 13663209"/>
                        <a:gd name="connsiteY9" fmla="*/ 6284198 h 6287284"/>
                        <a:gd name="connsiteX10" fmla="*/ 3437863 w 13663209"/>
                        <a:gd name="connsiteY10" fmla="*/ 6280317 h 6287284"/>
                        <a:gd name="connsiteX11" fmla="*/ 3433981 w 13663209"/>
                        <a:gd name="connsiteY11" fmla="*/ 4197491 h 6287284"/>
                        <a:gd name="connsiteX12" fmla="*/ 2687586 w 13663209"/>
                        <a:gd name="connsiteY12" fmla="*/ 4197493 h 6287284"/>
                        <a:gd name="connsiteX13" fmla="*/ 2687586 w 13663209"/>
                        <a:gd name="connsiteY13" fmla="*/ 6274421 h 6287284"/>
                        <a:gd name="connsiteX14" fmla="*/ 86913 w 13663209"/>
                        <a:gd name="connsiteY14" fmla="*/ 6287285 h 6287284"/>
                        <a:gd name="connsiteX15" fmla="*/ 1235776 w 13663209"/>
                        <a:gd name="connsiteY15" fmla="*/ 1618416 h 6287284"/>
                        <a:gd name="connsiteX0" fmla="*/ 1235776 w 13663209"/>
                        <a:gd name="connsiteY0" fmla="*/ 1618416 h 6287284"/>
                        <a:gd name="connsiteX1" fmla="*/ 4446047 w 13663209"/>
                        <a:gd name="connsiteY1" fmla="*/ 24077 h 6287284"/>
                        <a:gd name="connsiteX2" fmla="*/ 6814109 w 13663209"/>
                        <a:gd name="connsiteY2" fmla="*/ 4994661 h 6287284"/>
                        <a:gd name="connsiteX3" fmla="*/ 9275954 w 13663209"/>
                        <a:gd name="connsiteY3" fmla="*/ 631 h 6287284"/>
                        <a:gd name="connsiteX4" fmla="*/ 12253617 w 13663209"/>
                        <a:gd name="connsiteY4" fmla="*/ 1407400 h 6287284"/>
                        <a:gd name="connsiteX5" fmla="*/ 13660386 w 13663209"/>
                        <a:gd name="connsiteY5" fmla="*/ 6287285 h 6287284"/>
                        <a:gd name="connsiteX6" fmla="*/ 10917186 w 13663209"/>
                        <a:gd name="connsiteY6" fmla="*/ 6284200 h 6287284"/>
                        <a:gd name="connsiteX7" fmla="*/ 10917187 w 13663209"/>
                        <a:gd name="connsiteY7" fmla="*/ 4080262 h 6287284"/>
                        <a:gd name="connsiteX8" fmla="*/ 10223582 w 13663209"/>
                        <a:gd name="connsiteY8" fmla="*/ 4230721 h 6287284"/>
                        <a:gd name="connsiteX9" fmla="*/ 10227468 w 13663209"/>
                        <a:gd name="connsiteY9" fmla="*/ 6284198 h 6287284"/>
                        <a:gd name="connsiteX10" fmla="*/ 3437863 w 13663209"/>
                        <a:gd name="connsiteY10" fmla="*/ 6280317 h 6287284"/>
                        <a:gd name="connsiteX11" fmla="*/ 3433981 w 13663209"/>
                        <a:gd name="connsiteY11" fmla="*/ 4197491 h 6287284"/>
                        <a:gd name="connsiteX12" fmla="*/ 2687586 w 13663209"/>
                        <a:gd name="connsiteY12" fmla="*/ 4197493 h 6287284"/>
                        <a:gd name="connsiteX13" fmla="*/ 2687586 w 13663209"/>
                        <a:gd name="connsiteY13" fmla="*/ 6274421 h 6287284"/>
                        <a:gd name="connsiteX14" fmla="*/ 86913 w 13663209"/>
                        <a:gd name="connsiteY14" fmla="*/ 6287285 h 6287284"/>
                        <a:gd name="connsiteX15" fmla="*/ 1235776 w 13663209"/>
                        <a:gd name="connsiteY15" fmla="*/ 1618416 h 6287284"/>
                        <a:gd name="connsiteX0" fmla="*/ 1235776 w 13663209"/>
                        <a:gd name="connsiteY0" fmla="*/ 1618416 h 6287284"/>
                        <a:gd name="connsiteX1" fmla="*/ 4446047 w 13663209"/>
                        <a:gd name="connsiteY1" fmla="*/ 24077 h 6287284"/>
                        <a:gd name="connsiteX2" fmla="*/ 6814109 w 13663209"/>
                        <a:gd name="connsiteY2" fmla="*/ 4994661 h 6287284"/>
                        <a:gd name="connsiteX3" fmla="*/ 9275954 w 13663209"/>
                        <a:gd name="connsiteY3" fmla="*/ 631 h 6287284"/>
                        <a:gd name="connsiteX4" fmla="*/ 12253617 w 13663209"/>
                        <a:gd name="connsiteY4" fmla="*/ 1407400 h 6287284"/>
                        <a:gd name="connsiteX5" fmla="*/ 13660386 w 13663209"/>
                        <a:gd name="connsiteY5" fmla="*/ 6287285 h 6287284"/>
                        <a:gd name="connsiteX6" fmla="*/ 10917186 w 13663209"/>
                        <a:gd name="connsiteY6" fmla="*/ 6284200 h 6287284"/>
                        <a:gd name="connsiteX7" fmla="*/ 10917187 w 13663209"/>
                        <a:gd name="connsiteY7" fmla="*/ 4080262 h 6287284"/>
                        <a:gd name="connsiteX8" fmla="*/ 10223582 w 13663209"/>
                        <a:gd name="connsiteY8" fmla="*/ 4230721 h 6287284"/>
                        <a:gd name="connsiteX9" fmla="*/ 10227468 w 13663209"/>
                        <a:gd name="connsiteY9" fmla="*/ 6284198 h 6287284"/>
                        <a:gd name="connsiteX10" fmla="*/ 3437863 w 13663209"/>
                        <a:gd name="connsiteY10" fmla="*/ 6280317 h 6287284"/>
                        <a:gd name="connsiteX11" fmla="*/ 3433981 w 13663209"/>
                        <a:gd name="connsiteY11" fmla="*/ 4197491 h 6287284"/>
                        <a:gd name="connsiteX12" fmla="*/ 2687586 w 13663209"/>
                        <a:gd name="connsiteY12" fmla="*/ 4197493 h 6287284"/>
                        <a:gd name="connsiteX13" fmla="*/ 2687586 w 13663209"/>
                        <a:gd name="connsiteY13" fmla="*/ 6274421 h 6287284"/>
                        <a:gd name="connsiteX14" fmla="*/ 86913 w 13663209"/>
                        <a:gd name="connsiteY14" fmla="*/ 6287285 h 6287284"/>
                        <a:gd name="connsiteX15" fmla="*/ 1235776 w 13663209"/>
                        <a:gd name="connsiteY15" fmla="*/ 1618416 h 62872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3663209" h="6287284">
                          <a:moveTo>
                            <a:pt x="1235776" y="1618416"/>
                          </a:moveTo>
                          <a:cubicBezTo>
                            <a:pt x="2071405" y="758724"/>
                            <a:pt x="3727649" y="-30631"/>
                            <a:pt x="4446047" y="24077"/>
                          </a:cubicBezTo>
                          <a:lnTo>
                            <a:pt x="6814109" y="4994661"/>
                          </a:lnTo>
                          <a:lnTo>
                            <a:pt x="9275954" y="631"/>
                          </a:lnTo>
                          <a:cubicBezTo>
                            <a:pt x="9705800" y="-22816"/>
                            <a:pt x="11401739" y="610230"/>
                            <a:pt x="12253617" y="1407400"/>
                          </a:cubicBezTo>
                          <a:cubicBezTo>
                            <a:pt x="13590047" y="2776120"/>
                            <a:pt x="13683833" y="5176472"/>
                            <a:pt x="13660386" y="6287285"/>
                          </a:cubicBezTo>
                          <a:lnTo>
                            <a:pt x="10917186" y="6284200"/>
                          </a:lnTo>
                          <a:cubicBezTo>
                            <a:pt x="10917186" y="5549554"/>
                            <a:pt x="10917187" y="4814908"/>
                            <a:pt x="10917187" y="4080262"/>
                          </a:cubicBezTo>
                          <a:cubicBezTo>
                            <a:pt x="10901555" y="3759831"/>
                            <a:pt x="10256759" y="3449182"/>
                            <a:pt x="10223582" y="4230721"/>
                          </a:cubicBezTo>
                          <a:cubicBezTo>
                            <a:pt x="10220322" y="4910659"/>
                            <a:pt x="10230728" y="5604260"/>
                            <a:pt x="10227468" y="6284198"/>
                          </a:cubicBezTo>
                          <a:lnTo>
                            <a:pt x="3437863" y="6280317"/>
                          </a:lnTo>
                          <a:cubicBezTo>
                            <a:pt x="3432014" y="5535940"/>
                            <a:pt x="3426166" y="4900875"/>
                            <a:pt x="3433981" y="4197491"/>
                          </a:cubicBezTo>
                          <a:cubicBezTo>
                            <a:pt x="3340197" y="3540999"/>
                            <a:pt x="2617248" y="3869247"/>
                            <a:pt x="2687586" y="4197493"/>
                          </a:cubicBezTo>
                          <a:lnTo>
                            <a:pt x="2687586" y="6274421"/>
                          </a:lnTo>
                          <a:lnTo>
                            <a:pt x="86913" y="6287285"/>
                          </a:lnTo>
                          <a:cubicBezTo>
                            <a:pt x="-327301" y="3183549"/>
                            <a:pt x="852822" y="2189967"/>
                            <a:pt x="1235776" y="161841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1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3828198" y="4385784"/>
                      <a:ext cx="1081196" cy="1133975"/>
                    </a:xfrm>
                    <a:custGeom>
                      <a:avLst/>
                      <a:gdLst>
                        <a:gd name="T0" fmla="*/ 7 w 7"/>
                        <a:gd name="T1" fmla="*/ 2 h 7"/>
                        <a:gd name="T2" fmla="*/ 7 w 7"/>
                        <a:gd name="T3" fmla="*/ 2 h 7"/>
                        <a:gd name="T4" fmla="*/ 7 w 7"/>
                        <a:gd name="T5" fmla="*/ 4 h 7"/>
                        <a:gd name="T6" fmla="*/ 4 w 7"/>
                        <a:gd name="T7" fmla="*/ 7 h 7"/>
                        <a:gd name="T8" fmla="*/ 2 w 7"/>
                        <a:gd name="T9" fmla="*/ 7 h 7"/>
                        <a:gd name="T10" fmla="*/ 2 w 7"/>
                        <a:gd name="T11" fmla="*/ 5 h 7"/>
                        <a:gd name="T12" fmla="*/ 0 w 7"/>
                        <a:gd name="T13" fmla="*/ 2 h 7"/>
                        <a:gd name="T14" fmla="*/ 0 w 7"/>
                        <a:gd name="T15" fmla="*/ 2 h 7"/>
                        <a:gd name="T16" fmla="*/ 0 w 7"/>
                        <a:gd name="T17" fmla="*/ 0 h 7"/>
                        <a:gd name="T18" fmla="*/ 7 w 7"/>
                        <a:gd name="T19" fmla="*/ 2 h 7"/>
                        <a:gd name="connsiteX0" fmla="*/ 10000 w 10000"/>
                        <a:gd name="connsiteY0" fmla="*/ 2857 h 10000"/>
                        <a:gd name="connsiteX1" fmla="*/ 10000 w 10000"/>
                        <a:gd name="connsiteY1" fmla="*/ 2857 h 10000"/>
                        <a:gd name="connsiteX2" fmla="*/ 10000 w 10000"/>
                        <a:gd name="connsiteY2" fmla="*/ 5714 h 10000"/>
                        <a:gd name="connsiteX3" fmla="*/ 5714 w 10000"/>
                        <a:gd name="connsiteY3" fmla="*/ 10000 h 10000"/>
                        <a:gd name="connsiteX4" fmla="*/ 2857 w 10000"/>
                        <a:gd name="connsiteY4" fmla="*/ 10000 h 10000"/>
                        <a:gd name="connsiteX5" fmla="*/ 2857 w 10000"/>
                        <a:gd name="connsiteY5" fmla="*/ 7143 h 10000"/>
                        <a:gd name="connsiteX6" fmla="*/ 0 w 10000"/>
                        <a:gd name="connsiteY6" fmla="*/ 2857 h 10000"/>
                        <a:gd name="connsiteX7" fmla="*/ 0 w 10000"/>
                        <a:gd name="connsiteY7" fmla="*/ 0 h 10000"/>
                        <a:gd name="connsiteX8" fmla="*/ 10000 w 10000"/>
                        <a:gd name="connsiteY8" fmla="*/ 2857 h 10000"/>
                        <a:gd name="connsiteX0" fmla="*/ 10495 w 10495"/>
                        <a:gd name="connsiteY0" fmla="*/ 2857 h 10000"/>
                        <a:gd name="connsiteX1" fmla="*/ 10495 w 10495"/>
                        <a:gd name="connsiteY1" fmla="*/ 2857 h 10000"/>
                        <a:gd name="connsiteX2" fmla="*/ 10495 w 10495"/>
                        <a:gd name="connsiteY2" fmla="*/ 5714 h 10000"/>
                        <a:gd name="connsiteX3" fmla="*/ 6209 w 10495"/>
                        <a:gd name="connsiteY3" fmla="*/ 10000 h 10000"/>
                        <a:gd name="connsiteX4" fmla="*/ 3352 w 10495"/>
                        <a:gd name="connsiteY4" fmla="*/ 10000 h 10000"/>
                        <a:gd name="connsiteX5" fmla="*/ 3352 w 10495"/>
                        <a:gd name="connsiteY5" fmla="*/ 7143 h 10000"/>
                        <a:gd name="connsiteX6" fmla="*/ 495 w 10495"/>
                        <a:gd name="connsiteY6" fmla="*/ 2857 h 10000"/>
                        <a:gd name="connsiteX7" fmla="*/ 495 w 10495"/>
                        <a:gd name="connsiteY7" fmla="*/ 0 h 10000"/>
                        <a:gd name="connsiteX8" fmla="*/ 10495 w 10495"/>
                        <a:gd name="connsiteY8" fmla="*/ 2857 h 10000"/>
                        <a:gd name="connsiteX0" fmla="*/ 10746 w 10746"/>
                        <a:gd name="connsiteY0" fmla="*/ 2857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8" fmla="*/ 10746 w 10746"/>
                        <a:gd name="connsiteY8" fmla="*/ 2857 h 10000"/>
                        <a:gd name="connsiteX0" fmla="*/ 10746 w 10746"/>
                        <a:gd name="connsiteY0" fmla="*/ 2998 h 10141"/>
                        <a:gd name="connsiteX1" fmla="*/ 10746 w 10746"/>
                        <a:gd name="connsiteY1" fmla="*/ 2998 h 10141"/>
                        <a:gd name="connsiteX2" fmla="*/ 10746 w 10746"/>
                        <a:gd name="connsiteY2" fmla="*/ 5855 h 10141"/>
                        <a:gd name="connsiteX3" fmla="*/ 6460 w 10746"/>
                        <a:gd name="connsiteY3" fmla="*/ 10141 h 10141"/>
                        <a:gd name="connsiteX4" fmla="*/ 3603 w 10746"/>
                        <a:gd name="connsiteY4" fmla="*/ 10141 h 10141"/>
                        <a:gd name="connsiteX5" fmla="*/ 3603 w 10746"/>
                        <a:gd name="connsiteY5" fmla="*/ 7284 h 10141"/>
                        <a:gd name="connsiteX6" fmla="*/ 746 w 10746"/>
                        <a:gd name="connsiteY6" fmla="*/ 2998 h 10141"/>
                        <a:gd name="connsiteX7" fmla="*/ 746 w 10746"/>
                        <a:gd name="connsiteY7" fmla="*/ 141 h 10141"/>
                        <a:gd name="connsiteX8" fmla="*/ 10746 w 10746"/>
                        <a:gd name="connsiteY8" fmla="*/ 2998 h 10141"/>
                        <a:gd name="connsiteX0" fmla="*/ 746 w 10746"/>
                        <a:gd name="connsiteY0" fmla="*/ 0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0" fmla="*/ 746 w 10746"/>
                        <a:gd name="connsiteY0" fmla="*/ 0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0" fmla="*/ 746 w 10746"/>
                        <a:gd name="connsiteY0" fmla="*/ 173 h 10173"/>
                        <a:gd name="connsiteX1" fmla="*/ 10746 w 10746"/>
                        <a:gd name="connsiteY1" fmla="*/ 3030 h 10173"/>
                        <a:gd name="connsiteX2" fmla="*/ 10746 w 10746"/>
                        <a:gd name="connsiteY2" fmla="*/ 5887 h 10173"/>
                        <a:gd name="connsiteX3" fmla="*/ 6460 w 10746"/>
                        <a:gd name="connsiteY3" fmla="*/ 10173 h 10173"/>
                        <a:gd name="connsiteX4" fmla="*/ 3603 w 10746"/>
                        <a:gd name="connsiteY4" fmla="*/ 10173 h 10173"/>
                        <a:gd name="connsiteX5" fmla="*/ 3603 w 10746"/>
                        <a:gd name="connsiteY5" fmla="*/ 7316 h 10173"/>
                        <a:gd name="connsiteX6" fmla="*/ 746 w 10746"/>
                        <a:gd name="connsiteY6" fmla="*/ 3030 h 10173"/>
                        <a:gd name="connsiteX7" fmla="*/ 746 w 10746"/>
                        <a:gd name="connsiteY7" fmla="*/ 173 h 10173"/>
                        <a:gd name="connsiteX0" fmla="*/ 746 w 11186"/>
                        <a:gd name="connsiteY0" fmla="*/ 173 h 10173"/>
                        <a:gd name="connsiteX1" fmla="*/ 10746 w 11186"/>
                        <a:gd name="connsiteY1" fmla="*/ 3030 h 10173"/>
                        <a:gd name="connsiteX2" fmla="*/ 10746 w 11186"/>
                        <a:gd name="connsiteY2" fmla="*/ 5887 h 10173"/>
                        <a:gd name="connsiteX3" fmla="*/ 6460 w 11186"/>
                        <a:gd name="connsiteY3" fmla="*/ 10173 h 10173"/>
                        <a:gd name="connsiteX4" fmla="*/ 3603 w 11186"/>
                        <a:gd name="connsiteY4" fmla="*/ 10173 h 10173"/>
                        <a:gd name="connsiteX5" fmla="*/ 3603 w 11186"/>
                        <a:gd name="connsiteY5" fmla="*/ 7316 h 10173"/>
                        <a:gd name="connsiteX6" fmla="*/ 746 w 11186"/>
                        <a:gd name="connsiteY6" fmla="*/ 3030 h 10173"/>
                        <a:gd name="connsiteX7" fmla="*/ 746 w 11186"/>
                        <a:gd name="connsiteY7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3603 w 11634"/>
                        <a:gd name="connsiteY5" fmla="*/ 7316 h 10173"/>
                        <a:gd name="connsiteX6" fmla="*/ 746 w 11634"/>
                        <a:gd name="connsiteY6" fmla="*/ 3030 h 10173"/>
                        <a:gd name="connsiteX7" fmla="*/ 746 w 11634"/>
                        <a:gd name="connsiteY7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781"/>
                        <a:gd name="connsiteY0" fmla="*/ 278 h 10278"/>
                        <a:gd name="connsiteX1" fmla="*/ 10994 w 11781"/>
                        <a:gd name="connsiteY1" fmla="*/ 2143 h 10278"/>
                        <a:gd name="connsiteX2" fmla="*/ 10746 w 11781"/>
                        <a:gd name="connsiteY2" fmla="*/ 5992 h 10278"/>
                        <a:gd name="connsiteX3" fmla="*/ 6460 w 11781"/>
                        <a:gd name="connsiteY3" fmla="*/ 10278 h 10278"/>
                        <a:gd name="connsiteX4" fmla="*/ 5090 w 11781"/>
                        <a:gd name="connsiteY4" fmla="*/ 10154 h 10278"/>
                        <a:gd name="connsiteX5" fmla="*/ 746 w 11781"/>
                        <a:gd name="connsiteY5" fmla="*/ 3135 h 10278"/>
                        <a:gd name="connsiteX6" fmla="*/ 746 w 11781"/>
                        <a:gd name="connsiteY6" fmla="*/ 278 h 10278"/>
                        <a:gd name="connsiteX0" fmla="*/ 746 w 11625"/>
                        <a:gd name="connsiteY0" fmla="*/ 278 h 10278"/>
                        <a:gd name="connsiteX1" fmla="*/ 10994 w 11625"/>
                        <a:gd name="connsiteY1" fmla="*/ 2143 h 10278"/>
                        <a:gd name="connsiteX2" fmla="*/ 10746 w 11625"/>
                        <a:gd name="connsiteY2" fmla="*/ 5992 h 10278"/>
                        <a:gd name="connsiteX3" fmla="*/ 6460 w 11625"/>
                        <a:gd name="connsiteY3" fmla="*/ 10278 h 10278"/>
                        <a:gd name="connsiteX4" fmla="*/ 5090 w 11625"/>
                        <a:gd name="connsiteY4" fmla="*/ 10154 h 10278"/>
                        <a:gd name="connsiteX5" fmla="*/ 746 w 11625"/>
                        <a:gd name="connsiteY5" fmla="*/ 3135 h 10278"/>
                        <a:gd name="connsiteX6" fmla="*/ 746 w 11625"/>
                        <a:gd name="connsiteY6" fmla="*/ 278 h 10278"/>
                        <a:gd name="connsiteX0" fmla="*/ 746 w 11625"/>
                        <a:gd name="connsiteY0" fmla="*/ 278 h 10526"/>
                        <a:gd name="connsiteX1" fmla="*/ 10994 w 11625"/>
                        <a:gd name="connsiteY1" fmla="*/ 2143 h 10526"/>
                        <a:gd name="connsiteX2" fmla="*/ 10746 w 11625"/>
                        <a:gd name="connsiteY2" fmla="*/ 5992 h 10526"/>
                        <a:gd name="connsiteX3" fmla="*/ 5964 w 11625"/>
                        <a:gd name="connsiteY3" fmla="*/ 10526 h 10526"/>
                        <a:gd name="connsiteX4" fmla="*/ 5090 w 11625"/>
                        <a:gd name="connsiteY4" fmla="*/ 10154 h 10526"/>
                        <a:gd name="connsiteX5" fmla="*/ 746 w 11625"/>
                        <a:gd name="connsiteY5" fmla="*/ 3135 h 10526"/>
                        <a:gd name="connsiteX6" fmla="*/ 746 w 11625"/>
                        <a:gd name="connsiteY6" fmla="*/ 278 h 10526"/>
                        <a:gd name="connsiteX0" fmla="*/ 746 w 11625"/>
                        <a:gd name="connsiteY0" fmla="*/ 278 h 10526"/>
                        <a:gd name="connsiteX1" fmla="*/ 10994 w 11625"/>
                        <a:gd name="connsiteY1" fmla="*/ 2143 h 10526"/>
                        <a:gd name="connsiteX2" fmla="*/ 10746 w 11625"/>
                        <a:gd name="connsiteY2" fmla="*/ 5992 h 10526"/>
                        <a:gd name="connsiteX3" fmla="*/ 5964 w 11625"/>
                        <a:gd name="connsiteY3" fmla="*/ 10526 h 10526"/>
                        <a:gd name="connsiteX4" fmla="*/ 5090 w 11625"/>
                        <a:gd name="connsiteY4" fmla="*/ 10154 h 10526"/>
                        <a:gd name="connsiteX5" fmla="*/ 746 w 11625"/>
                        <a:gd name="connsiteY5" fmla="*/ 3135 h 10526"/>
                        <a:gd name="connsiteX6" fmla="*/ 746 w 11625"/>
                        <a:gd name="connsiteY6" fmla="*/ 278 h 10526"/>
                        <a:gd name="connsiteX0" fmla="*/ 3086 w 13965"/>
                        <a:gd name="connsiteY0" fmla="*/ 278 h 10526"/>
                        <a:gd name="connsiteX1" fmla="*/ 13334 w 13965"/>
                        <a:gd name="connsiteY1" fmla="*/ 2143 h 10526"/>
                        <a:gd name="connsiteX2" fmla="*/ 13086 w 13965"/>
                        <a:gd name="connsiteY2" fmla="*/ 5992 h 10526"/>
                        <a:gd name="connsiteX3" fmla="*/ 8304 w 13965"/>
                        <a:gd name="connsiteY3" fmla="*/ 10526 h 10526"/>
                        <a:gd name="connsiteX4" fmla="*/ 7430 w 13965"/>
                        <a:gd name="connsiteY4" fmla="*/ 10154 h 10526"/>
                        <a:gd name="connsiteX5" fmla="*/ 239 w 13965"/>
                        <a:gd name="connsiteY5" fmla="*/ 4287 h 10526"/>
                        <a:gd name="connsiteX6" fmla="*/ 3086 w 13965"/>
                        <a:gd name="connsiteY6" fmla="*/ 278 h 10526"/>
                        <a:gd name="connsiteX0" fmla="*/ 3600 w 13937"/>
                        <a:gd name="connsiteY0" fmla="*/ 135 h 12078"/>
                        <a:gd name="connsiteX1" fmla="*/ 13306 w 13937"/>
                        <a:gd name="connsiteY1" fmla="*/ 3695 h 12078"/>
                        <a:gd name="connsiteX2" fmla="*/ 13058 w 13937"/>
                        <a:gd name="connsiteY2" fmla="*/ 7544 h 12078"/>
                        <a:gd name="connsiteX3" fmla="*/ 8276 w 13937"/>
                        <a:gd name="connsiteY3" fmla="*/ 12078 h 12078"/>
                        <a:gd name="connsiteX4" fmla="*/ 7402 w 13937"/>
                        <a:gd name="connsiteY4" fmla="*/ 11706 h 12078"/>
                        <a:gd name="connsiteX5" fmla="*/ 211 w 13937"/>
                        <a:gd name="connsiteY5" fmla="*/ 5839 h 12078"/>
                        <a:gd name="connsiteX6" fmla="*/ 3600 w 13937"/>
                        <a:gd name="connsiteY6" fmla="*/ 135 h 12078"/>
                        <a:gd name="connsiteX0" fmla="*/ 3600 w 14355"/>
                        <a:gd name="connsiteY0" fmla="*/ 392 h 12335"/>
                        <a:gd name="connsiteX1" fmla="*/ 13916 w 14355"/>
                        <a:gd name="connsiteY1" fmla="*/ 1715 h 12335"/>
                        <a:gd name="connsiteX2" fmla="*/ 13058 w 14355"/>
                        <a:gd name="connsiteY2" fmla="*/ 7801 h 12335"/>
                        <a:gd name="connsiteX3" fmla="*/ 8276 w 14355"/>
                        <a:gd name="connsiteY3" fmla="*/ 12335 h 12335"/>
                        <a:gd name="connsiteX4" fmla="*/ 7402 w 14355"/>
                        <a:gd name="connsiteY4" fmla="*/ 11963 h 12335"/>
                        <a:gd name="connsiteX5" fmla="*/ 211 w 14355"/>
                        <a:gd name="connsiteY5" fmla="*/ 6096 h 12335"/>
                        <a:gd name="connsiteX6" fmla="*/ 3600 w 14355"/>
                        <a:gd name="connsiteY6" fmla="*/ 392 h 12335"/>
                        <a:gd name="connsiteX0" fmla="*/ 3600 w 14355"/>
                        <a:gd name="connsiteY0" fmla="*/ 392 h 14607"/>
                        <a:gd name="connsiteX1" fmla="*/ 13916 w 14355"/>
                        <a:gd name="connsiteY1" fmla="*/ 1715 h 14607"/>
                        <a:gd name="connsiteX2" fmla="*/ 13058 w 14355"/>
                        <a:gd name="connsiteY2" fmla="*/ 7801 h 14607"/>
                        <a:gd name="connsiteX3" fmla="*/ 8276 w 14355"/>
                        <a:gd name="connsiteY3" fmla="*/ 12335 h 14607"/>
                        <a:gd name="connsiteX4" fmla="*/ 5911 w 14355"/>
                        <a:gd name="connsiteY4" fmla="*/ 14607 h 14607"/>
                        <a:gd name="connsiteX5" fmla="*/ 211 w 14355"/>
                        <a:gd name="connsiteY5" fmla="*/ 6096 h 14607"/>
                        <a:gd name="connsiteX6" fmla="*/ 3600 w 14355"/>
                        <a:gd name="connsiteY6" fmla="*/ 392 h 14607"/>
                        <a:gd name="connsiteX0" fmla="*/ 3600 w 14355"/>
                        <a:gd name="connsiteY0" fmla="*/ 392 h 14607"/>
                        <a:gd name="connsiteX1" fmla="*/ 13916 w 14355"/>
                        <a:gd name="connsiteY1" fmla="*/ 1715 h 14607"/>
                        <a:gd name="connsiteX2" fmla="*/ 13058 w 14355"/>
                        <a:gd name="connsiteY2" fmla="*/ 7801 h 14607"/>
                        <a:gd name="connsiteX3" fmla="*/ 9971 w 14355"/>
                        <a:gd name="connsiteY3" fmla="*/ 13148 h 14607"/>
                        <a:gd name="connsiteX4" fmla="*/ 5911 w 14355"/>
                        <a:gd name="connsiteY4" fmla="*/ 14607 h 14607"/>
                        <a:gd name="connsiteX5" fmla="*/ 211 w 14355"/>
                        <a:gd name="connsiteY5" fmla="*/ 6096 h 14607"/>
                        <a:gd name="connsiteX6" fmla="*/ 3600 w 14355"/>
                        <a:gd name="connsiteY6" fmla="*/ 392 h 14607"/>
                        <a:gd name="connsiteX0" fmla="*/ 3600 w 14355"/>
                        <a:gd name="connsiteY0" fmla="*/ 392 h 13658"/>
                        <a:gd name="connsiteX1" fmla="*/ 13916 w 14355"/>
                        <a:gd name="connsiteY1" fmla="*/ 1715 h 13658"/>
                        <a:gd name="connsiteX2" fmla="*/ 13058 w 14355"/>
                        <a:gd name="connsiteY2" fmla="*/ 7801 h 13658"/>
                        <a:gd name="connsiteX3" fmla="*/ 9971 w 14355"/>
                        <a:gd name="connsiteY3" fmla="*/ 13148 h 13658"/>
                        <a:gd name="connsiteX4" fmla="*/ 5504 w 14355"/>
                        <a:gd name="connsiteY4" fmla="*/ 13658 h 13658"/>
                        <a:gd name="connsiteX5" fmla="*/ 211 w 14355"/>
                        <a:gd name="connsiteY5" fmla="*/ 6096 h 13658"/>
                        <a:gd name="connsiteX6" fmla="*/ 3600 w 14355"/>
                        <a:gd name="connsiteY6" fmla="*/ 392 h 13658"/>
                        <a:gd name="connsiteX0" fmla="*/ 3600 w 14355"/>
                        <a:gd name="connsiteY0" fmla="*/ 392 h 14551"/>
                        <a:gd name="connsiteX1" fmla="*/ 13916 w 14355"/>
                        <a:gd name="connsiteY1" fmla="*/ 1715 h 14551"/>
                        <a:gd name="connsiteX2" fmla="*/ 13058 w 14355"/>
                        <a:gd name="connsiteY2" fmla="*/ 7801 h 14551"/>
                        <a:gd name="connsiteX3" fmla="*/ 9971 w 14355"/>
                        <a:gd name="connsiteY3" fmla="*/ 13148 h 14551"/>
                        <a:gd name="connsiteX4" fmla="*/ 5504 w 14355"/>
                        <a:gd name="connsiteY4" fmla="*/ 13658 h 14551"/>
                        <a:gd name="connsiteX5" fmla="*/ 211 w 14355"/>
                        <a:gd name="connsiteY5" fmla="*/ 6096 h 14551"/>
                        <a:gd name="connsiteX6" fmla="*/ 3600 w 14355"/>
                        <a:gd name="connsiteY6" fmla="*/ 392 h 14551"/>
                        <a:gd name="connsiteX0" fmla="*/ 3600 w 14355"/>
                        <a:gd name="connsiteY0" fmla="*/ 392 h 14908"/>
                        <a:gd name="connsiteX1" fmla="*/ 13916 w 14355"/>
                        <a:gd name="connsiteY1" fmla="*/ 1715 h 14908"/>
                        <a:gd name="connsiteX2" fmla="*/ 13058 w 14355"/>
                        <a:gd name="connsiteY2" fmla="*/ 7801 h 14908"/>
                        <a:gd name="connsiteX3" fmla="*/ 9971 w 14355"/>
                        <a:gd name="connsiteY3" fmla="*/ 13148 h 14908"/>
                        <a:gd name="connsiteX4" fmla="*/ 5504 w 14355"/>
                        <a:gd name="connsiteY4" fmla="*/ 13658 h 14908"/>
                        <a:gd name="connsiteX5" fmla="*/ 211 w 14355"/>
                        <a:gd name="connsiteY5" fmla="*/ 6096 h 14908"/>
                        <a:gd name="connsiteX6" fmla="*/ 3600 w 14355"/>
                        <a:gd name="connsiteY6" fmla="*/ 392 h 14908"/>
                        <a:gd name="connsiteX0" fmla="*/ 3600 w 14355"/>
                        <a:gd name="connsiteY0" fmla="*/ 392 h 14908"/>
                        <a:gd name="connsiteX1" fmla="*/ 13916 w 14355"/>
                        <a:gd name="connsiteY1" fmla="*/ 1715 h 14908"/>
                        <a:gd name="connsiteX2" fmla="*/ 13058 w 14355"/>
                        <a:gd name="connsiteY2" fmla="*/ 7801 h 14908"/>
                        <a:gd name="connsiteX3" fmla="*/ 9971 w 14355"/>
                        <a:gd name="connsiteY3" fmla="*/ 13148 h 14908"/>
                        <a:gd name="connsiteX4" fmla="*/ 5504 w 14355"/>
                        <a:gd name="connsiteY4" fmla="*/ 13658 h 14908"/>
                        <a:gd name="connsiteX5" fmla="*/ 211 w 14355"/>
                        <a:gd name="connsiteY5" fmla="*/ 6096 h 14908"/>
                        <a:gd name="connsiteX6" fmla="*/ 3600 w 14355"/>
                        <a:gd name="connsiteY6" fmla="*/ 392 h 14908"/>
                        <a:gd name="connsiteX0" fmla="*/ 3600 w 14605"/>
                        <a:gd name="connsiteY0" fmla="*/ 392 h 14908"/>
                        <a:gd name="connsiteX1" fmla="*/ 13916 w 14605"/>
                        <a:gd name="connsiteY1" fmla="*/ 1715 h 14908"/>
                        <a:gd name="connsiteX2" fmla="*/ 13804 w 14605"/>
                        <a:gd name="connsiteY2" fmla="*/ 7462 h 14908"/>
                        <a:gd name="connsiteX3" fmla="*/ 9971 w 14605"/>
                        <a:gd name="connsiteY3" fmla="*/ 13148 h 14908"/>
                        <a:gd name="connsiteX4" fmla="*/ 5504 w 14605"/>
                        <a:gd name="connsiteY4" fmla="*/ 13658 h 14908"/>
                        <a:gd name="connsiteX5" fmla="*/ 211 w 14605"/>
                        <a:gd name="connsiteY5" fmla="*/ 6096 h 14908"/>
                        <a:gd name="connsiteX6" fmla="*/ 3600 w 14605"/>
                        <a:gd name="connsiteY6" fmla="*/ 392 h 14908"/>
                        <a:gd name="connsiteX0" fmla="*/ 3600 w 14605"/>
                        <a:gd name="connsiteY0" fmla="*/ 784 h 15300"/>
                        <a:gd name="connsiteX1" fmla="*/ 13916 w 14605"/>
                        <a:gd name="connsiteY1" fmla="*/ 2107 h 15300"/>
                        <a:gd name="connsiteX2" fmla="*/ 13804 w 14605"/>
                        <a:gd name="connsiteY2" fmla="*/ 7854 h 15300"/>
                        <a:gd name="connsiteX3" fmla="*/ 9971 w 14605"/>
                        <a:gd name="connsiteY3" fmla="*/ 13540 h 15300"/>
                        <a:gd name="connsiteX4" fmla="*/ 5504 w 14605"/>
                        <a:gd name="connsiteY4" fmla="*/ 14050 h 15300"/>
                        <a:gd name="connsiteX5" fmla="*/ 211 w 14605"/>
                        <a:gd name="connsiteY5" fmla="*/ 6488 h 15300"/>
                        <a:gd name="connsiteX6" fmla="*/ 3600 w 14605"/>
                        <a:gd name="connsiteY6" fmla="*/ 784 h 15300"/>
                        <a:gd name="connsiteX0" fmla="*/ 3600 w 14630"/>
                        <a:gd name="connsiteY0" fmla="*/ 784 h 15300"/>
                        <a:gd name="connsiteX1" fmla="*/ 13916 w 14630"/>
                        <a:gd name="connsiteY1" fmla="*/ 2107 h 15300"/>
                        <a:gd name="connsiteX2" fmla="*/ 13804 w 14630"/>
                        <a:gd name="connsiteY2" fmla="*/ 7854 h 15300"/>
                        <a:gd name="connsiteX3" fmla="*/ 9971 w 14630"/>
                        <a:gd name="connsiteY3" fmla="*/ 13540 h 15300"/>
                        <a:gd name="connsiteX4" fmla="*/ 5504 w 14630"/>
                        <a:gd name="connsiteY4" fmla="*/ 14050 h 15300"/>
                        <a:gd name="connsiteX5" fmla="*/ 211 w 14630"/>
                        <a:gd name="connsiteY5" fmla="*/ 6488 h 15300"/>
                        <a:gd name="connsiteX6" fmla="*/ 3600 w 14630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558 w 14588"/>
                        <a:gd name="connsiteY0" fmla="*/ 784 h 15300"/>
                        <a:gd name="connsiteX1" fmla="*/ 13874 w 14588"/>
                        <a:gd name="connsiteY1" fmla="*/ 2107 h 15300"/>
                        <a:gd name="connsiteX2" fmla="*/ 13762 w 14588"/>
                        <a:gd name="connsiteY2" fmla="*/ 7854 h 15300"/>
                        <a:gd name="connsiteX3" fmla="*/ 9929 w 14588"/>
                        <a:gd name="connsiteY3" fmla="*/ 13540 h 15300"/>
                        <a:gd name="connsiteX4" fmla="*/ 5462 w 14588"/>
                        <a:gd name="connsiteY4" fmla="*/ 14050 h 15300"/>
                        <a:gd name="connsiteX5" fmla="*/ 169 w 14588"/>
                        <a:gd name="connsiteY5" fmla="*/ 6488 h 15300"/>
                        <a:gd name="connsiteX6" fmla="*/ 3558 w 14588"/>
                        <a:gd name="connsiteY6" fmla="*/ 784 h 153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88" h="15300">
                          <a:moveTo>
                            <a:pt x="3558" y="784"/>
                          </a:moveTo>
                          <a:cubicBezTo>
                            <a:pt x="5225" y="40"/>
                            <a:pt x="11719" y="-1001"/>
                            <a:pt x="13874" y="2107"/>
                          </a:cubicBezTo>
                          <a:cubicBezTo>
                            <a:pt x="14865" y="3679"/>
                            <a:pt x="14822" y="5908"/>
                            <a:pt x="13762" y="7854"/>
                          </a:cubicBezTo>
                          <a:cubicBezTo>
                            <a:pt x="12733" y="9636"/>
                            <a:pt x="11771" y="11283"/>
                            <a:pt x="9929" y="13540"/>
                          </a:cubicBezTo>
                          <a:cubicBezTo>
                            <a:pt x="8915" y="15201"/>
                            <a:pt x="6070" y="16253"/>
                            <a:pt x="5462" y="14050"/>
                          </a:cubicBezTo>
                          <a:cubicBezTo>
                            <a:pt x="4113" y="9698"/>
                            <a:pt x="1951" y="9841"/>
                            <a:pt x="169" y="6488"/>
                          </a:cubicBezTo>
                          <a:cubicBezTo>
                            <a:pt x="-471" y="3888"/>
                            <a:pt x="724" y="2189"/>
                            <a:pt x="3558" y="784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2" name="Diamond 100"/>
                    <p:cNvSpPr/>
                    <p:nvPr/>
                  </p:nvSpPr>
                  <p:spPr>
                    <a:xfrm>
                      <a:off x="3637128" y="5289038"/>
                      <a:ext cx="1453487" cy="2961033"/>
                    </a:xfrm>
                    <a:custGeom>
                      <a:avLst/>
                      <a:gdLst>
                        <a:gd name="connsiteX0" fmla="*/ 0 w 1255594"/>
                        <a:gd name="connsiteY0" fmla="*/ 1330657 h 2661314"/>
                        <a:gd name="connsiteX1" fmla="*/ 627797 w 1255594"/>
                        <a:gd name="connsiteY1" fmla="*/ 0 h 2661314"/>
                        <a:gd name="connsiteX2" fmla="*/ 1255594 w 1255594"/>
                        <a:gd name="connsiteY2" fmla="*/ 1330657 h 2661314"/>
                        <a:gd name="connsiteX3" fmla="*/ 627797 w 1255594"/>
                        <a:gd name="connsiteY3" fmla="*/ 2661314 h 2661314"/>
                        <a:gd name="connsiteX4" fmla="*/ 0 w 1255594"/>
                        <a:gd name="connsiteY4" fmla="*/ 1330657 h 2661314"/>
                        <a:gd name="connsiteX0" fmla="*/ 0 w 1439839"/>
                        <a:gd name="connsiteY0" fmla="*/ 1330657 h 2661314"/>
                        <a:gd name="connsiteX1" fmla="*/ 627797 w 1439839"/>
                        <a:gd name="connsiteY1" fmla="*/ 0 h 2661314"/>
                        <a:gd name="connsiteX2" fmla="*/ 1439839 w 1439839"/>
                        <a:gd name="connsiteY2" fmla="*/ 1235122 h 2661314"/>
                        <a:gd name="connsiteX3" fmla="*/ 627797 w 1439839"/>
                        <a:gd name="connsiteY3" fmla="*/ 2661314 h 2661314"/>
                        <a:gd name="connsiteX4" fmla="*/ 0 w 1439839"/>
                        <a:gd name="connsiteY4" fmla="*/ 1330657 h 2661314"/>
                        <a:gd name="connsiteX0" fmla="*/ 0 w 1453487"/>
                        <a:gd name="connsiteY0" fmla="*/ 1241947 h 2661314"/>
                        <a:gd name="connsiteX1" fmla="*/ 641445 w 1453487"/>
                        <a:gd name="connsiteY1" fmla="*/ 0 h 2661314"/>
                        <a:gd name="connsiteX2" fmla="*/ 1453487 w 1453487"/>
                        <a:gd name="connsiteY2" fmla="*/ 1235122 h 2661314"/>
                        <a:gd name="connsiteX3" fmla="*/ 641445 w 1453487"/>
                        <a:gd name="connsiteY3" fmla="*/ 2661314 h 2661314"/>
                        <a:gd name="connsiteX4" fmla="*/ 0 w 1453487"/>
                        <a:gd name="connsiteY4" fmla="*/ 1241947 h 2661314"/>
                        <a:gd name="connsiteX0" fmla="*/ 0 w 1453487"/>
                        <a:gd name="connsiteY0" fmla="*/ 1241947 h 2661314"/>
                        <a:gd name="connsiteX1" fmla="*/ 641445 w 1453487"/>
                        <a:gd name="connsiteY1" fmla="*/ 0 h 2661314"/>
                        <a:gd name="connsiteX2" fmla="*/ 887105 w 1453487"/>
                        <a:gd name="connsiteY2" fmla="*/ 368490 h 2661314"/>
                        <a:gd name="connsiteX3" fmla="*/ 1453487 w 1453487"/>
                        <a:gd name="connsiteY3" fmla="*/ 1235122 h 2661314"/>
                        <a:gd name="connsiteX4" fmla="*/ 641445 w 1453487"/>
                        <a:gd name="connsiteY4" fmla="*/ 2661314 h 2661314"/>
                        <a:gd name="connsiteX5" fmla="*/ 0 w 1453487"/>
                        <a:gd name="connsiteY5" fmla="*/ 1241947 h 2661314"/>
                        <a:gd name="connsiteX0" fmla="*/ 0 w 1453487"/>
                        <a:gd name="connsiteY0" fmla="*/ 1514901 h 2934268"/>
                        <a:gd name="connsiteX1" fmla="*/ 641445 w 1453487"/>
                        <a:gd name="connsiteY1" fmla="*/ 272954 h 2934268"/>
                        <a:gd name="connsiteX2" fmla="*/ 1173708 w 1453487"/>
                        <a:gd name="connsiteY2" fmla="*/ 0 h 2934268"/>
                        <a:gd name="connsiteX3" fmla="*/ 1453487 w 1453487"/>
                        <a:gd name="connsiteY3" fmla="*/ 1508076 h 2934268"/>
                        <a:gd name="connsiteX4" fmla="*/ 641445 w 1453487"/>
                        <a:gd name="connsiteY4" fmla="*/ 2934268 h 2934268"/>
                        <a:gd name="connsiteX5" fmla="*/ 0 w 1453487"/>
                        <a:gd name="connsiteY5" fmla="*/ 1514901 h 2934268"/>
                        <a:gd name="connsiteX0" fmla="*/ 0 w 1453487"/>
                        <a:gd name="connsiteY0" fmla="*/ 1514901 h 2934268"/>
                        <a:gd name="connsiteX1" fmla="*/ 334371 w 1453487"/>
                        <a:gd name="connsiteY1" fmla="*/ 859808 h 2934268"/>
                        <a:gd name="connsiteX2" fmla="*/ 641445 w 1453487"/>
                        <a:gd name="connsiteY2" fmla="*/ 272954 h 2934268"/>
                        <a:gd name="connsiteX3" fmla="*/ 1173708 w 1453487"/>
                        <a:gd name="connsiteY3" fmla="*/ 0 h 2934268"/>
                        <a:gd name="connsiteX4" fmla="*/ 1453487 w 1453487"/>
                        <a:gd name="connsiteY4" fmla="*/ 1508076 h 2934268"/>
                        <a:gd name="connsiteX5" fmla="*/ 641445 w 1453487"/>
                        <a:gd name="connsiteY5" fmla="*/ 2934268 h 2934268"/>
                        <a:gd name="connsiteX6" fmla="*/ 0 w 1453487"/>
                        <a:gd name="connsiteY6" fmla="*/ 1514901 h 2934268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641445 w 1453487"/>
                        <a:gd name="connsiteY2" fmla="*/ 279779 h 2941093"/>
                        <a:gd name="connsiteX3" fmla="*/ 1173708 w 1453487"/>
                        <a:gd name="connsiteY3" fmla="*/ 6825 h 2941093"/>
                        <a:gd name="connsiteX4" fmla="*/ 1453487 w 1453487"/>
                        <a:gd name="connsiteY4" fmla="*/ 1514901 h 2941093"/>
                        <a:gd name="connsiteX5" fmla="*/ 641445 w 1453487"/>
                        <a:gd name="connsiteY5" fmla="*/ 2941093 h 2941093"/>
                        <a:gd name="connsiteX6" fmla="*/ 0 w 1453487"/>
                        <a:gd name="connsiteY6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173708 w 1453487"/>
                        <a:gd name="connsiteY3" fmla="*/ 6825 h 2941093"/>
                        <a:gd name="connsiteX4" fmla="*/ 1453487 w 1453487"/>
                        <a:gd name="connsiteY4" fmla="*/ 1514901 h 2941093"/>
                        <a:gd name="connsiteX5" fmla="*/ 641445 w 1453487"/>
                        <a:gd name="connsiteY5" fmla="*/ 2941093 h 2941093"/>
                        <a:gd name="connsiteX6" fmla="*/ 0 w 1453487"/>
                        <a:gd name="connsiteY6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846162 w 1453487"/>
                        <a:gd name="connsiteY3" fmla="*/ 143303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003112 w 1453487"/>
                        <a:gd name="connsiteY3" fmla="*/ 266133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000263 w 1453487"/>
                        <a:gd name="connsiteY3" fmla="*/ 260435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1000263 w 1453487"/>
                        <a:gd name="connsiteY3" fmla="*/ 260435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997414 w 1453487"/>
                        <a:gd name="connsiteY3" fmla="*/ 257587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997414 w 1453487"/>
                        <a:gd name="connsiteY3" fmla="*/ 251890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9886 w 1453487"/>
                        <a:gd name="connsiteY2" fmla="*/ 272423 h 2961033"/>
                        <a:gd name="connsiteX3" fmla="*/ 997414 w 1453487"/>
                        <a:gd name="connsiteY3" fmla="*/ 271830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997414 w 1453487"/>
                        <a:gd name="connsiteY3" fmla="*/ 271830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1000263 w 1453487"/>
                        <a:gd name="connsiteY3" fmla="*/ 268982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994566 w 1453487"/>
                        <a:gd name="connsiteY3" fmla="*/ 271831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3487" h="2961033">
                          <a:moveTo>
                            <a:pt x="0" y="1541666"/>
                          </a:moveTo>
                          <a:lnTo>
                            <a:pt x="364516" y="0"/>
                          </a:lnTo>
                          <a:lnTo>
                            <a:pt x="547038" y="269574"/>
                          </a:lnTo>
                          <a:lnTo>
                            <a:pt x="994566" y="271831"/>
                          </a:lnTo>
                          <a:lnTo>
                            <a:pt x="1173708" y="26765"/>
                          </a:lnTo>
                          <a:lnTo>
                            <a:pt x="1453487" y="1534841"/>
                          </a:lnTo>
                          <a:lnTo>
                            <a:pt x="641445" y="2961033"/>
                          </a:lnTo>
                          <a:lnTo>
                            <a:pt x="0" y="154166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69" name="Group 68"/>
                  <p:cNvGrpSpPr/>
                  <p:nvPr/>
                </p:nvGrpSpPr>
                <p:grpSpPr>
                  <a:xfrm>
                    <a:off x="3485967" y="3257084"/>
                    <a:ext cx="318921" cy="343896"/>
                    <a:chOff x="-7791742" y="-2283273"/>
                    <a:chExt cx="8816598" cy="9507034"/>
                  </a:xfrm>
                  <a:grpFill/>
                </p:grpSpPr>
                <p:sp>
                  <p:nvSpPr>
                    <p:cNvPr id="75" name="Freeform 74"/>
                    <p:cNvSpPr/>
                    <p:nvPr/>
                  </p:nvSpPr>
                  <p:spPr>
                    <a:xfrm>
                      <a:off x="-5241118" y="-2283273"/>
                      <a:ext cx="4888752" cy="5307884"/>
                    </a:xfrm>
                    <a:custGeom>
                      <a:avLst/>
                      <a:gdLst>
                        <a:gd name="connsiteX0" fmla="*/ 3409950 w 6825423"/>
                        <a:gd name="connsiteY0" fmla="*/ 0 h 7410594"/>
                        <a:gd name="connsiteX1" fmla="*/ 6229951 w 6825423"/>
                        <a:gd name="connsiteY1" fmla="*/ 2516401 h 7410594"/>
                        <a:gd name="connsiteX2" fmla="*/ 6238704 w 6825423"/>
                        <a:gd name="connsiteY2" fmla="*/ 2557692 h 7410594"/>
                        <a:gd name="connsiteX3" fmla="*/ 6296533 w 6825423"/>
                        <a:gd name="connsiteY3" fmla="*/ 2595147 h 7410594"/>
                        <a:gd name="connsiteX4" fmla="*/ 6674736 w 6825423"/>
                        <a:gd name="connsiteY4" fmla="*/ 2949584 h 7410594"/>
                        <a:gd name="connsiteX5" fmla="*/ 6674736 w 6825423"/>
                        <a:gd name="connsiteY5" fmla="*/ 4422766 h 7410594"/>
                        <a:gd name="connsiteX6" fmla="*/ 6134530 w 6825423"/>
                        <a:gd name="connsiteY6" fmla="*/ 4903781 h 7410594"/>
                        <a:gd name="connsiteX7" fmla="*/ 6097506 w 6825423"/>
                        <a:gd name="connsiteY7" fmla="*/ 4909551 h 7410594"/>
                        <a:gd name="connsiteX8" fmla="*/ 6054756 w 6825423"/>
                        <a:gd name="connsiteY8" fmla="*/ 5016817 h 7410594"/>
                        <a:gd name="connsiteX9" fmla="*/ 3352800 w 6825423"/>
                        <a:gd name="connsiteY9" fmla="*/ 7410450 h 7410594"/>
                        <a:gd name="connsiteX10" fmla="*/ 799523 w 6825423"/>
                        <a:gd name="connsiteY10" fmla="*/ 5059710 h 7410594"/>
                        <a:gd name="connsiteX11" fmla="*/ 738130 w 6825423"/>
                        <a:gd name="connsiteY11" fmla="*/ 4892092 h 7410594"/>
                        <a:gd name="connsiteX12" fmla="*/ 690893 w 6825423"/>
                        <a:gd name="connsiteY12" fmla="*/ 4884731 h 7410594"/>
                        <a:gd name="connsiteX13" fmla="*/ 150687 w 6825423"/>
                        <a:gd name="connsiteY13" fmla="*/ 4403716 h 7410594"/>
                        <a:gd name="connsiteX14" fmla="*/ 150687 w 6825423"/>
                        <a:gd name="connsiteY14" fmla="*/ 2930534 h 7410594"/>
                        <a:gd name="connsiteX15" fmla="*/ 436548 w 6825423"/>
                        <a:gd name="connsiteY15" fmla="*/ 2646152 h 7410594"/>
                        <a:gd name="connsiteX16" fmla="*/ 522375 w 6825423"/>
                        <a:gd name="connsiteY16" fmla="*/ 2581039 h 7410594"/>
                        <a:gd name="connsiteX17" fmla="*/ 543969 w 6825423"/>
                        <a:gd name="connsiteY17" fmla="*/ 2473931 h 7410594"/>
                        <a:gd name="connsiteX18" fmla="*/ 3409950 w 6825423"/>
                        <a:gd name="connsiteY18" fmla="*/ 0 h 74105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6825423" h="7410594">
                          <a:moveTo>
                            <a:pt x="3409950" y="0"/>
                          </a:moveTo>
                          <a:cubicBezTo>
                            <a:pt x="4734941" y="0"/>
                            <a:pt x="5856099" y="1058526"/>
                            <a:pt x="6229951" y="2516401"/>
                          </a:cubicBezTo>
                          <a:lnTo>
                            <a:pt x="6238704" y="2557692"/>
                          </a:lnTo>
                          <a:lnTo>
                            <a:pt x="6296533" y="2595147"/>
                          </a:lnTo>
                          <a:cubicBezTo>
                            <a:pt x="6416937" y="2679806"/>
                            <a:pt x="6549956" y="2799961"/>
                            <a:pt x="6674736" y="2949584"/>
                          </a:cubicBezTo>
                          <a:cubicBezTo>
                            <a:pt x="6821179" y="3212045"/>
                            <a:pt x="6923689" y="3855505"/>
                            <a:pt x="6674736" y="4422766"/>
                          </a:cubicBezTo>
                          <a:cubicBezTo>
                            <a:pt x="6575328" y="4635424"/>
                            <a:pt x="6329416" y="4856355"/>
                            <a:pt x="6134530" y="4903781"/>
                          </a:cubicBezTo>
                          <a:lnTo>
                            <a:pt x="6097506" y="4909551"/>
                          </a:lnTo>
                          <a:lnTo>
                            <a:pt x="6054756" y="5016817"/>
                          </a:lnTo>
                          <a:cubicBezTo>
                            <a:pt x="5478809" y="6376352"/>
                            <a:pt x="4218682" y="7424738"/>
                            <a:pt x="3352800" y="7410450"/>
                          </a:cubicBezTo>
                          <a:cubicBezTo>
                            <a:pt x="2486918" y="7396163"/>
                            <a:pt x="1360736" y="6426399"/>
                            <a:pt x="799523" y="5059710"/>
                          </a:cubicBezTo>
                          <a:lnTo>
                            <a:pt x="738130" y="4892092"/>
                          </a:lnTo>
                          <a:lnTo>
                            <a:pt x="690893" y="4884731"/>
                          </a:lnTo>
                          <a:cubicBezTo>
                            <a:pt x="496007" y="4837305"/>
                            <a:pt x="250095" y="4616374"/>
                            <a:pt x="150687" y="4403716"/>
                          </a:cubicBezTo>
                          <a:cubicBezTo>
                            <a:pt x="-98266" y="3836455"/>
                            <a:pt x="4244" y="3192995"/>
                            <a:pt x="150687" y="2930534"/>
                          </a:cubicBezTo>
                          <a:cubicBezTo>
                            <a:pt x="244273" y="2818317"/>
                            <a:pt x="342492" y="2722675"/>
                            <a:pt x="436548" y="2646152"/>
                          </a:cubicBezTo>
                          <a:lnTo>
                            <a:pt x="522375" y="2581039"/>
                          </a:lnTo>
                          <a:lnTo>
                            <a:pt x="543969" y="2473931"/>
                          </a:lnTo>
                          <a:cubicBezTo>
                            <a:pt x="882058" y="983022"/>
                            <a:pt x="2084958" y="0"/>
                            <a:pt x="3409950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6" name="Rectangle 92"/>
                    <p:cNvSpPr/>
                    <p:nvPr/>
                  </p:nvSpPr>
                  <p:spPr>
                    <a:xfrm>
                      <a:off x="-7791742" y="2783937"/>
                      <a:ext cx="8816598" cy="4439824"/>
                    </a:xfrm>
                    <a:custGeom>
                      <a:avLst/>
                      <a:gdLst>
                        <a:gd name="connsiteX0" fmla="*/ 0 w 13620364"/>
                        <a:gd name="connsiteY0" fmla="*/ 0 h 6310100"/>
                        <a:gd name="connsiteX1" fmla="*/ 13620364 w 13620364"/>
                        <a:gd name="connsiteY1" fmla="*/ 0 h 6310100"/>
                        <a:gd name="connsiteX2" fmla="*/ 13620364 w 13620364"/>
                        <a:gd name="connsiteY2" fmla="*/ 6310100 h 6310100"/>
                        <a:gd name="connsiteX3" fmla="*/ 0 w 13620364"/>
                        <a:gd name="connsiteY3" fmla="*/ 6310100 h 6310100"/>
                        <a:gd name="connsiteX4" fmla="*/ 0 w 13620364"/>
                        <a:gd name="connsiteY4" fmla="*/ 0 h 6310100"/>
                        <a:gd name="connsiteX0" fmla="*/ 0 w 13620364"/>
                        <a:gd name="connsiteY0" fmla="*/ 1 h 6310101"/>
                        <a:gd name="connsiteX1" fmla="*/ 6914764 w 13620364"/>
                        <a:gd name="connsiteY1" fmla="*/ 0 h 6310101"/>
                        <a:gd name="connsiteX2" fmla="*/ 13620364 w 13620364"/>
                        <a:gd name="connsiteY2" fmla="*/ 1 h 6310101"/>
                        <a:gd name="connsiteX3" fmla="*/ 13620364 w 13620364"/>
                        <a:gd name="connsiteY3" fmla="*/ 6310101 h 6310101"/>
                        <a:gd name="connsiteX4" fmla="*/ 0 w 13620364"/>
                        <a:gd name="connsiteY4" fmla="*/ 6310101 h 6310101"/>
                        <a:gd name="connsiteX5" fmla="*/ 0 w 13620364"/>
                        <a:gd name="connsiteY5" fmla="*/ 1 h 6310101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13620364 w 13620364"/>
                        <a:gd name="connsiteY2" fmla="*/ 0 h 6310100"/>
                        <a:gd name="connsiteX3" fmla="*/ 13620364 w 13620364"/>
                        <a:gd name="connsiteY3" fmla="*/ 6310100 h 6310100"/>
                        <a:gd name="connsiteX4" fmla="*/ 0 w 13620364"/>
                        <a:gd name="connsiteY4" fmla="*/ 6310100 h 6310100"/>
                        <a:gd name="connsiteX5" fmla="*/ 0 w 13620364"/>
                        <a:gd name="connsiteY5" fmla="*/ 0 h 6310100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10994394 w 13620364"/>
                        <a:gd name="connsiteY2" fmla="*/ 1852246 h 6310100"/>
                        <a:gd name="connsiteX3" fmla="*/ 13620364 w 13620364"/>
                        <a:gd name="connsiteY3" fmla="*/ 0 h 6310100"/>
                        <a:gd name="connsiteX4" fmla="*/ 13620364 w 13620364"/>
                        <a:gd name="connsiteY4" fmla="*/ 6310100 h 6310100"/>
                        <a:gd name="connsiteX5" fmla="*/ 0 w 13620364"/>
                        <a:gd name="connsiteY5" fmla="*/ 6310100 h 6310100"/>
                        <a:gd name="connsiteX6" fmla="*/ 0 w 13620364"/>
                        <a:gd name="connsiteY6" fmla="*/ 0 h 6310100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9235932 w 13620364"/>
                        <a:gd name="connsiteY2" fmla="*/ 23446 h 6310100"/>
                        <a:gd name="connsiteX3" fmla="*/ 13620364 w 13620364"/>
                        <a:gd name="connsiteY3" fmla="*/ 0 h 6310100"/>
                        <a:gd name="connsiteX4" fmla="*/ 13620364 w 13620364"/>
                        <a:gd name="connsiteY4" fmla="*/ 6310100 h 6310100"/>
                        <a:gd name="connsiteX5" fmla="*/ 0 w 13620364"/>
                        <a:gd name="connsiteY5" fmla="*/ 6310100 h 6310100"/>
                        <a:gd name="connsiteX6" fmla="*/ 0 w 13620364"/>
                        <a:gd name="connsiteY6" fmla="*/ 0 h 6310100"/>
                        <a:gd name="connsiteX0" fmla="*/ 0 w 13620364"/>
                        <a:gd name="connsiteY0" fmla="*/ 0 h 6310100"/>
                        <a:gd name="connsiteX1" fmla="*/ 2108302 w 13620364"/>
                        <a:gd name="connsiteY1" fmla="*/ 1547446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0 w 13620364"/>
                        <a:gd name="connsiteY6" fmla="*/ 6310100 h 6310100"/>
                        <a:gd name="connsiteX7" fmla="*/ 0 w 13620364"/>
                        <a:gd name="connsiteY7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0 w 13620364"/>
                        <a:gd name="connsiteY6" fmla="*/ 6310100 h 6310100"/>
                        <a:gd name="connsiteX7" fmla="*/ 0 w 13620364"/>
                        <a:gd name="connsiteY7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0 w 13620364"/>
                        <a:gd name="connsiteY7" fmla="*/ 6310100 h 6310100"/>
                        <a:gd name="connsiteX8" fmla="*/ 0 w 13620364"/>
                        <a:gd name="connsiteY8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9681410 w 13620364"/>
                        <a:gd name="connsiteY7" fmla="*/ 6283569 h 6310100"/>
                        <a:gd name="connsiteX8" fmla="*/ 0 w 13620364"/>
                        <a:gd name="connsiteY8" fmla="*/ 6310100 h 6310100"/>
                        <a:gd name="connsiteX9" fmla="*/ 0 w 13620364"/>
                        <a:gd name="connsiteY9" fmla="*/ 0 h 6310100"/>
                        <a:gd name="connsiteX0" fmla="*/ 0 w 13620364"/>
                        <a:gd name="connsiteY0" fmla="*/ 0 h 6330461"/>
                        <a:gd name="connsiteX1" fmla="*/ 4406025 w 13620364"/>
                        <a:gd name="connsiteY1" fmla="*/ 46892 h 6330461"/>
                        <a:gd name="connsiteX2" fmla="*/ 6774087 w 13620364"/>
                        <a:gd name="connsiteY2" fmla="*/ 5017476 h 6330461"/>
                        <a:gd name="connsiteX3" fmla="*/ 9235932 w 13620364"/>
                        <a:gd name="connsiteY3" fmla="*/ 23446 h 6330461"/>
                        <a:gd name="connsiteX4" fmla="*/ 13620364 w 13620364"/>
                        <a:gd name="connsiteY4" fmla="*/ 0 h 6330461"/>
                        <a:gd name="connsiteX5" fmla="*/ 13620364 w 13620364"/>
                        <a:gd name="connsiteY5" fmla="*/ 6310100 h 6330461"/>
                        <a:gd name="connsiteX6" fmla="*/ 10830271 w 13620364"/>
                        <a:gd name="connsiteY6" fmla="*/ 6307015 h 6330461"/>
                        <a:gd name="connsiteX7" fmla="*/ 10220671 w 13620364"/>
                        <a:gd name="connsiteY7" fmla="*/ 6330461 h 6330461"/>
                        <a:gd name="connsiteX8" fmla="*/ 0 w 13620364"/>
                        <a:gd name="connsiteY8" fmla="*/ 6310100 h 6330461"/>
                        <a:gd name="connsiteX9" fmla="*/ 0 w 13620364"/>
                        <a:gd name="connsiteY9" fmla="*/ 0 h 6330461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7594702 w 13620364"/>
                        <a:gd name="connsiteY7" fmla="*/ 6213230 h 6310100"/>
                        <a:gd name="connsiteX8" fmla="*/ 0 w 13620364"/>
                        <a:gd name="connsiteY8" fmla="*/ 6310100 h 6310100"/>
                        <a:gd name="connsiteX9" fmla="*/ 0 w 13620364"/>
                        <a:gd name="connsiteY9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384794 w 13620364"/>
                        <a:gd name="connsiteY7" fmla="*/ 6283569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4 w 13620364"/>
                        <a:gd name="connsiteY7" fmla="*/ 4032738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783380 w 13620364"/>
                        <a:gd name="connsiteY7" fmla="*/ 4056184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8931133 w 13620364"/>
                        <a:gd name="connsiteY8" fmla="*/ 5322276 h 6310100"/>
                        <a:gd name="connsiteX9" fmla="*/ 7594702 w 13620364"/>
                        <a:gd name="connsiteY9" fmla="*/ 6213230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7594702 w 13620364"/>
                        <a:gd name="connsiteY9" fmla="*/ 6213230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56942"/>
                        <a:gd name="connsiteY0" fmla="*/ 0 h 6310100"/>
                        <a:gd name="connsiteX1" fmla="*/ 4406025 w 13656942"/>
                        <a:gd name="connsiteY1" fmla="*/ 46892 h 6310100"/>
                        <a:gd name="connsiteX2" fmla="*/ 6774087 w 13656942"/>
                        <a:gd name="connsiteY2" fmla="*/ 5017476 h 6310100"/>
                        <a:gd name="connsiteX3" fmla="*/ 9235932 w 13656942"/>
                        <a:gd name="connsiteY3" fmla="*/ 23446 h 6310100"/>
                        <a:gd name="connsiteX4" fmla="*/ 12213595 w 13656942"/>
                        <a:gd name="connsiteY4" fmla="*/ 1430215 h 6310100"/>
                        <a:gd name="connsiteX5" fmla="*/ 13620364 w 13656942"/>
                        <a:gd name="connsiteY5" fmla="*/ 6310100 h 6310100"/>
                        <a:gd name="connsiteX6" fmla="*/ 10877164 w 13656942"/>
                        <a:gd name="connsiteY6" fmla="*/ 6307015 h 6310100"/>
                        <a:gd name="connsiteX7" fmla="*/ 10877165 w 13656942"/>
                        <a:gd name="connsiteY7" fmla="*/ 4103077 h 6310100"/>
                        <a:gd name="connsiteX8" fmla="*/ 10197225 w 13656942"/>
                        <a:gd name="connsiteY8" fmla="*/ 4267200 h 6310100"/>
                        <a:gd name="connsiteX9" fmla="*/ 10173779 w 13656942"/>
                        <a:gd name="connsiteY9" fmla="*/ 6307015 h 6310100"/>
                        <a:gd name="connsiteX10" fmla="*/ 0 w 13656942"/>
                        <a:gd name="connsiteY10" fmla="*/ 6310100 h 6310100"/>
                        <a:gd name="connsiteX11" fmla="*/ 0 w 13656942"/>
                        <a:gd name="connsiteY11" fmla="*/ 0 h 6310100"/>
                        <a:gd name="connsiteX0" fmla="*/ 0 w 13688189"/>
                        <a:gd name="connsiteY0" fmla="*/ 0 h 6310100"/>
                        <a:gd name="connsiteX1" fmla="*/ 4406025 w 13688189"/>
                        <a:gd name="connsiteY1" fmla="*/ 46892 h 6310100"/>
                        <a:gd name="connsiteX2" fmla="*/ 6774087 w 13688189"/>
                        <a:gd name="connsiteY2" fmla="*/ 5017476 h 6310100"/>
                        <a:gd name="connsiteX3" fmla="*/ 9235932 w 13688189"/>
                        <a:gd name="connsiteY3" fmla="*/ 23446 h 6310100"/>
                        <a:gd name="connsiteX4" fmla="*/ 12213595 w 13688189"/>
                        <a:gd name="connsiteY4" fmla="*/ 1430215 h 6310100"/>
                        <a:gd name="connsiteX5" fmla="*/ 13620364 w 13688189"/>
                        <a:gd name="connsiteY5" fmla="*/ 6310100 h 6310100"/>
                        <a:gd name="connsiteX6" fmla="*/ 10877164 w 13688189"/>
                        <a:gd name="connsiteY6" fmla="*/ 6307015 h 6310100"/>
                        <a:gd name="connsiteX7" fmla="*/ 10877165 w 13688189"/>
                        <a:gd name="connsiteY7" fmla="*/ 4103077 h 6310100"/>
                        <a:gd name="connsiteX8" fmla="*/ 10197225 w 13688189"/>
                        <a:gd name="connsiteY8" fmla="*/ 4267200 h 6310100"/>
                        <a:gd name="connsiteX9" fmla="*/ 10173779 w 13688189"/>
                        <a:gd name="connsiteY9" fmla="*/ 6307015 h 6310100"/>
                        <a:gd name="connsiteX10" fmla="*/ 0 w 13688189"/>
                        <a:gd name="connsiteY10" fmla="*/ 6310100 h 6310100"/>
                        <a:gd name="connsiteX11" fmla="*/ 0 w 13688189"/>
                        <a:gd name="connsiteY11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0 w 13623187"/>
                        <a:gd name="connsiteY10" fmla="*/ 6310100 h 6310100"/>
                        <a:gd name="connsiteX11" fmla="*/ 0 w 13623187"/>
                        <a:gd name="connsiteY11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00671 w 13623187"/>
                        <a:gd name="connsiteY10" fmla="*/ 6283569 h 6310100"/>
                        <a:gd name="connsiteX11" fmla="*/ 0 w 13623187"/>
                        <a:gd name="connsiteY11" fmla="*/ 6310100 h 6310100"/>
                        <a:gd name="connsiteX12" fmla="*/ 0 w 13623187"/>
                        <a:gd name="connsiteY12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74394 w 13623187"/>
                        <a:gd name="connsiteY10" fmla="*/ 6283569 h 6310100"/>
                        <a:gd name="connsiteX11" fmla="*/ 2600671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47564 w 13623187"/>
                        <a:gd name="connsiteY10" fmla="*/ 4220308 h 6310100"/>
                        <a:gd name="connsiteX11" fmla="*/ 2600671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47564 w 13623187"/>
                        <a:gd name="connsiteY10" fmla="*/ 4220308 h 6310100"/>
                        <a:gd name="connsiteX11" fmla="*/ 2647564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4570148 w 13623187"/>
                        <a:gd name="connsiteY10" fmla="*/ 4759569 h 6310100"/>
                        <a:gd name="connsiteX11" fmla="*/ 2647564 w 13623187"/>
                        <a:gd name="connsiteY11" fmla="*/ 4220308 h 6310100"/>
                        <a:gd name="connsiteX12" fmla="*/ 2647564 w 13623187"/>
                        <a:gd name="connsiteY12" fmla="*/ 6283569 h 6310100"/>
                        <a:gd name="connsiteX13" fmla="*/ 0 w 13623187"/>
                        <a:gd name="connsiteY13" fmla="*/ 6310100 h 6310100"/>
                        <a:gd name="connsiteX14" fmla="*/ 0 w 13623187"/>
                        <a:gd name="connsiteY14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27501 w 13623187"/>
                        <a:gd name="connsiteY10" fmla="*/ 4243753 h 6310100"/>
                        <a:gd name="connsiteX11" fmla="*/ 2647564 w 13623187"/>
                        <a:gd name="connsiteY11" fmla="*/ 4220308 h 6310100"/>
                        <a:gd name="connsiteX12" fmla="*/ 2647564 w 13623187"/>
                        <a:gd name="connsiteY12" fmla="*/ 6283569 h 6310100"/>
                        <a:gd name="connsiteX13" fmla="*/ 0 w 13623187"/>
                        <a:gd name="connsiteY13" fmla="*/ 6310100 h 6310100"/>
                        <a:gd name="connsiteX14" fmla="*/ 0 w 13623187"/>
                        <a:gd name="connsiteY14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5976918 w 13623187"/>
                        <a:gd name="connsiteY10" fmla="*/ 5040922 h 6310100"/>
                        <a:gd name="connsiteX11" fmla="*/ 3327501 w 13623187"/>
                        <a:gd name="connsiteY11" fmla="*/ 4243753 h 6310100"/>
                        <a:gd name="connsiteX12" fmla="*/ 2647564 w 13623187"/>
                        <a:gd name="connsiteY12" fmla="*/ 4220308 h 6310100"/>
                        <a:gd name="connsiteX13" fmla="*/ 2647564 w 13623187"/>
                        <a:gd name="connsiteY13" fmla="*/ 6283569 h 6310100"/>
                        <a:gd name="connsiteX14" fmla="*/ 0 w 13623187"/>
                        <a:gd name="connsiteY14" fmla="*/ 6310100 h 6310100"/>
                        <a:gd name="connsiteX15" fmla="*/ 0 w 13623187"/>
                        <a:gd name="connsiteY15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74395 w 13623187"/>
                        <a:gd name="connsiteY10" fmla="*/ 6236676 h 6310100"/>
                        <a:gd name="connsiteX11" fmla="*/ 3327501 w 13623187"/>
                        <a:gd name="connsiteY11" fmla="*/ 4243753 h 6310100"/>
                        <a:gd name="connsiteX12" fmla="*/ 2647564 w 13623187"/>
                        <a:gd name="connsiteY12" fmla="*/ 4220308 h 6310100"/>
                        <a:gd name="connsiteX13" fmla="*/ 2647564 w 13623187"/>
                        <a:gd name="connsiteY13" fmla="*/ 6283569 h 6310100"/>
                        <a:gd name="connsiteX14" fmla="*/ 0 w 13623187"/>
                        <a:gd name="connsiteY14" fmla="*/ 6310100 h 6310100"/>
                        <a:gd name="connsiteX15" fmla="*/ 0 w 13623187"/>
                        <a:gd name="connsiteY15" fmla="*/ 0 h 6310100"/>
                        <a:gd name="connsiteX0" fmla="*/ 0 w 13623187"/>
                        <a:gd name="connsiteY0" fmla="*/ 0 h 6353906"/>
                        <a:gd name="connsiteX1" fmla="*/ 4406025 w 13623187"/>
                        <a:gd name="connsiteY1" fmla="*/ 46892 h 6353906"/>
                        <a:gd name="connsiteX2" fmla="*/ 6774087 w 13623187"/>
                        <a:gd name="connsiteY2" fmla="*/ 5017476 h 6353906"/>
                        <a:gd name="connsiteX3" fmla="*/ 9235932 w 13623187"/>
                        <a:gd name="connsiteY3" fmla="*/ 23446 h 6353906"/>
                        <a:gd name="connsiteX4" fmla="*/ 12213595 w 13623187"/>
                        <a:gd name="connsiteY4" fmla="*/ 1430215 h 6353906"/>
                        <a:gd name="connsiteX5" fmla="*/ 13620364 w 13623187"/>
                        <a:gd name="connsiteY5" fmla="*/ 6310100 h 6353906"/>
                        <a:gd name="connsiteX6" fmla="*/ 10877164 w 13623187"/>
                        <a:gd name="connsiteY6" fmla="*/ 6307015 h 6353906"/>
                        <a:gd name="connsiteX7" fmla="*/ 10877165 w 13623187"/>
                        <a:gd name="connsiteY7" fmla="*/ 4103077 h 6353906"/>
                        <a:gd name="connsiteX8" fmla="*/ 10197225 w 13623187"/>
                        <a:gd name="connsiteY8" fmla="*/ 4267200 h 6353906"/>
                        <a:gd name="connsiteX9" fmla="*/ 10173779 w 13623187"/>
                        <a:gd name="connsiteY9" fmla="*/ 6307015 h 6353906"/>
                        <a:gd name="connsiteX10" fmla="*/ 3374395 w 13623187"/>
                        <a:gd name="connsiteY10" fmla="*/ 6353906 h 6353906"/>
                        <a:gd name="connsiteX11" fmla="*/ 3327501 w 13623187"/>
                        <a:gd name="connsiteY11" fmla="*/ 4243753 h 6353906"/>
                        <a:gd name="connsiteX12" fmla="*/ 2647564 w 13623187"/>
                        <a:gd name="connsiteY12" fmla="*/ 4220308 h 6353906"/>
                        <a:gd name="connsiteX13" fmla="*/ 2647564 w 13623187"/>
                        <a:gd name="connsiteY13" fmla="*/ 6283569 h 6353906"/>
                        <a:gd name="connsiteX14" fmla="*/ 0 w 13623187"/>
                        <a:gd name="connsiteY14" fmla="*/ 6310100 h 6353906"/>
                        <a:gd name="connsiteX15" fmla="*/ 0 w 13623187"/>
                        <a:gd name="connsiteY15" fmla="*/ 0 h 6353906"/>
                        <a:gd name="connsiteX0" fmla="*/ 0 w 13623187"/>
                        <a:gd name="connsiteY0" fmla="*/ 0 h 6377352"/>
                        <a:gd name="connsiteX1" fmla="*/ 4406025 w 13623187"/>
                        <a:gd name="connsiteY1" fmla="*/ 46892 h 6377352"/>
                        <a:gd name="connsiteX2" fmla="*/ 6774087 w 13623187"/>
                        <a:gd name="connsiteY2" fmla="*/ 5017476 h 6377352"/>
                        <a:gd name="connsiteX3" fmla="*/ 9235932 w 13623187"/>
                        <a:gd name="connsiteY3" fmla="*/ 23446 h 6377352"/>
                        <a:gd name="connsiteX4" fmla="*/ 12213595 w 13623187"/>
                        <a:gd name="connsiteY4" fmla="*/ 1430215 h 6377352"/>
                        <a:gd name="connsiteX5" fmla="*/ 13620364 w 13623187"/>
                        <a:gd name="connsiteY5" fmla="*/ 6310100 h 6377352"/>
                        <a:gd name="connsiteX6" fmla="*/ 10877164 w 13623187"/>
                        <a:gd name="connsiteY6" fmla="*/ 6307015 h 6377352"/>
                        <a:gd name="connsiteX7" fmla="*/ 10877165 w 13623187"/>
                        <a:gd name="connsiteY7" fmla="*/ 4103077 h 6377352"/>
                        <a:gd name="connsiteX8" fmla="*/ 10197225 w 13623187"/>
                        <a:gd name="connsiteY8" fmla="*/ 4267200 h 6377352"/>
                        <a:gd name="connsiteX9" fmla="*/ 10173779 w 13623187"/>
                        <a:gd name="connsiteY9" fmla="*/ 6307015 h 6377352"/>
                        <a:gd name="connsiteX10" fmla="*/ 3350949 w 13623187"/>
                        <a:gd name="connsiteY10" fmla="*/ 6377352 h 6377352"/>
                        <a:gd name="connsiteX11" fmla="*/ 3327501 w 13623187"/>
                        <a:gd name="connsiteY11" fmla="*/ 4243753 h 6377352"/>
                        <a:gd name="connsiteX12" fmla="*/ 2647564 w 13623187"/>
                        <a:gd name="connsiteY12" fmla="*/ 4220308 h 6377352"/>
                        <a:gd name="connsiteX13" fmla="*/ 2647564 w 13623187"/>
                        <a:gd name="connsiteY13" fmla="*/ 6283569 h 6377352"/>
                        <a:gd name="connsiteX14" fmla="*/ 0 w 13623187"/>
                        <a:gd name="connsiteY14" fmla="*/ 6310100 h 6377352"/>
                        <a:gd name="connsiteX15" fmla="*/ 0 w 13623187"/>
                        <a:gd name="connsiteY15" fmla="*/ 0 h 6377352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327501 w 13623187"/>
                        <a:gd name="connsiteY11" fmla="*/ 4243753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914400 w 13623187"/>
                        <a:gd name="connsiteY0" fmla="*/ 1970108 h 6307645"/>
                        <a:gd name="connsiteX1" fmla="*/ 4406025 w 13623187"/>
                        <a:gd name="connsiteY1" fmla="*/ 24077 h 6307645"/>
                        <a:gd name="connsiteX2" fmla="*/ 6774087 w 13623187"/>
                        <a:gd name="connsiteY2" fmla="*/ 4994661 h 6307645"/>
                        <a:gd name="connsiteX3" fmla="*/ 9235932 w 13623187"/>
                        <a:gd name="connsiteY3" fmla="*/ 631 h 6307645"/>
                        <a:gd name="connsiteX4" fmla="*/ 12213595 w 13623187"/>
                        <a:gd name="connsiteY4" fmla="*/ 1407400 h 6307645"/>
                        <a:gd name="connsiteX5" fmla="*/ 13620364 w 13623187"/>
                        <a:gd name="connsiteY5" fmla="*/ 6287285 h 6307645"/>
                        <a:gd name="connsiteX6" fmla="*/ 10877164 w 13623187"/>
                        <a:gd name="connsiteY6" fmla="*/ 6284200 h 6307645"/>
                        <a:gd name="connsiteX7" fmla="*/ 10877165 w 13623187"/>
                        <a:gd name="connsiteY7" fmla="*/ 4080262 h 6307645"/>
                        <a:gd name="connsiteX8" fmla="*/ 10197225 w 13623187"/>
                        <a:gd name="connsiteY8" fmla="*/ 4244385 h 6307645"/>
                        <a:gd name="connsiteX9" fmla="*/ 10173779 w 13623187"/>
                        <a:gd name="connsiteY9" fmla="*/ 6284200 h 6307645"/>
                        <a:gd name="connsiteX10" fmla="*/ 3397841 w 13623187"/>
                        <a:gd name="connsiteY10" fmla="*/ 6307645 h 6307645"/>
                        <a:gd name="connsiteX11" fmla="*/ 3421286 w 13623187"/>
                        <a:gd name="connsiteY11" fmla="*/ 4197492 h 6307645"/>
                        <a:gd name="connsiteX12" fmla="*/ 2647564 w 13623187"/>
                        <a:gd name="connsiteY12" fmla="*/ 4197493 h 6307645"/>
                        <a:gd name="connsiteX13" fmla="*/ 2647564 w 13623187"/>
                        <a:gd name="connsiteY13" fmla="*/ 6260754 h 6307645"/>
                        <a:gd name="connsiteX14" fmla="*/ 0 w 13623187"/>
                        <a:gd name="connsiteY14" fmla="*/ 6287285 h 6307645"/>
                        <a:gd name="connsiteX15" fmla="*/ 914400 w 13623187"/>
                        <a:gd name="connsiteY15" fmla="*/ 1970108 h 6307645"/>
                        <a:gd name="connsiteX0" fmla="*/ 914400 w 13623187"/>
                        <a:gd name="connsiteY0" fmla="*/ 1970108 h 6307645"/>
                        <a:gd name="connsiteX1" fmla="*/ 4406025 w 13623187"/>
                        <a:gd name="connsiteY1" fmla="*/ 24077 h 6307645"/>
                        <a:gd name="connsiteX2" fmla="*/ 6774087 w 13623187"/>
                        <a:gd name="connsiteY2" fmla="*/ 4994661 h 6307645"/>
                        <a:gd name="connsiteX3" fmla="*/ 9235932 w 13623187"/>
                        <a:gd name="connsiteY3" fmla="*/ 631 h 6307645"/>
                        <a:gd name="connsiteX4" fmla="*/ 12213595 w 13623187"/>
                        <a:gd name="connsiteY4" fmla="*/ 1407400 h 6307645"/>
                        <a:gd name="connsiteX5" fmla="*/ 13620364 w 13623187"/>
                        <a:gd name="connsiteY5" fmla="*/ 6287285 h 6307645"/>
                        <a:gd name="connsiteX6" fmla="*/ 10877164 w 13623187"/>
                        <a:gd name="connsiteY6" fmla="*/ 6284200 h 6307645"/>
                        <a:gd name="connsiteX7" fmla="*/ 10877165 w 13623187"/>
                        <a:gd name="connsiteY7" fmla="*/ 4080262 h 6307645"/>
                        <a:gd name="connsiteX8" fmla="*/ 10197225 w 13623187"/>
                        <a:gd name="connsiteY8" fmla="*/ 4244385 h 6307645"/>
                        <a:gd name="connsiteX9" fmla="*/ 10173779 w 13623187"/>
                        <a:gd name="connsiteY9" fmla="*/ 6284200 h 6307645"/>
                        <a:gd name="connsiteX10" fmla="*/ 3397841 w 13623187"/>
                        <a:gd name="connsiteY10" fmla="*/ 6307645 h 6307645"/>
                        <a:gd name="connsiteX11" fmla="*/ 3421286 w 13623187"/>
                        <a:gd name="connsiteY11" fmla="*/ 4197492 h 6307645"/>
                        <a:gd name="connsiteX12" fmla="*/ 2647564 w 13623187"/>
                        <a:gd name="connsiteY12" fmla="*/ 4197493 h 6307645"/>
                        <a:gd name="connsiteX13" fmla="*/ 2647564 w 13623187"/>
                        <a:gd name="connsiteY13" fmla="*/ 6260754 h 6307645"/>
                        <a:gd name="connsiteX14" fmla="*/ 0 w 13623187"/>
                        <a:gd name="connsiteY14" fmla="*/ 6287285 h 6307645"/>
                        <a:gd name="connsiteX15" fmla="*/ 914400 w 13623187"/>
                        <a:gd name="connsiteY15" fmla="*/ 1970108 h 6307645"/>
                        <a:gd name="connsiteX0" fmla="*/ 914400 w 13623187"/>
                        <a:gd name="connsiteY0" fmla="*/ 1985552 h 6323089"/>
                        <a:gd name="connsiteX1" fmla="*/ 4406025 w 13623187"/>
                        <a:gd name="connsiteY1" fmla="*/ 39521 h 6323089"/>
                        <a:gd name="connsiteX2" fmla="*/ 6774087 w 13623187"/>
                        <a:gd name="connsiteY2" fmla="*/ 5010105 h 6323089"/>
                        <a:gd name="connsiteX3" fmla="*/ 9235932 w 13623187"/>
                        <a:gd name="connsiteY3" fmla="*/ 16075 h 6323089"/>
                        <a:gd name="connsiteX4" fmla="*/ 12213595 w 13623187"/>
                        <a:gd name="connsiteY4" fmla="*/ 1422844 h 6323089"/>
                        <a:gd name="connsiteX5" fmla="*/ 13620364 w 13623187"/>
                        <a:gd name="connsiteY5" fmla="*/ 6302729 h 6323089"/>
                        <a:gd name="connsiteX6" fmla="*/ 10877164 w 13623187"/>
                        <a:gd name="connsiteY6" fmla="*/ 6299644 h 6323089"/>
                        <a:gd name="connsiteX7" fmla="*/ 10877165 w 13623187"/>
                        <a:gd name="connsiteY7" fmla="*/ 4095706 h 6323089"/>
                        <a:gd name="connsiteX8" fmla="*/ 10197225 w 13623187"/>
                        <a:gd name="connsiteY8" fmla="*/ 4259829 h 6323089"/>
                        <a:gd name="connsiteX9" fmla="*/ 10173779 w 13623187"/>
                        <a:gd name="connsiteY9" fmla="*/ 6299644 h 6323089"/>
                        <a:gd name="connsiteX10" fmla="*/ 3397841 w 13623187"/>
                        <a:gd name="connsiteY10" fmla="*/ 6323089 h 6323089"/>
                        <a:gd name="connsiteX11" fmla="*/ 3421286 w 13623187"/>
                        <a:gd name="connsiteY11" fmla="*/ 4212936 h 6323089"/>
                        <a:gd name="connsiteX12" fmla="*/ 2647564 w 13623187"/>
                        <a:gd name="connsiteY12" fmla="*/ 4212937 h 6323089"/>
                        <a:gd name="connsiteX13" fmla="*/ 2647564 w 13623187"/>
                        <a:gd name="connsiteY13" fmla="*/ 6276198 h 6323089"/>
                        <a:gd name="connsiteX14" fmla="*/ 0 w 13623187"/>
                        <a:gd name="connsiteY14" fmla="*/ 6302729 h 6323089"/>
                        <a:gd name="connsiteX15" fmla="*/ 914400 w 13623187"/>
                        <a:gd name="connsiteY15" fmla="*/ 1985552 h 6323089"/>
                        <a:gd name="connsiteX0" fmla="*/ 937847 w 13646634"/>
                        <a:gd name="connsiteY0" fmla="*/ 1985552 h 6323089"/>
                        <a:gd name="connsiteX1" fmla="*/ 4429472 w 13646634"/>
                        <a:gd name="connsiteY1" fmla="*/ 39521 h 6323089"/>
                        <a:gd name="connsiteX2" fmla="*/ 6797534 w 13646634"/>
                        <a:gd name="connsiteY2" fmla="*/ 5010105 h 6323089"/>
                        <a:gd name="connsiteX3" fmla="*/ 9259379 w 13646634"/>
                        <a:gd name="connsiteY3" fmla="*/ 16075 h 6323089"/>
                        <a:gd name="connsiteX4" fmla="*/ 12237042 w 13646634"/>
                        <a:gd name="connsiteY4" fmla="*/ 1422844 h 6323089"/>
                        <a:gd name="connsiteX5" fmla="*/ 13643811 w 13646634"/>
                        <a:gd name="connsiteY5" fmla="*/ 6302729 h 6323089"/>
                        <a:gd name="connsiteX6" fmla="*/ 10900611 w 13646634"/>
                        <a:gd name="connsiteY6" fmla="*/ 6299644 h 6323089"/>
                        <a:gd name="connsiteX7" fmla="*/ 10900612 w 13646634"/>
                        <a:gd name="connsiteY7" fmla="*/ 4095706 h 6323089"/>
                        <a:gd name="connsiteX8" fmla="*/ 10220672 w 13646634"/>
                        <a:gd name="connsiteY8" fmla="*/ 4259829 h 6323089"/>
                        <a:gd name="connsiteX9" fmla="*/ 10197226 w 13646634"/>
                        <a:gd name="connsiteY9" fmla="*/ 6299644 h 6323089"/>
                        <a:gd name="connsiteX10" fmla="*/ 3421288 w 13646634"/>
                        <a:gd name="connsiteY10" fmla="*/ 6323089 h 6323089"/>
                        <a:gd name="connsiteX11" fmla="*/ 3444733 w 13646634"/>
                        <a:gd name="connsiteY11" fmla="*/ 4212936 h 6323089"/>
                        <a:gd name="connsiteX12" fmla="*/ 2671011 w 13646634"/>
                        <a:gd name="connsiteY12" fmla="*/ 4212937 h 6323089"/>
                        <a:gd name="connsiteX13" fmla="*/ 2671011 w 13646634"/>
                        <a:gd name="connsiteY13" fmla="*/ 6276198 h 6323089"/>
                        <a:gd name="connsiteX14" fmla="*/ 0 w 13646634"/>
                        <a:gd name="connsiteY14" fmla="*/ 6232390 h 6323089"/>
                        <a:gd name="connsiteX15" fmla="*/ 937847 w 13646634"/>
                        <a:gd name="connsiteY15" fmla="*/ 1985552 h 6323089"/>
                        <a:gd name="connsiteX0" fmla="*/ 867509 w 13576296"/>
                        <a:gd name="connsiteY0" fmla="*/ 1985552 h 6323089"/>
                        <a:gd name="connsiteX1" fmla="*/ 4359134 w 13576296"/>
                        <a:gd name="connsiteY1" fmla="*/ 39521 h 6323089"/>
                        <a:gd name="connsiteX2" fmla="*/ 6727196 w 13576296"/>
                        <a:gd name="connsiteY2" fmla="*/ 5010105 h 6323089"/>
                        <a:gd name="connsiteX3" fmla="*/ 9189041 w 13576296"/>
                        <a:gd name="connsiteY3" fmla="*/ 16075 h 6323089"/>
                        <a:gd name="connsiteX4" fmla="*/ 12166704 w 13576296"/>
                        <a:gd name="connsiteY4" fmla="*/ 1422844 h 6323089"/>
                        <a:gd name="connsiteX5" fmla="*/ 13573473 w 13576296"/>
                        <a:gd name="connsiteY5" fmla="*/ 6302729 h 6323089"/>
                        <a:gd name="connsiteX6" fmla="*/ 10830273 w 13576296"/>
                        <a:gd name="connsiteY6" fmla="*/ 6299644 h 6323089"/>
                        <a:gd name="connsiteX7" fmla="*/ 10830274 w 13576296"/>
                        <a:gd name="connsiteY7" fmla="*/ 4095706 h 6323089"/>
                        <a:gd name="connsiteX8" fmla="*/ 10150334 w 13576296"/>
                        <a:gd name="connsiteY8" fmla="*/ 4259829 h 6323089"/>
                        <a:gd name="connsiteX9" fmla="*/ 10126888 w 13576296"/>
                        <a:gd name="connsiteY9" fmla="*/ 6299644 h 6323089"/>
                        <a:gd name="connsiteX10" fmla="*/ 3350950 w 13576296"/>
                        <a:gd name="connsiteY10" fmla="*/ 6323089 h 6323089"/>
                        <a:gd name="connsiteX11" fmla="*/ 3374395 w 13576296"/>
                        <a:gd name="connsiteY11" fmla="*/ 4212936 h 6323089"/>
                        <a:gd name="connsiteX12" fmla="*/ 2600673 w 13576296"/>
                        <a:gd name="connsiteY12" fmla="*/ 4212937 h 6323089"/>
                        <a:gd name="connsiteX13" fmla="*/ 2600673 w 13576296"/>
                        <a:gd name="connsiteY13" fmla="*/ 6276198 h 6323089"/>
                        <a:gd name="connsiteX14" fmla="*/ 0 w 13576296"/>
                        <a:gd name="connsiteY14" fmla="*/ 6302729 h 6323089"/>
                        <a:gd name="connsiteX15" fmla="*/ 867509 w 13576296"/>
                        <a:gd name="connsiteY15" fmla="*/ 1985552 h 6323089"/>
                        <a:gd name="connsiteX0" fmla="*/ 875123 w 13583910"/>
                        <a:gd name="connsiteY0" fmla="*/ 1985552 h 6323089"/>
                        <a:gd name="connsiteX1" fmla="*/ 4366748 w 13583910"/>
                        <a:gd name="connsiteY1" fmla="*/ 39521 h 6323089"/>
                        <a:gd name="connsiteX2" fmla="*/ 6734810 w 13583910"/>
                        <a:gd name="connsiteY2" fmla="*/ 5010105 h 6323089"/>
                        <a:gd name="connsiteX3" fmla="*/ 9196655 w 13583910"/>
                        <a:gd name="connsiteY3" fmla="*/ 16075 h 6323089"/>
                        <a:gd name="connsiteX4" fmla="*/ 12174318 w 13583910"/>
                        <a:gd name="connsiteY4" fmla="*/ 1422844 h 6323089"/>
                        <a:gd name="connsiteX5" fmla="*/ 13581087 w 13583910"/>
                        <a:gd name="connsiteY5" fmla="*/ 6302729 h 6323089"/>
                        <a:gd name="connsiteX6" fmla="*/ 10837887 w 13583910"/>
                        <a:gd name="connsiteY6" fmla="*/ 6299644 h 6323089"/>
                        <a:gd name="connsiteX7" fmla="*/ 10837888 w 13583910"/>
                        <a:gd name="connsiteY7" fmla="*/ 4095706 h 6323089"/>
                        <a:gd name="connsiteX8" fmla="*/ 10157948 w 13583910"/>
                        <a:gd name="connsiteY8" fmla="*/ 4259829 h 6323089"/>
                        <a:gd name="connsiteX9" fmla="*/ 10134502 w 13583910"/>
                        <a:gd name="connsiteY9" fmla="*/ 6299644 h 6323089"/>
                        <a:gd name="connsiteX10" fmla="*/ 3358564 w 13583910"/>
                        <a:gd name="connsiteY10" fmla="*/ 6323089 h 6323089"/>
                        <a:gd name="connsiteX11" fmla="*/ 3382009 w 13583910"/>
                        <a:gd name="connsiteY11" fmla="*/ 4212936 h 6323089"/>
                        <a:gd name="connsiteX12" fmla="*/ 2608287 w 13583910"/>
                        <a:gd name="connsiteY12" fmla="*/ 4212937 h 6323089"/>
                        <a:gd name="connsiteX13" fmla="*/ 2608287 w 13583910"/>
                        <a:gd name="connsiteY13" fmla="*/ 6276198 h 6323089"/>
                        <a:gd name="connsiteX14" fmla="*/ 7614 w 13583910"/>
                        <a:gd name="connsiteY14" fmla="*/ 6302729 h 6323089"/>
                        <a:gd name="connsiteX15" fmla="*/ 875123 w 13583910"/>
                        <a:gd name="connsiteY15" fmla="*/ 1985552 h 6323089"/>
                        <a:gd name="connsiteX0" fmla="*/ 1154365 w 13581798"/>
                        <a:gd name="connsiteY0" fmla="*/ 1654535 h 6343764"/>
                        <a:gd name="connsiteX1" fmla="*/ 4364636 w 13581798"/>
                        <a:gd name="connsiteY1" fmla="*/ 60196 h 6343764"/>
                        <a:gd name="connsiteX2" fmla="*/ 6732698 w 13581798"/>
                        <a:gd name="connsiteY2" fmla="*/ 5030780 h 6343764"/>
                        <a:gd name="connsiteX3" fmla="*/ 9194543 w 13581798"/>
                        <a:gd name="connsiteY3" fmla="*/ 36750 h 6343764"/>
                        <a:gd name="connsiteX4" fmla="*/ 12172206 w 13581798"/>
                        <a:gd name="connsiteY4" fmla="*/ 1443519 h 6343764"/>
                        <a:gd name="connsiteX5" fmla="*/ 13578975 w 13581798"/>
                        <a:gd name="connsiteY5" fmla="*/ 6323404 h 6343764"/>
                        <a:gd name="connsiteX6" fmla="*/ 10835775 w 13581798"/>
                        <a:gd name="connsiteY6" fmla="*/ 6320319 h 6343764"/>
                        <a:gd name="connsiteX7" fmla="*/ 10835776 w 13581798"/>
                        <a:gd name="connsiteY7" fmla="*/ 4116381 h 6343764"/>
                        <a:gd name="connsiteX8" fmla="*/ 10155836 w 13581798"/>
                        <a:gd name="connsiteY8" fmla="*/ 4280504 h 6343764"/>
                        <a:gd name="connsiteX9" fmla="*/ 10132390 w 13581798"/>
                        <a:gd name="connsiteY9" fmla="*/ 6320319 h 6343764"/>
                        <a:gd name="connsiteX10" fmla="*/ 3356452 w 13581798"/>
                        <a:gd name="connsiteY10" fmla="*/ 6343764 h 6343764"/>
                        <a:gd name="connsiteX11" fmla="*/ 3379897 w 13581798"/>
                        <a:gd name="connsiteY11" fmla="*/ 4233611 h 6343764"/>
                        <a:gd name="connsiteX12" fmla="*/ 2606175 w 13581798"/>
                        <a:gd name="connsiteY12" fmla="*/ 4233612 h 6343764"/>
                        <a:gd name="connsiteX13" fmla="*/ 2606175 w 13581798"/>
                        <a:gd name="connsiteY13" fmla="*/ 6296873 h 6343764"/>
                        <a:gd name="connsiteX14" fmla="*/ 5502 w 13581798"/>
                        <a:gd name="connsiteY14" fmla="*/ 6323404 h 6343764"/>
                        <a:gd name="connsiteX15" fmla="*/ 1154365 w 13581798"/>
                        <a:gd name="connsiteY15" fmla="*/ 1654535 h 6343764"/>
                        <a:gd name="connsiteX0" fmla="*/ 1154012 w 13581445"/>
                        <a:gd name="connsiteY0" fmla="*/ 1654535 h 6343764"/>
                        <a:gd name="connsiteX1" fmla="*/ 4364283 w 13581445"/>
                        <a:gd name="connsiteY1" fmla="*/ 60196 h 6343764"/>
                        <a:gd name="connsiteX2" fmla="*/ 6732345 w 13581445"/>
                        <a:gd name="connsiteY2" fmla="*/ 5030780 h 6343764"/>
                        <a:gd name="connsiteX3" fmla="*/ 9194190 w 13581445"/>
                        <a:gd name="connsiteY3" fmla="*/ 36750 h 6343764"/>
                        <a:gd name="connsiteX4" fmla="*/ 12171853 w 13581445"/>
                        <a:gd name="connsiteY4" fmla="*/ 1443519 h 6343764"/>
                        <a:gd name="connsiteX5" fmla="*/ 13578622 w 13581445"/>
                        <a:gd name="connsiteY5" fmla="*/ 6323404 h 6343764"/>
                        <a:gd name="connsiteX6" fmla="*/ 10835422 w 13581445"/>
                        <a:gd name="connsiteY6" fmla="*/ 6320319 h 6343764"/>
                        <a:gd name="connsiteX7" fmla="*/ 10835423 w 13581445"/>
                        <a:gd name="connsiteY7" fmla="*/ 4116381 h 6343764"/>
                        <a:gd name="connsiteX8" fmla="*/ 10155483 w 13581445"/>
                        <a:gd name="connsiteY8" fmla="*/ 4280504 h 6343764"/>
                        <a:gd name="connsiteX9" fmla="*/ 10132037 w 13581445"/>
                        <a:gd name="connsiteY9" fmla="*/ 6320319 h 6343764"/>
                        <a:gd name="connsiteX10" fmla="*/ 3356099 w 13581445"/>
                        <a:gd name="connsiteY10" fmla="*/ 6343764 h 6343764"/>
                        <a:gd name="connsiteX11" fmla="*/ 3379544 w 13581445"/>
                        <a:gd name="connsiteY11" fmla="*/ 4233611 h 6343764"/>
                        <a:gd name="connsiteX12" fmla="*/ 2605822 w 13581445"/>
                        <a:gd name="connsiteY12" fmla="*/ 4233612 h 6343764"/>
                        <a:gd name="connsiteX13" fmla="*/ 2605822 w 13581445"/>
                        <a:gd name="connsiteY13" fmla="*/ 6296873 h 6343764"/>
                        <a:gd name="connsiteX14" fmla="*/ 5149 w 13581445"/>
                        <a:gd name="connsiteY14" fmla="*/ 6323404 h 6343764"/>
                        <a:gd name="connsiteX15" fmla="*/ 1154012 w 13581445"/>
                        <a:gd name="connsiteY15" fmla="*/ 1654535 h 6343764"/>
                        <a:gd name="connsiteX0" fmla="*/ 1227606 w 13655039"/>
                        <a:gd name="connsiteY0" fmla="*/ 1654535 h 6343764"/>
                        <a:gd name="connsiteX1" fmla="*/ 4437877 w 13655039"/>
                        <a:gd name="connsiteY1" fmla="*/ 60196 h 6343764"/>
                        <a:gd name="connsiteX2" fmla="*/ 6805939 w 13655039"/>
                        <a:gd name="connsiteY2" fmla="*/ 5030780 h 6343764"/>
                        <a:gd name="connsiteX3" fmla="*/ 9267784 w 13655039"/>
                        <a:gd name="connsiteY3" fmla="*/ 36750 h 6343764"/>
                        <a:gd name="connsiteX4" fmla="*/ 12245447 w 13655039"/>
                        <a:gd name="connsiteY4" fmla="*/ 1443519 h 6343764"/>
                        <a:gd name="connsiteX5" fmla="*/ 13652216 w 13655039"/>
                        <a:gd name="connsiteY5" fmla="*/ 6323404 h 6343764"/>
                        <a:gd name="connsiteX6" fmla="*/ 10909016 w 13655039"/>
                        <a:gd name="connsiteY6" fmla="*/ 6320319 h 6343764"/>
                        <a:gd name="connsiteX7" fmla="*/ 10909017 w 13655039"/>
                        <a:gd name="connsiteY7" fmla="*/ 4116381 h 6343764"/>
                        <a:gd name="connsiteX8" fmla="*/ 10229077 w 13655039"/>
                        <a:gd name="connsiteY8" fmla="*/ 4280504 h 6343764"/>
                        <a:gd name="connsiteX9" fmla="*/ 10205631 w 13655039"/>
                        <a:gd name="connsiteY9" fmla="*/ 6320319 h 6343764"/>
                        <a:gd name="connsiteX10" fmla="*/ 3429693 w 13655039"/>
                        <a:gd name="connsiteY10" fmla="*/ 6343764 h 6343764"/>
                        <a:gd name="connsiteX11" fmla="*/ 3453138 w 13655039"/>
                        <a:gd name="connsiteY11" fmla="*/ 4233611 h 6343764"/>
                        <a:gd name="connsiteX12" fmla="*/ 2679416 w 13655039"/>
                        <a:gd name="connsiteY12" fmla="*/ 4233612 h 6343764"/>
                        <a:gd name="connsiteX13" fmla="*/ 2679416 w 13655039"/>
                        <a:gd name="connsiteY13" fmla="*/ 6296873 h 6343764"/>
                        <a:gd name="connsiteX14" fmla="*/ 78743 w 13655039"/>
                        <a:gd name="connsiteY14" fmla="*/ 6323404 h 6343764"/>
                        <a:gd name="connsiteX15" fmla="*/ 1227606 w 13655039"/>
                        <a:gd name="connsiteY15" fmla="*/ 1654535 h 6343764"/>
                        <a:gd name="connsiteX0" fmla="*/ 1227606 w 13655039"/>
                        <a:gd name="connsiteY0" fmla="*/ 1626092 h 6315321"/>
                        <a:gd name="connsiteX1" fmla="*/ 4437877 w 13655039"/>
                        <a:gd name="connsiteY1" fmla="*/ 31753 h 6315321"/>
                        <a:gd name="connsiteX2" fmla="*/ 6805939 w 13655039"/>
                        <a:gd name="connsiteY2" fmla="*/ 5002337 h 6315321"/>
                        <a:gd name="connsiteX3" fmla="*/ 9267784 w 13655039"/>
                        <a:gd name="connsiteY3" fmla="*/ 8307 h 6315321"/>
                        <a:gd name="connsiteX4" fmla="*/ 12245447 w 13655039"/>
                        <a:gd name="connsiteY4" fmla="*/ 1415076 h 6315321"/>
                        <a:gd name="connsiteX5" fmla="*/ 13652216 w 13655039"/>
                        <a:gd name="connsiteY5" fmla="*/ 6294961 h 6315321"/>
                        <a:gd name="connsiteX6" fmla="*/ 10909016 w 13655039"/>
                        <a:gd name="connsiteY6" fmla="*/ 6291876 h 6315321"/>
                        <a:gd name="connsiteX7" fmla="*/ 10909017 w 13655039"/>
                        <a:gd name="connsiteY7" fmla="*/ 4087938 h 6315321"/>
                        <a:gd name="connsiteX8" fmla="*/ 10229077 w 13655039"/>
                        <a:gd name="connsiteY8" fmla="*/ 4252061 h 6315321"/>
                        <a:gd name="connsiteX9" fmla="*/ 10205631 w 13655039"/>
                        <a:gd name="connsiteY9" fmla="*/ 6291876 h 6315321"/>
                        <a:gd name="connsiteX10" fmla="*/ 3429693 w 13655039"/>
                        <a:gd name="connsiteY10" fmla="*/ 6315321 h 6315321"/>
                        <a:gd name="connsiteX11" fmla="*/ 3453138 w 13655039"/>
                        <a:gd name="connsiteY11" fmla="*/ 4205168 h 6315321"/>
                        <a:gd name="connsiteX12" fmla="*/ 2679416 w 13655039"/>
                        <a:gd name="connsiteY12" fmla="*/ 4205169 h 6315321"/>
                        <a:gd name="connsiteX13" fmla="*/ 2679416 w 13655039"/>
                        <a:gd name="connsiteY13" fmla="*/ 6268430 h 6315321"/>
                        <a:gd name="connsiteX14" fmla="*/ 78743 w 13655039"/>
                        <a:gd name="connsiteY14" fmla="*/ 6294961 h 6315321"/>
                        <a:gd name="connsiteX15" fmla="*/ 1227606 w 13655039"/>
                        <a:gd name="connsiteY15" fmla="*/ 1626092 h 6315321"/>
                        <a:gd name="connsiteX0" fmla="*/ 1227606 w 13655039"/>
                        <a:gd name="connsiteY0" fmla="*/ 1618416 h 6307645"/>
                        <a:gd name="connsiteX1" fmla="*/ 4437877 w 13655039"/>
                        <a:gd name="connsiteY1" fmla="*/ 24077 h 6307645"/>
                        <a:gd name="connsiteX2" fmla="*/ 6805939 w 13655039"/>
                        <a:gd name="connsiteY2" fmla="*/ 4994661 h 6307645"/>
                        <a:gd name="connsiteX3" fmla="*/ 9267784 w 13655039"/>
                        <a:gd name="connsiteY3" fmla="*/ 631 h 6307645"/>
                        <a:gd name="connsiteX4" fmla="*/ 12245447 w 13655039"/>
                        <a:gd name="connsiteY4" fmla="*/ 1407400 h 6307645"/>
                        <a:gd name="connsiteX5" fmla="*/ 13652216 w 13655039"/>
                        <a:gd name="connsiteY5" fmla="*/ 6287285 h 6307645"/>
                        <a:gd name="connsiteX6" fmla="*/ 10909016 w 13655039"/>
                        <a:gd name="connsiteY6" fmla="*/ 6284200 h 6307645"/>
                        <a:gd name="connsiteX7" fmla="*/ 10909017 w 13655039"/>
                        <a:gd name="connsiteY7" fmla="*/ 4080262 h 6307645"/>
                        <a:gd name="connsiteX8" fmla="*/ 10229077 w 13655039"/>
                        <a:gd name="connsiteY8" fmla="*/ 4244385 h 6307645"/>
                        <a:gd name="connsiteX9" fmla="*/ 10205631 w 13655039"/>
                        <a:gd name="connsiteY9" fmla="*/ 6284200 h 6307645"/>
                        <a:gd name="connsiteX10" fmla="*/ 3429693 w 13655039"/>
                        <a:gd name="connsiteY10" fmla="*/ 6307645 h 6307645"/>
                        <a:gd name="connsiteX11" fmla="*/ 3453138 w 13655039"/>
                        <a:gd name="connsiteY11" fmla="*/ 4197492 h 6307645"/>
                        <a:gd name="connsiteX12" fmla="*/ 2679416 w 13655039"/>
                        <a:gd name="connsiteY12" fmla="*/ 4197493 h 6307645"/>
                        <a:gd name="connsiteX13" fmla="*/ 2679416 w 13655039"/>
                        <a:gd name="connsiteY13" fmla="*/ 6260754 h 6307645"/>
                        <a:gd name="connsiteX14" fmla="*/ 78743 w 13655039"/>
                        <a:gd name="connsiteY14" fmla="*/ 6287285 h 6307645"/>
                        <a:gd name="connsiteX15" fmla="*/ 1227606 w 1365503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10213801 w 13663209"/>
                        <a:gd name="connsiteY9" fmla="*/ 6284200 h 6307645"/>
                        <a:gd name="connsiteX10" fmla="*/ 3437863 w 13663209"/>
                        <a:gd name="connsiteY10" fmla="*/ 6307645 h 6307645"/>
                        <a:gd name="connsiteX11" fmla="*/ 3461308 w 13663209"/>
                        <a:gd name="connsiteY11" fmla="*/ 4197492 h 6307645"/>
                        <a:gd name="connsiteX12" fmla="*/ 2687586 w 13663209"/>
                        <a:gd name="connsiteY12" fmla="*/ 4197493 h 6307645"/>
                        <a:gd name="connsiteX13" fmla="*/ 2687586 w 13663209"/>
                        <a:gd name="connsiteY13" fmla="*/ 6260754 h 6307645"/>
                        <a:gd name="connsiteX14" fmla="*/ 86913 w 13663209"/>
                        <a:gd name="connsiteY14" fmla="*/ 6287285 h 6307645"/>
                        <a:gd name="connsiteX15" fmla="*/ 1235776 w 1366320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10213801 w 13663209"/>
                        <a:gd name="connsiteY9" fmla="*/ 6284200 h 6307645"/>
                        <a:gd name="connsiteX10" fmla="*/ 7333287 w 13663209"/>
                        <a:gd name="connsiteY10" fmla="*/ 6263952 h 6307645"/>
                        <a:gd name="connsiteX11" fmla="*/ 3437863 w 13663209"/>
                        <a:gd name="connsiteY11" fmla="*/ 6307645 h 6307645"/>
                        <a:gd name="connsiteX12" fmla="*/ 3461308 w 13663209"/>
                        <a:gd name="connsiteY12" fmla="*/ 4197492 h 6307645"/>
                        <a:gd name="connsiteX13" fmla="*/ 2687586 w 13663209"/>
                        <a:gd name="connsiteY13" fmla="*/ 4197493 h 6307645"/>
                        <a:gd name="connsiteX14" fmla="*/ 2687586 w 13663209"/>
                        <a:gd name="connsiteY14" fmla="*/ 6260754 h 6307645"/>
                        <a:gd name="connsiteX15" fmla="*/ 86913 w 13663209"/>
                        <a:gd name="connsiteY15" fmla="*/ 6287285 h 6307645"/>
                        <a:gd name="connsiteX16" fmla="*/ 1235776 w 13663209"/>
                        <a:gd name="connsiteY16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7333287 w 13663209"/>
                        <a:gd name="connsiteY9" fmla="*/ 6263952 h 6307645"/>
                        <a:gd name="connsiteX10" fmla="*/ 3437863 w 13663209"/>
                        <a:gd name="connsiteY10" fmla="*/ 6307645 h 6307645"/>
                        <a:gd name="connsiteX11" fmla="*/ 3461308 w 13663209"/>
                        <a:gd name="connsiteY11" fmla="*/ 4197492 h 6307645"/>
                        <a:gd name="connsiteX12" fmla="*/ 2687586 w 13663209"/>
                        <a:gd name="connsiteY12" fmla="*/ 4197493 h 6307645"/>
                        <a:gd name="connsiteX13" fmla="*/ 2687586 w 13663209"/>
                        <a:gd name="connsiteY13" fmla="*/ 6260754 h 6307645"/>
                        <a:gd name="connsiteX14" fmla="*/ 86913 w 13663209"/>
                        <a:gd name="connsiteY14" fmla="*/ 6287285 h 6307645"/>
                        <a:gd name="connsiteX15" fmla="*/ 1235776 w 1366320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7333287 w 13663209"/>
                        <a:gd name="connsiteY8" fmla="*/ 6263952 h 6307645"/>
                        <a:gd name="connsiteX9" fmla="*/ 3437863 w 13663209"/>
                        <a:gd name="connsiteY9" fmla="*/ 6307645 h 6307645"/>
                        <a:gd name="connsiteX10" fmla="*/ 3461308 w 13663209"/>
                        <a:gd name="connsiteY10" fmla="*/ 4197492 h 6307645"/>
                        <a:gd name="connsiteX11" fmla="*/ 2687586 w 13663209"/>
                        <a:gd name="connsiteY11" fmla="*/ 4197493 h 6307645"/>
                        <a:gd name="connsiteX12" fmla="*/ 2687586 w 13663209"/>
                        <a:gd name="connsiteY12" fmla="*/ 6260754 h 6307645"/>
                        <a:gd name="connsiteX13" fmla="*/ 86913 w 13663209"/>
                        <a:gd name="connsiteY13" fmla="*/ 6287285 h 6307645"/>
                        <a:gd name="connsiteX14" fmla="*/ 1235776 w 13663209"/>
                        <a:gd name="connsiteY14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7333287 w 13663209"/>
                        <a:gd name="connsiteY7" fmla="*/ 6263952 h 6307645"/>
                        <a:gd name="connsiteX8" fmla="*/ 3437863 w 13663209"/>
                        <a:gd name="connsiteY8" fmla="*/ 6307645 h 6307645"/>
                        <a:gd name="connsiteX9" fmla="*/ 3461308 w 13663209"/>
                        <a:gd name="connsiteY9" fmla="*/ 4197492 h 6307645"/>
                        <a:gd name="connsiteX10" fmla="*/ 2687586 w 13663209"/>
                        <a:gd name="connsiteY10" fmla="*/ 4197493 h 6307645"/>
                        <a:gd name="connsiteX11" fmla="*/ 2687586 w 13663209"/>
                        <a:gd name="connsiteY11" fmla="*/ 6260754 h 6307645"/>
                        <a:gd name="connsiteX12" fmla="*/ 86913 w 13663209"/>
                        <a:gd name="connsiteY12" fmla="*/ 6287285 h 6307645"/>
                        <a:gd name="connsiteX13" fmla="*/ 1235776 w 13663209"/>
                        <a:gd name="connsiteY13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7333287 w 13663209"/>
                        <a:gd name="connsiteY6" fmla="*/ 6263952 h 6307645"/>
                        <a:gd name="connsiteX7" fmla="*/ 3437863 w 13663209"/>
                        <a:gd name="connsiteY7" fmla="*/ 6307645 h 6307645"/>
                        <a:gd name="connsiteX8" fmla="*/ 3461308 w 13663209"/>
                        <a:gd name="connsiteY8" fmla="*/ 4197492 h 6307645"/>
                        <a:gd name="connsiteX9" fmla="*/ 2687586 w 13663209"/>
                        <a:gd name="connsiteY9" fmla="*/ 4197493 h 6307645"/>
                        <a:gd name="connsiteX10" fmla="*/ 2687586 w 13663209"/>
                        <a:gd name="connsiteY10" fmla="*/ 6260754 h 6307645"/>
                        <a:gd name="connsiteX11" fmla="*/ 86913 w 13663209"/>
                        <a:gd name="connsiteY11" fmla="*/ 6287285 h 6307645"/>
                        <a:gd name="connsiteX12" fmla="*/ 1235776 w 13663209"/>
                        <a:gd name="connsiteY12" fmla="*/ 1618416 h 6307645"/>
                        <a:gd name="connsiteX0" fmla="*/ 1235776 w 12253617"/>
                        <a:gd name="connsiteY0" fmla="*/ 1618416 h 6307645"/>
                        <a:gd name="connsiteX1" fmla="*/ 4446047 w 12253617"/>
                        <a:gd name="connsiteY1" fmla="*/ 24077 h 6307645"/>
                        <a:gd name="connsiteX2" fmla="*/ 6814109 w 12253617"/>
                        <a:gd name="connsiteY2" fmla="*/ 4994661 h 6307645"/>
                        <a:gd name="connsiteX3" fmla="*/ 9275954 w 12253617"/>
                        <a:gd name="connsiteY3" fmla="*/ 631 h 6307645"/>
                        <a:gd name="connsiteX4" fmla="*/ 12253617 w 12253617"/>
                        <a:gd name="connsiteY4" fmla="*/ 1407400 h 6307645"/>
                        <a:gd name="connsiteX5" fmla="*/ 7333287 w 12253617"/>
                        <a:gd name="connsiteY5" fmla="*/ 6263952 h 6307645"/>
                        <a:gd name="connsiteX6" fmla="*/ 3437863 w 12253617"/>
                        <a:gd name="connsiteY6" fmla="*/ 6307645 h 6307645"/>
                        <a:gd name="connsiteX7" fmla="*/ 3461308 w 12253617"/>
                        <a:gd name="connsiteY7" fmla="*/ 4197492 h 6307645"/>
                        <a:gd name="connsiteX8" fmla="*/ 2687586 w 12253617"/>
                        <a:gd name="connsiteY8" fmla="*/ 4197493 h 6307645"/>
                        <a:gd name="connsiteX9" fmla="*/ 2687586 w 12253617"/>
                        <a:gd name="connsiteY9" fmla="*/ 6260754 h 6307645"/>
                        <a:gd name="connsiteX10" fmla="*/ 86913 w 12253617"/>
                        <a:gd name="connsiteY10" fmla="*/ 6287285 h 6307645"/>
                        <a:gd name="connsiteX11" fmla="*/ 1235776 w 12253617"/>
                        <a:gd name="connsiteY11" fmla="*/ 1618416 h 6307645"/>
                        <a:gd name="connsiteX0" fmla="*/ 1235776 w 12253617"/>
                        <a:gd name="connsiteY0" fmla="*/ 1618416 h 6307645"/>
                        <a:gd name="connsiteX1" fmla="*/ 4446047 w 12253617"/>
                        <a:gd name="connsiteY1" fmla="*/ 24077 h 6307645"/>
                        <a:gd name="connsiteX2" fmla="*/ 6814109 w 12253617"/>
                        <a:gd name="connsiteY2" fmla="*/ 4994661 h 6307645"/>
                        <a:gd name="connsiteX3" fmla="*/ 9275954 w 12253617"/>
                        <a:gd name="connsiteY3" fmla="*/ 631 h 6307645"/>
                        <a:gd name="connsiteX4" fmla="*/ 12253617 w 12253617"/>
                        <a:gd name="connsiteY4" fmla="*/ 1407400 h 6307645"/>
                        <a:gd name="connsiteX5" fmla="*/ 7418397 w 12253617"/>
                        <a:gd name="connsiteY5" fmla="*/ 6307645 h 6307645"/>
                        <a:gd name="connsiteX6" fmla="*/ 3437863 w 12253617"/>
                        <a:gd name="connsiteY6" fmla="*/ 6307645 h 6307645"/>
                        <a:gd name="connsiteX7" fmla="*/ 3461308 w 12253617"/>
                        <a:gd name="connsiteY7" fmla="*/ 4197492 h 6307645"/>
                        <a:gd name="connsiteX8" fmla="*/ 2687586 w 12253617"/>
                        <a:gd name="connsiteY8" fmla="*/ 4197493 h 6307645"/>
                        <a:gd name="connsiteX9" fmla="*/ 2687586 w 12253617"/>
                        <a:gd name="connsiteY9" fmla="*/ 6260754 h 6307645"/>
                        <a:gd name="connsiteX10" fmla="*/ 86913 w 12253617"/>
                        <a:gd name="connsiteY10" fmla="*/ 6287285 h 6307645"/>
                        <a:gd name="connsiteX11" fmla="*/ 1235776 w 12253617"/>
                        <a:gd name="connsiteY11" fmla="*/ 1618416 h 6307645"/>
                        <a:gd name="connsiteX0" fmla="*/ 1235776 w 12253617"/>
                        <a:gd name="connsiteY0" fmla="*/ 1618416 h 6307645"/>
                        <a:gd name="connsiteX1" fmla="*/ 4446047 w 12253617"/>
                        <a:gd name="connsiteY1" fmla="*/ 24077 h 6307645"/>
                        <a:gd name="connsiteX2" fmla="*/ 6814109 w 12253617"/>
                        <a:gd name="connsiteY2" fmla="*/ 4994661 h 6307645"/>
                        <a:gd name="connsiteX3" fmla="*/ 9275954 w 12253617"/>
                        <a:gd name="connsiteY3" fmla="*/ 631 h 6307645"/>
                        <a:gd name="connsiteX4" fmla="*/ 12253617 w 12253617"/>
                        <a:gd name="connsiteY4" fmla="*/ 1407400 h 6307645"/>
                        <a:gd name="connsiteX5" fmla="*/ 7418397 w 12253617"/>
                        <a:gd name="connsiteY5" fmla="*/ 6307645 h 6307645"/>
                        <a:gd name="connsiteX6" fmla="*/ 3437863 w 12253617"/>
                        <a:gd name="connsiteY6" fmla="*/ 6307645 h 6307645"/>
                        <a:gd name="connsiteX7" fmla="*/ 3461308 w 12253617"/>
                        <a:gd name="connsiteY7" fmla="*/ 4197492 h 6307645"/>
                        <a:gd name="connsiteX8" fmla="*/ 2687586 w 12253617"/>
                        <a:gd name="connsiteY8" fmla="*/ 4197493 h 6307645"/>
                        <a:gd name="connsiteX9" fmla="*/ 2687586 w 12253617"/>
                        <a:gd name="connsiteY9" fmla="*/ 6260754 h 6307645"/>
                        <a:gd name="connsiteX10" fmla="*/ 86913 w 12253617"/>
                        <a:gd name="connsiteY10" fmla="*/ 6287285 h 6307645"/>
                        <a:gd name="connsiteX11" fmla="*/ 1235776 w 12253617"/>
                        <a:gd name="connsiteY11" fmla="*/ 1618416 h 6307645"/>
                        <a:gd name="connsiteX0" fmla="*/ 1235776 w 12253617"/>
                        <a:gd name="connsiteY0" fmla="*/ 1627152 h 6316381"/>
                        <a:gd name="connsiteX1" fmla="*/ 4446047 w 12253617"/>
                        <a:gd name="connsiteY1" fmla="*/ 32813 h 6316381"/>
                        <a:gd name="connsiteX2" fmla="*/ 6814109 w 12253617"/>
                        <a:gd name="connsiteY2" fmla="*/ 5003397 h 6316381"/>
                        <a:gd name="connsiteX3" fmla="*/ 9275954 w 12253617"/>
                        <a:gd name="connsiteY3" fmla="*/ 9367 h 6316381"/>
                        <a:gd name="connsiteX4" fmla="*/ 12253617 w 12253617"/>
                        <a:gd name="connsiteY4" fmla="*/ 1416136 h 6316381"/>
                        <a:gd name="connsiteX5" fmla="*/ 7418397 w 12253617"/>
                        <a:gd name="connsiteY5" fmla="*/ 6316381 h 6316381"/>
                        <a:gd name="connsiteX6" fmla="*/ 3437863 w 12253617"/>
                        <a:gd name="connsiteY6" fmla="*/ 6316381 h 6316381"/>
                        <a:gd name="connsiteX7" fmla="*/ 3461308 w 12253617"/>
                        <a:gd name="connsiteY7" fmla="*/ 4206228 h 6316381"/>
                        <a:gd name="connsiteX8" fmla="*/ 2687586 w 12253617"/>
                        <a:gd name="connsiteY8" fmla="*/ 4206229 h 6316381"/>
                        <a:gd name="connsiteX9" fmla="*/ 2687586 w 12253617"/>
                        <a:gd name="connsiteY9" fmla="*/ 6269490 h 6316381"/>
                        <a:gd name="connsiteX10" fmla="*/ 86913 w 12253617"/>
                        <a:gd name="connsiteY10" fmla="*/ 6296021 h 6316381"/>
                        <a:gd name="connsiteX11" fmla="*/ 1235776 w 12253617"/>
                        <a:gd name="connsiteY11" fmla="*/ 1627152 h 6316381"/>
                        <a:gd name="connsiteX0" fmla="*/ 1235776 w 12253617"/>
                        <a:gd name="connsiteY0" fmla="*/ 1619906 h 6309135"/>
                        <a:gd name="connsiteX1" fmla="*/ 4446047 w 12253617"/>
                        <a:gd name="connsiteY1" fmla="*/ 25567 h 6309135"/>
                        <a:gd name="connsiteX2" fmla="*/ 6814109 w 12253617"/>
                        <a:gd name="connsiteY2" fmla="*/ 4996151 h 6309135"/>
                        <a:gd name="connsiteX3" fmla="*/ 9275954 w 12253617"/>
                        <a:gd name="connsiteY3" fmla="*/ 2121 h 6309135"/>
                        <a:gd name="connsiteX4" fmla="*/ 12253617 w 12253617"/>
                        <a:gd name="connsiteY4" fmla="*/ 1408890 h 6309135"/>
                        <a:gd name="connsiteX5" fmla="*/ 7418397 w 12253617"/>
                        <a:gd name="connsiteY5" fmla="*/ 6309135 h 6309135"/>
                        <a:gd name="connsiteX6" fmla="*/ 3437863 w 12253617"/>
                        <a:gd name="connsiteY6" fmla="*/ 6309135 h 6309135"/>
                        <a:gd name="connsiteX7" fmla="*/ 3461308 w 12253617"/>
                        <a:gd name="connsiteY7" fmla="*/ 4198982 h 6309135"/>
                        <a:gd name="connsiteX8" fmla="*/ 2687586 w 12253617"/>
                        <a:gd name="connsiteY8" fmla="*/ 4198983 h 6309135"/>
                        <a:gd name="connsiteX9" fmla="*/ 2687586 w 12253617"/>
                        <a:gd name="connsiteY9" fmla="*/ 6262244 h 6309135"/>
                        <a:gd name="connsiteX10" fmla="*/ 86913 w 12253617"/>
                        <a:gd name="connsiteY10" fmla="*/ 6288775 h 6309135"/>
                        <a:gd name="connsiteX11" fmla="*/ 1235776 w 12253617"/>
                        <a:gd name="connsiteY11" fmla="*/ 1619906 h 6309135"/>
                        <a:gd name="connsiteX0" fmla="*/ 1235776 w 12253617"/>
                        <a:gd name="connsiteY0" fmla="*/ 1619905 h 6309134"/>
                        <a:gd name="connsiteX1" fmla="*/ 4446047 w 12253617"/>
                        <a:gd name="connsiteY1" fmla="*/ 25566 h 6309134"/>
                        <a:gd name="connsiteX2" fmla="*/ 6814109 w 12253617"/>
                        <a:gd name="connsiteY2" fmla="*/ 4996150 h 6309134"/>
                        <a:gd name="connsiteX3" fmla="*/ 9275954 w 12253617"/>
                        <a:gd name="connsiteY3" fmla="*/ 2120 h 6309134"/>
                        <a:gd name="connsiteX4" fmla="*/ 12253617 w 12253617"/>
                        <a:gd name="connsiteY4" fmla="*/ 1408889 h 6309134"/>
                        <a:gd name="connsiteX5" fmla="*/ 7418397 w 12253617"/>
                        <a:gd name="connsiteY5" fmla="*/ 6309134 h 6309134"/>
                        <a:gd name="connsiteX6" fmla="*/ 3437863 w 12253617"/>
                        <a:gd name="connsiteY6" fmla="*/ 6309134 h 6309134"/>
                        <a:gd name="connsiteX7" fmla="*/ 3461308 w 12253617"/>
                        <a:gd name="connsiteY7" fmla="*/ 4198981 h 6309134"/>
                        <a:gd name="connsiteX8" fmla="*/ 2687586 w 12253617"/>
                        <a:gd name="connsiteY8" fmla="*/ 4198982 h 6309134"/>
                        <a:gd name="connsiteX9" fmla="*/ 2687586 w 12253617"/>
                        <a:gd name="connsiteY9" fmla="*/ 6262243 h 6309134"/>
                        <a:gd name="connsiteX10" fmla="*/ 86913 w 12253617"/>
                        <a:gd name="connsiteY10" fmla="*/ 6288774 h 6309134"/>
                        <a:gd name="connsiteX11" fmla="*/ 1235776 w 12253617"/>
                        <a:gd name="connsiteY11" fmla="*/ 1619905 h 6309134"/>
                        <a:gd name="connsiteX0" fmla="*/ 1235776 w 12168508"/>
                        <a:gd name="connsiteY0" fmla="*/ 1620410 h 6309639"/>
                        <a:gd name="connsiteX1" fmla="*/ 4446047 w 12168508"/>
                        <a:gd name="connsiteY1" fmla="*/ 26071 h 6309639"/>
                        <a:gd name="connsiteX2" fmla="*/ 6814109 w 12168508"/>
                        <a:gd name="connsiteY2" fmla="*/ 4996655 h 6309639"/>
                        <a:gd name="connsiteX3" fmla="*/ 9275954 w 12168508"/>
                        <a:gd name="connsiteY3" fmla="*/ 2625 h 6309639"/>
                        <a:gd name="connsiteX4" fmla="*/ 12168508 w 12168508"/>
                        <a:gd name="connsiteY4" fmla="*/ 1365701 h 6309639"/>
                        <a:gd name="connsiteX5" fmla="*/ 7418397 w 12168508"/>
                        <a:gd name="connsiteY5" fmla="*/ 6309639 h 6309639"/>
                        <a:gd name="connsiteX6" fmla="*/ 3437863 w 12168508"/>
                        <a:gd name="connsiteY6" fmla="*/ 6309639 h 6309639"/>
                        <a:gd name="connsiteX7" fmla="*/ 3461308 w 12168508"/>
                        <a:gd name="connsiteY7" fmla="*/ 4199486 h 6309639"/>
                        <a:gd name="connsiteX8" fmla="*/ 2687586 w 12168508"/>
                        <a:gd name="connsiteY8" fmla="*/ 4199487 h 6309639"/>
                        <a:gd name="connsiteX9" fmla="*/ 2687586 w 12168508"/>
                        <a:gd name="connsiteY9" fmla="*/ 6262748 h 6309639"/>
                        <a:gd name="connsiteX10" fmla="*/ 86913 w 12168508"/>
                        <a:gd name="connsiteY10" fmla="*/ 6289279 h 6309639"/>
                        <a:gd name="connsiteX11" fmla="*/ 1235776 w 12168508"/>
                        <a:gd name="connsiteY11" fmla="*/ 1620410 h 6309639"/>
                        <a:gd name="connsiteX0" fmla="*/ 1235776 w 12168508"/>
                        <a:gd name="connsiteY0" fmla="*/ 1620410 h 6309639"/>
                        <a:gd name="connsiteX1" fmla="*/ 4446047 w 12168508"/>
                        <a:gd name="connsiteY1" fmla="*/ 26071 h 6309639"/>
                        <a:gd name="connsiteX2" fmla="*/ 6814109 w 12168508"/>
                        <a:gd name="connsiteY2" fmla="*/ 4996655 h 6309639"/>
                        <a:gd name="connsiteX3" fmla="*/ 9275954 w 12168508"/>
                        <a:gd name="connsiteY3" fmla="*/ 2625 h 6309639"/>
                        <a:gd name="connsiteX4" fmla="*/ 12168508 w 12168508"/>
                        <a:gd name="connsiteY4" fmla="*/ 1365701 h 6309639"/>
                        <a:gd name="connsiteX5" fmla="*/ 7418397 w 12168508"/>
                        <a:gd name="connsiteY5" fmla="*/ 6309639 h 6309639"/>
                        <a:gd name="connsiteX6" fmla="*/ 3437863 w 12168508"/>
                        <a:gd name="connsiteY6" fmla="*/ 6309639 h 6309639"/>
                        <a:gd name="connsiteX7" fmla="*/ 3461308 w 12168508"/>
                        <a:gd name="connsiteY7" fmla="*/ 4199486 h 6309639"/>
                        <a:gd name="connsiteX8" fmla="*/ 2687586 w 12168508"/>
                        <a:gd name="connsiteY8" fmla="*/ 4199487 h 6309639"/>
                        <a:gd name="connsiteX9" fmla="*/ 2687586 w 12168508"/>
                        <a:gd name="connsiteY9" fmla="*/ 6262748 h 6309639"/>
                        <a:gd name="connsiteX10" fmla="*/ 86913 w 12168508"/>
                        <a:gd name="connsiteY10" fmla="*/ 6289279 h 6309639"/>
                        <a:gd name="connsiteX11" fmla="*/ 1235776 w 12168508"/>
                        <a:gd name="connsiteY11" fmla="*/ 1620410 h 6309639"/>
                        <a:gd name="connsiteX0" fmla="*/ 1235776 w 12168508"/>
                        <a:gd name="connsiteY0" fmla="*/ 1617805 h 6307034"/>
                        <a:gd name="connsiteX1" fmla="*/ 4446047 w 12168508"/>
                        <a:gd name="connsiteY1" fmla="*/ 23466 h 6307034"/>
                        <a:gd name="connsiteX2" fmla="*/ 6814109 w 12168508"/>
                        <a:gd name="connsiteY2" fmla="*/ 4994050 h 6307034"/>
                        <a:gd name="connsiteX3" fmla="*/ 9275954 w 12168508"/>
                        <a:gd name="connsiteY3" fmla="*/ 20 h 6307034"/>
                        <a:gd name="connsiteX4" fmla="*/ 12168508 w 12168508"/>
                        <a:gd name="connsiteY4" fmla="*/ 1363096 h 6307034"/>
                        <a:gd name="connsiteX5" fmla="*/ 7418397 w 12168508"/>
                        <a:gd name="connsiteY5" fmla="*/ 6307034 h 6307034"/>
                        <a:gd name="connsiteX6" fmla="*/ 3437863 w 12168508"/>
                        <a:gd name="connsiteY6" fmla="*/ 6307034 h 6307034"/>
                        <a:gd name="connsiteX7" fmla="*/ 3461308 w 12168508"/>
                        <a:gd name="connsiteY7" fmla="*/ 4196881 h 6307034"/>
                        <a:gd name="connsiteX8" fmla="*/ 2687586 w 12168508"/>
                        <a:gd name="connsiteY8" fmla="*/ 4196882 h 6307034"/>
                        <a:gd name="connsiteX9" fmla="*/ 2687586 w 12168508"/>
                        <a:gd name="connsiteY9" fmla="*/ 6260143 h 6307034"/>
                        <a:gd name="connsiteX10" fmla="*/ 86913 w 12168508"/>
                        <a:gd name="connsiteY10" fmla="*/ 6286674 h 6307034"/>
                        <a:gd name="connsiteX11" fmla="*/ 1235776 w 12168508"/>
                        <a:gd name="connsiteY11" fmla="*/ 1617805 h 6307034"/>
                        <a:gd name="connsiteX0" fmla="*/ 1376894 w 12309626"/>
                        <a:gd name="connsiteY0" fmla="*/ 1617805 h 6307034"/>
                        <a:gd name="connsiteX1" fmla="*/ 4587165 w 12309626"/>
                        <a:gd name="connsiteY1" fmla="*/ 23466 h 6307034"/>
                        <a:gd name="connsiteX2" fmla="*/ 6955227 w 12309626"/>
                        <a:gd name="connsiteY2" fmla="*/ 4994050 h 6307034"/>
                        <a:gd name="connsiteX3" fmla="*/ 9417072 w 12309626"/>
                        <a:gd name="connsiteY3" fmla="*/ 20 h 6307034"/>
                        <a:gd name="connsiteX4" fmla="*/ 12309626 w 12309626"/>
                        <a:gd name="connsiteY4" fmla="*/ 1363096 h 6307034"/>
                        <a:gd name="connsiteX5" fmla="*/ 7559515 w 12309626"/>
                        <a:gd name="connsiteY5" fmla="*/ 6307034 h 6307034"/>
                        <a:gd name="connsiteX6" fmla="*/ 3578981 w 12309626"/>
                        <a:gd name="connsiteY6" fmla="*/ 6307034 h 6307034"/>
                        <a:gd name="connsiteX7" fmla="*/ 3602426 w 12309626"/>
                        <a:gd name="connsiteY7" fmla="*/ 4196881 h 6307034"/>
                        <a:gd name="connsiteX8" fmla="*/ 2828704 w 12309626"/>
                        <a:gd name="connsiteY8" fmla="*/ 4196882 h 6307034"/>
                        <a:gd name="connsiteX9" fmla="*/ 2828704 w 12309626"/>
                        <a:gd name="connsiteY9" fmla="*/ 6260143 h 6307034"/>
                        <a:gd name="connsiteX10" fmla="*/ 79090 w 12309626"/>
                        <a:gd name="connsiteY10" fmla="*/ 6221134 h 6307034"/>
                        <a:gd name="connsiteX11" fmla="*/ 1376894 w 12309626"/>
                        <a:gd name="connsiteY11" fmla="*/ 1617805 h 6307034"/>
                        <a:gd name="connsiteX0" fmla="*/ 1417460 w 12350192"/>
                        <a:gd name="connsiteY0" fmla="*/ 1617805 h 6307034"/>
                        <a:gd name="connsiteX1" fmla="*/ 4627731 w 12350192"/>
                        <a:gd name="connsiteY1" fmla="*/ 23466 h 6307034"/>
                        <a:gd name="connsiteX2" fmla="*/ 6995793 w 12350192"/>
                        <a:gd name="connsiteY2" fmla="*/ 4994050 h 6307034"/>
                        <a:gd name="connsiteX3" fmla="*/ 9457638 w 12350192"/>
                        <a:gd name="connsiteY3" fmla="*/ 20 h 6307034"/>
                        <a:gd name="connsiteX4" fmla="*/ 12350192 w 12350192"/>
                        <a:gd name="connsiteY4" fmla="*/ 1363096 h 6307034"/>
                        <a:gd name="connsiteX5" fmla="*/ 7600081 w 12350192"/>
                        <a:gd name="connsiteY5" fmla="*/ 6307034 h 6307034"/>
                        <a:gd name="connsiteX6" fmla="*/ 3619547 w 12350192"/>
                        <a:gd name="connsiteY6" fmla="*/ 6307034 h 6307034"/>
                        <a:gd name="connsiteX7" fmla="*/ 3642992 w 12350192"/>
                        <a:gd name="connsiteY7" fmla="*/ 4196881 h 6307034"/>
                        <a:gd name="connsiteX8" fmla="*/ 2869270 w 12350192"/>
                        <a:gd name="connsiteY8" fmla="*/ 4196882 h 6307034"/>
                        <a:gd name="connsiteX9" fmla="*/ 2869270 w 12350192"/>
                        <a:gd name="connsiteY9" fmla="*/ 6260143 h 6307034"/>
                        <a:gd name="connsiteX10" fmla="*/ 77102 w 12350192"/>
                        <a:gd name="connsiteY10" fmla="*/ 6286674 h 6307034"/>
                        <a:gd name="connsiteX11" fmla="*/ 1417460 w 12350192"/>
                        <a:gd name="connsiteY11" fmla="*/ 1617805 h 6307034"/>
                        <a:gd name="connsiteX0" fmla="*/ 1417460 w 12350192"/>
                        <a:gd name="connsiteY0" fmla="*/ 1617805 h 6307034"/>
                        <a:gd name="connsiteX1" fmla="*/ 4627731 w 12350192"/>
                        <a:gd name="connsiteY1" fmla="*/ 23466 h 6307034"/>
                        <a:gd name="connsiteX2" fmla="*/ 6995793 w 12350192"/>
                        <a:gd name="connsiteY2" fmla="*/ 4994050 h 6307034"/>
                        <a:gd name="connsiteX3" fmla="*/ 9457638 w 12350192"/>
                        <a:gd name="connsiteY3" fmla="*/ 20 h 6307034"/>
                        <a:gd name="connsiteX4" fmla="*/ 12350192 w 12350192"/>
                        <a:gd name="connsiteY4" fmla="*/ 1363096 h 6307034"/>
                        <a:gd name="connsiteX5" fmla="*/ 7600081 w 12350192"/>
                        <a:gd name="connsiteY5" fmla="*/ 6307034 h 6307034"/>
                        <a:gd name="connsiteX6" fmla="*/ 3619547 w 12350192"/>
                        <a:gd name="connsiteY6" fmla="*/ 6307034 h 6307034"/>
                        <a:gd name="connsiteX7" fmla="*/ 3642992 w 12350192"/>
                        <a:gd name="connsiteY7" fmla="*/ 4196881 h 6307034"/>
                        <a:gd name="connsiteX8" fmla="*/ 2869270 w 12350192"/>
                        <a:gd name="connsiteY8" fmla="*/ 4196882 h 6307034"/>
                        <a:gd name="connsiteX9" fmla="*/ 2953259 w 12350192"/>
                        <a:gd name="connsiteY9" fmla="*/ 6265891 h 6307034"/>
                        <a:gd name="connsiteX10" fmla="*/ 77102 w 12350192"/>
                        <a:gd name="connsiteY10" fmla="*/ 6286674 h 6307034"/>
                        <a:gd name="connsiteX11" fmla="*/ 1417460 w 12350192"/>
                        <a:gd name="connsiteY11" fmla="*/ 1617805 h 6307034"/>
                        <a:gd name="connsiteX0" fmla="*/ 1417460 w 12350192"/>
                        <a:gd name="connsiteY0" fmla="*/ 1617805 h 6307034"/>
                        <a:gd name="connsiteX1" fmla="*/ 4627731 w 12350192"/>
                        <a:gd name="connsiteY1" fmla="*/ 23466 h 6307034"/>
                        <a:gd name="connsiteX2" fmla="*/ 6995793 w 12350192"/>
                        <a:gd name="connsiteY2" fmla="*/ 4994050 h 6307034"/>
                        <a:gd name="connsiteX3" fmla="*/ 9457638 w 12350192"/>
                        <a:gd name="connsiteY3" fmla="*/ 20 h 6307034"/>
                        <a:gd name="connsiteX4" fmla="*/ 12350192 w 12350192"/>
                        <a:gd name="connsiteY4" fmla="*/ 1363096 h 6307034"/>
                        <a:gd name="connsiteX5" fmla="*/ 7600081 w 12350192"/>
                        <a:gd name="connsiteY5" fmla="*/ 6307034 h 6307034"/>
                        <a:gd name="connsiteX6" fmla="*/ 3619547 w 12350192"/>
                        <a:gd name="connsiteY6" fmla="*/ 6307034 h 6307034"/>
                        <a:gd name="connsiteX7" fmla="*/ 3642992 w 12350192"/>
                        <a:gd name="connsiteY7" fmla="*/ 4196881 h 6307034"/>
                        <a:gd name="connsiteX8" fmla="*/ 2869270 w 12350192"/>
                        <a:gd name="connsiteY8" fmla="*/ 4196882 h 6307034"/>
                        <a:gd name="connsiteX9" fmla="*/ 2953259 w 12350192"/>
                        <a:gd name="connsiteY9" fmla="*/ 6254393 h 6307034"/>
                        <a:gd name="connsiteX10" fmla="*/ 77102 w 12350192"/>
                        <a:gd name="connsiteY10" fmla="*/ 6286674 h 6307034"/>
                        <a:gd name="connsiteX11" fmla="*/ 1417460 w 12350192"/>
                        <a:gd name="connsiteY11" fmla="*/ 1617805 h 6307034"/>
                        <a:gd name="connsiteX0" fmla="*/ 1432418 w 12365150"/>
                        <a:gd name="connsiteY0" fmla="*/ 1617805 h 6307034"/>
                        <a:gd name="connsiteX1" fmla="*/ 4642689 w 12365150"/>
                        <a:gd name="connsiteY1" fmla="*/ 23466 h 6307034"/>
                        <a:gd name="connsiteX2" fmla="*/ 7010751 w 12365150"/>
                        <a:gd name="connsiteY2" fmla="*/ 4994050 h 6307034"/>
                        <a:gd name="connsiteX3" fmla="*/ 9472596 w 12365150"/>
                        <a:gd name="connsiteY3" fmla="*/ 20 h 6307034"/>
                        <a:gd name="connsiteX4" fmla="*/ 12365150 w 12365150"/>
                        <a:gd name="connsiteY4" fmla="*/ 1363096 h 6307034"/>
                        <a:gd name="connsiteX5" fmla="*/ 7615039 w 12365150"/>
                        <a:gd name="connsiteY5" fmla="*/ 6307034 h 6307034"/>
                        <a:gd name="connsiteX6" fmla="*/ 3634505 w 12365150"/>
                        <a:gd name="connsiteY6" fmla="*/ 6307034 h 6307034"/>
                        <a:gd name="connsiteX7" fmla="*/ 3657950 w 12365150"/>
                        <a:gd name="connsiteY7" fmla="*/ 4196881 h 6307034"/>
                        <a:gd name="connsiteX8" fmla="*/ 2884228 w 12365150"/>
                        <a:gd name="connsiteY8" fmla="*/ 4196882 h 6307034"/>
                        <a:gd name="connsiteX9" fmla="*/ 2968217 w 12365150"/>
                        <a:gd name="connsiteY9" fmla="*/ 6254393 h 6307034"/>
                        <a:gd name="connsiteX10" fmla="*/ 76395 w 12365150"/>
                        <a:gd name="connsiteY10" fmla="*/ 6278632 h 6307034"/>
                        <a:gd name="connsiteX11" fmla="*/ 1432418 w 12365150"/>
                        <a:gd name="connsiteY11" fmla="*/ 1617805 h 6307034"/>
                        <a:gd name="connsiteX0" fmla="*/ 1428679 w 12361411"/>
                        <a:gd name="connsiteY0" fmla="*/ 1617805 h 6307034"/>
                        <a:gd name="connsiteX1" fmla="*/ 4638950 w 12361411"/>
                        <a:gd name="connsiteY1" fmla="*/ 23466 h 6307034"/>
                        <a:gd name="connsiteX2" fmla="*/ 7007012 w 12361411"/>
                        <a:gd name="connsiteY2" fmla="*/ 4994050 h 6307034"/>
                        <a:gd name="connsiteX3" fmla="*/ 9468857 w 12361411"/>
                        <a:gd name="connsiteY3" fmla="*/ 20 h 6307034"/>
                        <a:gd name="connsiteX4" fmla="*/ 12361411 w 12361411"/>
                        <a:gd name="connsiteY4" fmla="*/ 1363096 h 6307034"/>
                        <a:gd name="connsiteX5" fmla="*/ 7611300 w 12361411"/>
                        <a:gd name="connsiteY5" fmla="*/ 6307034 h 6307034"/>
                        <a:gd name="connsiteX6" fmla="*/ 3630766 w 12361411"/>
                        <a:gd name="connsiteY6" fmla="*/ 6307034 h 6307034"/>
                        <a:gd name="connsiteX7" fmla="*/ 3654211 w 12361411"/>
                        <a:gd name="connsiteY7" fmla="*/ 4196881 h 6307034"/>
                        <a:gd name="connsiteX8" fmla="*/ 2880489 w 12361411"/>
                        <a:gd name="connsiteY8" fmla="*/ 4196882 h 6307034"/>
                        <a:gd name="connsiteX9" fmla="*/ 2964478 w 12361411"/>
                        <a:gd name="connsiteY9" fmla="*/ 6254393 h 6307034"/>
                        <a:gd name="connsiteX10" fmla="*/ 76572 w 12361411"/>
                        <a:gd name="connsiteY10" fmla="*/ 6270590 h 6307034"/>
                        <a:gd name="connsiteX11" fmla="*/ 1428679 w 12361411"/>
                        <a:gd name="connsiteY11" fmla="*/ 1617805 h 6307034"/>
                        <a:gd name="connsiteX0" fmla="*/ 1447387 w 12380119"/>
                        <a:gd name="connsiteY0" fmla="*/ 1617805 h 6307034"/>
                        <a:gd name="connsiteX1" fmla="*/ 4657658 w 12380119"/>
                        <a:gd name="connsiteY1" fmla="*/ 23466 h 6307034"/>
                        <a:gd name="connsiteX2" fmla="*/ 7025720 w 12380119"/>
                        <a:gd name="connsiteY2" fmla="*/ 4994050 h 6307034"/>
                        <a:gd name="connsiteX3" fmla="*/ 9487565 w 12380119"/>
                        <a:gd name="connsiteY3" fmla="*/ 20 h 6307034"/>
                        <a:gd name="connsiteX4" fmla="*/ 12380119 w 12380119"/>
                        <a:gd name="connsiteY4" fmla="*/ 1363096 h 6307034"/>
                        <a:gd name="connsiteX5" fmla="*/ 7630008 w 12380119"/>
                        <a:gd name="connsiteY5" fmla="*/ 6307034 h 6307034"/>
                        <a:gd name="connsiteX6" fmla="*/ 3649474 w 12380119"/>
                        <a:gd name="connsiteY6" fmla="*/ 6307034 h 6307034"/>
                        <a:gd name="connsiteX7" fmla="*/ 3672919 w 12380119"/>
                        <a:gd name="connsiteY7" fmla="*/ 4196881 h 6307034"/>
                        <a:gd name="connsiteX8" fmla="*/ 2899197 w 12380119"/>
                        <a:gd name="connsiteY8" fmla="*/ 4196882 h 6307034"/>
                        <a:gd name="connsiteX9" fmla="*/ 2983186 w 12380119"/>
                        <a:gd name="connsiteY9" fmla="*/ 6254393 h 6307034"/>
                        <a:gd name="connsiteX10" fmla="*/ 75700 w 12380119"/>
                        <a:gd name="connsiteY10" fmla="*/ 6266569 h 6307034"/>
                        <a:gd name="connsiteX11" fmla="*/ 1447387 w 12380119"/>
                        <a:gd name="connsiteY11" fmla="*/ 1617805 h 6307034"/>
                        <a:gd name="connsiteX0" fmla="*/ 1447388 w 12380120"/>
                        <a:gd name="connsiteY0" fmla="*/ 1617805 h 6307034"/>
                        <a:gd name="connsiteX1" fmla="*/ 4657659 w 12380120"/>
                        <a:gd name="connsiteY1" fmla="*/ 23466 h 6307034"/>
                        <a:gd name="connsiteX2" fmla="*/ 7025721 w 12380120"/>
                        <a:gd name="connsiteY2" fmla="*/ 4994050 h 6307034"/>
                        <a:gd name="connsiteX3" fmla="*/ 9487566 w 12380120"/>
                        <a:gd name="connsiteY3" fmla="*/ 20 h 6307034"/>
                        <a:gd name="connsiteX4" fmla="*/ 12380120 w 12380120"/>
                        <a:gd name="connsiteY4" fmla="*/ 1363096 h 6307034"/>
                        <a:gd name="connsiteX5" fmla="*/ 7630009 w 12380120"/>
                        <a:gd name="connsiteY5" fmla="*/ 6307034 h 6307034"/>
                        <a:gd name="connsiteX6" fmla="*/ 3649475 w 12380120"/>
                        <a:gd name="connsiteY6" fmla="*/ 6307034 h 6307034"/>
                        <a:gd name="connsiteX7" fmla="*/ 3672920 w 12380120"/>
                        <a:gd name="connsiteY7" fmla="*/ 4196881 h 6307034"/>
                        <a:gd name="connsiteX8" fmla="*/ 2899198 w 12380120"/>
                        <a:gd name="connsiteY8" fmla="*/ 4196882 h 6307034"/>
                        <a:gd name="connsiteX9" fmla="*/ 2979271 w 12380120"/>
                        <a:gd name="connsiteY9" fmla="*/ 6258414 h 6307034"/>
                        <a:gd name="connsiteX10" fmla="*/ 75701 w 12380120"/>
                        <a:gd name="connsiteY10" fmla="*/ 6266569 h 6307034"/>
                        <a:gd name="connsiteX11" fmla="*/ 1447388 w 12380120"/>
                        <a:gd name="connsiteY11" fmla="*/ 1617805 h 6307034"/>
                        <a:gd name="connsiteX0" fmla="*/ 1447388 w 12380120"/>
                        <a:gd name="connsiteY0" fmla="*/ 1617805 h 6307034"/>
                        <a:gd name="connsiteX1" fmla="*/ 4657659 w 12380120"/>
                        <a:gd name="connsiteY1" fmla="*/ 23466 h 6307034"/>
                        <a:gd name="connsiteX2" fmla="*/ 7025721 w 12380120"/>
                        <a:gd name="connsiteY2" fmla="*/ 4994050 h 6307034"/>
                        <a:gd name="connsiteX3" fmla="*/ 9487566 w 12380120"/>
                        <a:gd name="connsiteY3" fmla="*/ 20 h 6307034"/>
                        <a:gd name="connsiteX4" fmla="*/ 12380120 w 12380120"/>
                        <a:gd name="connsiteY4" fmla="*/ 1363096 h 6307034"/>
                        <a:gd name="connsiteX5" fmla="*/ 7630009 w 12380120"/>
                        <a:gd name="connsiteY5" fmla="*/ 6307034 h 6307034"/>
                        <a:gd name="connsiteX6" fmla="*/ 3649475 w 12380120"/>
                        <a:gd name="connsiteY6" fmla="*/ 6307034 h 6307034"/>
                        <a:gd name="connsiteX7" fmla="*/ 3672920 w 12380120"/>
                        <a:gd name="connsiteY7" fmla="*/ 4196881 h 6307034"/>
                        <a:gd name="connsiteX8" fmla="*/ 2899198 w 12380120"/>
                        <a:gd name="connsiteY8" fmla="*/ 4196882 h 6307034"/>
                        <a:gd name="connsiteX9" fmla="*/ 2994936 w 12380120"/>
                        <a:gd name="connsiteY9" fmla="*/ 6246351 h 6307034"/>
                        <a:gd name="connsiteX10" fmla="*/ 75701 w 12380120"/>
                        <a:gd name="connsiteY10" fmla="*/ 6266569 h 6307034"/>
                        <a:gd name="connsiteX11" fmla="*/ 1447388 w 12380120"/>
                        <a:gd name="connsiteY11" fmla="*/ 1617805 h 6307034"/>
                        <a:gd name="connsiteX0" fmla="*/ 1447388 w 12380120"/>
                        <a:gd name="connsiteY0" fmla="*/ 1617805 h 6307034"/>
                        <a:gd name="connsiteX1" fmla="*/ 4657659 w 12380120"/>
                        <a:gd name="connsiteY1" fmla="*/ 23466 h 6307034"/>
                        <a:gd name="connsiteX2" fmla="*/ 7025721 w 12380120"/>
                        <a:gd name="connsiteY2" fmla="*/ 4994050 h 6307034"/>
                        <a:gd name="connsiteX3" fmla="*/ 9487566 w 12380120"/>
                        <a:gd name="connsiteY3" fmla="*/ 20 h 6307034"/>
                        <a:gd name="connsiteX4" fmla="*/ 12380120 w 12380120"/>
                        <a:gd name="connsiteY4" fmla="*/ 1363096 h 6307034"/>
                        <a:gd name="connsiteX5" fmla="*/ 7630009 w 12380120"/>
                        <a:gd name="connsiteY5" fmla="*/ 6307034 h 6307034"/>
                        <a:gd name="connsiteX6" fmla="*/ 3649475 w 12380120"/>
                        <a:gd name="connsiteY6" fmla="*/ 6307034 h 6307034"/>
                        <a:gd name="connsiteX7" fmla="*/ 3672920 w 12380120"/>
                        <a:gd name="connsiteY7" fmla="*/ 4196881 h 6307034"/>
                        <a:gd name="connsiteX8" fmla="*/ 2899198 w 12380120"/>
                        <a:gd name="connsiteY8" fmla="*/ 4196882 h 6307034"/>
                        <a:gd name="connsiteX9" fmla="*/ 2994936 w 12380120"/>
                        <a:gd name="connsiteY9" fmla="*/ 6246351 h 6307034"/>
                        <a:gd name="connsiteX10" fmla="*/ 75701 w 12380120"/>
                        <a:gd name="connsiteY10" fmla="*/ 6254506 h 6307034"/>
                        <a:gd name="connsiteX11" fmla="*/ 1447388 w 12380120"/>
                        <a:gd name="connsiteY11" fmla="*/ 1617805 h 6307034"/>
                        <a:gd name="connsiteX0" fmla="*/ 1376277 w 12309009"/>
                        <a:gd name="connsiteY0" fmla="*/ 1617805 h 6307034"/>
                        <a:gd name="connsiteX1" fmla="*/ 4586548 w 12309009"/>
                        <a:gd name="connsiteY1" fmla="*/ 23466 h 6307034"/>
                        <a:gd name="connsiteX2" fmla="*/ 6954610 w 12309009"/>
                        <a:gd name="connsiteY2" fmla="*/ 4994050 h 6307034"/>
                        <a:gd name="connsiteX3" fmla="*/ 9416455 w 12309009"/>
                        <a:gd name="connsiteY3" fmla="*/ 20 h 6307034"/>
                        <a:gd name="connsiteX4" fmla="*/ 12309009 w 12309009"/>
                        <a:gd name="connsiteY4" fmla="*/ 1363096 h 6307034"/>
                        <a:gd name="connsiteX5" fmla="*/ 7558898 w 12309009"/>
                        <a:gd name="connsiteY5" fmla="*/ 6307034 h 6307034"/>
                        <a:gd name="connsiteX6" fmla="*/ 3578364 w 12309009"/>
                        <a:gd name="connsiteY6" fmla="*/ 6307034 h 6307034"/>
                        <a:gd name="connsiteX7" fmla="*/ 3601809 w 12309009"/>
                        <a:gd name="connsiteY7" fmla="*/ 4196881 h 6307034"/>
                        <a:gd name="connsiteX8" fmla="*/ 2828087 w 12309009"/>
                        <a:gd name="connsiteY8" fmla="*/ 4196882 h 6307034"/>
                        <a:gd name="connsiteX9" fmla="*/ 2923825 w 12309009"/>
                        <a:gd name="connsiteY9" fmla="*/ 6246351 h 6307034"/>
                        <a:gd name="connsiteX10" fmla="*/ 4590 w 12309009"/>
                        <a:gd name="connsiteY10" fmla="*/ 6254506 h 6307034"/>
                        <a:gd name="connsiteX11" fmla="*/ 1376277 w 12309009"/>
                        <a:gd name="connsiteY11" fmla="*/ 1617805 h 6307034"/>
                        <a:gd name="connsiteX0" fmla="*/ 1313499 w 12309276"/>
                        <a:gd name="connsiteY0" fmla="*/ 1585441 h 6307034"/>
                        <a:gd name="connsiteX1" fmla="*/ 4586815 w 12309276"/>
                        <a:gd name="connsiteY1" fmla="*/ 23466 h 6307034"/>
                        <a:gd name="connsiteX2" fmla="*/ 6954877 w 12309276"/>
                        <a:gd name="connsiteY2" fmla="*/ 4994050 h 6307034"/>
                        <a:gd name="connsiteX3" fmla="*/ 9416722 w 12309276"/>
                        <a:gd name="connsiteY3" fmla="*/ 20 h 6307034"/>
                        <a:gd name="connsiteX4" fmla="*/ 12309276 w 12309276"/>
                        <a:gd name="connsiteY4" fmla="*/ 1363096 h 6307034"/>
                        <a:gd name="connsiteX5" fmla="*/ 7559165 w 12309276"/>
                        <a:gd name="connsiteY5" fmla="*/ 6307034 h 6307034"/>
                        <a:gd name="connsiteX6" fmla="*/ 3578631 w 12309276"/>
                        <a:gd name="connsiteY6" fmla="*/ 6307034 h 6307034"/>
                        <a:gd name="connsiteX7" fmla="*/ 3602076 w 12309276"/>
                        <a:gd name="connsiteY7" fmla="*/ 4196881 h 6307034"/>
                        <a:gd name="connsiteX8" fmla="*/ 2828354 w 12309276"/>
                        <a:gd name="connsiteY8" fmla="*/ 4196882 h 6307034"/>
                        <a:gd name="connsiteX9" fmla="*/ 2924092 w 12309276"/>
                        <a:gd name="connsiteY9" fmla="*/ 6246351 h 6307034"/>
                        <a:gd name="connsiteX10" fmla="*/ 4857 w 12309276"/>
                        <a:gd name="connsiteY10" fmla="*/ 6254506 h 6307034"/>
                        <a:gd name="connsiteX11" fmla="*/ 1313499 w 12309276"/>
                        <a:gd name="connsiteY11" fmla="*/ 1585441 h 6307034"/>
                        <a:gd name="connsiteX0" fmla="*/ 1313499 w 12309276"/>
                        <a:gd name="connsiteY0" fmla="*/ 1645429 h 6367022"/>
                        <a:gd name="connsiteX1" fmla="*/ 4397685 w 12309276"/>
                        <a:gd name="connsiteY1" fmla="*/ 2541 h 6367022"/>
                        <a:gd name="connsiteX2" fmla="*/ 6954877 w 12309276"/>
                        <a:gd name="connsiteY2" fmla="*/ 5054038 h 6367022"/>
                        <a:gd name="connsiteX3" fmla="*/ 9416722 w 12309276"/>
                        <a:gd name="connsiteY3" fmla="*/ 60008 h 6367022"/>
                        <a:gd name="connsiteX4" fmla="*/ 12309276 w 12309276"/>
                        <a:gd name="connsiteY4" fmla="*/ 1423084 h 6367022"/>
                        <a:gd name="connsiteX5" fmla="*/ 7559165 w 12309276"/>
                        <a:gd name="connsiteY5" fmla="*/ 6367022 h 6367022"/>
                        <a:gd name="connsiteX6" fmla="*/ 3578631 w 12309276"/>
                        <a:gd name="connsiteY6" fmla="*/ 6367022 h 6367022"/>
                        <a:gd name="connsiteX7" fmla="*/ 3602076 w 12309276"/>
                        <a:gd name="connsiteY7" fmla="*/ 4256869 h 6367022"/>
                        <a:gd name="connsiteX8" fmla="*/ 2828354 w 12309276"/>
                        <a:gd name="connsiteY8" fmla="*/ 4256870 h 6367022"/>
                        <a:gd name="connsiteX9" fmla="*/ 2924092 w 12309276"/>
                        <a:gd name="connsiteY9" fmla="*/ 6306339 h 6367022"/>
                        <a:gd name="connsiteX10" fmla="*/ 4857 w 12309276"/>
                        <a:gd name="connsiteY10" fmla="*/ 6314494 h 6367022"/>
                        <a:gd name="connsiteX11" fmla="*/ 1313499 w 12309276"/>
                        <a:gd name="connsiteY11" fmla="*/ 1645429 h 6367022"/>
                        <a:gd name="connsiteX0" fmla="*/ 1313499 w 12309276"/>
                        <a:gd name="connsiteY0" fmla="*/ 1642887 h 6364480"/>
                        <a:gd name="connsiteX1" fmla="*/ 4397685 w 12309276"/>
                        <a:gd name="connsiteY1" fmla="*/ -1 h 6364480"/>
                        <a:gd name="connsiteX2" fmla="*/ 6954877 w 12309276"/>
                        <a:gd name="connsiteY2" fmla="*/ 5051496 h 6364480"/>
                        <a:gd name="connsiteX3" fmla="*/ 9416722 w 12309276"/>
                        <a:gd name="connsiteY3" fmla="*/ 57466 h 6364480"/>
                        <a:gd name="connsiteX4" fmla="*/ 12309276 w 12309276"/>
                        <a:gd name="connsiteY4" fmla="*/ 1420542 h 6364480"/>
                        <a:gd name="connsiteX5" fmla="*/ 7559165 w 12309276"/>
                        <a:gd name="connsiteY5" fmla="*/ 6364480 h 6364480"/>
                        <a:gd name="connsiteX6" fmla="*/ 3578631 w 12309276"/>
                        <a:gd name="connsiteY6" fmla="*/ 6364480 h 6364480"/>
                        <a:gd name="connsiteX7" fmla="*/ 3602076 w 12309276"/>
                        <a:gd name="connsiteY7" fmla="*/ 4254327 h 6364480"/>
                        <a:gd name="connsiteX8" fmla="*/ 2828354 w 12309276"/>
                        <a:gd name="connsiteY8" fmla="*/ 4254328 h 6364480"/>
                        <a:gd name="connsiteX9" fmla="*/ 2924092 w 12309276"/>
                        <a:gd name="connsiteY9" fmla="*/ 6303797 h 6364480"/>
                        <a:gd name="connsiteX10" fmla="*/ 4857 w 12309276"/>
                        <a:gd name="connsiteY10" fmla="*/ 6311952 h 6364480"/>
                        <a:gd name="connsiteX11" fmla="*/ 1313499 w 12309276"/>
                        <a:gd name="connsiteY11" fmla="*/ 1642887 h 6364480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57863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924092 w 12309276"/>
                        <a:gd name="connsiteY9" fmla="*/ 6303798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57863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866860 w 12309276"/>
                        <a:gd name="connsiteY9" fmla="*/ 6318489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57863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838247 w 12309276"/>
                        <a:gd name="connsiteY9" fmla="*/ 6318489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57863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823935 w 12309276"/>
                        <a:gd name="connsiteY9" fmla="*/ 6303800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578631 w 12309276"/>
                        <a:gd name="connsiteY6" fmla="*/ 6364481 h 6364481"/>
                        <a:gd name="connsiteX7" fmla="*/ 3587768 w 12309276"/>
                        <a:gd name="connsiteY7" fmla="*/ 4269020 h 6364481"/>
                        <a:gd name="connsiteX8" fmla="*/ 2828354 w 12309276"/>
                        <a:gd name="connsiteY8" fmla="*/ 4254329 h 6364481"/>
                        <a:gd name="connsiteX9" fmla="*/ 2823935 w 12309276"/>
                        <a:gd name="connsiteY9" fmla="*/ 6303800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2309276" h="6364481">
                          <a:moveTo>
                            <a:pt x="1313499" y="1642888"/>
                          </a:moveTo>
                          <a:cubicBezTo>
                            <a:pt x="2149128" y="783196"/>
                            <a:pt x="3490155" y="139484"/>
                            <a:pt x="4397685" y="0"/>
                          </a:cubicBezTo>
                          <a:lnTo>
                            <a:pt x="7002161" y="5067681"/>
                          </a:lnTo>
                          <a:lnTo>
                            <a:pt x="9416722" y="57467"/>
                          </a:lnTo>
                          <a:cubicBezTo>
                            <a:pt x="9548686" y="55867"/>
                            <a:pt x="11627616" y="142750"/>
                            <a:pt x="12309276" y="1420543"/>
                          </a:cubicBezTo>
                          <a:cubicBezTo>
                            <a:pt x="12176994" y="1896420"/>
                            <a:pt x="9071012" y="2074178"/>
                            <a:pt x="7559165" y="6364481"/>
                          </a:cubicBezTo>
                          <a:lnTo>
                            <a:pt x="3578631" y="6364481"/>
                          </a:lnTo>
                          <a:cubicBezTo>
                            <a:pt x="3581677" y="5665994"/>
                            <a:pt x="3584722" y="4967507"/>
                            <a:pt x="3587768" y="4269020"/>
                          </a:cubicBezTo>
                          <a:cubicBezTo>
                            <a:pt x="3493984" y="3612528"/>
                            <a:pt x="2758016" y="3926083"/>
                            <a:pt x="2828354" y="4254329"/>
                          </a:cubicBezTo>
                          <a:cubicBezTo>
                            <a:pt x="2831652" y="4942382"/>
                            <a:pt x="2820637" y="5615747"/>
                            <a:pt x="2823935" y="6303800"/>
                          </a:cubicBezTo>
                          <a:lnTo>
                            <a:pt x="4857" y="6311953"/>
                          </a:lnTo>
                          <a:cubicBezTo>
                            <a:pt x="-78378" y="2836018"/>
                            <a:pt x="930545" y="2214439"/>
                            <a:pt x="1313499" y="1642888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Freeform 76"/>
                    <p:cNvSpPr>
                      <a:spLocks/>
                    </p:cNvSpPr>
                    <p:nvPr/>
                  </p:nvSpPr>
                  <p:spPr bwMode="auto">
                    <a:xfrm>
                      <a:off x="-3208670" y="3177668"/>
                      <a:ext cx="774413" cy="812217"/>
                    </a:xfrm>
                    <a:custGeom>
                      <a:avLst/>
                      <a:gdLst>
                        <a:gd name="T0" fmla="*/ 7 w 7"/>
                        <a:gd name="T1" fmla="*/ 2 h 7"/>
                        <a:gd name="T2" fmla="*/ 7 w 7"/>
                        <a:gd name="T3" fmla="*/ 2 h 7"/>
                        <a:gd name="T4" fmla="*/ 7 w 7"/>
                        <a:gd name="T5" fmla="*/ 4 h 7"/>
                        <a:gd name="T6" fmla="*/ 4 w 7"/>
                        <a:gd name="T7" fmla="*/ 7 h 7"/>
                        <a:gd name="T8" fmla="*/ 2 w 7"/>
                        <a:gd name="T9" fmla="*/ 7 h 7"/>
                        <a:gd name="T10" fmla="*/ 2 w 7"/>
                        <a:gd name="T11" fmla="*/ 5 h 7"/>
                        <a:gd name="T12" fmla="*/ 0 w 7"/>
                        <a:gd name="T13" fmla="*/ 2 h 7"/>
                        <a:gd name="T14" fmla="*/ 0 w 7"/>
                        <a:gd name="T15" fmla="*/ 2 h 7"/>
                        <a:gd name="T16" fmla="*/ 0 w 7"/>
                        <a:gd name="T17" fmla="*/ 0 h 7"/>
                        <a:gd name="T18" fmla="*/ 7 w 7"/>
                        <a:gd name="T19" fmla="*/ 2 h 7"/>
                        <a:gd name="connsiteX0" fmla="*/ 10000 w 10000"/>
                        <a:gd name="connsiteY0" fmla="*/ 2857 h 10000"/>
                        <a:gd name="connsiteX1" fmla="*/ 10000 w 10000"/>
                        <a:gd name="connsiteY1" fmla="*/ 2857 h 10000"/>
                        <a:gd name="connsiteX2" fmla="*/ 10000 w 10000"/>
                        <a:gd name="connsiteY2" fmla="*/ 5714 h 10000"/>
                        <a:gd name="connsiteX3" fmla="*/ 5714 w 10000"/>
                        <a:gd name="connsiteY3" fmla="*/ 10000 h 10000"/>
                        <a:gd name="connsiteX4" fmla="*/ 2857 w 10000"/>
                        <a:gd name="connsiteY4" fmla="*/ 10000 h 10000"/>
                        <a:gd name="connsiteX5" fmla="*/ 2857 w 10000"/>
                        <a:gd name="connsiteY5" fmla="*/ 7143 h 10000"/>
                        <a:gd name="connsiteX6" fmla="*/ 0 w 10000"/>
                        <a:gd name="connsiteY6" fmla="*/ 2857 h 10000"/>
                        <a:gd name="connsiteX7" fmla="*/ 0 w 10000"/>
                        <a:gd name="connsiteY7" fmla="*/ 0 h 10000"/>
                        <a:gd name="connsiteX8" fmla="*/ 10000 w 10000"/>
                        <a:gd name="connsiteY8" fmla="*/ 2857 h 10000"/>
                        <a:gd name="connsiteX0" fmla="*/ 10495 w 10495"/>
                        <a:gd name="connsiteY0" fmla="*/ 2857 h 10000"/>
                        <a:gd name="connsiteX1" fmla="*/ 10495 w 10495"/>
                        <a:gd name="connsiteY1" fmla="*/ 2857 h 10000"/>
                        <a:gd name="connsiteX2" fmla="*/ 10495 w 10495"/>
                        <a:gd name="connsiteY2" fmla="*/ 5714 h 10000"/>
                        <a:gd name="connsiteX3" fmla="*/ 6209 w 10495"/>
                        <a:gd name="connsiteY3" fmla="*/ 10000 h 10000"/>
                        <a:gd name="connsiteX4" fmla="*/ 3352 w 10495"/>
                        <a:gd name="connsiteY4" fmla="*/ 10000 h 10000"/>
                        <a:gd name="connsiteX5" fmla="*/ 3352 w 10495"/>
                        <a:gd name="connsiteY5" fmla="*/ 7143 h 10000"/>
                        <a:gd name="connsiteX6" fmla="*/ 495 w 10495"/>
                        <a:gd name="connsiteY6" fmla="*/ 2857 h 10000"/>
                        <a:gd name="connsiteX7" fmla="*/ 495 w 10495"/>
                        <a:gd name="connsiteY7" fmla="*/ 0 h 10000"/>
                        <a:gd name="connsiteX8" fmla="*/ 10495 w 10495"/>
                        <a:gd name="connsiteY8" fmla="*/ 2857 h 10000"/>
                        <a:gd name="connsiteX0" fmla="*/ 10746 w 10746"/>
                        <a:gd name="connsiteY0" fmla="*/ 2857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8" fmla="*/ 10746 w 10746"/>
                        <a:gd name="connsiteY8" fmla="*/ 2857 h 10000"/>
                        <a:gd name="connsiteX0" fmla="*/ 10746 w 10746"/>
                        <a:gd name="connsiteY0" fmla="*/ 2998 h 10141"/>
                        <a:gd name="connsiteX1" fmla="*/ 10746 w 10746"/>
                        <a:gd name="connsiteY1" fmla="*/ 2998 h 10141"/>
                        <a:gd name="connsiteX2" fmla="*/ 10746 w 10746"/>
                        <a:gd name="connsiteY2" fmla="*/ 5855 h 10141"/>
                        <a:gd name="connsiteX3" fmla="*/ 6460 w 10746"/>
                        <a:gd name="connsiteY3" fmla="*/ 10141 h 10141"/>
                        <a:gd name="connsiteX4" fmla="*/ 3603 w 10746"/>
                        <a:gd name="connsiteY4" fmla="*/ 10141 h 10141"/>
                        <a:gd name="connsiteX5" fmla="*/ 3603 w 10746"/>
                        <a:gd name="connsiteY5" fmla="*/ 7284 h 10141"/>
                        <a:gd name="connsiteX6" fmla="*/ 746 w 10746"/>
                        <a:gd name="connsiteY6" fmla="*/ 2998 h 10141"/>
                        <a:gd name="connsiteX7" fmla="*/ 746 w 10746"/>
                        <a:gd name="connsiteY7" fmla="*/ 141 h 10141"/>
                        <a:gd name="connsiteX8" fmla="*/ 10746 w 10746"/>
                        <a:gd name="connsiteY8" fmla="*/ 2998 h 10141"/>
                        <a:gd name="connsiteX0" fmla="*/ 746 w 10746"/>
                        <a:gd name="connsiteY0" fmla="*/ 0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0" fmla="*/ 746 w 10746"/>
                        <a:gd name="connsiteY0" fmla="*/ 0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0" fmla="*/ 746 w 10746"/>
                        <a:gd name="connsiteY0" fmla="*/ 173 h 10173"/>
                        <a:gd name="connsiteX1" fmla="*/ 10746 w 10746"/>
                        <a:gd name="connsiteY1" fmla="*/ 3030 h 10173"/>
                        <a:gd name="connsiteX2" fmla="*/ 10746 w 10746"/>
                        <a:gd name="connsiteY2" fmla="*/ 5887 h 10173"/>
                        <a:gd name="connsiteX3" fmla="*/ 6460 w 10746"/>
                        <a:gd name="connsiteY3" fmla="*/ 10173 h 10173"/>
                        <a:gd name="connsiteX4" fmla="*/ 3603 w 10746"/>
                        <a:gd name="connsiteY4" fmla="*/ 10173 h 10173"/>
                        <a:gd name="connsiteX5" fmla="*/ 3603 w 10746"/>
                        <a:gd name="connsiteY5" fmla="*/ 7316 h 10173"/>
                        <a:gd name="connsiteX6" fmla="*/ 746 w 10746"/>
                        <a:gd name="connsiteY6" fmla="*/ 3030 h 10173"/>
                        <a:gd name="connsiteX7" fmla="*/ 746 w 10746"/>
                        <a:gd name="connsiteY7" fmla="*/ 173 h 10173"/>
                        <a:gd name="connsiteX0" fmla="*/ 746 w 11186"/>
                        <a:gd name="connsiteY0" fmla="*/ 173 h 10173"/>
                        <a:gd name="connsiteX1" fmla="*/ 10746 w 11186"/>
                        <a:gd name="connsiteY1" fmla="*/ 3030 h 10173"/>
                        <a:gd name="connsiteX2" fmla="*/ 10746 w 11186"/>
                        <a:gd name="connsiteY2" fmla="*/ 5887 h 10173"/>
                        <a:gd name="connsiteX3" fmla="*/ 6460 w 11186"/>
                        <a:gd name="connsiteY3" fmla="*/ 10173 h 10173"/>
                        <a:gd name="connsiteX4" fmla="*/ 3603 w 11186"/>
                        <a:gd name="connsiteY4" fmla="*/ 10173 h 10173"/>
                        <a:gd name="connsiteX5" fmla="*/ 3603 w 11186"/>
                        <a:gd name="connsiteY5" fmla="*/ 7316 h 10173"/>
                        <a:gd name="connsiteX6" fmla="*/ 746 w 11186"/>
                        <a:gd name="connsiteY6" fmla="*/ 3030 h 10173"/>
                        <a:gd name="connsiteX7" fmla="*/ 746 w 11186"/>
                        <a:gd name="connsiteY7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3603 w 11634"/>
                        <a:gd name="connsiteY5" fmla="*/ 7316 h 10173"/>
                        <a:gd name="connsiteX6" fmla="*/ 746 w 11634"/>
                        <a:gd name="connsiteY6" fmla="*/ 3030 h 10173"/>
                        <a:gd name="connsiteX7" fmla="*/ 746 w 11634"/>
                        <a:gd name="connsiteY7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781"/>
                        <a:gd name="connsiteY0" fmla="*/ 278 h 10278"/>
                        <a:gd name="connsiteX1" fmla="*/ 10994 w 11781"/>
                        <a:gd name="connsiteY1" fmla="*/ 2143 h 10278"/>
                        <a:gd name="connsiteX2" fmla="*/ 10746 w 11781"/>
                        <a:gd name="connsiteY2" fmla="*/ 5992 h 10278"/>
                        <a:gd name="connsiteX3" fmla="*/ 6460 w 11781"/>
                        <a:gd name="connsiteY3" fmla="*/ 10278 h 10278"/>
                        <a:gd name="connsiteX4" fmla="*/ 5090 w 11781"/>
                        <a:gd name="connsiteY4" fmla="*/ 10154 h 10278"/>
                        <a:gd name="connsiteX5" fmla="*/ 746 w 11781"/>
                        <a:gd name="connsiteY5" fmla="*/ 3135 h 10278"/>
                        <a:gd name="connsiteX6" fmla="*/ 746 w 11781"/>
                        <a:gd name="connsiteY6" fmla="*/ 278 h 10278"/>
                        <a:gd name="connsiteX0" fmla="*/ 746 w 11625"/>
                        <a:gd name="connsiteY0" fmla="*/ 278 h 10278"/>
                        <a:gd name="connsiteX1" fmla="*/ 10994 w 11625"/>
                        <a:gd name="connsiteY1" fmla="*/ 2143 h 10278"/>
                        <a:gd name="connsiteX2" fmla="*/ 10746 w 11625"/>
                        <a:gd name="connsiteY2" fmla="*/ 5992 h 10278"/>
                        <a:gd name="connsiteX3" fmla="*/ 6460 w 11625"/>
                        <a:gd name="connsiteY3" fmla="*/ 10278 h 10278"/>
                        <a:gd name="connsiteX4" fmla="*/ 5090 w 11625"/>
                        <a:gd name="connsiteY4" fmla="*/ 10154 h 10278"/>
                        <a:gd name="connsiteX5" fmla="*/ 746 w 11625"/>
                        <a:gd name="connsiteY5" fmla="*/ 3135 h 10278"/>
                        <a:gd name="connsiteX6" fmla="*/ 746 w 11625"/>
                        <a:gd name="connsiteY6" fmla="*/ 278 h 10278"/>
                        <a:gd name="connsiteX0" fmla="*/ 746 w 11625"/>
                        <a:gd name="connsiteY0" fmla="*/ 278 h 10526"/>
                        <a:gd name="connsiteX1" fmla="*/ 10994 w 11625"/>
                        <a:gd name="connsiteY1" fmla="*/ 2143 h 10526"/>
                        <a:gd name="connsiteX2" fmla="*/ 10746 w 11625"/>
                        <a:gd name="connsiteY2" fmla="*/ 5992 h 10526"/>
                        <a:gd name="connsiteX3" fmla="*/ 5964 w 11625"/>
                        <a:gd name="connsiteY3" fmla="*/ 10526 h 10526"/>
                        <a:gd name="connsiteX4" fmla="*/ 5090 w 11625"/>
                        <a:gd name="connsiteY4" fmla="*/ 10154 h 10526"/>
                        <a:gd name="connsiteX5" fmla="*/ 746 w 11625"/>
                        <a:gd name="connsiteY5" fmla="*/ 3135 h 10526"/>
                        <a:gd name="connsiteX6" fmla="*/ 746 w 11625"/>
                        <a:gd name="connsiteY6" fmla="*/ 278 h 10526"/>
                        <a:gd name="connsiteX0" fmla="*/ 746 w 11625"/>
                        <a:gd name="connsiteY0" fmla="*/ 278 h 10526"/>
                        <a:gd name="connsiteX1" fmla="*/ 10994 w 11625"/>
                        <a:gd name="connsiteY1" fmla="*/ 2143 h 10526"/>
                        <a:gd name="connsiteX2" fmla="*/ 10746 w 11625"/>
                        <a:gd name="connsiteY2" fmla="*/ 5992 h 10526"/>
                        <a:gd name="connsiteX3" fmla="*/ 5964 w 11625"/>
                        <a:gd name="connsiteY3" fmla="*/ 10526 h 10526"/>
                        <a:gd name="connsiteX4" fmla="*/ 5090 w 11625"/>
                        <a:gd name="connsiteY4" fmla="*/ 10154 h 10526"/>
                        <a:gd name="connsiteX5" fmla="*/ 746 w 11625"/>
                        <a:gd name="connsiteY5" fmla="*/ 3135 h 10526"/>
                        <a:gd name="connsiteX6" fmla="*/ 746 w 11625"/>
                        <a:gd name="connsiteY6" fmla="*/ 278 h 10526"/>
                        <a:gd name="connsiteX0" fmla="*/ 3086 w 13965"/>
                        <a:gd name="connsiteY0" fmla="*/ 278 h 10526"/>
                        <a:gd name="connsiteX1" fmla="*/ 13334 w 13965"/>
                        <a:gd name="connsiteY1" fmla="*/ 2143 h 10526"/>
                        <a:gd name="connsiteX2" fmla="*/ 13086 w 13965"/>
                        <a:gd name="connsiteY2" fmla="*/ 5992 h 10526"/>
                        <a:gd name="connsiteX3" fmla="*/ 8304 w 13965"/>
                        <a:gd name="connsiteY3" fmla="*/ 10526 h 10526"/>
                        <a:gd name="connsiteX4" fmla="*/ 7430 w 13965"/>
                        <a:gd name="connsiteY4" fmla="*/ 10154 h 10526"/>
                        <a:gd name="connsiteX5" fmla="*/ 239 w 13965"/>
                        <a:gd name="connsiteY5" fmla="*/ 4287 h 10526"/>
                        <a:gd name="connsiteX6" fmla="*/ 3086 w 13965"/>
                        <a:gd name="connsiteY6" fmla="*/ 278 h 10526"/>
                        <a:gd name="connsiteX0" fmla="*/ 3600 w 13937"/>
                        <a:gd name="connsiteY0" fmla="*/ 135 h 12078"/>
                        <a:gd name="connsiteX1" fmla="*/ 13306 w 13937"/>
                        <a:gd name="connsiteY1" fmla="*/ 3695 h 12078"/>
                        <a:gd name="connsiteX2" fmla="*/ 13058 w 13937"/>
                        <a:gd name="connsiteY2" fmla="*/ 7544 h 12078"/>
                        <a:gd name="connsiteX3" fmla="*/ 8276 w 13937"/>
                        <a:gd name="connsiteY3" fmla="*/ 12078 h 12078"/>
                        <a:gd name="connsiteX4" fmla="*/ 7402 w 13937"/>
                        <a:gd name="connsiteY4" fmla="*/ 11706 h 12078"/>
                        <a:gd name="connsiteX5" fmla="*/ 211 w 13937"/>
                        <a:gd name="connsiteY5" fmla="*/ 5839 h 12078"/>
                        <a:gd name="connsiteX6" fmla="*/ 3600 w 13937"/>
                        <a:gd name="connsiteY6" fmla="*/ 135 h 12078"/>
                        <a:gd name="connsiteX0" fmla="*/ 3600 w 14355"/>
                        <a:gd name="connsiteY0" fmla="*/ 392 h 12335"/>
                        <a:gd name="connsiteX1" fmla="*/ 13916 w 14355"/>
                        <a:gd name="connsiteY1" fmla="*/ 1715 h 12335"/>
                        <a:gd name="connsiteX2" fmla="*/ 13058 w 14355"/>
                        <a:gd name="connsiteY2" fmla="*/ 7801 h 12335"/>
                        <a:gd name="connsiteX3" fmla="*/ 8276 w 14355"/>
                        <a:gd name="connsiteY3" fmla="*/ 12335 h 12335"/>
                        <a:gd name="connsiteX4" fmla="*/ 7402 w 14355"/>
                        <a:gd name="connsiteY4" fmla="*/ 11963 h 12335"/>
                        <a:gd name="connsiteX5" fmla="*/ 211 w 14355"/>
                        <a:gd name="connsiteY5" fmla="*/ 6096 h 12335"/>
                        <a:gd name="connsiteX6" fmla="*/ 3600 w 14355"/>
                        <a:gd name="connsiteY6" fmla="*/ 392 h 12335"/>
                        <a:gd name="connsiteX0" fmla="*/ 3600 w 14355"/>
                        <a:gd name="connsiteY0" fmla="*/ 392 h 14607"/>
                        <a:gd name="connsiteX1" fmla="*/ 13916 w 14355"/>
                        <a:gd name="connsiteY1" fmla="*/ 1715 h 14607"/>
                        <a:gd name="connsiteX2" fmla="*/ 13058 w 14355"/>
                        <a:gd name="connsiteY2" fmla="*/ 7801 h 14607"/>
                        <a:gd name="connsiteX3" fmla="*/ 8276 w 14355"/>
                        <a:gd name="connsiteY3" fmla="*/ 12335 h 14607"/>
                        <a:gd name="connsiteX4" fmla="*/ 5911 w 14355"/>
                        <a:gd name="connsiteY4" fmla="*/ 14607 h 14607"/>
                        <a:gd name="connsiteX5" fmla="*/ 211 w 14355"/>
                        <a:gd name="connsiteY5" fmla="*/ 6096 h 14607"/>
                        <a:gd name="connsiteX6" fmla="*/ 3600 w 14355"/>
                        <a:gd name="connsiteY6" fmla="*/ 392 h 14607"/>
                        <a:gd name="connsiteX0" fmla="*/ 3600 w 14355"/>
                        <a:gd name="connsiteY0" fmla="*/ 392 h 14607"/>
                        <a:gd name="connsiteX1" fmla="*/ 13916 w 14355"/>
                        <a:gd name="connsiteY1" fmla="*/ 1715 h 14607"/>
                        <a:gd name="connsiteX2" fmla="*/ 13058 w 14355"/>
                        <a:gd name="connsiteY2" fmla="*/ 7801 h 14607"/>
                        <a:gd name="connsiteX3" fmla="*/ 9971 w 14355"/>
                        <a:gd name="connsiteY3" fmla="*/ 13148 h 14607"/>
                        <a:gd name="connsiteX4" fmla="*/ 5911 w 14355"/>
                        <a:gd name="connsiteY4" fmla="*/ 14607 h 14607"/>
                        <a:gd name="connsiteX5" fmla="*/ 211 w 14355"/>
                        <a:gd name="connsiteY5" fmla="*/ 6096 h 14607"/>
                        <a:gd name="connsiteX6" fmla="*/ 3600 w 14355"/>
                        <a:gd name="connsiteY6" fmla="*/ 392 h 14607"/>
                        <a:gd name="connsiteX0" fmla="*/ 3600 w 14355"/>
                        <a:gd name="connsiteY0" fmla="*/ 392 h 13658"/>
                        <a:gd name="connsiteX1" fmla="*/ 13916 w 14355"/>
                        <a:gd name="connsiteY1" fmla="*/ 1715 h 13658"/>
                        <a:gd name="connsiteX2" fmla="*/ 13058 w 14355"/>
                        <a:gd name="connsiteY2" fmla="*/ 7801 h 13658"/>
                        <a:gd name="connsiteX3" fmla="*/ 9971 w 14355"/>
                        <a:gd name="connsiteY3" fmla="*/ 13148 h 13658"/>
                        <a:gd name="connsiteX4" fmla="*/ 5504 w 14355"/>
                        <a:gd name="connsiteY4" fmla="*/ 13658 h 13658"/>
                        <a:gd name="connsiteX5" fmla="*/ 211 w 14355"/>
                        <a:gd name="connsiteY5" fmla="*/ 6096 h 13658"/>
                        <a:gd name="connsiteX6" fmla="*/ 3600 w 14355"/>
                        <a:gd name="connsiteY6" fmla="*/ 392 h 13658"/>
                        <a:gd name="connsiteX0" fmla="*/ 3600 w 14355"/>
                        <a:gd name="connsiteY0" fmla="*/ 392 h 14551"/>
                        <a:gd name="connsiteX1" fmla="*/ 13916 w 14355"/>
                        <a:gd name="connsiteY1" fmla="*/ 1715 h 14551"/>
                        <a:gd name="connsiteX2" fmla="*/ 13058 w 14355"/>
                        <a:gd name="connsiteY2" fmla="*/ 7801 h 14551"/>
                        <a:gd name="connsiteX3" fmla="*/ 9971 w 14355"/>
                        <a:gd name="connsiteY3" fmla="*/ 13148 h 14551"/>
                        <a:gd name="connsiteX4" fmla="*/ 5504 w 14355"/>
                        <a:gd name="connsiteY4" fmla="*/ 13658 h 14551"/>
                        <a:gd name="connsiteX5" fmla="*/ 211 w 14355"/>
                        <a:gd name="connsiteY5" fmla="*/ 6096 h 14551"/>
                        <a:gd name="connsiteX6" fmla="*/ 3600 w 14355"/>
                        <a:gd name="connsiteY6" fmla="*/ 392 h 14551"/>
                        <a:gd name="connsiteX0" fmla="*/ 3600 w 14355"/>
                        <a:gd name="connsiteY0" fmla="*/ 392 h 14908"/>
                        <a:gd name="connsiteX1" fmla="*/ 13916 w 14355"/>
                        <a:gd name="connsiteY1" fmla="*/ 1715 h 14908"/>
                        <a:gd name="connsiteX2" fmla="*/ 13058 w 14355"/>
                        <a:gd name="connsiteY2" fmla="*/ 7801 h 14908"/>
                        <a:gd name="connsiteX3" fmla="*/ 9971 w 14355"/>
                        <a:gd name="connsiteY3" fmla="*/ 13148 h 14908"/>
                        <a:gd name="connsiteX4" fmla="*/ 5504 w 14355"/>
                        <a:gd name="connsiteY4" fmla="*/ 13658 h 14908"/>
                        <a:gd name="connsiteX5" fmla="*/ 211 w 14355"/>
                        <a:gd name="connsiteY5" fmla="*/ 6096 h 14908"/>
                        <a:gd name="connsiteX6" fmla="*/ 3600 w 14355"/>
                        <a:gd name="connsiteY6" fmla="*/ 392 h 14908"/>
                        <a:gd name="connsiteX0" fmla="*/ 3600 w 14355"/>
                        <a:gd name="connsiteY0" fmla="*/ 392 h 14908"/>
                        <a:gd name="connsiteX1" fmla="*/ 13916 w 14355"/>
                        <a:gd name="connsiteY1" fmla="*/ 1715 h 14908"/>
                        <a:gd name="connsiteX2" fmla="*/ 13058 w 14355"/>
                        <a:gd name="connsiteY2" fmla="*/ 7801 h 14908"/>
                        <a:gd name="connsiteX3" fmla="*/ 9971 w 14355"/>
                        <a:gd name="connsiteY3" fmla="*/ 13148 h 14908"/>
                        <a:gd name="connsiteX4" fmla="*/ 5504 w 14355"/>
                        <a:gd name="connsiteY4" fmla="*/ 13658 h 14908"/>
                        <a:gd name="connsiteX5" fmla="*/ 211 w 14355"/>
                        <a:gd name="connsiteY5" fmla="*/ 6096 h 14908"/>
                        <a:gd name="connsiteX6" fmla="*/ 3600 w 14355"/>
                        <a:gd name="connsiteY6" fmla="*/ 392 h 14908"/>
                        <a:gd name="connsiteX0" fmla="*/ 3600 w 14605"/>
                        <a:gd name="connsiteY0" fmla="*/ 392 h 14908"/>
                        <a:gd name="connsiteX1" fmla="*/ 13916 w 14605"/>
                        <a:gd name="connsiteY1" fmla="*/ 1715 h 14908"/>
                        <a:gd name="connsiteX2" fmla="*/ 13804 w 14605"/>
                        <a:gd name="connsiteY2" fmla="*/ 7462 h 14908"/>
                        <a:gd name="connsiteX3" fmla="*/ 9971 w 14605"/>
                        <a:gd name="connsiteY3" fmla="*/ 13148 h 14908"/>
                        <a:gd name="connsiteX4" fmla="*/ 5504 w 14605"/>
                        <a:gd name="connsiteY4" fmla="*/ 13658 h 14908"/>
                        <a:gd name="connsiteX5" fmla="*/ 211 w 14605"/>
                        <a:gd name="connsiteY5" fmla="*/ 6096 h 14908"/>
                        <a:gd name="connsiteX6" fmla="*/ 3600 w 14605"/>
                        <a:gd name="connsiteY6" fmla="*/ 392 h 14908"/>
                        <a:gd name="connsiteX0" fmla="*/ 3600 w 14605"/>
                        <a:gd name="connsiteY0" fmla="*/ 784 h 15300"/>
                        <a:gd name="connsiteX1" fmla="*/ 13916 w 14605"/>
                        <a:gd name="connsiteY1" fmla="*/ 2107 h 15300"/>
                        <a:gd name="connsiteX2" fmla="*/ 13804 w 14605"/>
                        <a:gd name="connsiteY2" fmla="*/ 7854 h 15300"/>
                        <a:gd name="connsiteX3" fmla="*/ 9971 w 14605"/>
                        <a:gd name="connsiteY3" fmla="*/ 13540 h 15300"/>
                        <a:gd name="connsiteX4" fmla="*/ 5504 w 14605"/>
                        <a:gd name="connsiteY4" fmla="*/ 14050 h 15300"/>
                        <a:gd name="connsiteX5" fmla="*/ 211 w 14605"/>
                        <a:gd name="connsiteY5" fmla="*/ 6488 h 15300"/>
                        <a:gd name="connsiteX6" fmla="*/ 3600 w 14605"/>
                        <a:gd name="connsiteY6" fmla="*/ 784 h 15300"/>
                        <a:gd name="connsiteX0" fmla="*/ 3600 w 14630"/>
                        <a:gd name="connsiteY0" fmla="*/ 784 h 15300"/>
                        <a:gd name="connsiteX1" fmla="*/ 13916 w 14630"/>
                        <a:gd name="connsiteY1" fmla="*/ 2107 h 15300"/>
                        <a:gd name="connsiteX2" fmla="*/ 13804 w 14630"/>
                        <a:gd name="connsiteY2" fmla="*/ 7854 h 15300"/>
                        <a:gd name="connsiteX3" fmla="*/ 9971 w 14630"/>
                        <a:gd name="connsiteY3" fmla="*/ 13540 h 15300"/>
                        <a:gd name="connsiteX4" fmla="*/ 5504 w 14630"/>
                        <a:gd name="connsiteY4" fmla="*/ 14050 h 15300"/>
                        <a:gd name="connsiteX5" fmla="*/ 211 w 14630"/>
                        <a:gd name="connsiteY5" fmla="*/ 6488 h 15300"/>
                        <a:gd name="connsiteX6" fmla="*/ 3600 w 14630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558 w 14588"/>
                        <a:gd name="connsiteY0" fmla="*/ 784 h 15300"/>
                        <a:gd name="connsiteX1" fmla="*/ 13874 w 14588"/>
                        <a:gd name="connsiteY1" fmla="*/ 2107 h 15300"/>
                        <a:gd name="connsiteX2" fmla="*/ 13762 w 14588"/>
                        <a:gd name="connsiteY2" fmla="*/ 7854 h 15300"/>
                        <a:gd name="connsiteX3" fmla="*/ 9929 w 14588"/>
                        <a:gd name="connsiteY3" fmla="*/ 13540 h 15300"/>
                        <a:gd name="connsiteX4" fmla="*/ 5462 w 14588"/>
                        <a:gd name="connsiteY4" fmla="*/ 14050 h 15300"/>
                        <a:gd name="connsiteX5" fmla="*/ 169 w 14588"/>
                        <a:gd name="connsiteY5" fmla="*/ 6488 h 15300"/>
                        <a:gd name="connsiteX6" fmla="*/ 3558 w 14588"/>
                        <a:gd name="connsiteY6" fmla="*/ 784 h 153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88" h="15300">
                          <a:moveTo>
                            <a:pt x="3558" y="784"/>
                          </a:moveTo>
                          <a:cubicBezTo>
                            <a:pt x="5225" y="40"/>
                            <a:pt x="11719" y="-1001"/>
                            <a:pt x="13874" y="2107"/>
                          </a:cubicBezTo>
                          <a:cubicBezTo>
                            <a:pt x="14865" y="3679"/>
                            <a:pt x="14822" y="5908"/>
                            <a:pt x="13762" y="7854"/>
                          </a:cubicBezTo>
                          <a:cubicBezTo>
                            <a:pt x="12733" y="9636"/>
                            <a:pt x="11771" y="11283"/>
                            <a:pt x="9929" y="13540"/>
                          </a:cubicBezTo>
                          <a:cubicBezTo>
                            <a:pt x="8915" y="15201"/>
                            <a:pt x="6070" y="16253"/>
                            <a:pt x="5462" y="14050"/>
                          </a:cubicBezTo>
                          <a:cubicBezTo>
                            <a:pt x="4113" y="9698"/>
                            <a:pt x="1951" y="9841"/>
                            <a:pt x="169" y="6488"/>
                          </a:cubicBezTo>
                          <a:cubicBezTo>
                            <a:pt x="-471" y="3888"/>
                            <a:pt x="724" y="2189"/>
                            <a:pt x="3558" y="784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" name="Diamond 100"/>
                    <p:cNvSpPr/>
                    <p:nvPr/>
                  </p:nvSpPr>
                  <p:spPr>
                    <a:xfrm>
                      <a:off x="-3345525" y="3824630"/>
                      <a:ext cx="1041069" cy="2120858"/>
                    </a:xfrm>
                    <a:custGeom>
                      <a:avLst/>
                      <a:gdLst>
                        <a:gd name="connsiteX0" fmla="*/ 0 w 1255594"/>
                        <a:gd name="connsiteY0" fmla="*/ 1330657 h 2661314"/>
                        <a:gd name="connsiteX1" fmla="*/ 627797 w 1255594"/>
                        <a:gd name="connsiteY1" fmla="*/ 0 h 2661314"/>
                        <a:gd name="connsiteX2" fmla="*/ 1255594 w 1255594"/>
                        <a:gd name="connsiteY2" fmla="*/ 1330657 h 2661314"/>
                        <a:gd name="connsiteX3" fmla="*/ 627797 w 1255594"/>
                        <a:gd name="connsiteY3" fmla="*/ 2661314 h 2661314"/>
                        <a:gd name="connsiteX4" fmla="*/ 0 w 1255594"/>
                        <a:gd name="connsiteY4" fmla="*/ 1330657 h 2661314"/>
                        <a:gd name="connsiteX0" fmla="*/ 0 w 1439839"/>
                        <a:gd name="connsiteY0" fmla="*/ 1330657 h 2661314"/>
                        <a:gd name="connsiteX1" fmla="*/ 627797 w 1439839"/>
                        <a:gd name="connsiteY1" fmla="*/ 0 h 2661314"/>
                        <a:gd name="connsiteX2" fmla="*/ 1439839 w 1439839"/>
                        <a:gd name="connsiteY2" fmla="*/ 1235122 h 2661314"/>
                        <a:gd name="connsiteX3" fmla="*/ 627797 w 1439839"/>
                        <a:gd name="connsiteY3" fmla="*/ 2661314 h 2661314"/>
                        <a:gd name="connsiteX4" fmla="*/ 0 w 1439839"/>
                        <a:gd name="connsiteY4" fmla="*/ 1330657 h 2661314"/>
                        <a:gd name="connsiteX0" fmla="*/ 0 w 1453487"/>
                        <a:gd name="connsiteY0" fmla="*/ 1241947 h 2661314"/>
                        <a:gd name="connsiteX1" fmla="*/ 641445 w 1453487"/>
                        <a:gd name="connsiteY1" fmla="*/ 0 h 2661314"/>
                        <a:gd name="connsiteX2" fmla="*/ 1453487 w 1453487"/>
                        <a:gd name="connsiteY2" fmla="*/ 1235122 h 2661314"/>
                        <a:gd name="connsiteX3" fmla="*/ 641445 w 1453487"/>
                        <a:gd name="connsiteY3" fmla="*/ 2661314 h 2661314"/>
                        <a:gd name="connsiteX4" fmla="*/ 0 w 1453487"/>
                        <a:gd name="connsiteY4" fmla="*/ 1241947 h 2661314"/>
                        <a:gd name="connsiteX0" fmla="*/ 0 w 1453487"/>
                        <a:gd name="connsiteY0" fmla="*/ 1241947 h 2661314"/>
                        <a:gd name="connsiteX1" fmla="*/ 641445 w 1453487"/>
                        <a:gd name="connsiteY1" fmla="*/ 0 h 2661314"/>
                        <a:gd name="connsiteX2" fmla="*/ 887105 w 1453487"/>
                        <a:gd name="connsiteY2" fmla="*/ 368490 h 2661314"/>
                        <a:gd name="connsiteX3" fmla="*/ 1453487 w 1453487"/>
                        <a:gd name="connsiteY3" fmla="*/ 1235122 h 2661314"/>
                        <a:gd name="connsiteX4" fmla="*/ 641445 w 1453487"/>
                        <a:gd name="connsiteY4" fmla="*/ 2661314 h 2661314"/>
                        <a:gd name="connsiteX5" fmla="*/ 0 w 1453487"/>
                        <a:gd name="connsiteY5" fmla="*/ 1241947 h 2661314"/>
                        <a:gd name="connsiteX0" fmla="*/ 0 w 1453487"/>
                        <a:gd name="connsiteY0" fmla="*/ 1514901 h 2934268"/>
                        <a:gd name="connsiteX1" fmla="*/ 641445 w 1453487"/>
                        <a:gd name="connsiteY1" fmla="*/ 272954 h 2934268"/>
                        <a:gd name="connsiteX2" fmla="*/ 1173708 w 1453487"/>
                        <a:gd name="connsiteY2" fmla="*/ 0 h 2934268"/>
                        <a:gd name="connsiteX3" fmla="*/ 1453487 w 1453487"/>
                        <a:gd name="connsiteY3" fmla="*/ 1508076 h 2934268"/>
                        <a:gd name="connsiteX4" fmla="*/ 641445 w 1453487"/>
                        <a:gd name="connsiteY4" fmla="*/ 2934268 h 2934268"/>
                        <a:gd name="connsiteX5" fmla="*/ 0 w 1453487"/>
                        <a:gd name="connsiteY5" fmla="*/ 1514901 h 2934268"/>
                        <a:gd name="connsiteX0" fmla="*/ 0 w 1453487"/>
                        <a:gd name="connsiteY0" fmla="*/ 1514901 h 2934268"/>
                        <a:gd name="connsiteX1" fmla="*/ 334371 w 1453487"/>
                        <a:gd name="connsiteY1" fmla="*/ 859808 h 2934268"/>
                        <a:gd name="connsiteX2" fmla="*/ 641445 w 1453487"/>
                        <a:gd name="connsiteY2" fmla="*/ 272954 h 2934268"/>
                        <a:gd name="connsiteX3" fmla="*/ 1173708 w 1453487"/>
                        <a:gd name="connsiteY3" fmla="*/ 0 h 2934268"/>
                        <a:gd name="connsiteX4" fmla="*/ 1453487 w 1453487"/>
                        <a:gd name="connsiteY4" fmla="*/ 1508076 h 2934268"/>
                        <a:gd name="connsiteX5" fmla="*/ 641445 w 1453487"/>
                        <a:gd name="connsiteY5" fmla="*/ 2934268 h 2934268"/>
                        <a:gd name="connsiteX6" fmla="*/ 0 w 1453487"/>
                        <a:gd name="connsiteY6" fmla="*/ 1514901 h 2934268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641445 w 1453487"/>
                        <a:gd name="connsiteY2" fmla="*/ 279779 h 2941093"/>
                        <a:gd name="connsiteX3" fmla="*/ 1173708 w 1453487"/>
                        <a:gd name="connsiteY3" fmla="*/ 6825 h 2941093"/>
                        <a:gd name="connsiteX4" fmla="*/ 1453487 w 1453487"/>
                        <a:gd name="connsiteY4" fmla="*/ 1514901 h 2941093"/>
                        <a:gd name="connsiteX5" fmla="*/ 641445 w 1453487"/>
                        <a:gd name="connsiteY5" fmla="*/ 2941093 h 2941093"/>
                        <a:gd name="connsiteX6" fmla="*/ 0 w 1453487"/>
                        <a:gd name="connsiteY6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173708 w 1453487"/>
                        <a:gd name="connsiteY3" fmla="*/ 6825 h 2941093"/>
                        <a:gd name="connsiteX4" fmla="*/ 1453487 w 1453487"/>
                        <a:gd name="connsiteY4" fmla="*/ 1514901 h 2941093"/>
                        <a:gd name="connsiteX5" fmla="*/ 641445 w 1453487"/>
                        <a:gd name="connsiteY5" fmla="*/ 2941093 h 2941093"/>
                        <a:gd name="connsiteX6" fmla="*/ 0 w 1453487"/>
                        <a:gd name="connsiteY6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846162 w 1453487"/>
                        <a:gd name="connsiteY3" fmla="*/ 143303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003112 w 1453487"/>
                        <a:gd name="connsiteY3" fmla="*/ 266133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000263 w 1453487"/>
                        <a:gd name="connsiteY3" fmla="*/ 260435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1000263 w 1453487"/>
                        <a:gd name="connsiteY3" fmla="*/ 260435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997414 w 1453487"/>
                        <a:gd name="connsiteY3" fmla="*/ 257587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997414 w 1453487"/>
                        <a:gd name="connsiteY3" fmla="*/ 251890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9886 w 1453487"/>
                        <a:gd name="connsiteY2" fmla="*/ 272423 h 2961033"/>
                        <a:gd name="connsiteX3" fmla="*/ 997414 w 1453487"/>
                        <a:gd name="connsiteY3" fmla="*/ 271830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997414 w 1453487"/>
                        <a:gd name="connsiteY3" fmla="*/ 271830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1000263 w 1453487"/>
                        <a:gd name="connsiteY3" fmla="*/ 268982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994566 w 1453487"/>
                        <a:gd name="connsiteY3" fmla="*/ 271831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3487" h="2961033">
                          <a:moveTo>
                            <a:pt x="0" y="1541666"/>
                          </a:moveTo>
                          <a:lnTo>
                            <a:pt x="364516" y="0"/>
                          </a:lnTo>
                          <a:lnTo>
                            <a:pt x="547038" y="269574"/>
                          </a:lnTo>
                          <a:lnTo>
                            <a:pt x="994566" y="271831"/>
                          </a:lnTo>
                          <a:lnTo>
                            <a:pt x="1173708" y="26765"/>
                          </a:lnTo>
                          <a:lnTo>
                            <a:pt x="1453487" y="1534841"/>
                          </a:lnTo>
                          <a:lnTo>
                            <a:pt x="641445" y="2961033"/>
                          </a:lnTo>
                          <a:lnTo>
                            <a:pt x="0" y="154166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70" name="Group 69"/>
                  <p:cNvGrpSpPr/>
                  <p:nvPr/>
                </p:nvGrpSpPr>
                <p:grpSpPr>
                  <a:xfrm flipH="1">
                    <a:off x="4051940" y="3257084"/>
                    <a:ext cx="318921" cy="343896"/>
                    <a:chOff x="-7791742" y="-2283273"/>
                    <a:chExt cx="8816598" cy="9507034"/>
                  </a:xfrm>
                  <a:grpFill/>
                </p:grpSpPr>
                <p:sp>
                  <p:nvSpPr>
                    <p:cNvPr id="71" name="Freeform 70"/>
                    <p:cNvSpPr/>
                    <p:nvPr/>
                  </p:nvSpPr>
                  <p:spPr>
                    <a:xfrm>
                      <a:off x="-5241118" y="-2283273"/>
                      <a:ext cx="4888752" cy="5307884"/>
                    </a:xfrm>
                    <a:custGeom>
                      <a:avLst/>
                      <a:gdLst>
                        <a:gd name="connsiteX0" fmla="*/ 3409950 w 6825423"/>
                        <a:gd name="connsiteY0" fmla="*/ 0 h 7410594"/>
                        <a:gd name="connsiteX1" fmla="*/ 6229951 w 6825423"/>
                        <a:gd name="connsiteY1" fmla="*/ 2516401 h 7410594"/>
                        <a:gd name="connsiteX2" fmla="*/ 6238704 w 6825423"/>
                        <a:gd name="connsiteY2" fmla="*/ 2557692 h 7410594"/>
                        <a:gd name="connsiteX3" fmla="*/ 6296533 w 6825423"/>
                        <a:gd name="connsiteY3" fmla="*/ 2595147 h 7410594"/>
                        <a:gd name="connsiteX4" fmla="*/ 6674736 w 6825423"/>
                        <a:gd name="connsiteY4" fmla="*/ 2949584 h 7410594"/>
                        <a:gd name="connsiteX5" fmla="*/ 6674736 w 6825423"/>
                        <a:gd name="connsiteY5" fmla="*/ 4422766 h 7410594"/>
                        <a:gd name="connsiteX6" fmla="*/ 6134530 w 6825423"/>
                        <a:gd name="connsiteY6" fmla="*/ 4903781 h 7410594"/>
                        <a:gd name="connsiteX7" fmla="*/ 6097506 w 6825423"/>
                        <a:gd name="connsiteY7" fmla="*/ 4909551 h 7410594"/>
                        <a:gd name="connsiteX8" fmla="*/ 6054756 w 6825423"/>
                        <a:gd name="connsiteY8" fmla="*/ 5016817 h 7410594"/>
                        <a:gd name="connsiteX9" fmla="*/ 3352800 w 6825423"/>
                        <a:gd name="connsiteY9" fmla="*/ 7410450 h 7410594"/>
                        <a:gd name="connsiteX10" fmla="*/ 799523 w 6825423"/>
                        <a:gd name="connsiteY10" fmla="*/ 5059710 h 7410594"/>
                        <a:gd name="connsiteX11" fmla="*/ 738130 w 6825423"/>
                        <a:gd name="connsiteY11" fmla="*/ 4892092 h 7410594"/>
                        <a:gd name="connsiteX12" fmla="*/ 690893 w 6825423"/>
                        <a:gd name="connsiteY12" fmla="*/ 4884731 h 7410594"/>
                        <a:gd name="connsiteX13" fmla="*/ 150687 w 6825423"/>
                        <a:gd name="connsiteY13" fmla="*/ 4403716 h 7410594"/>
                        <a:gd name="connsiteX14" fmla="*/ 150687 w 6825423"/>
                        <a:gd name="connsiteY14" fmla="*/ 2930534 h 7410594"/>
                        <a:gd name="connsiteX15" fmla="*/ 436548 w 6825423"/>
                        <a:gd name="connsiteY15" fmla="*/ 2646152 h 7410594"/>
                        <a:gd name="connsiteX16" fmla="*/ 522375 w 6825423"/>
                        <a:gd name="connsiteY16" fmla="*/ 2581039 h 7410594"/>
                        <a:gd name="connsiteX17" fmla="*/ 543969 w 6825423"/>
                        <a:gd name="connsiteY17" fmla="*/ 2473931 h 7410594"/>
                        <a:gd name="connsiteX18" fmla="*/ 3409950 w 6825423"/>
                        <a:gd name="connsiteY18" fmla="*/ 0 h 74105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6825423" h="7410594">
                          <a:moveTo>
                            <a:pt x="3409950" y="0"/>
                          </a:moveTo>
                          <a:cubicBezTo>
                            <a:pt x="4734941" y="0"/>
                            <a:pt x="5856099" y="1058526"/>
                            <a:pt x="6229951" y="2516401"/>
                          </a:cubicBezTo>
                          <a:lnTo>
                            <a:pt x="6238704" y="2557692"/>
                          </a:lnTo>
                          <a:lnTo>
                            <a:pt x="6296533" y="2595147"/>
                          </a:lnTo>
                          <a:cubicBezTo>
                            <a:pt x="6416937" y="2679806"/>
                            <a:pt x="6549956" y="2799961"/>
                            <a:pt x="6674736" y="2949584"/>
                          </a:cubicBezTo>
                          <a:cubicBezTo>
                            <a:pt x="6821179" y="3212045"/>
                            <a:pt x="6923689" y="3855505"/>
                            <a:pt x="6674736" y="4422766"/>
                          </a:cubicBezTo>
                          <a:cubicBezTo>
                            <a:pt x="6575328" y="4635424"/>
                            <a:pt x="6329416" y="4856355"/>
                            <a:pt x="6134530" y="4903781"/>
                          </a:cubicBezTo>
                          <a:lnTo>
                            <a:pt x="6097506" y="4909551"/>
                          </a:lnTo>
                          <a:lnTo>
                            <a:pt x="6054756" y="5016817"/>
                          </a:lnTo>
                          <a:cubicBezTo>
                            <a:pt x="5478809" y="6376352"/>
                            <a:pt x="4218682" y="7424738"/>
                            <a:pt x="3352800" y="7410450"/>
                          </a:cubicBezTo>
                          <a:cubicBezTo>
                            <a:pt x="2486918" y="7396163"/>
                            <a:pt x="1360736" y="6426399"/>
                            <a:pt x="799523" y="5059710"/>
                          </a:cubicBezTo>
                          <a:lnTo>
                            <a:pt x="738130" y="4892092"/>
                          </a:lnTo>
                          <a:lnTo>
                            <a:pt x="690893" y="4884731"/>
                          </a:lnTo>
                          <a:cubicBezTo>
                            <a:pt x="496007" y="4837305"/>
                            <a:pt x="250095" y="4616374"/>
                            <a:pt x="150687" y="4403716"/>
                          </a:cubicBezTo>
                          <a:cubicBezTo>
                            <a:pt x="-98266" y="3836455"/>
                            <a:pt x="4244" y="3192995"/>
                            <a:pt x="150687" y="2930534"/>
                          </a:cubicBezTo>
                          <a:cubicBezTo>
                            <a:pt x="244273" y="2818317"/>
                            <a:pt x="342492" y="2722675"/>
                            <a:pt x="436548" y="2646152"/>
                          </a:cubicBezTo>
                          <a:lnTo>
                            <a:pt x="522375" y="2581039"/>
                          </a:lnTo>
                          <a:lnTo>
                            <a:pt x="543969" y="2473931"/>
                          </a:lnTo>
                          <a:cubicBezTo>
                            <a:pt x="882058" y="983022"/>
                            <a:pt x="2084958" y="0"/>
                            <a:pt x="3409950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" name="Rectangle 92"/>
                    <p:cNvSpPr/>
                    <p:nvPr/>
                  </p:nvSpPr>
                  <p:spPr>
                    <a:xfrm>
                      <a:off x="-7791742" y="2783937"/>
                      <a:ext cx="8816598" cy="4439824"/>
                    </a:xfrm>
                    <a:custGeom>
                      <a:avLst/>
                      <a:gdLst>
                        <a:gd name="connsiteX0" fmla="*/ 0 w 13620364"/>
                        <a:gd name="connsiteY0" fmla="*/ 0 h 6310100"/>
                        <a:gd name="connsiteX1" fmla="*/ 13620364 w 13620364"/>
                        <a:gd name="connsiteY1" fmla="*/ 0 h 6310100"/>
                        <a:gd name="connsiteX2" fmla="*/ 13620364 w 13620364"/>
                        <a:gd name="connsiteY2" fmla="*/ 6310100 h 6310100"/>
                        <a:gd name="connsiteX3" fmla="*/ 0 w 13620364"/>
                        <a:gd name="connsiteY3" fmla="*/ 6310100 h 6310100"/>
                        <a:gd name="connsiteX4" fmla="*/ 0 w 13620364"/>
                        <a:gd name="connsiteY4" fmla="*/ 0 h 6310100"/>
                        <a:gd name="connsiteX0" fmla="*/ 0 w 13620364"/>
                        <a:gd name="connsiteY0" fmla="*/ 1 h 6310101"/>
                        <a:gd name="connsiteX1" fmla="*/ 6914764 w 13620364"/>
                        <a:gd name="connsiteY1" fmla="*/ 0 h 6310101"/>
                        <a:gd name="connsiteX2" fmla="*/ 13620364 w 13620364"/>
                        <a:gd name="connsiteY2" fmla="*/ 1 h 6310101"/>
                        <a:gd name="connsiteX3" fmla="*/ 13620364 w 13620364"/>
                        <a:gd name="connsiteY3" fmla="*/ 6310101 h 6310101"/>
                        <a:gd name="connsiteX4" fmla="*/ 0 w 13620364"/>
                        <a:gd name="connsiteY4" fmla="*/ 6310101 h 6310101"/>
                        <a:gd name="connsiteX5" fmla="*/ 0 w 13620364"/>
                        <a:gd name="connsiteY5" fmla="*/ 1 h 6310101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13620364 w 13620364"/>
                        <a:gd name="connsiteY2" fmla="*/ 0 h 6310100"/>
                        <a:gd name="connsiteX3" fmla="*/ 13620364 w 13620364"/>
                        <a:gd name="connsiteY3" fmla="*/ 6310100 h 6310100"/>
                        <a:gd name="connsiteX4" fmla="*/ 0 w 13620364"/>
                        <a:gd name="connsiteY4" fmla="*/ 6310100 h 6310100"/>
                        <a:gd name="connsiteX5" fmla="*/ 0 w 13620364"/>
                        <a:gd name="connsiteY5" fmla="*/ 0 h 6310100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10994394 w 13620364"/>
                        <a:gd name="connsiteY2" fmla="*/ 1852246 h 6310100"/>
                        <a:gd name="connsiteX3" fmla="*/ 13620364 w 13620364"/>
                        <a:gd name="connsiteY3" fmla="*/ 0 h 6310100"/>
                        <a:gd name="connsiteX4" fmla="*/ 13620364 w 13620364"/>
                        <a:gd name="connsiteY4" fmla="*/ 6310100 h 6310100"/>
                        <a:gd name="connsiteX5" fmla="*/ 0 w 13620364"/>
                        <a:gd name="connsiteY5" fmla="*/ 6310100 h 6310100"/>
                        <a:gd name="connsiteX6" fmla="*/ 0 w 13620364"/>
                        <a:gd name="connsiteY6" fmla="*/ 0 h 6310100"/>
                        <a:gd name="connsiteX0" fmla="*/ 0 w 13620364"/>
                        <a:gd name="connsiteY0" fmla="*/ 0 h 6310100"/>
                        <a:gd name="connsiteX1" fmla="*/ 6774087 w 13620364"/>
                        <a:gd name="connsiteY1" fmla="*/ 5017476 h 6310100"/>
                        <a:gd name="connsiteX2" fmla="*/ 9235932 w 13620364"/>
                        <a:gd name="connsiteY2" fmla="*/ 23446 h 6310100"/>
                        <a:gd name="connsiteX3" fmla="*/ 13620364 w 13620364"/>
                        <a:gd name="connsiteY3" fmla="*/ 0 h 6310100"/>
                        <a:gd name="connsiteX4" fmla="*/ 13620364 w 13620364"/>
                        <a:gd name="connsiteY4" fmla="*/ 6310100 h 6310100"/>
                        <a:gd name="connsiteX5" fmla="*/ 0 w 13620364"/>
                        <a:gd name="connsiteY5" fmla="*/ 6310100 h 6310100"/>
                        <a:gd name="connsiteX6" fmla="*/ 0 w 13620364"/>
                        <a:gd name="connsiteY6" fmla="*/ 0 h 6310100"/>
                        <a:gd name="connsiteX0" fmla="*/ 0 w 13620364"/>
                        <a:gd name="connsiteY0" fmla="*/ 0 h 6310100"/>
                        <a:gd name="connsiteX1" fmla="*/ 2108302 w 13620364"/>
                        <a:gd name="connsiteY1" fmla="*/ 1547446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0 w 13620364"/>
                        <a:gd name="connsiteY6" fmla="*/ 6310100 h 6310100"/>
                        <a:gd name="connsiteX7" fmla="*/ 0 w 13620364"/>
                        <a:gd name="connsiteY7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0 w 13620364"/>
                        <a:gd name="connsiteY6" fmla="*/ 6310100 h 6310100"/>
                        <a:gd name="connsiteX7" fmla="*/ 0 w 13620364"/>
                        <a:gd name="connsiteY7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0 w 13620364"/>
                        <a:gd name="connsiteY7" fmla="*/ 6310100 h 6310100"/>
                        <a:gd name="connsiteX8" fmla="*/ 0 w 13620364"/>
                        <a:gd name="connsiteY8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9681410 w 13620364"/>
                        <a:gd name="connsiteY7" fmla="*/ 6283569 h 6310100"/>
                        <a:gd name="connsiteX8" fmla="*/ 0 w 13620364"/>
                        <a:gd name="connsiteY8" fmla="*/ 6310100 h 6310100"/>
                        <a:gd name="connsiteX9" fmla="*/ 0 w 13620364"/>
                        <a:gd name="connsiteY9" fmla="*/ 0 h 6310100"/>
                        <a:gd name="connsiteX0" fmla="*/ 0 w 13620364"/>
                        <a:gd name="connsiteY0" fmla="*/ 0 h 6330461"/>
                        <a:gd name="connsiteX1" fmla="*/ 4406025 w 13620364"/>
                        <a:gd name="connsiteY1" fmla="*/ 46892 h 6330461"/>
                        <a:gd name="connsiteX2" fmla="*/ 6774087 w 13620364"/>
                        <a:gd name="connsiteY2" fmla="*/ 5017476 h 6330461"/>
                        <a:gd name="connsiteX3" fmla="*/ 9235932 w 13620364"/>
                        <a:gd name="connsiteY3" fmla="*/ 23446 h 6330461"/>
                        <a:gd name="connsiteX4" fmla="*/ 13620364 w 13620364"/>
                        <a:gd name="connsiteY4" fmla="*/ 0 h 6330461"/>
                        <a:gd name="connsiteX5" fmla="*/ 13620364 w 13620364"/>
                        <a:gd name="connsiteY5" fmla="*/ 6310100 h 6330461"/>
                        <a:gd name="connsiteX6" fmla="*/ 10830271 w 13620364"/>
                        <a:gd name="connsiteY6" fmla="*/ 6307015 h 6330461"/>
                        <a:gd name="connsiteX7" fmla="*/ 10220671 w 13620364"/>
                        <a:gd name="connsiteY7" fmla="*/ 6330461 h 6330461"/>
                        <a:gd name="connsiteX8" fmla="*/ 0 w 13620364"/>
                        <a:gd name="connsiteY8" fmla="*/ 6310100 h 6330461"/>
                        <a:gd name="connsiteX9" fmla="*/ 0 w 13620364"/>
                        <a:gd name="connsiteY9" fmla="*/ 0 h 6330461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7594702 w 13620364"/>
                        <a:gd name="connsiteY7" fmla="*/ 6213230 h 6310100"/>
                        <a:gd name="connsiteX8" fmla="*/ 0 w 13620364"/>
                        <a:gd name="connsiteY8" fmla="*/ 6310100 h 6310100"/>
                        <a:gd name="connsiteX9" fmla="*/ 0 w 13620364"/>
                        <a:gd name="connsiteY9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384794 w 13620364"/>
                        <a:gd name="connsiteY7" fmla="*/ 6283569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4 w 13620364"/>
                        <a:gd name="connsiteY7" fmla="*/ 4032738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783380 w 13620364"/>
                        <a:gd name="connsiteY7" fmla="*/ 4056184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7594702 w 13620364"/>
                        <a:gd name="connsiteY8" fmla="*/ 6213230 h 6310100"/>
                        <a:gd name="connsiteX9" fmla="*/ 0 w 13620364"/>
                        <a:gd name="connsiteY9" fmla="*/ 6310100 h 6310100"/>
                        <a:gd name="connsiteX10" fmla="*/ 0 w 13620364"/>
                        <a:gd name="connsiteY10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8931133 w 13620364"/>
                        <a:gd name="connsiteY8" fmla="*/ 5322276 h 6310100"/>
                        <a:gd name="connsiteX9" fmla="*/ 7594702 w 13620364"/>
                        <a:gd name="connsiteY9" fmla="*/ 6213230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7594702 w 13620364"/>
                        <a:gd name="connsiteY9" fmla="*/ 6213230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30271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3620364 w 13620364"/>
                        <a:gd name="connsiteY4" fmla="*/ 0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20364"/>
                        <a:gd name="connsiteY0" fmla="*/ 0 h 6310100"/>
                        <a:gd name="connsiteX1" fmla="*/ 4406025 w 13620364"/>
                        <a:gd name="connsiteY1" fmla="*/ 46892 h 6310100"/>
                        <a:gd name="connsiteX2" fmla="*/ 6774087 w 13620364"/>
                        <a:gd name="connsiteY2" fmla="*/ 5017476 h 6310100"/>
                        <a:gd name="connsiteX3" fmla="*/ 9235932 w 13620364"/>
                        <a:gd name="connsiteY3" fmla="*/ 23446 h 6310100"/>
                        <a:gd name="connsiteX4" fmla="*/ 12213595 w 13620364"/>
                        <a:gd name="connsiteY4" fmla="*/ 1430215 h 6310100"/>
                        <a:gd name="connsiteX5" fmla="*/ 13620364 w 13620364"/>
                        <a:gd name="connsiteY5" fmla="*/ 6310100 h 6310100"/>
                        <a:gd name="connsiteX6" fmla="*/ 10877164 w 13620364"/>
                        <a:gd name="connsiteY6" fmla="*/ 6307015 h 6310100"/>
                        <a:gd name="connsiteX7" fmla="*/ 10877165 w 13620364"/>
                        <a:gd name="connsiteY7" fmla="*/ 4103077 h 6310100"/>
                        <a:gd name="connsiteX8" fmla="*/ 10197225 w 13620364"/>
                        <a:gd name="connsiteY8" fmla="*/ 4267200 h 6310100"/>
                        <a:gd name="connsiteX9" fmla="*/ 10173779 w 13620364"/>
                        <a:gd name="connsiteY9" fmla="*/ 6307015 h 6310100"/>
                        <a:gd name="connsiteX10" fmla="*/ 0 w 13620364"/>
                        <a:gd name="connsiteY10" fmla="*/ 6310100 h 6310100"/>
                        <a:gd name="connsiteX11" fmla="*/ 0 w 13620364"/>
                        <a:gd name="connsiteY11" fmla="*/ 0 h 6310100"/>
                        <a:gd name="connsiteX0" fmla="*/ 0 w 13656942"/>
                        <a:gd name="connsiteY0" fmla="*/ 0 h 6310100"/>
                        <a:gd name="connsiteX1" fmla="*/ 4406025 w 13656942"/>
                        <a:gd name="connsiteY1" fmla="*/ 46892 h 6310100"/>
                        <a:gd name="connsiteX2" fmla="*/ 6774087 w 13656942"/>
                        <a:gd name="connsiteY2" fmla="*/ 5017476 h 6310100"/>
                        <a:gd name="connsiteX3" fmla="*/ 9235932 w 13656942"/>
                        <a:gd name="connsiteY3" fmla="*/ 23446 h 6310100"/>
                        <a:gd name="connsiteX4" fmla="*/ 12213595 w 13656942"/>
                        <a:gd name="connsiteY4" fmla="*/ 1430215 h 6310100"/>
                        <a:gd name="connsiteX5" fmla="*/ 13620364 w 13656942"/>
                        <a:gd name="connsiteY5" fmla="*/ 6310100 h 6310100"/>
                        <a:gd name="connsiteX6" fmla="*/ 10877164 w 13656942"/>
                        <a:gd name="connsiteY6" fmla="*/ 6307015 h 6310100"/>
                        <a:gd name="connsiteX7" fmla="*/ 10877165 w 13656942"/>
                        <a:gd name="connsiteY7" fmla="*/ 4103077 h 6310100"/>
                        <a:gd name="connsiteX8" fmla="*/ 10197225 w 13656942"/>
                        <a:gd name="connsiteY8" fmla="*/ 4267200 h 6310100"/>
                        <a:gd name="connsiteX9" fmla="*/ 10173779 w 13656942"/>
                        <a:gd name="connsiteY9" fmla="*/ 6307015 h 6310100"/>
                        <a:gd name="connsiteX10" fmla="*/ 0 w 13656942"/>
                        <a:gd name="connsiteY10" fmla="*/ 6310100 h 6310100"/>
                        <a:gd name="connsiteX11" fmla="*/ 0 w 13656942"/>
                        <a:gd name="connsiteY11" fmla="*/ 0 h 6310100"/>
                        <a:gd name="connsiteX0" fmla="*/ 0 w 13688189"/>
                        <a:gd name="connsiteY0" fmla="*/ 0 h 6310100"/>
                        <a:gd name="connsiteX1" fmla="*/ 4406025 w 13688189"/>
                        <a:gd name="connsiteY1" fmla="*/ 46892 h 6310100"/>
                        <a:gd name="connsiteX2" fmla="*/ 6774087 w 13688189"/>
                        <a:gd name="connsiteY2" fmla="*/ 5017476 h 6310100"/>
                        <a:gd name="connsiteX3" fmla="*/ 9235932 w 13688189"/>
                        <a:gd name="connsiteY3" fmla="*/ 23446 h 6310100"/>
                        <a:gd name="connsiteX4" fmla="*/ 12213595 w 13688189"/>
                        <a:gd name="connsiteY4" fmla="*/ 1430215 h 6310100"/>
                        <a:gd name="connsiteX5" fmla="*/ 13620364 w 13688189"/>
                        <a:gd name="connsiteY5" fmla="*/ 6310100 h 6310100"/>
                        <a:gd name="connsiteX6" fmla="*/ 10877164 w 13688189"/>
                        <a:gd name="connsiteY6" fmla="*/ 6307015 h 6310100"/>
                        <a:gd name="connsiteX7" fmla="*/ 10877165 w 13688189"/>
                        <a:gd name="connsiteY7" fmla="*/ 4103077 h 6310100"/>
                        <a:gd name="connsiteX8" fmla="*/ 10197225 w 13688189"/>
                        <a:gd name="connsiteY8" fmla="*/ 4267200 h 6310100"/>
                        <a:gd name="connsiteX9" fmla="*/ 10173779 w 13688189"/>
                        <a:gd name="connsiteY9" fmla="*/ 6307015 h 6310100"/>
                        <a:gd name="connsiteX10" fmla="*/ 0 w 13688189"/>
                        <a:gd name="connsiteY10" fmla="*/ 6310100 h 6310100"/>
                        <a:gd name="connsiteX11" fmla="*/ 0 w 13688189"/>
                        <a:gd name="connsiteY11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0 w 13623187"/>
                        <a:gd name="connsiteY10" fmla="*/ 6310100 h 6310100"/>
                        <a:gd name="connsiteX11" fmla="*/ 0 w 13623187"/>
                        <a:gd name="connsiteY11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00671 w 13623187"/>
                        <a:gd name="connsiteY10" fmla="*/ 6283569 h 6310100"/>
                        <a:gd name="connsiteX11" fmla="*/ 0 w 13623187"/>
                        <a:gd name="connsiteY11" fmla="*/ 6310100 h 6310100"/>
                        <a:gd name="connsiteX12" fmla="*/ 0 w 13623187"/>
                        <a:gd name="connsiteY12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74394 w 13623187"/>
                        <a:gd name="connsiteY10" fmla="*/ 6283569 h 6310100"/>
                        <a:gd name="connsiteX11" fmla="*/ 2600671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47564 w 13623187"/>
                        <a:gd name="connsiteY10" fmla="*/ 4220308 h 6310100"/>
                        <a:gd name="connsiteX11" fmla="*/ 2600671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2647564 w 13623187"/>
                        <a:gd name="connsiteY10" fmla="*/ 4220308 h 6310100"/>
                        <a:gd name="connsiteX11" fmla="*/ 2647564 w 13623187"/>
                        <a:gd name="connsiteY11" fmla="*/ 6283569 h 6310100"/>
                        <a:gd name="connsiteX12" fmla="*/ 0 w 13623187"/>
                        <a:gd name="connsiteY12" fmla="*/ 6310100 h 6310100"/>
                        <a:gd name="connsiteX13" fmla="*/ 0 w 13623187"/>
                        <a:gd name="connsiteY13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4570148 w 13623187"/>
                        <a:gd name="connsiteY10" fmla="*/ 4759569 h 6310100"/>
                        <a:gd name="connsiteX11" fmla="*/ 2647564 w 13623187"/>
                        <a:gd name="connsiteY11" fmla="*/ 4220308 h 6310100"/>
                        <a:gd name="connsiteX12" fmla="*/ 2647564 w 13623187"/>
                        <a:gd name="connsiteY12" fmla="*/ 6283569 h 6310100"/>
                        <a:gd name="connsiteX13" fmla="*/ 0 w 13623187"/>
                        <a:gd name="connsiteY13" fmla="*/ 6310100 h 6310100"/>
                        <a:gd name="connsiteX14" fmla="*/ 0 w 13623187"/>
                        <a:gd name="connsiteY14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27501 w 13623187"/>
                        <a:gd name="connsiteY10" fmla="*/ 4243753 h 6310100"/>
                        <a:gd name="connsiteX11" fmla="*/ 2647564 w 13623187"/>
                        <a:gd name="connsiteY11" fmla="*/ 4220308 h 6310100"/>
                        <a:gd name="connsiteX12" fmla="*/ 2647564 w 13623187"/>
                        <a:gd name="connsiteY12" fmla="*/ 6283569 h 6310100"/>
                        <a:gd name="connsiteX13" fmla="*/ 0 w 13623187"/>
                        <a:gd name="connsiteY13" fmla="*/ 6310100 h 6310100"/>
                        <a:gd name="connsiteX14" fmla="*/ 0 w 13623187"/>
                        <a:gd name="connsiteY14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5976918 w 13623187"/>
                        <a:gd name="connsiteY10" fmla="*/ 5040922 h 6310100"/>
                        <a:gd name="connsiteX11" fmla="*/ 3327501 w 13623187"/>
                        <a:gd name="connsiteY11" fmla="*/ 4243753 h 6310100"/>
                        <a:gd name="connsiteX12" fmla="*/ 2647564 w 13623187"/>
                        <a:gd name="connsiteY12" fmla="*/ 4220308 h 6310100"/>
                        <a:gd name="connsiteX13" fmla="*/ 2647564 w 13623187"/>
                        <a:gd name="connsiteY13" fmla="*/ 6283569 h 6310100"/>
                        <a:gd name="connsiteX14" fmla="*/ 0 w 13623187"/>
                        <a:gd name="connsiteY14" fmla="*/ 6310100 h 6310100"/>
                        <a:gd name="connsiteX15" fmla="*/ 0 w 13623187"/>
                        <a:gd name="connsiteY15" fmla="*/ 0 h 6310100"/>
                        <a:gd name="connsiteX0" fmla="*/ 0 w 13623187"/>
                        <a:gd name="connsiteY0" fmla="*/ 0 h 6310100"/>
                        <a:gd name="connsiteX1" fmla="*/ 4406025 w 13623187"/>
                        <a:gd name="connsiteY1" fmla="*/ 46892 h 6310100"/>
                        <a:gd name="connsiteX2" fmla="*/ 6774087 w 13623187"/>
                        <a:gd name="connsiteY2" fmla="*/ 5017476 h 6310100"/>
                        <a:gd name="connsiteX3" fmla="*/ 9235932 w 13623187"/>
                        <a:gd name="connsiteY3" fmla="*/ 23446 h 6310100"/>
                        <a:gd name="connsiteX4" fmla="*/ 12213595 w 13623187"/>
                        <a:gd name="connsiteY4" fmla="*/ 1430215 h 6310100"/>
                        <a:gd name="connsiteX5" fmla="*/ 13620364 w 13623187"/>
                        <a:gd name="connsiteY5" fmla="*/ 6310100 h 6310100"/>
                        <a:gd name="connsiteX6" fmla="*/ 10877164 w 13623187"/>
                        <a:gd name="connsiteY6" fmla="*/ 6307015 h 6310100"/>
                        <a:gd name="connsiteX7" fmla="*/ 10877165 w 13623187"/>
                        <a:gd name="connsiteY7" fmla="*/ 4103077 h 6310100"/>
                        <a:gd name="connsiteX8" fmla="*/ 10197225 w 13623187"/>
                        <a:gd name="connsiteY8" fmla="*/ 4267200 h 6310100"/>
                        <a:gd name="connsiteX9" fmla="*/ 10173779 w 13623187"/>
                        <a:gd name="connsiteY9" fmla="*/ 6307015 h 6310100"/>
                        <a:gd name="connsiteX10" fmla="*/ 3374395 w 13623187"/>
                        <a:gd name="connsiteY10" fmla="*/ 6236676 h 6310100"/>
                        <a:gd name="connsiteX11" fmla="*/ 3327501 w 13623187"/>
                        <a:gd name="connsiteY11" fmla="*/ 4243753 h 6310100"/>
                        <a:gd name="connsiteX12" fmla="*/ 2647564 w 13623187"/>
                        <a:gd name="connsiteY12" fmla="*/ 4220308 h 6310100"/>
                        <a:gd name="connsiteX13" fmla="*/ 2647564 w 13623187"/>
                        <a:gd name="connsiteY13" fmla="*/ 6283569 h 6310100"/>
                        <a:gd name="connsiteX14" fmla="*/ 0 w 13623187"/>
                        <a:gd name="connsiteY14" fmla="*/ 6310100 h 6310100"/>
                        <a:gd name="connsiteX15" fmla="*/ 0 w 13623187"/>
                        <a:gd name="connsiteY15" fmla="*/ 0 h 6310100"/>
                        <a:gd name="connsiteX0" fmla="*/ 0 w 13623187"/>
                        <a:gd name="connsiteY0" fmla="*/ 0 h 6353906"/>
                        <a:gd name="connsiteX1" fmla="*/ 4406025 w 13623187"/>
                        <a:gd name="connsiteY1" fmla="*/ 46892 h 6353906"/>
                        <a:gd name="connsiteX2" fmla="*/ 6774087 w 13623187"/>
                        <a:gd name="connsiteY2" fmla="*/ 5017476 h 6353906"/>
                        <a:gd name="connsiteX3" fmla="*/ 9235932 w 13623187"/>
                        <a:gd name="connsiteY3" fmla="*/ 23446 h 6353906"/>
                        <a:gd name="connsiteX4" fmla="*/ 12213595 w 13623187"/>
                        <a:gd name="connsiteY4" fmla="*/ 1430215 h 6353906"/>
                        <a:gd name="connsiteX5" fmla="*/ 13620364 w 13623187"/>
                        <a:gd name="connsiteY5" fmla="*/ 6310100 h 6353906"/>
                        <a:gd name="connsiteX6" fmla="*/ 10877164 w 13623187"/>
                        <a:gd name="connsiteY6" fmla="*/ 6307015 h 6353906"/>
                        <a:gd name="connsiteX7" fmla="*/ 10877165 w 13623187"/>
                        <a:gd name="connsiteY7" fmla="*/ 4103077 h 6353906"/>
                        <a:gd name="connsiteX8" fmla="*/ 10197225 w 13623187"/>
                        <a:gd name="connsiteY8" fmla="*/ 4267200 h 6353906"/>
                        <a:gd name="connsiteX9" fmla="*/ 10173779 w 13623187"/>
                        <a:gd name="connsiteY9" fmla="*/ 6307015 h 6353906"/>
                        <a:gd name="connsiteX10" fmla="*/ 3374395 w 13623187"/>
                        <a:gd name="connsiteY10" fmla="*/ 6353906 h 6353906"/>
                        <a:gd name="connsiteX11" fmla="*/ 3327501 w 13623187"/>
                        <a:gd name="connsiteY11" fmla="*/ 4243753 h 6353906"/>
                        <a:gd name="connsiteX12" fmla="*/ 2647564 w 13623187"/>
                        <a:gd name="connsiteY12" fmla="*/ 4220308 h 6353906"/>
                        <a:gd name="connsiteX13" fmla="*/ 2647564 w 13623187"/>
                        <a:gd name="connsiteY13" fmla="*/ 6283569 h 6353906"/>
                        <a:gd name="connsiteX14" fmla="*/ 0 w 13623187"/>
                        <a:gd name="connsiteY14" fmla="*/ 6310100 h 6353906"/>
                        <a:gd name="connsiteX15" fmla="*/ 0 w 13623187"/>
                        <a:gd name="connsiteY15" fmla="*/ 0 h 6353906"/>
                        <a:gd name="connsiteX0" fmla="*/ 0 w 13623187"/>
                        <a:gd name="connsiteY0" fmla="*/ 0 h 6377352"/>
                        <a:gd name="connsiteX1" fmla="*/ 4406025 w 13623187"/>
                        <a:gd name="connsiteY1" fmla="*/ 46892 h 6377352"/>
                        <a:gd name="connsiteX2" fmla="*/ 6774087 w 13623187"/>
                        <a:gd name="connsiteY2" fmla="*/ 5017476 h 6377352"/>
                        <a:gd name="connsiteX3" fmla="*/ 9235932 w 13623187"/>
                        <a:gd name="connsiteY3" fmla="*/ 23446 h 6377352"/>
                        <a:gd name="connsiteX4" fmla="*/ 12213595 w 13623187"/>
                        <a:gd name="connsiteY4" fmla="*/ 1430215 h 6377352"/>
                        <a:gd name="connsiteX5" fmla="*/ 13620364 w 13623187"/>
                        <a:gd name="connsiteY5" fmla="*/ 6310100 h 6377352"/>
                        <a:gd name="connsiteX6" fmla="*/ 10877164 w 13623187"/>
                        <a:gd name="connsiteY6" fmla="*/ 6307015 h 6377352"/>
                        <a:gd name="connsiteX7" fmla="*/ 10877165 w 13623187"/>
                        <a:gd name="connsiteY7" fmla="*/ 4103077 h 6377352"/>
                        <a:gd name="connsiteX8" fmla="*/ 10197225 w 13623187"/>
                        <a:gd name="connsiteY8" fmla="*/ 4267200 h 6377352"/>
                        <a:gd name="connsiteX9" fmla="*/ 10173779 w 13623187"/>
                        <a:gd name="connsiteY9" fmla="*/ 6307015 h 6377352"/>
                        <a:gd name="connsiteX10" fmla="*/ 3350949 w 13623187"/>
                        <a:gd name="connsiteY10" fmla="*/ 6377352 h 6377352"/>
                        <a:gd name="connsiteX11" fmla="*/ 3327501 w 13623187"/>
                        <a:gd name="connsiteY11" fmla="*/ 4243753 h 6377352"/>
                        <a:gd name="connsiteX12" fmla="*/ 2647564 w 13623187"/>
                        <a:gd name="connsiteY12" fmla="*/ 4220308 h 6377352"/>
                        <a:gd name="connsiteX13" fmla="*/ 2647564 w 13623187"/>
                        <a:gd name="connsiteY13" fmla="*/ 6283569 h 6377352"/>
                        <a:gd name="connsiteX14" fmla="*/ 0 w 13623187"/>
                        <a:gd name="connsiteY14" fmla="*/ 6310100 h 6377352"/>
                        <a:gd name="connsiteX15" fmla="*/ 0 w 13623187"/>
                        <a:gd name="connsiteY15" fmla="*/ 0 h 6377352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327501 w 13623187"/>
                        <a:gd name="connsiteY11" fmla="*/ 4243753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0 w 13623187"/>
                        <a:gd name="connsiteY0" fmla="*/ 0 h 6330460"/>
                        <a:gd name="connsiteX1" fmla="*/ 4406025 w 13623187"/>
                        <a:gd name="connsiteY1" fmla="*/ 46892 h 6330460"/>
                        <a:gd name="connsiteX2" fmla="*/ 6774087 w 13623187"/>
                        <a:gd name="connsiteY2" fmla="*/ 5017476 h 6330460"/>
                        <a:gd name="connsiteX3" fmla="*/ 9235932 w 13623187"/>
                        <a:gd name="connsiteY3" fmla="*/ 23446 h 6330460"/>
                        <a:gd name="connsiteX4" fmla="*/ 12213595 w 13623187"/>
                        <a:gd name="connsiteY4" fmla="*/ 1430215 h 6330460"/>
                        <a:gd name="connsiteX5" fmla="*/ 13620364 w 13623187"/>
                        <a:gd name="connsiteY5" fmla="*/ 6310100 h 6330460"/>
                        <a:gd name="connsiteX6" fmla="*/ 10877164 w 13623187"/>
                        <a:gd name="connsiteY6" fmla="*/ 6307015 h 6330460"/>
                        <a:gd name="connsiteX7" fmla="*/ 10877165 w 13623187"/>
                        <a:gd name="connsiteY7" fmla="*/ 4103077 h 6330460"/>
                        <a:gd name="connsiteX8" fmla="*/ 10197225 w 13623187"/>
                        <a:gd name="connsiteY8" fmla="*/ 4267200 h 6330460"/>
                        <a:gd name="connsiteX9" fmla="*/ 10173779 w 13623187"/>
                        <a:gd name="connsiteY9" fmla="*/ 6307015 h 6330460"/>
                        <a:gd name="connsiteX10" fmla="*/ 3397841 w 13623187"/>
                        <a:gd name="connsiteY10" fmla="*/ 6330460 h 6330460"/>
                        <a:gd name="connsiteX11" fmla="*/ 3421286 w 13623187"/>
                        <a:gd name="connsiteY11" fmla="*/ 4220307 h 6330460"/>
                        <a:gd name="connsiteX12" fmla="*/ 2647564 w 13623187"/>
                        <a:gd name="connsiteY12" fmla="*/ 4220308 h 6330460"/>
                        <a:gd name="connsiteX13" fmla="*/ 2647564 w 13623187"/>
                        <a:gd name="connsiteY13" fmla="*/ 6283569 h 6330460"/>
                        <a:gd name="connsiteX14" fmla="*/ 0 w 13623187"/>
                        <a:gd name="connsiteY14" fmla="*/ 6310100 h 6330460"/>
                        <a:gd name="connsiteX15" fmla="*/ 0 w 13623187"/>
                        <a:gd name="connsiteY15" fmla="*/ 0 h 6330460"/>
                        <a:gd name="connsiteX0" fmla="*/ 914400 w 13623187"/>
                        <a:gd name="connsiteY0" fmla="*/ 1970108 h 6307645"/>
                        <a:gd name="connsiteX1" fmla="*/ 4406025 w 13623187"/>
                        <a:gd name="connsiteY1" fmla="*/ 24077 h 6307645"/>
                        <a:gd name="connsiteX2" fmla="*/ 6774087 w 13623187"/>
                        <a:gd name="connsiteY2" fmla="*/ 4994661 h 6307645"/>
                        <a:gd name="connsiteX3" fmla="*/ 9235932 w 13623187"/>
                        <a:gd name="connsiteY3" fmla="*/ 631 h 6307645"/>
                        <a:gd name="connsiteX4" fmla="*/ 12213595 w 13623187"/>
                        <a:gd name="connsiteY4" fmla="*/ 1407400 h 6307645"/>
                        <a:gd name="connsiteX5" fmla="*/ 13620364 w 13623187"/>
                        <a:gd name="connsiteY5" fmla="*/ 6287285 h 6307645"/>
                        <a:gd name="connsiteX6" fmla="*/ 10877164 w 13623187"/>
                        <a:gd name="connsiteY6" fmla="*/ 6284200 h 6307645"/>
                        <a:gd name="connsiteX7" fmla="*/ 10877165 w 13623187"/>
                        <a:gd name="connsiteY7" fmla="*/ 4080262 h 6307645"/>
                        <a:gd name="connsiteX8" fmla="*/ 10197225 w 13623187"/>
                        <a:gd name="connsiteY8" fmla="*/ 4244385 h 6307645"/>
                        <a:gd name="connsiteX9" fmla="*/ 10173779 w 13623187"/>
                        <a:gd name="connsiteY9" fmla="*/ 6284200 h 6307645"/>
                        <a:gd name="connsiteX10" fmla="*/ 3397841 w 13623187"/>
                        <a:gd name="connsiteY10" fmla="*/ 6307645 h 6307645"/>
                        <a:gd name="connsiteX11" fmla="*/ 3421286 w 13623187"/>
                        <a:gd name="connsiteY11" fmla="*/ 4197492 h 6307645"/>
                        <a:gd name="connsiteX12" fmla="*/ 2647564 w 13623187"/>
                        <a:gd name="connsiteY12" fmla="*/ 4197493 h 6307645"/>
                        <a:gd name="connsiteX13" fmla="*/ 2647564 w 13623187"/>
                        <a:gd name="connsiteY13" fmla="*/ 6260754 h 6307645"/>
                        <a:gd name="connsiteX14" fmla="*/ 0 w 13623187"/>
                        <a:gd name="connsiteY14" fmla="*/ 6287285 h 6307645"/>
                        <a:gd name="connsiteX15" fmla="*/ 914400 w 13623187"/>
                        <a:gd name="connsiteY15" fmla="*/ 1970108 h 6307645"/>
                        <a:gd name="connsiteX0" fmla="*/ 914400 w 13623187"/>
                        <a:gd name="connsiteY0" fmla="*/ 1970108 h 6307645"/>
                        <a:gd name="connsiteX1" fmla="*/ 4406025 w 13623187"/>
                        <a:gd name="connsiteY1" fmla="*/ 24077 h 6307645"/>
                        <a:gd name="connsiteX2" fmla="*/ 6774087 w 13623187"/>
                        <a:gd name="connsiteY2" fmla="*/ 4994661 h 6307645"/>
                        <a:gd name="connsiteX3" fmla="*/ 9235932 w 13623187"/>
                        <a:gd name="connsiteY3" fmla="*/ 631 h 6307645"/>
                        <a:gd name="connsiteX4" fmla="*/ 12213595 w 13623187"/>
                        <a:gd name="connsiteY4" fmla="*/ 1407400 h 6307645"/>
                        <a:gd name="connsiteX5" fmla="*/ 13620364 w 13623187"/>
                        <a:gd name="connsiteY5" fmla="*/ 6287285 h 6307645"/>
                        <a:gd name="connsiteX6" fmla="*/ 10877164 w 13623187"/>
                        <a:gd name="connsiteY6" fmla="*/ 6284200 h 6307645"/>
                        <a:gd name="connsiteX7" fmla="*/ 10877165 w 13623187"/>
                        <a:gd name="connsiteY7" fmla="*/ 4080262 h 6307645"/>
                        <a:gd name="connsiteX8" fmla="*/ 10197225 w 13623187"/>
                        <a:gd name="connsiteY8" fmla="*/ 4244385 h 6307645"/>
                        <a:gd name="connsiteX9" fmla="*/ 10173779 w 13623187"/>
                        <a:gd name="connsiteY9" fmla="*/ 6284200 h 6307645"/>
                        <a:gd name="connsiteX10" fmla="*/ 3397841 w 13623187"/>
                        <a:gd name="connsiteY10" fmla="*/ 6307645 h 6307645"/>
                        <a:gd name="connsiteX11" fmla="*/ 3421286 w 13623187"/>
                        <a:gd name="connsiteY11" fmla="*/ 4197492 h 6307645"/>
                        <a:gd name="connsiteX12" fmla="*/ 2647564 w 13623187"/>
                        <a:gd name="connsiteY12" fmla="*/ 4197493 h 6307645"/>
                        <a:gd name="connsiteX13" fmla="*/ 2647564 w 13623187"/>
                        <a:gd name="connsiteY13" fmla="*/ 6260754 h 6307645"/>
                        <a:gd name="connsiteX14" fmla="*/ 0 w 13623187"/>
                        <a:gd name="connsiteY14" fmla="*/ 6287285 h 6307645"/>
                        <a:gd name="connsiteX15" fmla="*/ 914400 w 13623187"/>
                        <a:gd name="connsiteY15" fmla="*/ 1970108 h 6307645"/>
                        <a:gd name="connsiteX0" fmla="*/ 914400 w 13623187"/>
                        <a:gd name="connsiteY0" fmla="*/ 1985552 h 6323089"/>
                        <a:gd name="connsiteX1" fmla="*/ 4406025 w 13623187"/>
                        <a:gd name="connsiteY1" fmla="*/ 39521 h 6323089"/>
                        <a:gd name="connsiteX2" fmla="*/ 6774087 w 13623187"/>
                        <a:gd name="connsiteY2" fmla="*/ 5010105 h 6323089"/>
                        <a:gd name="connsiteX3" fmla="*/ 9235932 w 13623187"/>
                        <a:gd name="connsiteY3" fmla="*/ 16075 h 6323089"/>
                        <a:gd name="connsiteX4" fmla="*/ 12213595 w 13623187"/>
                        <a:gd name="connsiteY4" fmla="*/ 1422844 h 6323089"/>
                        <a:gd name="connsiteX5" fmla="*/ 13620364 w 13623187"/>
                        <a:gd name="connsiteY5" fmla="*/ 6302729 h 6323089"/>
                        <a:gd name="connsiteX6" fmla="*/ 10877164 w 13623187"/>
                        <a:gd name="connsiteY6" fmla="*/ 6299644 h 6323089"/>
                        <a:gd name="connsiteX7" fmla="*/ 10877165 w 13623187"/>
                        <a:gd name="connsiteY7" fmla="*/ 4095706 h 6323089"/>
                        <a:gd name="connsiteX8" fmla="*/ 10197225 w 13623187"/>
                        <a:gd name="connsiteY8" fmla="*/ 4259829 h 6323089"/>
                        <a:gd name="connsiteX9" fmla="*/ 10173779 w 13623187"/>
                        <a:gd name="connsiteY9" fmla="*/ 6299644 h 6323089"/>
                        <a:gd name="connsiteX10" fmla="*/ 3397841 w 13623187"/>
                        <a:gd name="connsiteY10" fmla="*/ 6323089 h 6323089"/>
                        <a:gd name="connsiteX11" fmla="*/ 3421286 w 13623187"/>
                        <a:gd name="connsiteY11" fmla="*/ 4212936 h 6323089"/>
                        <a:gd name="connsiteX12" fmla="*/ 2647564 w 13623187"/>
                        <a:gd name="connsiteY12" fmla="*/ 4212937 h 6323089"/>
                        <a:gd name="connsiteX13" fmla="*/ 2647564 w 13623187"/>
                        <a:gd name="connsiteY13" fmla="*/ 6276198 h 6323089"/>
                        <a:gd name="connsiteX14" fmla="*/ 0 w 13623187"/>
                        <a:gd name="connsiteY14" fmla="*/ 6302729 h 6323089"/>
                        <a:gd name="connsiteX15" fmla="*/ 914400 w 13623187"/>
                        <a:gd name="connsiteY15" fmla="*/ 1985552 h 6323089"/>
                        <a:gd name="connsiteX0" fmla="*/ 937847 w 13646634"/>
                        <a:gd name="connsiteY0" fmla="*/ 1985552 h 6323089"/>
                        <a:gd name="connsiteX1" fmla="*/ 4429472 w 13646634"/>
                        <a:gd name="connsiteY1" fmla="*/ 39521 h 6323089"/>
                        <a:gd name="connsiteX2" fmla="*/ 6797534 w 13646634"/>
                        <a:gd name="connsiteY2" fmla="*/ 5010105 h 6323089"/>
                        <a:gd name="connsiteX3" fmla="*/ 9259379 w 13646634"/>
                        <a:gd name="connsiteY3" fmla="*/ 16075 h 6323089"/>
                        <a:gd name="connsiteX4" fmla="*/ 12237042 w 13646634"/>
                        <a:gd name="connsiteY4" fmla="*/ 1422844 h 6323089"/>
                        <a:gd name="connsiteX5" fmla="*/ 13643811 w 13646634"/>
                        <a:gd name="connsiteY5" fmla="*/ 6302729 h 6323089"/>
                        <a:gd name="connsiteX6" fmla="*/ 10900611 w 13646634"/>
                        <a:gd name="connsiteY6" fmla="*/ 6299644 h 6323089"/>
                        <a:gd name="connsiteX7" fmla="*/ 10900612 w 13646634"/>
                        <a:gd name="connsiteY7" fmla="*/ 4095706 h 6323089"/>
                        <a:gd name="connsiteX8" fmla="*/ 10220672 w 13646634"/>
                        <a:gd name="connsiteY8" fmla="*/ 4259829 h 6323089"/>
                        <a:gd name="connsiteX9" fmla="*/ 10197226 w 13646634"/>
                        <a:gd name="connsiteY9" fmla="*/ 6299644 h 6323089"/>
                        <a:gd name="connsiteX10" fmla="*/ 3421288 w 13646634"/>
                        <a:gd name="connsiteY10" fmla="*/ 6323089 h 6323089"/>
                        <a:gd name="connsiteX11" fmla="*/ 3444733 w 13646634"/>
                        <a:gd name="connsiteY11" fmla="*/ 4212936 h 6323089"/>
                        <a:gd name="connsiteX12" fmla="*/ 2671011 w 13646634"/>
                        <a:gd name="connsiteY12" fmla="*/ 4212937 h 6323089"/>
                        <a:gd name="connsiteX13" fmla="*/ 2671011 w 13646634"/>
                        <a:gd name="connsiteY13" fmla="*/ 6276198 h 6323089"/>
                        <a:gd name="connsiteX14" fmla="*/ 0 w 13646634"/>
                        <a:gd name="connsiteY14" fmla="*/ 6232390 h 6323089"/>
                        <a:gd name="connsiteX15" fmla="*/ 937847 w 13646634"/>
                        <a:gd name="connsiteY15" fmla="*/ 1985552 h 6323089"/>
                        <a:gd name="connsiteX0" fmla="*/ 867509 w 13576296"/>
                        <a:gd name="connsiteY0" fmla="*/ 1985552 h 6323089"/>
                        <a:gd name="connsiteX1" fmla="*/ 4359134 w 13576296"/>
                        <a:gd name="connsiteY1" fmla="*/ 39521 h 6323089"/>
                        <a:gd name="connsiteX2" fmla="*/ 6727196 w 13576296"/>
                        <a:gd name="connsiteY2" fmla="*/ 5010105 h 6323089"/>
                        <a:gd name="connsiteX3" fmla="*/ 9189041 w 13576296"/>
                        <a:gd name="connsiteY3" fmla="*/ 16075 h 6323089"/>
                        <a:gd name="connsiteX4" fmla="*/ 12166704 w 13576296"/>
                        <a:gd name="connsiteY4" fmla="*/ 1422844 h 6323089"/>
                        <a:gd name="connsiteX5" fmla="*/ 13573473 w 13576296"/>
                        <a:gd name="connsiteY5" fmla="*/ 6302729 h 6323089"/>
                        <a:gd name="connsiteX6" fmla="*/ 10830273 w 13576296"/>
                        <a:gd name="connsiteY6" fmla="*/ 6299644 h 6323089"/>
                        <a:gd name="connsiteX7" fmla="*/ 10830274 w 13576296"/>
                        <a:gd name="connsiteY7" fmla="*/ 4095706 h 6323089"/>
                        <a:gd name="connsiteX8" fmla="*/ 10150334 w 13576296"/>
                        <a:gd name="connsiteY8" fmla="*/ 4259829 h 6323089"/>
                        <a:gd name="connsiteX9" fmla="*/ 10126888 w 13576296"/>
                        <a:gd name="connsiteY9" fmla="*/ 6299644 h 6323089"/>
                        <a:gd name="connsiteX10" fmla="*/ 3350950 w 13576296"/>
                        <a:gd name="connsiteY10" fmla="*/ 6323089 h 6323089"/>
                        <a:gd name="connsiteX11" fmla="*/ 3374395 w 13576296"/>
                        <a:gd name="connsiteY11" fmla="*/ 4212936 h 6323089"/>
                        <a:gd name="connsiteX12" fmla="*/ 2600673 w 13576296"/>
                        <a:gd name="connsiteY12" fmla="*/ 4212937 h 6323089"/>
                        <a:gd name="connsiteX13" fmla="*/ 2600673 w 13576296"/>
                        <a:gd name="connsiteY13" fmla="*/ 6276198 h 6323089"/>
                        <a:gd name="connsiteX14" fmla="*/ 0 w 13576296"/>
                        <a:gd name="connsiteY14" fmla="*/ 6302729 h 6323089"/>
                        <a:gd name="connsiteX15" fmla="*/ 867509 w 13576296"/>
                        <a:gd name="connsiteY15" fmla="*/ 1985552 h 6323089"/>
                        <a:gd name="connsiteX0" fmla="*/ 875123 w 13583910"/>
                        <a:gd name="connsiteY0" fmla="*/ 1985552 h 6323089"/>
                        <a:gd name="connsiteX1" fmla="*/ 4366748 w 13583910"/>
                        <a:gd name="connsiteY1" fmla="*/ 39521 h 6323089"/>
                        <a:gd name="connsiteX2" fmla="*/ 6734810 w 13583910"/>
                        <a:gd name="connsiteY2" fmla="*/ 5010105 h 6323089"/>
                        <a:gd name="connsiteX3" fmla="*/ 9196655 w 13583910"/>
                        <a:gd name="connsiteY3" fmla="*/ 16075 h 6323089"/>
                        <a:gd name="connsiteX4" fmla="*/ 12174318 w 13583910"/>
                        <a:gd name="connsiteY4" fmla="*/ 1422844 h 6323089"/>
                        <a:gd name="connsiteX5" fmla="*/ 13581087 w 13583910"/>
                        <a:gd name="connsiteY5" fmla="*/ 6302729 h 6323089"/>
                        <a:gd name="connsiteX6" fmla="*/ 10837887 w 13583910"/>
                        <a:gd name="connsiteY6" fmla="*/ 6299644 h 6323089"/>
                        <a:gd name="connsiteX7" fmla="*/ 10837888 w 13583910"/>
                        <a:gd name="connsiteY7" fmla="*/ 4095706 h 6323089"/>
                        <a:gd name="connsiteX8" fmla="*/ 10157948 w 13583910"/>
                        <a:gd name="connsiteY8" fmla="*/ 4259829 h 6323089"/>
                        <a:gd name="connsiteX9" fmla="*/ 10134502 w 13583910"/>
                        <a:gd name="connsiteY9" fmla="*/ 6299644 h 6323089"/>
                        <a:gd name="connsiteX10" fmla="*/ 3358564 w 13583910"/>
                        <a:gd name="connsiteY10" fmla="*/ 6323089 h 6323089"/>
                        <a:gd name="connsiteX11" fmla="*/ 3382009 w 13583910"/>
                        <a:gd name="connsiteY11" fmla="*/ 4212936 h 6323089"/>
                        <a:gd name="connsiteX12" fmla="*/ 2608287 w 13583910"/>
                        <a:gd name="connsiteY12" fmla="*/ 4212937 h 6323089"/>
                        <a:gd name="connsiteX13" fmla="*/ 2608287 w 13583910"/>
                        <a:gd name="connsiteY13" fmla="*/ 6276198 h 6323089"/>
                        <a:gd name="connsiteX14" fmla="*/ 7614 w 13583910"/>
                        <a:gd name="connsiteY14" fmla="*/ 6302729 h 6323089"/>
                        <a:gd name="connsiteX15" fmla="*/ 875123 w 13583910"/>
                        <a:gd name="connsiteY15" fmla="*/ 1985552 h 6323089"/>
                        <a:gd name="connsiteX0" fmla="*/ 1154365 w 13581798"/>
                        <a:gd name="connsiteY0" fmla="*/ 1654535 h 6343764"/>
                        <a:gd name="connsiteX1" fmla="*/ 4364636 w 13581798"/>
                        <a:gd name="connsiteY1" fmla="*/ 60196 h 6343764"/>
                        <a:gd name="connsiteX2" fmla="*/ 6732698 w 13581798"/>
                        <a:gd name="connsiteY2" fmla="*/ 5030780 h 6343764"/>
                        <a:gd name="connsiteX3" fmla="*/ 9194543 w 13581798"/>
                        <a:gd name="connsiteY3" fmla="*/ 36750 h 6343764"/>
                        <a:gd name="connsiteX4" fmla="*/ 12172206 w 13581798"/>
                        <a:gd name="connsiteY4" fmla="*/ 1443519 h 6343764"/>
                        <a:gd name="connsiteX5" fmla="*/ 13578975 w 13581798"/>
                        <a:gd name="connsiteY5" fmla="*/ 6323404 h 6343764"/>
                        <a:gd name="connsiteX6" fmla="*/ 10835775 w 13581798"/>
                        <a:gd name="connsiteY6" fmla="*/ 6320319 h 6343764"/>
                        <a:gd name="connsiteX7" fmla="*/ 10835776 w 13581798"/>
                        <a:gd name="connsiteY7" fmla="*/ 4116381 h 6343764"/>
                        <a:gd name="connsiteX8" fmla="*/ 10155836 w 13581798"/>
                        <a:gd name="connsiteY8" fmla="*/ 4280504 h 6343764"/>
                        <a:gd name="connsiteX9" fmla="*/ 10132390 w 13581798"/>
                        <a:gd name="connsiteY9" fmla="*/ 6320319 h 6343764"/>
                        <a:gd name="connsiteX10" fmla="*/ 3356452 w 13581798"/>
                        <a:gd name="connsiteY10" fmla="*/ 6343764 h 6343764"/>
                        <a:gd name="connsiteX11" fmla="*/ 3379897 w 13581798"/>
                        <a:gd name="connsiteY11" fmla="*/ 4233611 h 6343764"/>
                        <a:gd name="connsiteX12" fmla="*/ 2606175 w 13581798"/>
                        <a:gd name="connsiteY12" fmla="*/ 4233612 h 6343764"/>
                        <a:gd name="connsiteX13" fmla="*/ 2606175 w 13581798"/>
                        <a:gd name="connsiteY13" fmla="*/ 6296873 h 6343764"/>
                        <a:gd name="connsiteX14" fmla="*/ 5502 w 13581798"/>
                        <a:gd name="connsiteY14" fmla="*/ 6323404 h 6343764"/>
                        <a:gd name="connsiteX15" fmla="*/ 1154365 w 13581798"/>
                        <a:gd name="connsiteY15" fmla="*/ 1654535 h 6343764"/>
                        <a:gd name="connsiteX0" fmla="*/ 1154012 w 13581445"/>
                        <a:gd name="connsiteY0" fmla="*/ 1654535 h 6343764"/>
                        <a:gd name="connsiteX1" fmla="*/ 4364283 w 13581445"/>
                        <a:gd name="connsiteY1" fmla="*/ 60196 h 6343764"/>
                        <a:gd name="connsiteX2" fmla="*/ 6732345 w 13581445"/>
                        <a:gd name="connsiteY2" fmla="*/ 5030780 h 6343764"/>
                        <a:gd name="connsiteX3" fmla="*/ 9194190 w 13581445"/>
                        <a:gd name="connsiteY3" fmla="*/ 36750 h 6343764"/>
                        <a:gd name="connsiteX4" fmla="*/ 12171853 w 13581445"/>
                        <a:gd name="connsiteY4" fmla="*/ 1443519 h 6343764"/>
                        <a:gd name="connsiteX5" fmla="*/ 13578622 w 13581445"/>
                        <a:gd name="connsiteY5" fmla="*/ 6323404 h 6343764"/>
                        <a:gd name="connsiteX6" fmla="*/ 10835422 w 13581445"/>
                        <a:gd name="connsiteY6" fmla="*/ 6320319 h 6343764"/>
                        <a:gd name="connsiteX7" fmla="*/ 10835423 w 13581445"/>
                        <a:gd name="connsiteY7" fmla="*/ 4116381 h 6343764"/>
                        <a:gd name="connsiteX8" fmla="*/ 10155483 w 13581445"/>
                        <a:gd name="connsiteY8" fmla="*/ 4280504 h 6343764"/>
                        <a:gd name="connsiteX9" fmla="*/ 10132037 w 13581445"/>
                        <a:gd name="connsiteY9" fmla="*/ 6320319 h 6343764"/>
                        <a:gd name="connsiteX10" fmla="*/ 3356099 w 13581445"/>
                        <a:gd name="connsiteY10" fmla="*/ 6343764 h 6343764"/>
                        <a:gd name="connsiteX11" fmla="*/ 3379544 w 13581445"/>
                        <a:gd name="connsiteY11" fmla="*/ 4233611 h 6343764"/>
                        <a:gd name="connsiteX12" fmla="*/ 2605822 w 13581445"/>
                        <a:gd name="connsiteY12" fmla="*/ 4233612 h 6343764"/>
                        <a:gd name="connsiteX13" fmla="*/ 2605822 w 13581445"/>
                        <a:gd name="connsiteY13" fmla="*/ 6296873 h 6343764"/>
                        <a:gd name="connsiteX14" fmla="*/ 5149 w 13581445"/>
                        <a:gd name="connsiteY14" fmla="*/ 6323404 h 6343764"/>
                        <a:gd name="connsiteX15" fmla="*/ 1154012 w 13581445"/>
                        <a:gd name="connsiteY15" fmla="*/ 1654535 h 6343764"/>
                        <a:gd name="connsiteX0" fmla="*/ 1227606 w 13655039"/>
                        <a:gd name="connsiteY0" fmla="*/ 1654535 h 6343764"/>
                        <a:gd name="connsiteX1" fmla="*/ 4437877 w 13655039"/>
                        <a:gd name="connsiteY1" fmla="*/ 60196 h 6343764"/>
                        <a:gd name="connsiteX2" fmla="*/ 6805939 w 13655039"/>
                        <a:gd name="connsiteY2" fmla="*/ 5030780 h 6343764"/>
                        <a:gd name="connsiteX3" fmla="*/ 9267784 w 13655039"/>
                        <a:gd name="connsiteY3" fmla="*/ 36750 h 6343764"/>
                        <a:gd name="connsiteX4" fmla="*/ 12245447 w 13655039"/>
                        <a:gd name="connsiteY4" fmla="*/ 1443519 h 6343764"/>
                        <a:gd name="connsiteX5" fmla="*/ 13652216 w 13655039"/>
                        <a:gd name="connsiteY5" fmla="*/ 6323404 h 6343764"/>
                        <a:gd name="connsiteX6" fmla="*/ 10909016 w 13655039"/>
                        <a:gd name="connsiteY6" fmla="*/ 6320319 h 6343764"/>
                        <a:gd name="connsiteX7" fmla="*/ 10909017 w 13655039"/>
                        <a:gd name="connsiteY7" fmla="*/ 4116381 h 6343764"/>
                        <a:gd name="connsiteX8" fmla="*/ 10229077 w 13655039"/>
                        <a:gd name="connsiteY8" fmla="*/ 4280504 h 6343764"/>
                        <a:gd name="connsiteX9" fmla="*/ 10205631 w 13655039"/>
                        <a:gd name="connsiteY9" fmla="*/ 6320319 h 6343764"/>
                        <a:gd name="connsiteX10" fmla="*/ 3429693 w 13655039"/>
                        <a:gd name="connsiteY10" fmla="*/ 6343764 h 6343764"/>
                        <a:gd name="connsiteX11" fmla="*/ 3453138 w 13655039"/>
                        <a:gd name="connsiteY11" fmla="*/ 4233611 h 6343764"/>
                        <a:gd name="connsiteX12" fmla="*/ 2679416 w 13655039"/>
                        <a:gd name="connsiteY12" fmla="*/ 4233612 h 6343764"/>
                        <a:gd name="connsiteX13" fmla="*/ 2679416 w 13655039"/>
                        <a:gd name="connsiteY13" fmla="*/ 6296873 h 6343764"/>
                        <a:gd name="connsiteX14" fmla="*/ 78743 w 13655039"/>
                        <a:gd name="connsiteY14" fmla="*/ 6323404 h 6343764"/>
                        <a:gd name="connsiteX15" fmla="*/ 1227606 w 13655039"/>
                        <a:gd name="connsiteY15" fmla="*/ 1654535 h 6343764"/>
                        <a:gd name="connsiteX0" fmla="*/ 1227606 w 13655039"/>
                        <a:gd name="connsiteY0" fmla="*/ 1626092 h 6315321"/>
                        <a:gd name="connsiteX1" fmla="*/ 4437877 w 13655039"/>
                        <a:gd name="connsiteY1" fmla="*/ 31753 h 6315321"/>
                        <a:gd name="connsiteX2" fmla="*/ 6805939 w 13655039"/>
                        <a:gd name="connsiteY2" fmla="*/ 5002337 h 6315321"/>
                        <a:gd name="connsiteX3" fmla="*/ 9267784 w 13655039"/>
                        <a:gd name="connsiteY3" fmla="*/ 8307 h 6315321"/>
                        <a:gd name="connsiteX4" fmla="*/ 12245447 w 13655039"/>
                        <a:gd name="connsiteY4" fmla="*/ 1415076 h 6315321"/>
                        <a:gd name="connsiteX5" fmla="*/ 13652216 w 13655039"/>
                        <a:gd name="connsiteY5" fmla="*/ 6294961 h 6315321"/>
                        <a:gd name="connsiteX6" fmla="*/ 10909016 w 13655039"/>
                        <a:gd name="connsiteY6" fmla="*/ 6291876 h 6315321"/>
                        <a:gd name="connsiteX7" fmla="*/ 10909017 w 13655039"/>
                        <a:gd name="connsiteY7" fmla="*/ 4087938 h 6315321"/>
                        <a:gd name="connsiteX8" fmla="*/ 10229077 w 13655039"/>
                        <a:gd name="connsiteY8" fmla="*/ 4252061 h 6315321"/>
                        <a:gd name="connsiteX9" fmla="*/ 10205631 w 13655039"/>
                        <a:gd name="connsiteY9" fmla="*/ 6291876 h 6315321"/>
                        <a:gd name="connsiteX10" fmla="*/ 3429693 w 13655039"/>
                        <a:gd name="connsiteY10" fmla="*/ 6315321 h 6315321"/>
                        <a:gd name="connsiteX11" fmla="*/ 3453138 w 13655039"/>
                        <a:gd name="connsiteY11" fmla="*/ 4205168 h 6315321"/>
                        <a:gd name="connsiteX12" fmla="*/ 2679416 w 13655039"/>
                        <a:gd name="connsiteY12" fmla="*/ 4205169 h 6315321"/>
                        <a:gd name="connsiteX13" fmla="*/ 2679416 w 13655039"/>
                        <a:gd name="connsiteY13" fmla="*/ 6268430 h 6315321"/>
                        <a:gd name="connsiteX14" fmla="*/ 78743 w 13655039"/>
                        <a:gd name="connsiteY14" fmla="*/ 6294961 h 6315321"/>
                        <a:gd name="connsiteX15" fmla="*/ 1227606 w 13655039"/>
                        <a:gd name="connsiteY15" fmla="*/ 1626092 h 6315321"/>
                        <a:gd name="connsiteX0" fmla="*/ 1227606 w 13655039"/>
                        <a:gd name="connsiteY0" fmla="*/ 1618416 h 6307645"/>
                        <a:gd name="connsiteX1" fmla="*/ 4437877 w 13655039"/>
                        <a:gd name="connsiteY1" fmla="*/ 24077 h 6307645"/>
                        <a:gd name="connsiteX2" fmla="*/ 6805939 w 13655039"/>
                        <a:gd name="connsiteY2" fmla="*/ 4994661 h 6307645"/>
                        <a:gd name="connsiteX3" fmla="*/ 9267784 w 13655039"/>
                        <a:gd name="connsiteY3" fmla="*/ 631 h 6307645"/>
                        <a:gd name="connsiteX4" fmla="*/ 12245447 w 13655039"/>
                        <a:gd name="connsiteY4" fmla="*/ 1407400 h 6307645"/>
                        <a:gd name="connsiteX5" fmla="*/ 13652216 w 13655039"/>
                        <a:gd name="connsiteY5" fmla="*/ 6287285 h 6307645"/>
                        <a:gd name="connsiteX6" fmla="*/ 10909016 w 13655039"/>
                        <a:gd name="connsiteY6" fmla="*/ 6284200 h 6307645"/>
                        <a:gd name="connsiteX7" fmla="*/ 10909017 w 13655039"/>
                        <a:gd name="connsiteY7" fmla="*/ 4080262 h 6307645"/>
                        <a:gd name="connsiteX8" fmla="*/ 10229077 w 13655039"/>
                        <a:gd name="connsiteY8" fmla="*/ 4244385 h 6307645"/>
                        <a:gd name="connsiteX9" fmla="*/ 10205631 w 13655039"/>
                        <a:gd name="connsiteY9" fmla="*/ 6284200 h 6307645"/>
                        <a:gd name="connsiteX10" fmla="*/ 3429693 w 13655039"/>
                        <a:gd name="connsiteY10" fmla="*/ 6307645 h 6307645"/>
                        <a:gd name="connsiteX11" fmla="*/ 3453138 w 13655039"/>
                        <a:gd name="connsiteY11" fmla="*/ 4197492 h 6307645"/>
                        <a:gd name="connsiteX12" fmla="*/ 2679416 w 13655039"/>
                        <a:gd name="connsiteY12" fmla="*/ 4197493 h 6307645"/>
                        <a:gd name="connsiteX13" fmla="*/ 2679416 w 13655039"/>
                        <a:gd name="connsiteY13" fmla="*/ 6260754 h 6307645"/>
                        <a:gd name="connsiteX14" fmla="*/ 78743 w 13655039"/>
                        <a:gd name="connsiteY14" fmla="*/ 6287285 h 6307645"/>
                        <a:gd name="connsiteX15" fmla="*/ 1227606 w 1365503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10213801 w 13663209"/>
                        <a:gd name="connsiteY9" fmla="*/ 6284200 h 6307645"/>
                        <a:gd name="connsiteX10" fmla="*/ 3437863 w 13663209"/>
                        <a:gd name="connsiteY10" fmla="*/ 6307645 h 6307645"/>
                        <a:gd name="connsiteX11" fmla="*/ 3461308 w 13663209"/>
                        <a:gd name="connsiteY11" fmla="*/ 4197492 h 6307645"/>
                        <a:gd name="connsiteX12" fmla="*/ 2687586 w 13663209"/>
                        <a:gd name="connsiteY12" fmla="*/ 4197493 h 6307645"/>
                        <a:gd name="connsiteX13" fmla="*/ 2687586 w 13663209"/>
                        <a:gd name="connsiteY13" fmla="*/ 6260754 h 6307645"/>
                        <a:gd name="connsiteX14" fmla="*/ 86913 w 13663209"/>
                        <a:gd name="connsiteY14" fmla="*/ 6287285 h 6307645"/>
                        <a:gd name="connsiteX15" fmla="*/ 1235776 w 1366320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10213801 w 13663209"/>
                        <a:gd name="connsiteY9" fmla="*/ 6284200 h 6307645"/>
                        <a:gd name="connsiteX10" fmla="*/ 7333287 w 13663209"/>
                        <a:gd name="connsiteY10" fmla="*/ 6263952 h 6307645"/>
                        <a:gd name="connsiteX11" fmla="*/ 3437863 w 13663209"/>
                        <a:gd name="connsiteY11" fmla="*/ 6307645 h 6307645"/>
                        <a:gd name="connsiteX12" fmla="*/ 3461308 w 13663209"/>
                        <a:gd name="connsiteY12" fmla="*/ 4197492 h 6307645"/>
                        <a:gd name="connsiteX13" fmla="*/ 2687586 w 13663209"/>
                        <a:gd name="connsiteY13" fmla="*/ 4197493 h 6307645"/>
                        <a:gd name="connsiteX14" fmla="*/ 2687586 w 13663209"/>
                        <a:gd name="connsiteY14" fmla="*/ 6260754 h 6307645"/>
                        <a:gd name="connsiteX15" fmla="*/ 86913 w 13663209"/>
                        <a:gd name="connsiteY15" fmla="*/ 6287285 h 6307645"/>
                        <a:gd name="connsiteX16" fmla="*/ 1235776 w 13663209"/>
                        <a:gd name="connsiteY16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10237247 w 13663209"/>
                        <a:gd name="connsiteY8" fmla="*/ 4244385 h 6307645"/>
                        <a:gd name="connsiteX9" fmla="*/ 7333287 w 13663209"/>
                        <a:gd name="connsiteY9" fmla="*/ 6263952 h 6307645"/>
                        <a:gd name="connsiteX10" fmla="*/ 3437863 w 13663209"/>
                        <a:gd name="connsiteY10" fmla="*/ 6307645 h 6307645"/>
                        <a:gd name="connsiteX11" fmla="*/ 3461308 w 13663209"/>
                        <a:gd name="connsiteY11" fmla="*/ 4197492 h 6307645"/>
                        <a:gd name="connsiteX12" fmla="*/ 2687586 w 13663209"/>
                        <a:gd name="connsiteY12" fmla="*/ 4197493 h 6307645"/>
                        <a:gd name="connsiteX13" fmla="*/ 2687586 w 13663209"/>
                        <a:gd name="connsiteY13" fmla="*/ 6260754 h 6307645"/>
                        <a:gd name="connsiteX14" fmla="*/ 86913 w 13663209"/>
                        <a:gd name="connsiteY14" fmla="*/ 6287285 h 6307645"/>
                        <a:gd name="connsiteX15" fmla="*/ 1235776 w 13663209"/>
                        <a:gd name="connsiteY15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10917187 w 13663209"/>
                        <a:gd name="connsiteY7" fmla="*/ 4080262 h 6307645"/>
                        <a:gd name="connsiteX8" fmla="*/ 7333287 w 13663209"/>
                        <a:gd name="connsiteY8" fmla="*/ 6263952 h 6307645"/>
                        <a:gd name="connsiteX9" fmla="*/ 3437863 w 13663209"/>
                        <a:gd name="connsiteY9" fmla="*/ 6307645 h 6307645"/>
                        <a:gd name="connsiteX10" fmla="*/ 3461308 w 13663209"/>
                        <a:gd name="connsiteY10" fmla="*/ 4197492 h 6307645"/>
                        <a:gd name="connsiteX11" fmla="*/ 2687586 w 13663209"/>
                        <a:gd name="connsiteY11" fmla="*/ 4197493 h 6307645"/>
                        <a:gd name="connsiteX12" fmla="*/ 2687586 w 13663209"/>
                        <a:gd name="connsiteY12" fmla="*/ 6260754 h 6307645"/>
                        <a:gd name="connsiteX13" fmla="*/ 86913 w 13663209"/>
                        <a:gd name="connsiteY13" fmla="*/ 6287285 h 6307645"/>
                        <a:gd name="connsiteX14" fmla="*/ 1235776 w 13663209"/>
                        <a:gd name="connsiteY14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10917186 w 13663209"/>
                        <a:gd name="connsiteY6" fmla="*/ 6284200 h 6307645"/>
                        <a:gd name="connsiteX7" fmla="*/ 7333287 w 13663209"/>
                        <a:gd name="connsiteY7" fmla="*/ 6263952 h 6307645"/>
                        <a:gd name="connsiteX8" fmla="*/ 3437863 w 13663209"/>
                        <a:gd name="connsiteY8" fmla="*/ 6307645 h 6307645"/>
                        <a:gd name="connsiteX9" fmla="*/ 3461308 w 13663209"/>
                        <a:gd name="connsiteY9" fmla="*/ 4197492 h 6307645"/>
                        <a:gd name="connsiteX10" fmla="*/ 2687586 w 13663209"/>
                        <a:gd name="connsiteY10" fmla="*/ 4197493 h 6307645"/>
                        <a:gd name="connsiteX11" fmla="*/ 2687586 w 13663209"/>
                        <a:gd name="connsiteY11" fmla="*/ 6260754 h 6307645"/>
                        <a:gd name="connsiteX12" fmla="*/ 86913 w 13663209"/>
                        <a:gd name="connsiteY12" fmla="*/ 6287285 h 6307645"/>
                        <a:gd name="connsiteX13" fmla="*/ 1235776 w 13663209"/>
                        <a:gd name="connsiteY13" fmla="*/ 1618416 h 6307645"/>
                        <a:gd name="connsiteX0" fmla="*/ 1235776 w 13663209"/>
                        <a:gd name="connsiteY0" fmla="*/ 1618416 h 6307645"/>
                        <a:gd name="connsiteX1" fmla="*/ 4446047 w 13663209"/>
                        <a:gd name="connsiteY1" fmla="*/ 24077 h 6307645"/>
                        <a:gd name="connsiteX2" fmla="*/ 6814109 w 13663209"/>
                        <a:gd name="connsiteY2" fmla="*/ 4994661 h 6307645"/>
                        <a:gd name="connsiteX3" fmla="*/ 9275954 w 13663209"/>
                        <a:gd name="connsiteY3" fmla="*/ 631 h 6307645"/>
                        <a:gd name="connsiteX4" fmla="*/ 12253617 w 13663209"/>
                        <a:gd name="connsiteY4" fmla="*/ 1407400 h 6307645"/>
                        <a:gd name="connsiteX5" fmla="*/ 13660386 w 13663209"/>
                        <a:gd name="connsiteY5" fmla="*/ 6287285 h 6307645"/>
                        <a:gd name="connsiteX6" fmla="*/ 7333287 w 13663209"/>
                        <a:gd name="connsiteY6" fmla="*/ 6263952 h 6307645"/>
                        <a:gd name="connsiteX7" fmla="*/ 3437863 w 13663209"/>
                        <a:gd name="connsiteY7" fmla="*/ 6307645 h 6307645"/>
                        <a:gd name="connsiteX8" fmla="*/ 3461308 w 13663209"/>
                        <a:gd name="connsiteY8" fmla="*/ 4197492 h 6307645"/>
                        <a:gd name="connsiteX9" fmla="*/ 2687586 w 13663209"/>
                        <a:gd name="connsiteY9" fmla="*/ 4197493 h 6307645"/>
                        <a:gd name="connsiteX10" fmla="*/ 2687586 w 13663209"/>
                        <a:gd name="connsiteY10" fmla="*/ 6260754 h 6307645"/>
                        <a:gd name="connsiteX11" fmla="*/ 86913 w 13663209"/>
                        <a:gd name="connsiteY11" fmla="*/ 6287285 h 6307645"/>
                        <a:gd name="connsiteX12" fmla="*/ 1235776 w 13663209"/>
                        <a:gd name="connsiteY12" fmla="*/ 1618416 h 6307645"/>
                        <a:gd name="connsiteX0" fmla="*/ 1235776 w 12253617"/>
                        <a:gd name="connsiteY0" fmla="*/ 1618416 h 6307645"/>
                        <a:gd name="connsiteX1" fmla="*/ 4446047 w 12253617"/>
                        <a:gd name="connsiteY1" fmla="*/ 24077 h 6307645"/>
                        <a:gd name="connsiteX2" fmla="*/ 6814109 w 12253617"/>
                        <a:gd name="connsiteY2" fmla="*/ 4994661 h 6307645"/>
                        <a:gd name="connsiteX3" fmla="*/ 9275954 w 12253617"/>
                        <a:gd name="connsiteY3" fmla="*/ 631 h 6307645"/>
                        <a:gd name="connsiteX4" fmla="*/ 12253617 w 12253617"/>
                        <a:gd name="connsiteY4" fmla="*/ 1407400 h 6307645"/>
                        <a:gd name="connsiteX5" fmla="*/ 7333287 w 12253617"/>
                        <a:gd name="connsiteY5" fmla="*/ 6263952 h 6307645"/>
                        <a:gd name="connsiteX6" fmla="*/ 3437863 w 12253617"/>
                        <a:gd name="connsiteY6" fmla="*/ 6307645 h 6307645"/>
                        <a:gd name="connsiteX7" fmla="*/ 3461308 w 12253617"/>
                        <a:gd name="connsiteY7" fmla="*/ 4197492 h 6307645"/>
                        <a:gd name="connsiteX8" fmla="*/ 2687586 w 12253617"/>
                        <a:gd name="connsiteY8" fmla="*/ 4197493 h 6307645"/>
                        <a:gd name="connsiteX9" fmla="*/ 2687586 w 12253617"/>
                        <a:gd name="connsiteY9" fmla="*/ 6260754 h 6307645"/>
                        <a:gd name="connsiteX10" fmla="*/ 86913 w 12253617"/>
                        <a:gd name="connsiteY10" fmla="*/ 6287285 h 6307645"/>
                        <a:gd name="connsiteX11" fmla="*/ 1235776 w 12253617"/>
                        <a:gd name="connsiteY11" fmla="*/ 1618416 h 6307645"/>
                        <a:gd name="connsiteX0" fmla="*/ 1235776 w 12253617"/>
                        <a:gd name="connsiteY0" fmla="*/ 1618416 h 6307645"/>
                        <a:gd name="connsiteX1" fmla="*/ 4446047 w 12253617"/>
                        <a:gd name="connsiteY1" fmla="*/ 24077 h 6307645"/>
                        <a:gd name="connsiteX2" fmla="*/ 6814109 w 12253617"/>
                        <a:gd name="connsiteY2" fmla="*/ 4994661 h 6307645"/>
                        <a:gd name="connsiteX3" fmla="*/ 9275954 w 12253617"/>
                        <a:gd name="connsiteY3" fmla="*/ 631 h 6307645"/>
                        <a:gd name="connsiteX4" fmla="*/ 12253617 w 12253617"/>
                        <a:gd name="connsiteY4" fmla="*/ 1407400 h 6307645"/>
                        <a:gd name="connsiteX5" fmla="*/ 7418397 w 12253617"/>
                        <a:gd name="connsiteY5" fmla="*/ 6307645 h 6307645"/>
                        <a:gd name="connsiteX6" fmla="*/ 3437863 w 12253617"/>
                        <a:gd name="connsiteY6" fmla="*/ 6307645 h 6307645"/>
                        <a:gd name="connsiteX7" fmla="*/ 3461308 w 12253617"/>
                        <a:gd name="connsiteY7" fmla="*/ 4197492 h 6307645"/>
                        <a:gd name="connsiteX8" fmla="*/ 2687586 w 12253617"/>
                        <a:gd name="connsiteY8" fmla="*/ 4197493 h 6307645"/>
                        <a:gd name="connsiteX9" fmla="*/ 2687586 w 12253617"/>
                        <a:gd name="connsiteY9" fmla="*/ 6260754 h 6307645"/>
                        <a:gd name="connsiteX10" fmla="*/ 86913 w 12253617"/>
                        <a:gd name="connsiteY10" fmla="*/ 6287285 h 6307645"/>
                        <a:gd name="connsiteX11" fmla="*/ 1235776 w 12253617"/>
                        <a:gd name="connsiteY11" fmla="*/ 1618416 h 6307645"/>
                        <a:gd name="connsiteX0" fmla="*/ 1235776 w 12253617"/>
                        <a:gd name="connsiteY0" fmla="*/ 1618416 h 6307645"/>
                        <a:gd name="connsiteX1" fmla="*/ 4446047 w 12253617"/>
                        <a:gd name="connsiteY1" fmla="*/ 24077 h 6307645"/>
                        <a:gd name="connsiteX2" fmla="*/ 6814109 w 12253617"/>
                        <a:gd name="connsiteY2" fmla="*/ 4994661 h 6307645"/>
                        <a:gd name="connsiteX3" fmla="*/ 9275954 w 12253617"/>
                        <a:gd name="connsiteY3" fmla="*/ 631 h 6307645"/>
                        <a:gd name="connsiteX4" fmla="*/ 12253617 w 12253617"/>
                        <a:gd name="connsiteY4" fmla="*/ 1407400 h 6307645"/>
                        <a:gd name="connsiteX5" fmla="*/ 7418397 w 12253617"/>
                        <a:gd name="connsiteY5" fmla="*/ 6307645 h 6307645"/>
                        <a:gd name="connsiteX6" fmla="*/ 3437863 w 12253617"/>
                        <a:gd name="connsiteY6" fmla="*/ 6307645 h 6307645"/>
                        <a:gd name="connsiteX7" fmla="*/ 3461308 w 12253617"/>
                        <a:gd name="connsiteY7" fmla="*/ 4197492 h 6307645"/>
                        <a:gd name="connsiteX8" fmla="*/ 2687586 w 12253617"/>
                        <a:gd name="connsiteY8" fmla="*/ 4197493 h 6307645"/>
                        <a:gd name="connsiteX9" fmla="*/ 2687586 w 12253617"/>
                        <a:gd name="connsiteY9" fmla="*/ 6260754 h 6307645"/>
                        <a:gd name="connsiteX10" fmla="*/ 86913 w 12253617"/>
                        <a:gd name="connsiteY10" fmla="*/ 6287285 h 6307645"/>
                        <a:gd name="connsiteX11" fmla="*/ 1235776 w 12253617"/>
                        <a:gd name="connsiteY11" fmla="*/ 1618416 h 6307645"/>
                        <a:gd name="connsiteX0" fmla="*/ 1235776 w 12253617"/>
                        <a:gd name="connsiteY0" fmla="*/ 1627152 h 6316381"/>
                        <a:gd name="connsiteX1" fmla="*/ 4446047 w 12253617"/>
                        <a:gd name="connsiteY1" fmla="*/ 32813 h 6316381"/>
                        <a:gd name="connsiteX2" fmla="*/ 6814109 w 12253617"/>
                        <a:gd name="connsiteY2" fmla="*/ 5003397 h 6316381"/>
                        <a:gd name="connsiteX3" fmla="*/ 9275954 w 12253617"/>
                        <a:gd name="connsiteY3" fmla="*/ 9367 h 6316381"/>
                        <a:gd name="connsiteX4" fmla="*/ 12253617 w 12253617"/>
                        <a:gd name="connsiteY4" fmla="*/ 1416136 h 6316381"/>
                        <a:gd name="connsiteX5" fmla="*/ 7418397 w 12253617"/>
                        <a:gd name="connsiteY5" fmla="*/ 6316381 h 6316381"/>
                        <a:gd name="connsiteX6" fmla="*/ 3437863 w 12253617"/>
                        <a:gd name="connsiteY6" fmla="*/ 6316381 h 6316381"/>
                        <a:gd name="connsiteX7" fmla="*/ 3461308 w 12253617"/>
                        <a:gd name="connsiteY7" fmla="*/ 4206228 h 6316381"/>
                        <a:gd name="connsiteX8" fmla="*/ 2687586 w 12253617"/>
                        <a:gd name="connsiteY8" fmla="*/ 4206229 h 6316381"/>
                        <a:gd name="connsiteX9" fmla="*/ 2687586 w 12253617"/>
                        <a:gd name="connsiteY9" fmla="*/ 6269490 h 6316381"/>
                        <a:gd name="connsiteX10" fmla="*/ 86913 w 12253617"/>
                        <a:gd name="connsiteY10" fmla="*/ 6296021 h 6316381"/>
                        <a:gd name="connsiteX11" fmla="*/ 1235776 w 12253617"/>
                        <a:gd name="connsiteY11" fmla="*/ 1627152 h 6316381"/>
                        <a:gd name="connsiteX0" fmla="*/ 1235776 w 12253617"/>
                        <a:gd name="connsiteY0" fmla="*/ 1619906 h 6309135"/>
                        <a:gd name="connsiteX1" fmla="*/ 4446047 w 12253617"/>
                        <a:gd name="connsiteY1" fmla="*/ 25567 h 6309135"/>
                        <a:gd name="connsiteX2" fmla="*/ 6814109 w 12253617"/>
                        <a:gd name="connsiteY2" fmla="*/ 4996151 h 6309135"/>
                        <a:gd name="connsiteX3" fmla="*/ 9275954 w 12253617"/>
                        <a:gd name="connsiteY3" fmla="*/ 2121 h 6309135"/>
                        <a:gd name="connsiteX4" fmla="*/ 12253617 w 12253617"/>
                        <a:gd name="connsiteY4" fmla="*/ 1408890 h 6309135"/>
                        <a:gd name="connsiteX5" fmla="*/ 7418397 w 12253617"/>
                        <a:gd name="connsiteY5" fmla="*/ 6309135 h 6309135"/>
                        <a:gd name="connsiteX6" fmla="*/ 3437863 w 12253617"/>
                        <a:gd name="connsiteY6" fmla="*/ 6309135 h 6309135"/>
                        <a:gd name="connsiteX7" fmla="*/ 3461308 w 12253617"/>
                        <a:gd name="connsiteY7" fmla="*/ 4198982 h 6309135"/>
                        <a:gd name="connsiteX8" fmla="*/ 2687586 w 12253617"/>
                        <a:gd name="connsiteY8" fmla="*/ 4198983 h 6309135"/>
                        <a:gd name="connsiteX9" fmla="*/ 2687586 w 12253617"/>
                        <a:gd name="connsiteY9" fmla="*/ 6262244 h 6309135"/>
                        <a:gd name="connsiteX10" fmla="*/ 86913 w 12253617"/>
                        <a:gd name="connsiteY10" fmla="*/ 6288775 h 6309135"/>
                        <a:gd name="connsiteX11" fmla="*/ 1235776 w 12253617"/>
                        <a:gd name="connsiteY11" fmla="*/ 1619906 h 6309135"/>
                        <a:gd name="connsiteX0" fmla="*/ 1235776 w 12253617"/>
                        <a:gd name="connsiteY0" fmla="*/ 1619905 h 6309134"/>
                        <a:gd name="connsiteX1" fmla="*/ 4446047 w 12253617"/>
                        <a:gd name="connsiteY1" fmla="*/ 25566 h 6309134"/>
                        <a:gd name="connsiteX2" fmla="*/ 6814109 w 12253617"/>
                        <a:gd name="connsiteY2" fmla="*/ 4996150 h 6309134"/>
                        <a:gd name="connsiteX3" fmla="*/ 9275954 w 12253617"/>
                        <a:gd name="connsiteY3" fmla="*/ 2120 h 6309134"/>
                        <a:gd name="connsiteX4" fmla="*/ 12253617 w 12253617"/>
                        <a:gd name="connsiteY4" fmla="*/ 1408889 h 6309134"/>
                        <a:gd name="connsiteX5" fmla="*/ 7418397 w 12253617"/>
                        <a:gd name="connsiteY5" fmla="*/ 6309134 h 6309134"/>
                        <a:gd name="connsiteX6" fmla="*/ 3437863 w 12253617"/>
                        <a:gd name="connsiteY6" fmla="*/ 6309134 h 6309134"/>
                        <a:gd name="connsiteX7" fmla="*/ 3461308 w 12253617"/>
                        <a:gd name="connsiteY7" fmla="*/ 4198981 h 6309134"/>
                        <a:gd name="connsiteX8" fmla="*/ 2687586 w 12253617"/>
                        <a:gd name="connsiteY8" fmla="*/ 4198982 h 6309134"/>
                        <a:gd name="connsiteX9" fmla="*/ 2687586 w 12253617"/>
                        <a:gd name="connsiteY9" fmla="*/ 6262243 h 6309134"/>
                        <a:gd name="connsiteX10" fmla="*/ 86913 w 12253617"/>
                        <a:gd name="connsiteY10" fmla="*/ 6288774 h 6309134"/>
                        <a:gd name="connsiteX11" fmla="*/ 1235776 w 12253617"/>
                        <a:gd name="connsiteY11" fmla="*/ 1619905 h 6309134"/>
                        <a:gd name="connsiteX0" fmla="*/ 1235776 w 12168508"/>
                        <a:gd name="connsiteY0" fmla="*/ 1620410 h 6309639"/>
                        <a:gd name="connsiteX1" fmla="*/ 4446047 w 12168508"/>
                        <a:gd name="connsiteY1" fmla="*/ 26071 h 6309639"/>
                        <a:gd name="connsiteX2" fmla="*/ 6814109 w 12168508"/>
                        <a:gd name="connsiteY2" fmla="*/ 4996655 h 6309639"/>
                        <a:gd name="connsiteX3" fmla="*/ 9275954 w 12168508"/>
                        <a:gd name="connsiteY3" fmla="*/ 2625 h 6309639"/>
                        <a:gd name="connsiteX4" fmla="*/ 12168508 w 12168508"/>
                        <a:gd name="connsiteY4" fmla="*/ 1365701 h 6309639"/>
                        <a:gd name="connsiteX5" fmla="*/ 7418397 w 12168508"/>
                        <a:gd name="connsiteY5" fmla="*/ 6309639 h 6309639"/>
                        <a:gd name="connsiteX6" fmla="*/ 3437863 w 12168508"/>
                        <a:gd name="connsiteY6" fmla="*/ 6309639 h 6309639"/>
                        <a:gd name="connsiteX7" fmla="*/ 3461308 w 12168508"/>
                        <a:gd name="connsiteY7" fmla="*/ 4199486 h 6309639"/>
                        <a:gd name="connsiteX8" fmla="*/ 2687586 w 12168508"/>
                        <a:gd name="connsiteY8" fmla="*/ 4199487 h 6309639"/>
                        <a:gd name="connsiteX9" fmla="*/ 2687586 w 12168508"/>
                        <a:gd name="connsiteY9" fmla="*/ 6262748 h 6309639"/>
                        <a:gd name="connsiteX10" fmla="*/ 86913 w 12168508"/>
                        <a:gd name="connsiteY10" fmla="*/ 6289279 h 6309639"/>
                        <a:gd name="connsiteX11" fmla="*/ 1235776 w 12168508"/>
                        <a:gd name="connsiteY11" fmla="*/ 1620410 h 6309639"/>
                        <a:gd name="connsiteX0" fmla="*/ 1235776 w 12168508"/>
                        <a:gd name="connsiteY0" fmla="*/ 1620410 h 6309639"/>
                        <a:gd name="connsiteX1" fmla="*/ 4446047 w 12168508"/>
                        <a:gd name="connsiteY1" fmla="*/ 26071 h 6309639"/>
                        <a:gd name="connsiteX2" fmla="*/ 6814109 w 12168508"/>
                        <a:gd name="connsiteY2" fmla="*/ 4996655 h 6309639"/>
                        <a:gd name="connsiteX3" fmla="*/ 9275954 w 12168508"/>
                        <a:gd name="connsiteY3" fmla="*/ 2625 h 6309639"/>
                        <a:gd name="connsiteX4" fmla="*/ 12168508 w 12168508"/>
                        <a:gd name="connsiteY4" fmla="*/ 1365701 h 6309639"/>
                        <a:gd name="connsiteX5" fmla="*/ 7418397 w 12168508"/>
                        <a:gd name="connsiteY5" fmla="*/ 6309639 h 6309639"/>
                        <a:gd name="connsiteX6" fmla="*/ 3437863 w 12168508"/>
                        <a:gd name="connsiteY6" fmla="*/ 6309639 h 6309639"/>
                        <a:gd name="connsiteX7" fmla="*/ 3461308 w 12168508"/>
                        <a:gd name="connsiteY7" fmla="*/ 4199486 h 6309639"/>
                        <a:gd name="connsiteX8" fmla="*/ 2687586 w 12168508"/>
                        <a:gd name="connsiteY8" fmla="*/ 4199487 h 6309639"/>
                        <a:gd name="connsiteX9" fmla="*/ 2687586 w 12168508"/>
                        <a:gd name="connsiteY9" fmla="*/ 6262748 h 6309639"/>
                        <a:gd name="connsiteX10" fmla="*/ 86913 w 12168508"/>
                        <a:gd name="connsiteY10" fmla="*/ 6289279 h 6309639"/>
                        <a:gd name="connsiteX11" fmla="*/ 1235776 w 12168508"/>
                        <a:gd name="connsiteY11" fmla="*/ 1620410 h 6309639"/>
                        <a:gd name="connsiteX0" fmla="*/ 1235776 w 12168508"/>
                        <a:gd name="connsiteY0" fmla="*/ 1617805 h 6307034"/>
                        <a:gd name="connsiteX1" fmla="*/ 4446047 w 12168508"/>
                        <a:gd name="connsiteY1" fmla="*/ 23466 h 6307034"/>
                        <a:gd name="connsiteX2" fmla="*/ 6814109 w 12168508"/>
                        <a:gd name="connsiteY2" fmla="*/ 4994050 h 6307034"/>
                        <a:gd name="connsiteX3" fmla="*/ 9275954 w 12168508"/>
                        <a:gd name="connsiteY3" fmla="*/ 20 h 6307034"/>
                        <a:gd name="connsiteX4" fmla="*/ 12168508 w 12168508"/>
                        <a:gd name="connsiteY4" fmla="*/ 1363096 h 6307034"/>
                        <a:gd name="connsiteX5" fmla="*/ 7418397 w 12168508"/>
                        <a:gd name="connsiteY5" fmla="*/ 6307034 h 6307034"/>
                        <a:gd name="connsiteX6" fmla="*/ 3437863 w 12168508"/>
                        <a:gd name="connsiteY6" fmla="*/ 6307034 h 6307034"/>
                        <a:gd name="connsiteX7" fmla="*/ 3461308 w 12168508"/>
                        <a:gd name="connsiteY7" fmla="*/ 4196881 h 6307034"/>
                        <a:gd name="connsiteX8" fmla="*/ 2687586 w 12168508"/>
                        <a:gd name="connsiteY8" fmla="*/ 4196882 h 6307034"/>
                        <a:gd name="connsiteX9" fmla="*/ 2687586 w 12168508"/>
                        <a:gd name="connsiteY9" fmla="*/ 6260143 h 6307034"/>
                        <a:gd name="connsiteX10" fmla="*/ 86913 w 12168508"/>
                        <a:gd name="connsiteY10" fmla="*/ 6286674 h 6307034"/>
                        <a:gd name="connsiteX11" fmla="*/ 1235776 w 12168508"/>
                        <a:gd name="connsiteY11" fmla="*/ 1617805 h 6307034"/>
                        <a:gd name="connsiteX0" fmla="*/ 1376894 w 12309626"/>
                        <a:gd name="connsiteY0" fmla="*/ 1617805 h 6307034"/>
                        <a:gd name="connsiteX1" fmla="*/ 4587165 w 12309626"/>
                        <a:gd name="connsiteY1" fmla="*/ 23466 h 6307034"/>
                        <a:gd name="connsiteX2" fmla="*/ 6955227 w 12309626"/>
                        <a:gd name="connsiteY2" fmla="*/ 4994050 h 6307034"/>
                        <a:gd name="connsiteX3" fmla="*/ 9417072 w 12309626"/>
                        <a:gd name="connsiteY3" fmla="*/ 20 h 6307034"/>
                        <a:gd name="connsiteX4" fmla="*/ 12309626 w 12309626"/>
                        <a:gd name="connsiteY4" fmla="*/ 1363096 h 6307034"/>
                        <a:gd name="connsiteX5" fmla="*/ 7559515 w 12309626"/>
                        <a:gd name="connsiteY5" fmla="*/ 6307034 h 6307034"/>
                        <a:gd name="connsiteX6" fmla="*/ 3578981 w 12309626"/>
                        <a:gd name="connsiteY6" fmla="*/ 6307034 h 6307034"/>
                        <a:gd name="connsiteX7" fmla="*/ 3602426 w 12309626"/>
                        <a:gd name="connsiteY7" fmla="*/ 4196881 h 6307034"/>
                        <a:gd name="connsiteX8" fmla="*/ 2828704 w 12309626"/>
                        <a:gd name="connsiteY8" fmla="*/ 4196882 h 6307034"/>
                        <a:gd name="connsiteX9" fmla="*/ 2828704 w 12309626"/>
                        <a:gd name="connsiteY9" fmla="*/ 6260143 h 6307034"/>
                        <a:gd name="connsiteX10" fmla="*/ 79090 w 12309626"/>
                        <a:gd name="connsiteY10" fmla="*/ 6221134 h 6307034"/>
                        <a:gd name="connsiteX11" fmla="*/ 1376894 w 12309626"/>
                        <a:gd name="connsiteY11" fmla="*/ 1617805 h 6307034"/>
                        <a:gd name="connsiteX0" fmla="*/ 1417460 w 12350192"/>
                        <a:gd name="connsiteY0" fmla="*/ 1617805 h 6307034"/>
                        <a:gd name="connsiteX1" fmla="*/ 4627731 w 12350192"/>
                        <a:gd name="connsiteY1" fmla="*/ 23466 h 6307034"/>
                        <a:gd name="connsiteX2" fmla="*/ 6995793 w 12350192"/>
                        <a:gd name="connsiteY2" fmla="*/ 4994050 h 6307034"/>
                        <a:gd name="connsiteX3" fmla="*/ 9457638 w 12350192"/>
                        <a:gd name="connsiteY3" fmla="*/ 20 h 6307034"/>
                        <a:gd name="connsiteX4" fmla="*/ 12350192 w 12350192"/>
                        <a:gd name="connsiteY4" fmla="*/ 1363096 h 6307034"/>
                        <a:gd name="connsiteX5" fmla="*/ 7600081 w 12350192"/>
                        <a:gd name="connsiteY5" fmla="*/ 6307034 h 6307034"/>
                        <a:gd name="connsiteX6" fmla="*/ 3619547 w 12350192"/>
                        <a:gd name="connsiteY6" fmla="*/ 6307034 h 6307034"/>
                        <a:gd name="connsiteX7" fmla="*/ 3642992 w 12350192"/>
                        <a:gd name="connsiteY7" fmla="*/ 4196881 h 6307034"/>
                        <a:gd name="connsiteX8" fmla="*/ 2869270 w 12350192"/>
                        <a:gd name="connsiteY8" fmla="*/ 4196882 h 6307034"/>
                        <a:gd name="connsiteX9" fmla="*/ 2869270 w 12350192"/>
                        <a:gd name="connsiteY9" fmla="*/ 6260143 h 6307034"/>
                        <a:gd name="connsiteX10" fmla="*/ 77102 w 12350192"/>
                        <a:gd name="connsiteY10" fmla="*/ 6286674 h 6307034"/>
                        <a:gd name="connsiteX11" fmla="*/ 1417460 w 12350192"/>
                        <a:gd name="connsiteY11" fmla="*/ 1617805 h 6307034"/>
                        <a:gd name="connsiteX0" fmla="*/ 1417460 w 12350192"/>
                        <a:gd name="connsiteY0" fmla="*/ 1617805 h 6307034"/>
                        <a:gd name="connsiteX1" fmla="*/ 4627731 w 12350192"/>
                        <a:gd name="connsiteY1" fmla="*/ 23466 h 6307034"/>
                        <a:gd name="connsiteX2" fmla="*/ 6995793 w 12350192"/>
                        <a:gd name="connsiteY2" fmla="*/ 4994050 h 6307034"/>
                        <a:gd name="connsiteX3" fmla="*/ 9457638 w 12350192"/>
                        <a:gd name="connsiteY3" fmla="*/ 20 h 6307034"/>
                        <a:gd name="connsiteX4" fmla="*/ 12350192 w 12350192"/>
                        <a:gd name="connsiteY4" fmla="*/ 1363096 h 6307034"/>
                        <a:gd name="connsiteX5" fmla="*/ 7600081 w 12350192"/>
                        <a:gd name="connsiteY5" fmla="*/ 6307034 h 6307034"/>
                        <a:gd name="connsiteX6" fmla="*/ 3619547 w 12350192"/>
                        <a:gd name="connsiteY6" fmla="*/ 6307034 h 6307034"/>
                        <a:gd name="connsiteX7" fmla="*/ 3642992 w 12350192"/>
                        <a:gd name="connsiteY7" fmla="*/ 4196881 h 6307034"/>
                        <a:gd name="connsiteX8" fmla="*/ 2869270 w 12350192"/>
                        <a:gd name="connsiteY8" fmla="*/ 4196882 h 6307034"/>
                        <a:gd name="connsiteX9" fmla="*/ 2953259 w 12350192"/>
                        <a:gd name="connsiteY9" fmla="*/ 6265891 h 6307034"/>
                        <a:gd name="connsiteX10" fmla="*/ 77102 w 12350192"/>
                        <a:gd name="connsiteY10" fmla="*/ 6286674 h 6307034"/>
                        <a:gd name="connsiteX11" fmla="*/ 1417460 w 12350192"/>
                        <a:gd name="connsiteY11" fmla="*/ 1617805 h 6307034"/>
                        <a:gd name="connsiteX0" fmla="*/ 1417460 w 12350192"/>
                        <a:gd name="connsiteY0" fmla="*/ 1617805 h 6307034"/>
                        <a:gd name="connsiteX1" fmla="*/ 4627731 w 12350192"/>
                        <a:gd name="connsiteY1" fmla="*/ 23466 h 6307034"/>
                        <a:gd name="connsiteX2" fmla="*/ 6995793 w 12350192"/>
                        <a:gd name="connsiteY2" fmla="*/ 4994050 h 6307034"/>
                        <a:gd name="connsiteX3" fmla="*/ 9457638 w 12350192"/>
                        <a:gd name="connsiteY3" fmla="*/ 20 h 6307034"/>
                        <a:gd name="connsiteX4" fmla="*/ 12350192 w 12350192"/>
                        <a:gd name="connsiteY4" fmla="*/ 1363096 h 6307034"/>
                        <a:gd name="connsiteX5" fmla="*/ 7600081 w 12350192"/>
                        <a:gd name="connsiteY5" fmla="*/ 6307034 h 6307034"/>
                        <a:gd name="connsiteX6" fmla="*/ 3619547 w 12350192"/>
                        <a:gd name="connsiteY6" fmla="*/ 6307034 h 6307034"/>
                        <a:gd name="connsiteX7" fmla="*/ 3642992 w 12350192"/>
                        <a:gd name="connsiteY7" fmla="*/ 4196881 h 6307034"/>
                        <a:gd name="connsiteX8" fmla="*/ 2869270 w 12350192"/>
                        <a:gd name="connsiteY8" fmla="*/ 4196882 h 6307034"/>
                        <a:gd name="connsiteX9" fmla="*/ 2953259 w 12350192"/>
                        <a:gd name="connsiteY9" fmla="*/ 6254393 h 6307034"/>
                        <a:gd name="connsiteX10" fmla="*/ 77102 w 12350192"/>
                        <a:gd name="connsiteY10" fmla="*/ 6286674 h 6307034"/>
                        <a:gd name="connsiteX11" fmla="*/ 1417460 w 12350192"/>
                        <a:gd name="connsiteY11" fmla="*/ 1617805 h 6307034"/>
                        <a:gd name="connsiteX0" fmla="*/ 1432418 w 12365150"/>
                        <a:gd name="connsiteY0" fmla="*/ 1617805 h 6307034"/>
                        <a:gd name="connsiteX1" fmla="*/ 4642689 w 12365150"/>
                        <a:gd name="connsiteY1" fmla="*/ 23466 h 6307034"/>
                        <a:gd name="connsiteX2" fmla="*/ 7010751 w 12365150"/>
                        <a:gd name="connsiteY2" fmla="*/ 4994050 h 6307034"/>
                        <a:gd name="connsiteX3" fmla="*/ 9472596 w 12365150"/>
                        <a:gd name="connsiteY3" fmla="*/ 20 h 6307034"/>
                        <a:gd name="connsiteX4" fmla="*/ 12365150 w 12365150"/>
                        <a:gd name="connsiteY4" fmla="*/ 1363096 h 6307034"/>
                        <a:gd name="connsiteX5" fmla="*/ 7615039 w 12365150"/>
                        <a:gd name="connsiteY5" fmla="*/ 6307034 h 6307034"/>
                        <a:gd name="connsiteX6" fmla="*/ 3634505 w 12365150"/>
                        <a:gd name="connsiteY6" fmla="*/ 6307034 h 6307034"/>
                        <a:gd name="connsiteX7" fmla="*/ 3657950 w 12365150"/>
                        <a:gd name="connsiteY7" fmla="*/ 4196881 h 6307034"/>
                        <a:gd name="connsiteX8" fmla="*/ 2884228 w 12365150"/>
                        <a:gd name="connsiteY8" fmla="*/ 4196882 h 6307034"/>
                        <a:gd name="connsiteX9" fmla="*/ 2968217 w 12365150"/>
                        <a:gd name="connsiteY9" fmla="*/ 6254393 h 6307034"/>
                        <a:gd name="connsiteX10" fmla="*/ 76395 w 12365150"/>
                        <a:gd name="connsiteY10" fmla="*/ 6278632 h 6307034"/>
                        <a:gd name="connsiteX11" fmla="*/ 1432418 w 12365150"/>
                        <a:gd name="connsiteY11" fmla="*/ 1617805 h 6307034"/>
                        <a:gd name="connsiteX0" fmla="*/ 1428679 w 12361411"/>
                        <a:gd name="connsiteY0" fmla="*/ 1617805 h 6307034"/>
                        <a:gd name="connsiteX1" fmla="*/ 4638950 w 12361411"/>
                        <a:gd name="connsiteY1" fmla="*/ 23466 h 6307034"/>
                        <a:gd name="connsiteX2" fmla="*/ 7007012 w 12361411"/>
                        <a:gd name="connsiteY2" fmla="*/ 4994050 h 6307034"/>
                        <a:gd name="connsiteX3" fmla="*/ 9468857 w 12361411"/>
                        <a:gd name="connsiteY3" fmla="*/ 20 h 6307034"/>
                        <a:gd name="connsiteX4" fmla="*/ 12361411 w 12361411"/>
                        <a:gd name="connsiteY4" fmla="*/ 1363096 h 6307034"/>
                        <a:gd name="connsiteX5" fmla="*/ 7611300 w 12361411"/>
                        <a:gd name="connsiteY5" fmla="*/ 6307034 h 6307034"/>
                        <a:gd name="connsiteX6" fmla="*/ 3630766 w 12361411"/>
                        <a:gd name="connsiteY6" fmla="*/ 6307034 h 6307034"/>
                        <a:gd name="connsiteX7" fmla="*/ 3654211 w 12361411"/>
                        <a:gd name="connsiteY7" fmla="*/ 4196881 h 6307034"/>
                        <a:gd name="connsiteX8" fmla="*/ 2880489 w 12361411"/>
                        <a:gd name="connsiteY8" fmla="*/ 4196882 h 6307034"/>
                        <a:gd name="connsiteX9" fmla="*/ 2964478 w 12361411"/>
                        <a:gd name="connsiteY9" fmla="*/ 6254393 h 6307034"/>
                        <a:gd name="connsiteX10" fmla="*/ 76572 w 12361411"/>
                        <a:gd name="connsiteY10" fmla="*/ 6270590 h 6307034"/>
                        <a:gd name="connsiteX11" fmla="*/ 1428679 w 12361411"/>
                        <a:gd name="connsiteY11" fmla="*/ 1617805 h 6307034"/>
                        <a:gd name="connsiteX0" fmla="*/ 1447387 w 12380119"/>
                        <a:gd name="connsiteY0" fmla="*/ 1617805 h 6307034"/>
                        <a:gd name="connsiteX1" fmla="*/ 4657658 w 12380119"/>
                        <a:gd name="connsiteY1" fmla="*/ 23466 h 6307034"/>
                        <a:gd name="connsiteX2" fmla="*/ 7025720 w 12380119"/>
                        <a:gd name="connsiteY2" fmla="*/ 4994050 h 6307034"/>
                        <a:gd name="connsiteX3" fmla="*/ 9487565 w 12380119"/>
                        <a:gd name="connsiteY3" fmla="*/ 20 h 6307034"/>
                        <a:gd name="connsiteX4" fmla="*/ 12380119 w 12380119"/>
                        <a:gd name="connsiteY4" fmla="*/ 1363096 h 6307034"/>
                        <a:gd name="connsiteX5" fmla="*/ 7630008 w 12380119"/>
                        <a:gd name="connsiteY5" fmla="*/ 6307034 h 6307034"/>
                        <a:gd name="connsiteX6" fmla="*/ 3649474 w 12380119"/>
                        <a:gd name="connsiteY6" fmla="*/ 6307034 h 6307034"/>
                        <a:gd name="connsiteX7" fmla="*/ 3672919 w 12380119"/>
                        <a:gd name="connsiteY7" fmla="*/ 4196881 h 6307034"/>
                        <a:gd name="connsiteX8" fmla="*/ 2899197 w 12380119"/>
                        <a:gd name="connsiteY8" fmla="*/ 4196882 h 6307034"/>
                        <a:gd name="connsiteX9" fmla="*/ 2983186 w 12380119"/>
                        <a:gd name="connsiteY9" fmla="*/ 6254393 h 6307034"/>
                        <a:gd name="connsiteX10" fmla="*/ 75700 w 12380119"/>
                        <a:gd name="connsiteY10" fmla="*/ 6266569 h 6307034"/>
                        <a:gd name="connsiteX11" fmla="*/ 1447387 w 12380119"/>
                        <a:gd name="connsiteY11" fmla="*/ 1617805 h 6307034"/>
                        <a:gd name="connsiteX0" fmla="*/ 1447388 w 12380120"/>
                        <a:gd name="connsiteY0" fmla="*/ 1617805 h 6307034"/>
                        <a:gd name="connsiteX1" fmla="*/ 4657659 w 12380120"/>
                        <a:gd name="connsiteY1" fmla="*/ 23466 h 6307034"/>
                        <a:gd name="connsiteX2" fmla="*/ 7025721 w 12380120"/>
                        <a:gd name="connsiteY2" fmla="*/ 4994050 h 6307034"/>
                        <a:gd name="connsiteX3" fmla="*/ 9487566 w 12380120"/>
                        <a:gd name="connsiteY3" fmla="*/ 20 h 6307034"/>
                        <a:gd name="connsiteX4" fmla="*/ 12380120 w 12380120"/>
                        <a:gd name="connsiteY4" fmla="*/ 1363096 h 6307034"/>
                        <a:gd name="connsiteX5" fmla="*/ 7630009 w 12380120"/>
                        <a:gd name="connsiteY5" fmla="*/ 6307034 h 6307034"/>
                        <a:gd name="connsiteX6" fmla="*/ 3649475 w 12380120"/>
                        <a:gd name="connsiteY6" fmla="*/ 6307034 h 6307034"/>
                        <a:gd name="connsiteX7" fmla="*/ 3672920 w 12380120"/>
                        <a:gd name="connsiteY7" fmla="*/ 4196881 h 6307034"/>
                        <a:gd name="connsiteX8" fmla="*/ 2899198 w 12380120"/>
                        <a:gd name="connsiteY8" fmla="*/ 4196882 h 6307034"/>
                        <a:gd name="connsiteX9" fmla="*/ 2979271 w 12380120"/>
                        <a:gd name="connsiteY9" fmla="*/ 6258414 h 6307034"/>
                        <a:gd name="connsiteX10" fmla="*/ 75701 w 12380120"/>
                        <a:gd name="connsiteY10" fmla="*/ 6266569 h 6307034"/>
                        <a:gd name="connsiteX11" fmla="*/ 1447388 w 12380120"/>
                        <a:gd name="connsiteY11" fmla="*/ 1617805 h 6307034"/>
                        <a:gd name="connsiteX0" fmla="*/ 1447388 w 12380120"/>
                        <a:gd name="connsiteY0" fmla="*/ 1617805 h 6307034"/>
                        <a:gd name="connsiteX1" fmla="*/ 4657659 w 12380120"/>
                        <a:gd name="connsiteY1" fmla="*/ 23466 h 6307034"/>
                        <a:gd name="connsiteX2" fmla="*/ 7025721 w 12380120"/>
                        <a:gd name="connsiteY2" fmla="*/ 4994050 h 6307034"/>
                        <a:gd name="connsiteX3" fmla="*/ 9487566 w 12380120"/>
                        <a:gd name="connsiteY3" fmla="*/ 20 h 6307034"/>
                        <a:gd name="connsiteX4" fmla="*/ 12380120 w 12380120"/>
                        <a:gd name="connsiteY4" fmla="*/ 1363096 h 6307034"/>
                        <a:gd name="connsiteX5" fmla="*/ 7630009 w 12380120"/>
                        <a:gd name="connsiteY5" fmla="*/ 6307034 h 6307034"/>
                        <a:gd name="connsiteX6" fmla="*/ 3649475 w 12380120"/>
                        <a:gd name="connsiteY6" fmla="*/ 6307034 h 6307034"/>
                        <a:gd name="connsiteX7" fmla="*/ 3672920 w 12380120"/>
                        <a:gd name="connsiteY7" fmla="*/ 4196881 h 6307034"/>
                        <a:gd name="connsiteX8" fmla="*/ 2899198 w 12380120"/>
                        <a:gd name="connsiteY8" fmla="*/ 4196882 h 6307034"/>
                        <a:gd name="connsiteX9" fmla="*/ 2994936 w 12380120"/>
                        <a:gd name="connsiteY9" fmla="*/ 6246351 h 6307034"/>
                        <a:gd name="connsiteX10" fmla="*/ 75701 w 12380120"/>
                        <a:gd name="connsiteY10" fmla="*/ 6266569 h 6307034"/>
                        <a:gd name="connsiteX11" fmla="*/ 1447388 w 12380120"/>
                        <a:gd name="connsiteY11" fmla="*/ 1617805 h 6307034"/>
                        <a:gd name="connsiteX0" fmla="*/ 1447388 w 12380120"/>
                        <a:gd name="connsiteY0" fmla="*/ 1617805 h 6307034"/>
                        <a:gd name="connsiteX1" fmla="*/ 4657659 w 12380120"/>
                        <a:gd name="connsiteY1" fmla="*/ 23466 h 6307034"/>
                        <a:gd name="connsiteX2" fmla="*/ 7025721 w 12380120"/>
                        <a:gd name="connsiteY2" fmla="*/ 4994050 h 6307034"/>
                        <a:gd name="connsiteX3" fmla="*/ 9487566 w 12380120"/>
                        <a:gd name="connsiteY3" fmla="*/ 20 h 6307034"/>
                        <a:gd name="connsiteX4" fmla="*/ 12380120 w 12380120"/>
                        <a:gd name="connsiteY4" fmla="*/ 1363096 h 6307034"/>
                        <a:gd name="connsiteX5" fmla="*/ 7630009 w 12380120"/>
                        <a:gd name="connsiteY5" fmla="*/ 6307034 h 6307034"/>
                        <a:gd name="connsiteX6" fmla="*/ 3649475 w 12380120"/>
                        <a:gd name="connsiteY6" fmla="*/ 6307034 h 6307034"/>
                        <a:gd name="connsiteX7" fmla="*/ 3672920 w 12380120"/>
                        <a:gd name="connsiteY7" fmla="*/ 4196881 h 6307034"/>
                        <a:gd name="connsiteX8" fmla="*/ 2899198 w 12380120"/>
                        <a:gd name="connsiteY8" fmla="*/ 4196882 h 6307034"/>
                        <a:gd name="connsiteX9" fmla="*/ 2994936 w 12380120"/>
                        <a:gd name="connsiteY9" fmla="*/ 6246351 h 6307034"/>
                        <a:gd name="connsiteX10" fmla="*/ 75701 w 12380120"/>
                        <a:gd name="connsiteY10" fmla="*/ 6254506 h 6307034"/>
                        <a:gd name="connsiteX11" fmla="*/ 1447388 w 12380120"/>
                        <a:gd name="connsiteY11" fmla="*/ 1617805 h 6307034"/>
                        <a:gd name="connsiteX0" fmla="*/ 1376277 w 12309009"/>
                        <a:gd name="connsiteY0" fmla="*/ 1617805 h 6307034"/>
                        <a:gd name="connsiteX1" fmla="*/ 4586548 w 12309009"/>
                        <a:gd name="connsiteY1" fmla="*/ 23466 h 6307034"/>
                        <a:gd name="connsiteX2" fmla="*/ 6954610 w 12309009"/>
                        <a:gd name="connsiteY2" fmla="*/ 4994050 h 6307034"/>
                        <a:gd name="connsiteX3" fmla="*/ 9416455 w 12309009"/>
                        <a:gd name="connsiteY3" fmla="*/ 20 h 6307034"/>
                        <a:gd name="connsiteX4" fmla="*/ 12309009 w 12309009"/>
                        <a:gd name="connsiteY4" fmla="*/ 1363096 h 6307034"/>
                        <a:gd name="connsiteX5" fmla="*/ 7558898 w 12309009"/>
                        <a:gd name="connsiteY5" fmla="*/ 6307034 h 6307034"/>
                        <a:gd name="connsiteX6" fmla="*/ 3578364 w 12309009"/>
                        <a:gd name="connsiteY6" fmla="*/ 6307034 h 6307034"/>
                        <a:gd name="connsiteX7" fmla="*/ 3601809 w 12309009"/>
                        <a:gd name="connsiteY7" fmla="*/ 4196881 h 6307034"/>
                        <a:gd name="connsiteX8" fmla="*/ 2828087 w 12309009"/>
                        <a:gd name="connsiteY8" fmla="*/ 4196882 h 6307034"/>
                        <a:gd name="connsiteX9" fmla="*/ 2923825 w 12309009"/>
                        <a:gd name="connsiteY9" fmla="*/ 6246351 h 6307034"/>
                        <a:gd name="connsiteX10" fmla="*/ 4590 w 12309009"/>
                        <a:gd name="connsiteY10" fmla="*/ 6254506 h 6307034"/>
                        <a:gd name="connsiteX11" fmla="*/ 1376277 w 12309009"/>
                        <a:gd name="connsiteY11" fmla="*/ 1617805 h 6307034"/>
                        <a:gd name="connsiteX0" fmla="*/ 1313499 w 12309276"/>
                        <a:gd name="connsiteY0" fmla="*/ 1585441 h 6307034"/>
                        <a:gd name="connsiteX1" fmla="*/ 4586815 w 12309276"/>
                        <a:gd name="connsiteY1" fmla="*/ 23466 h 6307034"/>
                        <a:gd name="connsiteX2" fmla="*/ 6954877 w 12309276"/>
                        <a:gd name="connsiteY2" fmla="*/ 4994050 h 6307034"/>
                        <a:gd name="connsiteX3" fmla="*/ 9416722 w 12309276"/>
                        <a:gd name="connsiteY3" fmla="*/ 20 h 6307034"/>
                        <a:gd name="connsiteX4" fmla="*/ 12309276 w 12309276"/>
                        <a:gd name="connsiteY4" fmla="*/ 1363096 h 6307034"/>
                        <a:gd name="connsiteX5" fmla="*/ 7559165 w 12309276"/>
                        <a:gd name="connsiteY5" fmla="*/ 6307034 h 6307034"/>
                        <a:gd name="connsiteX6" fmla="*/ 3578631 w 12309276"/>
                        <a:gd name="connsiteY6" fmla="*/ 6307034 h 6307034"/>
                        <a:gd name="connsiteX7" fmla="*/ 3602076 w 12309276"/>
                        <a:gd name="connsiteY7" fmla="*/ 4196881 h 6307034"/>
                        <a:gd name="connsiteX8" fmla="*/ 2828354 w 12309276"/>
                        <a:gd name="connsiteY8" fmla="*/ 4196882 h 6307034"/>
                        <a:gd name="connsiteX9" fmla="*/ 2924092 w 12309276"/>
                        <a:gd name="connsiteY9" fmla="*/ 6246351 h 6307034"/>
                        <a:gd name="connsiteX10" fmla="*/ 4857 w 12309276"/>
                        <a:gd name="connsiteY10" fmla="*/ 6254506 h 6307034"/>
                        <a:gd name="connsiteX11" fmla="*/ 1313499 w 12309276"/>
                        <a:gd name="connsiteY11" fmla="*/ 1585441 h 6307034"/>
                        <a:gd name="connsiteX0" fmla="*/ 1313499 w 12309276"/>
                        <a:gd name="connsiteY0" fmla="*/ 1645429 h 6367022"/>
                        <a:gd name="connsiteX1" fmla="*/ 4397685 w 12309276"/>
                        <a:gd name="connsiteY1" fmla="*/ 2541 h 6367022"/>
                        <a:gd name="connsiteX2" fmla="*/ 6954877 w 12309276"/>
                        <a:gd name="connsiteY2" fmla="*/ 5054038 h 6367022"/>
                        <a:gd name="connsiteX3" fmla="*/ 9416722 w 12309276"/>
                        <a:gd name="connsiteY3" fmla="*/ 60008 h 6367022"/>
                        <a:gd name="connsiteX4" fmla="*/ 12309276 w 12309276"/>
                        <a:gd name="connsiteY4" fmla="*/ 1423084 h 6367022"/>
                        <a:gd name="connsiteX5" fmla="*/ 7559165 w 12309276"/>
                        <a:gd name="connsiteY5" fmla="*/ 6367022 h 6367022"/>
                        <a:gd name="connsiteX6" fmla="*/ 3578631 w 12309276"/>
                        <a:gd name="connsiteY6" fmla="*/ 6367022 h 6367022"/>
                        <a:gd name="connsiteX7" fmla="*/ 3602076 w 12309276"/>
                        <a:gd name="connsiteY7" fmla="*/ 4256869 h 6367022"/>
                        <a:gd name="connsiteX8" fmla="*/ 2828354 w 12309276"/>
                        <a:gd name="connsiteY8" fmla="*/ 4256870 h 6367022"/>
                        <a:gd name="connsiteX9" fmla="*/ 2924092 w 12309276"/>
                        <a:gd name="connsiteY9" fmla="*/ 6306339 h 6367022"/>
                        <a:gd name="connsiteX10" fmla="*/ 4857 w 12309276"/>
                        <a:gd name="connsiteY10" fmla="*/ 6314494 h 6367022"/>
                        <a:gd name="connsiteX11" fmla="*/ 1313499 w 12309276"/>
                        <a:gd name="connsiteY11" fmla="*/ 1645429 h 6367022"/>
                        <a:gd name="connsiteX0" fmla="*/ 1313499 w 12309276"/>
                        <a:gd name="connsiteY0" fmla="*/ 1642887 h 6364480"/>
                        <a:gd name="connsiteX1" fmla="*/ 4397685 w 12309276"/>
                        <a:gd name="connsiteY1" fmla="*/ -1 h 6364480"/>
                        <a:gd name="connsiteX2" fmla="*/ 6954877 w 12309276"/>
                        <a:gd name="connsiteY2" fmla="*/ 5051496 h 6364480"/>
                        <a:gd name="connsiteX3" fmla="*/ 9416722 w 12309276"/>
                        <a:gd name="connsiteY3" fmla="*/ 57466 h 6364480"/>
                        <a:gd name="connsiteX4" fmla="*/ 12309276 w 12309276"/>
                        <a:gd name="connsiteY4" fmla="*/ 1420542 h 6364480"/>
                        <a:gd name="connsiteX5" fmla="*/ 7559165 w 12309276"/>
                        <a:gd name="connsiteY5" fmla="*/ 6364480 h 6364480"/>
                        <a:gd name="connsiteX6" fmla="*/ 3578631 w 12309276"/>
                        <a:gd name="connsiteY6" fmla="*/ 6364480 h 6364480"/>
                        <a:gd name="connsiteX7" fmla="*/ 3602076 w 12309276"/>
                        <a:gd name="connsiteY7" fmla="*/ 4254327 h 6364480"/>
                        <a:gd name="connsiteX8" fmla="*/ 2828354 w 12309276"/>
                        <a:gd name="connsiteY8" fmla="*/ 4254328 h 6364480"/>
                        <a:gd name="connsiteX9" fmla="*/ 2924092 w 12309276"/>
                        <a:gd name="connsiteY9" fmla="*/ 6303797 h 6364480"/>
                        <a:gd name="connsiteX10" fmla="*/ 4857 w 12309276"/>
                        <a:gd name="connsiteY10" fmla="*/ 6311952 h 6364480"/>
                        <a:gd name="connsiteX11" fmla="*/ 1313499 w 12309276"/>
                        <a:gd name="connsiteY11" fmla="*/ 1642887 h 6364480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57863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924092 w 12309276"/>
                        <a:gd name="connsiteY9" fmla="*/ 6303798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60724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924092 w 12309276"/>
                        <a:gd name="connsiteY9" fmla="*/ 6303798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60724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895479 w 12309276"/>
                        <a:gd name="connsiteY9" fmla="*/ 6303800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60724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809628 w 12309276"/>
                        <a:gd name="connsiteY9" fmla="*/ 6303800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60724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838247 w 12309276"/>
                        <a:gd name="connsiteY9" fmla="*/ 6318489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60724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823935 w 12309276"/>
                        <a:gd name="connsiteY9" fmla="*/ 6333178 h 6364481"/>
                        <a:gd name="connsiteX10" fmla="*/ 4857 w 12309276"/>
                        <a:gd name="connsiteY10" fmla="*/ 6311953 h 6364481"/>
                        <a:gd name="connsiteX11" fmla="*/ 1313499 w 12309276"/>
                        <a:gd name="connsiteY11" fmla="*/ 1642888 h 6364481"/>
                        <a:gd name="connsiteX0" fmla="*/ 1313499 w 12309276"/>
                        <a:gd name="connsiteY0" fmla="*/ 1642888 h 6364481"/>
                        <a:gd name="connsiteX1" fmla="*/ 4397685 w 12309276"/>
                        <a:gd name="connsiteY1" fmla="*/ 0 h 6364481"/>
                        <a:gd name="connsiteX2" fmla="*/ 7002161 w 12309276"/>
                        <a:gd name="connsiteY2" fmla="*/ 5067681 h 6364481"/>
                        <a:gd name="connsiteX3" fmla="*/ 9416722 w 12309276"/>
                        <a:gd name="connsiteY3" fmla="*/ 57467 h 6364481"/>
                        <a:gd name="connsiteX4" fmla="*/ 12309276 w 12309276"/>
                        <a:gd name="connsiteY4" fmla="*/ 1420543 h 6364481"/>
                        <a:gd name="connsiteX5" fmla="*/ 7559165 w 12309276"/>
                        <a:gd name="connsiteY5" fmla="*/ 6364481 h 6364481"/>
                        <a:gd name="connsiteX6" fmla="*/ 3607241 w 12309276"/>
                        <a:gd name="connsiteY6" fmla="*/ 6364481 h 6364481"/>
                        <a:gd name="connsiteX7" fmla="*/ 3602076 w 12309276"/>
                        <a:gd name="connsiteY7" fmla="*/ 4254328 h 6364481"/>
                        <a:gd name="connsiteX8" fmla="*/ 2828354 w 12309276"/>
                        <a:gd name="connsiteY8" fmla="*/ 4254329 h 6364481"/>
                        <a:gd name="connsiteX9" fmla="*/ 2823935 w 12309276"/>
                        <a:gd name="connsiteY9" fmla="*/ 6333178 h 6364481"/>
                        <a:gd name="connsiteX10" fmla="*/ 4855 w 12309276"/>
                        <a:gd name="connsiteY10" fmla="*/ 6341334 h 6364481"/>
                        <a:gd name="connsiteX11" fmla="*/ 1313499 w 12309276"/>
                        <a:gd name="connsiteY11" fmla="*/ 1642888 h 6364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2309276" h="6364481">
                          <a:moveTo>
                            <a:pt x="1313499" y="1642888"/>
                          </a:moveTo>
                          <a:cubicBezTo>
                            <a:pt x="2149128" y="783196"/>
                            <a:pt x="3490155" y="139484"/>
                            <a:pt x="4397685" y="0"/>
                          </a:cubicBezTo>
                          <a:lnTo>
                            <a:pt x="7002161" y="5067681"/>
                          </a:lnTo>
                          <a:lnTo>
                            <a:pt x="9416722" y="57467"/>
                          </a:lnTo>
                          <a:cubicBezTo>
                            <a:pt x="9548686" y="55867"/>
                            <a:pt x="11627616" y="142750"/>
                            <a:pt x="12309276" y="1420543"/>
                          </a:cubicBezTo>
                          <a:cubicBezTo>
                            <a:pt x="12176994" y="1896420"/>
                            <a:pt x="9071012" y="2074178"/>
                            <a:pt x="7559165" y="6364481"/>
                          </a:cubicBezTo>
                          <a:lnTo>
                            <a:pt x="3607241" y="6364481"/>
                          </a:lnTo>
                          <a:cubicBezTo>
                            <a:pt x="3615056" y="5661097"/>
                            <a:pt x="3594261" y="4957712"/>
                            <a:pt x="3602076" y="4254328"/>
                          </a:cubicBezTo>
                          <a:cubicBezTo>
                            <a:pt x="3508292" y="3597836"/>
                            <a:pt x="2758016" y="3926083"/>
                            <a:pt x="2828354" y="4254329"/>
                          </a:cubicBezTo>
                          <a:cubicBezTo>
                            <a:pt x="2831652" y="4942382"/>
                            <a:pt x="2820637" y="5645125"/>
                            <a:pt x="2823935" y="6333178"/>
                          </a:cubicBezTo>
                          <a:lnTo>
                            <a:pt x="4855" y="6341334"/>
                          </a:lnTo>
                          <a:cubicBezTo>
                            <a:pt x="-78380" y="2865399"/>
                            <a:pt x="930545" y="2214439"/>
                            <a:pt x="1313499" y="1642888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" name="Freeform 72"/>
                    <p:cNvSpPr>
                      <a:spLocks/>
                    </p:cNvSpPr>
                    <p:nvPr/>
                  </p:nvSpPr>
                  <p:spPr bwMode="auto">
                    <a:xfrm>
                      <a:off x="-3208670" y="3177668"/>
                      <a:ext cx="774413" cy="812217"/>
                    </a:xfrm>
                    <a:custGeom>
                      <a:avLst/>
                      <a:gdLst>
                        <a:gd name="T0" fmla="*/ 7 w 7"/>
                        <a:gd name="T1" fmla="*/ 2 h 7"/>
                        <a:gd name="T2" fmla="*/ 7 w 7"/>
                        <a:gd name="T3" fmla="*/ 2 h 7"/>
                        <a:gd name="T4" fmla="*/ 7 w 7"/>
                        <a:gd name="T5" fmla="*/ 4 h 7"/>
                        <a:gd name="T6" fmla="*/ 4 w 7"/>
                        <a:gd name="T7" fmla="*/ 7 h 7"/>
                        <a:gd name="T8" fmla="*/ 2 w 7"/>
                        <a:gd name="T9" fmla="*/ 7 h 7"/>
                        <a:gd name="T10" fmla="*/ 2 w 7"/>
                        <a:gd name="T11" fmla="*/ 5 h 7"/>
                        <a:gd name="T12" fmla="*/ 0 w 7"/>
                        <a:gd name="T13" fmla="*/ 2 h 7"/>
                        <a:gd name="T14" fmla="*/ 0 w 7"/>
                        <a:gd name="T15" fmla="*/ 2 h 7"/>
                        <a:gd name="T16" fmla="*/ 0 w 7"/>
                        <a:gd name="T17" fmla="*/ 0 h 7"/>
                        <a:gd name="T18" fmla="*/ 7 w 7"/>
                        <a:gd name="T19" fmla="*/ 2 h 7"/>
                        <a:gd name="connsiteX0" fmla="*/ 10000 w 10000"/>
                        <a:gd name="connsiteY0" fmla="*/ 2857 h 10000"/>
                        <a:gd name="connsiteX1" fmla="*/ 10000 w 10000"/>
                        <a:gd name="connsiteY1" fmla="*/ 2857 h 10000"/>
                        <a:gd name="connsiteX2" fmla="*/ 10000 w 10000"/>
                        <a:gd name="connsiteY2" fmla="*/ 5714 h 10000"/>
                        <a:gd name="connsiteX3" fmla="*/ 5714 w 10000"/>
                        <a:gd name="connsiteY3" fmla="*/ 10000 h 10000"/>
                        <a:gd name="connsiteX4" fmla="*/ 2857 w 10000"/>
                        <a:gd name="connsiteY4" fmla="*/ 10000 h 10000"/>
                        <a:gd name="connsiteX5" fmla="*/ 2857 w 10000"/>
                        <a:gd name="connsiteY5" fmla="*/ 7143 h 10000"/>
                        <a:gd name="connsiteX6" fmla="*/ 0 w 10000"/>
                        <a:gd name="connsiteY6" fmla="*/ 2857 h 10000"/>
                        <a:gd name="connsiteX7" fmla="*/ 0 w 10000"/>
                        <a:gd name="connsiteY7" fmla="*/ 0 h 10000"/>
                        <a:gd name="connsiteX8" fmla="*/ 10000 w 10000"/>
                        <a:gd name="connsiteY8" fmla="*/ 2857 h 10000"/>
                        <a:gd name="connsiteX0" fmla="*/ 10495 w 10495"/>
                        <a:gd name="connsiteY0" fmla="*/ 2857 h 10000"/>
                        <a:gd name="connsiteX1" fmla="*/ 10495 w 10495"/>
                        <a:gd name="connsiteY1" fmla="*/ 2857 h 10000"/>
                        <a:gd name="connsiteX2" fmla="*/ 10495 w 10495"/>
                        <a:gd name="connsiteY2" fmla="*/ 5714 h 10000"/>
                        <a:gd name="connsiteX3" fmla="*/ 6209 w 10495"/>
                        <a:gd name="connsiteY3" fmla="*/ 10000 h 10000"/>
                        <a:gd name="connsiteX4" fmla="*/ 3352 w 10495"/>
                        <a:gd name="connsiteY4" fmla="*/ 10000 h 10000"/>
                        <a:gd name="connsiteX5" fmla="*/ 3352 w 10495"/>
                        <a:gd name="connsiteY5" fmla="*/ 7143 h 10000"/>
                        <a:gd name="connsiteX6" fmla="*/ 495 w 10495"/>
                        <a:gd name="connsiteY6" fmla="*/ 2857 h 10000"/>
                        <a:gd name="connsiteX7" fmla="*/ 495 w 10495"/>
                        <a:gd name="connsiteY7" fmla="*/ 0 h 10000"/>
                        <a:gd name="connsiteX8" fmla="*/ 10495 w 10495"/>
                        <a:gd name="connsiteY8" fmla="*/ 2857 h 10000"/>
                        <a:gd name="connsiteX0" fmla="*/ 10746 w 10746"/>
                        <a:gd name="connsiteY0" fmla="*/ 2857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8" fmla="*/ 10746 w 10746"/>
                        <a:gd name="connsiteY8" fmla="*/ 2857 h 10000"/>
                        <a:gd name="connsiteX0" fmla="*/ 10746 w 10746"/>
                        <a:gd name="connsiteY0" fmla="*/ 2998 h 10141"/>
                        <a:gd name="connsiteX1" fmla="*/ 10746 w 10746"/>
                        <a:gd name="connsiteY1" fmla="*/ 2998 h 10141"/>
                        <a:gd name="connsiteX2" fmla="*/ 10746 w 10746"/>
                        <a:gd name="connsiteY2" fmla="*/ 5855 h 10141"/>
                        <a:gd name="connsiteX3" fmla="*/ 6460 w 10746"/>
                        <a:gd name="connsiteY3" fmla="*/ 10141 h 10141"/>
                        <a:gd name="connsiteX4" fmla="*/ 3603 w 10746"/>
                        <a:gd name="connsiteY4" fmla="*/ 10141 h 10141"/>
                        <a:gd name="connsiteX5" fmla="*/ 3603 w 10746"/>
                        <a:gd name="connsiteY5" fmla="*/ 7284 h 10141"/>
                        <a:gd name="connsiteX6" fmla="*/ 746 w 10746"/>
                        <a:gd name="connsiteY6" fmla="*/ 2998 h 10141"/>
                        <a:gd name="connsiteX7" fmla="*/ 746 w 10746"/>
                        <a:gd name="connsiteY7" fmla="*/ 141 h 10141"/>
                        <a:gd name="connsiteX8" fmla="*/ 10746 w 10746"/>
                        <a:gd name="connsiteY8" fmla="*/ 2998 h 10141"/>
                        <a:gd name="connsiteX0" fmla="*/ 746 w 10746"/>
                        <a:gd name="connsiteY0" fmla="*/ 0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0" fmla="*/ 746 w 10746"/>
                        <a:gd name="connsiteY0" fmla="*/ 0 h 10000"/>
                        <a:gd name="connsiteX1" fmla="*/ 10746 w 10746"/>
                        <a:gd name="connsiteY1" fmla="*/ 2857 h 10000"/>
                        <a:gd name="connsiteX2" fmla="*/ 10746 w 10746"/>
                        <a:gd name="connsiteY2" fmla="*/ 5714 h 10000"/>
                        <a:gd name="connsiteX3" fmla="*/ 6460 w 10746"/>
                        <a:gd name="connsiteY3" fmla="*/ 10000 h 10000"/>
                        <a:gd name="connsiteX4" fmla="*/ 3603 w 10746"/>
                        <a:gd name="connsiteY4" fmla="*/ 10000 h 10000"/>
                        <a:gd name="connsiteX5" fmla="*/ 3603 w 10746"/>
                        <a:gd name="connsiteY5" fmla="*/ 7143 h 10000"/>
                        <a:gd name="connsiteX6" fmla="*/ 746 w 10746"/>
                        <a:gd name="connsiteY6" fmla="*/ 2857 h 10000"/>
                        <a:gd name="connsiteX7" fmla="*/ 746 w 10746"/>
                        <a:gd name="connsiteY7" fmla="*/ 0 h 10000"/>
                        <a:gd name="connsiteX0" fmla="*/ 746 w 10746"/>
                        <a:gd name="connsiteY0" fmla="*/ 173 h 10173"/>
                        <a:gd name="connsiteX1" fmla="*/ 10746 w 10746"/>
                        <a:gd name="connsiteY1" fmla="*/ 3030 h 10173"/>
                        <a:gd name="connsiteX2" fmla="*/ 10746 w 10746"/>
                        <a:gd name="connsiteY2" fmla="*/ 5887 h 10173"/>
                        <a:gd name="connsiteX3" fmla="*/ 6460 w 10746"/>
                        <a:gd name="connsiteY3" fmla="*/ 10173 h 10173"/>
                        <a:gd name="connsiteX4" fmla="*/ 3603 w 10746"/>
                        <a:gd name="connsiteY4" fmla="*/ 10173 h 10173"/>
                        <a:gd name="connsiteX5" fmla="*/ 3603 w 10746"/>
                        <a:gd name="connsiteY5" fmla="*/ 7316 h 10173"/>
                        <a:gd name="connsiteX6" fmla="*/ 746 w 10746"/>
                        <a:gd name="connsiteY6" fmla="*/ 3030 h 10173"/>
                        <a:gd name="connsiteX7" fmla="*/ 746 w 10746"/>
                        <a:gd name="connsiteY7" fmla="*/ 173 h 10173"/>
                        <a:gd name="connsiteX0" fmla="*/ 746 w 11186"/>
                        <a:gd name="connsiteY0" fmla="*/ 173 h 10173"/>
                        <a:gd name="connsiteX1" fmla="*/ 10746 w 11186"/>
                        <a:gd name="connsiteY1" fmla="*/ 3030 h 10173"/>
                        <a:gd name="connsiteX2" fmla="*/ 10746 w 11186"/>
                        <a:gd name="connsiteY2" fmla="*/ 5887 h 10173"/>
                        <a:gd name="connsiteX3" fmla="*/ 6460 w 11186"/>
                        <a:gd name="connsiteY3" fmla="*/ 10173 h 10173"/>
                        <a:gd name="connsiteX4" fmla="*/ 3603 w 11186"/>
                        <a:gd name="connsiteY4" fmla="*/ 10173 h 10173"/>
                        <a:gd name="connsiteX5" fmla="*/ 3603 w 11186"/>
                        <a:gd name="connsiteY5" fmla="*/ 7316 h 10173"/>
                        <a:gd name="connsiteX6" fmla="*/ 746 w 11186"/>
                        <a:gd name="connsiteY6" fmla="*/ 3030 h 10173"/>
                        <a:gd name="connsiteX7" fmla="*/ 746 w 11186"/>
                        <a:gd name="connsiteY7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3603 w 11634"/>
                        <a:gd name="connsiteY5" fmla="*/ 7316 h 10173"/>
                        <a:gd name="connsiteX6" fmla="*/ 746 w 11634"/>
                        <a:gd name="connsiteY6" fmla="*/ 3030 h 10173"/>
                        <a:gd name="connsiteX7" fmla="*/ 746 w 11634"/>
                        <a:gd name="connsiteY7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3603 w 11634"/>
                        <a:gd name="connsiteY4" fmla="*/ 10173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634"/>
                        <a:gd name="connsiteY0" fmla="*/ 173 h 10173"/>
                        <a:gd name="connsiteX1" fmla="*/ 10746 w 11634"/>
                        <a:gd name="connsiteY1" fmla="*/ 3030 h 10173"/>
                        <a:gd name="connsiteX2" fmla="*/ 10746 w 11634"/>
                        <a:gd name="connsiteY2" fmla="*/ 5887 h 10173"/>
                        <a:gd name="connsiteX3" fmla="*/ 6460 w 11634"/>
                        <a:gd name="connsiteY3" fmla="*/ 10173 h 10173"/>
                        <a:gd name="connsiteX4" fmla="*/ 5090 w 11634"/>
                        <a:gd name="connsiteY4" fmla="*/ 10049 h 10173"/>
                        <a:gd name="connsiteX5" fmla="*/ 746 w 11634"/>
                        <a:gd name="connsiteY5" fmla="*/ 3030 h 10173"/>
                        <a:gd name="connsiteX6" fmla="*/ 746 w 11634"/>
                        <a:gd name="connsiteY6" fmla="*/ 173 h 10173"/>
                        <a:gd name="connsiteX0" fmla="*/ 746 w 11781"/>
                        <a:gd name="connsiteY0" fmla="*/ 278 h 10278"/>
                        <a:gd name="connsiteX1" fmla="*/ 10994 w 11781"/>
                        <a:gd name="connsiteY1" fmla="*/ 2143 h 10278"/>
                        <a:gd name="connsiteX2" fmla="*/ 10746 w 11781"/>
                        <a:gd name="connsiteY2" fmla="*/ 5992 h 10278"/>
                        <a:gd name="connsiteX3" fmla="*/ 6460 w 11781"/>
                        <a:gd name="connsiteY3" fmla="*/ 10278 h 10278"/>
                        <a:gd name="connsiteX4" fmla="*/ 5090 w 11781"/>
                        <a:gd name="connsiteY4" fmla="*/ 10154 h 10278"/>
                        <a:gd name="connsiteX5" fmla="*/ 746 w 11781"/>
                        <a:gd name="connsiteY5" fmla="*/ 3135 h 10278"/>
                        <a:gd name="connsiteX6" fmla="*/ 746 w 11781"/>
                        <a:gd name="connsiteY6" fmla="*/ 278 h 10278"/>
                        <a:gd name="connsiteX0" fmla="*/ 746 w 11625"/>
                        <a:gd name="connsiteY0" fmla="*/ 278 h 10278"/>
                        <a:gd name="connsiteX1" fmla="*/ 10994 w 11625"/>
                        <a:gd name="connsiteY1" fmla="*/ 2143 h 10278"/>
                        <a:gd name="connsiteX2" fmla="*/ 10746 w 11625"/>
                        <a:gd name="connsiteY2" fmla="*/ 5992 h 10278"/>
                        <a:gd name="connsiteX3" fmla="*/ 6460 w 11625"/>
                        <a:gd name="connsiteY3" fmla="*/ 10278 h 10278"/>
                        <a:gd name="connsiteX4" fmla="*/ 5090 w 11625"/>
                        <a:gd name="connsiteY4" fmla="*/ 10154 h 10278"/>
                        <a:gd name="connsiteX5" fmla="*/ 746 w 11625"/>
                        <a:gd name="connsiteY5" fmla="*/ 3135 h 10278"/>
                        <a:gd name="connsiteX6" fmla="*/ 746 w 11625"/>
                        <a:gd name="connsiteY6" fmla="*/ 278 h 10278"/>
                        <a:gd name="connsiteX0" fmla="*/ 746 w 11625"/>
                        <a:gd name="connsiteY0" fmla="*/ 278 h 10526"/>
                        <a:gd name="connsiteX1" fmla="*/ 10994 w 11625"/>
                        <a:gd name="connsiteY1" fmla="*/ 2143 h 10526"/>
                        <a:gd name="connsiteX2" fmla="*/ 10746 w 11625"/>
                        <a:gd name="connsiteY2" fmla="*/ 5992 h 10526"/>
                        <a:gd name="connsiteX3" fmla="*/ 5964 w 11625"/>
                        <a:gd name="connsiteY3" fmla="*/ 10526 h 10526"/>
                        <a:gd name="connsiteX4" fmla="*/ 5090 w 11625"/>
                        <a:gd name="connsiteY4" fmla="*/ 10154 h 10526"/>
                        <a:gd name="connsiteX5" fmla="*/ 746 w 11625"/>
                        <a:gd name="connsiteY5" fmla="*/ 3135 h 10526"/>
                        <a:gd name="connsiteX6" fmla="*/ 746 w 11625"/>
                        <a:gd name="connsiteY6" fmla="*/ 278 h 10526"/>
                        <a:gd name="connsiteX0" fmla="*/ 746 w 11625"/>
                        <a:gd name="connsiteY0" fmla="*/ 278 h 10526"/>
                        <a:gd name="connsiteX1" fmla="*/ 10994 w 11625"/>
                        <a:gd name="connsiteY1" fmla="*/ 2143 h 10526"/>
                        <a:gd name="connsiteX2" fmla="*/ 10746 w 11625"/>
                        <a:gd name="connsiteY2" fmla="*/ 5992 h 10526"/>
                        <a:gd name="connsiteX3" fmla="*/ 5964 w 11625"/>
                        <a:gd name="connsiteY3" fmla="*/ 10526 h 10526"/>
                        <a:gd name="connsiteX4" fmla="*/ 5090 w 11625"/>
                        <a:gd name="connsiteY4" fmla="*/ 10154 h 10526"/>
                        <a:gd name="connsiteX5" fmla="*/ 746 w 11625"/>
                        <a:gd name="connsiteY5" fmla="*/ 3135 h 10526"/>
                        <a:gd name="connsiteX6" fmla="*/ 746 w 11625"/>
                        <a:gd name="connsiteY6" fmla="*/ 278 h 10526"/>
                        <a:gd name="connsiteX0" fmla="*/ 3086 w 13965"/>
                        <a:gd name="connsiteY0" fmla="*/ 278 h 10526"/>
                        <a:gd name="connsiteX1" fmla="*/ 13334 w 13965"/>
                        <a:gd name="connsiteY1" fmla="*/ 2143 h 10526"/>
                        <a:gd name="connsiteX2" fmla="*/ 13086 w 13965"/>
                        <a:gd name="connsiteY2" fmla="*/ 5992 h 10526"/>
                        <a:gd name="connsiteX3" fmla="*/ 8304 w 13965"/>
                        <a:gd name="connsiteY3" fmla="*/ 10526 h 10526"/>
                        <a:gd name="connsiteX4" fmla="*/ 7430 w 13965"/>
                        <a:gd name="connsiteY4" fmla="*/ 10154 h 10526"/>
                        <a:gd name="connsiteX5" fmla="*/ 239 w 13965"/>
                        <a:gd name="connsiteY5" fmla="*/ 4287 h 10526"/>
                        <a:gd name="connsiteX6" fmla="*/ 3086 w 13965"/>
                        <a:gd name="connsiteY6" fmla="*/ 278 h 10526"/>
                        <a:gd name="connsiteX0" fmla="*/ 3600 w 13937"/>
                        <a:gd name="connsiteY0" fmla="*/ 135 h 12078"/>
                        <a:gd name="connsiteX1" fmla="*/ 13306 w 13937"/>
                        <a:gd name="connsiteY1" fmla="*/ 3695 h 12078"/>
                        <a:gd name="connsiteX2" fmla="*/ 13058 w 13937"/>
                        <a:gd name="connsiteY2" fmla="*/ 7544 h 12078"/>
                        <a:gd name="connsiteX3" fmla="*/ 8276 w 13937"/>
                        <a:gd name="connsiteY3" fmla="*/ 12078 h 12078"/>
                        <a:gd name="connsiteX4" fmla="*/ 7402 w 13937"/>
                        <a:gd name="connsiteY4" fmla="*/ 11706 h 12078"/>
                        <a:gd name="connsiteX5" fmla="*/ 211 w 13937"/>
                        <a:gd name="connsiteY5" fmla="*/ 5839 h 12078"/>
                        <a:gd name="connsiteX6" fmla="*/ 3600 w 13937"/>
                        <a:gd name="connsiteY6" fmla="*/ 135 h 12078"/>
                        <a:gd name="connsiteX0" fmla="*/ 3600 w 14355"/>
                        <a:gd name="connsiteY0" fmla="*/ 392 h 12335"/>
                        <a:gd name="connsiteX1" fmla="*/ 13916 w 14355"/>
                        <a:gd name="connsiteY1" fmla="*/ 1715 h 12335"/>
                        <a:gd name="connsiteX2" fmla="*/ 13058 w 14355"/>
                        <a:gd name="connsiteY2" fmla="*/ 7801 h 12335"/>
                        <a:gd name="connsiteX3" fmla="*/ 8276 w 14355"/>
                        <a:gd name="connsiteY3" fmla="*/ 12335 h 12335"/>
                        <a:gd name="connsiteX4" fmla="*/ 7402 w 14355"/>
                        <a:gd name="connsiteY4" fmla="*/ 11963 h 12335"/>
                        <a:gd name="connsiteX5" fmla="*/ 211 w 14355"/>
                        <a:gd name="connsiteY5" fmla="*/ 6096 h 12335"/>
                        <a:gd name="connsiteX6" fmla="*/ 3600 w 14355"/>
                        <a:gd name="connsiteY6" fmla="*/ 392 h 12335"/>
                        <a:gd name="connsiteX0" fmla="*/ 3600 w 14355"/>
                        <a:gd name="connsiteY0" fmla="*/ 392 h 14607"/>
                        <a:gd name="connsiteX1" fmla="*/ 13916 w 14355"/>
                        <a:gd name="connsiteY1" fmla="*/ 1715 h 14607"/>
                        <a:gd name="connsiteX2" fmla="*/ 13058 w 14355"/>
                        <a:gd name="connsiteY2" fmla="*/ 7801 h 14607"/>
                        <a:gd name="connsiteX3" fmla="*/ 8276 w 14355"/>
                        <a:gd name="connsiteY3" fmla="*/ 12335 h 14607"/>
                        <a:gd name="connsiteX4" fmla="*/ 5911 w 14355"/>
                        <a:gd name="connsiteY4" fmla="*/ 14607 h 14607"/>
                        <a:gd name="connsiteX5" fmla="*/ 211 w 14355"/>
                        <a:gd name="connsiteY5" fmla="*/ 6096 h 14607"/>
                        <a:gd name="connsiteX6" fmla="*/ 3600 w 14355"/>
                        <a:gd name="connsiteY6" fmla="*/ 392 h 14607"/>
                        <a:gd name="connsiteX0" fmla="*/ 3600 w 14355"/>
                        <a:gd name="connsiteY0" fmla="*/ 392 h 14607"/>
                        <a:gd name="connsiteX1" fmla="*/ 13916 w 14355"/>
                        <a:gd name="connsiteY1" fmla="*/ 1715 h 14607"/>
                        <a:gd name="connsiteX2" fmla="*/ 13058 w 14355"/>
                        <a:gd name="connsiteY2" fmla="*/ 7801 h 14607"/>
                        <a:gd name="connsiteX3" fmla="*/ 9971 w 14355"/>
                        <a:gd name="connsiteY3" fmla="*/ 13148 h 14607"/>
                        <a:gd name="connsiteX4" fmla="*/ 5911 w 14355"/>
                        <a:gd name="connsiteY4" fmla="*/ 14607 h 14607"/>
                        <a:gd name="connsiteX5" fmla="*/ 211 w 14355"/>
                        <a:gd name="connsiteY5" fmla="*/ 6096 h 14607"/>
                        <a:gd name="connsiteX6" fmla="*/ 3600 w 14355"/>
                        <a:gd name="connsiteY6" fmla="*/ 392 h 14607"/>
                        <a:gd name="connsiteX0" fmla="*/ 3600 w 14355"/>
                        <a:gd name="connsiteY0" fmla="*/ 392 h 13658"/>
                        <a:gd name="connsiteX1" fmla="*/ 13916 w 14355"/>
                        <a:gd name="connsiteY1" fmla="*/ 1715 h 13658"/>
                        <a:gd name="connsiteX2" fmla="*/ 13058 w 14355"/>
                        <a:gd name="connsiteY2" fmla="*/ 7801 h 13658"/>
                        <a:gd name="connsiteX3" fmla="*/ 9971 w 14355"/>
                        <a:gd name="connsiteY3" fmla="*/ 13148 h 13658"/>
                        <a:gd name="connsiteX4" fmla="*/ 5504 w 14355"/>
                        <a:gd name="connsiteY4" fmla="*/ 13658 h 13658"/>
                        <a:gd name="connsiteX5" fmla="*/ 211 w 14355"/>
                        <a:gd name="connsiteY5" fmla="*/ 6096 h 13658"/>
                        <a:gd name="connsiteX6" fmla="*/ 3600 w 14355"/>
                        <a:gd name="connsiteY6" fmla="*/ 392 h 13658"/>
                        <a:gd name="connsiteX0" fmla="*/ 3600 w 14355"/>
                        <a:gd name="connsiteY0" fmla="*/ 392 h 14551"/>
                        <a:gd name="connsiteX1" fmla="*/ 13916 w 14355"/>
                        <a:gd name="connsiteY1" fmla="*/ 1715 h 14551"/>
                        <a:gd name="connsiteX2" fmla="*/ 13058 w 14355"/>
                        <a:gd name="connsiteY2" fmla="*/ 7801 h 14551"/>
                        <a:gd name="connsiteX3" fmla="*/ 9971 w 14355"/>
                        <a:gd name="connsiteY3" fmla="*/ 13148 h 14551"/>
                        <a:gd name="connsiteX4" fmla="*/ 5504 w 14355"/>
                        <a:gd name="connsiteY4" fmla="*/ 13658 h 14551"/>
                        <a:gd name="connsiteX5" fmla="*/ 211 w 14355"/>
                        <a:gd name="connsiteY5" fmla="*/ 6096 h 14551"/>
                        <a:gd name="connsiteX6" fmla="*/ 3600 w 14355"/>
                        <a:gd name="connsiteY6" fmla="*/ 392 h 14551"/>
                        <a:gd name="connsiteX0" fmla="*/ 3600 w 14355"/>
                        <a:gd name="connsiteY0" fmla="*/ 392 h 14908"/>
                        <a:gd name="connsiteX1" fmla="*/ 13916 w 14355"/>
                        <a:gd name="connsiteY1" fmla="*/ 1715 h 14908"/>
                        <a:gd name="connsiteX2" fmla="*/ 13058 w 14355"/>
                        <a:gd name="connsiteY2" fmla="*/ 7801 h 14908"/>
                        <a:gd name="connsiteX3" fmla="*/ 9971 w 14355"/>
                        <a:gd name="connsiteY3" fmla="*/ 13148 h 14908"/>
                        <a:gd name="connsiteX4" fmla="*/ 5504 w 14355"/>
                        <a:gd name="connsiteY4" fmla="*/ 13658 h 14908"/>
                        <a:gd name="connsiteX5" fmla="*/ 211 w 14355"/>
                        <a:gd name="connsiteY5" fmla="*/ 6096 h 14908"/>
                        <a:gd name="connsiteX6" fmla="*/ 3600 w 14355"/>
                        <a:gd name="connsiteY6" fmla="*/ 392 h 14908"/>
                        <a:gd name="connsiteX0" fmla="*/ 3600 w 14355"/>
                        <a:gd name="connsiteY0" fmla="*/ 392 h 14908"/>
                        <a:gd name="connsiteX1" fmla="*/ 13916 w 14355"/>
                        <a:gd name="connsiteY1" fmla="*/ 1715 h 14908"/>
                        <a:gd name="connsiteX2" fmla="*/ 13058 w 14355"/>
                        <a:gd name="connsiteY2" fmla="*/ 7801 h 14908"/>
                        <a:gd name="connsiteX3" fmla="*/ 9971 w 14355"/>
                        <a:gd name="connsiteY3" fmla="*/ 13148 h 14908"/>
                        <a:gd name="connsiteX4" fmla="*/ 5504 w 14355"/>
                        <a:gd name="connsiteY4" fmla="*/ 13658 h 14908"/>
                        <a:gd name="connsiteX5" fmla="*/ 211 w 14355"/>
                        <a:gd name="connsiteY5" fmla="*/ 6096 h 14908"/>
                        <a:gd name="connsiteX6" fmla="*/ 3600 w 14355"/>
                        <a:gd name="connsiteY6" fmla="*/ 392 h 14908"/>
                        <a:gd name="connsiteX0" fmla="*/ 3600 w 14605"/>
                        <a:gd name="connsiteY0" fmla="*/ 392 h 14908"/>
                        <a:gd name="connsiteX1" fmla="*/ 13916 w 14605"/>
                        <a:gd name="connsiteY1" fmla="*/ 1715 h 14908"/>
                        <a:gd name="connsiteX2" fmla="*/ 13804 w 14605"/>
                        <a:gd name="connsiteY2" fmla="*/ 7462 h 14908"/>
                        <a:gd name="connsiteX3" fmla="*/ 9971 w 14605"/>
                        <a:gd name="connsiteY3" fmla="*/ 13148 h 14908"/>
                        <a:gd name="connsiteX4" fmla="*/ 5504 w 14605"/>
                        <a:gd name="connsiteY4" fmla="*/ 13658 h 14908"/>
                        <a:gd name="connsiteX5" fmla="*/ 211 w 14605"/>
                        <a:gd name="connsiteY5" fmla="*/ 6096 h 14908"/>
                        <a:gd name="connsiteX6" fmla="*/ 3600 w 14605"/>
                        <a:gd name="connsiteY6" fmla="*/ 392 h 14908"/>
                        <a:gd name="connsiteX0" fmla="*/ 3600 w 14605"/>
                        <a:gd name="connsiteY0" fmla="*/ 784 h 15300"/>
                        <a:gd name="connsiteX1" fmla="*/ 13916 w 14605"/>
                        <a:gd name="connsiteY1" fmla="*/ 2107 h 15300"/>
                        <a:gd name="connsiteX2" fmla="*/ 13804 w 14605"/>
                        <a:gd name="connsiteY2" fmla="*/ 7854 h 15300"/>
                        <a:gd name="connsiteX3" fmla="*/ 9971 w 14605"/>
                        <a:gd name="connsiteY3" fmla="*/ 13540 h 15300"/>
                        <a:gd name="connsiteX4" fmla="*/ 5504 w 14605"/>
                        <a:gd name="connsiteY4" fmla="*/ 14050 h 15300"/>
                        <a:gd name="connsiteX5" fmla="*/ 211 w 14605"/>
                        <a:gd name="connsiteY5" fmla="*/ 6488 h 15300"/>
                        <a:gd name="connsiteX6" fmla="*/ 3600 w 14605"/>
                        <a:gd name="connsiteY6" fmla="*/ 784 h 15300"/>
                        <a:gd name="connsiteX0" fmla="*/ 3600 w 14630"/>
                        <a:gd name="connsiteY0" fmla="*/ 784 h 15300"/>
                        <a:gd name="connsiteX1" fmla="*/ 13916 w 14630"/>
                        <a:gd name="connsiteY1" fmla="*/ 2107 h 15300"/>
                        <a:gd name="connsiteX2" fmla="*/ 13804 w 14630"/>
                        <a:gd name="connsiteY2" fmla="*/ 7854 h 15300"/>
                        <a:gd name="connsiteX3" fmla="*/ 9971 w 14630"/>
                        <a:gd name="connsiteY3" fmla="*/ 13540 h 15300"/>
                        <a:gd name="connsiteX4" fmla="*/ 5504 w 14630"/>
                        <a:gd name="connsiteY4" fmla="*/ 14050 h 15300"/>
                        <a:gd name="connsiteX5" fmla="*/ 211 w 14630"/>
                        <a:gd name="connsiteY5" fmla="*/ 6488 h 15300"/>
                        <a:gd name="connsiteX6" fmla="*/ 3600 w 14630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738 w 14768"/>
                        <a:gd name="connsiteY0" fmla="*/ 784 h 15300"/>
                        <a:gd name="connsiteX1" fmla="*/ 14054 w 14768"/>
                        <a:gd name="connsiteY1" fmla="*/ 2107 h 15300"/>
                        <a:gd name="connsiteX2" fmla="*/ 13942 w 14768"/>
                        <a:gd name="connsiteY2" fmla="*/ 7854 h 15300"/>
                        <a:gd name="connsiteX3" fmla="*/ 10109 w 14768"/>
                        <a:gd name="connsiteY3" fmla="*/ 13540 h 15300"/>
                        <a:gd name="connsiteX4" fmla="*/ 5642 w 14768"/>
                        <a:gd name="connsiteY4" fmla="*/ 14050 h 15300"/>
                        <a:gd name="connsiteX5" fmla="*/ 349 w 14768"/>
                        <a:gd name="connsiteY5" fmla="*/ 6488 h 15300"/>
                        <a:gd name="connsiteX6" fmla="*/ 3738 w 14768"/>
                        <a:gd name="connsiteY6" fmla="*/ 784 h 15300"/>
                        <a:gd name="connsiteX0" fmla="*/ 3558 w 14588"/>
                        <a:gd name="connsiteY0" fmla="*/ 784 h 15300"/>
                        <a:gd name="connsiteX1" fmla="*/ 13874 w 14588"/>
                        <a:gd name="connsiteY1" fmla="*/ 2107 h 15300"/>
                        <a:gd name="connsiteX2" fmla="*/ 13762 w 14588"/>
                        <a:gd name="connsiteY2" fmla="*/ 7854 h 15300"/>
                        <a:gd name="connsiteX3" fmla="*/ 9929 w 14588"/>
                        <a:gd name="connsiteY3" fmla="*/ 13540 h 15300"/>
                        <a:gd name="connsiteX4" fmla="*/ 5462 w 14588"/>
                        <a:gd name="connsiteY4" fmla="*/ 14050 h 15300"/>
                        <a:gd name="connsiteX5" fmla="*/ 169 w 14588"/>
                        <a:gd name="connsiteY5" fmla="*/ 6488 h 15300"/>
                        <a:gd name="connsiteX6" fmla="*/ 3558 w 14588"/>
                        <a:gd name="connsiteY6" fmla="*/ 784 h 153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588" h="15300">
                          <a:moveTo>
                            <a:pt x="3558" y="784"/>
                          </a:moveTo>
                          <a:cubicBezTo>
                            <a:pt x="5225" y="40"/>
                            <a:pt x="11719" y="-1001"/>
                            <a:pt x="13874" y="2107"/>
                          </a:cubicBezTo>
                          <a:cubicBezTo>
                            <a:pt x="14865" y="3679"/>
                            <a:pt x="14822" y="5908"/>
                            <a:pt x="13762" y="7854"/>
                          </a:cubicBezTo>
                          <a:cubicBezTo>
                            <a:pt x="12733" y="9636"/>
                            <a:pt x="11771" y="11283"/>
                            <a:pt x="9929" y="13540"/>
                          </a:cubicBezTo>
                          <a:cubicBezTo>
                            <a:pt x="8915" y="15201"/>
                            <a:pt x="6070" y="16253"/>
                            <a:pt x="5462" y="14050"/>
                          </a:cubicBezTo>
                          <a:cubicBezTo>
                            <a:pt x="4113" y="9698"/>
                            <a:pt x="1951" y="9841"/>
                            <a:pt x="169" y="6488"/>
                          </a:cubicBezTo>
                          <a:cubicBezTo>
                            <a:pt x="-471" y="3888"/>
                            <a:pt x="724" y="2189"/>
                            <a:pt x="3558" y="784"/>
                          </a:cubicBezTo>
                          <a:close/>
                        </a:path>
                      </a:pathLst>
                    </a:cu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4" name="Diamond 100"/>
                    <p:cNvSpPr/>
                    <p:nvPr/>
                  </p:nvSpPr>
                  <p:spPr>
                    <a:xfrm>
                      <a:off x="-3345525" y="3824630"/>
                      <a:ext cx="1041069" cy="2120858"/>
                    </a:xfrm>
                    <a:custGeom>
                      <a:avLst/>
                      <a:gdLst>
                        <a:gd name="connsiteX0" fmla="*/ 0 w 1255594"/>
                        <a:gd name="connsiteY0" fmla="*/ 1330657 h 2661314"/>
                        <a:gd name="connsiteX1" fmla="*/ 627797 w 1255594"/>
                        <a:gd name="connsiteY1" fmla="*/ 0 h 2661314"/>
                        <a:gd name="connsiteX2" fmla="*/ 1255594 w 1255594"/>
                        <a:gd name="connsiteY2" fmla="*/ 1330657 h 2661314"/>
                        <a:gd name="connsiteX3" fmla="*/ 627797 w 1255594"/>
                        <a:gd name="connsiteY3" fmla="*/ 2661314 h 2661314"/>
                        <a:gd name="connsiteX4" fmla="*/ 0 w 1255594"/>
                        <a:gd name="connsiteY4" fmla="*/ 1330657 h 2661314"/>
                        <a:gd name="connsiteX0" fmla="*/ 0 w 1439839"/>
                        <a:gd name="connsiteY0" fmla="*/ 1330657 h 2661314"/>
                        <a:gd name="connsiteX1" fmla="*/ 627797 w 1439839"/>
                        <a:gd name="connsiteY1" fmla="*/ 0 h 2661314"/>
                        <a:gd name="connsiteX2" fmla="*/ 1439839 w 1439839"/>
                        <a:gd name="connsiteY2" fmla="*/ 1235122 h 2661314"/>
                        <a:gd name="connsiteX3" fmla="*/ 627797 w 1439839"/>
                        <a:gd name="connsiteY3" fmla="*/ 2661314 h 2661314"/>
                        <a:gd name="connsiteX4" fmla="*/ 0 w 1439839"/>
                        <a:gd name="connsiteY4" fmla="*/ 1330657 h 2661314"/>
                        <a:gd name="connsiteX0" fmla="*/ 0 w 1453487"/>
                        <a:gd name="connsiteY0" fmla="*/ 1241947 h 2661314"/>
                        <a:gd name="connsiteX1" fmla="*/ 641445 w 1453487"/>
                        <a:gd name="connsiteY1" fmla="*/ 0 h 2661314"/>
                        <a:gd name="connsiteX2" fmla="*/ 1453487 w 1453487"/>
                        <a:gd name="connsiteY2" fmla="*/ 1235122 h 2661314"/>
                        <a:gd name="connsiteX3" fmla="*/ 641445 w 1453487"/>
                        <a:gd name="connsiteY3" fmla="*/ 2661314 h 2661314"/>
                        <a:gd name="connsiteX4" fmla="*/ 0 w 1453487"/>
                        <a:gd name="connsiteY4" fmla="*/ 1241947 h 2661314"/>
                        <a:gd name="connsiteX0" fmla="*/ 0 w 1453487"/>
                        <a:gd name="connsiteY0" fmla="*/ 1241947 h 2661314"/>
                        <a:gd name="connsiteX1" fmla="*/ 641445 w 1453487"/>
                        <a:gd name="connsiteY1" fmla="*/ 0 h 2661314"/>
                        <a:gd name="connsiteX2" fmla="*/ 887105 w 1453487"/>
                        <a:gd name="connsiteY2" fmla="*/ 368490 h 2661314"/>
                        <a:gd name="connsiteX3" fmla="*/ 1453487 w 1453487"/>
                        <a:gd name="connsiteY3" fmla="*/ 1235122 h 2661314"/>
                        <a:gd name="connsiteX4" fmla="*/ 641445 w 1453487"/>
                        <a:gd name="connsiteY4" fmla="*/ 2661314 h 2661314"/>
                        <a:gd name="connsiteX5" fmla="*/ 0 w 1453487"/>
                        <a:gd name="connsiteY5" fmla="*/ 1241947 h 2661314"/>
                        <a:gd name="connsiteX0" fmla="*/ 0 w 1453487"/>
                        <a:gd name="connsiteY0" fmla="*/ 1514901 h 2934268"/>
                        <a:gd name="connsiteX1" fmla="*/ 641445 w 1453487"/>
                        <a:gd name="connsiteY1" fmla="*/ 272954 h 2934268"/>
                        <a:gd name="connsiteX2" fmla="*/ 1173708 w 1453487"/>
                        <a:gd name="connsiteY2" fmla="*/ 0 h 2934268"/>
                        <a:gd name="connsiteX3" fmla="*/ 1453487 w 1453487"/>
                        <a:gd name="connsiteY3" fmla="*/ 1508076 h 2934268"/>
                        <a:gd name="connsiteX4" fmla="*/ 641445 w 1453487"/>
                        <a:gd name="connsiteY4" fmla="*/ 2934268 h 2934268"/>
                        <a:gd name="connsiteX5" fmla="*/ 0 w 1453487"/>
                        <a:gd name="connsiteY5" fmla="*/ 1514901 h 2934268"/>
                        <a:gd name="connsiteX0" fmla="*/ 0 w 1453487"/>
                        <a:gd name="connsiteY0" fmla="*/ 1514901 h 2934268"/>
                        <a:gd name="connsiteX1" fmla="*/ 334371 w 1453487"/>
                        <a:gd name="connsiteY1" fmla="*/ 859808 h 2934268"/>
                        <a:gd name="connsiteX2" fmla="*/ 641445 w 1453487"/>
                        <a:gd name="connsiteY2" fmla="*/ 272954 h 2934268"/>
                        <a:gd name="connsiteX3" fmla="*/ 1173708 w 1453487"/>
                        <a:gd name="connsiteY3" fmla="*/ 0 h 2934268"/>
                        <a:gd name="connsiteX4" fmla="*/ 1453487 w 1453487"/>
                        <a:gd name="connsiteY4" fmla="*/ 1508076 h 2934268"/>
                        <a:gd name="connsiteX5" fmla="*/ 641445 w 1453487"/>
                        <a:gd name="connsiteY5" fmla="*/ 2934268 h 2934268"/>
                        <a:gd name="connsiteX6" fmla="*/ 0 w 1453487"/>
                        <a:gd name="connsiteY6" fmla="*/ 1514901 h 2934268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641445 w 1453487"/>
                        <a:gd name="connsiteY2" fmla="*/ 279779 h 2941093"/>
                        <a:gd name="connsiteX3" fmla="*/ 1173708 w 1453487"/>
                        <a:gd name="connsiteY3" fmla="*/ 6825 h 2941093"/>
                        <a:gd name="connsiteX4" fmla="*/ 1453487 w 1453487"/>
                        <a:gd name="connsiteY4" fmla="*/ 1514901 h 2941093"/>
                        <a:gd name="connsiteX5" fmla="*/ 641445 w 1453487"/>
                        <a:gd name="connsiteY5" fmla="*/ 2941093 h 2941093"/>
                        <a:gd name="connsiteX6" fmla="*/ 0 w 1453487"/>
                        <a:gd name="connsiteY6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173708 w 1453487"/>
                        <a:gd name="connsiteY3" fmla="*/ 6825 h 2941093"/>
                        <a:gd name="connsiteX4" fmla="*/ 1453487 w 1453487"/>
                        <a:gd name="connsiteY4" fmla="*/ 1514901 h 2941093"/>
                        <a:gd name="connsiteX5" fmla="*/ 641445 w 1453487"/>
                        <a:gd name="connsiteY5" fmla="*/ 2941093 h 2941093"/>
                        <a:gd name="connsiteX6" fmla="*/ 0 w 1453487"/>
                        <a:gd name="connsiteY6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846162 w 1453487"/>
                        <a:gd name="connsiteY3" fmla="*/ 143303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003112 w 1453487"/>
                        <a:gd name="connsiteY3" fmla="*/ 266133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52735 w 1453487"/>
                        <a:gd name="connsiteY2" fmla="*/ 252483 h 2941093"/>
                        <a:gd name="connsiteX3" fmla="*/ 1000263 w 1453487"/>
                        <a:gd name="connsiteY3" fmla="*/ 260435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1000263 w 1453487"/>
                        <a:gd name="connsiteY3" fmla="*/ 260435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997414 w 1453487"/>
                        <a:gd name="connsiteY3" fmla="*/ 257587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21726 h 2941093"/>
                        <a:gd name="connsiteX1" fmla="*/ 361667 w 1453487"/>
                        <a:gd name="connsiteY1" fmla="*/ 0 h 2941093"/>
                        <a:gd name="connsiteX2" fmla="*/ 549886 w 1453487"/>
                        <a:gd name="connsiteY2" fmla="*/ 252483 h 2941093"/>
                        <a:gd name="connsiteX3" fmla="*/ 997414 w 1453487"/>
                        <a:gd name="connsiteY3" fmla="*/ 251890 h 2941093"/>
                        <a:gd name="connsiteX4" fmla="*/ 1173708 w 1453487"/>
                        <a:gd name="connsiteY4" fmla="*/ 6825 h 2941093"/>
                        <a:gd name="connsiteX5" fmla="*/ 1453487 w 1453487"/>
                        <a:gd name="connsiteY5" fmla="*/ 1514901 h 2941093"/>
                        <a:gd name="connsiteX6" fmla="*/ 641445 w 1453487"/>
                        <a:gd name="connsiteY6" fmla="*/ 2941093 h 2941093"/>
                        <a:gd name="connsiteX7" fmla="*/ 0 w 1453487"/>
                        <a:gd name="connsiteY7" fmla="*/ 1521726 h 294109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9886 w 1453487"/>
                        <a:gd name="connsiteY2" fmla="*/ 272423 h 2961033"/>
                        <a:gd name="connsiteX3" fmla="*/ 997414 w 1453487"/>
                        <a:gd name="connsiteY3" fmla="*/ 271830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997414 w 1453487"/>
                        <a:gd name="connsiteY3" fmla="*/ 271830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1000263 w 1453487"/>
                        <a:gd name="connsiteY3" fmla="*/ 268982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  <a:gd name="connsiteX0" fmla="*/ 0 w 1453487"/>
                        <a:gd name="connsiteY0" fmla="*/ 1541666 h 2961033"/>
                        <a:gd name="connsiteX1" fmla="*/ 364516 w 1453487"/>
                        <a:gd name="connsiteY1" fmla="*/ 0 h 2961033"/>
                        <a:gd name="connsiteX2" fmla="*/ 547038 w 1453487"/>
                        <a:gd name="connsiteY2" fmla="*/ 269574 h 2961033"/>
                        <a:gd name="connsiteX3" fmla="*/ 994566 w 1453487"/>
                        <a:gd name="connsiteY3" fmla="*/ 271831 h 2961033"/>
                        <a:gd name="connsiteX4" fmla="*/ 1173708 w 1453487"/>
                        <a:gd name="connsiteY4" fmla="*/ 26765 h 2961033"/>
                        <a:gd name="connsiteX5" fmla="*/ 1453487 w 1453487"/>
                        <a:gd name="connsiteY5" fmla="*/ 1534841 h 2961033"/>
                        <a:gd name="connsiteX6" fmla="*/ 641445 w 1453487"/>
                        <a:gd name="connsiteY6" fmla="*/ 2961033 h 2961033"/>
                        <a:gd name="connsiteX7" fmla="*/ 0 w 1453487"/>
                        <a:gd name="connsiteY7" fmla="*/ 1541666 h 29610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3487" h="2961033">
                          <a:moveTo>
                            <a:pt x="0" y="1541666"/>
                          </a:moveTo>
                          <a:lnTo>
                            <a:pt x="364516" y="0"/>
                          </a:lnTo>
                          <a:lnTo>
                            <a:pt x="547038" y="269574"/>
                          </a:lnTo>
                          <a:lnTo>
                            <a:pt x="994566" y="271831"/>
                          </a:lnTo>
                          <a:lnTo>
                            <a:pt x="1173708" y="26765"/>
                          </a:lnTo>
                          <a:lnTo>
                            <a:pt x="1453487" y="1534841"/>
                          </a:lnTo>
                          <a:lnTo>
                            <a:pt x="641445" y="2961033"/>
                          </a:lnTo>
                          <a:lnTo>
                            <a:pt x="0" y="154166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01" name="Group 100"/>
              <p:cNvGrpSpPr/>
              <p:nvPr/>
            </p:nvGrpSpPr>
            <p:grpSpPr>
              <a:xfrm rot="16200000">
                <a:off x="4488609" y="-3014671"/>
                <a:ext cx="738664" cy="8495616"/>
                <a:chOff x="6716789" y="285653"/>
                <a:chExt cx="766312" cy="8813585"/>
              </a:xfrm>
            </p:grpSpPr>
            <p:sp>
              <p:nvSpPr>
                <p:cNvPr id="138" name="Rectangle 137"/>
                <p:cNvSpPr/>
                <p:nvPr/>
              </p:nvSpPr>
              <p:spPr>
                <a:xfrm rot="5400000">
                  <a:off x="4608710" y="6224848"/>
                  <a:ext cx="4982469" cy="76631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:r>
                    <a:rPr lang="en-US" sz="1400" kern="0" dirty="0">
                      <a:solidFill>
                        <a:srgbClr val="49776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Capture your audience’s attention. </a:t>
                  </a:r>
                </a:p>
                <a:p>
                  <a:pPr lvl="0">
                    <a:defRPr/>
                  </a:pPr>
                  <a:r>
                    <a:rPr lang="en-US" sz="1400" kern="0" dirty="0">
                      <a:solidFill>
                        <a:srgbClr val="49776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</a:t>
                  </a:r>
                  <a:r>
                    <a:rPr lang="en-US" sz="1400" kern="0" dirty="0" smtClean="0">
                      <a:solidFill>
                        <a:srgbClr val="49776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diagram. Bring </a:t>
                  </a:r>
                  <a:r>
                    <a:rPr lang="en-US" sz="1400" kern="0" dirty="0">
                      <a:solidFill>
                        <a:srgbClr val="49776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your presentation to life</a:t>
                  </a:r>
                  <a:r>
                    <a:rPr lang="en-US" sz="1400" kern="0" dirty="0" smtClean="0">
                      <a:solidFill>
                        <a:srgbClr val="49776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r>
                    <a:rPr lang="en-US" sz="1400" dirty="0">
                      <a:solidFill>
                        <a:srgbClr val="49776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400" dirty="0" smtClean="0">
                      <a:solidFill>
                        <a:srgbClr val="49776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All </a:t>
                  </a:r>
                  <a:r>
                    <a:rPr lang="en-US" sz="1400" dirty="0">
                      <a:solidFill>
                        <a:srgbClr val="49776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images are 100% editable in PowerPoint. </a:t>
                  </a:r>
                </a:p>
              </p:txBody>
            </p:sp>
            <p:sp>
              <p:nvSpPr>
                <p:cNvPr id="153" name="TextBox 152"/>
                <p:cNvSpPr txBox="1"/>
                <p:nvPr/>
              </p:nvSpPr>
              <p:spPr>
                <a:xfrm rot="5400000">
                  <a:off x="6635041" y="415318"/>
                  <a:ext cx="929851" cy="6705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01</a:t>
                  </a:r>
                  <a:endParaRPr lang="en-US" sz="3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7" name="Group 106"/>
            <p:cNvGrpSpPr/>
            <p:nvPr/>
          </p:nvGrpSpPr>
          <p:grpSpPr>
            <a:xfrm>
              <a:off x="299485" y="1839983"/>
              <a:ext cx="9144004" cy="1251288"/>
              <a:chOff x="307536" y="1839983"/>
              <a:chExt cx="9144004" cy="1251288"/>
            </a:xfrm>
          </p:grpSpPr>
          <p:sp>
            <p:nvSpPr>
              <p:cNvPr id="12" name="Rectangle 11"/>
              <p:cNvSpPr/>
              <p:nvPr/>
            </p:nvSpPr>
            <p:spPr>
              <a:xfrm rot="16200000">
                <a:off x="4258856" y="-2108519"/>
                <a:ext cx="1241363" cy="9144004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 rot="16200000">
                <a:off x="4466130" y="-1806820"/>
                <a:ext cx="738664" cy="8540583"/>
                <a:chOff x="5401378" y="223133"/>
                <a:chExt cx="766311" cy="8860236"/>
              </a:xfrm>
            </p:grpSpPr>
            <p:sp>
              <p:nvSpPr>
                <p:cNvPr id="137" name="Rectangle 136"/>
                <p:cNvSpPr/>
                <p:nvPr/>
              </p:nvSpPr>
              <p:spPr>
                <a:xfrm rot="5400000">
                  <a:off x="3293299" y="6208978"/>
                  <a:ext cx="4982470" cy="7663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:r>
                    <a:rPr lang="en-US" sz="1400" kern="0" dirty="0">
                      <a:solidFill>
                        <a:srgbClr val="3B547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Capture your audience’s attention. </a:t>
                  </a:r>
                </a:p>
                <a:p>
                  <a:pPr lvl="0">
                    <a:defRPr/>
                  </a:pPr>
                  <a:r>
                    <a:rPr lang="en-US" sz="1400" kern="0" dirty="0">
                      <a:solidFill>
                        <a:srgbClr val="3B547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Download this awesome </a:t>
                  </a:r>
                  <a:r>
                    <a:rPr lang="en-US" sz="1400" kern="0" dirty="0" smtClean="0">
                      <a:solidFill>
                        <a:srgbClr val="3B547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diagram. Bring </a:t>
                  </a:r>
                  <a:r>
                    <a:rPr lang="en-US" sz="1400" kern="0" dirty="0">
                      <a:solidFill>
                        <a:srgbClr val="3B547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your presentation to life</a:t>
                  </a:r>
                  <a:r>
                    <a:rPr lang="en-US" sz="1400" kern="0" dirty="0" smtClean="0">
                      <a:solidFill>
                        <a:srgbClr val="3B547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r>
                    <a:rPr lang="en-US" sz="1400" dirty="0">
                      <a:solidFill>
                        <a:srgbClr val="3B547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400" dirty="0" smtClean="0">
                      <a:solidFill>
                        <a:srgbClr val="3B547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All </a:t>
                  </a:r>
                  <a:r>
                    <a:rPr lang="en-US" sz="1400" dirty="0">
                      <a:solidFill>
                        <a:srgbClr val="3B547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images are 100% editable in PowerPoint. </a:t>
                  </a:r>
                </a:p>
              </p:txBody>
            </p:sp>
            <p:sp>
              <p:nvSpPr>
                <p:cNvPr id="150" name="TextBox 149"/>
                <p:cNvSpPr txBox="1"/>
                <p:nvPr/>
              </p:nvSpPr>
              <p:spPr>
                <a:xfrm rot="5400000">
                  <a:off x="5272954" y="399467"/>
                  <a:ext cx="1023189" cy="6705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02</a:t>
                  </a:r>
                  <a:endParaRPr lang="en-US" sz="3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>
                <a:off x="1888158" y="1839983"/>
                <a:ext cx="2092825" cy="1251288"/>
                <a:chOff x="1888158" y="1839983"/>
                <a:chExt cx="2092825" cy="1251288"/>
              </a:xfrm>
            </p:grpSpPr>
            <p:sp>
              <p:nvSpPr>
                <p:cNvPr id="23" name="Trapezoid 22"/>
                <p:cNvSpPr/>
                <p:nvPr/>
              </p:nvSpPr>
              <p:spPr>
                <a:xfrm rot="10800000">
                  <a:off x="1915767" y="1913852"/>
                  <a:ext cx="2047629" cy="1177419"/>
                </a:xfrm>
                <a:custGeom>
                  <a:avLst/>
                  <a:gdLst>
                    <a:gd name="connsiteX0" fmla="*/ 0 w 2145160"/>
                    <a:gd name="connsiteY0" fmla="*/ 1207109 h 1207109"/>
                    <a:gd name="connsiteX1" fmla="*/ 206440 w 2145160"/>
                    <a:gd name="connsiteY1" fmla="*/ 0 h 1207109"/>
                    <a:gd name="connsiteX2" fmla="*/ 1938720 w 2145160"/>
                    <a:gd name="connsiteY2" fmla="*/ 0 h 1207109"/>
                    <a:gd name="connsiteX3" fmla="*/ 2145160 w 2145160"/>
                    <a:gd name="connsiteY3" fmla="*/ 1207109 h 1207109"/>
                    <a:gd name="connsiteX4" fmla="*/ 0 w 2145160"/>
                    <a:gd name="connsiteY4" fmla="*/ 1207109 h 1207109"/>
                    <a:gd name="connsiteX0" fmla="*/ 0 w 2138017"/>
                    <a:gd name="connsiteY0" fmla="*/ 1209493 h 1209493"/>
                    <a:gd name="connsiteX1" fmla="*/ 199297 w 2138017"/>
                    <a:gd name="connsiteY1" fmla="*/ 0 h 1209493"/>
                    <a:gd name="connsiteX2" fmla="*/ 1931577 w 2138017"/>
                    <a:gd name="connsiteY2" fmla="*/ 0 h 1209493"/>
                    <a:gd name="connsiteX3" fmla="*/ 2138017 w 2138017"/>
                    <a:gd name="connsiteY3" fmla="*/ 1207109 h 1209493"/>
                    <a:gd name="connsiteX4" fmla="*/ 0 w 2138017"/>
                    <a:gd name="connsiteY4" fmla="*/ 1209493 h 1209493"/>
                    <a:gd name="connsiteX0" fmla="*/ 0 w 2138017"/>
                    <a:gd name="connsiteY0" fmla="*/ 1209493 h 1209493"/>
                    <a:gd name="connsiteX1" fmla="*/ 201767 w 2138017"/>
                    <a:gd name="connsiteY1" fmla="*/ 2464 h 1209493"/>
                    <a:gd name="connsiteX2" fmla="*/ 1931577 w 2138017"/>
                    <a:gd name="connsiteY2" fmla="*/ 0 h 1209493"/>
                    <a:gd name="connsiteX3" fmla="*/ 2138017 w 2138017"/>
                    <a:gd name="connsiteY3" fmla="*/ 1207109 h 1209493"/>
                    <a:gd name="connsiteX4" fmla="*/ 0 w 2138017"/>
                    <a:gd name="connsiteY4" fmla="*/ 1209493 h 1209493"/>
                    <a:gd name="connsiteX0" fmla="*/ 0 w 2138017"/>
                    <a:gd name="connsiteY0" fmla="*/ 1214423 h 1214423"/>
                    <a:gd name="connsiteX1" fmla="*/ 201767 w 2138017"/>
                    <a:gd name="connsiteY1" fmla="*/ 0 h 1214423"/>
                    <a:gd name="connsiteX2" fmla="*/ 1931577 w 2138017"/>
                    <a:gd name="connsiteY2" fmla="*/ 4930 h 1214423"/>
                    <a:gd name="connsiteX3" fmla="*/ 2138017 w 2138017"/>
                    <a:gd name="connsiteY3" fmla="*/ 1212039 h 1214423"/>
                    <a:gd name="connsiteX4" fmla="*/ 0 w 2138017"/>
                    <a:gd name="connsiteY4" fmla="*/ 1214423 h 1214423"/>
                    <a:gd name="connsiteX0" fmla="*/ 0 w 2138017"/>
                    <a:gd name="connsiteY0" fmla="*/ 1214423 h 1214423"/>
                    <a:gd name="connsiteX1" fmla="*/ 201767 w 2138017"/>
                    <a:gd name="connsiteY1" fmla="*/ 0 h 1214423"/>
                    <a:gd name="connsiteX2" fmla="*/ 1931577 w 2138017"/>
                    <a:gd name="connsiteY2" fmla="*/ 4930 h 1214423"/>
                    <a:gd name="connsiteX3" fmla="*/ 2138017 w 2138017"/>
                    <a:gd name="connsiteY3" fmla="*/ 1212039 h 1214423"/>
                    <a:gd name="connsiteX4" fmla="*/ 0 w 2138017"/>
                    <a:gd name="connsiteY4" fmla="*/ 1214423 h 1214423"/>
                    <a:gd name="connsiteX0" fmla="*/ 0 w 2138017"/>
                    <a:gd name="connsiteY0" fmla="*/ 1211957 h 1211957"/>
                    <a:gd name="connsiteX1" fmla="*/ 199297 w 2138017"/>
                    <a:gd name="connsiteY1" fmla="*/ 0 h 1211957"/>
                    <a:gd name="connsiteX2" fmla="*/ 1931577 w 2138017"/>
                    <a:gd name="connsiteY2" fmla="*/ 2464 h 1211957"/>
                    <a:gd name="connsiteX3" fmla="*/ 2138017 w 2138017"/>
                    <a:gd name="connsiteY3" fmla="*/ 1209573 h 1211957"/>
                    <a:gd name="connsiteX4" fmla="*/ 0 w 2138017"/>
                    <a:gd name="connsiteY4" fmla="*/ 1211957 h 1211957"/>
                    <a:gd name="connsiteX0" fmla="*/ 0 w 2138017"/>
                    <a:gd name="connsiteY0" fmla="*/ 1209493 h 1209493"/>
                    <a:gd name="connsiteX1" fmla="*/ 199297 w 2138017"/>
                    <a:gd name="connsiteY1" fmla="*/ 2466 h 1209493"/>
                    <a:gd name="connsiteX2" fmla="*/ 1931577 w 2138017"/>
                    <a:gd name="connsiteY2" fmla="*/ 0 h 1209493"/>
                    <a:gd name="connsiteX3" fmla="*/ 2138017 w 2138017"/>
                    <a:gd name="connsiteY3" fmla="*/ 1207109 h 1209493"/>
                    <a:gd name="connsiteX4" fmla="*/ 0 w 2138017"/>
                    <a:gd name="connsiteY4" fmla="*/ 1209493 h 1209493"/>
                    <a:gd name="connsiteX0" fmla="*/ 0 w 2138017"/>
                    <a:gd name="connsiteY0" fmla="*/ 1216886 h 1216886"/>
                    <a:gd name="connsiteX1" fmla="*/ 194356 w 2138017"/>
                    <a:gd name="connsiteY1" fmla="*/ 0 h 1216886"/>
                    <a:gd name="connsiteX2" fmla="*/ 1931577 w 2138017"/>
                    <a:gd name="connsiteY2" fmla="*/ 7393 h 1216886"/>
                    <a:gd name="connsiteX3" fmla="*/ 2138017 w 2138017"/>
                    <a:gd name="connsiteY3" fmla="*/ 1214502 h 1216886"/>
                    <a:gd name="connsiteX4" fmla="*/ 0 w 2138017"/>
                    <a:gd name="connsiteY4" fmla="*/ 1216886 h 1216886"/>
                    <a:gd name="connsiteX0" fmla="*/ 0 w 2138017"/>
                    <a:gd name="connsiteY0" fmla="*/ 1214422 h 1214422"/>
                    <a:gd name="connsiteX1" fmla="*/ 191886 w 2138017"/>
                    <a:gd name="connsiteY1" fmla="*/ 0 h 1214422"/>
                    <a:gd name="connsiteX2" fmla="*/ 1931577 w 2138017"/>
                    <a:gd name="connsiteY2" fmla="*/ 4929 h 1214422"/>
                    <a:gd name="connsiteX3" fmla="*/ 2138017 w 2138017"/>
                    <a:gd name="connsiteY3" fmla="*/ 1212038 h 1214422"/>
                    <a:gd name="connsiteX4" fmla="*/ 0 w 2138017"/>
                    <a:gd name="connsiteY4" fmla="*/ 1214422 h 1214422"/>
                    <a:gd name="connsiteX0" fmla="*/ 0 w 2138017"/>
                    <a:gd name="connsiteY0" fmla="*/ 1211958 h 1211958"/>
                    <a:gd name="connsiteX1" fmla="*/ 191886 w 2138017"/>
                    <a:gd name="connsiteY1" fmla="*/ 0 h 1211958"/>
                    <a:gd name="connsiteX2" fmla="*/ 1931577 w 2138017"/>
                    <a:gd name="connsiteY2" fmla="*/ 2465 h 1211958"/>
                    <a:gd name="connsiteX3" fmla="*/ 2138017 w 2138017"/>
                    <a:gd name="connsiteY3" fmla="*/ 1209574 h 1211958"/>
                    <a:gd name="connsiteX4" fmla="*/ 0 w 2138017"/>
                    <a:gd name="connsiteY4" fmla="*/ 1211958 h 1211958"/>
                    <a:gd name="connsiteX0" fmla="*/ 0 w 2138017"/>
                    <a:gd name="connsiteY0" fmla="*/ 1209494 h 1209494"/>
                    <a:gd name="connsiteX1" fmla="*/ 191886 w 2138017"/>
                    <a:gd name="connsiteY1" fmla="*/ 4931 h 1209494"/>
                    <a:gd name="connsiteX2" fmla="*/ 1931577 w 2138017"/>
                    <a:gd name="connsiteY2" fmla="*/ 1 h 1209494"/>
                    <a:gd name="connsiteX3" fmla="*/ 2138017 w 2138017"/>
                    <a:gd name="connsiteY3" fmla="*/ 1207110 h 1209494"/>
                    <a:gd name="connsiteX4" fmla="*/ 0 w 2138017"/>
                    <a:gd name="connsiteY4" fmla="*/ 1209494 h 1209494"/>
                    <a:gd name="connsiteX0" fmla="*/ 0 w 2138017"/>
                    <a:gd name="connsiteY0" fmla="*/ 1209493 h 1209493"/>
                    <a:gd name="connsiteX1" fmla="*/ 191886 w 2138017"/>
                    <a:gd name="connsiteY1" fmla="*/ 4930 h 1209493"/>
                    <a:gd name="connsiteX2" fmla="*/ 1931577 w 2138017"/>
                    <a:gd name="connsiteY2" fmla="*/ 0 h 1209493"/>
                    <a:gd name="connsiteX3" fmla="*/ 2138017 w 2138017"/>
                    <a:gd name="connsiteY3" fmla="*/ 1207109 h 1209493"/>
                    <a:gd name="connsiteX4" fmla="*/ 0 w 2138017"/>
                    <a:gd name="connsiteY4" fmla="*/ 1209493 h 1209493"/>
                    <a:gd name="connsiteX0" fmla="*/ 0 w 2138017"/>
                    <a:gd name="connsiteY0" fmla="*/ 1209493 h 1209493"/>
                    <a:gd name="connsiteX1" fmla="*/ 191886 w 2138017"/>
                    <a:gd name="connsiteY1" fmla="*/ 2466 h 1209493"/>
                    <a:gd name="connsiteX2" fmla="*/ 1931577 w 2138017"/>
                    <a:gd name="connsiteY2" fmla="*/ 0 h 1209493"/>
                    <a:gd name="connsiteX3" fmla="*/ 2138017 w 2138017"/>
                    <a:gd name="connsiteY3" fmla="*/ 1207109 h 1209493"/>
                    <a:gd name="connsiteX4" fmla="*/ 0 w 2138017"/>
                    <a:gd name="connsiteY4" fmla="*/ 1209493 h 1209493"/>
                    <a:gd name="connsiteX0" fmla="*/ 0 w 2138017"/>
                    <a:gd name="connsiteY0" fmla="*/ 1211957 h 1211957"/>
                    <a:gd name="connsiteX1" fmla="*/ 194356 w 2138017"/>
                    <a:gd name="connsiteY1" fmla="*/ 0 h 1211957"/>
                    <a:gd name="connsiteX2" fmla="*/ 1931577 w 2138017"/>
                    <a:gd name="connsiteY2" fmla="*/ 2464 h 1211957"/>
                    <a:gd name="connsiteX3" fmla="*/ 2138017 w 2138017"/>
                    <a:gd name="connsiteY3" fmla="*/ 1209573 h 1211957"/>
                    <a:gd name="connsiteX4" fmla="*/ 0 w 2138017"/>
                    <a:gd name="connsiteY4" fmla="*/ 1211957 h 1211957"/>
                    <a:gd name="connsiteX0" fmla="*/ 0 w 2138017"/>
                    <a:gd name="connsiteY0" fmla="*/ 1211957 h 1211957"/>
                    <a:gd name="connsiteX1" fmla="*/ 194356 w 2138017"/>
                    <a:gd name="connsiteY1" fmla="*/ 0 h 1211957"/>
                    <a:gd name="connsiteX2" fmla="*/ 1931577 w 2138017"/>
                    <a:gd name="connsiteY2" fmla="*/ 2464 h 1211957"/>
                    <a:gd name="connsiteX3" fmla="*/ 2138017 w 2138017"/>
                    <a:gd name="connsiteY3" fmla="*/ 1209573 h 1211957"/>
                    <a:gd name="connsiteX4" fmla="*/ 0 w 2138017"/>
                    <a:gd name="connsiteY4" fmla="*/ 1211957 h 1211957"/>
                    <a:gd name="connsiteX0" fmla="*/ 0 w 2138017"/>
                    <a:gd name="connsiteY0" fmla="*/ 1214423 h 1214423"/>
                    <a:gd name="connsiteX1" fmla="*/ 196826 w 2138017"/>
                    <a:gd name="connsiteY1" fmla="*/ 0 h 1214423"/>
                    <a:gd name="connsiteX2" fmla="*/ 1931577 w 2138017"/>
                    <a:gd name="connsiteY2" fmla="*/ 4930 h 1214423"/>
                    <a:gd name="connsiteX3" fmla="*/ 2138017 w 2138017"/>
                    <a:gd name="connsiteY3" fmla="*/ 1212039 h 1214423"/>
                    <a:gd name="connsiteX4" fmla="*/ 0 w 2138017"/>
                    <a:gd name="connsiteY4" fmla="*/ 1214423 h 1214423"/>
                    <a:gd name="connsiteX0" fmla="*/ 0 w 2138017"/>
                    <a:gd name="connsiteY0" fmla="*/ 1214423 h 1214423"/>
                    <a:gd name="connsiteX1" fmla="*/ 196826 w 2138017"/>
                    <a:gd name="connsiteY1" fmla="*/ 0 h 1214423"/>
                    <a:gd name="connsiteX2" fmla="*/ 1931577 w 2138017"/>
                    <a:gd name="connsiteY2" fmla="*/ 4930 h 1214423"/>
                    <a:gd name="connsiteX3" fmla="*/ 2138017 w 2138017"/>
                    <a:gd name="connsiteY3" fmla="*/ 1212039 h 1214423"/>
                    <a:gd name="connsiteX4" fmla="*/ 0 w 2138017"/>
                    <a:gd name="connsiteY4" fmla="*/ 1214423 h 1214423"/>
                    <a:gd name="connsiteX0" fmla="*/ 0 w 2138017"/>
                    <a:gd name="connsiteY0" fmla="*/ 1211959 h 1211959"/>
                    <a:gd name="connsiteX1" fmla="*/ 199297 w 2138017"/>
                    <a:gd name="connsiteY1" fmla="*/ 0 h 1211959"/>
                    <a:gd name="connsiteX2" fmla="*/ 1931577 w 2138017"/>
                    <a:gd name="connsiteY2" fmla="*/ 2466 h 1211959"/>
                    <a:gd name="connsiteX3" fmla="*/ 2138017 w 2138017"/>
                    <a:gd name="connsiteY3" fmla="*/ 1209575 h 1211959"/>
                    <a:gd name="connsiteX4" fmla="*/ 0 w 2138017"/>
                    <a:gd name="connsiteY4" fmla="*/ 1211959 h 1211959"/>
                    <a:gd name="connsiteX0" fmla="*/ 0 w 2138017"/>
                    <a:gd name="connsiteY0" fmla="*/ 1209493 h 1209493"/>
                    <a:gd name="connsiteX1" fmla="*/ 201767 w 2138017"/>
                    <a:gd name="connsiteY1" fmla="*/ 2464 h 1209493"/>
                    <a:gd name="connsiteX2" fmla="*/ 1931577 w 2138017"/>
                    <a:gd name="connsiteY2" fmla="*/ 0 h 1209493"/>
                    <a:gd name="connsiteX3" fmla="*/ 2138017 w 2138017"/>
                    <a:gd name="connsiteY3" fmla="*/ 1207109 h 1209493"/>
                    <a:gd name="connsiteX4" fmla="*/ 0 w 2138017"/>
                    <a:gd name="connsiteY4" fmla="*/ 1209493 h 1209493"/>
                    <a:gd name="connsiteX0" fmla="*/ 0 w 2138017"/>
                    <a:gd name="connsiteY0" fmla="*/ 1209493 h 1209493"/>
                    <a:gd name="connsiteX1" fmla="*/ 204238 w 2138017"/>
                    <a:gd name="connsiteY1" fmla="*/ 2464 h 1209493"/>
                    <a:gd name="connsiteX2" fmla="*/ 1931577 w 2138017"/>
                    <a:gd name="connsiteY2" fmla="*/ 0 h 1209493"/>
                    <a:gd name="connsiteX3" fmla="*/ 2138017 w 2138017"/>
                    <a:gd name="connsiteY3" fmla="*/ 1207109 h 1209493"/>
                    <a:gd name="connsiteX4" fmla="*/ 0 w 2138017"/>
                    <a:gd name="connsiteY4" fmla="*/ 1209493 h 1209493"/>
                    <a:gd name="connsiteX0" fmla="*/ 0 w 2138017"/>
                    <a:gd name="connsiteY0" fmla="*/ 1211957 h 1211957"/>
                    <a:gd name="connsiteX1" fmla="*/ 204238 w 2138017"/>
                    <a:gd name="connsiteY1" fmla="*/ 0 h 1211957"/>
                    <a:gd name="connsiteX2" fmla="*/ 1931577 w 2138017"/>
                    <a:gd name="connsiteY2" fmla="*/ 2464 h 1211957"/>
                    <a:gd name="connsiteX3" fmla="*/ 2138017 w 2138017"/>
                    <a:gd name="connsiteY3" fmla="*/ 1209573 h 1211957"/>
                    <a:gd name="connsiteX4" fmla="*/ 0 w 2138017"/>
                    <a:gd name="connsiteY4" fmla="*/ 1211957 h 1211957"/>
                    <a:gd name="connsiteX0" fmla="*/ 0 w 2138017"/>
                    <a:gd name="connsiteY0" fmla="*/ 1211957 h 1211957"/>
                    <a:gd name="connsiteX1" fmla="*/ 204238 w 2138017"/>
                    <a:gd name="connsiteY1" fmla="*/ 0 h 1211957"/>
                    <a:gd name="connsiteX2" fmla="*/ 1931577 w 2138017"/>
                    <a:gd name="connsiteY2" fmla="*/ 2464 h 1211957"/>
                    <a:gd name="connsiteX3" fmla="*/ 2138017 w 2138017"/>
                    <a:gd name="connsiteY3" fmla="*/ 1209573 h 1211957"/>
                    <a:gd name="connsiteX4" fmla="*/ 0 w 2138017"/>
                    <a:gd name="connsiteY4" fmla="*/ 1211957 h 1211957"/>
                    <a:gd name="connsiteX0" fmla="*/ 0 w 2138017"/>
                    <a:gd name="connsiteY0" fmla="*/ 1209493 h 1209493"/>
                    <a:gd name="connsiteX1" fmla="*/ 204238 w 2138017"/>
                    <a:gd name="connsiteY1" fmla="*/ 0 h 1209493"/>
                    <a:gd name="connsiteX2" fmla="*/ 1931577 w 2138017"/>
                    <a:gd name="connsiteY2" fmla="*/ 0 h 1209493"/>
                    <a:gd name="connsiteX3" fmla="*/ 2138017 w 2138017"/>
                    <a:gd name="connsiteY3" fmla="*/ 1207109 h 1209493"/>
                    <a:gd name="connsiteX4" fmla="*/ 0 w 2138017"/>
                    <a:gd name="connsiteY4" fmla="*/ 1209493 h 1209493"/>
                    <a:gd name="connsiteX0" fmla="*/ 0 w 2135267"/>
                    <a:gd name="connsiteY0" fmla="*/ 1209493 h 1209832"/>
                    <a:gd name="connsiteX1" fmla="*/ 204238 w 2135267"/>
                    <a:gd name="connsiteY1" fmla="*/ 0 h 1209832"/>
                    <a:gd name="connsiteX2" fmla="*/ 1931577 w 2135267"/>
                    <a:gd name="connsiteY2" fmla="*/ 0 h 1209832"/>
                    <a:gd name="connsiteX3" fmla="*/ 2135267 w 2135267"/>
                    <a:gd name="connsiteY3" fmla="*/ 1209832 h 1209832"/>
                    <a:gd name="connsiteX4" fmla="*/ 0 w 2135267"/>
                    <a:gd name="connsiteY4" fmla="*/ 1209493 h 1209832"/>
                    <a:gd name="connsiteX0" fmla="*/ 0 w 2124269"/>
                    <a:gd name="connsiteY0" fmla="*/ 1209493 h 1209832"/>
                    <a:gd name="connsiteX1" fmla="*/ 204238 w 2124269"/>
                    <a:gd name="connsiteY1" fmla="*/ 0 h 1209832"/>
                    <a:gd name="connsiteX2" fmla="*/ 1931577 w 2124269"/>
                    <a:gd name="connsiteY2" fmla="*/ 0 h 1209832"/>
                    <a:gd name="connsiteX3" fmla="*/ 2124269 w 2124269"/>
                    <a:gd name="connsiteY3" fmla="*/ 1209832 h 1209832"/>
                    <a:gd name="connsiteX4" fmla="*/ 0 w 2124269"/>
                    <a:gd name="connsiteY4" fmla="*/ 1209493 h 1209832"/>
                    <a:gd name="connsiteX0" fmla="*/ 0 w 2124269"/>
                    <a:gd name="connsiteY0" fmla="*/ 1212217 h 1212556"/>
                    <a:gd name="connsiteX1" fmla="*/ 209737 w 2124269"/>
                    <a:gd name="connsiteY1" fmla="*/ 0 h 1212556"/>
                    <a:gd name="connsiteX2" fmla="*/ 1931577 w 2124269"/>
                    <a:gd name="connsiteY2" fmla="*/ 2724 h 1212556"/>
                    <a:gd name="connsiteX3" fmla="*/ 2124269 w 2124269"/>
                    <a:gd name="connsiteY3" fmla="*/ 1212556 h 1212556"/>
                    <a:gd name="connsiteX4" fmla="*/ 0 w 2124269"/>
                    <a:gd name="connsiteY4" fmla="*/ 1212217 h 1212556"/>
                    <a:gd name="connsiteX0" fmla="*/ 0 w 2124269"/>
                    <a:gd name="connsiteY0" fmla="*/ 1214664 h 1215003"/>
                    <a:gd name="connsiteX1" fmla="*/ 207267 w 2124269"/>
                    <a:gd name="connsiteY1" fmla="*/ 0 h 1215003"/>
                    <a:gd name="connsiteX2" fmla="*/ 1931577 w 2124269"/>
                    <a:gd name="connsiteY2" fmla="*/ 5171 h 1215003"/>
                    <a:gd name="connsiteX3" fmla="*/ 2124269 w 2124269"/>
                    <a:gd name="connsiteY3" fmla="*/ 1215003 h 1215003"/>
                    <a:gd name="connsiteX4" fmla="*/ 0 w 2124269"/>
                    <a:gd name="connsiteY4" fmla="*/ 1214664 h 1215003"/>
                    <a:gd name="connsiteX0" fmla="*/ 0 w 2124269"/>
                    <a:gd name="connsiteY0" fmla="*/ 1209770 h 1210109"/>
                    <a:gd name="connsiteX1" fmla="*/ 204797 w 2124269"/>
                    <a:gd name="connsiteY1" fmla="*/ 0 h 1210109"/>
                    <a:gd name="connsiteX2" fmla="*/ 1931577 w 2124269"/>
                    <a:gd name="connsiteY2" fmla="*/ 277 h 1210109"/>
                    <a:gd name="connsiteX3" fmla="*/ 2124269 w 2124269"/>
                    <a:gd name="connsiteY3" fmla="*/ 1210109 h 1210109"/>
                    <a:gd name="connsiteX4" fmla="*/ 0 w 2124269"/>
                    <a:gd name="connsiteY4" fmla="*/ 1209770 h 1210109"/>
                    <a:gd name="connsiteX0" fmla="*/ 0 w 2124269"/>
                    <a:gd name="connsiteY0" fmla="*/ 1209770 h 1210109"/>
                    <a:gd name="connsiteX1" fmla="*/ 202327 w 2124269"/>
                    <a:gd name="connsiteY1" fmla="*/ 0 h 1210109"/>
                    <a:gd name="connsiteX2" fmla="*/ 1931577 w 2124269"/>
                    <a:gd name="connsiteY2" fmla="*/ 277 h 1210109"/>
                    <a:gd name="connsiteX3" fmla="*/ 2124269 w 2124269"/>
                    <a:gd name="connsiteY3" fmla="*/ 1210109 h 1210109"/>
                    <a:gd name="connsiteX4" fmla="*/ 0 w 2124269"/>
                    <a:gd name="connsiteY4" fmla="*/ 1209770 h 1210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24269" h="1210109">
                      <a:moveTo>
                        <a:pt x="0" y="1209770"/>
                      </a:moveTo>
                      <a:lnTo>
                        <a:pt x="202327" y="0"/>
                      </a:lnTo>
                      <a:lnTo>
                        <a:pt x="1931577" y="277"/>
                      </a:lnTo>
                      <a:lnTo>
                        <a:pt x="2124269" y="1210109"/>
                      </a:lnTo>
                      <a:lnTo>
                        <a:pt x="0" y="1209770"/>
                      </a:lnTo>
                      <a:close/>
                    </a:path>
                  </a:pathLst>
                </a:custGeom>
                <a:solidFill>
                  <a:srgbClr val="3B547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04" name="Group 103"/>
                <p:cNvGrpSpPr/>
                <p:nvPr/>
              </p:nvGrpSpPr>
              <p:grpSpPr>
                <a:xfrm>
                  <a:off x="1888158" y="1839983"/>
                  <a:ext cx="2092825" cy="1163558"/>
                  <a:chOff x="1888158" y="1839983"/>
                  <a:chExt cx="2092825" cy="1163558"/>
                </a:xfrm>
              </p:grpSpPr>
              <p:sp>
                <p:nvSpPr>
                  <p:cNvPr id="22" name="Trapezoid 21"/>
                  <p:cNvSpPr/>
                  <p:nvPr/>
                </p:nvSpPr>
                <p:spPr>
                  <a:xfrm rot="10800000">
                    <a:off x="1888158" y="1839983"/>
                    <a:ext cx="2092825" cy="1163558"/>
                  </a:xfrm>
                  <a:prstGeom prst="trapezoid">
                    <a:avLst>
                      <a:gd name="adj" fmla="val 17102"/>
                    </a:avLst>
                  </a:prstGeom>
                  <a:solidFill>
                    <a:srgbClr val="7B97B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32" name="Group 31"/>
                  <p:cNvGrpSpPr/>
                  <p:nvPr/>
                </p:nvGrpSpPr>
                <p:grpSpPr>
                  <a:xfrm>
                    <a:off x="2614011" y="2176465"/>
                    <a:ext cx="641118" cy="490594"/>
                    <a:chOff x="1109133" y="1012100"/>
                    <a:chExt cx="783082" cy="599223"/>
                  </a:xfrm>
                  <a:solidFill>
                    <a:schemeClr val="bg1"/>
                  </a:solidFill>
                </p:grpSpPr>
                <p:grpSp>
                  <p:nvGrpSpPr>
                    <p:cNvPr id="33" name="Group 32"/>
                    <p:cNvGrpSpPr/>
                    <p:nvPr/>
                  </p:nvGrpSpPr>
                  <p:grpSpPr>
                    <a:xfrm>
                      <a:off x="1346540" y="1136666"/>
                      <a:ext cx="308269" cy="308050"/>
                      <a:chOff x="5269529" y="2505783"/>
                      <a:chExt cx="3127494" cy="3127511"/>
                    </a:xfrm>
                    <a:grpFill/>
                    <a:effectLst/>
                  </p:grpSpPr>
                  <p:sp>
                    <p:nvSpPr>
                      <p:cNvPr id="35" name="Freeform 34"/>
                      <p:cNvSpPr/>
                      <p:nvPr/>
                    </p:nvSpPr>
                    <p:spPr>
                      <a:xfrm rot="1439">
                        <a:off x="5269529" y="2505783"/>
                        <a:ext cx="3127494" cy="3127511"/>
                      </a:xfrm>
                      <a:custGeom>
                        <a:avLst/>
                        <a:gdLst>
                          <a:gd name="connsiteX0" fmla="*/ 727134 w 1454266"/>
                          <a:gd name="connsiteY0" fmla="*/ 0 h 1454274"/>
                          <a:gd name="connsiteX1" fmla="*/ 1454266 w 1454266"/>
                          <a:gd name="connsiteY1" fmla="*/ 727137 h 1454274"/>
                          <a:gd name="connsiteX2" fmla="*/ 727133 w 1454266"/>
                          <a:gd name="connsiteY2" fmla="*/ 1454274 h 1454274"/>
                          <a:gd name="connsiteX3" fmla="*/ 0 w 1454266"/>
                          <a:gd name="connsiteY3" fmla="*/ 727137 h 1454274"/>
                          <a:gd name="connsiteX4" fmla="*/ 727134 w 1454266"/>
                          <a:gd name="connsiteY4" fmla="*/ 0 h 1454274"/>
                          <a:gd name="connsiteX5" fmla="*/ 727133 w 1454266"/>
                          <a:gd name="connsiteY5" fmla="*/ 72655 h 1454274"/>
                          <a:gd name="connsiteX6" fmla="*/ 72655 w 1454266"/>
                          <a:gd name="connsiteY6" fmla="*/ 727137 h 1454274"/>
                          <a:gd name="connsiteX7" fmla="*/ 727133 w 1454266"/>
                          <a:gd name="connsiteY7" fmla="*/ 1381619 h 1454274"/>
                          <a:gd name="connsiteX8" fmla="*/ 1381611 w 1454266"/>
                          <a:gd name="connsiteY8" fmla="*/ 727137 h 1454274"/>
                          <a:gd name="connsiteX9" fmla="*/ 727133 w 1454266"/>
                          <a:gd name="connsiteY9" fmla="*/ 72655 h 14542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454266" h="1454274">
                            <a:moveTo>
                              <a:pt x="727134" y="0"/>
                            </a:moveTo>
                            <a:cubicBezTo>
                              <a:pt x="1128718" y="0"/>
                              <a:pt x="1454266" y="325551"/>
                              <a:pt x="1454266" y="727137"/>
                            </a:cubicBezTo>
                            <a:cubicBezTo>
                              <a:pt x="1454266" y="1128724"/>
                              <a:pt x="1128717" y="1454274"/>
                              <a:pt x="727133" y="1454274"/>
                            </a:cubicBezTo>
                            <a:cubicBezTo>
                              <a:pt x="325549" y="1454274"/>
                              <a:pt x="0" y="1128724"/>
                              <a:pt x="0" y="727137"/>
                            </a:cubicBezTo>
                            <a:cubicBezTo>
                              <a:pt x="0" y="325550"/>
                              <a:pt x="325550" y="0"/>
                              <a:pt x="727134" y="0"/>
                            </a:cubicBezTo>
                            <a:close/>
                            <a:moveTo>
                              <a:pt x="727133" y="72655"/>
                            </a:moveTo>
                            <a:cubicBezTo>
                              <a:pt x="365675" y="72655"/>
                              <a:pt x="72655" y="365677"/>
                              <a:pt x="72655" y="727137"/>
                            </a:cubicBezTo>
                            <a:cubicBezTo>
                              <a:pt x="72655" y="1088597"/>
                              <a:pt x="365675" y="1381619"/>
                              <a:pt x="727133" y="1381619"/>
                            </a:cubicBezTo>
                            <a:cubicBezTo>
                              <a:pt x="1088591" y="1381619"/>
                              <a:pt x="1381611" y="1088597"/>
                              <a:pt x="1381611" y="727137"/>
                            </a:cubicBezTo>
                            <a:cubicBezTo>
                              <a:pt x="1381611" y="365677"/>
                              <a:pt x="1088591" y="72655"/>
                              <a:pt x="727133" y="72655"/>
                            </a:cubicBezTo>
                            <a:close/>
                          </a:path>
                        </a:pathLst>
                      </a:cu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US" kern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6" name="Freeform 35"/>
                      <p:cNvSpPr/>
                      <p:nvPr/>
                    </p:nvSpPr>
                    <p:spPr>
                      <a:xfrm>
                        <a:off x="5677159" y="3147254"/>
                        <a:ext cx="2313891" cy="383392"/>
                      </a:xfrm>
                      <a:custGeom>
                        <a:avLst/>
                        <a:gdLst>
                          <a:gd name="connsiteX0" fmla="*/ 38188 w 1075946"/>
                          <a:gd name="connsiteY0" fmla="*/ 0 h 178275"/>
                          <a:gd name="connsiteX1" fmla="*/ 73667 w 1075946"/>
                          <a:gd name="connsiteY1" fmla="*/ 21208 h 178275"/>
                          <a:gd name="connsiteX2" fmla="*/ 538531 w 1075946"/>
                          <a:gd name="connsiteY2" fmla="*/ 101401 h 178275"/>
                          <a:gd name="connsiteX3" fmla="*/ 1003394 w 1075946"/>
                          <a:gd name="connsiteY3" fmla="*/ 21208 h 178275"/>
                          <a:gd name="connsiteX4" fmla="*/ 1036682 w 1075946"/>
                          <a:gd name="connsiteY4" fmla="*/ 1310 h 178275"/>
                          <a:gd name="connsiteX5" fmla="*/ 1075946 w 1075946"/>
                          <a:gd name="connsiteY5" fmla="*/ 54440 h 178275"/>
                          <a:gd name="connsiteX6" fmla="*/ 1063012 w 1075946"/>
                          <a:gd name="connsiteY6" fmla="*/ 64189 h 178275"/>
                          <a:gd name="connsiteX7" fmla="*/ 538531 w 1075946"/>
                          <a:gd name="connsiteY7" fmla="*/ 178275 h 178275"/>
                          <a:gd name="connsiteX8" fmla="*/ 14049 w 1075946"/>
                          <a:gd name="connsiteY8" fmla="*/ 64189 h 178275"/>
                          <a:gd name="connsiteX9" fmla="*/ 0 w 1075946"/>
                          <a:gd name="connsiteY9" fmla="*/ 53600 h 178275"/>
                          <a:gd name="connsiteX10" fmla="*/ 38188 w 1075946"/>
                          <a:gd name="connsiteY10" fmla="*/ 0 h 1782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075946" h="178275">
                            <a:moveTo>
                              <a:pt x="38188" y="0"/>
                            </a:moveTo>
                            <a:lnTo>
                              <a:pt x="73667" y="21208"/>
                            </a:lnTo>
                            <a:cubicBezTo>
                              <a:pt x="174412" y="69591"/>
                              <a:pt x="345022" y="101401"/>
                              <a:pt x="538531" y="101401"/>
                            </a:cubicBezTo>
                            <a:cubicBezTo>
                              <a:pt x="732040" y="101401"/>
                              <a:pt x="902649" y="69591"/>
                              <a:pt x="1003394" y="21208"/>
                            </a:cubicBezTo>
                            <a:lnTo>
                              <a:pt x="1036682" y="1310"/>
                            </a:lnTo>
                            <a:lnTo>
                              <a:pt x="1075946" y="54440"/>
                            </a:lnTo>
                            <a:lnTo>
                              <a:pt x="1063012" y="64189"/>
                            </a:lnTo>
                            <a:cubicBezTo>
                              <a:pt x="949346" y="133020"/>
                              <a:pt x="756856" y="178275"/>
                              <a:pt x="538531" y="178275"/>
                            </a:cubicBezTo>
                            <a:cubicBezTo>
                              <a:pt x="320205" y="178275"/>
                              <a:pt x="127715" y="133020"/>
                              <a:pt x="14049" y="64189"/>
                            </a:cubicBezTo>
                            <a:lnTo>
                              <a:pt x="0" y="53600"/>
                            </a:lnTo>
                            <a:lnTo>
                              <a:pt x="38188" y="0"/>
                            </a:lnTo>
                            <a:close/>
                          </a:path>
                        </a:pathLst>
                      </a:cu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>
                          <a:defRPr/>
                        </a:pPr>
                        <a:endParaRPr lang="en-US" kern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7" name="Freeform 36"/>
                      <p:cNvSpPr/>
                      <p:nvPr/>
                    </p:nvSpPr>
                    <p:spPr>
                      <a:xfrm>
                        <a:off x="5999119" y="2535333"/>
                        <a:ext cx="763032" cy="3079690"/>
                      </a:xfrm>
                      <a:custGeom>
                        <a:avLst/>
                        <a:gdLst>
                          <a:gd name="connsiteX0" fmla="*/ 354806 w 354806"/>
                          <a:gd name="connsiteY0" fmla="*/ 0 h 1432038"/>
                          <a:gd name="connsiteX1" fmla="*/ 354806 w 354806"/>
                          <a:gd name="connsiteY1" fmla="*/ 79373 h 1432038"/>
                          <a:gd name="connsiteX2" fmla="*/ 325150 w 354806"/>
                          <a:gd name="connsiteY2" fmla="*/ 85528 h 1432038"/>
                          <a:gd name="connsiteX3" fmla="*/ 75572 w 354806"/>
                          <a:gd name="connsiteY3" fmla="*/ 716019 h 1432038"/>
                          <a:gd name="connsiteX4" fmla="*/ 325150 w 354806"/>
                          <a:gd name="connsiteY4" fmla="*/ 1346510 h 1432038"/>
                          <a:gd name="connsiteX5" fmla="*/ 354806 w 354806"/>
                          <a:gd name="connsiteY5" fmla="*/ 1352666 h 1432038"/>
                          <a:gd name="connsiteX6" fmla="*/ 354806 w 354806"/>
                          <a:gd name="connsiteY6" fmla="*/ 1432038 h 1432038"/>
                          <a:gd name="connsiteX7" fmla="*/ 348459 w 354806"/>
                          <a:gd name="connsiteY7" fmla="*/ 1431444 h 1432038"/>
                          <a:gd name="connsiteX8" fmla="*/ 0 w 354806"/>
                          <a:gd name="connsiteY8" fmla="*/ 716019 h 1432038"/>
                          <a:gd name="connsiteX9" fmla="*/ 348459 w 354806"/>
                          <a:gd name="connsiteY9" fmla="*/ 594 h 1432038"/>
                          <a:gd name="connsiteX10" fmla="*/ 354806 w 354806"/>
                          <a:gd name="connsiteY10" fmla="*/ 0 h 14320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54806" h="1432038">
                            <a:moveTo>
                              <a:pt x="354806" y="0"/>
                            </a:moveTo>
                            <a:lnTo>
                              <a:pt x="354806" y="79373"/>
                            </a:lnTo>
                            <a:lnTo>
                              <a:pt x="325150" y="85528"/>
                            </a:lnTo>
                            <a:cubicBezTo>
                              <a:pt x="182716" y="145538"/>
                              <a:pt x="75572" y="405016"/>
                              <a:pt x="75572" y="716019"/>
                            </a:cubicBezTo>
                            <a:cubicBezTo>
                              <a:pt x="75572" y="1027022"/>
                              <a:pt x="182716" y="1286500"/>
                              <a:pt x="325150" y="1346510"/>
                            </a:cubicBezTo>
                            <a:lnTo>
                              <a:pt x="354806" y="1352666"/>
                            </a:lnTo>
                            <a:lnTo>
                              <a:pt x="354806" y="1432038"/>
                            </a:lnTo>
                            <a:lnTo>
                              <a:pt x="348459" y="1431444"/>
                            </a:lnTo>
                            <a:cubicBezTo>
                              <a:pt x="152735" y="1394617"/>
                              <a:pt x="0" y="1088365"/>
                              <a:pt x="0" y="716019"/>
                            </a:cubicBezTo>
                            <a:cubicBezTo>
                              <a:pt x="0" y="343673"/>
                              <a:pt x="152735" y="37421"/>
                              <a:pt x="348459" y="594"/>
                            </a:cubicBezTo>
                            <a:lnTo>
                              <a:pt x="354806" y="0"/>
                            </a:lnTo>
                            <a:close/>
                          </a:path>
                        </a:pathLst>
                      </a:cu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>
                          <a:defRPr/>
                        </a:pPr>
                        <a:endParaRPr lang="en-US" kern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9" name="Freeform 38"/>
                      <p:cNvSpPr/>
                      <p:nvPr/>
                    </p:nvSpPr>
                    <p:spPr>
                      <a:xfrm>
                        <a:off x="6878230" y="2538541"/>
                        <a:ext cx="742550" cy="3073274"/>
                      </a:xfrm>
                      <a:custGeom>
                        <a:avLst/>
                        <a:gdLst>
                          <a:gd name="connsiteX0" fmla="*/ 0 w 345282"/>
                          <a:gd name="connsiteY0" fmla="*/ 0 h 1429054"/>
                          <a:gd name="connsiteX1" fmla="*/ 35363 w 345282"/>
                          <a:gd name="connsiteY1" fmla="*/ 9999 h 1429054"/>
                          <a:gd name="connsiteX2" fmla="*/ 345282 w 345282"/>
                          <a:gd name="connsiteY2" fmla="*/ 714527 h 1429054"/>
                          <a:gd name="connsiteX3" fmla="*/ 35363 w 345282"/>
                          <a:gd name="connsiteY3" fmla="*/ 1419055 h 1429054"/>
                          <a:gd name="connsiteX4" fmla="*/ 0 w 345282"/>
                          <a:gd name="connsiteY4" fmla="*/ 1429054 h 1429054"/>
                          <a:gd name="connsiteX5" fmla="*/ 0 w 345282"/>
                          <a:gd name="connsiteY5" fmla="*/ 1349197 h 1429054"/>
                          <a:gd name="connsiteX6" fmla="*/ 20132 w 345282"/>
                          <a:gd name="connsiteY6" fmla="*/ 1345018 h 1429054"/>
                          <a:gd name="connsiteX7" fmla="*/ 269710 w 345282"/>
                          <a:gd name="connsiteY7" fmla="*/ 714527 h 1429054"/>
                          <a:gd name="connsiteX8" fmla="*/ 20132 w 345282"/>
                          <a:gd name="connsiteY8" fmla="*/ 84036 h 1429054"/>
                          <a:gd name="connsiteX9" fmla="*/ 0 w 345282"/>
                          <a:gd name="connsiteY9" fmla="*/ 79858 h 1429054"/>
                          <a:gd name="connsiteX10" fmla="*/ 0 w 345282"/>
                          <a:gd name="connsiteY10" fmla="*/ 0 h 14290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45282" h="1429054">
                            <a:moveTo>
                              <a:pt x="0" y="0"/>
                            </a:moveTo>
                            <a:lnTo>
                              <a:pt x="35363" y="9999"/>
                            </a:lnTo>
                            <a:cubicBezTo>
                              <a:pt x="212233" y="77056"/>
                              <a:pt x="345282" y="367004"/>
                              <a:pt x="345282" y="714527"/>
                            </a:cubicBezTo>
                            <a:cubicBezTo>
                              <a:pt x="345282" y="1062050"/>
                              <a:pt x="212233" y="1351998"/>
                              <a:pt x="35363" y="1419055"/>
                            </a:cubicBezTo>
                            <a:lnTo>
                              <a:pt x="0" y="1429054"/>
                            </a:lnTo>
                            <a:lnTo>
                              <a:pt x="0" y="1349197"/>
                            </a:lnTo>
                            <a:lnTo>
                              <a:pt x="20132" y="1345018"/>
                            </a:lnTo>
                            <a:cubicBezTo>
                              <a:pt x="162566" y="1285008"/>
                              <a:pt x="269710" y="1025530"/>
                              <a:pt x="269710" y="714527"/>
                            </a:cubicBezTo>
                            <a:cubicBezTo>
                              <a:pt x="269710" y="403524"/>
                              <a:pt x="162566" y="144046"/>
                              <a:pt x="20132" y="84036"/>
                            </a:cubicBezTo>
                            <a:lnTo>
                              <a:pt x="0" y="79858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>
                          <a:defRPr/>
                        </a:pPr>
                        <a:endParaRPr lang="en-US" kern="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0" name="Rectangle 39"/>
                      <p:cNvSpPr/>
                      <p:nvPr/>
                    </p:nvSpPr>
                    <p:spPr>
                      <a:xfrm>
                        <a:off x="6732495" y="2651534"/>
                        <a:ext cx="159339" cy="2852416"/>
                      </a:xfrm>
                      <a:prstGeom prst="rect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>
                          <a:defRPr/>
                        </a:pPr>
                        <a:endParaRPr lang="en-US" kern="0">
                          <a:solidFill>
                            <a:prstClr val="whit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1" name="Rectangle 40"/>
                      <p:cNvSpPr/>
                      <p:nvPr/>
                    </p:nvSpPr>
                    <p:spPr>
                      <a:xfrm rot="16200000">
                        <a:off x="6741205" y="2586490"/>
                        <a:ext cx="159339" cy="2992735"/>
                      </a:xfrm>
                      <a:prstGeom prst="rect">
                        <a:avLst/>
                      </a:prstGeom>
                      <a:grp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>
                          <a:defRPr/>
                        </a:pPr>
                        <a:endParaRPr lang="en-US" kern="0">
                          <a:solidFill>
                            <a:prstClr val="whit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1109133" y="1012100"/>
                      <a:ext cx="783082" cy="599223"/>
                    </a:xfrm>
                    <a:custGeom>
                      <a:avLst/>
                      <a:gdLst>
                        <a:gd name="connsiteX0" fmla="*/ 368067 w 1961538"/>
                        <a:gd name="connsiteY0" fmla="*/ 83883 h 1502065"/>
                        <a:gd name="connsiteX1" fmla="*/ 250476 w 1961538"/>
                        <a:gd name="connsiteY1" fmla="*/ 201474 h 1502065"/>
                        <a:gd name="connsiteX2" fmla="*/ 250476 w 1961538"/>
                        <a:gd name="connsiteY2" fmla="*/ 1083657 h 1502065"/>
                        <a:gd name="connsiteX3" fmla="*/ 368067 w 1961538"/>
                        <a:gd name="connsiteY3" fmla="*/ 1201248 h 1502065"/>
                        <a:gd name="connsiteX4" fmla="*/ 1593466 w 1961538"/>
                        <a:gd name="connsiteY4" fmla="*/ 1201248 h 1502065"/>
                        <a:gd name="connsiteX5" fmla="*/ 1711057 w 1961538"/>
                        <a:gd name="connsiteY5" fmla="*/ 1083657 h 1502065"/>
                        <a:gd name="connsiteX6" fmla="*/ 1711057 w 1961538"/>
                        <a:gd name="connsiteY6" fmla="*/ 201474 h 1502065"/>
                        <a:gd name="connsiteX7" fmla="*/ 1593466 w 1961538"/>
                        <a:gd name="connsiteY7" fmla="*/ 83883 h 1502065"/>
                        <a:gd name="connsiteX8" fmla="*/ 276071 w 1961538"/>
                        <a:gd name="connsiteY8" fmla="*/ 0 h 1502065"/>
                        <a:gd name="connsiteX9" fmla="*/ 1685470 w 1961538"/>
                        <a:gd name="connsiteY9" fmla="*/ 0 h 1502065"/>
                        <a:gd name="connsiteX10" fmla="*/ 1820717 w 1961538"/>
                        <a:gd name="connsiteY10" fmla="*/ 135249 h 1502065"/>
                        <a:gd name="connsiteX11" fmla="*/ 1820717 w 1961538"/>
                        <a:gd name="connsiteY11" fmla="*/ 1149896 h 1502065"/>
                        <a:gd name="connsiteX12" fmla="*/ 1738114 w 1961538"/>
                        <a:gd name="connsiteY12" fmla="*/ 1274515 h 1502065"/>
                        <a:gd name="connsiteX13" fmla="*/ 1731657 w 1961538"/>
                        <a:gd name="connsiteY13" fmla="*/ 1275819 h 1502065"/>
                        <a:gd name="connsiteX14" fmla="*/ 1961538 w 1961538"/>
                        <a:gd name="connsiteY14" fmla="*/ 1275819 h 1502065"/>
                        <a:gd name="connsiteX15" fmla="*/ 1961538 w 1961538"/>
                        <a:gd name="connsiteY15" fmla="*/ 1423788 h 1502065"/>
                        <a:gd name="connsiteX16" fmla="*/ 1868278 w 1961538"/>
                        <a:gd name="connsiteY16" fmla="*/ 1502065 h 1502065"/>
                        <a:gd name="connsiteX17" fmla="*/ 93260 w 1961538"/>
                        <a:gd name="connsiteY17" fmla="*/ 1502065 h 1502065"/>
                        <a:gd name="connsiteX18" fmla="*/ 0 w 1961538"/>
                        <a:gd name="connsiteY18" fmla="*/ 1423788 h 1502065"/>
                        <a:gd name="connsiteX19" fmla="*/ 0 w 1961538"/>
                        <a:gd name="connsiteY19" fmla="*/ 1275819 h 1502065"/>
                        <a:gd name="connsiteX20" fmla="*/ 229884 w 1961538"/>
                        <a:gd name="connsiteY20" fmla="*/ 1275819 h 1502065"/>
                        <a:gd name="connsiteX21" fmla="*/ 223427 w 1961538"/>
                        <a:gd name="connsiteY21" fmla="*/ 1274515 h 1502065"/>
                        <a:gd name="connsiteX22" fmla="*/ 140824 w 1961538"/>
                        <a:gd name="connsiteY22" fmla="*/ 1149896 h 1502065"/>
                        <a:gd name="connsiteX23" fmla="*/ 140824 w 1961538"/>
                        <a:gd name="connsiteY23" fmla="*/ 135249 h 1502065"/>
                        <a:gd name="connsiteX24" fmla="*/ 276071 w 1961538"/>
                        <a:gd name="connsiteY24" fmla="*/ 0 h 15020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1961538" h="1502065">
                          <a:moveTo>
                            <a:pt x="368067" y="83883"/>
                          </a:moveTo>
                          <a:cubicBezTo>
                            <a:pt x="303123" y="83883"/>
                            <a:pt x="250476" y="136530"/>
                            <a:pt x="250476" y="201474"/>
                          </a:cubicBezTo>
                          <a:lnTo>
                            <a:pt x="250476" y="1083657"/>
                          </a:lnTo>
                          <a:cubicBezTo>
                            <a:pt x="250476" y="1148601"/>
                            <a:pt x="303123" y="1201248"/>
                            <a:pt x="368067" y="1201248"/>
                          </a:cubicBezTo>
                          <a:lnTo>
                            <a:pt x="1593466" y="1201248"/>
                          </a:lnTo>
                          <a:cubicBezTo>
                            <a:pt x="1658410" y="1201248"/>
                            <a:pt x="1711057" y="1148601"/>
                            <a:pt x="1711057" y="1083657"/>
                          </a:cubicBezTo>
                          <a:lnTo>
                            <a:pt x="1711057" y="201474"/>
                          </a:lnTo>
                          <a:cubicBezTo>
                            <a:pt x="1711057" y="136530"/>
                            <a:pt x="1658410" y="83883"/>
                            <a:pt x="1593466" y="83883"/>
                          </a:cubicBezTo>
                          <a:close/>
                          <a:moveTo>
                            <a:pt x="276071" y="0"/>
                          </a:moveTo>
                          <a:lnTo>
                            <a:pt x="1685470" y="0"/>
                          </a:lnTo>
                          <a:cubicBezTo>
                            <a:pt x="1760165" y="0"/>
                            <a:pt x="1820717" y="60552"/>
                            <a:pt x="1820717" y="135249"/>
                          </a:cubicBezTo>
                          <a:lnTo>
                            <a:pt x="1820717" y="1149896"/>
                          </a:lnTo>
                          <a:cubicBezTo>
                            <a:pt x="1820717" y="1205917"/>
                            <a:pt x="1786656" y="1253984"/>
                            <a:pt x="1738114" y="1274515"/>
                          </a:cubicBezTo>
                          <a:lnTo>
                            <a:pt x="1731657" y="1275819"/>
                          </a:lnTo>
                          <a:lnTo>
                            <a:pt x="1961538" y="1275819"/>
                          </a:lnTo>
                          <a:lnTo>
                            <a:pt x="1961538" y="1423788"/>
                          </a:lnTo>
                          <a:cubicBezTo>
                            <a:pt x="1961538" y="1467020"/>
                            <a:pt x="1919785" y="1502065"/>
                            <a:pt x="1868278" y="1502065"/>
                          </a:cubicBezTo>
                          <a:lnTo>
                            <a:pt x="93260" y="1502065"/>
                          </a:lnTo>
                          <a:cubicBezTo>
                            <a:pt x="41753" y="1502065"/>
                            <a:pt x="0" y="1467020"/>
                            <a:pt x="0" y="1423788"/>
                          </a:cubicBezTo>
                          <a:lnTo>
                            <a:pt x="0" y="1275819"/>
                          </a:lnTo>
                          <a:lnTo>
                            <a:pt x="229884" y="1275819"/>
                          </a:lnTo>
                          <a:lnTo>
                            <a:pt x="223427" y="1274515"/>
                          </a:lnTo>
                          <a:cubicBezTo>
                            <a:pt x="174885" y="1253984"/>
                            <a:pt x="140824" y="1205917"/>
                            <a:pt x="140824" y="1149896"/>
                          </a:cubicBezTo>
                          <a:lnTo>
                            <a:pt x="140824" y="135249"/>
                          </a:lnTo>
                          <a:cubicBezTo>
                            <a:pt x="140824" y="60552"/>
                            <a:pt x="201376" y="0"/>
                            <a:pt x="276071" y="0"/>
                          </a:cubicBez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US" kern="0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73" name="Group 172"/>
            <p:cNvGrpSpPr/>
            <p:nvPr/>
          </p:nvGrpSpPr>
          <p:grpSpPr>
            <a:xfrm>
              <a:off x="299483" y="3084161"/>
              <a:ext cx="9144003" cy="1241363"/>
              <a:chOff x="307533" y="3084161"/>
              <a:chExt cx="9144003" cy="1241363"/>
            </a:xfrm>
          </p:grpSpPr>
          <p:grpSp>
            <p:nvGrpSpPr>
              <p:cNvPr id="172" name="Group 171"/>
              <p:cNvGrpSpPr/>
              <p:nvPr/>
            </p:nvGrpSpPr>
            <p:grpSpPr>
              <a:xfrm>
                <a:off x="307533" y="3084161"/>
                <a:ext cx="9144003" cy="1241363"/>
                <a:chOff x="307533" y="3084161"/>
                <a:chExt cx="9144003" cy="1241363"/>
              </a:xfrm>
            </p:grpSpPr>
            <p:sp>
              <p:nvSpPr>
                <p:cNvPr id="10" name="Rectangle 9"/>
                <p:cNvSpPr/>
                <p:nvPr/>
              </p:nvSpPr>
              <p:spPr>
                <a:xfrm rot="16200000">
                  <a:off x="4258853" y="-867159"/>
                  <a:ext cx="1241363" cy="9144003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97" name="Group 96"/>
                <p:cNvGrpSpPr/>
                <p:nvPr/>
              </p:nvGrpSpPr>
              <p:grpSpPr>
                <a:xfrm rot="16200000">
                  <a:off x="4497151" y="-534419"/>
                  <a:ext cx="738664" cy="8478522"/>
                  <a:chOff x="4105557" y="333609"/>
                  <a:chExt cx="766311" cy="8795851"/>
                </a:xfrm>
              </p:grpSpPr>
              <p:sp>
                <p:nvSpPr>
                  <p:cNvPr id="136" name="Rectangle 135"/>
                  <p:cNvSpPr/>
                  <p:nvPr/>
                </p:nvSpPr>
                <p:spPr>
                  <a:xfrm rot="5400000">
                    <a:off x="1997478" y="6255070"/>
                    <a:ext cx="4982469" cy="7663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US" sz="1400" kern="0" dirty="0">
                        <a:solidFill>
                          <a:srgbClr val="5E34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Capture your audience’s attention. </a:t>
                    </a:r>
                  </a:p>
                  <a:p>
                    <a:pPr lvl="0">
                      <a:defRPr/>
                    </a:pPr>
                    <a:r>
                      <a:rPr lang="en-US" sz="1400" kern="0" dirty="0">
                        <a:solidFill>
                          <a:srgbClr val="5E34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Download this awesome </a:t>
                    </a:r>
                    <a:r>
                      <a:rPr lang="en-US" sz="1400" kern="0" dirty="0" smtClean="0">
                        <a:solidFill>
                          <a:srgbClr val="5E34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diagram. Bring </a:t>
                    </a:r>
                    <a:r>
                      <a:rPr lang="en-US" sz="1400" kern="0" dirty="0">
                        <a:solidFill>
                          <a:srgbClr val="5E34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your presentation to life</a:t>
                    </a:r>
                    <a:r>
                      <a:rPr lang="en-US" sz="1400" kern="0" dirty="0" smtClean="0">
                        <a:solidFill>
                          <a:srgbClr val="5E34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</a:t>
                    </a:r>
                    <a:r>
                      <a:rPr lang="en-US" sz="1400" dirty="0">
                        <a:solidFill>
                          <a:srgbClr val="5E34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smtClean="0">
                        <a:solidFill>
                          <a:srgbClr val="5E34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All </a:t>
                    </a:r>
                    <a:r>
                      <a:rPr lang="en-US" sz="1400" dirty="0">
                        <a:solidFill>
                          <a:srgbClr val="5E34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images are 100% editable in PowerPoint. </a:t>
                    </a:r>
                  </a:p>
                </p:txBody>
              </p:sp>
              <p:sp>
                <p:nvSpPr>
                  <p:cNvPr id="147" name="TextBox 146"/>
                  <p:cNvSpPr txBox="1"/>
                  <p:nvPr/>
                </p:nvSpPr>
                <p:spPr>
                  <a:xfrm rot="5400000">
                    <a:off x="4041531" y="445544"/>
                    <a:ext cx="894391" cy="67052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03</a:t>
                    </a:r>
                    <a:endParaRPr lang="en-US" sz="36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71" name="Group 170"/>
              <p:cNvGrpSpPr/>
              <p:nvPr/>
            </p:nvGrpSpPr>
            <p:grpSpPr>
              <a:xfrm>
                <a:off x="1888156" y="3087339"/>
                <a:ext cx="2092825" cy="1238115"/>
                <a:chOff x="1888156" y="3087339"/>
                <a:chExt cx="2092825" cy="1238115"/>
              </a:xfrm>
            </p:grpSpPr>
            <p:grpSp>
              <p:nvGrpSpPr>
                <p:cNvPr id="108" name="Group 107"/>
                <p:cNvGrpSpPr/>
                <p:nvPr/>
              </p:nvGrpSpPr>
              <p:grpSpPr>
                <a:xfrm>
                  <a:off x="1888156" y="3087339"/>
                  <a:ext cx="2092825" cy="1238115"/>
                  <a:chOff x="1888156" y="3087339"/>
                  <a:chExt cx="2092825" cy="1238115"/>
                </a:xfrm>
              </p:grpSpPr>
              <p:sp>
                <p:nvSpPr>
                  <p:cNvPr id="20" name="Trapezoid 19"/>
                  <p:cNvSpPr/>
                  <p:nvPr/>
                </p:nvSpPr>
                <p:spPr>
                  <a:xfrm rot="10800000">
                    <a:off x="1918419" y="3158708"/>
                    <a:ext cx="2040387" cy="1166746"/>
                  </a:xfrm>
                  <a:custGeom>
                    <a:avLst/>
                    <a:gdLst>
                      <a:gd name="connsiteX0" fmla="*/ 0 w 2145160"/>
                      <a:gd name="connsiteY0" fmla="*/ 1207109 h 1207109"/>
                      <a:gd name="connsiteX1" fmla="*/ 206440 w 2145160"/>
                      <a:gd name="connsiteY1" fmla="*/ 0 h 1207109"/>
                      <a:gd name="connsiteX2" fmla="*/ 1938720 w 2145160"/>
                      <a:gd name="connsiteY2" fmla="*/ 0 h 1207109"/>
                      <a:gd name="connsiteX3" fmla="*/ 2145160 w 2145160"/>
                      <a:gd name="connsiteY3" fmla="*/ 1207109 h 1207109"/>
                      <a:gd name="connsiteX4" fmla="*/ 0 w 2145160"/>
                      <a:gd name="connsiteY4" fmla="*/ 1207109 h 1207109"/>
                      <a:gd name="connsiteX0" fmla="*/ 0 w 2133254"/>
                      <a:gd name="connsiteY0" fmla="*/ 1214253 h 1214253"/>
                      <a:gd name="connsiteX1" fmla="*/ 194534 w 2133254"/>
                      <a:gd name="connsiteY1" fmla="*/ 0 h 1214253"/>
                      <a:gd name="connsiteX2" fmla="*/ 1926814 w 2133254"/>
                      <a:gd name="connsiteY2" fmla="*/ 0 h 1214253"/>
                      <a:gd name="connsiteX3" fmla="*/ 2133254 w 2133254"/>
                      <a:gd name="connsiteY3" fmla="*/ 1207109 h 1214253"/>
                      <a:gd name="connsiteX4" fmla="*/ 0 w 2133254"/>
                      <a:gd name="connsiteY4" fmla="*/ 1214253 h 1214253"/>
                      <a:gd name="connsiteX0" fmla="*/ 0 w 2133254"/>
                      <a:gd name="connsiteY0" fmla="*/ 1214253 h 1214253"/>
                      <a:gd name="connsiteX1" fmla="*/ 199297 w 2133254"/>
                      <a:gd name="connsiteY1" fmla="*/ 3 h 1214253"/>
                      <a:gd name="connsiteX2" fmla="*/ 1926814 w 2133254"/>
                      <a:gd name="connsiteY2" fmla="*/ 0 h 1214253"/>
                      <a:gd name="connsiteX3" fmla="*/ 2133254 w 2133254"/>
                      <a:gd name="connsiteY3" fmla="*/ 1207109 h 1214253"/>
                      <a:gd name="connsiteX4" fmla="*/ 0 w 2133254"/>
                      <a:gd name="connsiteY4" fmla="*/ 1214253 h 1214253"/>
                      <a:gd name="connsiteX0" fmla="*/ 0 w 2125005"/>
                      <a:gd name="connsiteY0" fmla="*/ 1214253 h 1214253"/>
                      <a:gd name="connsiteX1" fmla="*/ 199297 w 2125005"/>
                      <a:gd name="connsiteY1" fmla="*/ 3 h 1214253"/>
                      <a:gd name="connsiteX2" fmla="*/ 1926814 w 2125005"/>
                      <a:gd name="connsiteY2" fmla="*/ 0 h 1214253"/>
                      <a:gd name="connsiteX3" fmla="*/ 2125005 w 2125005"/>
                      <a:gd name="connsiteY3" fmla="*/ 1209858 h 1214253"/>
                      <a:gd name="connsiteX4" fmla="*/ 0 w 2125005"/>
                      <a:gd name="connsiteY4" fmla="*/ 1214253 h 1214253"/>
                      <a:gd name="connsiteX0" fmla="*/ 0 w 2125005"/>
                      <a:gd name="connsiteY0" fmla="*/ 1214253 h 1214253"/>
                      <a:gd name="connsiteX1" fmla="*/ 199297 w 2125005"/>
                      <a:gd name="connsiteY1" fmla="*/ 3 h 1214253"/>
                      <a:gd name="connsiteX2" fmla="*/ 1926814 w 2125005"/>
                      <a:gd name="connsiteY2" fmla="*/ 0 h 1214253"/>
                      <a:gd name="connsiteX3" fmla="*/ 2125005 w 2125005"/>
                      <a:gd name="connsiteY3" fmla="*/ 1209858 h 1214253"/>
                      <a:gd name="connsiteX4" fmla="*/ 0 w 2125005"/>
                      <a:gd name="connsiteY4" fmla="*/ 1214253 h 1214253"/>
                      <a:gd name="connsiteX0" fmla="*/ 0 w 2125005"/>
                      <a:gd name="connsiteY0" fmla="*/ 1214253 h 1214253"/>
                      <a:gd name="connsiteX1" fmla="*/ 199297 w 2125005"/>
                      <a:gd name="connsiteY1" fmla="*/ 3 h 1214253"/>
                      <a:gd name="connsiteX2" fmla="*/ 1926814 w 2125005"/>
                      <a:gd name="connsiteY2" fmla="*/ 0 h 1214253"/>
                      <a:gd name="connsiteX3" fmla="*/ 2125005 w 2125005"/>
                      <a:gd name="connsiteY3" fmla="*/ 1212608 h 1214253"/>
                      <a:gd name="connsiteX4" fmla="*/ 0 w 2125005"/>
                      <a:gd name="connsiteY4" fmla="*/ 1214253 h 1214253"/>
                      <a:gd name="connsiteX0" fmla="*/ 0 w 2116756"/>
                      <a:gd name="connsiteY0" fmla="*/ 1214253 h 1215357"/>
                      <a:gd name="connsiteX1" fmla="*/ 199297 w 2116756"/>
                      <a:gd name="connsiteY1" fmla="*/ 3 h 1215357"/>
                      <a:gd name="connsiteX2" fmla="*/ 1926814 w 2116756"/>
                      <a:gd name="connsiteY2" fmla="*/ 0 h 1215357"/>
                      <a:gd name="connsiteX3" fmla="*/ 2116756 w 2116756"/>
                      <a:gd name="connsiteY3" fmla="*/ 1215357 h 1215357"/>
                      <a:gd name="connsiteX4" fmla="*/ 0 w 2116756"/>
                      <a:gd name="connsiteY4" fmla="*/ 1214253 h 1215357"/>
                      <a:gd name="connsiteX0" fmla="*/ 0 w 2116756"/>
                      <a:gd name="connsiteY0" fmla="*/ 1214253 h 1215357"/>
                      <a:gd name="connsiteX1" fmla="*/ 191886 w 2116756"/>
                      <a:gd name="connsiteY1" fmla="*/ 2474 h 1215357"/>
                      <a:gd name="connsiteX2" fmla="*/ 1926814 w 2116756"/>
                      <a:gd name="connsiteY2" fmla="*/ 0 h 1215357"/>
                      <a:gd name="connsiteX3" fmla="*/ 2116756 w 2116756"/>
                      <a:gd name="connsiteY3" fmla="*/ 1215357 h 1215357"/>
                      <a:gd name="connsiteX4" fmla="*/ 0 w 2116756"/>
                      <a:gd name="connsiteY4" fmla="*/ 1214253 h 1215357"/>
                      <a:gd name="connsiteX0" fmla="*/ 0 w 2116756"/>
                      <a:gd name="connsiteY0" fmla="*/ 1211779 h 1212883"/>
                      <a:gd name="connsiteX1" fmla="*/ 191886 w 2116756"/>
                      <a:gd name="connsiteY1" fmla="*/ 0 h 1212883"/>
                      <a:gd name="connsiteX2" fmla="*/ 1926814 w 2116756"/>
                      <a:gd name="connsiteY2" fmla="*/ 2467 h 1212883"/>
                      <a:gd name="connsiteX3" fmla="*/ 2116756 w 2116756"/>
                      <a:gd name="connsiteY3" fmla="*/ 1212883 h 1212883"/>
                      <a:gd name="connsiteX4" fmla="*/ 0 w 2116756"/>
                      <a:gd name="connsiteY4" fmla="*/ 1211779 h 1212883"/>
                      <a:gd name="connsiteX0" fmla="*/ 0 w 2116756"/>
                      <a:gd name="connsiteY0" fmla="*/ 1209312 h 1210416"/>
                      <a:gd name="connsiteX1" fmla="*/ 191886 w 2116756"/>
                      <a:gd name="connsiteY1" fmla="*/ 3 h 1210416"/>
                      <a:gd name="connsiteX2" fmla="*/ 1926814 w 2116756"/>
                      <a:gd name="connsiteY2" fmla="*/ 0 h 1210416"/>
                      <a:gd name="connsiteX3" fmla="*/ 2116756 w 2116756"/>
                      <a:gd name="connsiteY3" fmla="*/ 1210416 h 1210416"/>
                      <a:gd name="connsiteX4" fmla="*/ 0 w 2116756"/>
                      <a:gd name="connsiteY4" fmla="*/ 1209312 h 1210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16756" h="1210416">
                        <a:moveTo>
                          <a:pt x="0" y="1209312"/>
                        </a:moveTo>
                        <a:lnTo>
                          <a:pt x="191886" y="3"/>
                        </a:lnTo>
                        <a:lnTo>
                          <a:pt x="1926814" y="0"/>
                        </a:lnTo>
                        <a:lnTo>
                          <a:pt x="2116756" y="1210416"/>
                        </a:lnTo>
                        <a:lnTo>
                          <a:pt x="0" y="1209312"/>
                        </a:lnTo>
                        <a:close/>
                      </a:path>
                    </a:pathLst>
                  </a:custGeom>
                  <a:solidFill>
                    <a:srgbClr val="5E3456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" name="Trapezoid 18"/>
                  <p:cNvSpPr/>
                  <p:nvPr/>
                </p:nvSpPr>
                <p:spPr>
                  <a:xfrm rot="10800000">
                    <a:off x="1888156" y="3087339"/>
                    <a:ext cx="2092825" cy="1166379"/>
                  </a:xfrm>
                  <a:custGeom>
                    <a:avLst/>
                    <a:gdLst>
                      <a:gd name="connsiteX0" fmla="*/ 0 w 2092825"/>
                      <a:gd name="connsiteY0" fmla="*/ 1166379 h 1166379"/>
                      <a:gd name="connsiteX1" fmla="*/ 199474 w 2092825"/>
                      <a:gd name="connsiteY1" fmla="*/ 0 h 1166379"/>
                      <a:gd name="connsiteX2" fmla="*/ 1893351 w 2092825"/>
                      <a:gd name="connsiteY2" fmla="*/ 0 h 1166379"/>
                      <a:gd name="connsiteX3" fmla="*/ 2092825 w 2092825"/>
                      <a:gd name="connsiteY3" fmla="*/ 1166379 h 1166379"/>
                      <a:gd name="connsiteX4" fmla="*/ 0 w 2092825"/>
                      <a:gd name="connsiteY4" fmla="*/ 1166379 h 1166379"/>
                      <a:gd name="connsiteX0" fmla="*/ 0 w 2092825"/>
                      <a:gd name="connsiteY0" fmla="*/ 1166379 h 1166379"/>
                      <a:gd name="connsiteX1" fmla="*/ 197093 w 2092825"/>
                      <a:gd name="connsiteY1" fmla="*/ 0 h 1166379"/>
                      <a:gd name="connsiteX2" fmla="*/ 1893351 w 2092825"/>
                      <a:gd name="connsiteY2" fmla="*/ 0 h 1166379"/>
                      <a:gd name="connsiteX3" fmla="*/ 2092825 w 2092825"/>
                      <a:gd name="connsiteY3" fmla="*/ 1166379 h 1166379"/>
                      <a:gd name="connsiteX4" fmla="*/ 0 w 2092825"/>
                      <a:gd name="connsiteY4" fmla="*/ 1166379 h 1166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92825" h="1166379">
                        <a:moveTo>
                          <a:pt x="0" y="1166379"/>
                        </a:moveTo>
                        <a:lnTo>
                          <a:pt x="197093" y="0"/>
                        </a:lnTo>
                        <a:lnTo>
                          <a:pt x="1893351" y="0"/>
                        </a:lnTo>
                        <a:lnTo>
                          <a:pt x="2092825" y="1166379"/>
                        </a:lnTo>
                        <a:lnTo>
                          <a:pt x="0" y="1166379"/>
                        </a:lnTo>
                        <a:close/>
                      </a:path>
                    </a:pathLst>
                  </a:custGeom>
                  <a:solidFill>
                    <a:srgbClr val="B070A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7" name="Group 56"/>
                <p:cNvGrpSpPr/>
                <p:nvPr/>
              </p:nvGrpSpPr>
              <p:grpSpPr>
                <a:xfrm>
                  <a:off x="2592807" y="3360154"/>
                  <a:ext cx="683522" cy="690898"/>
                  <a:chOff x="783683" y="365780"/>
                  <a:chExt cx="7463348" cy="7330827"/>
                </a:xfrm>
                <a:solidFill>
                  <a:schemeClr val="bg1"/>
                </a:solidFill>
              </p:grpSpPr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875066" y="365780"/>
                    <a:ext cx="5100151" cy="5146440"/>
                    <a:chOff x="3751356" y="1707185"/>
                    <a:chExt cx="287233" cy="289840"/>
                  </a:xfrm>
                  <a:grpFill/>
                </p:grpSpPr>
                <p:sp>
                  <p:nvSpPr>
                    <p:cNvPr id="65" name="Freeform 114"/>
                    <p:cNvSpPr>
                      <a:spLocks/>
                    </p:cNvSpPr>
                    <p:nvPr/>
                  </p:nvSpPr>
                  <p:spPr bwMode="auto">
                    <a:xfrm>
                      <a:off x="3867889" y="1824515"/>
                      <a:ext cx="52017" cy="48957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smtClean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Freeform 65"/>
                    <p:cNvSpPr/>
                    <p:nvPr/>
                  </p:nvSpPr>
                  <p:spPr>
                    <a:xfrm rot="18847983">
                      <a:off x="3750053" y="1708488"/>
                      <a:ext cx="289840" cy="287233"/>
                    </a:xfrm>
                    <a:custGeom>
                      <a:avLst/>
                      <a:gdLst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85244 w 1764435"/>
                        <a:gd name="connsiteY14" fmla="*/ 1174052 h 1748555"/>
                        <a:gd name="connsiteX15" fmla="*/ 1515303 w 1764435"/>
                        <a:gd name="connsiteY15" fmla="*/ 1302217 h 1748555"/>
                        <a:gd name="connsiteX16" fmla="*/ 1598713 w 1764435"/>
                        <a:gd name="connsiteY16" fmla="*/ 1388190 h 1748555"/>
                        <a:gd name="connsiteX17" fmla="*/ 1382229 w 1764435"/>
                        <a:gd name="connsiteY17" fmla="*/ 1598220 h 1748555"/>
                        <a:gd name="connsiteX18" fmla="*/ 1300563 w 1764435"/>
                        <a:gd name="connsiteY18" fmla="*/ 1514045 h 1748555"/>
                        <a:gd name="connsiteX19" fmla="*/ 1293060 w 1764435"/>
                        <a:gd name="connsiteY19" fmla="*/ 1519388 h 1748555"/>
                        <a:gd name="connsiteX20" fmla="*/ 1017662 w 1764435"/>
                        <a:gd name="connsiteY20" fmla="*/ 1626826 h 1748555"/>
                        <a:gd name="connsiteX21" fmla="*/ 1010698 w 1764435"/>
                        <a:gd name="connsiteY21" fmla="*/ 1627387 h 1748555"/>
                        <a:gd name="connsiteX22" fmla="*/ 1010698 w 1764435"/>
                        <a:gd name="connsiteY22" fmla="*/ 1748555 h 1748555"/>
                        <a:gd name="connsiteX23" fmla="*/ 709074 w 1764435"/>
                        <a:gd name="connsiteY23" fmla="*/ 1748555 h 1748555"/>
                        <a:gd name="connsiteX24" fmla="*/ 709074 w 1764435"/>
                        <a:gd name="connsiteY24" fmla="*/ 1616932 h 1748555"/>
                        <a:gd name="connsiteX25" fmla="*/ 586066 w 1764435"/>
                        <a:gd name="connsiteY25" fmla="*/ 1578443 h 1748555"/>
                        <a:gd name="connsiteX26" fmla="*/ 454599 w 1764435"/>
                        <a:gd name="connsiteY26" fmla="*/ 1506700 h 1748555"/>
                        <a:gd name="connsiteX27" fmla="*/ 453656 w 1764435"/>
                        <a:gd name="connsiteY27" fmla="*/ 1505985 h 1748555"/>
                        <a:gd name="connsiteX28" fmla="*/ 365195 w 1764435"/>
                        <a:gd name="connsiteY28" fmla="*/ 1591809 h 1748555"/>
                        <a:gd name="connsiteX29" fmla="*/ 155165 w 1764435"/>
                        <a:gd name="connsiteY29" fmla="*/ 1375325 h 1748555"/>
                        <a:gd name="connsiteX30" fmla="*/ 243279 w 1764435"/>
                        <a:gd name="connsiteY30" fmla="*/ 1289839 h 1748555"/>
                        <a:gd name="connsiteX31" fmla="*/ 240729 w 1764435"/>
                        <a:gd name="connsiteY31" fmla="*/ 1286259 h 1748555"/>
                        <a:gd name="connsiteX32" fmla="*/ 157582 w 1764435"/>
                        <a:gd name="connsiteY32" fmla="*/ 1109045 h 1748555"/>
                        <a:gd name="connsiteX33" fmla="*/ 136311 w 1764435"/>
                        <a:gd name="connsiteY33" fmla="*/ 1024161 h 1748555"/>
                        <a:gd name="connsiteX34" fmla="*/ 0 w 1764435"/>
                        <a:gd name="connsiteY34" fmla="*/ 1017916 h 1748555"/>
                        <a:gd name="connsiteX35" fmla="*/ 13805 w 1764435"/>
                        <a:gd name="connsiteY35" fmla="*/ 716607 h 1748555"/>
                        <a:gd name="connsiteX36" fmla="*/ 137591 w 1764435"/>
                        <a:gd name="connsiteY36" fmla="*/ 722279 h 1748555"/>
                        <a:gd name="connsiteX37" fmla="*/ 160456 w 1764435"/>
                        <a:gd name="connsiteY37" fmla="*/ 635514 h 1748555"/>
                        <a:gd name="connsiteX38" fmla="*/ 197010 w 1764435"/>
                        <a:gd name="connsiteY38" fmla="*/ 545377 h 1748555"/>
                        <a:gd name="connsiteX39" fmla="*/ 255898 w 1764435"/>
                        <a:gd name="connsiteY39" fmla="*/ 446398 h 1748555"/>
                        <a:gd name="connsiteX40" fmla="*/ 155077 w 1764435"/>
                        <a:gd name="connsiteY40" fmla="*/ 342479 h 1748555"/>
                        <a:gd name="connsiteX41" fmla="*/ 371560 w 1764435"/>
                        <a:gd name="connsiteY41" fmla="*/ 132449 h 1748555"/>
                        <a:gd name="connsiteX42" fmla="*/ 471585 w 1764435"/>
                        <a:gd name="connsiteY42" fmla="*/ 235548 h 1748555"/>
                        <a:gd name="connsiteX43" fmla="*/ 473859 w 1764435"/>
                        <a:gd name="connsiteY43" fmla="*/ 233929 h 1748555"/>
                        <a:gd name="connsiteX44" fmla="*/ 607436 w 1764435"/>
                        <a:gd name="connsiteY44" fmla="*/ 166197 h 1748555"/>
                        <a:gd name="connsiteX45" fmla="*/ 738328 w 1764435"/>
                        <a:gd name="connsiteY45" fmla="*/ 129551 h 1748555"/>
                        <a:gd name="connsiteX46" fmla="*/ 738328 w 1764435"/>
                        <a:gd name="connsiteY46" fmla="*/ 0 h 1748555"/>
                        <a:gd name="connsiteX47" fmla="*/ 1039953 w 1764435"/>
                        <a:gd name="connsiteY47" fmla="*/ 0 h 1748555"/>
                        <a:gd name="connsiteX48" fmla="*/ 1039953 w 1764435"/>
                        <a:gd name="connsiteY48" fmla="*/ 130857 h 1748555"/>
                        <a:gd name="connsiteX49" fmla="*/ 1040298 w 1764435"/>
                        <a:gd name="connsiteY49" fmla="*/ 130895 h 1748555"/>
                        <a:gd name="connsiteX50" fmla="*/ 1312320 w 1764435"/>
                        <a:gd name="connsiteY50" fmla="*/ 246617 h 1748555"/>
                        <a:gd name="connsiteX51" fmla="*/ 1315821 w 1764435"/>
                        <a:gd name="connsiteY51" fmla="*/ 249273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453656 w 1764435"/>
                        <a:gd name="connsiteY25" fmla="*/ 1505985 h 1748555"/>
                        <a:gd name="connsiteX26" fmla="*/ 365195 w 1764435"/>
                        <a:gd name="connsiteY26" fmla="*/ 1591809 h 1748555"/>
                        <a:gd name="connsiteX27" fmla="*/ 155165 w 1764435"/>
                        <a:gd name="connsiteY27" fmla="*/ 1375325 h 1748555"/>
                        <a:gd name="connsiteX28" fmla="*/ 243279 w 1764435"/>
                        <a:gd name="connsiteY28" fmla="*/ 1289839 h 1748555"/>
                        <a:gd name="connsiteX29" fmla="*/ 240729 w 1764435"/>
                        <a:gd name="connsiteY29" fmla="*/ 1286259 h 1748555"/>
                        <a:gd name="connsiteX30" fmla="*/ 157582 w 1764435"/>
                        <a:gd name="connsiteY30" fmla="*/ 1109045 h 1748555"/>
                        <a:gd name="connsiteX31" fmla="*/ 136311 w 1764435"/>
                        <a:gd name="connsiteY31" fmla="*/ 1024161 h 1748555"/>
                        <a:gd name="connsiteX32" fmla="*/ 0 w 1764435"/>
                        <a:gd name="connsiteY32" fmla="*/ 1017916 h 1748555"/>
                        <a:gd name="connsiteX33" fmla="*/ 13805 w 1764435"/>
                        <a:gd name="connsiteY33" fmla="*/ 716607 h 1748555"/>
                        <a:gd name="connsiteX34" fmla="*/ 137591 w 1764435"/>
                        <a:gd name="connsiteY34" fmla="*/ 722279 h 1748555"/>
                        <a:gd name="connsiteX35" fmla="*/ 160456 w 1764435"/>
                        <a:gd name="connsiteY35" fmla="*/ 635514 h 1748555"/>
                        <a:gd name="connsiteX36" fmla="*/ 197010 w 1764435"/>
                        <a:gd name="connsiteY36" fmla="*/ 545377 h 1748555"/>
                        <a:gd name="connsiteX37" fmla="*/ 255898 w 1764435"/>
                        <a:gd name="connsiteY37" fmla="*/ 446398 h 1748555"/>
                        <a:gd name="connsiteX38" fmla="*/ 155077 w 1764435"/>
                        <a:gd name="connsiteY38" fmla="*/ 342479 h 1748555"/>
                        <a:gd name="connsiteX39" fmla="*/ 371560 w 1764435"/>
                        <a:gd name="connsiteY39" fmla="*/ 132449 h 1748555"/>
                        <a:gd name="connsiteX40" fmla="*/ 471585 w 1764435"/>
                        <a:gd name="connsiteY40" fmla="*/ 235548 h 1748555"/>
                        <a:gd name="connsiteX41" fmla="*/ 473859 w 1764435"/>
                        <a:gd name="connsiteY41" fmla="*/ 233929 h 1748555"/>
                        <a:gd name="connsiteX42" fmla="*/ 607436 w 1764435"/>
                        <a:gd name="connsiteY42" fmla="*/ 166197 h 1748555"/>
                        <a:gd name="connsiteX43" fmla="*/ 738328 w 1764435"/>
                        <a:gd name="connsiteY43" fmla="*/ 129551 h 1748555"/>
                        <a:gd name="connsiteX44" fmla="*/ 738328 w 1764435"/>
                        <a:gd name="connsiteY44" fmla="*/ 0 h 1748555"/>
                        <a:gd name="connsiteX45" fmla="*/ 1039953 w 1764435"/>
                        <a:gd name="connsiteY45" fmla="*/ 0 h 1748555"/>
                        <a:gd name="connsiteX46" fmla="*/ 1039953 w 1764435"/>
                        <a:gd name="connsiteY46" fmla="*/ 130857 h 1748555"/>
                        <a:gd name="connsiteX47" fmla="*/ 1040298 w 1764435"/>
                        <a:gd name="connsiteY47" fmla="*/ 130895 h 1748555"/>
                        <a:gd name="connsiteX48" fmla="*/ 1312320 w 1764435"/>
                        <a:gd name="connsiteY48" fmla="*/ 246617 h 1748555"/>
                        <a:gd name="connsiteX49" fmla="*/ 1315821 w 1764435"/>
                        <a:gd name="connsiteY49" fmla="*/ 249273 h 1748555"/>
                        <a:gd name="connsiteX50" fmla="*/ 1390262 w 1764435"/>
                        <a:gd name="connsiteY50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453656 w 1764435"/>
                        <a:gd name="connsiteY25" fmla="*/ 1505985 h 1748555"/>
                        <a:gd name="connsiteX26" fmla="*/ 365195 w 1764435"/>
                        <a:gd name="connsiteY26" fmla="*/ 1591809 h 1748555"/>
                        <a:gd name="connsiteX27" fmla="*/ 155165 w 1764435"/>
                        <a:gd name="connsiteY27" fmla="*/ 1375325 h 1748555"/>
                        <a:gd name="connsiteX28" fmla="*/ 243279 w 1764435"/>
                        <a:gd name="connsiteY28" fmla="*/ 1289839 h 1748555"/>
                        <a:gd name="connsiteX29" fmla="*/ 240729 w 1764435"/>
                        <a:gd name="connsiteY29" fmla="*/ 1286259 h 1748555"/>
                        <a:gd name="connsiteX30" fmla="*/ 157582 w 1764435"/>
                        <a:gd name="connsiteY30" fmla="*/ 1109045 h 1748555"/>
                        <a:gd name="connsiteX31" fmla="*/ 136311 w 1764435"/>
                        <a:gd name="connsiteY31" fmla="*/ 1024161 h 1748555"/>
                        <a:gd name="connsiteX32" fmla="*/ 0 w 1764435"/>
                        <a:gd name="connsiteY32" fmla="*/ 1017916 h 1748555"/>
                        <a:gd name="connsiteX33" fmla="*/ 13805 w 1764435"/>
                        <a:gd name="connsiteY33" fmla="*/ 716607 h 1748555"/>
                        <a:gd name="connsiteX34" fmla="*/ 137591 w 1764435"/>
                        <a:gd name="connsiteY34" fmla="*/ 722279 h 1748555"/>
                        <a:gd name="connsiteX35" fmla="*/ 160456 w 1764435"/>
                        <a:gd name="connsiteY35" fmla="*/ 635514 h 1748555"/>
                        <a:gd name="connsiteX36" fmla="*/ 197010 w 1764435"/>
                        <a:gd name="connsiteY36" fmla="*/ 545377 h 1748555"/>
                        <a:gd name="connsiteX37" fmla="*/ 255898 w 1764435"/>
                        <a:gd name="connsiteY37" fmla="*/ 446398 h 1748555"/>
                        <a:gd name="connsiteX38" fmla="*/ 155077 w 1764435"/>
                        <a:gd name="connsiteY38" fmla="*/ 342479 h 1748555"/>
                        <a:gd name="connsiteX39" fmla="*/ 371560 w 1764435"/>
                        <a:gd name="connsiteY39" fmla="*/ 132449 h 1748555"/>
                        <a:gd name="connsiteX40" fmla="*/ 471585 w 1764435"/>
                        <a:gd name="connsiteY40" fmla="*/ 235548 h 1748555"/>
                        <a:gd name="connsiteX41" fmla="*/ 473859 w 1764435"/>
                        <a:gd name="connsiteY41" fmla="*/ 233929 h 1748555"/>
                        <a:gd name="connsiteX42" fmla="*/ 607436 w 1764435"/>
                        <a:gd name="connsiteY42" fmla="*/ 166197 h 1748555"/>
                        <a:gd name="connsiteX43" fmla="*/ 738328 w 1764435"/>
                        <a:gd name="connsiteY43" fmla="*/ 129551 h 1748555"/>
                        <a:gd name="connsiteX44" fmla="*/ 738328 w 1764435"/>
                        <a:gd name="connsiteY44" fmla="*/ 0 h 1748555"/>
                        <a:gd name="connsiteX45" fmla="*/ 1039953 w 1764435"/>
                        <a:gd name="connsiteY45" fmla="*/ 0 h 1748555"/>
                        <a:gd name="connsiteX46" fmla="*/ 1039953 w 1764435"/>
                        <a:gd name="connsiteY46" fmla="*/ 130857 h 1748555"/>
                        <a:gd name="connsiteX47" fmla="*/ 1040298 w 1764435"/>
                        <a:gd name="connsiteY47" fmla="*/ 130895 h 1748555"/>
                        <a:gd name="connsiteX48" fmla="*/ 1312320 w 1764435"/>
                        <a:gd name="connsiteY48" fmla="*/ 246617 h 1748555"/>
                        <a:gd name="connsiteX49" fmla="*/ 1315821 w 1764435"/>
                        <a:gd name="connsiteY49" fmla="*/ 249273 h 1748555"/>
                        <a:gd name="connsiteX50" fmla="*/ 1390262 w 1764435"/>
                        <a:gd name="connsiteY50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5203 w 1764435"/>
                        <a:gd name="connsiteY29" fmla="*/ 1113628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49448 w 1764435"/>
                        <a:gd name="connsiteY29" fmla="*/ 1112386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36311 w 1764435"/>
                        <a:gd name="connsiteY29" fmla="*/ 1024161 h 1748555"/>
                        <a:gd name="connsiteX30" fmla="*/ 0 w 1764435"/>
                        <a:gd name="connsiteY30" fmla="*/ 1017916 h 1748555"/>
                        <a:gd name="connsiteX31" fmla="*/ 13805 w 1764435"/>
                        <a:gd name="connsiteY31" fmla="*/ 716607 h 1748555"/>
                        <a:gd name="connsiteX32" fmla="*/ 137591 w 1764435"/>
                        <a:gd name="connsiteY32" fmla="*/ 722279 h 1748555"/>
                        <a:gd name="connsiteX33" fmla="*/ 160456 w 1764435"/>
                        <a:gd name="connsiteY33" fmla="*/ 635514 h 1748555"/>
                        <a:gd name="connsiteX34" fmla="*/ 197010 w 1764435"/>
                        <a:gd name="connsiteY34" fmla="*/ 545377 h 1748555"/>
                        <a:gd name="connsiteX35" fmla="*/ 255898 w 1764435"/>
                        <a:gd name="connsiteY35" fmla="*/ 446398 h 1748555"/>
                        <a:gd name="connsiteX36" fmla="*/ 155077 w 1764435"/>
                        <a:gd name="connsiteY36" fmla="*/ 342479 h 1748555"/>
                        <a:gd name="connsiteX37" fmla="*/ 371560 w 1764435"/>
                        <a:gd name="connsiteY37" fmla="*/ 132449 h 1748555"/>
                        <a:gd name="connsiteX38" fmla="*/ 471585 w 1764435"/>
                        <a:gd name="connsiteY38" fmla="*/ 235548 h 1748555"/>
                        <a:gd name="connsiteX39" fmla="*/ 473859 w 1764435"/>
                        <a:gd name="connsiteY39" fmla="*/ 233929 h 1748555"/>
                        <a:gd name="connsiteX40" fmla="*/ 607436 w 1764435"/>
                        <a:gd name="connsiteY40" fmla="*/ 166197 h 1748555"/>
                        <a:gd name="connsiteX41" fmla="*/ 738328 w 1764435"/>
                        <a:gd name="connsiteY41" fmla="*/ 129551 h 1748555"/>
                        <a:gd name="connsiteX42" fmla="*/ 738328 w 1764435"/>
                        <a:gd name="connsiteY42" fmla="*/ 0 h 1748555"/>
                        <a:gd name="connsiteX43" fmla="*/ 1039953 w 1764435"/>
                        <a:gd name="connsiteY43" fmla="*/ 0 h 1748555"/>
                        <a:gd name="connsiteX44" fmla="*/ 1039953 w 1764435"/>
                        <a:gd name="connsiteY44" fmla="*/ 130857 h 1748555"/>
                        <a:gd name="connsiteX45" fmla="*/ 1040298 w 1764435"/>
                        <a:gd name="connsiteY45" fmla="*/ 130895 h 1748555"/>
                        <a:gd name="connsiteX46" fmla="*/ 1312320 w 1764435"/>
                        <a:gd name="connsiteY46" fmla="*/ 246617 h 1748555"/>
                        <a:gd name="connsiteX47" fmla="*/ 1315821 w 1764435"/>
                        <a:gd name="connsiteY47" fmla="*/ 249273 h 1748555"/>
                        <a:gd name="connsiteX48" fmla="*/ 1390262 w 1764435"/>
                        <a:gd name="connsiteY48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97010 w 1764435"/>
                        <a:gd name="connsiteY32" fmla="*/ 545377 h 1748555"/>
                        <a:gd name="connsiteX33" fmla="*/ 255898 w 1764435"/>
                        <a:gd name="connsiteY33" fmla="*/ 446398 h 1748555"/>
                        <a:gd name="connsiteX34" fmla="*/ 155077 w 1764435"/>
                        <a:gd name="connsiteY34" fmla="*/ 342479 h 1748555"/>
                        <a:gd name="connsiteX35" fmla="*/ 371560 w 1764435"/>
                        <a:gd name="connsiteY35" fmla="*/ 132449 h 1748555"/>
                        <a:gd name="connsiteX36" fmla="*/ 471585 w 1764435"/>
                        <a:gd name="connsiteY36" fmla="*/ 235548 h 1748555"/>
                        <a:gd name="connsiteX37" fmla="*/ 473859 w 1764435"/>
                        <a:gd name="connsiteY37" fmla="*/ 233929 h 1748555"/>
                        <a:gd name="connsiteX38" fmla="*/ 607436 w 1764435"/>
                        <a:gd name="connsiteY38" fmla="*/ 166197 h 1748555"/>
                        <a:gd name="connsiteX39" fmla="*/ 738328 w 1764435"/>
                        <a:gd name="connsiteY39" fmla="*/ 129551 h 1748555"/>
                        <a:gd name="connsiteX40" fmla="*/ 738328 w 1764435"/>
                        <a:gd name="connsiteY40" fmla="*/ 0 h 1748555"/>
                        <a:gd name="connsiteX41" fmla="*/ 1039953 w 1764435"/>
                        <a:gd name="connsiteY41" fmla="*/ 0 h 1748555"/>
                        <a:gd name="connsiteX42" fmla="*/ 1039953 w 1764435"/>
                        <a:gd name="connsiteY42" fmla="*/ 130857 h 1748555"/>
                        <a:gd name="connsiteX43" fmla="*/ 1040298 w 1764435"/>
                        <a:gd name="connsiteY43" fmla="*/ 130895 h 1748555"/>
                        <a:gd name="connsiteX44" fmla="*/ 1312320 w 1764435"/>
                        <a:gd name="connsiteY44" fmla="*/ 246617 h 1748555"/>
                        <a:gd name="connsiteX45" fmla="*/ 1315821 w 1764435"/>
                        <a:gd name="connsiteY45" fmla="*/ 249273 h 1748555"/>
                        <a:gd name="connsiteX46" fmla="*/ 1390262 w 1764435"/>
                        <a:gd name="connsiteY46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1764435" h="1748555">
                          <a:moveTo>
                            <a:pt x="1266294" y="505238"/>
                          </a:moveTo>
                          <a:cubicBezTo>
                            <a:pt x="1061163" y="293804"/>
                            <a:pt x="723472" y="288694"/>
                            <a:pt x="512038" y="493824"/>
                          </a:cubicBezTo>
                          <a:cubicBezTo>
                            <a:pt x="300605" y="698954"/>
                            <a:pt x="295495" y="1036645"/>
                            <a:pt x="500625" y="1248079"/>
                          </a:cubicBezTo>
                          <a:cubicBezTo>
                            <a:pt x="705755" y="1459513"/>
                            <a:pt x="1043446" y="1464623"/>
                            <a:pt x="1254880" y="1259493"/>
                          </a:cubicBezTo>
                          <a:cubicBezTo>
                            <a:pt x="1466314" y="1054362"/>
                            <a:pt x="1471424" y="716671"/>
                            <a:pt x="1266294" y="505238"/>
                          </a:cubicBezTo>
                          <a:close/>
                          <a:moveTo>
                            <a:pt x="1390262" y="177051"/>
                          </a:moveTo>
                          <a:lnTo>
                            <a:pt x="1600291" y="393535"/>
                          </a:lnTo>
                          <a:lnTo>
                            <a:pt x="1525503" y="466094"/>
                          </a:lnTo>
                          <a:lnTo>
                            <a:pt x="1526189" y="467058"/>
                          </a:lnTo>
                          <a:cubicBezTo>
                            <a:pt x="1580700" y="552399"/>
                            <a:pt x="1616483" y="646124"/>
                            <a:pt x="1633627" y="742456"/>
                          </a:cubicBezTo>
                          <a:cubicBezTo>
                            <a:pt x="1633698" y="743336"/>
                            <a:pt x="1633768" y="744215"/>
                            <a:pt x="1633839" y="745095"/>
                          </a:cubicBezTo>
                          <a:lnTo>
                            <a:pt x="1764435" y="751079"/>
                          </a:lnTo>
                          <a:lnTo>
                            <a:pt x="1750629" y="1052388"/>
                          </a:lnTo>
                          <a:lnTo>
                            <a:pt x="1625111" y="1046637"/>
                          </a:lnTo>
                          <a:cubicBezTo>
                            <a:pt x="1600053" y="1132004"/>
                            <a:pt x="1576201" y="1213928"/>
                            <a:pt x="1515303" y="1302217"/>
                          </a:cubicBezTo>
                          <a:lnTo>
                            <a:pt x="1598713" y="1388190"/>
                          </a:lnTo>
                          <a:lnTo>
                            <a:pt x="1382229" y="1598220"/>
                          </a:lnTo>
                          <a:lnTo>
                            <a:pt x="1300563" y="1514045"/>
                          </a:lnTo>
                          <a:lnTo>
                            <a:pt x="1293060" y="1519388"/>
                          </a:lnTo>
                          <a:cubicBezTo>
                            <a:pt x="1207719" y="1573899"/>
                            <a:pt x="1113994" y="1609683"/>
                            <a:pt x="1017662" y="1626826"/>
                          </a:cubicBezTo>
                          <a:lnTo>
                            <a:pt x="1010698" y="1627387"/>
                          </a:lnTo>
                          <a:lnTo>
                            <a:pt x="1010698" y="1748555"/>
                          </a:lnTo>
                          <a:lnTo>
                            <a:pt x="709074" y="1748555"/>
                          </a:lnTo>
                          <a:lnTo>
                            <a:pt x="709074" y="1616932"/>
                          </a:lnTo>
                          <a:cubicBezTo>
                            <a:pt x="623119" y="1604035"/>
                            <a:pt x="515840" y="1550401"/>
                            <a:pt x="453841" y="1505919"/>
                          </a:cubicBezTo>
                          <a:lnTo>
                            <a:pt x="365195" y="1591809"/>
                          </a:lnTo>
                          <a:lnTo>
                            <a:pt x="155165" y="1375325"/>
                          </a:lnTo>
                          <a:lnTo>
                            <a:pt x="243279" y="1289839"/>
                          </a:lnTo>
                          <a:cubicBezTo>
                            <a:pt x="196452" y="1227284"/>
                            <a:pt x="143345" y="1096505"/>
                            <a:pt x="136311" y="1024161"/>
                          </a:cubicBezTo>
                          <a:lnTo>
                            <a:pt x="0" y="1017916"/>
                          </a:lnTo>
                          <a:lnTo>
                            <a:pt x="13805" y="716607"/>
                          </a:lnTo>
                          <a:lnTo>
                            <a:pt x="137591" y="722279"/>
                          </a:lnTo>
                          <a:cubicBezTo>
                            <a:pt x="148044" y="637963"/>
                            <a:pt x="203775" y="511993"/>
                            <a:pt x="255921" y="444859"/>
                          </a:cubicBezTo>
                          <a:lnTo>
                            <a:pt x="155077" y="342479"/>
                          </a:lnTo>
                          <a:lnTo>
                            <a:pt x="371560" y="132449"/>
                          </a:lnTo>
                          <a:lnTo>
                            <a:pt x="471585" y="235548"/>
                          </a:lnTo>
                          <a:lnTo>
                            <a:pt x="473859" y="233929"/>
                          </a:lnTo>
                          <a:cubicBezTo>
                            <a:pt x="524030" y="194796"/>
                            <a:pt x="675191" y="130915"/>
                            <a:pt x="738328" y="129551"/>
                          </a:cubicBezTo>
                          <a:lnTo>
                            <a:pt x="738328" y="0"/>
                          </a:lnTo>
                          <a:lnTo>
                            <a:pt x="1039953" y="0"/>
                          </a:lnTo>
                          <a:lnTo>
                            <a:pt x="1039953" y="130857"/>
                          </a:lnTo>
                          <a:lnTo>
                            <a:pt x="1040298" y="130895"/>
                          </a:lnTo>
                          <a:cubicBezTo>
                            <a:pt x="1136068" y="150945"/>
                            <a:pt x="1228667" y="189548"/>
                            <a:pt x="1312320" y="246617"/>
                          </a:cubicBezTo>
                          <a:lnTo>
                            <a:pt x="1315821" y="249273"/>
                          </a:lnTo>
                          <a:lnTo>
                            <a:pt x="1390262" y="177051"/>
                          </a:ln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 smtClean="0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59" name="Group 58"/>
                  <p:cNvGrpSpPr/>
                  <p:nvPr/>
                </p:nvGrpSpPr>
                <p:grpSpPr>
                  <a:xfrm>
                    <a:off x="5546139" y="3330498"/>
                    <a:ext cx="2700892" cy="2725404"/>
                    <a:chOff x="3750622" y="1720693"/>
                    <a:chExt cx="287233" cy="289840"/>
                  </a:xfrm>
                  <a:grpFill/>
                </p:grpSpPr>
                <p:sp>
                  <p:nvSpPr>
                    <p:cNvPr id="63" name="Freeform 114"/>
                    <p:cNvSpPr>
                      <a:spLocks/>
                    </p:cNvSpPr>
                    <p:nvPr/>
                  </p:nvSpPr>
                  <p:spPr bwMode="auto">
                    <a:xfrm rot="20938688">
                      <a:off x="3867155" y="1833765"/>
                      <a:ext cx="52017" cy="48957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smtClean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4" name="Freeform 63"/>
                    <p:cNvSpPr/>
                    <p:nvPr/>
                  </p:nvSpPr>
                  <p:spPr>
                    <a:xfrm rot="18186671">
                      <a:off x="3749319" y="1721996"/>
                      <a:ext cx="289840" cy="287233"/>
                    </a:xfrm>
                    <a:custGeom>
                      <a:avLst/>
                      <a:gdLst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85244 w 1764435"/>
                        <a:gd name="connsiteY14" fmla="*/ 1174052 h 1748555"/>
                        <a:gd name="connsiteX15" fmla="*/ 1515303 w 1764435"/>
                        <a:gd name="connsiteY15" fmla="*/ 1302217 h 1748555"/>
                        <a:gd name="connsiteX16" fmla="*/ 1598713 w 1764435"/>
                        <a:gd name="connsiteY16" fmla="*/ 1388190 h 1748555"/>
                        <a:gd name="connsiteX17" fmla="*/ 1382229 w 1764435"/>
                        <a:gd name="connsiteY17" fmla="*/ 1598220 h 1748555"/>
                        <a:gd name="connsiteX18" fmla="*/ 1300563 w 1764435"/>
                        <a:gd name="connsiteY18" fmla="*/ 1514045 h 1748555"/>
                        <a:gd name="connsiteX19" fmla="*/ 1293060 w 1764435"/>
                        <a:gd name="connsiteY19" fmla="*/ 1519388 h 1748555"/>
                        <a:gd name="connsiteX20" fmla="*/ 1017662 w 1764435"/>
                        <a:gd name="connsiteY20" fmla="*/ 1626826 h 1748555"/>
                        <a:gd name="connsiteX21" fmla="*/ 1010698 w 1764435"/>
                        <a:gd name="connsiteY21" fmla="*/ 1627387 h 1748555"/>
                        <a:gd name="connsiteX22" fmla="*/ 1010698 w 1764435"/>
                        <a:gd name="connsiteY22" fmla="*/ 1748555 h 1748555"/>
                        <a:gd name="connsiteX23" fmla="*/ 709074 w 1764435"/>
                        <a:gd name="connsiteY23" fmla="*/ 1748555 h 1748555"/>
                        <a:gd name="connsiteX24" fmla="*/ 709074 w 1764435"/>
                        <a:gd name="connsiteY24" fmla="*/ 1616932 h 1748555"/>
                        <a:gd name="connsiteX25" fmla="*/ 586066 w 1764435"/>
                        <a:gd name="connsiteY25" fmla="*/ 1578443 h 1748555"/>
                        <a:gd name="connsiteX26" fmla="*/ 454599 w 1764435"/>
                        <a:gd name="connsiteY26" fmla="*/ 1506700 h 1748555"/>
                        <a:gd name="connsiteX27" fmla="*/ 453656 w 1764435"/>
                        <a:gd name="connsiteY27" fmla="*/ 1505985 h 1748555"/>
                        <a:gd name="connsiteX28" fmla="*/ 365195 w 1764435"/>
                        <a:gd name="connsiteY28" fmla="*/ 1591809 h 1748555"/>
                        <a:gd name="connsiteX29" fmla="*/ 155165 w 1764435"/>
                        <a:gd name="connsiteY29" fmla="*/ 1375325 h 1748555"/>
                        <a:gd name="connsiteX30" fmla="*/ 243279 w 1764435"/>
                        <a:gd name="connsiteY30" fmla="*/ 1289839 h 1748555"/>
                        <a:gd name="connsiteX31" fmla="*/ 240729 w 1764435"/>
                        <a:gd name="connsiteY31" fmla="*/ 1286259 h 1748555"/>
                        <a:gd name="connsiteX32" fmla="*/ 157582 w 1764435"/>
                        <a:gd name="connsiteY32" fmla="*/ 1109045 h 1748555"/>
                        <a:gd name="connsiteX33" fmla="*/ 136311 w 1764435"/>
                        <a:gd name="connsiteY33" fmla="*/ 1024161 h 1748555"/>
                        <a:gd name="connsiteX34" fmla="*/ 0 w 1764435"/>
                        <a:gd name="connsiteY34" fmla="*/ 1017916 h 1748555"/>
                        <a:gd name="connsiteX35" fmla="*/ 13805 w 1764435"/>
                        <a:gd name="connsiteY35" fmla="*/ 716607 h 1748555"/>
                        <a:gd name="connsiteX36" fmla="*/ 137591 w 1764435"/>
                        <a:gd name="connsiteY36" fmla="*/ 722279 h 1748555"/>
                        <a:gd name="connsiteX37" fmla="*/ 160456 w 1764435"/>
                        <a:gd name="connsiteY37" fmla="*/ 635514 h 1748555"/>
                        <a:gd name="connsiteX38" fmla="*/ 197010 w 1764435"/>
                        <a:gd name="connsiteY38" fmla="*/ 545377 h 1748555"/>
                        <a:gd name="connsiteX39" fmla="*/ 255898 w 1764435"/>
                        <a:gd name="connsiteY39" fmla="*/ 446398 h 1748555"/>
                        <a:gd name="connsiteX40" fmla="*/ 155077 w 1764435"/>
                        <a:gd name="connsiteY40" fmla="*/ 342479 h 1748555"/>
                        <a:gd name="connsiteX41" fmla="*/ 371560 w 1764435"/>
                        <a:gd name="connsiteY41" fmla="*/ 132449 h 1748555"/>
                        <a:gd name="connsiteX42" fmla="*/ 471585 w 1764435"/>
                        <a:gd name="connsiteY42" fmla="*/ 235548 h 1748555"/>
                        <a:gd name="connsiteX43" fmla="*/ 473859 w 1764435"/>
                        <a:gd name="connsiteY43" fmla="*/ 233929 h 1748555"/>
                        <a:gd name="connsiteX44" fmla="*/ 607436 w 1764435"/>
                        <a:gd name="connsiteY44" fmla="*/ 166197 h 1748555"/>
                        <a:gd name="connsiteX45" fmla="*/ 738328 w 1764435"/>
                        <a:gd name="connsiteY45" fmla="*/ 129551 h 1748555"/>
                        <a:gd name="connsiteX46" fmla="*/ 738328 w 1764435"/>
                        <a:gd name="connsiteY46" fmla="*/ 0 h 1748555"/>
                        <a:gd name="connsiteX47" fmla="*/ 1039953 w 1764435"/>
                        <a:gd name="connsiteY47" fmla="*/ 0 h 1748555"/>
                        <a:gd name="connsiteX48" fmla="*/ 1039953 w 1764435"/>
                        <a:gd name="connsiteY48" fmla="*/ 130857 h 1748555"/>
                        <a:gd name="connsiteX49" fmla="*/ 1040298 w 1764435"/>
                        <a:gd name="connsiteY49" fmla="*/ 130895 h 1748555"/>
                        <a:gd name="connsiteX50" fmla="*/ 1312320 w 1764435"/>
                        <a:gd name="connsiteY50" fmla="*/ 246617 h 1748555"/>
                        <a:gd name="connsiteX51" fmla="*/ 1315821 w 1764435"/>
                        <a:gd name="connsiteY51" fmla="*/ 249273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453656 w 1764435"/>
                        <a:gd name="connsiteY25" fmla="*/ 1505985 h 1748555"/>
                        <a:gd name="connsiteX26" fmla="*/ 365195 w 1764435"/>
                        <a:gd name="connsiteY26" fmla="*/ 1591809 h 1748555"/>
                        <a:gd name="connsiteX27" fmla="*/ 155165 w 1764435"/>
                        <a:gd name="connsiteY27" fmla="*/ 1375325 h 1748555"/>
                        <a:gd name="connsiteX28" fmla="*/ 243279 w 1764435"/>
                        <a:gd name="connsiteY28" fmla="*/ 1289839 h 1748555"/>
                        <a:gd name="connsiteX29" fmla="*/ 240729 w 1764435"/>
                        <a:gd name="connsiteY29" fmla="*/ 1286259 h 1748555"/>
                        <a:gd name="connsiteX30" fmla="*/ 157582 w 1764435"/>
                        <a:gd name="connsiteY30" fmla="*/ 1109045 h 1748555"/>
                        <a:gd name="connsiteX31" fmla="*/ 136311 w 1764435"/>
                        <a:gd name="connsiteY31" fmla="*/ 1024161 h 1748555"/>
                        <a:gd name="connsiteX32" fmla="*/ 0 w 1764435"/>
                        <a:gd name="connsiteY32" fmla="*/ 1017916 h 1748555"/>
                        <a:gd name="connsiteX33" fmla="*/ 13805 w 1764435"/>
                        <a:gd name="connsiteY33" fmla="*/ 716607 h 1748555"/>
                        <a:gd name="connsiteX34" fmla="*/ 137591 w 1764435"/>
                        <a:gd name="connsiteY34" fmla="*/ 722279 h 1748555"/>
                        <a:gd name="connsiteX35" fmla="*/ 160456 w 1764435"/>
                        <a:gd name="connsiteY35" fmla="*/ 635514 h 1748555"/>
                        <a:gd name="connsiteX36" fmla="*/ 197010 w 1764435"/>
                        <a:gd name="connsiteY36" fmla="*/ 545377 h 1748555"/>
                        <a:gd name="connsiteX37" fmla="*/ 255898 w 1764435"/>
                        <a:gd name="connsiteY37" fmla="*/ 446398 h 1748555"/>
                        <a:gd name="connsiteX38" fmla="*/ 155077 w 1764435"/>
                        <a:gd name="connsiteY38" fmla="*/ 342479 h 1748555"/>
                        <a:gd name="connsiteX39" fmla="*/ 371560 w 1764435"/>
                        <a:gd name="connsiteY39" fmla="*/ 132449 h 1748555"/>
                        <a:gd name="connsiteX40" fmla="*/ 471585 w 1764435"/>
                        <a:gd name="connsiteY40" fmla="*/ 235548 h 1748555"/>
                        <a:gd name="connsiteX41" fmla="*/ 473859 w 1764435"/>
                        <a:gd name="connsiteY41" fmla="*/ 233929 h 1748555"/>
                        <a:gd name="connsiteX42" fmla="*/ 607436 w 1764435"/>
                        <a:gd name="connsiteY42" fmla="*/ 166197 h 1748555"/>
                        <a:gd name="connsiteX43" fmla="*/ 738328 w 1764435"/>
                        <a:gd name="connsiteY43" fmla="*/ 129551 h 1748555"/>
                        <a:gd name="connsiteX44" fmla="*/ 738328 w 1764435"/>
                        <a:gd name="connsiteY44" fmla="*/ 0 h 1748555"/>
                        <a:gd name="connsiteX45" fmla="*/ 1039953 w 1764435"/>
                        <a:gd name="connsiteY45" fmla="*/ 0 h 1748555"/>
                        <a:gd name="connsiteX46" fmla="*/ 1039953 w 1764435"/>
                        <a:gd name="connsiteY46" fmla="*/ 130857 h 1748555"/>
                        <a:gd name="connsiteX47" fmla="*/ 1040298 w 1764435"/>
                        <a:gd name="connsiteY47" fmla="*/ 130895 h 1748555"/>
                        <a:gd name="connsiteX48" fmla="*/ 1312320 w 1764435"/>
                        <a:gd name="connsiteY48" fmla="*/ 246617 h 1748555"/>
                        <a:gd name="connsiteX49" fmla="*/ 1315821 w 1764435"/>
                        <a:gd name="connsiteY49" fmla="*/ 249273 h 1748555"/>
                        <a:gd name="connsiteX50" fmla="*/ 1390262 w 1764435"/>
                        <a:gd name="connsiteY50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453656 w 1764435"/>
                        <a:gd name="connsiteY25" fmla="*/ 1505985 h 1748555"/>
                        <a:gd name="connsiteX26" fmla="*/ 365195 w 1764435"/>
                        <a:gd name="connsiteY26" fmla="*/ 1591809 h 1748555"/>
                        <a:gd name="connsiteX27" fmla="*/ 155165 w 1764435"/>
                        <a:gd name="connsiteY27" fmla="*/ 1375325 h 1748555"/>
                        <a:gd name="connsiteX28" fmla="*/ 243279 w 1764435"/>
                        <a:gd name="connsiteY28" fmla="*/ 1289839 h 1748555"/>
                        <a:gd name="connsiteX29" fmla="*/ 240729 w 1764435"/>
                        <a:gd name="connsiteY29" fmla="*/ 1286259 h 1748555"/>
                        <a:gd name="connsiteX30" fmla="*/ 157582 w 1764435"/>
                        <a:gd name="connsiteY30" fmla="*/ 1109045 h 1748555"/>
                        <a:gd name="connsiteX31" fmla="*/ 136311 w 1764435"/>
                        <a:gd name="connsiteY31" fmla="*/ 1024161 h 1748555"/>
                        <a:gd name="connsiteX32" fmla="*/ 0 w 1764435"/>
                        <a:gd name="connsiteY32" fmla="*/ 1017916 h 1748555"/>
                        <a:gd name="connsiteX33" fmla="*/ 13805 w 1764435"/>
                        <a:gd name="connsiteY33" fmla="*/ 716607 h 1748555"/>
                        <a:gd name="connsiteX34" fmla="*/ 137591 w 1764435"/>
                        <a:gd name="connsiteY34" fmla="*/ 722279 h 1748555"/>
                        <a:gd name="connsiteX35" fmla="*/ 160456 w 1764435"/>
                        <a:gd name="connsiteY35" fmla="*/ 635514 h 1748555"/>
                        <a:gd name="connsiteX36" fmla="*/ 197010 w 1764435"/>
                        <a:gd name="connsiteY36" fmla="*/ 545377 h 1748555"/>
                        <a:gd name="connsiteX37" fmla="*/ 255898 w 1764435"/>
                        <a:gd name="connsiteY37" fmla="*/ 446398 h 1748555"/>
                        <a:gd name="connsiteX38" fmla="*/ 155077 w 1764435"/>
                        <a:gd name="connsiteY38" fmla="*/ 342479 h 1748555"/>
                        <a:gd name="connsiteX39" fmla="*/ 371560 w 1764435"/>
                        <a:gd name="connsiteY39" fmla="*/ 132449 h 1748555"/>
                        <a:gd name="connsiteX40" fmla="*/ 471585 w 1764435"/>
                        <a:gd name="connsiteY40" fmla="*/ 235548 h 1748555"/>
                        <a:gd name="connsiteX41" fmla="*/ 473859 w 1764435"/>
                        <a:gd name="connsiteY41" fmla="*/ 233929 h 1748555"/>
                        <a:gd name="connsiteX42" fmla="*/ 607436 w 1764435"/>
                        <a:gd name="connsiteY42" fmla="*/ 166197 h 1748555"/>
                        <a:gd name="connsiteX43" fmla="*/ 738328 w 1764435"/>
                        <a:gd name="connsiteY43" fmla="*/ 129551 h 1748555"/>
                        <a:gd name="connsiteX44" fmla="*/ 738328 w 1764435"/>
                        <a:gd name="connsiteY44" fmla="*/ 0 h 1748555"/>
                        <a:gd name="connsiteX45" fmla="*/ 1039953 w 1764435"/>
                        <a:gd name="connsiteY45" fmla="*/ 0 h 1748555"/>
                        <a:gd name="connsiteX46" fmla="*/ 1039953 w 1764435"/>
                        <a:gd name="connsiteY46" fmla="*/ 130857 h 1748555"/>
                        <a:gd name="connsiteX47" fmla="*/ 1040298 w 1764435"/>
                        <a:gd name="connsiteY47" fmla="*/ 130895 h 1748555"/>
                        <a:gd name="connsiteX48" fmla="*/ 1312320 w 1764435"/>
                        <a:gd name="connsiteY48" fmla="*/ 246617 h 1748555"/>
                        <a:gd name="connsiteX49" fmla="*/ 1315821 w 1764435"/>
                        <a:gd name="connsiteY49" fmla="*/ 249273 h 1748555"/>
                        <a:gd name="connsiteX50" fmla="*/ 1390262 w 1764435"/>
                        <a:gd name="connsiteY50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5203 w 1764435"/>
                        <a:gd name="connsiteY29" fmla="*/ 1113628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49448 w 1764435"/>
                        <a:gd name="connsiteY29" fmla="*/ 1112386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36311 w 1764435"/>
                        <a:gd name="connsiteY29" fmla="*/ 1024161 h 1748555"/>
                        <a:gd name="connsiteX30" fmla="*/ 0 w 1764435"/>
                        <a:gd name="connsiteY30" fmla="*/ 1017916 h 1748555"/>
                        <a:gd name="connsiteX31" fmla="*/ 13805 w 1764435"/>
                        <a:gd name="connsiteY31" fmla="*/ 716607 h 1748555"/>
                        <a:gd name="connsiteX32" fmla="*/ 137591 w 1764435"/>
                        <a:gd name="connsiteY32" fmla="*/ 722279 h 1748555"/>
                        <a:gd name="connsiteX33" fmla="*/ 160456 w 1764435"/>
                        <a:gd name="connsiteY33" fmla="*/ 635514 h 1748555"/>
                        <a:gd name="connsiteX34" fmla="*/ 197010 w 1764435"/>
                        <a:gd name="connsiteY34" fmla="*/ 545377 h 1748555"/>
                        <a:gd name="connsiteX35" fmla="*/ 255898 w 1764435"/>
                        <a:gd name="connsiteY35" fmla="*/ 446398 h 1748555"/>
                        <a:gd name="connsiteX36" fmla="*/ 155077 w 1764435"/>
                        <a:gd name="connsiteY36" fmla="*/ 342479 h 1748555"/>
                        <a:gd name="connsiteX37" fmla="*/ 371560 w 1764435"/>
                        <a:gd name="connsiteY37" fmla="*/ 132449 h 1748555"/>
                        <a:gd name="connsiteX38" fmla="*/ 471585 w 1764435"/>
                        <a:gd name="connsiteY38" fmla="*/ 235548 h 1748555"/>
                        <a:gd name="connsiteX39" fmla="*/ 473859 w 1764435"/>
                        <a:gd name="connsiteY39" fmla="*/ 233929 h 1748555"/>
                        <a:gd name="connsiteX40" fmla="*/ 607436 w 1764435"/>
                        <a:gd name="connsiteY40" fmla="*/ 166197 h 1748555"/>
                        <a:gd name="connsiteX41" fmla="*/ 738328 w 1764435"/>
                        <a:gd name="connsiteY41" fmla="*/ 129551 h 1748555"/>
                        <a:gd name="connsiteX42" fmla="*/ 738328 w 1764435"/>
                        <a:gd name="connsiteY42" fmla="*/ 0 h 1748555"/>
                        <a:gd name="connsiteX43" fmla="*/ 1039953 w 1764435"/>
                        <a:gd name="connsiteY43" fmla="*/ 0 h 1748555"/>
                        <a:gd name="connsiteX44" fmla="*/ 1039953 w 1764435"/>
                        <a:gd name="connsiteY44" fmla="*/ 130857 h 1748555"/>
                        <a:gd name="connsiteX45" fmla="*/ 1040298 w 1764435"/>
                        <a:gd name="connsiteY45" fmla="*/ 130895 h 1748555"/>
                        <a:gd name="connsiteX46" fmla="*/ 1312320 w 1764435"/>
                        <a:gd name="connsiteY46" fmla="*/ 246617 h 1748555"/>
                        <a:gd name="connsiteX47" fmla="*/ 1315821 w 1764435"/>
                        <a:gd name="connsiteY47" fmla="*/ 249273 h 1748555"/>
                        <a:gd name="connsiteX48" fmla="*/ 1390262 w 1764435"/>
                        <a:gd name="connsiteY48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97010 w 1764435"/>
                        <a:gd name="connsiteY32" fmla="*/ 545377 h 1748555"/>
                        <a:gd name="connsiteX33" fmla="*/ 255898 w 1764435"/>
                        <a:gd name="connsiteY33" fmla="*/ 446398 h 1748555"/>
                        <a:gd name="connsiteX34" fmla="*/ 155077 w 1764435"/>
                        <a:gd name="connsiteY34" fmla="*/ 342479 h 1748555"/>
                        <a:gd name="connsiteX35" fmla="*/ 371560 w 1764435"/>
                        <a:gd name="connsiteY35" fmla="*/ 132449 h 1748555"/>
                        <a:gd name="connsiteX36" fmla="*/ 471585 w 1764435"/>
                        <a:gd name="connsiteY36" fmla="*/ 235548 h 1748555"/>
                        <a:gd name="connsiteX37" fmla="*/ 473859 w 1764435"/>
                        <a:gd name="connsiteY37" fmla="*/ 233929 h 1748555"/>
                        <a:gd name="connsiteX38" fmla="*/ 607436 w 1764435"/>
                        <a:gd name="connsiteY38" fmla="*/ 166197 h 1748555"/>
                        <a:gd name="connsiteX39" fmla="*/ 738328 w 1764435"/>
                        <a:gd name="connsiteY39" fmla="*/ 129551 h 1748555"/>
                        <a:gd name="connsiteX40" fmla="*/ 738328 w 1764435"/>
                        <a:gd name="connsiteY40" fmla="*/ 0 h 1748555"/>
                        <a:gd name="connsiteX41" fmla="*/ 1039953 w 1764435"/>
                        <a:gd name="connsiteY41" fmla="*/ 0 h 1748555"/>
                        <a:gd name="connsiteX42" fmla="*/ 1039953 w 1764435"/>
                        <a:gd name="connsiteY42" fmla="*/ 130857 h 1748555"/>
                        <a:gd name="connsiteX43" fmla="*/ 1040298 w 1764435"/>
                        <a:gd name="connsiteY43" fmla="*/ 130895 h 1748555"/>
                        <a:gd name="connsiteX44" fmla="*/ 1312320 w 1764435"/>
                        <a:gd name="connsiteY44" fmla="*/ 246617 h 1748555"/>
                        <a:gd name="connsiteX45" fmla="*/ 1315821 w 1764435"/>
                        <a:gd name="connsiteY45" fmla="*/ 249273 h 1748555"/>
                        <a:gd name="connsiteX46" fmla="*/ 1390262 w 1764435"/>
                        <a:gd name="connsiteY46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1764435" h="1748555">
                          <a:moveTo>
                            <a:pt x="1266294" y="505238"/>
                          </a:moveTo>
                          <a:cubicBezTo>
                            <a:pt x="1061163" y="293804"/>
                            <a:pt x="723472" y="288694"/>
                            <a:pt x="512038" y="493824"/>
                          </a:cubicBezTo>
                          <a:cubicBezTo>
                            <a:pt x="300605" y="698954"/>
                            <a:pt x="295495" y="1036645"/>
                            <a:pt x="500625" y="1248079"/>
                          </a:cubicBezTo>
                          <a:cubicBezTo>
                            <a:pt x="705755" y="1459513"/>
                            <a:pt x="1043446" y="1464623"/>
                            <a:pt x="1254880" y="1259493"/>
                          </a:cubicBezTo>
                          <a:cubicBezTo>
                            <a:pt x="1466314" y="1054362"/>
                            <a:pt x="1471424" y="716671"/>
                            <a:pt x="1266294" y="505238"/>
                          </a:cubicBezTo>
                          <a:close/>
                          <a:moveTo>
                            <a:pt x="1390262" y="177051"/>
                          </a:moveTo>
                          <a:lnTo>
                            <a:pt x="1600291" y="393535"/>
                          </a:lnTo>
                          <a:lnTo>
                            <a:pt x="1525503" y="466094"/>
                          </a:lnTo>
                          <a:lnTo>
                            <a:pt x="1526189" y="467058"/>
                          </a:lnTo>
                          <a:cubicBezTo>
                            <a:pt x="1580700" y="552399"/>
                            <a:pt x="1616483" y="646124"/>
                            <a:pt x="1633627" y="742456"/>
                          </a:cubicBezTo>
                          <a:cubicBezTo>
                            <a:pt x="1633698" y="743336"/>
                            <a:pt x="1633768" y="744215"/>
                            <a:pt x="1633839" y="745095"/>
                          </a:cubicBezTo>
                          <a:lnTo>
                            <a:pt x="1764435" y="751079"/>
                          </a:lnTo>
                          <a:lnTo>
                            <a:pt x="1750629" y="1052388"/>
                          </a:lnTo>
                          <a:lnTo>
                            <a:pt x="1625111" y="1046637"/>
                          </a:lnTo>
                          <a:cubicBezTo>
                            <a:pt x="1600053" y="1132004"/>
                            <a:pt x="1576201" y="1213928"/>
                            <a:pt x="1515303" y="1302217"/>
                          </a:cubicBezTo>
                          <a:lnTo>
                            <a:pt x="1598713" y="1388190"/>
                          </a:lnTo>
                          <a:lnTo>
                            <a:pt x="1382229" y="1598220"/>
                          </a:lnTo>
                          <a:lnTo>
                            <a:pt x="1300563" y="1514045"/>
                          </a:lnTo>
                          <a:lnTo>
                            <a:pt x="1293060" y="1519388"/>
                          </a:lnTo>
                          <a:cubicBezTo>
                            <a:pt x="1207719" y="1573899"/>
                            <a:pt x="1113994" y="1609683"/>
                            <a:pt x="1017662" y="1626826"/>
                          </a:cubicBezTo>
                          <a:lnTo>
                            <a:pt x="1010698" y="1627387"/>
                          </a:lnTo>
                          <a:lnTo>
                            <a:pt x="1010698" y="1748555"/>
                          </a:lnTo>
                          <a:lnTo>
                            <a:pt x="709074" y="1748555"/>
                          </a:lnTo>
                          <a:lnTo>
                            <a:pt x="709074" y="1616932"/>
                          </a:lnTo>
                          <a:cubicBezTo>
                            <a:pt x="623119" y="1604035"/>
                            <a:pt x="515840" y="1550401"/>
                            <a:pt x="453841" y="1505919"/>
                          </a:cubicBezTo>
                          <a:lnTo>
                            <a:pt x="365195" y="1591809"/>
                          </a:lnTo>
                          <a:lnTo>
                            <a:pt x="155165" y="1375325"/>
                          </a:lnTo>
                          <a:lnTo>
                            <a:pt x="243279" y="1289839"/>
                          </a:lnTo>
                          <a:cubicBezTo>
                            <a:pt x="196452" y="1227284"/>
                            <a:pt x="143345" y="1096505"/>
                            <a:pt x="136311" y="1024161"/>
                          </a:cubicBezTo>
                          <a:lnTo>
                            <a:pt x="0" y="1017916"/>
                          </a:lnTo>
                          <a:lnTo>
                            <a:pt x="13805" y="716607"/>
                          </a:lnTo>
                          <a:lnTo>
                            <a:pt x="137591" y="722279"/>
                          </a:lnTo>
                          <a:cubicBezTo>
                            <a:pt x="148044" y="637963"/>
                            <a:pt x="203775" y="511993"/>
                            <a:pt x="255921" y="444859"/>
                          </a:cubicBezTo>
                          <a:lnTo>
                            <a:pt x="155077" y="342479"/>
                          </a:lnTo>
                          <a:lnTo>
                            <a:pt x="371560" y="132449"/>
                          </a:lnTo>
                          <a:lnTo>
                            <a:pt x="471585" y="235548"/>
                          </a:lnTo>
                          <a:lnTo>
                            <a:pt x="473859" y="233929"/>
                          </a:lnTo>
                          <a:cubicBezTo>
                            <a:pt x="524030" y="194796"/>
                            <a:pt x="675191" y="130915"/>
                            <a:pt x="738328" y="129551"/>
                          </a:cubicBezTo>
                          <a:lnTo>
                            <a:pt x="738328" y="0"/>
                          </a:lnTo>
                          <a:lnTo>
                            <a:pt x="1039953" y="0"/>
                          </a:lnTo>
                          <a:lnTo>
                            <a:pt x="1039953" y="130857"/>
                          </a:lnTo>
                          <a:lnTo>
                            <a:pt x="1040298" y="130895"/>
                          </a:lnTo>
                          <a:cubicBezTo>
                            <a:pt x="1136068" y="150945"/>
                            <a:pt x="1228667" y="189548"/>
                            <a:pt x="1312320" y="246617"/>
                          </a:cubicBezTo>
                          <a:lnTo>
                            <a:pt x="1315821" y="249273"/>
                          </a:lnTo>
                          <a:lnTo>
                            <a:pt x="1390262" y="177051"/>
                          </a:ln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 smtClean="0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60" name="Group 59"/>
                  <p:cNvGrpSpPr/>
                  <p:nvPr/>
                </p:nvGrpSpPr>
                <p:grpSpPr>
                  <a:xfrm>
                    <a:off x="783683" y="5485991"/>
                    <a:ext cx="2190734" cy="2210616"/>
                    <a:chOff x="3751356" y="1707185"/>
                    <a:chExt cx="287233" cy="289840"/>
                  </a:xfrm>
                  <a:grpFill/>
                </p:grpSpPr>
                <p:sp>
                  <p:nvSpPr>
                    <p:cNvPr id="61" name="Freeform 114"/>
                    <p:cNvSpPr>
                      <a:spLocks/>
                    </p:cNvSpPr>
                    <p:nvPr/>
                  </p:nvSpPr>
                  <p:spPr bwMode="auto">
                    <a:xfrm>
                      <a:off x="3867889" y="1824515"/>
                      <a:ext cx="52017" cy="48957"/>
                    </a:xfrm>
                    <a:prstGeom prst="ellipse">
                      <a:avLst/>
                    </a:prstGeom>
                    <a:grpFill/>
                    <a:ln w="0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defRPr/>
                      </a:pPr>
                      <a:endParaRPr lang="en-US" kern="0" smtClean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" name="Freeform 61"/>
                    <p:cNvSpPr/>
                    <p:nvPr/>
                  </p:nvSpPr>
                  <p:spPr>
                    <a:xfrm rot="18847983">
                      <a:off x="3750053" y="1708488"/>
                      <a:ext cx="289840" cy="287233"/>
                    </a:xfrm>
                    <a:custGeom>
                      <a:avLst/>
                      <a:gdLst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85244 w 1764435"/>
                        <a:gd name="connsiteY14" fmla="*/ 1174052 h 1748555"/>
                        <a:gd name="connsiteX15" fmla="*/ 1515303 w 1764435"/>
                        <a:gd name="connsiteY15" fmla="*/ 1302217 h 1748555"/>
                        <a:gd name="connsiteX16" fmla="*/ 1598713 w 1764435"/>
                        <a:gd name="connsiteY16" fmla="*/ 1388190 h 1748555"/>
                        <a:gd name="connsiteX17" fmla="*/ 1382229 w 1764435"/>
                        <a:gd name="connsiteY17" fmla="*/ 1598220 h 1748555"/>
                        <a:gd name="connsiteX18" fmla="*/ 1300563 w 1764435"/>
                        <a:gd name="connsiteY18" fmla="*/ 1514045 h 1748555"/>
                        <a:gd name="connsiteX19" fmla="*/ 1293060 w 1764435"/>
                        <a:gd name="connsiteY19" fmla="*/ 1519388 h 1748555"/>
                        <a:gd name="connsiteX20" fmla="*/ 1017662 w 1764435"/>
                        <a:gd name="connsiteY20" fmla="*/ 1626826 h 1748555"/>
                        <a:gd name="connsiteX21" fmla="*/ 1010698 w 1764435"/>
                        <a:gd name="connsiteY21" fmla="*/ 1627387 h 1748555"/>
                        <a:gd name="connsiteX22" fmla="*/ 1010698 w 1764435"/>
                        <a:gd name="connsiteY22" fmla="*/ 1748555 h 1748555"/>
                        <a:gd name="connsiteX23" fmla="*/ 709074 w 1764435"/>
                        <a:gd name="connsiteY23" fmla="*/ 1748555 h 1748555"/>
                        <a:gd name="connsiteX24" fmla="*/ 709074 w 1764435"/>
                        <a:gd name="connsiteY24" fmla="*/ 1616932 h 1748555"/>
                        <a:gd name="connsiteX25" fmla="*/ 586066 w 1764435"/>
                        <a:gd name="connsiteY25" fmla="*/ 1578443 h 1748555"/>
                        <a:gd name="connsiteX26" fmla="*/ 454599 w 1764435"/>
                        <a:gd name="connsiteY26" fmla="*/ 1506700 h 1748555"/>
                        <a:gd name="connsiteX27" fmla="*/ 453656 w 1764435"/>
                        <a:gd name="connsiteY27" fmla="*/ 1505985 h 1748555"/>
                        <a:gd name="connsiteX28" fmla="*/ 365195 w 1764435"/>
                        <a:gd name="connsiteY28" fmla="*/ 1591809 h 1748555"/>
                        <a:gd name="connsiteX29" fmla="*/ 155165 w 1764435"/>
                        <a:gd name="connsiteY29" fmla="*/ 1375325 h 1748555"/>
                        <a:gd name="connsiteX30" fmla="*/ 243279 w 1764435"/>
                        <a:gd name="connsiteY30" fmla="*/ 1289839 h 1748555"/>
                        <a:gd name="connsiteX31" fmla="*/ 240729 w 1764435"/>
                        <a:gd name="connsiteY31" fmla="*/ 1286259 h 1748555"/>
                        <a:gd name="connsiteX32" fmla="*/ 157582 w 1764435"/>
                        <a:gd name="connsiteY32" fmla="*/ 1109045 h 1748555"/>
                        <a:gd name="connsiteX33" fmla="*/ 136311 w 1764435"/>
                        <a:gd name="connsiteY33" fmla="*/ 1024161 h 1748555"/>
                        <a:gd name="connsiteX34" fmla="*/ 0 w 1764435"/>
                        <a:gd name="connsiteY34" fmla="*/ 1017916 h 1748555"/>
                        <a:gd name="connsiteX35" fmla="*/ 13805 w 1764435"/>
                        <a:gd name="connsiteY35" fmla="*/ 716607 h 1748555"/>
                        <a:gd name="connsiteX36" fmla="*/ 137591 w 1764435"/>
                        <a:gd name="connsiteY36" fmla="*/ 722279 h 1748555"/>
                        <a:gd name="connsiteX37" fmla="*/ 160456 w 1764435"/>
                        <a:gd name="connsiteY37" fmla="*/ 635514 h 1748555"/>
                        <a:gd name="connsiteX38" fmla="*/ 197010 w 1764435"/>
                        <a:gd name="connsiteY38" fmla="*/ 545377 h 1748555"/>
                        <a:gd name="connsiteX39" fmla="*/ 255898 w 1764435"/>
                        <a:gd name="connsiteY39" fmla="*/ 446398 h 1748555"/>
                        <a:gd name="connsiteX40" fmla="*/ 155077 w 1764435"/>
                        <a:gd name="connsiteY40" fmla="*/ 342479 h 1748555"/>
                        <a:gd name="connsiteX41" fmla="*/ 371560 w 1764435"/>
                        <a:gd name="connsiteY41" fmla="*/ 132449 h 1748555"/>
                        <a:gd name="connsiteX42" fmla="*/ 471585 w 1764435"/>
                        <a:gd name="connsiteY42" fmla="*/ 235548 h 1748555"/>
                        <a:gd name="connsiteX43" fmla="*/ 473859 w 1764435"/>
                        <a:gd name="connsiteY43" fmla="*/ 233929 h 1748555"/>
                        <a:gd name="connsiteX44" fmla="*/ 607436 w 1764435"/>
                        <a:gd name="connsiteY44" fmla="*/ 166197 h 1748555"/>
                        <a:gd name="connsiteX45" fmla="*/ 738328 w 1764435"/>
                        <a:gd name="connsiteY45" fmla="*/ 129551 h 1748555"/>
                        <a:gd name="connsiteX46" fmla="*/ 738328 w 1764435"/>
                        <a:gd name="connsiteY46" fmla="*/ 0 h 1748555"/>
                        <a:gd name="connsiteX47" fmla="*/ 1039953 w 1764435"/>
                        <a:gd name="connsiteY47" fmla="*/ 0 h 1748555"/>
                        <a:gd name="connsiteX48" fmla="*/ 1039953 w 1764435"/>
                        <a:gd name="connsiteY48" fmla="*/ 130857 h 1748555"/>
                        <a:gd name="connsiteX49" fmla="*/ 1040298 w 1764435"/>
                        <a:gd name="connsiteY49" fmla="*/ 130895 h 1748555"/>
                        <a:gd name="connsiteX50" fmla="*/ 1312320 w 1764435"/>
                        <a:gd name="connsiteY50" fmla="*/ 246617 h 1748555"/>
                        <a:gd name="connsiteX51" fmla="*/ 1315821 w 1764435"/>
                        <a:gd name="connsiteY51" fmla="*/ 249273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586066 w 1764435"/>
                        <a:gd name="connsiteY24" fmla="*/ 1578443 h 1748555"/>
                        <a:gd name="connsiteX25" fmla="*/ 454599 w 1764435"/>
                        <a:gd name="connsiteY25" fmla="*/ 1506700 h 1748555"/>
                        <a:gd name="connsiteX26" fmla="*/ 453656 w 1764435"/>
                        <a:gd name="connsiteY26" fmla="*/ 1505985 h 1748555"/>
                        <a:gd name="connsiteX27" fmla="*/ 365195 w 1764435"/>
                        <a:gd name="connsiteY27" fmla="*/ 1591809 h 1748555"/>
                        <a:gd name="connsiteX28" fmla="*/ 155165 w 1764435"/>
                        <a:gd name="connsiteY28" fmla="*/ 1375325 h 1748555"/>
                        <a:gd name="connsiteX29" fmla="*/ 243279 w 1764435"/>
                        <a:gd name="connsiteY29" fmla="*/ 1289839 h 1748555"/>
                        <a:gd name="connsiteX30" fmla="*/ 240729 w 1764435"/>
                        <a:gd name="connsiteY30" fmla="*/ 1286259 h 1748555"/>
                        <a:gd name="connsiteX31" fmla="*/ 157582 w 1764435"/>
                        <a:gd name="connsiteY31" fmla="*/ 1109045 h 1748555"/>
                        <a:gd name="connsiteX32" fmla="*/ 136311 w 1764435"/>
                        <a:gd name="connsiteY32" fmla="*/ 1024161 h 1748555"/>
                        <a:gd name="connsiteX33" fmla="*/ 0 w 1764435"/>
                        <a:gd name="connsiteY33" fmla="*/ 1017916 h 1748555"/>
                        <a:gd name="connsiteX34" fmla="*/ 13805 w 1764435"/>
                        <a:gd name="connsiteY34" fmla="*/ 716607 h 1748555"/>
                        <a:gd name="connsiteX35" fmla="*/ 137591 w 1764435"/>
                        <a:gd name="connsiteY35" fmla="*/ 722279 h 1748555"/>
                        <a:gd name="connsiteX36" fmla="*/ 160456 w 1764435"/>
                        <a:gd name="connsiteY36" fmla="*/ 635514 h 1748555"/>
                        <a:gd name="connsiteX37" fmla="*/ 197010 w 1764435"/>
                        <a:gd name="connsiteY37" fmla="*/ 545377 h 1748555"/>
                        <a:gd name="connsiteX38" fmla="*/ 255898 w 1764435"/>
                        <a:gd name="connsiteY38" fmla="*/ 446398 h 1748555"/>
                        <a:gd name="connsiteX39" fmla="*/ 155077 w 1764435"/>
                        <a:gd name="connsiteY39" fmla="*/ 342479 h 1748555"/>
                        <a:gd name="connsiteX40" fmla="*/ 371560 w 1764435"/>
                        <a:gd name="connsiteY40" fmla="*/ 132449 h 1748555"/>
                        <a:gd name="connsiteX41" fmla="*/ 471585 w 1764435"/>
                        <a:gd name="connsiteY41" fmla="*/ 235548 h 1748555"/>
                        <a:gd name="connsiteX42" fmla="*/ 473859 w 1764435"/>
                        <a:gd name="connsiteY42" fmla="*/ 233929 h 1748555"/>
                        <a:gd name="connsiteX43" fmla="*/ 607436 w 1764435"/>
                        <a:gd name="connsiteY43" fmla="*/ 166197 h 1748555"/>
                        <a:gd name="connsiteX44" fmla="*/ 738328 w 1764435"/>
                        <a:gd name="connsiteY44" fmla="*/ 129551 h 1748555"/>
                        <a:gd name="connsiteX45" fmla="*/ 738328 w 1764435"/>
                        <a:gd name="connsiteY45" fmla="*/ 0 h 1748555"/>
                        <a:gd name="connsiteX46" fmla="*/ 1039953 w 1764435"/>
                        <a:gd name="connsiteY46" fmla="*/ 0 h 1748555"/>
                        <a:gd name="connsiteX47" fmla="*/ 1039953 w 1764435"/>
                        <a:gd name="connsiteY47" fmla="*/ 130857 h 1748555"/>
                        <a:gd name="connsiteX48" fmla="*/ 1040298 w 1764435"/>
                        <a:gd name="connsiteY48" fmla="*/ 130895 h 1748555"/>
                        <a:gd name="connsiteX49" fmla="*/ 1312320 w 1764435"/>
                        <a:gd name="connsiteY49" fmla="*/ 246617 h 1748555"/>
                        <a:gd name="connsiteX50" fmla="*/ 1315821 w 1764435"/>
                        <a:gd name="connsiteY50" fmla="*/ 249273 h 1748555"/>
                        <a:gd name="connsiteX51" fmla="*/ 1390262 w 1764435"/>
                        <a:gd name="connsiteY51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453656 w 1764435"/>
                        <a:gd name="connsiteY25" fmla="*/ 1505985 h 1748555"/>
                        <a:gd name="connsiteX26" fmla="*/ 365195 w 1764435"/>
                        <a:gd name="connsiteY26" fmla="*/ 1591809 h 1748555"/>
                        <a:gd name="connsiteX27" fmla="*/ 155165 w 1764435"/>
                        <a:gd name="connsiteY27" fmla="*/ 1375325 h 1748555"/>
                        <a:gd name="connsiteX28" fmla="*/ 243279 w 1764435"/>
                        <a:gd name="connsiteY28" fmla="*/ 1289839 h 1748555"/>
                        <a:gd name="connsiteX29" fmla="*/ 240729 w 1764435"/>
                        <a:gd name="connsiteY29" fmla="*/ 1286259 h 1748555"/>
                        <a:gd name="connsiteX30" fmla="*/ 157582 w 1764435"/>
                        <a:gd name="connsiteY30" fmla="*/ 1109045 h 1748555"/>
                        <a:gd name="connsiteX31" fmla="*/ 136311 w 1764435"/>
                        <a:gd name="connsiteY31" fmla="*/ 1024161 h 1748555"/>
                        <a:gd name="connsiteX32" fmla="*/ 0 w 1764435"/>
                        <a:gd name="connsiteY32" fmla="*/ 1017916 h 1748555"/>
                        <a:gd name="connsiteX33" fmla="*/ 13805 w 1764435"/>
                        <a:gd name="connsiteY33" fmla="*/ 716607 h 1748555"/>
                        <a:gd name="connsiteX34" fmla="*/ 137591 w 1764435"/>
                        <a:gd name="connsiteY34" fmla="*/ 722279 h 1748555"/>
                        <a:gd name="connsiteX35" fmla="*/ 160456 w 1764435"/>
                        <a:gd name="connsiteY35" fmla="*/ 635514 h 1748555"/>
                        <a:gd name="connsiteX36" fmla="*/ 197010 w 1764435"/>
                        <a:gd name="connsiteY36" fmla="*/ 545377 h 1748555"/>
                        <a:gd name="connsiteX37" fmla="*/ 255898 w 1764435"/>
                        <a:gd name="connsiteY37" fmla="*/ 446398 h 1748555"/>
                        <a:gd name="connsiteX38" fmla="*/ 155077 w 1764435"/>
                        <a:gd name="connsiteY38" fmla="*/ 342479 h 1748555"/>
                        <a:gd name="connsiteX39" fmla="*/ 371560 w 1764435"/>
                        <a:gd name="connsiteY39" fmla="*/ 132449 h 1748555"/>
                        <a:gd name="connsiteX40" fmla="*/ 471585 w 1764435"/>
                        <a:gd name="connsiteY40" fmla="*/ 235548 h 1748555"/>
                        <a:gd name="connsiteX41" fmla="*/ 473859 w 1764435"/>
                        <a:gd name="connsiteY41" fmla="*/ 233929 h 1748555"/>
                        <a:gd name="connsiteX42" fmla="*/ 607436 w 1764435"/>
                        <a:gd name="connsiteY42" fmla="*/ 166197 h 1748555"/>
                        <a:gd name="connsiteX43" fmla="*/ 738328 w 1764435"/>
                        <a:gd name="connsiteY43" fmla="*/ 129551 h 1748555"/>
                        <a:gd name="connsiteX44" fmla="*/ 738328 w 1764435"/>
                        <a:gd name="connsiteY44" fmla="*/ 0 h 1748555"/>
                        <a:gd name="connsiteX45" fmla="*/ 1039953 w 1764435"/>
                        <a:gd name="connsiteY45" fmla="*/ 0 h 1748555"/>
                        <a:gd name="connsiteX46" fmla="*/ 1039953 w 1764435"/>
                        <a:gd name="connsiteY46" fmla="*/ 130857 h 1748555"/>
                        <a:gd name="connsiteX47" fmla="*/ 1040298 w 1764435"/>
                        <a:gd name="connsiteY47" fmla="*/ 130895 h 1748555"/>
                        <a:gd name="connsiteX48" fmla="*/ 1312320 w 1764435"/>
                        <a:gd name="connsiteY48" fmla="*/ 246617 h 1748555"/>
                        <a:gd name="connsiteX49" fmla="*/ 1315821 w 1764435"/>
                        <a:gd name="connsiteY49" fmla="*/ 249273 h 1748555"/>
                        <a:gd name="connsiteX50" fmla="*/ 1390262 w 1764435"/>
                        <a:gd name="connsiteY50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453656 w 1764435"/>
                        <a:gd name="connsiteY25" fmla="*/ 1505985 h 1748555"/>
                        <a:gd name="connsiteX26" fmla="*/ 365195 w 1764435"/>
                        <a:gd name="connsiteY26" fmla="*/ 1591809 h 1748555"/>
                        <a:gd name="connsiteX27" fmla="*/ 155165 w 1764435"/>
                        <a:gd name="connsiteY27" fmla="*/ 1375325 h 1748555"/>
                        <a:gd name="connsiteX28" fmla="*/ 243279 w 1764435"/>
                        <a:gd name="connsiteY28" fmla="*/ 1289839 h 1748555"/>
                        <a:gd name="connsiteX29" fmla="*/ 240729 w 1764435"/>
                        <a:gd name="connsiteY29" fmla="*/ 1286259 h 1748555"/>
                        <a:gd name="connsiteX30" fmla="*/ 157582 w 1764435"/>
                        <a:gd name="connsiteY30" fmla="*/ 1109045 h 1748555"/>
                        <a:gd name="connsiteX31" fmla="*/ 136311 w 1764435"/>
                        <a:gd name="connsiteY31" fmla="*/ 1024161 h 1748555"/>
                        <a:gd name="connsiteX32" fmla="*/ 0 w 1764435"/>
                        <a:gd name="connsiteY32" fmla="*/ 1017916 h 1748555"/>
                        <a:gd name="connsiteX33" fmla="*/ 13805 w 1764435"/>
                        <a:gd name="connsiteY33" fmla="*/ 716607 h 1748555"/>
                        <a:gd name="connsiteX34" fmla="*/ 137591 w 1764435"/>
                        <a:gd name="connsiteY34" fmla="*/ 722279 h 1748555"/>
                        <a:gd name="connsiteX35" fmla="*/ 160456 w 1764435"/>
                        <a:gd name="connsiteY35" fmla="*/ 635514 h 1748555"/>
                        <a:gd name="connsiteX36" fmla="*/ 197010 w 1764435"/>
                        <a:gd name="connsiteY36" fmla="*/ 545377 h 1748555"/>
                        <a:gd name="connsiteX37" fmla="*/ 255898 w 1764435"/>
                        <a:gd name="connsiteY37" fmla="*/ 446398 h 1748555"/>
                        <a:gd name="connsiteX38" fmla="*/ 155077 w 1764435"/>
                        <a:gd name="connsiteY38" fmla="*/ 342479 h 1748555"/>
                        <a:gd name="connsiteX39" fmla="*/ 371560 w 1764435"/>
                        <a:gd name="connsiteY39" fmla="*/ 132449 h 1748555"/>
                        <a:gd name="connsiteX40" fmla="*/ 471585 w 1764435"/>
                        <a:gd name="connsiteY40" fmla="*/ 235548 h 1748555"/>
                        <a:gd name="connsiteX41" fmla="*/ 473859 w 1764435"/>
                        <a:gd name="connsiteY41" fmla="*/ 233929 h 1748555"/>
                        <a:gd name="connsiteX42" fmla="*/ 607436 w 1764435"/>
                        <a:gd name="connsiteY42" fmla="*/ 166197 h 1748555"/>
                        <a:gd name="connsiteX43" fmla="*/ 738328 w 1764435"/>
                        <a:gd name="connsiteY43" fmla="*/ 129551 h 1748555"/>
                        <a:gd name="connsiteX44" fmla="*/ 738328 w 1764435"/>
                        <a:gd name="connsiteY44" fmla="*/ 0 h 1748555"/>
                        <a:gd name="connsiteX45" fmla="*/ 1039953 w 1764435"/>
                        <a:gd name="connsiteY45" fmla="*/ 0 h 1748555"/>
                        <a:gd name="connsiteX46" fmla="*/ 1039953 w 1764435"/>
                        <a:gd name="connsiteY46" fmla="*/ 130857 h 1748555"/>
                        <a:gd name="connsiteX47" fmla="*/ 1040298 w 1764435"/>
                        <a:gd name="connsiteY47" fmla="*/ 130895 h 1748555"/>
                        <a:gd name="connsiteX48" fmla="*/ 1312320 w 1764435"/>
                        <a:gd name="connsiteY48" fmla="*/ 246617 h 1748555"/>
                        <a:gd name="connsiteX49" fmla="*/ 1315821 w 1764435"/>
                        <a:gd name="connsiteY49" fmla="*/ 249273 h 1748555"/>
                        <a:gd name="connsiteX50" fmla="*/ 1390262 w 1764435"/>
                        <a:gd name="connsiteY50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7582 w 1764435"/>
                        <a:gd name="connsiteY29" fmla="*/ 1109045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55203 w 1764435"/>
                        <a:gd name="connsiteY29" fmla="*/ 1113628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49448 w 1764435"/>
                        <a:gd name="connsiteY29" fmla="*/ 1112386 h 1748555"/>
                        <a:gd name="connsiteX30" fmla="*/ 136311 w 1764435"/>
                        <a:gd name="connsiteY30" fmla="*/ 1024161 h 1748555"/>
                        <a:gd name="connsiteX31" fmla="*/ 0 w 1764435"/>
                        <a:gd name="connsiteY31" fmla="*/ 1017916 h 1748555"/>
                        <a:gd name="connsiteX32" fmla="*/ 13805 w 1764435"/>
                        <a:gd name="connsiteY32" fmla="*/ 716607 h 1748555"/>
                        <a:gd name="connsiteX33" fmla="*/ 137591 w 1764435"/>
                        <a:gd name="connsiteY33" fmla="*/ 722279 h 1748555"/>
                        <a:gd name="connsiteX34" fmla="*/ 160456 w 1764435"/>
                        <a:gd name="connsiteY34" fmla="*/ 635514 h 1748555"/>
                        <a:gd name="connsiteX35" fmla="*/ 197010 w 1764435"/>
                        <a:gd name="connsiteY35" fmla="*/ 545377 h 1748555"/>
                        <a:gd name="connsiteX36" fmla="*/ 255898 w 1764435"/>
                        <a:gd name="connsiteY36" fmla="*/ 446398 h 1748555"/>
                        <a:gd name="connsiteX37" fmla="*/ 155077 w 1764435"/>
                        <a:gd name="connsiteY37" fmla="*/ 342479 h 1748555"/>
                        <a:gd name="connsiteX38" fmla="*/ 371560 w 1764435"/>
                        <a:gd name="connsiteY38" fmla="*/ 132449 h 1748555"/>
                        <a:gd name="connsiteX39" fmla="*/ 471585 w 1764435"/>
                        <a:gd name="connsiteY39" fmla="*/ 235548 h 1748555"/>
                        <a:gd name="connsiteX40" fmla="*/ 473859 w 1764435"/>
                        <a:gd name="connsiteY40" fmla="*/ 233929 h 1748555"/>
                        <a:gd name="connsiteX41" fmla="*/ 607436 w 1764435"/>
                        <a:gd name="connsiteY41" fmla="*/ 166197 h 1748555"/>
                        <a:gd name="connsiteX42" fmla="*/ 738328 w 1764435"/>
                        <a:gd name="connsiteY42" fmla="*/ 129551 h 1748555"/>
                        <a:gd name="connsiteX43" fmla="*/ 738328 w 1764435"/>
                        <a:gd name="connsiteY43" fmla="*/ 0 h 1748555"/>
                        <a:gd name="connsiteX44" fmla="*/ 1039953 w 1764435"/>
                        <a:gd name="connsiteY44" fmla="*/ 0 h 1748555"/>
                        <a:gd name="connsiteX45" fmla="*/ 1039953 w 1764435"/>
                        <a:gd name="connsiteY45" fmla="*/ 130857 h 1748555"/>
                        <a:gd name="connsiteX46" fmla="*/ 1040298 w 1764435"/>
                        <a:gd name="connsiteY46" fmla="*/ 130895 h 1748555"/>
                        <a:gd name="connsiteX47" fmla="*/ 1312320 w 1764435"/>
                        <a:gd name="connsiteY47" fmla="*/ 246617 h 1748555"/>
                        <a:gd name="connsiteX48" fmla="*/ 1315821 w 1764435"/>
                        <a:gd name="connsiteY48" fmla="*/ 249273 h 1748555"/>
                        <a:gd name="connsiteX49" fmla="*/ 1390262 w 1764435"/>
                        <a:gd name="connsiteY49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240729 w 1764435"/>
                        <a:gd name="connsiteY28" fmla="*/ 1286259 h 1748555"/>
                        <a:gd name="connsiteX29" fmla="*/ 136311 w 1764435"/>
                        <a:gd name="connsiteY29" fmla="*/ 1024161 h 1748555"/>
                        <a:gd name="connsiteX30" fmla="*/ 0 w 1764435"/>
                        <a:gd name="connsiteY30" fmla="*/ 1017916 h 1748555"/>
                        <a:gd name="connsiteX31" fmla="*/ 13805 w 1764435"/>
                        <a:gd name="connsiteY31" fmla="*/ 716607 h 1748555"/>
                        <a:gd name="connsiteX32" fmla="*/ 137591 w 1764435"/>
                        <a:gd name="connsiteY32" fmla="*/ 722279 h 1748555"/>
                        <a:gd name="connsiteX33" fmla="*/ 160456 w 1764435"/>
                        <a:gd name="connsiteY33" fmla="*/ 635514 h 1748555"/>
                        <a:gd name="connsiteX34" fmla="*/ 197010 w 1764435"/>
                        <a:gd name="connsiteY34" fmla="*/ 545377 h 1748555"/>
                        <a:gd name="connsiteX35" fmla="*/ 255898 w 1764435"/>
                        <a:gd name="connsiteY35" fmla="*/ 446398 h 1748555"/>
                        <a:gd name="connsiteX36" fmla="*/ 155077 w 1764435"/>
                        <a:gd name="connsiteY36" fmla="*/ 342479 h 1748555"/>
                        <a:gd name="connsiteX37" fmla="*/ 371560 w 1764435"/>
                        <a:gd name="connsiteY37" fmla="*/ 132449 h 1748555"/>
                        <a:gd name="connsiteX38" fmla="*/ 471585 w 1764435"/>
                        <a:gd name="connsiteY38" fmla="*/ 235548 h 1748555"/>
                        <a:gd name="connsiteX39" fmla="*/ 473859 w 1764435"/>
                        <a:gd name="connsiteY39" fmla="*/ 233929 h 1748555"/>
                        <a:gd name="connsiteX40" fmla="*/ 607436 w 1764435"/>
                        <a:gd name="connsiteY40" fmla="*/ 166197 h 1748555"/>
                        <a:gd name="connsiteX41" fmla="*/ 738328 w 1764435"/>
                        <a:gd name="connsiteY41" fmla="*/ 129551 h 1748555"/>
                        <a:gd name="connsiteX42" fmla="*/ 738328 w 1764435"/>
                        <a:gd name="connsiteY42" fmla="*/ 0 h 1748555"/>
                        <a:gd name="connsiteX43" fmla="*/ 1039953 w 1764435"/>
                        <a:gd name="connsiteY43" fmla="*/ 0 h 1748555"/>
                        <a:gd name="connsiteX44" fmla="*/ 1039953 w 1764435"/>
                        <a:gd name="connsiteY44" fmla="*/ 130857 h 1748555"/>
                        <a:gd name="connsiteX45" fmla="*/ 1040298 w 1764435"/>
                        <a:gd name="connsiteY45" fmla="*/ 130895 h 1748555"/>
                        <a:gd name="connsiteX46" fmla="*/ 1312320 w 1764435"/>
                        <a:gd name="connsiteY46" fmla="*/ 246617 h 1748555"/>
                        <a:gd name="connsiteX47" fmla="*/ 1315821 w 1764435"/>
                        <a:gd name="connsiteY47" fmla="*/ 249273 h 1748555"/>
                        <a:gd name="connsiteX48" fmla="*/ 1390262 w 1764435"/>
                        <a:gd name="connsiteY48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60456 w 1764435"/>
                        <a:gd name="connsiteY32" fmla="*/ 635514 h 1748555"/>
                        <a:gd name="connsiteX33" fmla="*/ 197010 w 1764435"/>
                        <a:gd name="connsiteY33" fmla="*/ 545377 h 1748555"/>
                        <a:gd name="connsiteX34" fmla="*/ 255898 w 1764435"/>
                        <a:gd name="connsiteY34" fmla="*/ 446398 h 1748555"/>
                        <a:gd name="connsiteX35" fmla="*/ 155077 w 1764435"/>
                        <a:gd name="connsiteY35" fmla="*/ 342479 h 1748555"/>
                        <a:gd name="connsiteX36" fmla="*/ 371560 w 1764435"/>
                        <a:gd name="connsiteY36" fmla="*/ 132449 h 1748555"/>
                        <a:gd name="connsiteX37" fmla="*/ 471585 w 1764435"/>
                        <a:gd name="connsiteY37" fmla="*/ 235548 h 1748555"/>
                        <a:gd name="connsiteX38" fmla="*/ 473859 w 1764435"/>
                        <a:gd name="connsiteY38" fmla="*/ 233929 h 1748555"/>
                        <a:gd name="connsiteX39" fmla="*/ 607436 w 1764435"/>
                        <a:gd name="connsiteY39" fmla="*/ 166197 h 1748555"/>
                        <a:gd name="connsiteX40" fmla="*/ 738328 w 1764435"/>
                        <a:gd name="connsiteY40" fmla="*/ 129551 h 1748555"/>
                        <a:gd name="connsiteX41" fmla="*/ 738328 w 1764435"/>
                        <a:gd name="connsiteY41" fmla="*/ 0 h 1748555"/>
                        <a:gd name="connsiteX42" fmla="*/ 1039953 w 1764435"/>
                        <a:gd name="connsiteY42" fmla="*/ 0 h 1748555"/>
                        <a:gd name="connsiteX43" fmla="*/ 1039953 w 1764435"/>
                        <a:gd name="connsiteY43" fmla="*/ 130857 h 1748555"/>
                        <a:gd name="connsiteX44" fmla="*/ 1040298 w 1764435"/>
                        <a:gd name="connsiteY44" fmla="*/ 130895 h 1748555"/>
                        <a:gd name="connsiteX45" fmla="*/ 1312320 w 1764435"/>
                        <a:gd name="connsiteY45" fmla="*/ 246617 h 1748555"/>
                        <a:gd name="connsiteX46" fmla="*/ 1315821 w 1764435"/>
                        <a:gd name="connsiteY46" fmla="*/ 249273 h 1748555"/>
                        <a:gd name="connsiteX47" fmla="*/ 1390262 w 1764435"/>
                        <a:gd name="connsiteY47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197010 w 1764435"/>
                        <a:gd name="connsiteY32" fmla="*/ 545377 h 1748555"/>
                        <a:gd name="connsiteX33" fmla="*/ 255898 w 1764435"/>
                        <a:gd name="connsiteY33" fmla="*/ 446398 h 1748555"/>
                        <a:gd name="connsiteX34" fmla="*/ 155077 w 1764435"/>
                        <a:gd name="connsiteY34" fmla="*/ 342479 h 1748555"/>
                        <a:gd name="connsiteX35" fmla="*/ 371560 w 1764435"/>
                        <a:gd name="connsiteY35" fmla="*/ 132449 h 1748555"/>
                        <a:gd name="connsiteX36" fmla="*/ 471585 w 1764435"/>
                        <a:gd name="connsiteY36" fmla="*/ 235548 h 1748555"/>
                        <a:gd name="connsiteX37" fmla="*/ 473859 w 1764435"/>
                        <a:gd name="connsiteY37" fmla="*/ 233929 h 1748555"/>
                        <a:gd name="connsiteX38" fmla="*/ 607436 w 1764435"/>
                        <a:gd name="connsiteY38" fmla="*/ 166197 h 1748555"/>
                        <a:gd name="connsiteX39" fmla="*/ 738328 w 1764435"/>
                        <a:gd name="connsiteY39" fmla="*/ 129551 h 1748555"/>
                        <a:gd name="connsiteX40" fmla="*/ 738328 w 1764435"/>
                        <a:gd name="connsiteY40" fmla="*/ 0 h 1748555"/>
                        <a:gd name="connsiteX41" fmla="*/ 1039953 w 1764435"/>
                        <a:gd name="connsiteY41" fmla="*/ 0 h 1748555"/>
                        <a:gd name="connsiteX42" fmla="*/ 1039953 w 1764435"/>
                        <a:gd name="connsiteY42" fmla="*/ 130857 h 1748555"/>
                        <a:gd name="connsiteX43" fmla="*/ 1040298 w 1764435"/>
                        <a:gd name="connsiteY43" fmla="*/ 130895 h 1748555"/>
                        <a:gd name="connsiteX44" fmla="*/ 1312320 w 1764435"/>
                        <a:gd name="connsiteY44" fmla="*/ 246617 h 1748555"/>
                        <a:gd name="connsiteX45" fmla="*/ 1315821 w 1764435"/>
                        <a:gd name="connsiteY45" fmla="*/ 249273 h 1748555"/>
                        <a:gd name="connsiteX46" fmla="*/ 1390262 w 1764435"/>
                        <a:gd name="connsiteY46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607436 w 1764435"/>
                        <a:gd name="connsiteY37" fmla="*/ 166197 h 1748555"/>
                        <a:gd name="connsiteX38" fmla="*/ 738328 w 1764435"/>
                        <a:gd name="connsiteY38" fmla="*/ 129551 h 1748555"/>
                        <a:gd name="connsiteX39" fmla="*/ 738328 w 1764435"/>
                        <a:gd name="connsiteY39" fmla="*/ 0 h 1748555"/>
                        <a:gd name="connsiteX40" fmla="*/ 1039953 w 1764435"/>
                        <a:gd name="connsiteY40" fmla="*/ 0 h 1748555"/>
                        <a:gd name="connsiteX41" fmla="*/ 1039953 w 1764435"/>
                        <a:gd name="connsiteY41" fmla="*/ 130857 h 1748555"/>
                        <a:gd name="connsiteX42" fmla="*/ 1040298 w 1764435"/>
                        <a:gd name="connsiteY42" fmla="*/ 130895 h 1748555"/>
                        <a:gd name="connsiteX43" fmla="*/ 1312320 w 1764435"/>
                        <a:gd name="connsiteY43" fmla="*/ 246617 h 1748555"/>
                        <a:gd name="connsiteX44" fmla="*/ 1315821 w 1764435"/>
                        <a:gd name="connsiteY44" fmla="*/ 249273 h 1748555"/>
                        <a:gd name="connsiteX45" fmla="*/ 1390262 w 1764435"/>
                        <a:gd name="connsiteY45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4599 w 1764435"/>
                        <a:gd name="connsiteY24" fmla="*/ 1506700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898 w 1764435"/>
                        <a:gd name="connsiteY32" fmla="*/ 446398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  <a:gd name="connsiteX0" fmla="*/ 1266294 w 1764435"/>
                        <a:gd name="connsiteY0" fmla="*/ 505238 h 1748555"/>
                        <a:gd name="connsiteX1" fmla="*/ 512038 w 1764435"/>
                        <a:gd name="connsiteY1" fmla="*/ 493824 h 1748555"/>
                        <a:gd name="connsiteX2" fmla="*/ 500625 w 1764435"/>
                        <a:gd name="connsiteY2" fmla="*/ 1248079 h 1748555"/>
                        <a:gd name="connsiteX3" fmla="*/ 1254880 w 1764435"/>
                        <a:gd name="connsiteY3" fmla="*/ 1259493 h 1748555"/>
                        <a:gd name="connsiteX4" fmla="*/ 1266294 w 1764435"/>
                        <a:gd name="connsiteY4" fmla="*/ 505238 h 1748555"/>
                        <a:gd name="connsiteX5" fmla="*/ 1390262 w 1764435"/>
                        <a:gd name="connsiteY5" fmla="*/ 177051 h 1748555"/>
                        <a:gd name="connsiteX6" fmla="*/ 1600291 w 1764435"/>
                        <a:gd name="connsiteY6" fmla="*/ 393535 h 1748555"/>
                        <a:gd name="connsiteX7" fmla="*/ 1525503 w 1764435"/>
                        <a:gd name="connsiteY7" fmla="*/ 466094 h 1748555"/>
                        <a:gd name="connsiteX8" fmla="*/ 1526189 w 1764435"/>
                        <a:gd name="connsiteY8" fmla="*/ 467058 h 1748555"/>
                        <a:gd name="connsiteX9" fmla="*/ 1633627 w 1764435"/>
                        <a:gd name="connsiteY9" fmla="*/ 742456 h 1748555"/>
                        <a:gd name="connsiteX10" fmla="*/ 1633839 w 1764435"/>
                        <a:gd name="connsiteY10" fmla="*/ 745095 h 1748555"/>
                        <a:gd name="connsiteX11" fmla="*/ 1764435 w 1764435"/>
                        <a:gd name="connsiteY11" fmla="*/ 751079 h 1748555"/>
                        <a:gd name="connsiteX12" fmla="*/ 1750629 w 1764435"/>
                        <a:gd name="connsiteY12" fmla="*/ 1052388 h 1748555"/>
                        <a:gd name="connsiteX13" fmla="*/ 1625111 w 1764435"/>
                        <a:gd name="connsiteY13" fmla="*/ 1046637 h 1748555"/>
                        <a:gd name="connsiteX14" fmla="*/ 1515303 w 1764435"/>
                        <a:gd name="connsiteY14" fmla="*/ 1302217 h 1748555"/>
                        <a:gd name="connsiteX15" fmla="*/ 1598713 w 1764435"/>
                        <a:gd name="connsiteY15" fmla="*/ 1388190 h 1748555"/>
                        <a:gd name="connsiteX16" fmla="*/ 1382229 w 1764435"/>
                        <a:gd name="connsiteY16" fmla="*/ 1598220 h 1748555"/>
                        <a:gd name="connsiteX17" fmla="*/ 1300563 w 1764435"/>
                        <a:gd name="connsiteY17" fmla="*/ 1514045 h 1748555"/>
                        <a:gd name="connsiteX18" fmla="*/ 1293060 w 1764435"/>
                        <a:gd name="connsiteY18" fmla="*/ 1519388 h 1748555"/>
                        <a:gd name="connsiteX19" fmla="*/ 1017662 w 1764435"/>
                        <a:gd name="connsiteY19" fmla="*/ 1626826 h 1748555"/>
                        <a:gd name="connsiteX20" fmla="*/ 1010698 w 1764435"/>
                        <a:gd name="connsiteY20" fmla="*/ 1627387 h 1748555"/>
                        <a:gd name="connsiteX21" fmla="*/ 1010698 w 1764435"/>
                        <a:gd name="connsiteY21" fmla="*/ 1748555 h 1748555"/>
                        <a:gd name="connsiteX22" fmla="*/ 709074 w 1764435"/>
                        <a:gd name="connsiteY22" fmla="*/ 1748555 h 1748555"/>
                        <a:gd name="connsiteX23" fmla="*/ 709074 w 1764435"/>
                        <a:gd name="connsiteY23" fmla="*/ 1616932 h 1748555"/>
                        <a:gd name="connsiteX24" fmla="*/ 453841 w 1764435"/>
                        <a:gd name="connsiteY24" fmla="*/ 1505919 h 1748555"/>
                        <a:gd name="connsiteX25" fmla="*/ 365195 w 1764435"/>
                        <a:gd name="connsiteY25" fmla="*/ 1591809 h 1748555"/>
                        <a:gd name="connsiteX26" fmla="*/ 155165 w 1764435"/>
                        <a:gd name="connsiteY26" fmla="*/ 1375325 h 1748555"/>
                        <a:gd name="connsiteX27" fmla="*/ 243279 w 1764435"/>
                        <a:gd name="connsiteY27" fmla="*/ 1289839 h 1748555"/>
                        <a:gd name="connsiteX28" fmla="*/ 136311 w 1764435"/>
                        <a:gd name="connsiteY28" fmla="*/ 1024161 h 1748555"/>
                        <a:gd name="connsiteX29" fmla="*/ 0 w 1764435"/>
                        <a:gd name="connsiteY29" fmla="*/ 1017916 h 1748555"/>
                        <a:gd name="connsiteX30" fmla="*/ 13805 w 1764435"/>
                        <a:gd name="connsiteY30" fmla="*/ 716607 h 1748555"/>
                        <a:gd name="connsiteX31" fmla="*/ 137591 w 1764435"/>
                        <a:gd name="connsiteY31" fmla="*/ 722279 h 1748555"/>
                        <a:gd name="connsiteX32" fmla="*/ 255921 w 1764435"/>
                        <a:gd name="connsiteY32" fmla="*/ 444859 h 1748555"/>
                        <a:gd name="connsiteX33" fmla="*/ 155077 w 1764435"/>
                        <a:gd name="connsiteY33" fmla="*/ 342479 h 1748555"/>
                        <a:gd name="connsiteX34" fmla="*/ 371560 w 1764435"/>
                        <a:gd name="connsiteY34" fmla="*/ 132449 h 1748555"/>
                        <a:gd name="connsiteX35" fmla="*/ 471585 w 1764435"/>
                        <a:gd name="connsiteY35" fmla="*/ 235548 h 1748555"/>
                        <a:gd name="connsiteX36" fmla="*/ 473859 w 1764435"/>
                        <a:gd name="connsiteY36" fmla="*/ 233929 h 1748555"/>
                        <a:gd name="connsiteX37" fmla="*/ 738328 w 1764435"/>
                        <a:gd name="connsiteY37" fmla="*/ 129551 h 1748555"/>
                        <a:gd name="connsiteX38" fmla="*/ 738328 w 1764435"/>
                        <a:gd name="connsiteY38" fmla="*/ 0 h 1748555"/>
                        <a:gd name="connsiteX39" fmla="*/ 1039953 w 1764435"/>
                        <a:gd name="connsiteY39" fmla="*/ 0 h 1748555"/>
                        <a:gd name="connsiteX40" fmla="*/ 1039953 w 1764435"/>
                        <a:gd name="connsiteY40" fmla="*/ 130857 h 1748555"/>
                        <a:gd name="connsiteX41" fmla="*/ 1040298 w 1764435"/>
                        <a:gd name="connsiteY41" fmla="*/ 130895 h 1748555"/>
                        <a:gd name="connsiteX42" fmla="*/ 1312320 w 1764435"/>
                        <a:gd name="connsiteY42" fmla="*/ 246617 h 1748555"/>
                        <a:gd name="connsiteX43" fmla="*/ 1315821 w 1764435"/>
                        <a:gd name="connsiteY43" fmla="*/ 249273 h 1748555"/>
                        <a:gd name="connsiteX44" fmla="*/ 1390262 w 1764435"/>
                        <a:gd name="connsiteY44" fmla="*/ 177051 h 1748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1764435" h="1748555">
                          <a:moveTo>
                            <a:pt x="1266294" y="505238"/>
                          </a:moveTo>
                          <a:cubicBezTo>
                            <a:pt x="1061163" y="293804"/>
                            <a:pt x="723472" y="288694"/>
                            <a:pt x="512038" y="493824"/>
                          </a:cubicBezTo>
                          <a:cubicBezTo>
                            <a:pt x="300605" y="698954"/>
                            <a:pt x="295495" y="1036645"/>
                            <a:pt x="500625" y="1248079"/>
                          </a:cubicBezTo>
                          <a:cubicBezTo>
                            <a:pt x="705755" y="1459513"/>
                            <a:pt x="1043446" y="1464623"/>
                            <a:pt x="1254880" y="1259493"/>
                          </a:cubicBezTo>
                          <a:cubicBezTo>
                            <a:pt x="1466314" y="1054362"/>
                            <a:pt x="1471424" y="716671"/>
                            <a:pt x="1266294" y="505238"/>
                          </a:cubicBezTo>
                          <a:close/>
                          <a:moveTo>
                            <a:pt x="1390262" y="177051"/>
                          </a:moveTo>
                          <a:lnTo>
                            <a:pt x="1600291" y="393535"/>
                          </a:lnTo>
                          <a:lnTo>
                            <a:pt x="1525503" y="466094"/>
                          </a:lnTo>
                          <a:lnTo>
                            <a:pt x="1526189" y="467058"/>
                          </a:lnTo>
                          <a:cubicBezTo>
                            <a:pt x="1580700" y="552399"/>
                            <a:pt x="1616483" y="646124"/>
                            <a:pt x="1633627" y="742456"/>
                          </a:cubicBezTo>
                          <a:cubicBezTo>
                            <a:pt x="1633698" y="743336"/>
                            <a:pt x="1633768" y="744215"/>
                            <a:pt x="1633839" y="745095"/>
                          </a:cubicBezTo>
                          <a:lnTo>
                            <a:pt x="1764435" y="751079"/>
                          </a:lnTo>
                          <a:lnTo>
                            <a:pt x="1750629" y="1052388"/>
                          </a:lnTo>
                          <a:lnTo>
                            <a:pt x="1625111" y="1046637"/>
                          </a:lnTo>
                          <a:cubicBezTo>
                            <a:pt x="1600053" y="1132004"/>
                            <a:pt x="1576201" y="1213928"/>
                            <a:pt x="1515303" y="1302217"/>
                          </a:cubicBezTo>
                          <a:lnTo>
                            <a:pt x="1598713" y="1388190"/>
                          </a:lnTo>
                          <a:lnTo>
                            <a:pt x="1382229" y="1598220"/>
                          </a:lnTo>
                          <a:lnTo>
                            <a:pt x="1300563" y="1514045"/>
                          </a:lnTo>
                          <a:lnTo>
                            <a:pt x="1293060" y="1519388"/>
                          </a:lnTo>
                          <a:cubicBezTo>
                            <a:pt x="1207719" y="1573899"/>
                            <a:pt x="1113994" y="1609683"/>
                            <a:pt x="1017662" y="1626826"/>
                          </a:cubicBezTo>
                          <a:lnTo>
                            <a:pt x="1010698" y="1627387"/>
                          </a:lnTo>
                          <a:lnTo>
                            <a:pt x="1010698" y="1748555"/>
                          </a:lnTo>
                          <a:lnTo>
                            <a:pt x="709074" y="1748555"/>
                          </a:lnTo>
                          <a:lnTo>
                            <a:pt x="709074" y="1616932"/>
                          </a:lnTo>
                          <a:cubicBezTo>
                            <a:pt x="623119" y="1604035"/>
                            <a:pt x="515840" y="1550401"/>
                            <a:pt x="453841" y="1505919"/>
                          </a:cubicBezTo>
                          <a:lnTo>
                            <a:pt x="365195" y="1591809"/>
                          </a:lnTo>
                          <a:lnTo>
                            <a:pt x="155165" y="1375325"/>
                          </a:lnTo>
                          <a:lnTo>
                            <a:pt x="243279" y="1289839"/>
                          </a:lnTo>
                          <a:cubicBezTo>
                            <a:pt x="196452" y="1227284"/>
                            <a:pt x="143345" y="1096505"/>
                            <a:pt x="136311" y="1024161"/>
                          </a:cubicBezTo>
                          <a:lnTo>
                            <a:pt x="0" y="1017916"/>
                          </a:lnTo>
                          <a:lnTo>
                            <a:pt x="13805" y="716607"/>
                          </a:lnTo>
                          <a:lnTo>
                            <a:pt x="137591" y="722279"/>
                          </a:lnTo>
                          <a:cubicBezTo>
                            <a:pt x="148044" y="637963"/>
                            <a:pt x="203775" y="511993"/>
                            <a:pt x="255921" y="444859"/>
                          </a:cubicBezTo>
                          <a:lnTo>
                            <a:pt x="155077" y="342479"/>
                          </a:lnTo>
                          <a:lnTo>
                            <a:pt x="371560" y="132449"/>
                          </a:lnTo>
                          <a:lnTo>
                            <a:pt x="471585" y="235548"/>
                          </a:lnTo>
                          <a:lnTo>
                            <a:pt x="473859" y="233929"/>
                          </a:lnTo>
                          <a:cubicBezTo>
                            <a:pt x="524030" y="194796"/>
                            <a:pt x="675191" y="130915"/>
                            <a:pt x="738328" y="129551"/>
                          </a:cubicBezTo>
                          <a:lnTo>
                            <a:pt x="738328" y="0"/>
                          </a:lnTo>
                          <a:lnTo>
                            <a:pt x="1039953" y="0"/>
                          </a:lnTo>
                          <a:lnTo>
                            <a:pt x="1039953" y="130857"/>
                          </a:lnTo>
                          <a:lnTo>
                            <a:pt x="1040298" y="130895"/>
                          </a:lnTo>
                          <a:cubicBezTo>
                            <a:pt x="1136068" y="150945"/>
                            <a:pt x="1228667" y="189548"/>
                            <a:pt x="1312320" y="246617"/>
                          </a:cubicBezTo>
                          <a:lnTo>
                            <a:pt x="1315821" y="249273"/>
                          </a:lnTo>
                          <a:lnTo>
                            <a:pt x="1390262" y="177051"/>
                          </a:ln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en-US" kern="0" smtClean="0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77" name="Group 176"/>
            <p:cNvGrpSpPr/>
            <p:nvPr/>
          </p:nvGrpSpPr>
          <p:grpSpPr>
            <a:xfrm>
              <a:off x="299483" y="4325523"/>
              <a:ext cx="9144004" cy="1241367"/>
              <a:chOff x="307533" y="4325523"/>
              <a:chExt cx="9144004" cy="1241367"/>
            </a:xfrm>
          </p:grpSpPr>
          <p:grpSp>
            <p:nvGrpSpPr>
              <p:cNvPr id="176" name="Group 175"/>
              <p:cNvGrpSpPr/>
              <p:nvPr/>
            </p:nvGrpSpPr>
            <p:grpSpPr>
              <a:xfrm>
                <a:off x="307533" y="4325527"/>
                <a:ext cx="9144004" cy="1241363"/>
                <a:chOff x="307533" y="4325527"/>
                <a:chExt cx="9144004" cy="1241363"/>
              </a:xfrm>
            </p:grpSpPr>
            <p:sp>
              <p:nvSpPr>
                <p:cNvPr id="9" name="Rectangle 8"/>
                <p:cNvSpPr/>
                <p:nvPr/>
              </p:nvSpPr>
              <p:spPr>
                <a:xfrm rot="16200000">
                  <a:off x="4258853" y="374207"/>
                  <a:ext cx="1241363" cy="9144004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95" name="Group 94"/>
                <p:cNvGrpSpPr/>
                <p:nvPr/>
              </p:nvGrpSpPr>
              <p:grpSpPr>
                <a:xfrm rot="16200000">
                  <a:off x="4497817" y="707639"/>
                  <a:ext cx="738664" cy="8477203"/>
                  <a:chOff x="2890918" y="368609"/>
                  <a:chExt cx="766311" cy="8794484"/>
                </a:xfrm>
              </p:grpSpPr>
              <p:sp>
                <p:nvSpPr>
                  <p:cNvPr id="135" name="Rectangle 134"/>
                  <p:cNvSpPr/>
                  <p:nvPr/>
                </p:nvSpPr>
                <p:spPr>
                  <a:xfrm rot="5400000">
                    <a:off x="782839" y="6288702"/>
                    <a:ext cx="4982470" cy="7663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US" sz="1400" kern="0" dirty="0">
                        <a:solidFill>
                          <a:srgbClr val="94383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Capture your audience’s attention. </a:t>
                    </a:r>
                  </a:p>
                  <a:p>
                    <a:pPr lvl="0">
                      <a:defRPr/>
                    </a:pPr>
                    <a:r>
                      <a:rPr lang="en-US" sz="1400" kern="0" dirty="0">
                        <a:solidFill>
                          <a:srgbClr val="94383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Download this awesome </a:t>
                    </a:r>
                    <a:r>
                      <a:rPr lang="en-US" sz="1400" kern="0" dirty="0" smtClean="0">
                        <a:solidFill>
                          <a:srgbClr val="94383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diagram. Bring </a:t>
                    </a:r>
                    <a:r>
                      <a:rPr lang="en-US" sz="1400" kern="0" dirty="0">
                        <a:solidFill>
                          <a:srgbClr val="94383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your presentation to life</a:t>
                    </a:r>
                    <a:r>
                      <a:rPr lang="en-US" sz="1400" kern="0" dirty="0" smtClean="0">
                        <a:solidFill>
                          <a:srgbClr val="94383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</a:t>
                    </a:r>
                    <a:r>
                      <a:rPr lang="en-US" sz="1400" dirty="0">
                        <a:solidFill>
                          <a:srgbClr val="94383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smtClean="0">
                        <a:solidFill>
                          <a:srgbClr val="94383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All </a:t>
                    </a:r>
                    <a:r>
                      <a:rPr lang="en-US" sz="1400" dirty="0">
                        <a:solidFill>
                          <a:srgbClr val="94383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images are 100% editable in PowerPoint. </a:t>
                    </a:r>
                  </a:p>
                </p:txBody>
              </p:sp>
              <p:sp>
                <p:nvSpPr>
                  <p:cNvPr id="144" name="TextBox 143"/>
                  <p:cNvSpPr txBox="1"/>
                  <p:nvPr/>
                </p:nvSpPr>
                <p:spPr>
                  <a:xfrm rot="5400000">
                    <a:off x="2828250" y="479190"/>
                    <a:ext cx="891684" cy="67052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04</a:t>
                    </a:r>
                    <a:endParaRPr lang="en-US" sz="36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75" name="Group 174"/>
              <p:cNvGrpSpPr/>
              <p:nvPr/>
            </p:nvGrpSpPr>
            <p:grpSpPr>
              <a:xfrm>
                <a:off x="1888156" y="4325523"/>
                <a:ext cx="2092825" cy="1238704"/>
                <a:chOff x="1888156" y="4325523"/>
                <a:chExt cx="2092825" cy="1238704"/>
              </a:xfrm>
            </p:grpSpPr>
            <p:grpSp>
              <p:nvGrpSpPr>
                <p:cNvPr id="174" name="Group 173"/>
                <p:cNvGrpSpPr/>
                <p:nvPr/>
              </p:nvGrpSpPr>
              <p:grpSpPr>
                <a:xfrm>
                  <a:off x="1888156" y="4325523"/>
                  <a:ext cx="2092825" cy="1238704"/>
                  <a:chOff x="1888156" y="4325523"/>
                  <a:chExt cx="2092825" cy="1238704"/>
                </a:xfrm>
              </p:grpSpPr>
              <p:sp>
                <p:nvSpPr>
                  <p:cNvPr id="17" name="Trapezoid 16"/>
                  <p:cNvSpPr/>
                  <p:nvPr/>
                </p:nvSpPr>
                <p:spPr>
                  <a:xfrm rot="10800000">
                    <a:off x="1913118" y="4395367"/>
                    <a:ext cx="2041098" cy="1168860"/>
                  </a:xfrm>
                  <a:custGeom>
                    <a:avLst/>
                    <a:gdLst>
                      <a:gd name="connsiteX0" fmla="*/ 0 w 2145160"/>
                      <a:gd name="connsiteY0" fmla="*/ 1207109 h 1207109"/>
                      <a:gd name="connsiteX1" fmla="*/ 206440 w 2145160"/>
                      <a:gd name="connsiteY1" fmla="*/ 0 h 1207109"/>
                      <a:gd name="connsiteX2" fmla="*/ 1938720 w 2145160"/>
                      <a:gd name="connsiteY2" fmla="*/ 0 h 1207109"/>
                      <a:gd name="connsiteX3" fmla="*/ 2145160 w 2145160"/>
                      <a:gd name="connsiteY3" fmla="*/ 1207109 h 1207109"/>
                      <a:gd name="connsiteX4" fmla="*/ 0 w 2145160"/>
                      <a:gd name="connsiteY4" fmla="*/ 1207109 h 1207109"/>
                      <a:gd name="connsiteX0" fmla="*/ 0 w 2128492"/>
                      <a:gd name="connsiteY0" fmla="*/ 1211874 h 1211874"/>
                      <a:gd name="connsiteX1" fmla="*/ 189772 w 2128492"/>
                      <a:gd name="connsiteY1" fmla="*/ 0 h 1211874"/>
                      <a:gd name="connsiteX2" fmla="*/ 1922052 w 2128492"/>
                      <a:gd name="connsiteY2" fmla="*/ 0 h 1211874"/>
                      <a:gd name="connsiteX3" fmla="*/ 2128492 w 2128492"/>
                      <a:gd name="connsiteY3" fmla="*/ 1207109 h 1211874"/>
                      <a:gd name="connsiteX4" fmla="*/ 0 w 2128492"/>
                      <a:gd name="connsiteY4" fmla="*/ 1211874 h 1211874"/>
                      <a:gd name="connsiteX0" fmla="*/ 0 w 2128492"/>
                      <a:gd name="connsiteY0" fmla="*/ 1211874 h 1211874"/>
                      <a:gd name="connsiteX1" fmla="*/ 192153 w 2128492"/>
                      <a:gd name="connsiteY1" fmla="*/ 0 h 1211874"/>
                      <a:gd name="connsiteX2" fmla="*/ 1922052 w 2128492"/>
                      <a:gd name="connsiteY2" fmla="*/ 0 h 1211874"/>
                      <a:gd name="connsiteX3" fmla="*/ 2128492 w 2128492"/>
                      <a:gd name="connsiteY3" fmla="*/ 1207109 h 1211874"/>
                      <a:gd name="connsiteX4" fmla="*/ 0 w 2128492"/>
                      <a:gd name="connsiteY4" fmla="*/ 1211874 h 1211874"/>
                      <a:gd name="connsiteX0" fmla="*/ 0 w 2120243"/>
                      <a:gd name="connsiteY0" fmla="*/ 1211874 h 1211874"/>
                      <a:gd name="connsiteX1" fmla="*/ 192153 w 2120243"/>
                      <a:gd name="connsiteY1" fmla="*/ 0 h 1211874"/>
                      <a:gd name="connsiteX2" fmla="*/ 1922052 w 2120243"/>
                      <a:gd name="connsiteY2" fmla="*/ 0 h 1211874"/>
                      <a:gd name="connsiteX3" fmla="*/ 2120243 w 2120243"/>
                      <a:gd name="connsiteY3" fmla="*/ 1209858 h 1211874"/>
                      <a:gd name="connsiteX4" fmla="*/ 0 w 2120243"/>
                      <a:gd name="connsiteY4" fmla="*/ 1211874 h 1211874"/>
                      <a:gd name="connsiteX0" fmla="*/ 0 w 2120243"/>
                      <a:gd name="connsiteY0" fmla="*/ 1211874 h 1211874"/>
                      <a:gd name="connsiteX1" fmla="*/ 192153 w 2120243"/>
                      <a:gd name="connsiteY1" fmla="*/ 0 h 1211874"/>
                      <a:gd name="connsiteX2" fmla="*/ 1922052 w 2120243"/>
                      <a:gd name="connsiteY2" fmla="*/ 0 h 1211874"/>
                      <a:gd name="connsiteX3" fmla="*/ 2120243 w 2120243"/>
                      <a:gd name="connsiteY3" fmla="*/ 1209858 h 1211874"/>
                      <a:gd name="connsiteX4" fmla="*/ 0 w 2120243"/>
                      <a:gd name="connsiteY4" fmla="*/ 1211874 h 1211874"/>
                      <a:gd name="connsiteX0" fmla="*/ 0 w 2117494"/>
                      <a:gd name="connsiteY0" fmla="*/ 1211874 h 1212608"/>
                      <a:gd name="connsiteX1" fmla="*/ 192153 w 2117494"/>
                      <a:gd name="connsiteY1" fmla="*/ 0 h 1212608"/>
                      <a:gd name="connsiteX2" fmla="*/ 1922052 w 2117494"/>
                      <a:gd name="connsiteY2" fmla="*/ 0 h 1212608"/>
                      <a:gd name="connsiteX3" fmla="*/ 2117494 w 2117494"/>
                      <a:gd name="connsiteY3" fmla="*/ 1212608 h 1212608"/>
                      <a:gd name="connsiteX4" fmla="*/ 0 w 2117494"/>
                      <a:gd name="connsiteY4" fmla="*/ 1211874 h 1212608"/>
                      <a:gd name="connsiteX0" fmla="*/ 0 w 2117494"/>
                      <a:gd name="connsiteY0" fmla="*/ 1211874 h 1212608"/>
                      <a:gd name="connsiteX1" fmla="*/ 192153 w 2117494"/>
                      <a:gd name="connsiteY1" fmla="*/ 0 h 1212608"/>
                      <a:gd name="connsiteX2" fmla="*/ 1924523 w 2117494"/>
                      <a:gd name="connsiteY2" fmla="*/ 0 h 1212608"/>
                      <a:gd name="connsiteX3" fmla="*/ 2117494 w 2117494"/>
                      <a:gd name="connsiteY3" fmla="*/ 1212608 h 1212608"/>
                      <a:gd name="connsiteX4" fmla="*/ 0 w 2117494"/>
                      <a:gd name="connsiteY4" fmla="*/ 1211874 h 12126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17494" h="1212608">
                        <a:moveTo>
                          <a:pt x="0" y="1211874"/>
                        </a:moveTo>
                        <a:lnTo>
                          <a:pt x="192153" y="0"/>
                        </a:lnTo>
                        <a:lnTo>
                          <a:pt x="1924523" y="0"/>
                        </a:lnTo>
                        <a:lnTo>
                          <a:pt x="2117494" y="1212608"/>
                        </a:lnTo>
                        <a:lnTo>
                          <a:pt x="0" y="1211874"/>
                        </a:lnTo>
                        <a:close/>
                      </a:path>
                    </a:pathLst>
                  </a:custGeom>
                  <a:solidFill>
                    <a:srgbClr val="943838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" name="Trapezoid 15"/>
                  <p:cNvSpPr/>
                  <p:nvPr/>
                </p:nvSpPr>
                <p:spPr>
                  <a:xfrm rot="10800000">
                    <a:off x="1888156" y="4325523"/>
                    <a:ext cx="2092825" cy="1162205"/>
                  </a:xfrm>
                  <a:prstGeom prst="trapezoid">
                    <a:avLst>
                      <a:gd name="adj" fmla="val 17102"/>
                    </a:avLst>
                  </a:prstGeom>
                  <a:solidFill>
                    <a:srgbClr val="CF7F7F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2599905" y="4573258"/>
                  <a:ext cx="669328" cy="741880"/>
                  <a:chOff x="4270116" y="3239173"/>
                  <a:chExt cx="697671" cy="773290"/>
                </a:xfrm>
                <a:solidFill>
                  <a:schemeClr val="bg1"/>
                </a:solidFill>
              </p:grpSpPr>
              <p:sp>
                <p:nvSpPr>
                  <p:cNvPr id="48" name="Rectangle 29"/>
                  <p:cNvSpPr/>
                  <p:nvPr/>
                </p:nvSpPr>
                <p:spPr>
                  <a:xfrm>
                    <a:off x="4599473" y="3239173"/>
                    <a:ext cx="46049" cy="117722"/>
                  </a:xfrm>
                  <a:custGeom>
                    <a:avLst/>
                    <a:gdLst>
                      <a:gd name="connsiteX0" fmla="*/ 0 w 85628"/>
                      <a:gd name="connsiteY0" fmla="*/ 0 h 914400"/>
                      <a:gd name="connsiteX1" fmla="*/ 85628 w 85628"/>
                      <a:gd name="connsiteY1" fmla="*/ 0 h 914400"/>
                      <a:gd name="connsiteX2" fmla="*/ 85628 w 85628"/>
                      <a:gd name="connsiteY2" fmla="*/ 914400 h 914400"/>
                      <a:gd name="connsiteX3" fmla="*/ 0 w 85628"/>
                      <a:gd name="connsiteY3" fmla="*/ 914400 h 914400"/>
                      <a:gd name="connsiteX4" fmla="*/ 0 w 85628"/>
                      <a:gd name="connsiteY4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7811 w 87811"/>
                      <a:gd name="connsiteY2" fmla="*/ 914400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87811 w 87811"/>
                      <a:gd name="connsiteY3" fmla="*/ 914400 h 914400"/>
                      <a:gd name="connsiteX4" fmla="*/ 2183 w 87811"/>
                      <a:gd name="connsiteY4" fmla="*/ 914400 h 914400"/>
                      <a:gd name="connsiteX5" fmla="*/ 0 w 87811"/>
                      <a:gd name="connsiteY5" fmla="*/ 203956 h 914400"/>
                      <a:gd name="connsiteX6" fmla="*/ 2183 w 87811"/>
                      <a:gd name="connsiteY6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230860"/>
                      <a:gd name="connsiteX1" fmla="*/ 87811 w 87811"/>
                      <a:gd name="connsiteY1" fmla="*/ 0 h 230860"/>
                      <a:gd name="connsiteX2" fmla="*/ 86033 w 87811"/>
                      <a:gd name="connsiteY2" fmla="*/ 206414 h 230860"/>
                      <a:gd name="connsiteX3" fmla="*/ 0 w 87811"/>
                      <a:gd name="connsiteY3" fmla="*/ 203956 h 230860"/>
                      <a:gd name="connsiteX4" fmla="*/ 2183 w 87811"/>
                      <a:gd name="connsiteY4" fmla="*/ 0 h 230860"/>
                      <a:gd name="connsiteX0" fmla="*/ 2183 w 87811"/>
                      <a:gd name="connsiteY0" fmla="*/ 0 h 219944"/>
                      <a:gd name="connsiteX1" fmla="*/ 87811 w 87811"/>
                      <a:gd name="connsiteY1" fmla="*/ 0 h 219944"/>
                      <a:gd name="connsiteX2" fmla="*/ 86033 w 87811"/>
                      <a:gd name="connsiteY2" fmla="*/ 206414 h 219944"/>
                      <a:gd name="connsiteX3" fmla="*/ 0 w 87811"/>
                      <a:gd name="connsiteY3" fmla="*/ 203956 h 219944"/>
                      <a:gd name="connsiteX4" fmla="*/ 2183 w 87811"/>
                      <a:gd name="connsiteY4" fmla="*/ 0 h 219944"/>
                      <a:gd name="connsiteX0" fmla="*/ 2183 w 87811"/>
                      <a:gd name="connsiteY0" fmla="*/ 0 h 206707"/>
                      <a:gd name="connsiteX1" fmla="*/ 87811 w 87811"/>
                      <a:gd name="connsiteY1" fmla="*/ 0 h 206707"/>
                      <a:gd name="connsiteX2" fmla="*/ 86033 w 87811"/>
                      <a:gd name="connsiteY2" fmla="*/ 206414 h 206707"/>
                      <a:gd name="connsiteX3" fmla="*/ 0 w 87811"/>
                      <a:gd name="connsiteY3" fmla="*/ 203956 h 206707"/>
                      <a:gd name="connsiteX4" fmla="*/ 2183 w 87811"/>
                      <a:gd name="connsiteY4" fmla="*/ 0 h 206707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6033 w 87811"/>
                      <a:gd name="connsiteY2" fmla="*/ 206414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6246"/>
                      <a:gd name="connsiteX1" fmla="*/ 85353 w 85353"/>
                      <a:gd name="connsiteY1" fmla="*/ 0 h 216246"/>
                      <a:gd name="connsiteX2" fmla="*/ 83575 w 85353"/>
                      <a:gd name="connsiteY2" fmla="*/ 216246 h 216246"/>
                      <a:gd name="connsiteX3" fmla="*/ 0 w 85353"/>
                      <a:gd name="connsiteY3" fmla="*/ 213788 h 216246"/>
                      <a:gd name="connsiteX4" fmla="*/ 2183 w 85353"/>
                      <a:gd name="connsiteY4" fmla="*/ 0 h 216246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4979"/>
                      <a:gd name="connsiteX1" fmla="*/ 85353 w 85353"/>
                      <a:gd name="connsiteY1" fmla="*/ 0 h 214979"/>
                      <a:gd name="connsiteX2" fmla="*/ 83575 w 85353"/>
                      <a:gd name="connsiteY2" fmla="*/ 213788 h 214979"/>
                      <a:gd name="connsiteX3" fmla="*/ 0 w 85353"/>
                      <a:gd name="connsiteY3" fmla="*/ 213788 h 214979"/>
                      <a:gd name="connsiteX4" fmla="*/ 2183 w 85353"/>
                      <a:gd name="connsiteY4" fmla="*/ 0 h 214979"/>
                      <a:gd name="connsiteX0" fmla="*/ 2183 w 85353"/>
                      <a:gd name="connsiteY0" fmla="*/ 0 h 216899"/>
                      <a:gd name="connsiteX1" fmla="*/ 85353 w 85353"/>
                      <a:gd name="connsiteY1" fmla="*/ 0 h 216899"/>
                      <a:gd name="connsiteX2" fmla="*/ 83575 w 85353"/>
                      <a:gd name="connsiteY2" fmla="*/ 213788 h 216899"/>
                      <a:gd name="connsiteX3" fmla="*/ 0 w 85353"/>
                      <a:gd name="connsiteY3" fmla="*/ 213788 h 216899"/>
                      <a:gd name="connsiteX4" fmla="*/ 2183 w 85353"/>
                      <a:gd name="connsiteY4" fmla="*/ 0 h 216899"/>
                      <a:gd name="connsiteX0" fmla="*/ 60 w 90103"/>
                      <a:gd name="connsiteY0" fmla="*/ 0 h 216899"/>
                      <a:gd name="connsiteX1" fmla="*/ 90103 w 90103"/>
                      <a:gd name="connsiteY1" fmla="*/ 0 h 216899"/>
                      <a:gd name="connsiteX2" fmla="*/ 88325 w 90103"/>
                      <a:gd name="connsiteY2" fmla="*/ 213788 h 216899"/>
                      <a:gd name="connsiteX3" fmla="*/ 4750 w 90103"/>
                      <a:gd name="connsiteY3" fmla="*/ 213788 h 216899"/>
                      <a:gd name="connsiteX4" fmla="*/ 60 w 90103"/>
                      <a:gd name="connsiteY4" fmla="*/ 0 h 216899"/>
                      <a:gd name="connsiteX0" fmla="*/ 2183 w 85353"/>
                      <a:gd name="connsiteY0" fmla="*/ 0 h 216899"/>
                      <a:gd name="connsiteX1" fmla="*/ 85353 w 85353"/>
                      <a:gd name="connsiteY1" fmla="*/ 0 h 216899"/>
                      <a:gd name="connsiteX2" fmla="*/ 83575 w 85353"/>
                      <a:gd name="connsiteY2" fmla="*/ 213788 h 216899"/>
                      <a:gd name="connsiteX3" fmla="*/ 0 w 85353"/>
                      <a:gd name="connsiteY3" fmla="*/ 213788 h 216899"/>
                      <a:gd name="connsiteX4" fmla="*/ 2183 w 85353"/>
                      <a:gd name="connsiteY4" fmla="*/ 0 h 216899"/>
                      <a:gd name="connsiteX0" fmla="*/ 60 w 90103"/>
                      <a:gd name="connsiteY0" fmla="*/ 0 h 216899"/>
                      <a:gd name="connsiteX1" fmla="*/ 90103 w 90103"/>
                      <a:gd name="connsiteY1" fmla="*/ 0 h 216899"/>
                      <a:gd name="connsiteX2" fmla="*/ 88325 w 90103"/>
                      <a:gd name="connsiteY2" fmla="*/ 213788 h 216899"/>
                      <a:gd name="connsiteX3" fmla="*/ 4750 w 90103"/>
                      <a:gd name="connsiteY3" fmla="*/ 213788 h 216899"/>
                      <a:gd name="connsiteX4" fmla="*/ 60 w 90103"/>
                      <a:gd name="connsiteY4" fmla="*/ 0 h 216899"/>
                      <a:gd name="connsiteX0" fmla="*/ 2183 w 85353"/>
                      <a:gd name="connsiteY0" fmla="*/ 0 h 216899"/>
                      <a:gd name="connsiteX1" fmla="*/ 85353 w 85353"/>
                      <a:gd name="connsiteY1" fmla="*/ 0 h 216899"/>
                      <a:gd name="connsiteX2" fmla="*/ 83575 w 85353"/>
                      <a:gd name="connsiteY2" fmla="*/ 213788 h 216899"/>
                      <a:gd name="connsiteX3" fmla="*/ 0 w 85353"/>
                      <a:gd name="connsiteY3" fmla="*/ 213788 h 216899"/>
                      <a:gd name="connsiteX4" fmla="*/ 2183 w 85353"/>
                      <a:gd name="connsiteY4" fmla="*/ 0 h 216899"/>
                      <a:gd name="connsiteX0" fmla="*/ 125 w 86732"/>
                      <a:gd name="connsiteY0" fmla="*/ 0 h 216899"/>
                      <a:gd name="connsiteX1" fmla="*/ 86732 w 86732"/>
                      <a:gd name="connsiteY1" fmla="*/ 0 h 216899"/>
                      <a:gd name="connsiteX2" fmla="*/ 84954 w 86732"/>
                      <a:gd name="connsiteY2" fmla="*/ 213788 h 216899"/>
                      <a:gd name="connsiteX3" fmla="*/ 1379 w 86732"/>
                      <a:gd name="connsiteY3" fmla="*/ 213788 h 216899"/>
                      <a:gd name="connsiteX4" fmla="*/ 125 w 86732"/>
                      <a:gd name="connsiteY4" fmla="*/ 0 h 216899"/>
                      <a:gd name="connsiteX0" fmla="*/ 125 w 86732"/>
                      <a:gd name="connsiteY0" fmla="*/ 0 h 214922"/>
                      <a:gd name="connsiteX1" fmla="*/ 86732 w 86732"/>
                      <a:gd name="connsiteY1" fmla="*/ 0 h 214922"/>
                      <a:gd name="connsiteX2" fmla="*/ 84954 w 86732"/>
                      <a:gd name="connsiteY2" fmla="*/ 213788 h 214922"/>
                      <a:gd name="connsiteX3" fmla="*/ 1379 w 86732"/>
                      <a:gd name="connsiteY3" fmla="*/ 213788 h 214922"/>
                      <a:gd name="connsiteX4" fmla="*/ 125 w 86732"/>
                      <a:gd name="connsiteY4" fmla="*/ 0 h 214922"/>
                      <a:gd name="connsiteX0" fmla="*/ 125 w 86732"/>
                      <a:gd name="connsiteY0" fmla="*/ 0 h 213788"/>
                      <a:gd name="connsiteX1" fmla="*/ 86732 w 86732"/>
                      <a:gd name="connsiteY1" fmla="*/ 0 h 213788"/>
                      <a:gd name="connsiteX2" fmla="*/ 84954 w 86732"/>
                      <a:gd name="connsiteY2" fmla="*/ 213788 h 213788"/>
                      <a:gd name="connsiteX3" fmla="*/ 1379 w 86732"/>
                      <a:gd name="connsiteY3" fmla="*/ 213788 h 213788"/>
                      <a:gd name="connsiteX4" fmla="*/ 125 w 86732"/>
                      <a:gd name="connsiteY4" fmla="*/ 0 h 213788"/>
                      <a:gd name="connsiteX0" fmla="*/ 125 w 86732"/>
                      <a:gd name="connsiteY0" fmla="*/ 0 h 213788"/>
                      <a:gd name="connsiteX1" fmla="*/ 86732 w 86732"/>
                      <a:gd name="connsiteY1" fmla="*/ 0 h 213788"/>
                      <a:gd name="connsiteX2" fmla="*/ 84954 w 86732"/>
                      <a:gd name="connsiteY2" fmla="*/ 213788 h 213788"/>
                      <a:gd name="connsiteX3" fmla="*/ 1379 w 86732"/>
                      <a:gd name="connsiteY3" fmla="*/ 213788 h 213788"/>
                      <a:gd name="connsiteX4" fmla="*/ 125 w 86732"/>
                      <a:gd name="connsiteY4" fmla="*/ 0 h 213788"/>
                      <a:gd name="connsiteX0" fmla="*/ 125 w 86732"/>
                      <a:gd name="connsiteY0" fmla="*/ 0 h 214170"/>
                      <a:gd name="connsiteX1" fmla="*/ 86732 w 86732"/>
                      <a:gd name="connsiteY1" fmla="*/ 0 h 214170"/>
                      <a:gd name="connsiteX2" fmla="*/ 84954 w 86732"/>
                      <a:gd name="connsiteY2" fmla="*/ 213788 h 214170"/>
                      <a:gd name="connsiteX3" fmla="*/ 1379 w 86732"/>
                      <a:gd name="connsiteY3" fmla="*/ 213788 h 214170"/>
                      <a:gd name="connsiteX4" fmla="*/ 125 w 86732"/>
                      <a:gd name="connsiteY4" fmla="*/ 0 h 214170"/>
                      <a:gd name="connsiteX0" fmla="*/ 125 w 86732"/>
                      <a:gd name="connsiteY0" fmla="*/ 0 h 213788"/>
                      <a:gd name="connsiteX1" fmla="*/ 86732 w 86732"/>
                      <a:gd name="connsiteY1" fmla="*/ 0 h 213788"/>
                      <a:gd name="connsiteX2" fmla="*/ 84954 w 86732"/>
                      <a:gd name="connsiteY2" fmla="*/ 213788 h 213788"/>
                      <a:gd name="connsiteX3" fmla="*/ 1379 w 86732"/>
                      <a:gd name="connsiteY3" fmla="*/ 213788 h 213788"/>
                      <a:gd name="connsiteX4" fmla="*/ 125 w 86732"/>
                      <a:gd name="connsiteY4" fmla="*/ 0 h 213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732" h="213788">
                        <a:moveTo>
                          <a:pt x="125" y="0"/>
                        </a:moveTo>
                        <a:lnTo>
                          <a:pt x="86732" y="0"/>
                        </a:lnTo>
                        <a:cubicBezTo>
                          <a:pt x="86139" y="68805"/>
                          <a:pt x="85547" y="144983"/>
                          <a:pt x="84954" y="213788"/>
                        </a:cubicBezTo>
                        <a:cubicBezTo>
                          <a:pt x="35074" y="213055"/>
                          <a:pt x="42134" y="212319"/>
                          <a:pt x="1379" y="213788"/>
                        </a:cubicBezTo>
                        <a:cubicBezTo>
                          <a:pt x="2107" y="145803"/>
                          <a:pt x="-603" y="67985"/>
                          <a:pt x="12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" name="Rectangle 29"/>
                  <p:cNvSpPr/>
                  <p:nvPr/>
                </p:nvSpPr>
                <p:spPr>
                  <a:xfrm rot="1791184">
                    <a:off x="4739693" y="3278725"/>
                    <a:ext cx="47000" cy="118517"/>
                  </a:xfrm>
                  <a:custGeom>
                    <a:avLst/>
                    <a:gdLst>
                      <a:gd name="connsiteX0" fmla="*/ 0 w 85628"/>
                      <a:gd name="connsiteY0" fmla="*/ 0 h 914400"/>
                      <a:gd name="connsiteX1" fmla="*/ 85628 w 85628"/>
                      <a:gd name="connsiteY1" fmla="*/ 0 h 914400"/>
                      <a:gd name="connsiteX2" fmla="*/ 85628 w 85628"/>
                      <a:gd name="connsiteY2" fmla="*/ 914400 h 914400"/>
                      <a:gd name="connsiteX3" fmla="*/ 0 w 85628"/>
                      <a:gd name="connsiteY3" fmla="*/ 914400 h 914400"/>
                      <a:gd name="connsiteX4" fmla="*/ 0 w 85628"/>
                      <a:gd name="connsiteY4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7811 w 87811"/>
                      <a:gd name="connsiteY2" fmla="*/ 914400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87811 w 87811"/>
                      <a:gd name="connsiteY3" fmla="*/ 914400 h 914400"/>
                      <a:gd name="connsiteX4" fmla="*/ 2183 w 87811"/>
                      <a:gd name="connsiteY4" fmla="*/ 914400 h 914400"/>
                      <a:gd name="connsiteX5" fmla="*/ 0 w 87811"/>
                      <a:gd name="connsiteY5" fmla="*/ 203956 h 914400"/>
                      <a:gd name="connsiteX6" fmla="*/ 2183 w 87811"/>
                      <a:gd name="connsiteY6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230860"/>
                      <a:gd name="connsiteX1" fmla="*/ 87811 w 87811"/>
                      <a:gd name="connsiteY1" fmla="*/ 0 h 230860"/>
                      <a:gd name="connsiteX2" fmla="*/ 86033 w 87811"/>
                      <a:gd name="connsiteY2" fmla="*/ 206414 h 230860"/>
                      <a:gd name="connsiteX3" fmla="*/ 0 w 87811"/>
                      <a:gd name="connsiteY3" fmla="*/ 203956 h 230860"/>
                      <a:gd name="connsiteX4" fmla="*/ 2183 w 87811"/>
                      <a:gd name="connsiteY4" fmla="*/ 0 h 230860"/>
                      <a:gd name="connsiteX0" fmla="*/ 2183 w 87811"/>
                      <a:gd name="connsiteY0" fmla="*/ 0 h 219944"/>
                      <a:gd name="connsiteX1" fmla="*/ 87811 w 87811"/>
                      <a:gd name="connsiteY1" fmla="*/ 0 h 219944"/>
                      <a:gd name="connsiteX2" fmla="*/ 86033 w 87811"/>
                      <a:gd name="connsiteY2" fmla="*/ 206414 h 219944"/>
                      <a:gd name="connsiteX3" fmla="*/ 0 w 87811"/>
                      <a:gd name="connsiteY3" fmla="*/ 203956 h 219944"/>
                      <a:gd name="connsiteX4" fmla="*/ 2183 w 87811"/>
                      <a:gd name="connsiteY4" fmla="*/ 0 h 219944"/>
                      <a:gd name="connsiteX0" fmla="*/ 2183 w 87811"/>
                      <a:gd name="connsiteY0" fmla="*/ 0 h 206707"/>
                      <a:gd name="connsiteX1" fmla="*/ 87811 w 87811"/>
                      <a:gd name="connsiteY1" fmla="*/ 0 h 206707"/>
                      <a:gd name="connsiteX2" fmla="*/ 86033 w 87811"/>
                      <a:gd name="connsiteY2" fmla="*/ 206414 h 206707"/>
                      <a:gd name="connsiteX3" fmla="*/ 0 w 87811"/>
                      <a:gd name="connsiteY3" fmla="*/ 203956 h 206707"/>
                      <a:gd name="connsiteX4" fmla="*/ 2183 w 87811"/>
                      <a:gd name="connsiteY4" fmla="*/ 0 h 206707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6033 w 87811"/>
                      <a:gd name="connsiteY2" fmla="*/ 206414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6246"/>
                      <a:gd name="connsiteX1" fmla="*/ 85353 w 85353"/>
                      <a:gd name="connsiteY1" fmla="*/ 0 h 216246"/>
                      <a:gd name="connsiteX2" fmla="*/ 83575 w 85353"/>
                      <a:gd name="connsiteY2" fmla="*/ 216246 h 216246"/>
                      <a:gd name="connsiteX3" fmla="*/ 0 w 85353"/>
                      <a:gd name="connsiteY3" fmla="*/ 213788 h 216246"/>
                      <a:gd name="connsiteX4" fmla="*/ 2183 w 85353"/>
                      <a:gd name="connsiteY4" fmla="*/ 0 h 216246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4819"/>
                      <a:gd name="connsiteX1" fmla="*/ 85353 w 85353"/>
                      <a:gd name="connsiteY1" fmla="*/ 0 h 214819"/>
                      <a:gd name="connsiteX2" fmla="*/ 83575 w 85353"/>
                      <a:gd name="connsiteY2" fmla="*/ 213788 h 214819"/>
                      <a:gd name="connsiteX3" fmla="*/ 0 w 85353"/>
                      <a:gd name="connsiteY3" fmla="*/ 213788 h 214819"/>
                      <a:gd name="connsiteX4" fmla="*/ 2183 w 85353"/>
                      <a:gd name="connsiteY4" fmla="*/ 0 h 214819"/>
                      <a:gd name="connsiteX0" fmla="*/ 2183 w 85353"/>
                      <a:gd name="connsiteY0" fmla="*/ 0 h 215231"/>
                      <a:gd name="connsiteX1" fmla="*/ 85353 w 85353"/>
                      <a:gd name="connsiteY1" fmla="*/ 0 h 215231"/>
                      <a:gd name="connsiteX2" fmla="*/ 83575 w 85353"/>
                      <a:gd name="connsiteY2" fmla="*/ 213788 h 215231"/>
                      <a:gd name="connsiteX3" fmla="*/ 0 w 85353"/>
                      <a:gd name="connsiteY3" fmla="*/ 213788 h 215231"/>
                      <a:gd name="connsiteX4" fmla="*/ 2183 w 85353"/>
                      <a:gd name="connsiteY4" fmla="*/ 0 h 215231"/>
                      <a:gd name="connsiteX0" fmla="*/ 2183 w 85353"/>
                      <a:gd name="connsiteY0" fmla="*/ 0 h 215231"/>
                      <a:gd name="connsiteX1" fmla="*/ 85353 w 85353"/>
                      <a:gd name="connsiteY1" fmla="*/ 0 h 215231"/>
                      <a:gd name="connsiteX2" fmla="*/ 83575 w 85353"/>
                      <a:gd name="connsiteY2" fmla="*/ 213788 h 215231"/>
                      <a:gd name="connsiteX3" fmla="*/ 0 w 85353"/>
                      <a:gd name="connsiteY3" fmla="*/ 213788 h 215231"/>
                      <a:gd name="connsiteX4" fmla="*/ 2183 w 85353"/>
                      <a:gd name="connsiteY4" fmla="*/ 0 h 215231"/>
                      <a:gd name="connsiteX0" fmla="*/ 2183 w 85353"/>
                      <a:gd name="connsiteY0" fmla="*/ 0 h 215231"/>
                      <a:gd name="connsiteX1" fmla="*/ 85353 w 85353"/>
                      <a:gd name="connsiteY1" fmla="*/ 0 h 215231"/>
                      <a:gd name="connsiteX2" fmla="*/ 83575 w 85353"/>
                      <a:gd name="connsiteY2" fmla="*/ 213788 h 215231"/>
                      <a:gd name="connsiteX3" fmla="*/ 0 w 85353"/>
                      <a:gd name="connsiteY3" fmla="*/ 213788 h 215231"/>
                      <a:gd name="connsiteX4" fmla="*/ 2183 w 85353"/>
                      <a:gd name="connsiteY4" fmla="*/ 0 h 215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353" h="215231">
                        <a:moveTo>
                          <a:pt x="2183" y="0"/>
                        </a:moveTo>
                        <a:cubicBezTo>
                          <a:pt x="42909" y="1601"/>
                          <a:pt x="57630" y="1"/>
                          <a:pt x="85353" y="0"/>
                        </a:cubicBezTo>
                        <a:cubicBezTo>
                          <a:pt x="84760" y="68805"/>
                          <a:pt x="84168" y="144983"/>
                          <a:pt x="83575" y="213788"/>
                        </a:cubicBezTo>
                        <a:cubicBezTo>
                          <a:pt x="32441" y="213518"/>
                          <a:pt x="31517" y="217168"/>
                          <a:pt x="0" y="213788"/>
                        </a:cubicBezTo>
                        <a:cubicBezTo>
                          <a:pt x="728" y="145803"/>
                          <a:pt x="1455" y="67985"/>
                          <a:pt x="218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" name="Rectangle 29"/>
                  <p:cNvSpPr/>
                  <p:nvPr/>
                </p:nvSpPr>
                <p:spPr>
                  <a:xfrm rot="3652241">
                    <a:off x="4846873" y="3383640"/>
                    <a:ext cx="47000" cy="117722"/>
                  </a:xfrm>
                  <a:custGeom>
                    <a:avLst/>
                    <a:gdLst>
                      <a:gd name="connsiteX0" fmla="*/ 0 w 85628"/>
                      <a:gd name="connsiteY0" fmla="*/ 0 h 914400"/>
                      <a:gd name="connsiteX1" fmla="*/ 85628 w 85628"/>
                      <a:gd name="connsiteY1" fmla="*/ 0 h 914400"/>
                      <a:gd name="connsiteX2" fmla="*/ 85628 w 85628"/>
                      <a:gd name="connsiteY2" fmla="*/ 914400 h 914400"/>
                      <a:gd name="connsiteX3" fmla="*/ 0 w 85628"/>
                      <a:gd name="connsiteY3" fmla="*/ 914400 h 914400"/>
                      <a:gd name="connsiteX4" fmla="*/ 0 w 85628"/>
                      <a:gd name="connsiteY4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7811 w 87811"/>
                      <a:gd name="connsiteY2" fmla="*/ 914400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87811 w 87811"/>
                      <a:gd name="connsiteY3" fmla="*/ 914400 h 914400"/>
                      <a:gd name="connsiteX4" fmla="*/ 2183 w 87811"/>
                      <a:gd name="connsiteY4" fmla="*/ 914400 h 914400"/>
                      <a:gd name="connsiteX5" fmla="*/ 0 w 87811"/>
                      <a:gd name="connsiteY5" fmla="*/ 203956 h 914400"/>
                      <a:gd name="connsiteX6" fmla="*/ 2183 w 87811"/>
                      <a:gd name="connsiteY6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230860"/>
                      <a:gd name="connsiteX1" fmla="*/ 87811 w 87811"/>
                      <a:gd name="connsiteY1" fmla="*/ 0 h 230860"/>
                      <a:gd name="connsiteX2" fmla="*/ 86033 w 87811"/>
                      <a:gd name="connsiteY2" fmla="*/ 206414 h 230860"/>
                      <a:gd name="connsiteX3" fmla="*/ 0 w 87811"/>
                      <a:gd name="connsiteY3" fmla="*/ 203956 h 230860"/>
                      <a:gd name="connsiteX4" fmla="*/ 2183 w 87811"/>
                      <a:gd name="connsiteY4" fmla="*/ 0 h 230860"/>
                      <a:gd name="connsiteX0" fmla="*/ 2183 w 87811"/>
                      <a:gd name="connsiteY0" fmla="*/ 0 h 219944"/>
                      <a:gd name="connsiteX1" fmla="*/ 87811 w 87811"/>
                      <a:gd name="connsiteY1" fmla="*/ 0 h 219944"/>
                      <a:gd name="connsiteX2" fmla="*/ 86033 w 87811"/>
                      <a:gd name="connsiteY2" fmla="*/ 206414 h 219944"/>
                      <a:gd name="connsiteX3" fmla="*/ 0 w 87811"/>
                      <a:gd name="connsiteY3" fmla="*/ 203956 h 219944"/>
                      <a:gd name="connsiteX4" fmla="*/ 2183 w 87811"/>
                      <a:gd name="connsiteY4" fmla="*/ 0 h 219944"/>
                      <a:gd name="connsiteX0" fmla="*/ 2183 w 87811"/>
                      <a:gd name="connsiteY0" fmla="*/ 0 h 206707"/>
                      <a:gd name="connsiteX1" fmla="*/ 87811 w 87811"/>
                      <a:gd name="connsiteY1" fmla="*/ 0 h 206707"/>
                      <a:gd name="connsiteX2" fmla="*/ 86033 w 87811"/>
                      <a:gd name="connsiteY2" fmla="*/ 206414 h 206707"/>
                      <a:gd name="connsiteX3" fmla="*/ 0 w 87811"/>
                      <a:gd name="connsiteY3" fmla="*/ 203956 h 206707"/>
                      <a:gd name="connsiteX4" fmla="*/ 2183 w 87811"/>
                      <a:gd name="connsiteY4" fmla="*/ 0 h 206707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6033 w 87811"/>
                      <a:gd name="connsiteY2" fmla="*/ 206414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6246"/>
                      <a:gd name="connsiteX1" fmla="*/ 85353 w 85353"/>
                      <a:gd name="connsiteY1" fmla="*/ 0 h 216246"/>
                      <a:gd name="connsiteX2" fmla="*/ 83575 w 85353"/>
                      <a:gd name="connsiteY2" fmla="*/ 216246 h 216246"/>
                      <a:gd name="connsiteX3" fmla="*/ 0 w 85353"/>
                      <a:gd name="connsiteY3" fmla="*/ 213788 h 216246"/>
                      <a:gd name="connsiteX4" fmla="*/ 2183 w 85353"/>
                      <a:gd name="connsiteY4" fmla="*/ 0 h 216246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353" h="213788">
                        <a:moveTo>
                          <a:pt x="2183" y="0"/>
                        </a:moveTo>
                        <a:lnTo>
                          <a:pt x="85353" y="0"/>
                        </a:lnTo>
                        <a:cubicBezTo>
                          <a:pt x="84760" y="68805"/>
                          <a:pt x="84168" y="144983"/>
                          <a:pt x="83575" y="213788"/>
                        </a:cubicBezTo>
                        <a:cubicBezTo>
                          <a:pt x="36985" y="210909"/>
                          <a:pt x="31181" y="211319"/>
                          <a:pt x="0" y="213788"/>
                        </a:cubicBezTo>
                        <a:cubicBezTo>
                          <a:pt x="728" y="145803"/>
                          <a:pt x="1455" y="67985"/>
                          <a:pt x="218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1" name="Rectangle 29"/>
                  <p:cNvSpPr/>
                  <p:nvPr/>
                </p:nvSpPr>
                <p:spPr>
                  <a:xfrm rot="5400000">
                    <a:off x="4889681" y="3528846"/>
                    <a:ext cx="39517" cy="116694"/>
                  </a:xfrm>
                  <a:custGeom>
                    <a:avLst/>
                    <a:gdLst>
                      <a:gd name="connsiteX0" fmla="*/ 0 w 85628"/>
                      <a:gd name="connsiteY0" fmla="*/ 0 h 914400"/>
                      <a:gd name="connsiteX1" fmla="*/ 85628 w 85628"/>
                      <a:gd name="connsiteY1" fmla="*/ 0 h 914400"/>
                      <a:gd name="connsiteX2" fmla="*/ 85628 w 85628"/>
                      <a:gd name="connsiteY2" fmla="*/ 914400 h 914400"/>
                      <a:gd name="connsiteX3" fmla="*/ 0 w 85628"/>
                      <a:gd name="connsiteY3" fmla="*/ 914400 h 914400"/>
                      <a:gd name="connsiteX4" fmla="*/ 0 w 85628"/>
                      <a:gd name="connsiteY4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7811 w 87811"/>
                      <a:gd name="connsiteY2" fmla="*/ 914400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87811 w 87811"/>
                      <a:gd name="connsiteY3" fmla="*/ 914400 h 914400"/>
                      <a:gd name="connsiteX4" fmla="*/ 2183 w 87811"/>
                      <a:gd name="connsiteY4" fmla="*/ 914400 h 914400"/>
                      <a:gd name="connsiteX5" fmla="*/ 0 w 87811"/>
                      <a:gd name="connsiteY5" fmla="*/ 203956 h 914400"/>
                      <a:gd name="connsiteX6" fmla="*/ 2183 w 87811"/>
                      <a:gd name="connsiteY6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230860"/>
                      <a:gd name="connsiteX1" fmla="*/ 87811 w 87811"/>
                      <a:gd name="connsiteY1" fmla="*/ 0 h 230860"/>
                      <a:gd name="connsiteX2" fmla="*/ 86033 w 87811"/>
                      <a:gd name="connsiteY2" fmla="*/ 206414 h 230860"/>
                      <a:gd name="connsiteX3" fmla="*/ 0 w 87811"/>
                      <a:gd name="connsiteY3" fmla="*/ 203956 h 230860"/>
                      <a:gd name="connsiteX4" fmla="*/ 2183 w 87811"/>
                      <a:gd name="connsiteY4" fmla="*/ 0 h 230860"/>
                      <a:gd name="connsiteX0" fmla="*/ 2183 w 87811"/>
                      <a:gd name="connsiteY0" fmla="*/ 0 h 219944"/>
                      <a:gd name="connsiteX1" fmla="*/ 87811 w 87811"/>
                      <a:gd name="connsiteY1" fmla="*/ 0 h 219944"/>
                      <a:gd name="connsiteX2" fmla="*/ 86033 w 87811"/>
                      <a:gd name="connsiteY2" fmla="*/ 206414 h 219944"/>
                      <a:gd name="connsiteX3" fmla="*/ 0 w 87811"/>
                      <a:gd name="connsiteY3" fmla="*/ 203956 h 219944"/>
                      <a:gd name="connsiteX4" fmla="*/ 2183 w 87811"/>
                      <a:gd name="connsiteY4" fmla="*/ 0 h 219944"/>
                      <a:gd name="connsiteX0" fmla="*/ 2183 w 87811"/>
                      <a:gd name="connsiteY0" fmla="*/ 0 h 206707"/>
                      <a:gd name="connsiteX1" fmla="*/ 87811 w 87811"/>
                      <a:gd name="connsiteY1" fmla="*/ 0 h 206707"/>
                      <a:gd name="connsiteX2" fmla="*/ 86033 w 87811"/>
                      <a:gd name="connsiteY2" fmla="*/ 206414 h 206707"/>
                      <a:gd name="connsiteX3" fmla="*/ 0 w 87811"/>
                      <a:gd name="connsiteY3" fmla="*/ 203956 h 206707"/>
                      <a:gd name="connsiteX4" fmla="*/ 2183 w 87811"/>
                      <a:gd name="connsiteY4" fmla="*/ 0 h 206707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6033 w 87811"/>
                      <a:gd name="connsiteY2" fmla="*/ 206414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6246"/>
                      <a:gd name="connsiteX1" fmla="*/ 85353 w 85353"/>
                      <a:gd name="connsiteY1" fmla="*/ 0 h 216246"/>
                      <a:gd name="connsiteX2" fmla="*/ 83575 w 85353"/>
                      <a:gd name="connsiteY2" fmla="*/ 216246 h 216246"/>
                      <a:gd name="connsiteX3" fmla="*/ 0 w 85353"/>
                      <a:gd name="connsiteY3" fmla="*/ 213788 h 216246"/>
                      <a:gd name="connsiteX4" fmla="*/ 2183 w 85353"/>
                      <a:gd name="connsiteY4" fmla="*/ 0 h 216246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182 w 85808"/>
                      <a:gd name="connsiteY0" fmla="*/ 2458 h 213788"/>
                      <a:gd name="connsiteX1" fmla="*/ 85808 w 85808"/>
                      <a:gd name="connsiteY1" fmla="*/ 0 h 213788"/>
                      <a:gd name="connsiteX2" fmla="*/ 84030 w 85808"/>
                      <a:gd name="connsiteY2" fmla="*/ 213788 h 213788"/>
                      <a:gd name="connsiteX3" fmla="*/ 455 w 85808"/>
                      <a:gd name="connsiteY3" fmla="*/ 213788 h 213788"/>
                      <a:gd name="connsiteX4" fmla="*/ 182 w 85808"/>
                      <a:gd name="connsiteY4" fmla="*/ 2458 h 213788"/>
                      <a:gd name="connsiteX0" fmla="*/ 182 w 85808"/>
                      <a:gd name="connsiteY0" fmla="*/ 2458 h 215139"/>
                      <a:gd name="connsiteX1" fmla="*/ 85808 w 85808"/>
                      <a:gd name="connsiteY1" fmla="*/ 0 h 215139"/>
                      <a:gd name="connsiteX2" fmla="*/ 84030 w 85808"/>
                      <a:gd name="connsiteY2" fmla="*/ 213788 h 215139"/>
                      <a:gd name="connsiteX3" fmla="*/ 455 w 85808"/>
                      <a:gd name="connsiteY3" fmla="*/ 213788 h 215139"/>
                      <a:gd name="connsiteX4" fmla="*/ 182 w 85808"/>
                      <a:gd name="connsiteY4" fmla="*/ 2458 h 215139"/>
                      <a:gd name="connsiteX0" fmla="*/ 182 w 85808"/>
                      <a:gd name="connsiteY0" fmla="*/ 2458 h 218063"/>
                      <a:gd name="connsiteX1" fmla="*/ 85808 w 85808"/>
                      <a:gd name="connsiteY1" fmla="*/ 0 h 218063"/>
                      <a:gd name="connsiteX2" fmla="*/ 84030 w 85808"/>
                      <a:gd name="connsiteY2" fmla="*/ 213788 h 218063"/>
                      <a:gd name="connsiteX3" fmla="*/ 455 w 85808"/>
                      <a:gd name="connsiteY3" fmla="*/ 213788 h 218063"/>
                      <a:gd name="connsiteX4" fmla="*/ 182 w 85808"/>
                      <a:gd name="connsiteY4" fmla="*/ 2458 h 218063"/>
                      <a:gd name="connsiteX0" fmla="*/ 182 w 85808"/>
                      <a:gd name="connsiteY0" fmla="*/ 2458 h 218063"/>
                      <a:gd name="connsiteX1" fmla="*/ 85808 w 85808"/>
                      <a:gd name="connsiteY1" fmla="*/ 0 h 218063"/>
                      <a:gd name="connsiteX2" fmla="*/ 84030 w 85808"/>
                      <a:gd name="connsiteY2" fmla="*/ 213788 h 218063"/>
                      <a:gd name="connsiteX3" fmla="*/ 455 w 85808"/>
                      <a:gd name="connsiteY3" fmla="*/ 213788 h 218063"/>
                      <a:gd name="connsiteX4" fmla="*/ 182 w 85808"/>
                      <a:gd name="connsiteY4" fmla="*/ 2458 h 218063"/>
                      <a:gd name="connsiteX0" fmla="*/ 182 w 85808"/>
                      <a:gd name="connsiteY0" fmla="*/ 2458 h 214804"/>
                      <a:gd name="connsiteX1" fmla="*/ 85808 w 85808"/>
                      <a:gd name="connsiteY1" fmla="*/ 0 h 214804"/>
                      <a:gd name="connsiteX2" fmla="*/ 84030 w 85808"/>
                      <a:gd name="connsiteY2" fmla="*/ 213788 h 214804"/>
                      <a:gd name="connsiteX3" fmla="*/ 455 w 85808"/>
                      <a:gd name="connsiteY3" fmla="*/ 213788 h 214804"/>
                      <a:gd name="connsiteX4" fmla="*/ 182 w 85808"/>
                      <a:gd name="connsiteY4" fmla="*/ 2458 h 214804"/>
                      <a:gd name="connsiteX0" fmla="*/ 182 w 85808"/>
                      <a:gd name="connsiteY0" fmla="*/ 2458 h 215139"/>
                      <a:gd name="connsiteX1" fmla="*/ 85808 w 85808"/>
                      <a:gd name="connsiteY1" fmla="*/ 0 h 215139"/>
                      <a:gd name="connsiteX2" fmla="*/ 84030 w 85808"/>
                      <a:gd name="connsiteY2" fmla="*/ 213788 h 215139"/>
                      <a:gd name="connsiteX3" fmla="*/ 455 w 85808"/>
                      <a:gd name="connsiteY3" fmla="*/ 213788 h 215139"/>
                      <a:gd name="connsiteX4" fmla="*/ 182 w 85808"/>
                      <a:gd name="connsiteY4" fmla="*/ 2458 h 215139"/>
                      <a:gd name="connsiteX0" fmla="*/ 182 w 85808"/>
                      <a:gd name="connsiteY0" fmla="*/ 2458 h 217102"/>
                      <a:gd name="connsiteX1" fmla="*/ 85808 w 85808"/>
                      <a:gd name="connsiteY1" fmla="*/ 0 h 217102"/>
                      <a:gd name="connsiteX2" fmla="*/ 84033 w 85808"/>
                      <a:gd name="connsiteY2" fmla="*/ 217102 h 217102"/>
                      <a:gd name="connsiteX3" fmla="*/ 455 w 85808"/>
                      <a:gd name="connsiteY3" fmla="*/ 213788 h 217102"/>
                      <a:gd name="connsiteX4" fmla="*/ 182 w 85808"/>
                      <a:gd name="connsiteY4" fmla="*/ 2458 h 217102"/>
                      <a:gd name="connsiteX0" fmla="*/ 182 w 85808"/>
                      <a:gd name="connsiteY0" fmla="*/ 2458 h 217102"/>
                      <a:gd name="connsiteX1" fmla="*/ 85808 w 85808"/>
                      <a:gd name="connsiteY1" fmla="*/ 0 h 217102"/>
                      <a:gd name="connsiteX2" fmla="*/ 84033 w 85808"/>
                      <a:gd name="connsiteY2" fmla="*/ 217102 h 217102"/>
                      <a:gd name="connsiteX3" fmla="*/ 455 w 85808"/>
                      <a:gd name="connsiteY3" fmla="*/ 213788 h 217102"/>
                      <a:gd name="connsiteX4" fmla="*/ 182 w 85808"/>
                      <a:gd name="connsiteY4" fmla="*/ 2458 h 217102"/>
                      <a:gd name="connsiteX0" fmla="*/ 182 w 85808"/>
                      <a:gd name="connsiteY0" fmla="*/ 2458 h 213788"/>
                      <a:gd name="connsiteX1" fmla="*/ 85808 w 85808"/>
                      <a:gd name="connsiteY1" fmla="*/ 0 h 213788"/>
                      <a:gd name="connsiteX2" fmla="*/ 81070 w 85808"/>
                      <a:gd name="connsiteY2" fmla="*/ 211861 h 213788"/>
                      <a:gd name="connsiteX3" fmla="*/ 455 w 85808"/>
                      <a:gd name="connsiteY3" fmla="*/ 213788 h 213788"/>
                      <a:gd name="connsiteX4" fmla="*/ 182 w 85808"/>
                      <a:gd name="connsiteY4" fmla="*/ 2458 h 213788"/>
                      <a:gd name="connsiteX0" fmla="*/ 182 w 85808"/>
                      <a:gd name="connsiteY0" fmla="*/ 2458 h 214379"/>
                      <a:gd name="connsiteX1" fmla="*/ 85808 w 85808"/>
                      <a:gd name="connsiteY1" fmla="*/ 0 h 214379"/>
                      <a:gd name="connsiteX2" fmla="*/ 81070 w 85808"/>
                      <a:gd name="connsiteY2" fmla="*/ 211861 h 214379"/>
                      <a:gd name="connsiteX3" fmla="*/ 455 w 85808"/>
                      <a:gd name="connsiteY3" fmla="*/ 213788 h 214379"/>
                      <a:gd name="connsiteX4" fmla="*/ 182 w 85808"/>
                      <a:gd name="connsiteY4" fmla="*/ 2458 h 214379"/>
                      <a:gd name="connsiteX0" fmla="*/ 182 w 81166"/>
                      <a:gd name="connsiteY0" fmla="*/ 2459 h 214380"/>
                      <a:gd name="connsiteX1" fmla="*/ 79884 w 81166"/>
                      <a:gd name="connsiteY1" fmla="*/ 0 h 214380"/>
                      <a:gd name="connsiteX2" fmla="*/ 81070 w 81166"/>
                      <a:gd name="connsiteY2" fmla="*/ 211862 h 214380"/>
                      <a:gd name="connsiteX3" fmla="*/ 455 w 81166"/>
                      <a:gd name="connsiteY3" fmla="*/ 213789 h 214380"/>
                      <a:gd name="connsiteX4" fmla="*/ 182 w 81166"/>
                      <a:gd name="connsiteY4" fmla="*/ 2459 h 214380"/>
                      <a:gd name="connsiteX0" fmla="*/ 182 w 81166"/>
                      <a:gd name="connsiteY0" fmla="*/ 0 h 211921"/>
                      <a:gd name="connsiteX1" fmla="*/ 79885 w 81166"/>
                      <a:gd name="connsiteY1" fmla="*/ 2781 h 211921"/>
                      <a:gd name="connsiteX2" fmla="*/ 81070 w 81166"/>
                      <a:gd name="connsiteY2" fmla="*/ 209403 h 211921"/>
                      <a:gd name="connsiteX3" fmla="*/ 455 w 81166"/>
                      <a:gd name="connsiteY3" fmla="*/ 211330 h 211921"/>
                      <a:gd name="connsiteX4" fmla="*/ 182 w 81166"/>
                      <a:gd name="connsiteY4" fmla="*/ 0 h 211921"/>
                      <a:gd name="connsiteX0" fmla="*/ 182 w 81166"/>
                      <a:gd name="connsiteY0" fmla="*/ 0 h 211921"/>
                      <a:gd name="connsiteX1" fmla="*/ 79887 w 81166"/>
                      <a:gd name="connsiteY1" fmla="*/ 161 h 211921"/>
                      <a:gd name="connsiteX2" fmla="*/ 81070 w 81166"/>
                      <a:gd name="connsiteY2" fmla="*/ 209403 h 211921"/>
                      <a:gd name="connsiteX3" fmla="*/ 455 w 81166"/>
                      <a:gd name="connsiteY3" fmla="*/ 211330 h 211921"/>
                      <a:gd name="connsiteX4" fmla="*/ 182 w 81166"/>
                      <a:gd name="connsiteY4" fmla="*/ 0 h 211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166" h="211921">
                        <a:moveTo>
                          <a:pt x="182" y="0"/>
                        </a:moveTo>
                        <a:lnTo>
                          <a:pt x="79887" y="161"/>
                        </a:lnTo>
                        <a:cubicBezTo>
                          <a:pt x="79294" y="68966"/>
                          <a:pt x="81663" y="140598"/>
                          <a:pt x="81070" y="209403"/>
                        </a:cubicBezTo>
                        <a:cubicBezTo>
                          <a:pt x="28562" y="214385"/>
                          <a:pt x="31636" y="210247"/>
                          <a:pt x="455" y="211330"/>
                        </a:cubicBezTo>
                        <a:cubicBezTo>
                          <a:pt x="1183" y="143345"/>
                          <a:pt x="-546" y="67985"/>
                          <a:pt x="18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2" name="Rectangle 29"/>
                  <p:cNvSpPr/>
                  <p:nvPr/>
                </p:nvSpPr>
                <p:spPr>
                  <a:xfrm rot="19750136">
                    <a:off x="4450558" y="3277875"/>
                    <a:ext cx="45316" cy="119435"/>
                  </a:xfrm>
                  <a:custGeom>
                    <a:avLst/>
                    <a:gdLst>
                      <a:gd name="connsiteX0" fmla="*/ 0 w 85628"/>
                      <a:gd name="connsiteY0" fmla="*/ 0 h 914400"/>
                      <a:gd name="connsiteX1" fmla="*/ 85628 w 85628"/>
                      <a:gd name="connsiteY1" fmla="*/ 0 h 914400"/>
                      <a:gd name="connsiteX2" fmla="*/ 85628 w 85628"/>
                      <a:gd name="connsiteY2" fmla="*/ 914400 h 914400"/>
                      <a:gd name="connsiteX3" fmla="*/ 0 w 85628"/>
                      <a:gd name="connsiteY3" fmla="*/ 914400 h 914400"/>
                      <a:gd name="connsiteX4" fmla="*/ 0 w 85628"/>
                      <a:gd name="connsiteY4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7811 w 87811"/>
                      <a:gd name="connsiteY2" fmla="*/ 914400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87811 w 87811"/>
                      <a:gd name="connsiteY3" fmla="*/ 914400 h 914400"/>
                      <a:gd name="connsiteX4" fmla="*/ 2183 w 87811"/>
                      <a:gd name="connsiteY4" fmla="*/ 914400 h 914400"/>
                      <a:gd name="connsiteX5" fmla="*/ 0 w 87811"/>
                      <a:gd name="connsiteY5" fmla="*/ 203956 h 914400"/>
                      <a:gd name="connsiteX6" fmla="*/ 2183 w 87811"/>
                      <a:gd name="connsiteY6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230860"/>
                      <a:gd name="connsiteX1" fmla="*/ 87811 w 87811"/>
                      <a:gd name="connsiteY1" fmla="*/ 0 h 230860"/>
                      <a:gd name="connsiteX2" fmla="*/ 86033 w 87811"/>
                      <a:gd name="connsiteY2" fmla="*/ 206414 h 230860"/>
                      <a:gd name="connsiteX3" fmla="*/ 0 w 87811"/>
                      <a:gd name="connsiteY3" fmla="*/ 203956 h 230860"/>
                      <a:gd name="connsiteX4" fmla="*/ 2183 w 87811"/>
                      <a:gd name="connsiteY4" fmla="*/ 0 h 230860"/>
                      <a:gd name="connsiteX0" fmla="*/ 2183 w 87811"/>
                      <a:gd name="connsiteY0" fmla="*/ 0 h 219944"/>
                      <a:gd name="connsiteX1" fmla="*/ 87811 w 87811"/>
                      <a:gd name="connsiteY1" fmla="*/ 0 h 219944"/>
                      <a:gd name="connsiteX2" fmla="*/ 86033 w 87811"/>
                      <a:gd name="connsiteY2" fmla="*/ 206414 h 219944"/>
                      <a:gd name="connsiteX3" fmla="*/ 0 w 87811"/>
                      <a:gd name="connsiteY3" fmla="*/ 203956 h 219944"/>
                      <a:gd name="connsiteX4" fmla="*/ 2183 w 87811"/>
                      <a:gd name="connsiteY4" fmla="*/ 0 h 219944"/>
                      <a:gd name="connsiteX0" fmla="*/ 2183 w 87811"/>
                      <a:gd name="connsiteY0" fmla="*/ 0 h 206707"/>
                      <a:gd name="connsiteX1" fmla="*/ 87811 w 87811"/>
                      <a:gd name="connsiteY1" fmla="*/ 0 h 206707"/>
                      <a:gd name="connsiteX2" fmla="*/ 86033 w 87811"/>
                      <a:gd name="connsiteY2" fmla="*/ 206414 h 206707"/>
                      <a:gd name="connsiteX3" fmla="*/ 0 w 87811"/>
                      <a:gd name="connsiteY3" fmla="*/ 203956 h 206707"/>
                      <a:gd name="connsiteX4" fmla="*/ 2183 w 87811"/>
                      <a:gd name="connsiteY4" fmla="*/ 0 h 206707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6033 w 87811"/>
                      <a:gd name="connsiteY2" fmla="*/ 206414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6246"/>
                      <a:gd name="connsiteX1" fmla="*/ 85353 w 85353"/>
                      <a:gd name="connsiteY1" fmla="*/ 0 h 216246"/>
                      <a:gd name="connsiteX2" fmla="*/ 83575 w 85353"/>
                      <a:gd name="connsiteY2" fmla="*/ 216246 h 216246"/>
                      <a:gd name="connsiteX3" fmla="*/ 0 w 85353"/>
                      <a:gd name="connsiteY3" fmla="*/ 213788 h 216246"/>
                      <a:gd name="connsiteX4" fmla="*/ 2183 w 85353"/>
                      <a:gd name="connsiteY4" fmla="*/ 0 h 216246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4979"/>
                      <a:gd name="connsiteX1" fmla="*/ 85353 w 85353"/>
                      <a:gd name="connsiteY1" fmla="*/ 0 h 214979"/>
                      <a:gd name="connsiteX2" fmla="*/ 83575 w 85353"/>
                      <a:gd name="connsiteY2" fmla="*/ 213788 h 214979"/>
                      <a:gd name="connsiteX3" fmla="*/ 0 w 85353"/>
                      <a:gd name="connsiteY3" fmla="*/ 213788 h 214979"/>
                      <a:gd name="connsiteX4" fmla="*/ 2183 w 85353"/>
                      <a:gd name="connsiteY4" fmla="*/ 0 h 214979"/>
                      <a:gd name="connsiteX0" fmla="*/ 2183 w 85353"/>
                      <a:gd name="connsiteY0" fmla="*/ 0 h 216899"/>
                      <a:gd name="connsiteX1" fmla="*/ 85353 w 85353"/>
                      <a:gd name="connsiteY1" fmla="*/ 0 h 216899"/>
                      <a:gd name="connsiteX2" fmla="*/ 83575 w 85353"/>
                      <a:gd name="connsiteY2" fmla="*/ 213788 h 216899"/>
                      <a:gd name="connsiteX3" fmla="*/ 0 w 85353"/>
                      <a:gd name="connsiteY3" fmla="*/ 213788 h 216899"/>
                      <a:gd name="connsiteX4" fmla="*/ 2183 w 85353"/>
                      <a:gd name="connsiteY4" fmla="*/ 0 h 2168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353" h="216899">
                        <a:moveTo>
                          <a:pt x="2183" y="0"/>
                        </a:moveTo>
                        <a:lnTo>
                          <a:pt x="85353" y="0"/>
                        </a:lnTo>
                        <a:cubicBezTo>
                          <a:pt x="84760" y="68805"/>
                          <a:pt x="84168" y="144983"/>
                          <a:pt x="83575" y="213788"/>
                        </a:cubicBezTo>
                        <a:cubicBezTo>
                          <a:pt x="36412" y="218296"/>
                          <a:pt x="35320" y="217560"/>
                          <a:pt x="0" y="213788"/>
                        </a:cubicBezTo>
                        <a:cubicBezTo>
                          <a:pt x="728" y="145803"/>
                          <a:pt x="1455" y="67985"/>
                          <a:pt x="218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3" name="Rectangle 29"/>
                  <p:cNvSpPr/>
                  <p:nvPr/>
                </p:nvSpPr>
                <p:spPr>
                  <a:xfrm rot="18023786">
                    <a:off x="4342498" y="3383703"/>
                    <a:ext cx="45233" cy="110232"/>
                  </a:xfrm>
                  <a:custGeom>
                    <a:avLst/>
                    <a:gdLst>
                      <a:gd name="connsiteX0" fmla="*/ 0 w 85628"/>
                      <a:gd name="connsiteY0" fmla="*/ 0 h 914400"/>
                      <a:gd name="connsiteX1" fmla="*/ 85628 w 85628"/>
                      <a:gd name="connsiteY1" fmla="*/ 0 h 914400"/>
                      <a:gd name="connsiteX2" fmla="*/ 85628 w 85628"/>
                      <a:gd name="connsiteY2" fmla="*/ 914400 h 914400"/>
                      <a:gd name="connsiteX3" fmla="*/ 0 w 85628"/>
                      <a:gd name="connsiteY3" fmla="*/ 914400 h 914400"/>
                      <a:gd name="connsiteX4" fmla="*/ 0 w 85628"/>
                      <a:gd name="connsiteY4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7811 w 87811"/>
                      <a:gd name="connsiteY2" fmla="*/ 914400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87811 w 87811"/>
                      <a:gd name="connsiteY3" fmla="*/ 914400 h 914400"/>
                      <a:gd name="connsiteX4" fmla="*/ 2183 w 87811"/>
                      <a:gd name="connsiteY4" fmla="*/ 914400 h 914400"/>
                      <a:gd name="connsiteX5" fmla="*/ 0 w 87811"/>
                      <a:gd name="connsiteY5" fmla="*/ 203956 h 914400"/>
                      <a:gd name="connsiteX6" fmla="*/ 2183 w 87811"/>
                      <a:gd name="connsiteY6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230860"/>
                      <a:gd name="connsiteX1" fmla="*/ 87811 w 87811"/>
                      <a:gd name="connsiteY1" fmla="*/ 0 h 230860"/>
                      <a:gd name="connsiteX2" fmla="*/ 86033 w 87811"/>
                      <a:gd name="connsiteY2" fmla="*/ 206414 h 230860"/>
                      <a:gd name="connsiteX3" fmla="*/ 0 w 87811"/>
                      <a:gd name="connsiteY3" fmla="*/ 203956 h 230860"/>
                      <a:gd name="connsiteX4" fmla="*/ 2183 w 87811"/>
                      <a:gd name="connsiteY4" fmla="*/ 0 h 230860"/>
                      <a:gd name="connsiteX0" fmla="*/ 2183 w 87811"/>
                      <a:gd name="connsiteY0" fmla="*/ 0 h 219944"/>
                      <a:gd name="connsiteX1" fmla="*/ 87811 w 87811"/>
                      <a:gd name="connsiteY1" fmla="*/ 0 h 219944"/>
                      <a:gd name="connsiteX2" fmla="*/ 86033 w 87811"/>
                      <a:gd name="connsiteY2" fmla="*/ 206414 h 219944"/>
                      <a:gd name="connsiteX3" fmla="*/ 0 w 87811"/>
                      <a:gd name="connsiteY3" fmla="*/ 203956 h 219944"/>
                      <a:gd name="connsiteX4" fmla="*/ 2183 w 87811"/>
                      <a:gd name="connsiteY4" fmla="*/ 0 h 219944"/>
                      <a:gd name="connsiteX0" fmla="*/ 2183 w 87811"/>
                      <a:gd name="connsiteY0" fmla="*/ 0 h 206707"/>
                      <a:gd name="connsiteX1" fmla="*/ 87811 w 87811"/>
                      <a:gd name="connsiteY1" fmla="*/ 0 h 206707"/>
                      <a:gd name="connsiteX2" fmla="*/ 86033 w 87811"/>
                      <a:gd name="connsiteY2" fmla="*/ 206414 h 206707"/>
                      <a:gd name="connsiteX3" fmla="*/ 0 w 87811"/>
                      <a:gd name="connsiteY3" fmla="*/ 203956 h 206707"/>
                      <a:gd name="connsiteX4" fmla="*/ 2183 w 87811"/>
                      <a:gd name="connsiteY4" fmla="*/ 0 h 206707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6033 w 87811"/>
                      <a:gd name="connsiteY2" fmla="*/ 206414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6246"/>
                      <a:gd name="connsiteX1" fmla="*/ 85353 w 85353"/>
                      <a:gd name="connsiteY1" fmla="*/ 0 h 216246"/>
                      <a:gd name="connsiteX2" fmla="*/ 83575 w 85353"/>
                      <a:gd name="connsiteY2" fmla="*/ 216246 h 216246"/>
                      <a:gd name="connsiteX3" fmla="*/ 0 w 85353"/>
                      <a:gd name="connsiteY3" fmla="*/ 213788 h 216246"/>
                      <a:gd name="connsiteX4" fmla="*/ 2183 w 85353"/>
                      <a:gd name="connsiteY4" fmla="*/ 0 h 216246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7313"/>
                      <a:gd name="connsiteX1" fmla="*/ 85353 w 85353"/>
                      <a:gd name="connsiteY1" fmla="*/ 0 h 217313"/>
                      <a:gd name="connsiteX2" fmla="*/ 83575 w 85353"/>
                      <a:gd name="connsiteY2" fmla="*/ 213788 h 217313"/>
                      <a:gd name="connsiteX3" fmla="*/ 0 w 85353"/>
                      <a:gd name="connsiteY3" fmla="*/ 213788 h 217313"/>
                      <a:gd name="connsiteX4" fmla="*/ 2183 w 85353"/>
                      <a:gd name="connsiteY4" fmla="*/ 0 h 217313"/>
                      <a:gd name="connsiteX0" fmla="*/ 2183 w 85353"/>
                      <a:gd name="connsiteY0" fmla="*/ 0 h 220286"/>
                      <a:gd name="connsiteX1" fmla="*/ 85353 w 85353"/>
                      <a:gd name="connsiteY1" fmla="*/ 0 h 220286"/>
                      <a:gd name="connsiteX2" fmla="*/ 83575 w 85353"/>
                      <a:gd name="connsiteY2" fmla="*/ 213788 h 220286"/>
                      <a:gd name="connsiteX3" fmla="*/ 0 w 85353"/>
                      <a:gd name="connsiteY3" fmla="*/ 213788 h 220286"/>
                      <a:gd name="connsiteX4" fmla="*/ 2183 w 85353"/>
                      <a:gd name="connsiteY4" fmla="*/ 0 h 220286"/>
                      <a:gd name="connsiteX0" fmla="*/ 445 w 83615"/>
                      <a:gd name="connsiteY0" fmla="*/ 0 h 221843"/>
                      <a:gd name="connsiteX1" fmla="*/ 83615 w 83615"/>
                      <a:gd name="connsiteY1" fmla="*/ 0 h 221843"/>
                      <a:gd name="connsiteX2" fmla="*/ 81837 w 83615"/>
                      <a:gd name="connsiteY2" fmla="*/ 213788 h 221843"/>
                      <a:gd name="connsiteX3" fmla="*/ 0 w 83615"/>
                      <a:gd name="connsiteY3" fmla="*/ 216646 h 221843"/>
                      <a:gd name="connsiteX4" fmla="*/ 445 w 83615"/>
                      <a:gd name="connsiteY4" fmla="*/ 0 h 221843"/>
                      <a:gd name="connsiteX0" fmla="*/ 445 w 83615"/>
                      <a:gd name="connsiteY0" fmla="*/ 0 h 220014"/>
                      <a:gd name="connsiteX1" fmla="*/ 83615 w 83615"/>
                      <a:gd name="connsiteY1" fmla="*/ 0 h 220014"/>
                      <a:gd name="connsiteX2" fmla="*/ 81837 w 83615"/>
                      <a:gd name="connsiteY2" fmla="*/ 213788 h 220014"/>
                      <a:gd name="connsiteX3" fmla="*/ 0 w 83615"/>
                      <a:gd name="connsiteY3" fmla="*/ 216646 h 220014"/>
                      <a:gd name="connsiteX4" fmla="*/ 445 w 83615"/>
                      <a:gd name="connsiteY4" fmla="*/ 0 h 220014"/>
                      <a:gd name="connsiteX0" fmla="*/ 168 w 83338"/>
                      <a:gd name="connsiteY0" fmla="*/ 0 h 215324"/>
                      <a:gd name="connsiteX1" fmla="*/ 83338 w 83338"/>
                      <a:gd name="connsiteY1" fmla="*/ 0 h 215324"/>
                      <a:gd name="connsiteX2" fmla="*/ 81560 w 83338"/>
                      <a:gd name="connsiteY2" fmla="*/ 213788 h 215324"/>
                      <a:gd name="connsiteX3" fmla="*/ 634 w 83338"/>
                      <a:gd name="connsiteY3" fmla="*/ 185404 h 215324"/>
                      <a:gd name="connsiteX4" fmla="*/ 168 w 83338"/>
                      <a:gd name="connsiteY4" fmla="*/ 0 h 215324"/>
                      <a:gd name="connsiteX0" fmla="*/ 202 w 83372"/>
                      <a:gd name="connsiteY0" fmla="*/ 0 h 225297"/>
                      <a:gd name="connsiteX1" fmla="*/ 83372 w 83372"/>
                      <a:gd name="connsiteY1" fmla="*/ 0 h 225297"/>
                      <a:gd name="connsiteX2" fmla="*/ 81594 w 83372"/>
                      <a:gd name="connsiteY2" fmla="*/ 213788 h 225297"/>
                      <a:gd name="connsiteX3" fmla="*/ 271 w 83372"/>
                      <a:gd name="connsiteY3" fmla="*/ 224038 h 225297"/>
                      <a:gd name="connsiteX4" fmla="*/ 202 w 83372"/>
                      <a:gd name="connsiteY4" fmla="*/ 0 h 225297"/>
                      <a:gd name="connsiteX0" fmla="*/ 90 w 83260"/>
                      <a:gd name="connsiteY0" fmla="*/ 0 h 219236"/>
                      <a:gd name="connsiteX1" fmla="*/ 83260 w 83260"/>
                      <a:gd name="connsiteY1" fmla="*/ 0 h 219236"/>
                      <a:gd name="connsiteX2" fmla="*/ 81482 w 83260"/>
                      <a:gd name="connsiteY2" fmla="*/ 213788 h 219236"/>
                      <a:gd name="connsiteX3" fmla="*/ 2609 w 83260"/>
                      <a:gd name="connsiteY3" fmla="*/ 214971 h 219236"/>
                      <a:gd name="connsiteX4" fmla="*/ 90 w 83260"/>
                      <a:gd name="connsiteY4" fmla="*/ 0 h 219236"/>
                      <a:gd name="connsiteX0" fmla="*/ 75 w 83245"/>
                      <a:gd name="connsiteY0" fmla="*/ 0 h 215263"/>
                      <a:gd name="connsiteX1" fmla="*/ 83245 w 83245"/>
                      <a:gd name="connsiteY1" fmla="*/ 0 h 215263"/>
                      <a:gd name="connsiteX2" fmla="*/ 81467 w 83245"/>
                      <a:gd name="connsiteY2" fmla="*/ 213788 h 215263"/>
                      <a:gd name="connsiteX3" fmla="*/ 3505 w 83245"/>
                      <a:gd name="connsiteY3" fmla="*/ 183729 h 215263"/>
                      <a:gd name="connsiteX4" fmla="*/ 75 w 83245"/>
                      <a:gd name="connsiteY4" fmla="*/ 0 h 215263"/>
                      <a:gd name="connsiteX0" fmla="*/ 35 w 83205"/>
                      <a:gd name="connsiteY0" fmla="*/ 0 h 217090"/>
                      <a:gd name="connsiteX1" fmla="*/ 83205 w 83205"/>
                      <a:gd name="connsiteY1" fmla="*/ 0 h 217090"/>
                      <a:gd name="connsiteX2" fmla="*/ 81427 w 83205"/>
                      <a:gd name="connsiteY2" fmla="*/ 213788 h 217090"/>
                      <a:gd name="connsiteX3" fmla="*/ 9707 w 83205"/>
                      <a:gd name="connsiteY3" fmla="*/ 207084 h 217090"/>
                      <a:gd name="connsiteX4" fmla="*/ 35 w 83205"/>
                      <a:gd name="connsiteY4" fmla="*/ 0 h 217090"/>
                      <a:gd name="connsiteX0" fmla="*/ 30 w 83200"/>
                      <a:gd name="connsiteY0" fmla="*/ 0 h 215554"/>
                      <a:gd name="connsiteX1" fmla="*/ 83200 w 83200"/>
                      <a:gd name="connsiteY1" fmla="*/ 0 h 215554"/>
                      <a:gd name="connsiteX2" fmla="*/ 81422 w 83200"/>
                      <a:gd name="connsiteY2" fmla="*/ 213788 h 215554"/>
                      <a:gd name="connsiteX3" fmla="*/ 11638 w 83200"/>
                      <a:gd name="connsiteY3" fmla="*/ 190624 h 215554"/>
                      <a:gd name="connsiteX4" fmla="*/ 30 w 83200"/>
                      <a:gd name="connsiteY4" fmla="*/ 0 h 215554"/>
                      <a:gd name="connsiteX0" fmla="*/ 62 w 83232"/>
                      <a:gd name="connsiteY0" fmla="*/ 0 h 216064"/>
                      <a:gd name="connsiteX1" fmla="*/ 83232 w 83232"/>
                      <a:gd name="connsiteY1" fmla="*/ 0 h 216064"/>
                      <a:gd name="connsiteX2" fmla="*/ 81454 w 83232"/>
                      <a:gd name="connsiteY2" fmla="*/ 213788 h 216064"/>
                      <a:gd name="connsiteX3" fmla="*/ 4518 w 83232"/>
                      <a:gd name="connsiteY3" fmla="*/ 198511 h 216064"/>
                      <a:gd name="connsiteX4" fmla="*/ 62 w 83232"/>
                      <a:gd name="connsiteY4" fmla="*/ 0 h 216064"/>
                      <a:gd name="connsiteX0" fmla="*/ 62 w 83232"/>
                      <a:gd name="connsiteY0" fmla="*/ 0 h 216064"/>
                      <a:gd name="connsiteX1" fmla="*/ 83232 w 83232"/>
                      <a:gd name="connsiteY1" fmla="*/ 0 h 216064"/>
                      <a:gd name="connsiteX2" fmla="*/ 81454 w 83232"/>
                      <a:gd name="connsiteY2" fmla="*/ 213788 h 216064"/>
                      <a:gd name="connsiteX3" fmla="*/ 4518 w 83232"/>
                      <a:gd name="connsiteY3" fmla="*/ 198511 h 216064"/>
                      <a:gd name="connsiteX4" fmla="*/ 62 w 83232"/>
                      <a:gd name="connsiteY4" fmla="*/ 0 h 216064"/>
                      <a:gd name="connsiteX0" fmla="*/ 62 w 85710"/>
                      <a:gd name="connsiteY0" fmla="*/ 0 h 210517"/>
                      <a:gd name="connsiteX1" fmla="*/ 83232 w 85710"/>
                      <a:gd name="connsiteY1" fmla="*/ 0 h 210517"/>
                      <a:gd name="connsiteX2" fmla="*/ 85644 w 85710"/>
                      <a:gd name="connsiteY2" fmla="*/ 207577 h 210517"/>
                      <a:gd name="connsiteX3" fmla="*/ 4518 w 85710"/>
                      <a:gd name="connsiteY3" fmla="*/ 198511 h 210517"/>
                      <a:gd name="connsiteX4" fmla="*/ 62 w 85710"/>
                      <a:gd name="connsiteY4" fmla="*/ 0 h 210517"/>
                      <a:gd name="connsiteX0" fmla="*/ 62 w 85710"/>
                      <a:gd name="connsiteY0" fmla="*/ 0 h 207577"/>
                      <a:gd name="connsiteX1" fmla="*/ 83232 w 85710"/>
                      <a:gd name="connsiteY1" fmla="*/ 0 h 207577"/>
                      <a:gd name="connsiteX2" fmla="*/ 85644 w 85710"/>
                      <a:gd name="connsiteY2" fmla="*/ 207577 h 207577"/>
                      <a:gd name="connsiteX3" fmla="*/ 4518 w 85710"/>
                      <a:gd name="connsiteY3" fmla="*/ 198511 h 207577"/>
                      <a:gd name="connsiteX4" fmla="*/ 62 w 85710"/>
                      <a:gd name="connsiteY4" fmla="*/ 0 h 207577"/>
                      <a:gd name="connsiteX0" fmla="*/ 62 w 85206"/>
                      <a:gd name="connsiteY0" fmla="*/ 0 h 200370"/>
                      <a:gd name="connsiteX1" fmla="*/ 83232 w 85206"/>
                      <a:gd name="connsiteY1" fmla="*/ 0 h 200370"/>
                      <a:gd name="connsiteX2" fmla="*/ 85130 w 85206"/>
                      <a:gd name="connsiteY2" fmla="*/ 200185 h 200370"/>
                      <a:gd name="connsiteX3" fmla="*/ 4518 w 85206"/>
                      <a:gd name="connsiteY3" fmla="*/ 198511 h 200370"/>
                      <a:gd name="connsiteX4" fmla="*/ 62 w 85206"/>
                      <a:gd name="connsiteY4" fmla="*/ 0 h 200370"/>
                      <a:gd name="connsiteX0" fmla="*/ 53 w 85197"/>
                      <a:gd name="connsiteY0" fmla="*/ 0 h 200185"/>
                      <a:gd name="connsiteX1" fmla="*/ 83223 w 85197"/>
                      <a:gd name="connsiteY1" fmla="*/ 0 h 200185"/>
                      <a:gd name="connsiteX2" fmla="*/ 85121 w 85197"/>
                      <a:gd name="connsiteY2" fmla="*/ 200185 h 200185"/>
                      <a:gd name="connsiteX3" fmla="*/ 5733 w 85197"/>
                      <a:gd name="connsiteY3" fmla="*/ 193977 h 200185"/>
                      <a:gd name="connsiteX4" fmla="*/ 53 w 85197"/>
                      <a:gd name="connsiteY4" fmla="*/ 0 h 200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197" h="200185">
                        <a:moveTo>
                          <a:pt x="53" y="0"/>
                        </a:moveTo>
                        <a:lnTo>
                          <a:pt x="83223" y="0"/>
                        </a:lnTo>
                        <a:cubicBezTo>
                          <a:pt x="82630" y="68805"/>
                          <a:pt x="85714" y="131380"/>
                          <a:pt x="85121" y="200185"/>
                        </a:cubicBezTo>
                        <a:cubicBezTo>
                          <a:pt x="35567" y="198982"/>
                          <a:pt x="32722" y="197719"/>
                          <a:pt x="5733" y="193977"/>
                        </a:cubicBezTo>
                        <a:cubicBezTo>
                          <a:pt x="6461" y="125992"/>
                          <a:pt x="-675" y="67985"/>
                          <a:pt x="5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" name="Rectangle 29"/>
                  <p:cNvSpPr/>
                  <p:nvPr/>
                </p:nvSpPr>
                <p:spPr>
                  <a:xfrm rot="16200000">
                    <a:off x="4307484" y="3530067"/>
                    <a:ext cx="40781" cy="115518"/>
                  </a:xfrm>
                  <a:custGeom>
                    <a:avLst/>
                    <a:gdLst>
                      <a:gd name="connsiteX0" fmla="*/ 0 w 85628"/>
                      <a:gd name="connsiteY0" fmla="*/ 0 h 914400"/>
                      <a:gd name="connsiteX1" fmla="*/ 85628 w 85628"/>
                      <a:gd name="connsiteY1" fmla="*/ 0 h 914400"/>
                      <a:gd name="connsiteX2" fmla="*/ 85628 w 85628"/>
                      <a:gd name="connsiteY2" fmla="*/ 914400 h 914400"/>
                      <a:gd name="connsiteX3" fmla="*/ 0 w 85628"/>
                      <a:gd name="connsiteY3" fmla="*/ 914400 h 914400"/>
                      <a:gd name="connsiteX4" fmla="*/ 0 w 85628"/>
                      <a:gd name="connsiteY4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7811 w 87811"/>
                      <a:gd name="connsiteY2" fmla="*/ 914400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87811 w 87811"/>
                      <a:gd name="connsiteY3" fmla="*/ 914400 h 914400"/>
                      <a:gd name="connsiteX4" fmla="*/ 2183 w 87811"/>
                      <a:gd name="connsiteY4" fmla="*/ 914400 h 914400"/>
                      <a:gd name="connsiteX5" fmla="*/ 0 w 87811"/>
                      <a:gd name="connsiteY5" fmla="*/ 203956 h 914400"/>
                      <a:gd name="connsiteX6" fmla="*/ 2183 w 87811"/>
                      <a:gd name="connsiteY6" fmla="*/ 0 h 914400"/>
                      <a:gd name="connsiteX0" fmla="*/ 2183 w 87811"/>
                      <a:gd name="connsiteY0" fmla="*/ 0 h 914400"/>
                      <a:gd name="connsiteX1" fmla="*/ 87811 w 87811"/>
                      <a:gd name="connsiteY1" fmla="*/ 0 h 914400"/>
                      <a:gd name="connsiteX2" fmla="*/ 86033 w 87811"/>
                      <a:gd name="connsiteY2" fmla="*/ 206414 h 914400"/>
                      <a:gd name="connsiteX3" fmla="*/ 2183 w 87811"/>
                      <a:gd name="connsiteY3" fmla="*/ 914400 h 914400"/>
                      <a:gd name="connsiteX4" fmla="*/ 0 w 87811"/>
                      <a:gd name="connsiteY4" fmla="*/ 203956 h 914400"/>
                      <a:gd name="connsiteX5" fmla="*/ 2183 w 87811"/>
                      <a:gd name="connsiteY5" fmla="*/ 0 h 914400"/>
                      <a:gd name="connsiteX0" fmla="*/ 2183 w 87811"/>
                      <a:gd name="connsiteY0" fmla="*/ 0 h 230860"/>
                      <a:gd name="connsiteX1" fmla="*/ 87811 w 87811"/>
                      <a:gd name="connsiteY1" fmla="*/ 0 h 230860"/>
                      <a:gd name="connsiteX2" fmla="*/ 86033 w 87811"/>
                      <a:gd name="connsiteY2" fmla="*/ 206414 h 230860"/>
                      <a:gd name="connsiteX3" fmla="*/ 0 w 87811"/>
                      <a:gd name="connsiteY3" fmla="*/ 203956 h 230860"/>
                      <a:gd name="connsiteX4" fmla="*/ 2183 w 87811"/>
                      <a:gd name="connsiteY4" fmla="*/ 0 h 230860"/>
                      <a:gd name="connsiteX0" fmla="*/ 2183 w 87811"/>
                      <a:gd name="connsiteY0" fmla="*/ 0 h 219944"/>
                      <a:gd name="connsiteX1" fmla="*/ 87811 w 87811"/>
                      <a:gd name="connsiteY1" fmla="*/ 0 h 219944"/>
                      <a:gd name="connsiteX2" fmla="*/ 86033 w 87811"/>
                      <a:gd name="connsiteY2" fmla="*/ 206414 h 219944"/>
                      <a:gd name="connsiteX3" fmla="*/ 0 w 87811"/>
                      <a:gd name="connsiteY3" fmla="*/ 203956 h 219944"/>
                      <a:gd name="connsiteX4" fmla="*/ 2183 w 87811"/>
                      <a:gd name="connsiteY4" fmla="*/ 0 h 219944"/>
                      <a:gd name="connsiteX0" fmla="*/ 2183 w 87811"/>
                      <a:gd name="connsiteY0" fmla="*/ 0 h 206707"/>
                      <a:gd name="connsiteX1" fmla="*/ 87811 w 87811"/>
                      <a:gd name="connsiteY1" fmla="*/ 0 h 206707"/>
                      <a:gd name="connsiteX2" fmla="*/ 86033 w 87811"/>
                      <a:gd name="connsiteY2" fmla="*/ 206414 h 206707"/>
                      <a:gd name="connsiteX3" fmla="*/ 0 w 87811"/>
                      <a:gd name="connsiteY3" fmla="*/ 203956 h 206707"/>
                      <a:gd name="connsiteX4" fmla="*/ 2183 w 87811"/>
                      <a:gd name="connsiteY4" fmla="*/ 0 h 206707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6033 w 87811"/>
                      <a:gd name="connsiteY2" fmla="*/ 206414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539"/>
                      <a:gd name="connsiteX1" fmla="*/ 87811 w 87811"/>
                      <a:gd name="connsiteY1" fmla="*/ 0 h 216539"/>
                      <a:gd name="connsiteX2" fmla="*/ 83575 w 87811"/>
                      <a:gd name="connsiteY2" fmla="*/ 216246 h 216539"/>
                      <a:gd name="connsiteX3" fmla="*/ 0 w 87811"/>
                      <a:gd name="connsiteY3" fmla="*/ 213788 h 216539"/>
                      <a:gd name="connsiteX4" fmla="*/ 2183 w 87811"/>
                      <a:gd name="connsiteY4" fmla="*/ 0 h 216539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6246"/>
                      <a:gd name="connsiteX1" fmla="*/ 87811 w 87811"/>
                      <a:gd name="connsiteY1" fmla="*/ 0 h 216246"/>
                      <a:gd name="connsiteX2" fmla="*/ 83575 w 87811"/>
                      <a:gd name="connsiteY2" fmla="*/ 216246 h 216246"/>
                      <a:gd name="connsiteX3" fmla="*/ 0 w 87811"/>
                      <a:gd name="connsiteY3" fmla="*/ 213788 h 216246"/>
                      <a:gd name="connsiteX4" fmla="*/ 2183 w 87811"/>
                      <a:gd name="connsiteY4" fmla="*/ 0 h 216246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7811"/>
                      <a:gd name="connsiteY0" fmla="*/ 0 h 213788"/>
                      <a:gd name="connsiteX1" fmla="*/ 87811 w 87811"/>
                      <a:gd name="connsiteY1" fmla="*/ 0 h 213788"/>
                      <a:gd name="connsiteX2" fmla="*/ 83575 w 87811"/>
                      <a:gd name="connsiteY2" fmla="*/ 211330 h 213788"/>
                      <a:gd name="connsiteX3" fmla="*/ 0 w 87811"/>
                      <a:gd name="connsiteY3" fmla="*/ 213788 h 213788"/>
                      <a:gd name="connsiteX4" fmla="*/ 2183 w 87811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1330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6246"/>
                      <a:gd name="connsiteX1" fmla="*/ 85353 w 85353"/>
                      <a:gd name="connsiteY1" fmla="*/ 0 h 216246"/>
                      <a:gd name="connsiteX2" fmla="*/ 83575 w 85353"/>
                      <a:gd name="connsiteY2" fmla="*/ 216246 h 216246"/>
                      <a:gd name="connsiteX3" fmla="*/ 0 w 85353"/>
                      <a:gd name="connsiteY3" fmla="*/ 213788 h 216246"/>
                      <a:gd name="connsiteX4" fmla="*/ 2183 w 85353"/>
                      <a:gd name="connsiteY4" fmla="*/ 0 h 216246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6444"/>
                      <a:gd name="connsiteX1" fmla="*/ 85353 w 85353"/>
                      <a:gd name="connsiteY1" fmla="*/ 0 h 216444"/>
                      <a:gd name="connsiteX2" fmla="*/ 83575 w 85353"/>
                      <a:gd name="connsiteY2" fmla="*/ 213788 h 216444"/>
                      <a:gd name="connsiteX3" fmla="*/ 0 w 85353"/>
                      <a:gd name="connsiteY3" fmla="*/ 213788 h 216444"/>
                      <a:gd name="connsiteX4" fmla="*/ 2183 w 85353"/>
                      <a:gd name="connsiteY4" fmla="*/ 0 h 216444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13788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07162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2183 w 85353"/>
                      <a:gd name="connsiteY0" fmla="*/ 0 h 213788"/>
                      <a:gd name="connsiteX1" fmla="*/ 85353 w 85353"/>
                      <a:gd name="connsiteY1" fmla="*/ 0 h 213788"/>
                      <a:gd name="connsiteX2" fmla="*/ 83575 w 85353"/>
                      <a:gd name="connsiteY2" fmla="*/ 207162 h 213788"/>
                      <a:gd name="connsiteX3" fmla="*/ 0 w 85353"/>
                      <a:gd name="connsiteY3" fmla="*/ 213788 h 213788"/>
                      <a:gd name="connsiteX4" fmla="*/ 2183 w 85353"/>
                      <a:gd name="connsiteY4" fmla="*/ 0 h 213788"/>
                      <a:gd name="connsiteX0" fmla="*/ 5910 w 89080"/>
                      <a:gd name="connsiteY0" fmla="*/ 0 h 208396"/>
                      <a:gd name="connsiteX1" fmla="*/ 89080 w 89080"/>
                      <a:gd name="connsiteY1" fmla="*/ 0 h 208396"/>
                      <a:gd name="connsiteX2" fmla="*/ 87302 w 89080"/>
                      <a:gd name="connsiteY2" fmla="*/ 207162 h 208396"/>
                      <a:gd name="connsiteX3" fmla="*/ 0 w 89080"/>
                      <a:gd name="connsiteY3" fmla="*/ 207162 h 208396"/>
                      <a:gd name="connsiteX4" fmla="*/ 5910 w 89080"/>
                      <a:gd name="connsiteY4" fmla="*/ 0 h 208396"/>
                      <a:gd name="connsiteX0" fmla="*/ 57 w 83227"/>
                      <a:gd name="connsiteY0" fmla="*/ 0 h 208396"/>
                      <a:gd name="connsiteX1" fmla="*/ 83227 w 83227"/>
                      <a:gd name="connsiteY1" fmla="*/ 0 h 208396"/>
                      <a:gd name="connsiteX2" fmla="*/ 81449 w 83227"/>
                      <a:gd name="connsiteY2" fmla="*/ 207162 h 208396"/>
                      <a:gd name="connsiteX3" fmla="*/ 5328 w 83227"/>
                      <a:gd name="connsiteY3" fmla="*/ 207165 h 208396"/>
                      <a:gd name="connsiteX4" fmla="*/ 57 w 83227"/>
                      <a:gd name="connsiteY4" fmla="*/ 0 h 208396"/>
                      <a:gd name="connsiteX0" fmla="*/ 2183 w 85353"/>
                      <a:gd name="connsiteY0" fmla="*/ 0 h 208396"/>
                      <a:gd name="connsiteX1" fmla="*/ 85353 w 85353"/>
                      <a:gd name="connsiteY1" fmla="*/ 0 h 208396"/>
                      <a:gd name="connsiteX2" fmla="*/ 83575 w 85353"/>
                      <a:gd name="connsiteY2" fmla="*/ 207162 h 208396"/>
                      <a:gd name="connsiteX3" fmla="*/ 0 w 85353"/>
                      <a:gd name="connsiteY3" fmla="*/ 207165 h 208396"/>
                      <a:gd name="connsiteX4" fmla="*/ 2183 w 85353"/>
                      <a:gd name="connsiteY4" fmla="*/ 0 h 208396"/>
                      <a:gd name="connsiteX0" fmla="*/ 2183 w 85353"/>
                      <a:gd name="connsiteY0" fmla="*/ 0 h 207852"/>
                      <a:gd name="connsiteX1" fmla="*/ 85353 w 85353"/>
                      <a:gd name="connsiteY1" fmla="*/ 0 h 207852"/>
                      <a:gd name="connsiteX2" fmla="*/ 83575 w 85353"/>
                      <a:gd name="connsiteY2" fmla="*/ 207162 h 207852"/>
                      <a:gd name="connsiteX3" fmla="*/ 0 w 85353"/>
                      <a:gd name="connsiteY3" fmla="*/ 200539 h 207852"/>
                      <a:gd name="connsiteX4" fmla="*/ 2183 w 85353"/>
                      <a:gd name="connsiteY4" fmla="*/ 0 h 207852"/>
                      <a:gd name="connsiteX0" fmla="*/ 2183 w 85353"/>
                      <a:gd name="connsiteY0" fmla="*/ 0 h 208396"/>
                      <a:gd name="connsiteX1" fmla="*/ 85353 w 85353"/>
                      <a:gd name="connsiteY1" fmla="*/ 0 h 208396"/>
                      <a:gd name="connsiteX2" fmla="*/ 83575 w 85353"/>
                      <a:gd name="connsiteY2" fmla="*/ 207162 h 208396"/>
                      <a:gd name="connsiteX3" fmla="*/ 0 w 85353"/>
                      <a:gd name="connsiteY3" fmla="*/ 207165 h 208396"/>
                      <a:gd name="connsiteX4" fmla="*/ 2183 w 85353"/>
                      <a:gd name="connsiteY4" fmla="*/ 0 h 208396"/>
                      <a:gd name="connsiteX0" fmla="*/ 2183 w 85353"/>
                      <a:gd name="connsiteY0" fmla="*/ 0 h 208396"/>
                      <a:gd name="connsiteX1" fmla="*/ 85353 w 85353"/>
                      <a:gd name="connsiteY1" fmla="*/ 0 h 208396"/>
                      <a:gd name="connsiteX2" fmla="*/ 83575 w 85353"/>
                      <a:gd name="connsiteY2" fmla="*/ 207162 h 208396"/>
                      <a:gd name="connsiteX3" fmla="*/ 0 w 85353"/>
                      <a:gd name="connsiteY3" fmla="*/ 207165 h 208396"/>
                      <a:gd name="connsiteX4" fmla="*/ 2183 w 85353"/>
                      <a:gd name="connsiteY4" fmla="*/ 0 h 208396"/>
                      <a:gd name="connsiteX0" fmla="*/ 5132 w 88302"/>
                      <a:gd name="connsiteY0" fmla="*/ 0 h 217645"/>
                      <a:gd name="connsiteX1" fmla="*/ 88302 w 88302"/>
                      <a:gd name="connsiteY1" fmla="*/ 0 h 217645"/>
                      <a:gd name="connsiteX2" fmla="*/ 86524 w 88302"/>
                      <a:gd name="connsiteY2" fmla="*/ 207162 h 217645"/>
                      <a:gd name="connsiteX3" fmla="*/ 0 w 88302"/>
                      <a:gd name="connsiteY3" fmla="*/ 217645 h 217645"/>
                      <a:gd name="connsiteX4" fmla="*/ 5132 w 88302"/>
                      <a:gd name="connsiteY4" fmla="*/ 0 h 217645"/>
                      <a:gd name="connsiteX0" fmla="*/ 2184 w 85354"/>
                      <a:gd name="connsiteY0" fmla="*/ 0 h 217645"/>
                      <a:gd name="connsiteX1" fmla="*/ 85354 w 85354"/>
                      <a:gd name="connsiteY1" fmla="*/ 0 h 217645"/>
                      <a:gd name="connsiteX2" fmla="*/ 83576 w 85354"/>
                      <a:gd name="connsiteY2" fmla="*/ 207162 h 217645"/>
                      <a:gd name="connsiteX3" fmla="*/ 0 w 85354"/>
                      <a:gd name="connsiteY3" fmla="*/ 217645 h 217645"/>
                      <a:gd name="connsiteX4" fmla="*/ 2184 w 85354"/>
                      <a:gd name="connsiteY4" fmla="*/ 0 h 217645"/>
                      <a:gd name="connsiteX0" fmla="*/ 2184 w 85354"/>
                      <a:gd name="connsiteY0" fmla="*/ 0 h 209785"/>
                      <a:gd name="connsiteX1" fmla="*/ 85354 w 85354"/>
                      <a:gd name="connsiteY1" fmla="*/ 0 h 209785"/>
                      <a:gd name="connsiteX2" fmla="*/ 83576 w 85354"/>
                      <a:gd name="connsiteY2" fmla="*/ 207162 h 209785"/>
                      <a:gd name="connsiteX3" fmla="*/ 0 w 85354"/>
                      <a:gd name="connsiteY3" fmla="*/ 209785 h 209785"/>
                      <a:gd name="connsiteX4" fmla="*/ 2184 w 85354"/>
                      <a:gd name="connsiteY4" fmla="*/ 0 h 209785"/>
                      <a:gd name="connsiteX0" fmla="*/ 149 w 83319"/>
                      <a:gd name="connsiteY0" fmla="*/ 0 h 209785"/>
                      <a:gd name="connsiteX1" fmla="*/ 83319 w 83319"/>
                      <a:gd name="connsiteY1" fmla="*/ 0 h 209785"/>
                      <a:gd name="connsiteX2" fmla="*/ 81541 w 83319"/>
                      <a:gd name="connsiteY2" fmla="*/ 207162 h 209785"/>
                      <a:gd name="connsiteX3" fmla="*/ 913 w 83319"/>
                      <a:gd name="connsiteY3" fmla="*/ 209785 h 209785"/>
                      <a:gd name="connsiteX4" fmla="*/ 149 w 83319"/>
                      <a:gd name="connsiteY4" fmla="*/ 0 h 209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19" h="209785">
                        <a:moveTo>
                          <a:pt x="149" y="0"/>
                        </a:moveTo>
                        <a:lnTo>
                          <a:pt x="83319" y="0"/>
                        </a:lnTo>
                        <a:cubicBezTo>
                          <a:pt x="82726" y="68805"/>
                          <a:pt x="82134" y="138357"/>
                          <a:pt x="81541" y="207162"/>
                        </a:cubicBezTo>
                        <a:cubicBezTo>
                          <a:pt x="42405" y="210909"/>
                          <a:pt x="32094" y="207316"/>
                          <a:pt x="913" y="209785"/>
                        </a:cubicBezTo>
                        <a:cubicBezTo>
                          <a:pt x="1641" y="141800"/>
                          <a:pt x="-579" y="67985"/>
                          <a:pt x="14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" name="Freeform 54"/>
                  <p:cNvSpPr/>
                  <p:nvPr/>
                </p:nvSpPr>
                <p:spPr>
                  <a:xfrm>
                    <a:off x="4434194" y="3409213"/>
                    <a:ext cx="370479" cy="535867"/>
                  </a:xfrm>
                  <a:custGeom>
                    <a:avLst/>
                    <a:gdLst>
                      <a:gd name="connsiteX0" fmla="*/ 501650 w 672804"/>
                      <a:gd name="connsiteY0" fmla="*/ 844602 h 973154"/>
                      <a:gd name="connsiteX1" fmla="*/ 170410 w 672804"/>
                      <a:gd name="connsiteY1" fmla="*/ 873581 h 973154"/>
                      <a:gd name="connsiteX2" fmla="*/ 172982 w 672804"/>
                      <a:gd name="connsiteY2" fmla="*/ 902978 h 973154"/>
                      <a:gd name="connsiteX3" fmla="*/ 504221 w 672804"/>
                      <a:gd name="connsiteY3" fmla="*/ 873998 h 973154"/>
                      <a:gd name="connsiteX4" fmla="*/ 506562 w 672804"/>
                      <a:gd name="connsiteY4" fmla="*/ 724156 h 973154"/>
                      <a:gd name="connsiteX5" fmla="*/ 175322 w 672804"/>
                      <a:gd name="connsiteY5" fmla="*/ 753135 h 973154"/>
                      <a:gd name="connsiteX6" fmla="*/ 177894 w 672804"/>
                      <a:gd name="connsiteY6" fmla="*/ 782532 h 973154"/>
                      <a:gd name="connsiteX7" fmla="*/ 509133 w 672804"/>
                      <a:gd name="connsiteY7" fmla="*/ 753552 h 973154"/>
                      <a:gd name="connsiteX8" fmla="*/ 336402 w 672804"/>
                      <a:gd name="connsiteY8" fmla="*/ 0 h 973154"/>
                      <a:gd name="connsiteX9" fmla="*/ 672804 w 672804"/>
                      <a:gd name="connsiteY9" fmla="*/ 336402 h 973154"/>
                      <a:gd name="connsiteX10" fmla="*/ 524488 w 672804"/>
                      <a:gd name="connsiteY10" fmla="*/ 615352 h 973154"/>
                      <a:gd name="connsiteX11" fmla="*/ 517305 w 672804"/>
                      <a:gd name="connsiteY11" fmla="*/ 619251 h 973154"/>
                      <a:gd name="connsiteX12" fmla="*/ 517305 w 672804"/>
                      <a:gd name="connsiteY12" fmla="*/ 657079 h 973154"/>
                      <a:gd name="connsiteX13" fmla="*/ 552958 w 672804"/>
                      <a:gd name="connsiteY13" fmla="*/ 654050 h 973154"/>
                      <a:gd name="connsiteX14" fmla="*/ 567281 w 672804"/>
                      <a:gd name="connsiteY14" fmla="*/ 793557 h 973154"/>
                      <a:gd name="connsiteX15" fmla="*/ 541958 w 672804"/>
                      <a:gd name="connsiteY15" fmla="*/ 936266 h 973154"/>
                      <a:gd name="connsiteX16" fmla="*/ 134500 w 672804"/>
                      <a:gd name="connsiteY16" fmla="*/ 973154 h 973154"/>
                      <a:gd name="connsiteX17" fmla="*/ 129003 w 672804"/>
                      <a:gd name="connsiteY17" fmla="*/ 830569 h 973154"/>
                      <a:gd name="connsiteX18" fmla="*/ 126136 w 672804"/>
                      <a:gd name="connsiteY18" fmla="*/ 690309 h 973154"/>
                      <a:gd name="connsiteX19" fmla="*/ 163673 w 672804"/>
                      <a:gd name="connsiteY19" fmla="*/ 687120 h 973154"/>
                      <a:gd name="connsiteX20" fmla="*/ 163673 w 672804"/>
                      <a:gd name="connsiteY20" fmla="*/ 623687 h 973154"/>
                      <a:gd name="connsiteX21" fmla="*/ 148316 w 672804"/>
                      <a:gd name="connsiteY21" fmla="*/ 615352 h 973154"/>
                      <a:gd name="connsiteX22" fmla="*/ 0 w 672804"/>
                      <a:gd name="connsiteY22" fmla="*/ 336402 h 973154"/>
                      <a:gd name="connsiteX23" fmla="*/ 336402 w 672804"/>
                      <a:gd name="connsiteY23" fmla="*/ 0 h 973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672804" h="973154">
                        <a:moveTo>
                          <a:pt x="501650" y="844602"/>
                        </a:moveTo>
                        <a:lnTo>
                          <a:pt x="170410" y="873581"/>
                        </a:lnTo>
                        <a:lnTo>
                          <a:pt x="172982" y="902978"/>
                        </a:lnTo>
                        <a:lnTo>
                          <a:pt x="504221" y="873998"/>
                        </a:lnTo>
                        <a:close/>
                        <a:moveTo>
                          <a:pt x="506562" y="724156"/>
                        </a:moveTo>
                        <a:lnTo>
                          <a:pt x="175322" y="753135"/>
                        </a:lnTo>
                        <a:lnTo>
                          <a:pt x="177894" y="782532"/>
                        </a:lnTo>
                        <a:lnTo>
                          <a:pt x="509133" y="753552"/>
                        </a:lnTo>
                        <a:close/>
                        <a:moveTo>
                          <a:pt x="336402" y="0"/>
                        </a:moveTo>
                        <a:cubicBezTo>
                          <a:pt x="522192" y="0"/>
                          <a:pt x="672804" y="150612"/>
                          <a:pt x="672804" y="336402"/>
                        </a:cubicBezTo>
                        <a:cubicBezTo>
                          <a:pt x="672804" y="452521"/>
                          <a:pt x="613971" y="554898"/>
                          <a:pt x="524488" y="615352"/>
                        </a:cubicBezTo>
                        <a:lnTo>
                          <a:pt x="517305" y="619251"/>
                        </a:lnTo>
                        <a:lnTo>
                          <a:pt x="517305" y="657079"/>
                        </a:lnTo>
                        <a:lnTo>
                          <a:pt x="552958" y="654050"/>
                        </a:lnTo>
                        <a:cubicBezTo>
                          <a:pt x="587228" y="683347"/>
                          <a:pt x="611665" y="754428"/>
                          <a:pt x="567281" y="793557"/>
                        </a:cubicBezTo>
                        <a:cubicBezTo>
                          <a:pt x="607999" y="843586"/>
                          <a:pt x="594645" y="925571"/>
                          <a:pt x="541958" y="936266"/>
                        </a:cubicBezTo>
                        <a:lnTo>
                          <a:pt x="134500" y="973154"/>
                        </a:lnTo>
                        <a:cubicBezTo>
                          <a:pt x="103990" y="937916"/>
                          <a:pt x="83314" y="863347"/>
                          <a:pt x="129003" y="830569"/>
                        </a:cubicBezTo>
                        <a:cubicBezTo>
                          <a:pt x="88719" y="788732"/>
                          <a:pt x="104972" y="729688"/>
                          <a:pt x="126136" y="690309"/>
                        </a:cubicBezTo>
                        <a:lnTo>
                          <a:pt x="163673" y="687120"/>
                        </a:lnTo>
                        <a:lnTo>
                          <a:pt x="163673" y="623687"/>
                        </a:lnTo>
                        <a:lnTo>
                          <a:pt x="148316" y="615352"/>
                        </a:lnTo>
                        <a:cubicBezTo>
                          <a:pt x="58833" y="554898"/>
                          <a:pt x="0" y="452521"/>
                          <a:pt x="0" y="336402"/>
                        </a:cubicBezTo>
                        <a:cubicBezTo>
                          <a:pt x="0" y="150612"/>
                          <a:pt x="150612" y="0"/>
                          <a:pt x="33640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6" name="Rectangle 40"/>
                  <p:cNvSpPr/>
                  <p:nvPr/>
                </p:nvSpPr>
                <p:spPr>
                  <a:xfrm rot="21351274">
                    <a:off x="4569059" y="3959511"/>
                    <a:ext cx="110614" cy="52952"/>
                  </a:xfrm>
                  <a:custGeom>
                    <a:avLst/>
                    <a:gdLst>
                      <a:gd name="connsiteX0" fmla="*/ 0 w 200879"/>
                      <a:gd name="connsiteY0" fmla="*/ 0 h 96906"/>
                      <a:gd name="connsiteX1" fmla="*/ 200879 w 200879"/>
                      <a:gd name="connsiteY1" fmla="*/ 0 h 96906"/>
                      <a:gd name="connsiteX2" fmla="*/ 200879 w 200879"/>
                      <a:gd name="connsiteY2" fmla="*/ 96906 h 96906"/>
                      <a:gd name="connsiteX3" fmla="*/ 0 w 200879"/>
                      <a:gd name="connsiteY3" fmla="*/ 96906 h 96906"/>
                      <a:gd name="connsiteX4" fmla="*/ 0 w 200879"/>
                      <a:gd name="connsiteY4" fmla="*/ 0 h 96906"/>
                      <a:gd name="connsiteX0" fmla="*/ 0 w 200879"/>
                      <a:gd name="connsiteY0" fmla="*/ 0 h 100386"/>
                      <a:gd name="connsiteX1" fmla="*/ 200879 w 200879"/>
                      <a:gd name="connsiteY1" fmla="*/ 0 h 100386"/>
                      <a:gd name="connsiteX2" fmla="*/ 200879 w 200879"/>
                      <a:gd name="connsiteY2" fmla="*/ 96906 h 100386"/>
                      <a:gd name="connsiteX3" fmla="*/ 81815 w 200879"/>
                      <a:gd name="connsiteY3" fmla="*/ 100386 h 100386"/>
                      <a:gd name="connsiteX4" fmla="*/ 0 w 200879"/>
                      <a:gd name="connsiteY4" fmla="*/ 96906 h 100386"/>
                      <a:gd name="connsiteX5" fmla="*/ 0 w 200879"/>
                      <a:gd name="connsiteY5" fmla="*/ 0 h 100386"/>
                      <a:gd name="connsiteX0" fmla="*/ 0 w 200879"/>
                      <a:gd name="connsiteY0" fmla="*/ 0 h 100386"/>
                      <a:gd name="connsiteX1" fmla="*/ 200879 w 200879"/>
                      <a:gd name="connsiteY1" fmla="*/ 0 h 100386"/>
                      <a:gd name="connsiteX2" fmla="*/ 200879 w 200879"/>
                      <a:gd name="connsiteY2" fmla="*/ 96906 h 100386"/>
                      <a:gd name="connsiteX3" fmla="*/ 81815 w 200879"/>
                      <a:gd name="connsiteY3" fmla="*/ 100386 h 100386"/>
                      <a:gd name="connsiteX4" fmla="*/ 0 w 200879"/>
                      <a:gd name="connsiteY4" fmla="*/ 0 h 100386"/>
                      <a:gd name="connsiteX0" fmla="*/ 0 w 200879"/>
                      <a:gd name="connsiteY0" fmla="*/ 0 h 100386"/>
                      <a:gd name="connsiteX1" fmla="*/ 200879 w 200879"/>
                      <a:gd name="connsiteY1" fmla="*/ 0 h 100386"/>
                      <a:gd name="connsiteX2" fmla="*/ 81815 w 200879"/>
                      <a:gd name="connsiteY2" fmla="*/ 100386 h 100386"/>
                      <a:gd name="connsiteX3" fmla="*/ 0 w 200879"/>
                      <a:gd name="connsiteY3" fmla="*/ 0 h 100386"/>
                      <a:gd name="connsiteX0" fmla="*/ 0 w 200879"/>
                      <a:gd name="connsiteY0" fmla="*/ 0 h 93209"/>
                      <a:gd name="connsiteX1" fmla="*/ 200879 w 200879"/>
                      <a:gd name="connsiteY1" fmla="*/ 0 h 93209"/>
                      <a:gd name="connsiteX2" fmla="*/ 84800 w 200879"/>
                      <a:gd name="connsiteY2" fmla="*/ 93209 h 93209"/>
                      <a:gd name="connsiteX3" fmla="*/ 0 w 200879"/>
                      <a:gd name="connsiteY3" fmla="*/ 0 h 93209"/>
                      <a:gd name="connsiteX0" fmla="*/ 0 w 200879"/>
                      <a:gd name="connsiteY0" fmla="*/ 0 h 94796"/>
                      <a:gd name="connsiteX1" fmla="*/ 200879 w 200879"/>
                      <a:gd name="connsiteY1" fmla="*/ 0 h 94796"/>
                      <a:gd name="connsiteX2" fmla="*/ 84800 w 200879"/>
                      <a:gd name="connsiteY2" fmla="*/ 93209 h 94796"/>
                      <a:gd name="connsiteX3" fmla="*/ 0 w 200879"/>
                      <a:gd name="connsiteY3" fmla="*/ 0 h 94796"/>
                      <a:gd name="connsiteX0" fmla="*/ 0 w 200879"/>
                      <a:gd name="connsiteY0" fmla="*/ 0 h 95810"/>
                      <a:gd name="connsiteX1" fmla="*/ 200879 w 200879"/>
                      <a:gd name="connsiteY1" fmla="*/ 0 h 95810"/>
                      <a:gd name="connsiteX2" fmla="*/ 84800 w 200879"/>
                      <a:gd name="connsiteY2" fmla="*/ 93209 h 95810"/>
                      <a:gd name="connsiteX3" fmla="*/ 0 w 200879"/>
                      <a:gd name="connsiteY3" fmla="*/ 0 h 95810"/>
                      <a:gd name="connsiteX0" fmla="*/ 0 w 200879"/>
                      <a:gd name="connsiteY0" fmla="*/ 0 h 95810"/>
                      <a:gd name="connsiteX1" fmla="*/ 200879 w 200879"/>
                      <a:gd name="connsiteY1" fmla="*/ 0 h 95810"/>
                      <a:gd name="connsiteX2" fmla="*/ 84800 w 200879"/>
                      <a:gd name="connsiteY2" fmla="*/ 93209 h 95810"/>
                      <a:gd name="connsiteX3" fmla="*/ 0 w 200879"/>
                      <a:gd name="connsiteY3" fmla="*/ 0 h 95810"/>
                      <a:gd name="connsiteX0" fmla="*/ 0 w 200879"/>
                      <a:gd name="connsiteY0" fmla="*/ 0 h 95810"/>
                      <a:gd name="connsiteX1" fmla="*/ 200879 w 200879"/>
                      <a:gd name="connsiteY1" fmla="*/ 0 h 95810"/>
                      <a:gd name="connsiteX2" fmla="*/ 84800 w 200879"/>
                      <a:gd name="connsiteY2" fmla="*/ 93209 h 95810"/>
                      <a:gd name="connsiteX3" fmla="*/ 0 w 200879"/>
                      <a:gd name="connsiteY3" fmla="*/ 0 h 95810"/>
                      <a:gd name="connsiteX0" fmla="*/ 0 w 200879"/>
                      <a:gd name="connsiteY0" fmla="*/ 0 h 93209"/>
                      <a:gd name="connsiteX1" fmla="*/ 200879 w 200879"/>
                      <a:gd name="connsiteY1" fmla="*/ 0 h 93209"/>
                      <a:gd name="connsiteX2" fmla="*/ 84800 w 200879"/>
                      <a:gd name="connsiteY2" fmla="*/ 93209 h 93209"/>
                      <a:gd name="connsiteX3" fmla="*/ 0 w 200879"/>
                      <a:gd name="connsiteY3" fmla="*/ 0 h 93209"/>
                      <a:gd name="connsiteX0" fmla="*/ 0 w 200879"/>
                      <a:gd name="connsiteY0" fmla="*/ 0 h 95838"/>
                      <a:gd name="connsiteX1" fmla="*/ 200879 w 200879"/>
                      <a:gd name="connsiteY1" fmla="*/ 0 h 95838"/>
                      <a:gd name="connsiteX2" fmla="*/ 87074 w 200879"/>
                      <a:gd name="connsiteY2" fmla="*/ 95838 h 95838"/>
                      <a:gd name="connsiteX3" fmla="*/ 0 w 200879"/>
                      <a:gd name="connsiteY3" fmla="*/ 0 h 95838"/>
                      <a:gd name="connsiteX0" fmla="*/ 0 w 200879"/>
                      <a:gd name="connsiteY0" fmla="*/ 0 h 95838"/>
                      <a:gd name="connsiteX1" fmla="*/ 200879 w 200879"/>
                      <a:gd name="connsiteY1" fmla="*/ 0 h 95838"/>
                      <a:gd name="connsiteX2" fmla="*/ 87074 w 200879"/>
                      <a:gd name="connsiteY2" fmla="*/ 95838 h 95838"/>
                      <a:gd name="connsiteX3" fmla="*/ 0 w 200879"/>
                      <a:gd name="connsiteY3" fmla="*/ 0 h 95838"/>
                      <a:gd name="connsiteX0" fmla="*/ 0 w 200879"/>
                      <a:gd name="connsiteY0" fmla="*/ 0 h 95838"/>
                      <a:gd name="connsiteX1" fmla="*/ 200879 w 200879"/>
                      <a:gd name="connsiteY1" fmla="*/ 0 h 95838"/>
                      <a:gd name="connsiteX2" fmla="*/ 87074 w 200879"/>
                      <a:gd name="connsiteY2" fmla="*/ 95838 h 95838"/>
                      <a:gd name="connsiteX3" fmla="*/ 0 w 200879"/>
                      <a:gd name="connsiteY3" fmla="*/ 0 h 95838"/>
                      <a:gd name="connsiteX0" fmla="*/ 0 w 200879"/>
                      <a:gd name="connsiteY0" fmla="*/ 0 h 95838"/>
                      <a:gd name="connsiteX1" fmla="*/ 200879 w 200879"/>
                      <a:gd name="connsiteY1" fmla="*/ 0 h 95838"/>
                      <a:gd name="connsiteX2" fmla="*/ 87074 w 200879"/>
                      <a:gd name="connsiteY2" fmla="*/ 95838 h 95838"/>
                      <a:gd name="connsiteX3" fmla="*/ 0 w 200879"/>
                      <a:gd name="connsiteY3" fmla="*/ 0 h 95838"/>
                      <a:gd name="connsiteX0" fmla="*/ 0 w 200879"/>
                      <a:gd name="connsiteY0" fmla="*/ 0 h 96162"/>
                      <a:gd name="connsiteX1" fmla="*/ 200879 w 200879"/>
                      <a:gd name="connsiteY1" fmla="*/ 0 h 96162"/>
                      <a:gd name="connsiteX2" fmla="*/ 87074 w 200879"/>
                      <a:gd name="connsiteY2" fmla="*/ 95838 h 96162"/>
                      <a:gd name="connsiteX3" fmla="*/ 0 w 200879"/>
                      <a:gd name="connsiteY3" fmla="*/ 0 h 96162"/>
                      <a:gd name="connsiteX0" fmla="*/ 0 w 200879"/>
                      <a:gd name="connsiteY0" fmla="*/ 0 h 96162"/>
                      <a:gd name="connsiteX1" fmla="*/ 200879 w 200879"/>
                      <a:gd name="connsiteY1" fmla="*/ 0 h 96162"/>
                      <a:gd name="connsiteX2" fmla="*/ 87074 w 200879"/>
                      <a:gd name="connsiteY2" fmla="*/ 95838 h 96162"/>
                      <a:gd name="connsiteX3" fmla="*/ 0 w 200879"/>
                      <a:gd name="connsiteY3" fmla="*/ 0 h 96162"/>
                      <a:gd name="connsiteX0" fmla="*/ 0 w 200879"/>
                      <a:gd name="connsiteY0" fmla="*/ 0 h 96162"/>
                      <a:gd name="connsiteX1" fmla="*/ 200879 w 200879"/>
                      <a:gd name="connsiteY1" fmla="*/ 0 h 96162"/>
                      <a:gd name="connsiteX2" fmla="*/ 87074 w 200879"/>
                      <a:gd name="connsiteY2" fmla="*/ 95838 h 96162"/>
                      <a:gd name="connsiteX3" fmla="*/ 0 w 200879"/>
                      <a:gd name="connsiteY3" fmla="*/ 0 h 96162"/>
                      <a:gd name="connsiteX0" fmla="*/ 0 w 200879"/>
                      <a:gd name="connsiteY0" fmla="*/ 0 h 96162"/>
                      <a:gd name="connsiteX1" fmla="*/ 200879 w 200879"/>
                      <a:gd name="connsiteY1" fmla="*/ 0 h 96162"/>
                      <a:gd name="connsiteX2" fmla="*/ 87074 w 200879"/>
                      <a:gd name="connsiteY2" fmla="*/ 95838 h 96162"/>
                      <a:gd name="connsiteX3" fmla="*/ 0 w 200879"/>
                      <a:gd name="connsiteY3" fmla="*/ 0 h 96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0879" h="96162">
                        <a:moveTo>
                          <a:pt x="0" y="0"/>
                        </a:moveTo>
                        <a:lnTo>
                          <a:pt x="200879" y="0"/>
                        </a:lnTo>
                        <a:cubicBezTo>
                          <a:pt x="179311" y="66815"/>
                          <a:pt x="167585" y="99839"/>
                          <a:pt x="87074" y="95838"/>
                        </a:cubicBezTo>
                        <a:cubicBezTo>
                          <a:pt x="20789" y="79264"/>
                          <a:pt x="9684" y="4944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181" name="Group 180"/>
            <p:cNvGrpSpPr/>
            <p:nvPr/>
          </p:nvGrpSpPr>
          <p:grpSpPr>
            <a:xfrm>
              <a:off x="299484" y="5562708"/>
              <a:ext cx="9144000" cy="1246534"/>
              <a:chOff x="299484" y="5562708"/>
              <a:chExt cx="9144000" cy="1246534"/>
            </a:xfrm>
          </p:grpSpPr>
          <p:grpSp>
            <p:nvGrpSpPr>
              <p:cNvPr id="180" name="Group 179"/>
              <p:cNvGrpSpPr/>
              <p:nvPr/>
            </p:nvGrpSpPr>
            <p:grpSpPr>
              <a:xfrm>
                <a:off x="299484" y="5566892"/>
                <a:ext cx="9144000" cy="1241362"/>
                <a:chOff x="299484" y="5566892"/>
                <a:chExt cx="9144000" cy="1241362"/>
              </a:xfrm>
            </p:grpSpPr>
            <p:sp>
              <p:nvSpPr>
                <p:cNvPr id="2" name="Rectangle 1"/>
                <p:cNvSpPr/>
                <p:nvPr/>
              </p:nvSpPr>
              <p:spPr>
                <a:xfrm rot="16200000">
                  <a:off x="4250803" y="1615573"/>
                  <a:ext cx="1241362" cy="9144000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92" name="Group 91"/>
                <p:cNvGrpSpPr/>
                <p:nvPr/>
              </p:nvGrpSpPr>
              <p:grpSpPr>
                <a:xfrm rot="16200000">
                  <a:off x="4349798" y="1809034"/>
                  <a:ext cx="738664" cy="8757112"/>
                  <a:chOff x="1609455" y="-68962"/>
                  <a:chExt cx="766312" cy="9084870"/>
                </a:xfrm>
              </p:grpSpPr>
              <p:sp>
                <p:nvSpPr>
                  <p:cNvPr id="134" name="Rectangle 133"/>
                  <p:cNvSpPr/>
                  <p:nvPr/>
                </p:nvSpPr>
                <p:spPr>
                  <a:xfrm rot="5400000">
                    <a:off x="-498622" y="6141520"/>
                    <a:ext cx="4982465" cy="76631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>
                      <a:defRPr/>
                    </a:pPr>
                    <a:r>
                      <a:rPr lang="en-US" sz="1400" kern="0" dirty="0">
                        <a:solidFill>
                          <a:srgbClr val="C5863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Capture your audience’s attention. </a:t>
                    </a:r>
                  </a:p>
                  <a:p>
                    <a:pPr lvl="0">
                      <a:defRPr/>
                    </a:pPr>
                    <a:r>
                      <a:rPr lang="en-US" sz="1400" kern="0" dirty="0">
                        <a:solidFill>
                          <a:srgbClr val="C5863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Download this awesome </a:t>
                    </a:r>
                    <a:r>
                      <a:rPr lang="en-US" sz="1400" kern="0" dirty="0" smtClean="0">
                        <a:solidFill>
                          <a:srgbClr val="C5863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diagram. Bring </a:t>
                    </a:r>
                    <a:r>
                      <a:rPr lang="en-US" sz="1400" kern="0" dirty="0">
                        <a:solidFill>
                          <a:srgbClr val="C5863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your presentation to life</a:t>
                    </a:r>
                    <a:r>
                      <a:rPr lang="en-US" sz="1400" kern="0" dirty="0" smtClean="0">
                        <a:solidFill>
                          <a:srgbClr val="C5863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</a:t>
                    </a:r>
                    <a:r>
                      <a:rPr lang="en-US" sz="1400" dirty="0">
                        <a:solidFill>
                          <a:srgbClr val="C5863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sz="1400" dirty="0" smtClean="0">
                        <a:solidFill>
                          <a:srgbClr val="C5863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All </a:t>
                    </a:r>
                    <a:r>
                      <a:rPr lang="en-US" sz="1400" dirty="0">
                        <a:solidFill>
                          <a:srgbClr val="C5863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images are 100% editable in PowerPoint. </a:t>
                    </a:r>
                  </a:p>
                </p:txBody>
              </p:sp>
              <p:sp>
                <p:nvSpPr>
                  <p:cNvPr id="139" name="TextBox 138"/>
                  <p:cNvSpPr txBox="1"/>
                  <p:nvPr/>
                </p:nvSpPr>
                <p:spPr>
                  <a:xfrm rot="5400000">
                    <a:off x="1256391" y="331998"/>
                    <a:ext cx="1472443" cy="67052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05</a:t>
                    </a:r>
                    <a:endParaRPr lang="en-US" sz="36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79" name="Group 178"/>
              <p:cNvGrpSpPr/>
              <p:nvPr/>
            </p:nvGrpSpPr>
            <p:grpSpPr>
              <a:xfrm>
                <a:off x="1888156" y="5562708"/>
                <a:ext cx="2092825" cy="1246534"/>
                <a:chOff x="1888156" y="5562708"/>
                <a:chExt cx="2092825" cy="1246534"/>
              </a:xfrm>
            </p:grpSpPr>
            <p:grpSp>
              <p:nvGrpSpPr>
                <p:cNvPr id="178" name="Group 177"/>
                <p:cNvGrpSpPr/>
                <p:nvPr/>
              </p:nvGrpSpPr>
              <p:grpSpPr>
                <a:xfrm>
                  <a:off x="1888156" y="5562708"/>
                  <a:ext cx="2092825" cy="1246534"/>
                  <a:chOff x="1888156" y="5562708"/>
                  <a:chExt cx="2092825" cy="1246534"/>
                </a:xfrm>
              </p:grpSpPr>
              <p:sp>
                <p:nvSpPr>
                  <p:cNvPr id="14" name="Trapezoid 13"/>
                  <p:cNvSpPr/>
                  <p:nvPr/>
                </p:nvSpPr>
                <p:spPr>
                  <a:xfrm rot="10800000">
                    <a:off x="1907818" y="5643385"/>
                    <a:ext cx="2053284" cy="1165857"/>
                  </a:xfrm>
                  <a:custGeom>
                    <a:avLst/>
                    <a:gdLst>
                      <a:gd name="connsiteX0" fmla="*/ 0 w 2145160"/>
                      <a:gd name="connsiteY0" fmla="*/ 1207109 h 1207109"/>
                      <a:gd name="connsiteX1" fmla="*/ 206440 w 2145160"/>
                      <a:gd name="connsiteY1" fmla="*/ 0 h 1207109"/>
                      <a:gd name="connsiteX2" fmla="*/ 1938720 w 2145160"/>
                      <a:gd name="connsiteY2" fmla="*/ 0 h 1207109"/>
                      <a:gd name="connsiteX3" fmla="*/ 2145160 w 2145160"/>
                      <a:gd name="connsiteY3" fmla="*/ 1207109 h 1207109"/>
                      <a:gd name="connsiteX4" fmla="*/ 0 w 2145160"/>
                      <a:gd name="connsiteY4" fmla="*/ 1207109 h 1207109"/>
                      <a:gd name="connsiteX0" fmla="*/ 0 w 2135635"/>
                      <a:gd name="connsiteY0" fmla="*/ 1207112 h 1207112"/>
                      <a:gd name="connsiteX1" fmla="*/ 196915 w 2135635"/>
                      <a:gd name="connsiteY1" fmla="*/ 0 h 1207112"/>
                      <a:gd name="connsiteX2" fmla="*/ 1929195 w 2135635"/>
                      <a:gd name="connsiteY2" fmla="*/ 0 h 1207112"/>
                      <a:gd name="connsiteX3" fmla="*/ 2135635 w 2135635"/>
                      <a:gd name="connsiteY3" fmla="*/ 1207109 h 1207112"/>
                      <a:gd name="connsiteX4" fmla="*/ 0 w 2135635"/>
                      <a:gd name="connsiteY4" fmla="*/ 1207112 h 1207112"/>
                      <a:gd name="connsiteX0" fmla="*/ 0 w 2135635"/>
                      <a:gd name="connsiteY0" fmla="*/ 1209494 h 1209494"/>
                      <a:gd name="connsiteX1" fmla="*/ 201678 w 2135635"/>
                      <a:gd name="connsiteY1" fmla="*/ 0 h 1209494"/>
                      <a:gd name="connsiteX2" fmla="*/ 1929195 w 2135635"/>
                      <a:gd name="connsiteY2" fmla="*/ 2382 h 1209494"/>
                      <a:gd name="connsiteX3" fmla="*/ 2135635 w 2135635"/>
                      <a:gd name="connsiteY3" fmla="*/ 1209491 h 1209494"/>
                      <a:gd name="connsiteX4" fmla="*/ 0 w 2135635"/>
                      <a:gd name="connsiteY4" fmla="*/ 1209494 h 1209494"/>
                      <a:gd name="connsiteX0" fmla="*/ 0 w 2130136"/>
                      <a:gd name="connsiteY0" fmla="*/ 1209494 h 1209494"/>
                      <a:gd name="connsiteX1" fmla="*/ 201678 w 2130136"/>
                      <a:gd name="connsiteY1" fmla="*/ 0 h 1209494"/>
                      <a:gd name="connsiteX2" fmla="*/ 1929195 w 2130136"/>
                      <a:gd name="connsiteY2" fmla="*/ 2382 h 1209494"/>
                      <a:gd name="connsiteX3" fmla="*/ 2130136 w 2130136"/>
                      <a:gd name="connsiteY3" fmla="*/ 1209491 h 1209494"/>
                      <a:gd name="connsiteX4" fmla="*/ 0 w 2130136"/>
                      <a:gd name="connsiteY4" fmla="*/ 1209494 h 1209494"/>
                      <a:gd name="connsiteX0" fmla="*/ 0 w 2130136"/>
                      <a:gd name="connsiteY0" fmla="*/ 1209494 h 1209494"/>
                      <a:gd name="connsiteX1" fmla="*/ 201678 w 2130136"/>
                      <a:gd name="connsiteY1" fmla="*/ 0 h 1209494"/>
                      <a:gd name="connsiteX2" fmla="*/ 1929195 w 2130136"/>
                      <a:gd name="connsiteY2" fmla="*/ 2382 h 1209494"/>
                      <a:gd name="connsiteX3" fmla="*/ 2130136 w 2130136"/>
                      <a:gd name="connsiteY3" fmla="*/ 1209491 h 1209494"/>
                      <a:gd name="connsiteX4" fmla="*/ 0 w 2130136"/>
                      <a:gd name="connsiteY4" fmla="*/ 1209494 h 1209494"/>
                      <a:gd name="connsiteX0" fmla="*/ 0 w 2130136"/>
                      <a:gd name="connsiteY0" fmla="*/ 1209494 h 1209494"/>
                      <a:gd name="connsiteX1" fmla="*/ 207178 w 2130136"/>
                      <a:gd name="connsiteY1" fmla="*/ 0 h 1209494"/>
                      <a:gd name="connsiteX2" fmla="*/ 1929195 w 2130136"/>
                      <a:gd name="connsiteY2" fmla="*/ 2382 h 1209494"/>
                      <a:gd name="connsiteX3" fmla="*/ 2130136 w 2130136"/>
                      <a:gd name="connsiteY3" fmla="*/ 1209491 h 1209494"/>
                      <a:gd name="connsiteX4" fmla="*/ 0 w 2130136"/>
                      <a:gd name="connsiteY4" fmla="*/ 1209494 h 1209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30136" h="1209494">
                        <a:moveTo>
                          <a:pt x="0" y="1209494"/>
                        </a:moveTo>
                        <a:lnTo>
                          <a:pt x="207178" y="0"/>
                        </a:lnTo>
                        <a:lnTo>
                          <a:pt x="1929195" y="2382"/>
                        </a:lnTo>
                        <a:lnTo>
                          <a:pt x="2130136" y="1209491"/>
                        </a:lnTo>
                        <a:lnTo>
                          <a:pt x="0" y="1209494"/>
                        </a:lnTo>
                        <a:close/>
                      </a:path>
                    </a:pathLst>
                  </a:custGeom>
                  <a:solidFill>
                    <a:srgbClr val="906224">
                      <a:alpha val="57255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" name="Trapezoid 3"/>
                  <p:cNvSpPr/>
                  <p:nvPr/>
                </p:nvSpPr>
                <p:spPr>
                  <a:xfrm rot="10800000">
                    <a:off x="1888156" y="5562708"/>
                    <a:ext cx="2092825" cy="1167740"/>
                  </a:xfrm>
                  <a:prstGeom prst="trapezoid">
                    <a:avLst>
                      <a:gd name="adj" fmla="val 17102"/>
                    </a:avLst>
                  </a:prstGeom>
                  <a:solidFill>
                    <a:srgbClr val="D8A56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2" name="Group 41"/>
                <p:cNvGrpSpPr/>
                <p:nvPr/>
              </p:nvGrpSpPr>
              <p:grpSpPr>
                <a:xfrm>
                  <a:off x="2585432" y="5923590"/>
                  <a:ext cx="698276" cy="528952"/>
                  <a:chOff x="7554372" y="3220625"/>
                  <a:chExt cx="987370" cy="747946"/>
                </a:xfrm>
                <a:solidFill>
                  <a:schemeClr val="bg1"/>
                </a:solidFill>
                <a:effectLst/>
              </p:grpSpPr>
              <p:sp>
                <p:nvSpPr>
                  <p:cNvPr id="43" name="Freeform 42"/>
                  <p:cNvSpPr/>
                  <p:nvPr/>
                </p:nvSpPr>
                <p:spPr>
                  <a:xfrm>
                    <a:off x="7693621" y="3362269"/>
                    <a:ext cx="367229" cy="461887"/>
                  </a:xfrm>
                  <a:custGeom>
                    <a:avLst/>
                    <a:gdLst>
                      <a:gd name="connsiteX0" fmla="*/ 1749152 w 2754884"/>
                      <a:gd name="connsiteY0" fmla="*/ 0 h 3485604"/>
                      <a:gd name="connsiteX1" fmla="*/ 2727120 w 2754884"/>
                      <a:gd name="connsiteY1" fmla="*/ 297643 h 3485604"/>
                      <a:gd name="connsiteX2" fmla="*/ 2754884 w 2754884"/>
                      <a:gd name="connsiteY2" fmla="*/ 318329 h 3485604"/>
                      <a:gd name="connsiteX3" fmla="*/ 2717953 w 2754884"/>
                      <a:gd name="connsiteY3" fmla="*/ 352196 h 3485604"/>
                      <a:gd name="connsiteX4" fmla="*/ 2439975 w 2754884"/>
                      <a:gd name="connsiteY4" fmla="*/ 692133 h 3485604"/>
                      <a:gd name="connsiteX5" fmla="*/ 2415426 w 2754884"/>
                      <a:gd name="connsiteY5" fmla="*/ 732906 h 3485604"/>
                      <a:gd name="connsiteX6" fmla="*/ 2334302 w 2754884"/>
                      <a:gd name="connsiteY6" fmla="*/ 684329 h 3485604"/>
                      <a:gd name="connsiteX7" fmla="*/ 1753915 w 2754884"/>
                      <a:gd name="connsiteY7" fmla="*/ 539477 h 3485604"/>
                      <a:gd name="connsiteX8" fmla="*/ 561040 w 2754884"/>
                      <a:gd name="connsiteY8" fmla="*/ 1497755 h 3485604"/>
                      <a:gd name="connsiteX9" fmla="*/ 560739 w 2754884"/>
                      <a:gd name="connsiteY9" fmla="*/ 1499702 h 3485604"/>
                      <a:gd name="connsiteX10" fmla="*/ 560289 w 2754884"/>
                      <a:gd name="connsiteY10" fmla="*/ 1501410 h 3485604"/>
                      <a:gd name="connsiteX11" fmla="*/ 535635 w 2754884"/>
                      <a:gd name="connsiteY11" fmla="*/ 1740366 h 3485604"/>
                      <a:gd name="connsiteX12" fmla="*/ 560289 w 2754884"/>
                      <a:gd name="connsiteY12" fmla="*/ 1979322 h 3485604"/>
                      <a:gd name="connsiteX13" fmla="*/ 581224 w 2754884"/>
                      <a:gd name="connsiteY13" fmla="*/ 2058873 h 3485604"/>
                      <a:gd name="connsiteX14" fmla="*/ 591043 w 2754884"/>
                      <a:gd name="connsiteY14" fmla="*/ 2096515 h 3485604"/>
                      <a:gd name="connsiteX15" fmla="*/ 1753915 w 2754884"/>
                      <a:gd name="connsiteY15" fmla="*/ 2939777 h 3485604"/>
                      <a:gd name="connsiteX16" fmla="*/ 2115996 w 2754884"/>
                      <a:gd name="connsiteY16" fmla="*/ 2885821 h 3485604"/>
                      <a:gd name="connsiteX17" fmla="*/ 2221822 w 2754884"/>
                      <a:gd name="connsiteY17" fmla="*/ 2847643 h 3485604"/>
                      <a:gd name="connsiteX18" fmla="*/ 2230086 w 2754884"/>
                      <a:gd name="connsiteY18" fmla="*/ 2870424 h 3485604"/>
                      <a:gd name="connsiteX19" fmla="*/ 2439975 w 2754884"/>
                      <a:gd name="connsiteY19" fmla="*/ 3260589 h 3485604"/>
                      <a:gd name="connsiteX20" fmla="*/ 2485496 w 2754884"/>
                      <a:gd name="connsiteY20" fmla="*/ 3322010 h 3485604"/>
                      <a:gd name="connsiteX21" fmla="*/ 2430001 w 2754884"/>
                      <a:gd name="connsiteY21" fmla="*/ 3348646 h 3485604"/>
                      <a:gd name="connsiteX22" fmla="*/ 1749152 w 2754884"/>
                      <a:gd name="connsiteY22" fmla="*/ 3485604 h 3485604"/>
                      <a:gd name="connsiteX23" fmla="*/ 0 w 2754884"/>
                      <a:gd name="connsiteY23" fmla="*/ 1742802 h 3485604"/>
                      <a:gd name="connsiteX24" fmla="*/ 1749152 w 2754884"/>
                      <a:gd name="connsiteY24" fmla="*/ 0 h 3485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754884" h="3485604">
                        <a:moveTo>
                          <a:pt x="1749152" y="0"/>
                        </a:moveTo>
                        <a:cubicBezTo>
                          <a:pt x="2111413" y="0"/>
                          <a:pt x="2447953" y="109727"/>
                          <a:pt x="2727120" y="297643"/>
                        </a:cubicBezTo>
                        <a:lnTo>
                          <a:pt x="2754884" y="318329"/>
                        </a:lnTo>
                        <a:lnTo>
                          <a:pt x="2717953" y="352196"/>
                        </a:lnTo>
                        <a:cubicBezTo>
                          <a:pt x="2614963" y="456111"/>
                          <a:pt x="2521795" y="569937"/>
                          <a:pt x="2439975" y="692133"/>
                        </a:cubicBezTo>
                        <a:lnTo>
                          <a:pt x="2415426" y="732906"/>
                        </a:lnTo>
                        <a:lnTo>
                          <a:pt x="2334302" y="684329"/>
                        </a:lnTo>
                        <a:cubicBezTo>
                          <a:pt x="2161774" y="591950"/>
                          <a:pt x="1964062" y="539477"/>
                          <a:pt x="1753915" y="539477"/>
                        </a:cubicBezTo>
                        <a:cubicBezTo>
                          <a:pt x="1165505" y="539477"/>
                          <a:pt x="674578" y="950867"/>
                          <a:pt x="561040" y="1497755"/>
                        </a:cubicBezTo>
                        <a:lnTo>
                          <a:pt x="560739" y="1499702"/>
                        </a:lnTo>
                        <a:lnTo>
                          <a:pt x="560289" y="1501410"/>
                        </a:lnTo>
                        <a:cubicBezTo>
                          <a:pt x="544124" y="1578595"/>
                          <a:pt x="535635" y="1658512"/>
                          <a:pt x="535635" y="1740366"/>
                        </a:cubicBezTo>
                        <a:cubicBezTo>
                          <a:pt x="535635" y="1822220"/>
                          <a:pt x="544124" y="1902137"/>
                          <a:pt x="560289" y="1979322"/>
                        </a:cubicBezTo>
                        <a:lnTo>
                          <a:pt x="581224" y="2058873"/>
                        </a:lnTo>
                        <a:lnTo>
                          <a:pt x="591043" y="2096515"/>
                        </a:lnTo>
                        <a:cubicBezTo>
                          <a:pt x="745207" y="2585059"/>
                          <a:pt x="1207534" y="2939777"/>
                          <a:pt x="1753915" y="2939777"/>
                        </a:cubicBezTo>
                        <a:cubicBezTo>
                          <a:pt x="1880003" y="2939777"/>
                          <a:pt x="2001615" y="2920887"/>
                          <a:pt x="2115996" y="2885821"/>
                        </a:cubicBezTo>
                        <a:lnTo>
                          <a:pt x="2221822" y="2847643"/>
                        </a:lnTo>
                        <a:lnTo>
                          <a:pt x="2230086" y="2870424"/>
                        </a:lnTo>
                        <a:cubicBezTo>
                          <a:pt x="2287684" y="3007824"/>
                          <a:pt x="2358156" y="3138392"/>
                          <a:pt x="2439975" y="3260589"/>
                        </a:cubicBezTo>
                        <a:lnTo>
                          <a:pt x="2485496" y="3322010"/>
                        </a:lnTo>
                        <a:lnTo>
                          <a:pt x="2430001" y="3348646"/>
                        </a:lnTo>
                        <a:cubicBezTo>
                          <a:pt x="2220735" y="3436837"/>
                          <a:pt x="1990660" y="3485604"/>
                          <a:pt x="1749152" y="3485604"/>
                        </a:cubicBezTo>
                        <a:cubicBezTo>
                          <a:pt x="783122" y="3485604"/>
                          <a:pt x="0" y="2705325"/>
                          <a:pt x="0" y="1742802"/>
                        </a:cubicBezTo>
                        <a:cubicBezTo>
                          <a:pt x="0" y="780279"/>
                          <a:pt x="783122" y="0"/>
                          <a:pt x="1749152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kern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Freeform 43"/>
                  <p:cNvSpPr/>
                  <p:nvPr/>
                </p:nvSpPr>
                <p:spPr>
                  <a:xfrm>
                    <a:off x="7839552" y="3505592"/>
                    <a:ext cx="144715" cy="172930"/>
                  </a:xfrm>
                  <a:custGeom>
                    <a:avLst/>
                    <a:gdLst>
                      <a:gd name="connsiteX0" fmla="*/ 651454 w 1065402"/>
                      <a:gd name="connsiteY0" fmla="*/ 0 h 1267982"/>
                      <a:gd name="connsiteX1" fmla="*/ 1015688 w 1065402"/>
                      <a:gd name="connsiteY1" fmla="*/ 108276 h 1267982"/>
                      <a:gd name="connsiteX2" fmla="*/ 1065402 w 1065402"/>
                      <a:gd name="connsiteY2" fmla="*/ 148194 h 1267982"/>
                      <a:gd name="connsiteX3" fmla="*/ 1051074 w 1065402"/>
                      <a:gd name="connsiteY3" fmla="*/ 187692 h 1267982"/>
                      <a:gd name="connsiteX4" fmla="*/ 948728 w 1065402"/>
                      <a:gd name="connsiteY4" fmla="*/ 870725 h 1267982"/>
                      <a:gd name="connsiteX5" fmla="*/ 960481 w 1065402"/>
                      <a:gd name="connsiteY5" fmla="*/ 1105571 h 1267982"/>
                      <a:gd name="connsiteX6" fmla="*/ 972149 w 1065402"/>
                      <a:gd name="connsiteY6" fmla="*/ 1182705 h 1267982"/>
                      <a:gd name="connsiteX7" fmla="*/ 905029 w 1065402"/>
                      <a:gd name="connsiteY7" fmla="*/ 1218160 h 1267982"/>
                      <a:gd name="connsiteX8" fmla="*/ 651454 w 1065402"/>
                      <a:gd name="connsiteY8" fmla="*/ 1267982 h 1267982"/>
                      <a:gd name="connsiteX9" fmla="*/ 0 w 1065402"/>
                      <a:gd name="connsiteY9" fmla="*/ 633991 h 1267982"/>
                      <a:gd name="connsiteX10" fmla="*/ 651454 w 1065402"/>
                      <a:gd name="connsiteY10" fmla="*/ 0 h 1267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65402" h="1267982">
                        <a:moveTo>
                          <a:pt x="651454" y="0"/>
                        </a:moveTo>
                        <a:cubicBezTo>
                          <a:pt x="786375" y="0"/>
                          <a:pt x="911715" y="39916"/>
                          <a:pt x="1015688" y="108276"/>
                        </a:cubicBezTo>
                        <a:lnTo>
                          <a:pt x="1065402" y="148194"/>
                        </a:lnTo>
                        <a:lnTo>
                          <a:pt x="1051074" y="187692"/>
                        </a:lnTo>
                        <a:cubicBezTo>
                          <a:pt x="984560" y="403462"/>
                          <a:pt x="948728" y="632872"/>
                          <a:pt x="948728" y="870725"/>
                        </a:cubicBezTo>
                        <a:cubicBezTo>
                          <a:pt x="948728" y="950010"/>
                          <a:pt x="952709" y="1028356"/>
                          <a:pt x="960481" y="1105571"/>
                        </a:cubicBezTo>
                        <a:lnTo>
                          <a:pt x="972149" y="1182705"/>
                        </a:lnTo>
                        <a:lnTo>
                          <a:pt x="905029" y="1218160"/>
                        </a:lnTo>
                        <a:cubicBezTo>
                          <a:pt x="827091" y="1250242"/>
                          <a:pt x="741401" y="1267982"/>
                          <a:pt x="651454" y="1267982"/>
                        </a:cubicBezTo>
                        <a:cubicBezTo>
                          <a:pt x="291666" y="1267982"/>
                          <a:pt x="0" y="984135"/>
                          <a:pt x="0" y="633991"/>
                        </a:cubicBezTo>
                        <a:cubicBezTo>
                          <a:pt x="0" y="283847"/>
                          <a:pt x="291666" y="0"/>
                          <a:pt x="651454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kern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5" name="Freeform 44"/>
                  <p:cNvSpPr/>
                  <p:nvPr/>
                </p:nvSpPr>
                <p:spPr>
                  <a:xfrm>
                    <a:off x="7554372" y="3220625"/>
                    <a:ext cx="643410" cy="747946"/>
                  </a:xfrm>
                  <a:custGeom>
                    <a:avLst/>
                    <a:gdLst>
                      <a:gd name="connsiteX0" fmla="*/ 2876550 w 4931908"/>
                      <a:gd name="connsiteY0" fmla="*/ 0 h 5733184"/>
                      <a:gd name="connsiteX1" fmla="*/ 4910578 w 4931908"/>
                      <a:gd name="connsiteY1" fmla="*/ 839605 h 5733184"/>
                      <a:gd name="connsiteX2" fmla="*/ 4931908 w 4931908"/>
                      <a:gd name="connsiteY2" fmla="*/ 862992 h 5733184"/>
                      <a:gd name="connsiteX3" fmla="*/ 4778108 w 4931908"/>
                      <a:gd name="connsiteY3" fmla="*/ 902893 h 5733184"/>
                      <a:gd name="connsiteX4" fmla="*/ 4369959 w 4931908"/>
                      <a:gd name="connsiteY4" fmla="*/ 1076853 h 5733184"/>
                      <a:gd name="connsiteX5" fmla="*/ 4354070 w 4931908"/>
                      <a:gd name="connsiteY5" fmla="*/ 1086593 h 5733184"/>
                      <a:gd name="connsiteX6" fmla="*/ 4348834 w 4931908"/>
                      <a:gd name="connsiteY6" fmla="*/ 1081847 h 5733184"/>
                      <a:gd name="connsiteX7" fmla="*/ 2876550 w 4931908"/>
                      <a:gd name="connsiteY7" fmla="*/ 554760 h 5733184"/>
                      <a:gd name="connsiteX8" fmla="*/ 561975 w 4931908"/>
                      <a:gd name="connsiteY8" fmla="*/ 2862985 h 5733184"/>
                      <a:gd name="connsiteX9" fmla="*/ 2876550 w 4931908"/>
                      <a:gd name="connsiteY9" fmla="*/ 5171210 h 5733184"/>
                      <a:gd name="connsiteX10" fmla="*/ 3979814 w 4931908"/>
                      <a:gd name="connsiteY10" fmla="*/ 4892620 h 5733184"/>
                      <a:gd name="connsiteX11" fmla="*/ 4012295 w 4931908"/>
                      <a:gd name="connsiteY11" fmla="*/ 4872942 h 5733184"/>
                      <a:gd name="connsiteX12" fmla="*/ 4182263 w 4931908"/>
                      <a:gd name="connsiteY12" fmla="*/ 5001183 h 5733184"/>
                      <a:gd name="connsiteX13" fmla="*/ 4369959 w 4931908"/>
                      <a:gd name="connsiteY13" fmla="*/ 5116235 h 5733184"/>
                      <a:gd name="connsiteX14" fmla="*/ 4542956 w 4931908"/>
                      <a:gd name="connsiteY14" fmla="*/ 5200320 h 5733184"/>
                      <a:gd name="connsiteX15" fmla="*/ 4484857 w 4931908"/>
                      <a:gd name="connsiteY15" fmla="*/ 5243615 h 5733184"/>
                      <a:gd name="connsiteX16" fmla="*/ 2876550 w 4931908"/>
                      <a:gd name="connsiteY16" fmla="*/ 5733184 h 5733184"/>
                      <a:gd name="connsiteX17" fmla="*/ 0 w 4931908"/>
                      <a:gd name="connsiteY17" fmla="*/ 2866592 h 5733184"/>
                      <a:gd name="connsiteX18" fmla="*/ 2876550 w 4931908"/>
                      <a:gd name="connsiteY18" fmla="*/ 0 h 5733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931908" h="5733184">
                        <a:moveTo>
                          <a:pt x="2876550" y="0"/>
                        </a:moveTo>
                        <a:cubicBezTo>
                          <a:pt x="3670888" y="0"/>
                          <a:pt x="4390025" y="320854"/>
                          <a:pt x="4910578" y="839605"/>
                        </a:cubicBezTo>
                        <a:lnTo>
                          <a:pt x="4931908" y="862992"/>
                        </a:lnTo>
                        <a:lnTo>
                          <a:pt x="4778108" y="902893"/>
                        </a:lnTo>
                        <a:cubicBezTo>
                          <a:pt x="4635542" y="947634"/>
                          <a:pt x="4498984" y="1006134"/>
                          <a:pt x="4369959" y="1076853"/>
                        </a:cubicBezTo>
                        <a:lnTo>
                          <a:pt x="4354070" y="1086593"/>
                        </a:lnTo>
                        <a:lnTo>
                          <a:pt x="4348834" y="1081847"/>
                        </a:lnTo>
                        <a:cubicBezTo>
                          <a:pt x="3948740" y="752565"/>
                          <a:pt x="3435808" y="554760"/>
                          <a:pt x="2876550" y="554760"/>
                        </a:cubicBezTo>
                        <a:cubicBezTo>
                          <a:pt x="1598246" y="554760"/>
                          <a:pt x="561975" y="1588188"/>
                          <a:pt x="561975" y="2862985"/>
                        </a:cubicBezTo>
                        <a:cubicBezTo>
                          <a:pt x="561975" y="4137782"/>
                          <a:pt x="1598246" y="5171210"/>
                          <a:pt x="2876550" y="5171210"/>
                        </a:cubicBezTo>
                        <a:cubicBezTo>
                          <a:pt x="3276020" y="5171210"/>
                          <a:pt x="3651854" y="5070290"/>
                          <a:pt x="3979814" y="4892620"/>
                        </a:cubicBezTo>
                        <a:lnTo>
                          <a:pt x="4012295" y="4872942"/>
                        </a:lnTo>
                        <a:lnTo>
                          <a:pt x="4182263" y="5001183"/>
                        </a:lnTo>
                        <a:cubicBezTo>
                          <a:pt x="4242818" y="5042460"/>
                          <a:pt x="4305447" y="5080875"/>
                          <a:pt x="4369959" y="5116235"/>
                        </a:cubicBezTo>
                        <a:lnTo>
                          <a:pt x="4542956" y="5200320"/>
                        </a:lnTo>
                        <a:lnTo>
                          <a:pt x="4484857" y="5243615"/>
                        </a:lnTo>
                        <a:cubicBezTo>
                          <a:pt x="4025756" y="5552704"/>
                          <a:pt x="3472303" y="5733184"/>
                          <a:pt x="2876550" y="5733184"/>
                        </a:cubicBezTo>
                        <a:cubicBezTo>
                          <a:pt x="1287875" y="5733184"/>
                          <a:pt x="0" y="4449767"/>
                          <a:pt x="0" y="2866592"/>
                        </a:cubicBezTo>
                        <a:cubicBezTo>
                          <a:pt x="0" y="1283417"/>
                          <a:pt x="1287875" y="0"/>
                          <a:pt x="2876550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en-US" kern="0" smtClean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6" name="Freeform 45"/>
                  <p:cNvSpPr/>
                  <p:nvPr/>
                </p:nvSpPr>
                <p:spPr>
                  <a:xfrm>
                    <a:off x="7983958" y="3335278"/>
                    <a:ext cx="557784" cy="5669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99162" h="3143008">
                        <a:moveTo>
                          <a:pt x="1999064" y="1245778"/>
                        </a:moveTo>
                        <a:lnTo>
                          <a:pt x="2001216" y="1245778"/>
                        </a:lnTo>
                        <a:cubicBezTo>
                          <a:pt x="2006731" y="1272090"/>
                          <a:pt x="2012649" y="1301297"/>
                          <a:pt x="2018972" y="1333398"/>
                        </a:cubicBezTo>
                        <a:cubicBezTo>
                          <a:pt x="2025294" y="1365498"/>
                          <a:pt x="2031212" y="1394436"/>
                          <a:pt x="2036727" y="1420211"/>
                        </a:cubicBezTo>
                        <a:lnTo>
                          <a:pt x="2073315" y="1587107"/>
                        </a:lnTo>
                        <a:lnTo>
                          <a:pt x="1926964" y="1587107"/>
                        </a:lnTo>
                        <a:lnTo>
                          <a:pt x="1964628" y="1420277"/>
                        </a:lnTo>
                        <a:cubicBezTo>
                          <a:pt x="1969627" y="1395412"/>
                          <a:pt x="1975232" y="1366725"/>
                          <a:pt x="1981442" y="1334213"/>
                        </a:cubicBezTo>
                        <a:cubicBezTo>
                          <a:pt x="1987652" y="1301702"/>
                          <a:pt x="1993526" y="1272223"/>
                          <a:pt x="1999064" y="1245778"/>
                        </a:cubicBezTo>
                        <a:close/>
                        <a:moveTo>
                          <a:pt x="1275811" y="1236091"/>
                        </a:moveTo>
                        <a:cubicBezTo>
                          <a:pt x="1308115" y="1236695"/>
                          <a:pt x="1335035" y="1249003"/>
                          <a:pt x="1356572" y="1273014"/>
                        </a:cubicBezTo>
                        <a:cubicBezTo>
                          <a:pt x="1378108" y="1297025"/>
                          <a:pt x="1394260" y="1329110"/>
                          <a:pt x="1405029" y="1369270"/>
                        </a:cubicBezTo>
                        <a:cubicBezTo>
                          <a:pt x="1415797" y="1409430"/>
                          <a:pt x="1421181" y="1454035"/>
                          <a:pt x="1421181" y="1503086"/>
                        </a:cubicBezTo>
                        <a:cubicBezTo>
                          <a:pt x="1421114" y="1585737"/>
                          <a:pt x="1408865" y="1652171"/>
                          <a:pt x="1384434" y="1702390"/>
                        </a:cubicBezTo>
                        <a:cubicBezTo>
                          <a:pt x="1360004" y="1752608"/>
                          <a:pt x="1323796" y="1778401"/>
                          <a:pt x="1275811" y="1779769"/>
                        </a:cubicBezTo>
                        <a:cubicBezTo>
                          <a:pt x="1227623" y="1778334"/>
                          <a:pt x="1190742" y="1752675"/>
                          <a:pt x="1165168" y="1702793"/>
                        </a:cubicBezTo>
                        <a:cubicBezTo>
                          <a:pt x="1139594" y="1652911"/>
                          <a:pt x="1126941" y="1587419"/>
                          <a:pt x="1127210" y="1506316"/>
                        </a:cubicBezTo>
                        <a:cubicBezTo>
                          <a:pt x="1127170" y="1457903"/>
                          <a:pt x="1132514" y="1413337"/>
                          <a:pt x="1143242" y="1372619"/>
                        </a:cubicBezTo>
                        <a:cubicBezTo>
                          <a:pt x="1153971" y="1331901"/>
                          <a:pt x="1170322" y="1299138"/>
                          <a:pt x="1192297" y="1274330"/>
                        </a:cubicBezTo>
                        <a:cubicBezTo>
                          <a:pt x="1214272" y="1249522"/>
                          <a:pt x="1242110" y="1236775"/>
                          <a:pt x="1275811" y="1236091"/>
                        </a:cubicBezTo>
                        <a:close/>
                        <a:moveTo>
                          <a:pt x="2444423" y="1091998"/>
                        </a:moveTo>
                        <a:lnTo>
                          <a:pt x="2444423" y="1923862"/>
                        </a:lnTo>
                        <a:lnTo>
                          <a:pt x="2909261" y="1923862"/>
                        </a:lnTo>
                        <a:lnTo>
                          <a:pt x="2909261" y="1763625"/>
                        </a:lnTo>
                        <a:lnTo>
                          <a:pt x="2633722" y="1763625"/>
                        </a:lnTo>
                        <a:lnTo>
                          <a:pt x="2633722" y="1091998"/>
                        </a:lnTo>
                        <a:close/>
                        <a:moveTo>
                          <a:pt x="1887148" y="1091998"/>
                        </a:moveTo>
                        <a:lnTo>
                          <a:pt x="1667621" y="1923862"/>
                        </a:lnTo>
                        <a:lnTo>
                          <a:pt x="1859169" y="1923862"/>
                        </a:lnTo>
                        <a:lnTo>
                          <a:pt x="1904366" y="1730124"/>
                        </a:lnTo>
                        <a:lnTo>
                          <a:pt x="2095914" y="1730124"/>
                        </a:lnTo>
                        <a:lnTo>
                          <a:pt x="2144338" y="1923862"/>
                        </a:lnTo>
                        <a:lnTo>
                          <a:pt x="2340190" y="1923862"/>
                        </a:lnTo>
                        <a:lnTo>
                          <a:pt x="2127121" y="1091998"/>
                        </a:lnTo>
                        <a:close/>
                        <a:moveTo>
                          <a:pt x="623157" y="1084463"/>
                        </a:moveTo>
                        <a:cubicBezTo>
                          <a:pt x="544305" y="1084455"/>
                          <a:pt x="472668" y="1100364"/>
                          <a:pt x="408246" y="1132192"/>
                        </a:cubicBezTo>
                        <a:cubicBezTo>
                          <a:pt x="343825" y="1164019"/>
                          <a:pt x="292385" y="1211815"/>
                          <a:pt x="253927" y="1275579"/>
                        </a:cubicBezTo>
                        <a:cubicBezTo>
                          <a:pt x="215469" y="1339344"/>
                          <a:pt x="195760" y="1419128"/>
                          <a:pt x="194799" y="1514931"/>
                        </a:cubicBezTo>
                        <a:cubicBezTo>
                          <a:pt x="194844" y="1580620"/>
                          <a:pt x="204435" y="1640807"/>
                          <a:pt x="223571" y="1695493"/>
                        </a:cubicBezTo>
                        <a:cubicBezTo>
                          <a:pt x="242708" y="1750178"/>
                          <a:pt x="271122" y="1795834"/>
                          <a:pt x="308813" y="1832461"/>
                        </a:cubicBezTo>
                        <a:cubicBezTo>
                          <a:pt x="341978" y="1864812"/>
                          <a:pt x="382693" y="1889367"/>
                          <a:pt x="430957" y="1906125"/>
                        </a:cubicBezTo>
                        <a:cubicBezTo>
                          <a:pt x="479222" y="1922883"/>
                          <a:pt x="536110" y="1931307"/>
                          <a:pt x="601620" y="1931397"/>
                        </a:cubicBezTo>
                        <a:cubicBezTo>
                          <a:pt x="647432" y="1930881"/>
                          <a:pt x="691684" y="1926535"/>
                          <a:pt x="734376" y="1918358"/>
                        </a:cubicBezTo>
                        <a:cubicBezTo>
                          <a:pt x="777068" y="1910180"/>
                          <a:pt x="811353" y="1901263"/>
                          <a:pt x="837231" y="1891607"/>
                        </a:cubicBezTo>
                        <a:lnTo>
                          <a:pt x="837231" y="1445032"/>
                        </a:lnTo>
                        <a:lnTo>
                          <a:pt x="559622" y="1445032"/>
                        </a:lnTo>
                        <a:lnTo>
                          <a:pt x="559622" y="1594507"/>
                        </a:lnTo>
                        <a:lnTo>
                          <a:pt x="658695" y="1594507"/>
                        </a:lnTo>
                        <a:lnTo>
                          <a:pt x="658695" y="1769001"/>
                        </a:lnTo>
                        <a:cubicBezTo>
                          <a:pt x="653198" y="1771671"/>
                          <a:pt x="645345" y="1773601"/>
                          <a:pt x="635138" y="1774790"/>
                        </a:cubicBezTo>
                        <a:cubicBezTo>
                          <a:pt x="624930" y="1775979"/>
                          <a:pt x="613039" y="1776563"/>
                          <a:pt x="599466" y="1776540"/>
                        </a:cubicBezTo>
                        <a:cubicBezTo>
                          <a:pt x="540956" y="1776672"/>
                          <a:pt x="492408" y="1755135"/>
                          <a:pt x="453820" y="1711930"/>
                        </a:cubicBezTo>
                        <a:cubicBezTo>
                          <a:pt x="415232" y="1668724"/>
                          <a:pt x="395220" y="1603058"/>
                          <a:pt x="393785" y="1514931"/>
                        </a:cubicBezTo>
                        <a:cubicBezTo>
                          <a:pt x="395220" y="1420875"/>
                          <a:pt x="417655" y="1352514"/>
                          <a:pt x="461089" y="1309848"/>
                        </a:cubicBezTo>
                        <a:cubicBezTo>
                          <a:pt x="504522" y="1267181"/>
                          <a:pt x="560340" y="1246183"/>
                          <a:pt x="628542" y="1246854"/>
                        </a:cubicBezTo>
                        <a:cubicBezTo>
                          <a:pt x="663179" y="1247011"/>
                          <a:pt x="692632" y="1249659"/>
                          <a:pt x="716903" y="1254797"/>
                        </a:cubicBezTo>
                        <a:cubicBezTo>
                          <a:pt x="741173" y="1259935"/>
                          <a:pt x="762282" y="1266621"/>
                          <a:pt x="780229" y="1274856"/>
                        </a:cubicBezTo>
                        <a:lnTo>
                          <a:pt x="815721" y="1117801"/>
                        </a:lnTo>
                        <a:cubicBezTo>
                          <a:pt x="797147" y="1108884"/>
                          <a:pt x="771377" y="1101177"/>
                          <a:pt x="738412" y="1094680"/>
                        </a:cubicBezTo>
                        <a:cubicBezTo>
                          <a:pt x="705447" y="1088183"/>
                          <a:pt x="667029" y="1084777"/>
                          <a:pt x="623157" y="1084463"/>
                        </a:cubicBezTo>
                        <a:close/>
                        <a:moveTo>
                          <a:pt x="1281195" y="1080158"/>
                        </a:moveTo>
                        <a:cubicBezTo>
                          <a:pt x="1206350" y="1081113"/>
                          <a:pt x="1142677" y="1100836"/>
                          <a:pt x="1090173" y="1139326"/>
                        </a:cubicBezTo>
                        <a:cubicBezTo>
                          <a:pt x="1037670" y="1177817"/>
                          <a:pt x="997606" y="1229346"/>
                          <a:pt x="969980" y="1293914"/>
                        </a:cubicBezTo>
                        <a:cubicBezTo>
                          <a:pt x="942354" y="1358482"/>
                          <a:pt x="928435" y="1430359"/>
                          <a:pt x="928224" y="1509546"/>
                        </a:cubicBezTo>
                        <a:cubicBezTo>
                          <a:pt x="928190" y="1586659"/>
                          <a:pt x="940687" y="1657300"/>
                          <a:pt x="965717" y="1721469"/>
                        </a:cubicBezTo>
                        <a:cubicBezTo>
                          <a:pt x="990746" y="1785638"/>
                          <a:pt x="1028512" y="1837127"/>
                          <a:pt x="1079015" y="1875936"/>
                        </a:cubicBezTo>
                        <a:cubicBezTo>
                          <a:pt x="1129518" y="1914745"/>
                          <a:pt x="1192963" y="1934667"/>
                          <a:pt x="1269350" y="1935702"/>
                        </a:cubicBezTo>
                        <a:cubicBezTo>
                          <a:pt x="1375804" y="1935507"/>
                          <a:pt x="1460513" y="1898527"/>
                          <a:pt x="1523476" y="1824762"/>
                        </a:cubicBezTo>
                        <a:cubicBezTo>
                          <a:pt x="1586438" y="1750997"/>
                          <a:pt x="1618669" y="1641619"/>
                          <a:pt x="1620166" y="1496627"/>
                        </a:cubicBezTo>
                        <a:cubicBezTo>
                          <a:pt x="1620466" y="1427767"/>
                          <a:pt x="1609111" y="1361791"/>
                          <a:pt x="1586100" y="1298699"/>
                        </a:cubicBezTo>
                        <a:cubicBezTo>
                          <a:pt x="1563089" y="1235606"/>
                          <a:pt x="1526625" y="1183758"/>
                          <a:pt x="1476706" y="1143154"/>
                        </a:cubicBezTo>
                        <a:cubicBezTo>
                          <a:pt x="1426788" y="1102550"/>
                          <a:pt x="1361618" y="1081552"/>
                          <a:pt x="1281195" y="1080158"/>
                        </a:cubicBezTo>
                        <a:close/>
                        <a:moveTo>
                          <a:pt x="1549581" y="0"/>
                        </a:moveTo>
                        <a:cubicBezTo>
                          <a:pt x="2405391" y="0"/>
                          <a:pt x="3099162" y="703586"/>
                          <a:pt x="3099162" y="1571504"/>
                        </a:cubicBezTo>
                        <a:cubicBezTo>
                          <a:pt x="3099162" y="2439422"/>
                          <a:pt x="2405391" y="3143008"/>
                          <a:pt x="1549581" y="3143008"/>
                        </a:cubicBezTo>
                        <a:cubicBezTo>
                          <a:pt x="693771" y="3143008"/>
                          <a:pt x="0" y="2439422"/>
                          <a:pt x="0" y="1571504"/>
                        </a:cubicBezTo>
                        <a:cubicBezTo>
                          <a:pt x="0" y="703586"/>
                          <a:pt x="693771" y="0"/>
                          <a:pt x="1549581" y="0"/>
                        </a:cubicBezTo>
                        <a:close/>
                      </a:path>
                    </a:pathLst>
                  </a:cu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algn="ctr">
                      <a:defRPr/>
                    </a:pPr>
                    <a:endParaRPr lang="en-US" kern="0" smtClean="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124" name="TextBox 123"/>
          <p:cNvSpPr txBox="1"/>
          <p:nvPr/>
        </p:nvSpPr>
        <p:spPr>
          <a:xfrm>
            <a:off x="403412" y="0"/>
            <a:ext cx="8740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Team Process Control And 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Goal Planning Icons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21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37336" t="67760" r="51229" b="13879"/>
          <a:stretch/>
        </p:blipFill>
        <p:spPr>
          <a:xfrm>
            <a:off x="6988584" y="3197966"/>
            <a:ext cx="1759788" cy="15894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60417" t="35062" r="25833" b="43703"/>
          <a:stretch/>
        </p:blipFill>
        <p:spPr>
          <a:xfrm>
            <a:off x="284699" y="2126312"/>
            <a:ext cx="2213558" cy="19228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7611" t="35478" r="43495" b="28493"/>
          <a:stretch/>
        </p:blipFill>
        <p:spPr>
          <a:xfrm>
            <a:off x="3707673" y="1597143"/>
            <a:ext cx="2614748" cy="2635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4213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Right click the object.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Choose Group and then Ungroup.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Calibri" charset="0"/>
                <a:cs typeface="Calibri" charset="0"/>
              </a:rPr>
              <a:t>Click beside the object and drag the arrow over it.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24400" y="9906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73" y="1038665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Ungrouping the object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43800" y="24384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4938"/>
            <a:ext cx="8077200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 images are 100% editable in PowerPoint</a:t>
            </a:r>
          </a:p>
          <a:p>
            <a:r>
              <a:rPr lang="en-US" sz="2400" dirty="0" smtClean="0"/>
              <a:t>“Change color, size and orientation of any icon to your liking”</a:t>
            </a:r>
          </a:p>
        </p:txBody>
      </p:sp>
    </p:spTree>
    <p:extLst>
      <p:ext uri="{BB962C8B-B14F-4D97-AF65-F5344CB8AC3E}">
        <p14:creationId xmlns:p14="http://schemas.microsoft.com/office/powerpoint/2010/main" val="115114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78154" t="24820" b="9333"/>
          <a:stretch/>
        </p:blipFill>
        <p:spPr>
          <a:xfrm>
            <a:off x="5589157" y="1463171"/>
            <a:ext cx="2077566" cy="35223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8692" t="38564" r="45039" b="37436"/>
          <a:stretch/>
        </p:blipFill>
        <p:spPr>
          <a:xfrm>
            <a:off x="457200" y="2365734"/>
            <a:ext cx="1983545" cy="16459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34498" t="33273" r="53564" b="20036"/>
          <a:stretch/>
        </p:blipFill>
        <p:spPr>
          <a:xfrm>
            <a:off x="3354407" y="1539755"/>
            <a:ext cx="1321088" cy="291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15417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Select the shape to change the </a:t>
            </a:r>
            <a:r>
              <a:rPr lang="en-US" dirty="0" smtClean="0"/>
              <a:t>color </a:t>
            </a:r>
            <a:r>
              <a:rPr lang="en-US" dirty="0"/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Format Shape in the dialog </a:t>
            </a:r>
            <a:r>
              <a:rPr lang="en-GB" dirty="0" smtClean="0">
                <a:latin typeface="Calibri" charset="0"/>
                <a:cs typeface="Calibri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Calibri" charset="0"/>
                <a:cs typeface="Calibri" charset="0"/>
              </a:rPr>
              <a:t>Choose </a:t>
            </a:r>
            <a:r>
              <a:rPr lang="en-GB" dirty="0" smtClean="0">
                <a:latin typeface="Calibri" charset="0"/>
                <a:cs typeface="Calibri" charset="0"/>
              </a:rPr>
              <a:t>“Fill” </a:t>
            </a:r>
            <a:r>
              <a:rPr lang="en-GB" dirty="0">
                <a:latin typeface="Calibri" charset="0"/>
                <a:cs typeface="Calibri" charset="0"/>
              </a:rPr>
              <a:t>in the Format Shape box then </a:t>
            </a:r>
            <a:r>
              <a:rPr lang="en-GB" dirty="0" smtClean="0">
                <a:latin typeface="Calibri" charset="0"/>
                <a:cs typeface="Calibri" charset="0"/>
              </a:rPr>
              <a:t>“Solid” or “Gradient” </a:t>
            </a:r>
            <a:r>
              <a:rPr lang="en-GB" dirty="0">
                <a:latin typeface="Calibri" charset="0"/>
                <a:cs typeface="Calibri" charset="0"/>
              </a:rPr>
              <a:t>depending on the appearance of the object</a:t>
            </a:r>
            <a:r>
              <a:rPr lang="en-GB" dirty="0" smtClean="0">
                <a:latin typeface="Calibri" charset="0"/>
                <a:cs typeface="Calibri" charset="0"/>
              </a:rPr>
              <a:t>. </a:t>
            </a:r>
            <a:r>
              <a:rPr lang="en-GB" dirty="0">
                <a:latin typeface="Calibri" charset="0"/>
                <a:cs typeface="Calibri" charset="0"/>
              </a:rPr>
              <a:t>Change colour as shown in the picture</a:t>
            </a:r>
            <a:r>
              <a:rPr lang="en-GB" dirty="0" smtClean="0">
                <a:latin typeface="Calibri" charset="0"/>
                <a:cs typeface="Calibri" charset="0"/>
              </a:rPr>
              <a:t>.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33400"/>
            <a:ext cx="222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0954" y="974864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6857" y="883920"/>
            <a:ext cx="649357" cy="6493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3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92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69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14A39"/>
      </a:accent1>
      <a:accent2>
        <a:srgbClr val="FBC31B"/>
      </a:accent2>
      <a:accent3>
        <a:srgbClr val="19BD9B"/>
      </a:accent3>
      <a:accent4>
        <a:srgbClr val="51AED0"/>
      </a:accent4>
      <a:accent5>
        <a:srgbClr val="9B58B5"/>
      </a:accent5>
      <a:accent6>
        <a:srgbClr val="70B035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491</TotalTime>
  <Words>257</Words>
  <Application>Microsoft Office PowerPoint</Application>
  <PresentationFormat>On-screen Show (4:3)</PresentationFormat>
  <Paragraphs>33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</dc:creator>
  <cp:lastModifiedBy>ab</cp:lastModifiedBy>
  <cp:revision>57</cp:revision>
  <dcterms:created xsi:type="dcterms:W3CDTF">2015-06-08T21:45:06Z</dcterms:created>
  <dcterms:modified xsi:type="dcterms:W3CDTF">2015-07-09T04:59:00Z</dcterms:modified>
</cp:coreProperties>
</file>