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55" d="100"/>
          <a:sy n="55" d="100"/>
        </p:scale>
        <p:origin x="1142"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05D9A39-3BD1-46D3-8506-F6BF523DF891}" type="datetimeFigureOut">
              <a:rPr lang="en-US" smtClean="0"/>
              <a:t>6/20/2017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8419C-A31A-44BA-9EEB-9195766158C2}" type="slidenum">
              <a:rPr lang="en-US" smtClean="0"/>
              <a:t>‹#›</a:t>
            </a:fld>
            <a:endParaRPr lang="en-US"/>
          </a:p>
        </p:txBody>
      </p:sp>
    </p:spTree>
    <p:extLst>
      <p:ext uri="{BB962C8B-B14F-4D97-AF65-F5344CB8AC3E}">
        <p14:creationId xmlns:p14="http://schemas.microsoft.com/office/powerpoint/2010/main" val="1020157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5D9A39-3BD1-46D3-8506-F6BF523DF891}" type="datetimeFigureOut">
              <a:rPr lang="en-US" smtClean="0"/>
              <a:t>6/20/2017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8419C-A31A-44BA-9EEB-9195766158C2}" type="slidenum">
              <a:rPr lang="en-US" smtClean="0"/>
              <a:t>‹#›</a:t>
            </a:fld>
            <a:endParaRPr lang="en-US"/>
          </a:p>
        </p:txBody>
      </p:sp>
    </p:spTree>
    <p:extLst>
      <p:ext uri="{BB962C8B-B14F-4D97-AF65-F5344CB8AC3E}">
        <p14:creationId xmlns:p14="http://schemas.microsoft.com/office/powerpoint/2010/main" val="2988962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D9A39-3BD1-46D3-8506-F6BF523DF891}" type="datetimeFigureOut">
              <a:rPr lang="en-US" smtClean="0"/>
              <a:t>6/20/2017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8419C-A31A-44BA-9EEB-9195766158C2}" type="slidenum">
              <a:rPr lang="en-US" smtClean="0"/>
              <a:t>‹#›</a:t>
            </a:fld>
            <a:endParaRPr lang="en-US"/>
          </a:p>
        </p:txBody>
      </p:sp>
    </p:spTree>
    <p:extLst>
      <p:ext uri="{BB962C8B-B14F-4D97-AF65-F5344CB8AC3E}">
        <p14:creationId xmlns:p14="http://schemas.microsoft.com/office/powerpoint/2010/main" val="2615780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05D9A39-3BD1-46D3-8506-F6BF523DF891}" type="datetimeFigureOut">
              <a:rPr lang="en-US" smtClean="0"/>
              <a:t>6/20/2017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38419C-A31A-44BA-9EEB-9195766158C2}" type="slidenum">
              <a:rPr lang="en-US" smtClean="0"/>
              <a:t>‹#›</a:t>
            </a:fld>
            <a:endParaRPr lang="en-US"/>
          </a:p>
        </p:txBody>
      </p:sp>
    </p:spTree>
    <p:extLst>
      <p:ext uri="{BB962C8B-B14F-4D97-AF65-F5344CB8AC3E}">
        <p14:creationId xmlns:p14="http://schemas.microsoft.com/office/powerpoint/2010/main" val="3341688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05D9A39-3BD1-46D3-8506-F6BF523DF891}" type="datetimeFigureOut">
              <a:rPr lang="en-US" smtClean="0"/>
              <a:t>6/20/2017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38419C-A31A-44BA-9EEB-9195766158C2}" type="slidenum">
              <a:rPr lang="en-US" smtClean="0"/>
              <a:t>‹#›</a:t>
            </a:fld>
            <a:endParaRPr lang="en-US"/>
          </a:p>
        </p:txBody>
      </p:sp>
    </p:spTree>
    <p:extLst>
      <p:ext uri="{BB962C8B-B14F-4D97-AF65-F5344CB8AC3E}">
        <p14:creationId xmlns:p14="http://schemas.microsoft.com/office/powerpoint/2010/main" val="723412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05D9A39-3BD1-46D3-8506-F6BF523DF891}" type="datetimeFigureOut">
              <a:rPr lang="en-US" smtClean="0"/>
              <a:t>6/20/2017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38419C-A31A-44BA-9EEB-9195766158C2}" type="slidenum">
              <a:rPr lang="en-US" smtClean="0"/>
              <a:t>‹#›</a:t>
            </a:fld>
            <a:endParaRPr lang="en-US"/>
          </a:p>
        </p:txBody>
      </p:sp>
    </p:spTree>
    <p:extLst>
      <p:ext uri="{BB962C8B-B14F-4D97-AF65-F5344CB8AC3E}">
        <p14:creationId xmlns:p14="http://schemas.microsoft.com/office/powerpoint/2010/main" val="2982912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D9A39-3BD1-46D3-8506-F6BF523DF891}" type="datetimeFigureOut">
              <a:rPr lang="en-US" smtClean="0"/>
              <a:t>6/20/2017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38419C-A31A-44BA-9EEB-9195766158C2}" type="slidenum">
              <a:rPr lang="en-US" smtClean="0"/>
              <a:t>‹#›</a:t>
            </a:fld>
            <a:endParaRPr lang="en-US"/>
          </a:p>
        </p:txBody>
      </p:sp>
    </p:spTree>
    <p:extLst>
      <p:ext uri="{BB962C8B-B14F-4D97-AF65-F5344CB8AC3E}">
        <p14:creationId xmlns:p14="http://schemas.microsoft.com/office/powerpoint/2010/main" val="2796911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D9A39-3BD1-46D3-8506-F6BF523DF891}" type="datetimeFigureOut">
              <a:rPr lang="en-US" smtClean="0"/>
              <a:t>6/20/2017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38419C-A31A-44BA-9EEB-9195766158C2}" type="slidenum">
              <a:rPr lang="en-US" smtClean="0"/>
              <a:t>‹#›</a:t>
            </a:fld>
            <a:endParaRPr lang="en-US"/>
          </a:p>
        </p:txBody>
      </p:sp>
    </p:spTree>
    <p:extLst>
      <p:ext uri="{BB962C8B-B14F-4D97-AF65-F5344CB8AC3E}">
        <p14:creationId xmlns:p14="http://schemas.microsoft.com/office/powerpoint/2010/main" val="1083435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D9A39-3BD1-46D3-8506-F6BF523DF891}" type="datetimeFigureOut">
              <a:rPr lang="en-US" smtClean="0"/>
              <a:t>6/20/2017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38419C-A31A-44BA-9EEB-9195766158C2}" type="slidenum">
              <a:rPr lang="en-US" smtClean="0"/>
              <a:t>‹#›</a:t>
            </a:fld>
            <a:endParaRPr lang="en-US"/>
          </a:p>
        </p:txBody>
      </p:sp>
    </p:spTree>
    <p:extLst>
      <p:ext uri="{BB962C8B-B14F-4D97-AF65-F5344CB8AC3E}">
        <p14:creationId xmlns:p14="http://schemas.microsoft.com/office/powerpoint/2010/main" val="2255603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5D9A39-3BD1-46D3-8506-F6BF523DF891}" type="datetimeFigureOut">
              <a:rPr lang="en-US" smtClean="0"/>
              <a:t>6/20/2017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8419C-A31A-44BA-9EEB-9195766158C2}" type="slidenum">
              <a:rPr lang="en-US" smtClean="0"/>
              <a:t>‹#›</a:t>
            </a:fld>
            <a:endParaRPr lang="en-US"/>
          </a:p>
        </p:txBody>
      </p:sp>
    </p:spTree>
    <p:extLst>
      <p:ext uri="{BB962C8B-B14F-4D97-AF65-F5344CB8AC3E}">
        <p14:creationId xmlns:p14="http://schemas.microsoft.com/office/powerpoint/2010/main" val="4142736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5D9A39-3BD1-46D3-8506-F6BF523DF891}" type="datetimeFigureOut">
              <a:rPr lang="en-US" smtClean="0"/>
              <a:t>6/20/2017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8419C-A31A-44BA-9EEB-9195766158C2}" type="slidenum">
              <a:rPr lang="en-US" smtClean="0"/>
              <a:t>‹#›</a:t>
            </a:fld>
            <a:endParaRPr lang="en-US"/>
          </a:p>
        </p:txBody>
      </p:sp>
    </p:spTree>
    <p:extLst>
      <p:ext uri="{BB962C8B-B14F-4D97-AF65-F5344CB8AC3E}">
        <p14:creationId xmlns:p14="http://schemas.microsoft.com/office/powerpoint/2010/main" val="2222892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D9A39-3BD1-46D3-8506-F6BF523DF891}" type="datetimeFigureOut">
              <a:rPr lang="en-US" smtClean="0"/>
              <a:t>6/20/2017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38419C-A31A-44BA-9EEB-9195766158C2}" type="slidenum">
              <a:rPr lang="en-US" smtClean="0"/>
              <a:t>‹#›</a:t>
            </a:fld>
            <a:endParaRPr lang="en-US"/>
          </a:p>
        </p:txBody>
      </p:sp>
    </p:spTree>
    <p:extLst>
      <p:ext uri="{BB962C8B-B14F-4D97-AF65-F5344CB8AC3E}">
        <p14:creationId xmlns:p14="http://schemas.microsoft.com/office/powerpoint/2010/main" val="9597950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10027" y="1210478"/>
            <a:ext cx="8123947" cy="4578713"/>
            <a:chOff x="510027" y="1210478"/>
            <a:chExt cx="8123947" cy="4578713"/>
          </a:xfrm>
        </p:grpSpPr>
        <p:grpSp>
          <p:nvGrpSpPr>
            <p:cNvPr id="5" name="Group 4"/>
            <p:cNvGrpSpPr/>
            <p:nvPr/>
          </p:nvGrpSpPr>
          <p:grpSpPr>
            <a:xfrm>
              <a:off x="510027" y="2126760"/>
              <a:ext cx="7632001" cy="2737457"/>
              <a:chOff x="632762" y="2237910"/>
              <a:chExt cx="7632001" cy="2737457"/>
            </a:xfrm>
          </p:grpSpPr>
          <p:grpSp>
            <p:nvGrpSpPr>
              <p:cNvPr id="22" name="Group 21"/>
              <p:cNvGrpSpPr/>
              <p:nvPr/>
            </p:nvGrpSpPr>
            <p:grpSpPr>
              <a:xfrm>
                <a:off x="632762" y="2237955"/>
                <a:ext cx="2737422" cy="2737412"/>
                <a:chOff x="6006757" y="4879256"/>
                <a:chExt cx="1990674" cy="1990668"/>
              </a:xfrm>
              <a:scene3d>
                <a:camera prst="perspectiveContrastingRightFacing">
                  <a:rot lat="21059997" lon="18053995" rev="21539996"/>
                </a:camera>
                <a:lightRig rig="threePt" dir="t"/>
              </a:scene3d>
            </p:grpSpPr>
            <p:grpSp>
              <p:nvGrpSpPr>
                <p:cNvPr id="65" name="Group 64"/>
                <p:cNvGrpSpPr/>
                <p:nvPr/>
              </p:nvGrpSpPr>
              <p:grpSpPr>
                <a:xfrm>
                  <a:off x="6006757" y="4879256"/>
                  <a:ext cx="1990674" cy="1990668"/>
                  <a:chOff x="3382318" y="1739427"/>
                  <a:chExt cx="2748586" cy="2748584"/>
                </a:xfrm>
                <a:effectLst>
                  <a:outerShdw blurRad="63500" sx="102000" sy="102000" algn="ctr" rotWithShape="0">
                    <a:prstClr val="black">
                      <a:alpha val="35000"/>
                    </a:prstClr>
                  </a:outerShdw>
                </a:effectLst>
              </p:grpSpPr>
              <p:sp>
                <p:nvSpPr>
                  <p:cNvPr id="67" name="Oval 66"/>
                  <p:cNvSpPr/>
                  <p:nvPr/>
                </p:nvSpPr>
                <p:spPr>
                  <a:xfrm>
                    <a:off x="3382318" y="1739427"/>
                    <a:ext cx="2748586" cy="2748584"/>
                  </a:xfrm>
                  <a:prstGeom prst="ellipse">
                    <a:avLst/>
                  </a:prstGeom>
                  <a:solidFill>
                    <a:srgbClr val="C00000"/>
                  </a:solidFill>
                  <a:ln w="57150">
                    <a:noFill/>
                  </a:ln>
                  <a:effectLst/>
                  <a:sp3d extrusionH="127000">
                    <a:bevelT w="25400"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68" name="Oval 67"/>
                  <p:cNvSpPr/>
                  <p:nvPr/>
                </p:nvSpPr>
                <p:spPr>
                  <a:xfrm>
                    <a:off x="3622480" y="1979591"/>
                    <a:ext cx="2268259" cy="2268258"/>
                  </a:xfrm>
                  <a:prstGeom prst="ellipse">
                    <a:avLst/>
                  </a:prstGeom>
                  <a:gradFill>
                    <a:gsLst>
                      <a:gs pos="0">
                        <a:schemeClr val="bg1"/>
                      </a:gs>
                      <a:gs pos="37000">
                        <a:schemeClr val="bg1"/>
                      </a:gs>
                    </a:gsLst>
                    <a:lin ang="5400000" scaled="1"/>
                  </a:gradFill>
                  <a:ln>
                    <a:noFill/>
                  </a:ln>
                  <a:effectLst/>
                  <a:sp3d extrusionH="127000">
                    <a:bevelT w="25400"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69" name="Oval 68"/>
                  <p:cNvSpPr/>
                  <p:nvPr/>
                </p:nvSpPr>
                <p:spPr>
                  <a:xfrm>
                    <a:off x="3880566" y="2237676"/>
                    <a:ext cx="1752089" cy="1752088"/>
                  </a:xfrm>
                  <a:prstGeom prst="ellipse">
                    <a:avLst/>
                  </a:prstGeom>
                  <a:solidFill>
                    <a:srgbClr val="C00000"/>
                  </a:solidFill>
                  <a:ln>
                    <a:noFill/>
                  </a:ln>
                  <a:effectLst/>
                  <a:sp3d extrusionH="127000">
                    <a:bevelT w="25400"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70" name="Oval 69"/>
                  <p:cNvSpPr/>
                  <p:nvPr/>
                </p:nvSpPr>
                <p:spPr>
                  <a:xfrm>
                    <a:off x="4122581" y="2479691"/>
                    <a:ext cx="1268059" cy="1268058"/>
                  </a:xfrm>
                  <a:prstGeom prst="ellipse">
                    <a:avLst/>
                  </a:prstGeom>
                  <a:gradFill>
                    <a:gsLst>
                      <a:gs pos="0">
                        <a:schemeClr val="bg1"/>
                      </a:gs>
                      <a:gs pos="37000">
                        <a:schemeClr val="bg1"/>
                      </a:gs>
                    </a:gsLst>
                    <a:lin ang="5400000" scaled="1"/>
                  </a:gradFill>
                  <a:ln>
                    <a:noFill/>
                  </a:ln>
                  <a:effectLst/>
                  <a:sp3d extrusionH="127000">
                    <a:bevelT w="25400"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71" name="Oval 70"/>
                  <p:cNvSpPr/>
                  <p:nvPr/>
                </p:nvSpPr>
                <p:spPr>
                  <a:xfrm>
                    <a:off x="4386138" y="2743248"/>
                    <a:ext cx="740944" cy="740943"/>
                  </a:xfrm>
                  <a:prstGeom prst="ellipse">
                    <a:avLst/>
                  </a:prstGeom>
                  <a:solidFill>
                    <a:srgbClr val="C00000"/>
                  </a:solidFill>
                  <a:ln>
                    <a:noFill/>
                  </a:ln>
                  <a:effectLst/>
                  <a:sp3d extrusionH="127000">
                    <a:bevelT w="25400"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sp>
              <p:nvSpPr>
                <p:cNvPr id="66" name="Oval 65"/>
                <p:cNvSpPr/>
                <p:nvPr/>
              </p:nvSpPr>
              <p:spPr>
                <a:xfrm>
                  <a:off x="6915529" y="5788025"/>
                  <a:ext cx="173130" cy="173130"/>
                </a:xfrm>
                <a:prstGeom prst="ellipse">
                  <a:avLst/>
                </a:prstGeom>
                <a:solidFill>
                  <a:schemeClr val="tx1"/>
                </a:solidFill>
                <a:ln>
                  <a:noFill/>
                </a:ln>
                <a:effectLst/>
                <a:sp3d extrusionH="127000">
                  <a:bevelT w="25400"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nvGrpSpPr>
              <p:cNvPr id="23" name="Group 22"/>
              <p:cNvGrpSpPr/>
              <p:nvPr/>
            </p:nvGrpSpPr>
            <p:grpSpPr>
              <a:xfrm>
                <a:off x="1824974" y="2237910"/>
                <a:ext cx="6439789" cy="2567246"/>
                <a:chOff x="1824974" y="2237910"/>
                <a:chExt cx="6439789" cy="2567246"/>
              </a:xfrm>
            </p:grpSpPr>
            <p:grpSp>
              <p:nvGrpSpPr>
                <p:cNvPr id="24" name="Group 23"/>
                <p:cNvGrpSpPr/>
                <p:nvPr/>
              </p:nvGrpSpPr>
              <p:grpSpPr>
                <a:xfrm>
                  <a:off x="6740026" y="2517636"/>
                  <a:ext cx="1524737" cy="2287520"/>
                  <a:chOff x="6740026" y="2517636"/>
                  <a:chExt cx="1524737" cy="2287520"/>
                </a:xfrm>
              </p:grpSpPr>
              <p:sp>
                <p:nvSpPr>
                  <p:cNvPr id="59" name="Freeform 58"/>
                  <p:cNvSpPr/>
                  <p:nvPr/>
                </p:nvSpPr>
                <p:spPr>
                  <a:xfrm>
                    <a:off x="6740026" y="2518858"/>
                    <a:ext cx="907458" cy="1854874"/>
                  </a:xfrm>
                  <a:custGeom>
                    <a:avLst/>
                    <a:gdLst>
                      <a:gd name="connsiteX0" fmla="*/ 454265 w 845314"/>
                      <a:gd name="connsiteY0" fmla="*/ 0 h 1850055"/>
                      <a:gd name="connsiteX1" fmla="*/ 845314 w 845314"/>
                      <a:gd name="connsiteY1" fmla="*/ 157353 h 1850055"/>
                      <a:gd name="connsiteX2" fmla="*/ 272648 w 845314"/>
                      <a:gd name="connsiteY2" fmla="*/ 1844644 h 1850055"/>
                      <a:gd name="connsiteX3" fmla="*/ 0 w 845314"/>
                      <a:gd name="connsiteY3" fmla="*/ 1767260 h 1850055"/>
                      <a:gd name="connsiteX4" fmla="*/ 454265 w 845314"/>
                      <a:gd name="connsiteY4" fmla="*/ 0 h 1850055"/>
                      <a:gd name="connsiteX0" fmla="*/ 480898 w 871947"/>
                      <a:gd name="connsiteY0" fmla="*/ 0 h 1854327"/>
                      <a:gd name="connsiteX1" fmla="*/ 871947 w 871947"/>
                      <a:gd name="connsiteY1" fmla="*/ 157353 h 1854327"/>
                      <a:gd name="connsiteX2" fmla="*/ 299281 w 871947"/>
                      <a:gd name="connsiteY2" fmla="*/ 1844644 h 1854327"/>
                      <a:gd name="connsiteX3" fmla="*/ 0 w 871947"/>
                      <a:gd name="connsiteY3" fmla="*/ 1847159 h 1854327"/>
                      <a:gd name="connsiteX4" fmla="*/ 480898 w 871947"/>
                      <a:gd name="connsiteY4" fmla="*/ 0 h 1854327"/>
                      <a:gd name="connsiteX0" fmla="*/ 480898 w 871947"/>
                      <a:gd name="connsiteY0" fmla="*/ 0 h 1858816"/>
                      <a:gd name="connsiteX1" fmla="*/ 871947 w 871947"/>
                      <a:gd name="connsiteY1" fmla="*/ 157353 h 1858816"/>
                      <a:gd name="connsiteX2" fmla="*/ 299281 w 871947"/>
                      <a:gd name="connsiteY2" fmla="*/ 1844644 h 1858816"/>
                      <a:gd name="connsiteX3" fmla="*/ 0 w 871947"/>
                      <a:gd name="connsiteY3" fmla="*/ 1847159 h 1858816"/>
                      <a:gd name="connsiteX4" fmla="*/ 480898 w 871947"/>
                      <a:gd name="connsiteY4" fmla="*/ 0 h 1858816"/>
                      <a:gd name="connsiteX0" fmla="*/ 480898 w 871947"/>
                      <a:gd name="connsiteY0" fmla="*/ 0 h 1858816"/>
                      <a:gd name="connsiteX1" fmla="*/ 871947 w 871947"/>
                      <a:gd name="connsiteY1" fmla="*/ 157353 h 1858816"/>
                      <a:gd name="connsiteX2" fmla="*/ 299281 w 871947"/>
                      <a:gd name="connsiteY2" fmla="*/ 1844644 h 1858816"/>
                      <a:gd name="connsiteX3" fmla="*/ 0 w 871947"/>
                      <a:gd name="connsiteY3" fmla="*/ 1847159 h 1858816"/>
                      <a:gd name="connsiteX4" fmla="*/ 480898 w 871947"/>
                      <a:gd name="connsiteY4" fmla="*/ 0 h 1858816"/>
                      <a:gd name="connsiteX0" fmla="*/ 480898 w 871947"/>
                      <a:gd name="connsiteY0" fmla="*/ 0 h 1850926"/>
                      <a:gd name="connsiteX1" fmla="*/ 871947 w 871947"/>
                      <a:gd name="connsiteY1" fmla="*/ 157353 h 1850926"/>
                      <a:gd name="connsiteX2" fmla="*/ 299281 w 871947"/>
                      <a:gd name="connsiteY2" fmla="*/ 1844644 h 1850926"/>
                      <a:gd name="connsiteX3" fmla="*/ 0 w 871947"/>
                      <a:gd name="connsiteY3" fmla="*/ 1847159 h 1850926"/>
                      <a:gd name="connsiteX4" fmla="*/ 480898 w 871947"/>
                      <a:gd name="connsiteY4" fmla="*/ 0 h 1850926"/>
                      <a:gd name="connsiteX0" fmla="*/ 480898 w 871947"/>
                      <a:gd name="connsiteY0" fmla="*/ 0 h 1850055"/>
                      <a:gd name="connsiteX1" fmla="*/ 871947 w 871947"/>
                      <a:gd name="connsiteY1" fmla="*/ 157353 h 1850055"/>
                      <a:gd name="connsiteX2" fmla="*/ 299281 w 871947"/>
                      <a:gd name="connsiteY2" fmla="*/ 1844644 h 1850055"/>
                      <a:gd name="connsiteX3" fmla="*/ 0 w 871947"/>
                      <a:gd name="connsiteY3" fmla="*/ 1847159 h 1850055"/>
                      <a:gd name="connsiteX4" fmla="*/ 480898 w 871947"/>
                      <a:gd name="connsiteY4" fmla="*/ 0 h 1850055"/>
                      <a:gd name="connsiteX0" fmla="*/ 480898 w 871947"/>
                      <a:gd name="connsiteY0" fmla="*/ 0 h 1850055"/>
                      <a:gd name="connsiteX1" fmla="*/ 871947 w 871947"/>
                      <a:gd name="connsiteY1" fmla="*/ 157353 h 1850055"/>
                      <a:gd name="connsiteX2" fmla="*/ 299281 w 871947"/>
                      <a:gd name="connsiteY2" fmla="*/ 1844644 h 1850055"/>
                      <a:gd name="connsiteX3" fmla="*/ 0 w 871947"/>
                      <a:gd name="connsiteY3" fmla="*/ 1847159 h 1850055"/>
                      <a:gd name="connsiteX4" fmla="*/ 480898 w 871947"/>
                      <a:gd name="connsiteY4" fmla="*/ 0 h 1850055"/>
                      <a:gd name="connsiteX0" fmla="*/ 480898 w 871947"/>
                      <a:gd name="connsiteY0" fmla="*/ 0 h 1847159"/>
                      <a:gd name="connsiteX1" fmla="*/ 871947 w 871947"/>
                      <a:gd name="connsiteY1" fmla="*/ 157353 h 1847159"/>
                      <a:gd name="connsiteX2" fmla="*/ 299281 w 871947"/>
                      <a:gd name="connsiteY2" fmla="*/ 1844644 h 1847159"/>
                      <a:gd name="connsiteX3" fmla="*/ 0 w 871947"/>
                      <a:gd name="connsiteY3" fmla="*/ 1847159 h 1847159"/>
                      <a:gd name="connsiteX4" fmla="*/ 480898 w 871947"/>
                      <a:gd name="connsiteY4" fmla="*/ 0 h 1847159"/>
                      <a:gd name="connsiteX0" fmla="*/ 480898 w 871947"/>
                      <a:gd name="connsiteY0" fmla="*/ 0 h 1847159"/>
                      <a:gd name="connsiteX1" fmla="*/ 871947 w 871947"/>
                      <a:gd name="connsiteY1" fmla="*/ 157353 h 1847159"/>
                      <a:gd name="connsiteX2" fmla="*/ 299281 w 871947"/>
                      <a:gd name="connsiteY2" fmla="*/ 1844644 h 1847159"/>
                      <a:gd name="connsiteX3" fmla="*/ 0 w 871947"/>
                      <a:gd name="connsiteY3" fmla="*/ 1847159 h 1847159"/>
                      <a:gd name="connsiteX4" fmla="*/ 480898 w 871947"/>
                      <a:gd name="connsiteY4" fmla="*/ 0 h 1847159"/>
                      <a:gd name="connsiteX0" fmla="*/ 480898 w 871947"/>
                      <a:gd name="connsiteY0" fmla="*/ 0 h 1849030"/>
                      <a:gd name="connsiteX1" fmla="*/ 871947 w 871947"/>
                      <a:gd name="connsiteY1" fmla="*/ 157353 h 1849030"/>
                      <a:gd name="connsiteX2" fmla="*/ 302241 w 871947"/>
                      <a:gd name="connsiteY2" fmla="*/ 1847603 h 1849030"/>
                      <a:gd name="connsiteX3" fmla="*/ 0 w 871947"/>
                      <a:gd name="connsiteY3" fmla="*/ 1847159 h 1849030"/>
                      <a:gd name="connsiteX4" fmla="*/ 480898 w 871947"/>
                      <a:gd name="connsiteY4" fmla="*/ 0 h 1849030"/>
                      <a:gd name="connsiteX0" fmla="*/ 480898 w 871947"/>
                      <a:gd name="connsiteY0" fmla="*/ 0 h 1851587"/>
                      <a:gd name="connsiteX1" fmla="*/ 871947 w 871947"/>
                      <a:gd name="connsiteY1" fmla="*/ 157353 h 1851587"/>
                      <a:gd name="connsiteX2" fmla="*/ 302241 w 871947"/>
                      <a:gd name="connsiteY2" fmla="*/ 1850562 h 1851587"/>
                      <a:gd name="connsiteX3" fmla="*/ 0 w 871947"/>
                      <a:gd name="connsiteY3" fmla="*/ 1847159 h 1851587"/>
                      <a:gd name="connsiteX4" fmla="*/ 480898 w 871947"/>
                      <a:gd name="connsiteY4" fmla="*/ 0 h 1851587"/>
                      <a:gd name="connsiteX0" fmla="*/ 480898 w 871947"/>
                      <a:gd name="connsiteY0" fmla="*/ 0 h 1851989"/>
                      <a:gd name="connsiteX1" fmla="*/ 871947 w 871947"/>
                      <a:gd name="connsiteY1" fmla="*/ 157353 h 1851989"/>
                      <a:gd name="connsiteX2" fmla="*/ 302241 w 871947"/>
                      <a:gd name="connsiteY2" fmla="*/ 1850562 h 1851989"/>
                      <a:gd name="connsiteX3" fmla="*/ 0 w 871947"/>
                      <a:gd name="connsiteY3" fmla="*/ 1850118 h 1851989"/>
                      <a:gd name="connsiteX4" fmla="*/ 480898 w 871947"/>
                      <a:gd name="connsiteY4" fmla="*/ 0 h 1851989"/>
                      <a:gd name="connsiteX0" fmla="*/ 480898 w 871947"/>
                      <a:gd name="connsiteY0" fmla="*/ 0 h 1850609"/>
                      <a:gd name="connsiteX1" fmla="*/ 871947 w 871947"/>
                      <a:gd name="connsiteY1" fmla="*/ 157353 h 1850609"/>
                      <a:gd name="connsiteX2" fmla="*/ 302241 w 871947"/>
                      <a:gd name="connsiteY2" fmla="*/ 1850562 h 1850609"/>
                      <a:gd name="connsiteX3" fmla="*/ 0 w 871947"/>
                      <a:gd name="connsiteY3" fmla="*/ 1850118 h 1850609"/>
                      <a:gd name="connsiteX4" fmla="*/ 480898 w 871947"/>
                      <a:gd name="connsiteY4" fmla="*/ 0 h 1850609"/>
                      <a:gd name="connsiteX0" fmla="*/ 480898 w 871947"/>
                      <a:gd name="connsiteY0" fmla="*/ 0 h 1850562"/>
                      <a:gd name="connsiteX1" fmla="*/ 871947 w 871947"/>
                      <a:gd name="connsiteY1" fmla="*/ 157353 h 1850562"/>
                      <a:gd name="connsiteX2" fmla="*/ 302241 w 871947"/>
                      <a:gd name="connsiteY2" fmla="*/ 1850562 h 1850562"/>
                      <a:gd name="connsiteX3" fmla="*/ 0 w 871947"/>
                      <a:gd name="connsiteY3" fmla="*/ 1850118 h 1850562"/>
                      <a:gd name="connsiteX4" fmla="*/ 480898 w 871947"/>
                      <a:gd name="connsiteY4" fmla="*/ 0 h 1850562"/>
                      <a:gd name="connsiteX0" fmla="*/ 480898 w 907458"/>
                      <a:gd name="connsiteY0" fmla="*/ 0 h 1850562"/>
                      <a:gd name="connsiteX1" fmla="*/ 907458 w 907458"/>
                      <a:gd name="connsiteY1" fmla="*/ 12351 h 1850562"/>
                      <a:gd name="connsiteX2" fmla="*/ 302241 w 907458"/>
                      <a:gd name="connsiteY2" fmla="*/ 1850562 h 1850562"/>
                      <a:gd name="connsiteX3" fmla="*/ 0 w 907458"/>
                      <a:gd name="connsiteY3" fmla="*/ 1850118 h 1850562"/>
                      <a:gd name="connsiteX4" fmla="*/ 480898 w 907458"/>
                      <a:gd name="connsiteY4" fmla="*/ 0 h 1850562"/>
                      <a:gd name="connsiteX0" fmla="*/ 480898 w 907458"/>
                      <a:gd name="connsiteY0" fmla="*/ 0 h 1850562"/>
                      <a:gd name="connsiteX1" fmla="*/ 907458 w 907458"/>
                      <a:gd name="connsiteY1" fmla="*/ 12351 h 1850562"/>
                      <a:gd name="connsiteX2" fmla="*/ 302241 w 907458"/>
                      <a:gd name="connsiteY2" fmla="*/ 1850562 h 1850562"/>
                      <a:gd name="connsiteX3" fmla="*/ 0 w 907458"/>
                      <a:gd name="connsiteY3" fmla="*/ 1850118 h 1850562"/>
                      <a:gd name="connsiteX4" fmla="*/ 480898 w 907458"/>
                      <a:gd name="connsiteY4" fmla="*/ 0 h 1850562"/>
                      <a:gd name="connsiteX0" fmla="*/ 480898 w 907458"/>
                      <a:gd name="connsiteY0" fmla="*/ 4 h 1850566"/>
                      <a:gd name="connsiteX1" fmla="*/ 907458 w 907458"/>
                      <a:gd name="connsiteY1" fmla="*/ 12355 h 1850566"/>
                      <a:gd name="connsiteX2" fmla="*/ 302241 w 907458"/>
                      <a:gd name="connsiteY2" fmla="*/ 1850566 h 1850566"/>
                      <a:gd name="connsiteX3" fmla="*/ 0 w 907458"/>
                      <a:gd name="connsiteY3" fmla="*/ 1850122 h 1850566"/>
                      <a:gd name="connsiteX4" fmla="*/ 480898 w 907458"/>
                      <a:gd name="connsiteY4" fmla="*/ 4 h 1850566"/>
                      <a:gd name="connsiteX0" fmla="*/ 480898 w 907458"/>
                      <a:gd name="connsiteY0" fmla="*/ 4 h 1850566"/>
                      <a:gd name="connsiteX1" fmla="*/ 907458 w 907458"/>
                      <a:gd name="connsiteY1" fmla="*/ 12355 h 1850566"/>
                      <a:gd name="connsiteX2" fmla="*/ 302241 w 907458"/>
                      <a:gd name="connsiteY2" fmla="*/ 1850566 h 1850566"/>
                      <a:gd name="connsiteX3" fmla="*/ 0 w 907458"/>
                      <a:gd name="connsiteY3" fmla="*/ 1850122 h 1850566"/>
                      <a:gd name="connsiteX4" fmla="*/ 480898 w 907458"/>
                      <a:gd name="connsiteY4" fmla="*/ 4 h 1850566"/>
                      <a:gd name="connsiteX0" fmla="*/ 480898 w 907458"/>
                      <a:gd name="connsiteY0" fmla="*/ 4 h 1850566"/>
                      <a:gd name="connsiteX1" fmla="*/ 907458 w 907458"/>
                      <a:gd name="connsiteY1" fmla="*/ 9395 h 1850566"/>
                      <a:gd name="connsiteX2" fmla="*/ 302241 w 907458"/>
                      <a:gd name="connsiteY2" fmla="*/ 1850566 h 1850566"/>
                      <a:gd name="connsiteX3" fmla="*/ 0 w 907458"/>
                      <a:gd name="connsiteY3" fmla="*/ 1850122 h 1850566"/>
                      <a:gd name="connsiteX4" fmla="*/ 480898 w 907458"/>
                      <a:gd name="connsiteY4" fmla="*/ 4 h 1850566"/>
                      <a:gd name="connsiteX0" fmla="*/ 480898 w 907458"/>
                      <a:gd name="connsiteY0" fmla="*/ 4 h 1850566"/>
                      <a:gd name="connsiteX1" fmla="*/ 907458 w 907458"/>
                      <a:gd name="connsiteY1" fmla="*/ 6436 h 1850566"/>
                      <a:gd name="connsiteX2" fmla="*/ 302241 w 907458"/>
                      <a:gd name="connsiteY2" fmla="*/ 1850566 h 1850566"/>
                      <a:gd name="connsiteX3" fmla="*/ 0 w 907458"/>
                      <a:gd name="connsiteY3" fmla="*/ 1850122 h 1850566"/>
                      <a:gd name="connsiteX4" fmla="*/ 480898 w 907458"/>
                      <a:gd name="connsiteY4" fmla="*/ 4 h 1850566"/>
                      <a:gd name="connsiteX0" fmla="*/ 480898 w 907458"/>
                      <a:gd name="connsiteY0" fmla="*/ 4 h 1850566"/>
                      <a:gd name="connsiteX1" fmla="*/ 907458 w 907458"/>
                      <a:gd name="connsiteY1" fmla="*/ 3477 h 1850566"/>
                      <a:gd name="connsiteX2" fmla="*/ 302241 w 907458"/>
                      <a:gd name="connsiteY2" fmla="*/ 1850566 h 1850566"/>
                      <a:gd name="connsiteX3" fmla="*/ 0 w 907458"/>
                      <a:gd name="connsiteY3" fmla="*/ 1850122 h 1850566"/>
                      <a:gd name="connsiteX4" fmla="*/ 480898 w 907458"/>
                      <a:gd name="connsiteY4" fmla="*/ 4 h 1850566"/>
                      <a:gd name="connsiteX0" fmla="*/ 480898 w 907458"/>
                      <a:gd name="connsiteY0" fmla="*/ 4 h 1850566"/>
                      <a:gd name="connsiteX1" fmla="*/ 907458 w 907458"/>
                      <a:gd name="connsiteY1" fmla="*/ 518 h 1850566"/>
                      <a:gd name="connsiteX2" fmla="*/ 302241 w 907458"/>
                      <a:gd name="connsiteY2" fmla="*/ 1850566 h 1850566"/>
                      <a:gd name="connsiteX3" fmla="*/ 0 w 907458"/>
                      <a:gd name="connsiteY3" fmla="*/ 1850122 h 1850566"/>
                      <a:gd name="connsiteX4" fmla="*/ 480898 w 907458"/>
                      <a:gd name="connsiteY4" fmla="*/ 4 h 1850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7458" h="1850566">
                        <a:moveTo>
                          <a:pt x="480898" y="4"/>
                        </a:moveTo>
                        <a:lnTo>
                          <a:pt x="907458" y="518"/>
                        </a:lnTo>
                        <a:cubicBezTo>
                          <a:pt x="682276" y="543510"/>
                          <a:pt x="558033" y="1850272"/>
                          <a:pt x="302241" y="1850566"/>
                        </a:cubicBezTo>
                        <a:lnTo>
                          <a:pt x="0" y="1850122"/>
                        </a:lnTo>
                        <a:cubicBezTo>
                          <a:pt x="66793" y="1204682"/>
                          <a:pt x="226468" y="-2788"/>
                          <a:pt x="480898" y="4"/>
                        </a:cubicBezTo>
                        <a:close/>
                      </a:path>
                    </a:pathLst>
                  </a:cu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60" name="Group 59"/>
                  <p:cNvGrpSpPr/>
                  <p:nvPr/>
                </p:nvGrpSpPr>
                <p:grpSpPr>
                  <a:xfrm>
                    <a:off x="7220697" y="2517636"/>
                    <a:ext cx="1044066" cy="2287520"/>
                    <a:chOff x="7220697" y="2517636"/>
                    <a:chExt cx="1044066" cy="2287520"/>
                  </a:xfrm>
                </p:grpSpPr>
                <p:grpSp>
                  <p:nvGrpSpPr>
                    <p:cNvPr id="61" name="Group 60"/>
                    <p:cNvGrpSpPr/>
                    <p:nvPr/>
                  </p:nvGrpSpPr>
                  <p:grpSpPr>
                    <a:xfrm>
                      <a:off x="7220697" y="2517636"/>
                      <a:ext cx="1044066" cy="2287520"/>
                      <a:chOff x="7220697" y="2517636"/>
                      <a:chExt cx="1044066" cy="2287520"/>
                    </a:xfrm>
                  </p:grpSpPr>
                  <p:sp>
                    <p:nvSpPr>
                      <p:cNvPr id="63" name="Down Arrow 62"/>
                      <p:cNvSpPr/>
                      <p:nvPr/>
                    </p:nvSpPr>
                    <p:spPr>
                      <a:xfrm>
                        <a:off x="7725045" y="4347772"/>
                        <a:ext cx="484632" cy="457384"/>
                      </a:xfrm>
                      <a:prstGeom prst="downArrow">
                        <a:avLst/>
                      </a:prstGeom>
                      <a:solidFill>
                        <a:srgbClr val="7989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4" name="Freeform 63"/>
                      <p:cNvSpPr/>
                      <p:nvPr/>
                    </p:nvSpPr>
                    <p:spPr>
                      <a:xfrm>
                        <a:off x="7220697" y="2517636"/>
                        <a:ext cx="1044066" cy="1881545"/>
                      </a:xfrm>
                      <a:custGeom>
                        <a:avLst/>
                        <a:gdLst>
                          <a:gd name="connsiteX0" fmla="*/ 0 w 1044066"/>
                          <a:gd name="connsiteY0" fmla="*/ 0 h 1879843"/>
                          <a:gd name="connsiteX1" fmla="*/ 527455 w 1044066"/>
                          <a:gd name="connsiteY1" fmla="*/ 11809 h 1879843"/>
                          <a:gd name="connsiteX2" fmla="*/ 1044066 w 1044066"/>
                          <a:gd name="connsiteY2" fmla="*/ 1879843 h 1879843"/>
                          <a:gd name="connsiteX3" fmla="*/ 511667 w 1044066"/>
                          <a:gd name="connsiteY3" fmla="*/ 1868557 h 1879843"/>
                          <a:gd name="connsiteX4" fmla="*/ 0 w 1044066"/>
                          <a:gd name="connsiteY4" fmla="*/ 0 h 1879843"/>
                          <a:gd name="connsiteX0" fmla="*/ 0 w 1044066"/>
                          <a:gd name="connsiteY0" fmla="*/ 6659 h 1886502"/>
                          <a:gd name="connsiteX1" fmla="*/ 530414 w 1044066"/>
                          <a:gd name="connsiteY1" fmla="*/ 713 h 1886502"/>
                          <a:gd name="connsiteX2" fmla="*/ 1044066 w 1044066"/>
                          <a:gd name="connsiteY2" fmla="*/ 1886502 h 1886502"/>
                          <a:gd name="connsiteX3" fmla="*/ 511667 w 1044066"/>
                          <a:gd name="connsiteY3" fmla="*/ 1875216 h 1886502"/>
                          <a:gd name="connsiteX4" fmla="*/ 0 w 1044066"/>
                          <a:gd name="connsiteY4" fmla="*/ 6659 h 1886502"/>
                          <a:gd name="connsiteX0" fmla="*/ 0 w 1044066"/>
                          <a:gd name="connsiteY0" fmla="*/ 7030 h 1886873"/>
                          <a:gd name="connsiteX1" fmla="*/ 530414 w 1044066"/>
                          <a:gd name="connsiteY1" fmla="*/ 1084 h 1886873"/>
                          <a:gd name="connsiteX2" fmla="*/ 1044066 w 1044066"/>
                          <a:gd name="connsiteY2" fmla="*/ 1886873 h 1886873"/>
                          <a:gd name="connsiteX3" fmla="*/ 511667 w 1044066"/>
                          <a:gd name="connsiteY3" fmla="*/ 1875587 h 1886873"/>
                          <a:gd name="connsiteX4" fmla="*/ 0 w 1044066"/>
                          <a:gd name="connsiteY4" fmla="*/ 7030 h 1886873"/>
                          <a:gd name="connsiteX0" fmla="*/ 0 w 1044066"/>
                          <a:gd name="connsiteY0" fmla="*/ 2295 h 1882138"/>
                          <a:gd name="connsiteX1" fmla="*/ 524496 w 1044066"/>
                          <a:gd name="connsiteY1" fmla="*/ 2267 h 1882138"/>
                          <a:gd name="connsiteX2" fmla="*/ 1044066 w 1044066"/>
                          <a:gd name="connsiteY2" fmla="*/ 1882138 h 1882138"/>
                          <a:gd name="connsiteX3" fmla="*/ 511667 w 1044066"/>
                          <a:gd name="connsiteY3" fmla="*/ 1870852 h 1882138"/>
                          <a:gd name="connsiteX4" fmla="*/ 0 w 1044066"/>
                          <a:gd name="connsiteY4" fmla="*/ 2295 h 1882138"/>
                          <a:gd name="connsiteX0" fmla="*/ 0 w 1044066"/>
                          <a:gd name="connsiteY0" fmla="*/ 576 h 1880419"/>
                          <a:gd name="connsiteX1" fmla="*/ 524496 w 1044066"/>
                          <a:gd name="connsiteY1" fmla="*/ 548 h 1880419"/>
                          <a:gd name="connsiteX2" fmla="*/ 1044066 w 1044066"/>
                          <a:gd name="connsiteY2" fmla="*/ 1880419 h 1880419"/>
                          <a:gd name="connsiteX3" fmla="*/ 511667 w 1044066"/>
                          <a:gd name="connsiteY3" fmla="*/ 1869133 h 1880419"/>
                          <a:gd name="connsiteX4" fmla="*/ 0 w 1044066"/>
                          <a:gd name="connsiteY4" fmla="*/ 576 h 1880419"/>
                          <a:gd name="connsiteX0" fmla="*/ 0 w 1044066"/>
                          <a:gd name="connsiteY0" fmla="*/ 1151 h 1880994"/>
                          <a:gd name="connsiteX1" fmla="*/ 524496 w 1044066"/>
                          <a:gd name="connsiteY1" fmla="*/ 1123 h 1880994"/>
                          <a:gd name="connsiteX2" fmla="*/ 1044066 w 1044066"/>
                          <a:gd name="connsiteY2" fmla="*/ 1880994 h 1880994"/>
                          <a:gd name="connsiteX3" fmla="*/ 511667 w 1044066"/>
                          <a:gd name="connsiteY3" fmla="*/ 1869708 h 1880994"/>
                          <a:gd name="connsiteX4" fmla="*/ 0 w 1044066"/>
                          <a:gd name="connsiteY4" fmla="*/ 1151 h 1880994"/>
                          <a:gd name="connsiteX0" fmla="*/ 0 w 1044066"/>
                          <a:gd name="connsiteY0" fmla="*/ 1151 h 1880994"/>
                          <a:gd name="connsiteX1" fmla="*/ 524496 w 1044066"/>
                          <a:gd name="connsiteY1" fmla="*/ 1123 h 1880994"/>
                          <a:gd name="connsiteX2" fmla="*/ 1044066 w 1044066"/>
                          <a:gd name="connsiteY2" fmla="*/ 1880994 h 1880994"/>
                          <a:gd name="connsiteX3" fmla="*/ 511667 w 1044066"/>
                          <a:gd name="connsiteY3" fmla="*/ 1869708 h 1880994"/>
                          <a:gd name="connsiteX4" fmla="*/ 0 w 1044066"/>
                          <a:gd name="connsiteY4" fmla="*/ 1151 h 1880994"/>
                          <a:gd name="connsiteX0" fmla="*/ 0 w 1044066"/>
                          <a:gd name="connsiteY0" fmla="*/ 1151 h 1880994"/>
                          <a:gd name="connsiteX1" fmla="*/ 524496 w 1044066"/>
                          <a:gd name="connsiteY1" fmla="*/ 1123 h 1880994"/>
                          <a:gd name="connsiteX2" fmla="*/ 1044066 w 1044066"/>
                          <a:gd name="connsiteY2" fmla="*/ 1880994 h 1880994"/>
                          <a:gd name="connsiteX3" fmla="*/ 511667 w 1044066"/>
                          <a:gd name="connsiteY3" fmla="*/ 1869708 h 1880994"/>
                          <a:gd name="connsiteX4" fmla="*/ 0 w 1044066"/>
                          <a:gd name="connsiteY4" fmla="*/ 1151 h 1880994"/>
                          <a:gd name="connsiteX0" fmla="*/ 0 w 1044066"/>
                          <a:gd name="connsiteY0" fmla="*/ 1151 h 1880994"/>
                          <a:gd name="connsiteX1" fmla="*/ 524496 w 1044066"/>
                          <a:gd name="connsiteY1" fmla="*/ 1123 h 1880994"/>
                          <a:gd name="connsiteX2" fmla="*/ 1044066 w 1044066"/>
                          <a:gd name="connsiteY2" fmla="*/ 1880994 h 1880994"/>
                          <a:gd name="connsiteX3" fmla="*/ 514626 w 1044066"/>
                          <a:gd name="connsiteY3" fmla="*/ 1878586 h 1880994"/>
                          <a:gd name="connsiteX4" fmla="*/ 0 w 1044066"/>
                          <a:gd name="connsiteY4" fmla="*/ 1151 h 1880994"/>
                          <a:gd name="connsiteX0" fmla="*/ 0 w 1044066"/>
                          <a:gd name="connsiteY0" fmla="*/ 1151 h 1880994"/>
                          <a:gd name="connsiteX1" fmla="*/ 524496 w 1044066"/>
                          <a:gd name="connsiteY1" fmla="*/ 1123 h 1880994"/>
                          <a:gd name="connsiteX2" fmla="*/ 1044066 w 1044066"/>
                          <a:gd name="connsiteY2" fmla="*/ 1880994 h 1880994"/>
                          <a:gd name="connsiteX3" fmla="*/ 514626 w 1044066"/>
                          <a:gd name="connsiteY3" fmla="*/ 1878586 h 1880994"/>
                          <a:gd name="connsiteX4" fmla="*/ 0 w 1044066"/>
                          <a:gd name="connsiteY4" fmla="*/ 1151 h 1880994"/>
                          <a:gd name="connsiteX0" fmla="*/ 0 w 1044066"/>
                          <a:gd name="connsiteY0" fmla="*/ 1151 h 1880994"/>
                          <a:gd name="connsiteX1" fmla="*/ 524496 w 1044066"/>
                          <a:gd name="connsiteY1" fmla="*/ 1123 h 1880994"/>
                          <a:gd name="connsiteX2" fmla="*/ 1044066 w 1044066"/>
                          <a:gd name="connsiteY2" fmla="*/ 1880994 h 1880994"/>
                          <a:gd name="connsiteX3" fmla="*/ 514626 w 1044066"/>
                          <a:gd name="connsiteY3" fmla="*/ 1878586 h 1880994"/>
                          <a:gd name="connsiteX4" fmla="*/ 0 w 1044066"/>
                          <a:gd name="connsiteY4" fmla="*/ 1151 h 1880994"/>
                          <a:gd name="connsiteX0" fmla="*/ 0 w 1044066"/>
                          <a:gd name="connsiteY0" fmla="*/ 1151 h 1880994"/>
                          <a:gd name="connsiteX1" fmla="*/ 524496 w 1044066"/>
                          <a:gd name="connsiteY1" fmla="*/ 1123 h 1880994"/>
                          <a:gd name="connsiteX2" fmla="*/ 1044066 w 1044066"/>
                          <a:gd name="connsiteY2" fmla="*/ 1880994 h 1880994"/>
                          <a:gd name="connsiteX3" fmla="*/ 514626 w 1044066"/>
                          <a:gd name="connsiteY3" fmla="*/ 1878586 h 1880994"/>
                          <a:gd name="connsiteX4" fmla="*/ 0 w 1044066"/>
                          <a:gd name="connsiteY4" fmla="*/ 1151 h 1880994"/>
                          <a:gd name="connsiteX0" fmla="*/ 0 w 1038148"/>
                          <a:gd name="connsiteY0" fmla="*/ 1151 h 1878586"/>
                          <a:gd name="connsiteX1" fmla="*/ 524496 w 1038148"/>
                          <a:gd name="connsiteY1" fmla="*/ 1123 h 1878586"/>
                          <a:gd name="connsiteX2" fmla="*/ 1038148 w 1038148"/>
                          <a:gd name="connsiteY2" fmla="*/ 1875075 h 1878586"/>
                          <a:gd name="connsiteX3" fmla="*/ 514626 w 1038148"/>
                          <a:gd name="connsiteY3" fmla="*/ 1878586 h 1878586"/>
                          <a:gd name="connsiteX4" fmla="*/ 0 w 1038148"/>
                          <a:gd name="connsiteY4" fmla="*/ 1151 h 1878586"/>
                          <a:gd name="connsiteX0" fmla="*/ 0 w 1044066"/>
                          <a:gd name="connsiteY0" fmla="*/ 1151 h 1880993"/>
                          <a:gd name="connsiteX1" fmla="*/ 524496 w 1044066"/>
                          <a:gd name="connsiteY1" fmla="*/ 1123 h 1880993"/>
                          <a:gd name="connsiteX2" fmla="*/ 1044066 w 1044066"/>
                          <a:gd name="connsiteY2" fmla="*/ 1880993 h 1880993"/>
                          <a:gd name="connsiteX3" fmla="*/ 514626 w 1044066"/>
                          <a:gd name="connsiteY3" fmla="*/ 1878586 h 1880993"/>
                          <a:gd name="connsiteX4" fmla="*/ 0 w 1044066"/>
                          <a:gd name="connsiteY4" fmla="*/ 1151 h 1880993"/>
                          <a:gd name="connsiteX0" fmla="*/ 0 w 1044066"/>
                          <a:gd name="connsiteY0" fmla="*/ 1151 h 1881545"/>
                          <a:gd name="connsiteX1" fmla="*/ 524496 w 1044066"/>
                          <a:gd name="connsiteY1" fmla="*/ 1123 h 1881545"/>
                          <a:gd name="connsiteX2" fmla="*/ 1044066 w 1044066"/>
                          <a:gd name="connsiteY2" fmla="*/ 1880993 h 1881545"/>
                          <a:gd name="connsiteX3" fmla="*/ 514626 w 1044066"/>
                          <a:gd name="connsiteY3" fmla="*/ 1881545 h 1881545"/>
                          <a:gd name="connsiteX4" fmla="*/ 0 w 1044066"/>
                          <a:gd name="connsiteY4" fmla="*/ 1151 h 1881545"/>
                          <a:gd name="connsiteX0" fmla="*/ 0 w 1044066"/>
                          <a:gd name="connsiteY0" fmla="*/ 1151 h 1881545"/>
                          <a:gd name="connsiteX1" fmla="*/ 524496 w 1044066"/>
                          <a:gd name="connsiteY1" fmla="*/ 1123 h 1881545"/>
                          <a:gd name="connsiteX2" fmla="*/ 1044066 w 1044066"/>
                          <a:gd name="connsiteY2" fmla="*/ 1880993 h 1881545"/>
                          <a:gd name="connsiteX3" fmla="*/ 514626 w 1044066"/>
                          <a:gd name="connsiteY3" fmla="*/ 1881545 h 1881545"/>
                          <a:gd name="connsiteX4" fmla="*/ 0 w 1044066"/>
                          <a:gd name="connsiteY4" fmla="*/ 1151 h 1881545"/>
                          <a:gd name="connsiteX0" fmla="*/ 0 w 1044066"/>
                          <a:gd name="connsiteY0" fmla="*/ 1151 h 1881545"/>
                          <a:gd name="connsiteX1" fmla="*/ 524496 w 1044066"/>
                          <a:gd name="connsiteY1" fmla="*/ 1123 h 1881545"/>
                          <a:gd name="connsiteX2" fmla="*/ 1044066 w 1044066"/>
                          <a:gd name="connsiteY2" fmla="*/ 1880993 h 1881545"/>
                          <a:gd name="connsiteX3" fmla="*/ 514626 w 1044066"/>
                          <a:gd name="connsiteY3" fmla="*/ 1881545 h 1881545"/>
                          <a:gd name="connsiteX4" fmla="*/ 0 w 1044066"/>
                          <a:gd name="connsiteY4" fmla="*/ 1151 h 1881545"/>
                          <a:gd name="connsiteX0" fmla="*/ 0 w 1044066"/>
                          <a:gd name="connsiteY0" fmla="*/ 1151 h 1881545"/>
                          <a:gd name="connsiteX1" fmla="*/ 524496 w 1044066"/>
                          <a:gd name="connsiteY1" fmla="*/ 1123 h 1881545"/>
                          <a:gd name="connsiteX2" fmla="*/ 1044066 w 1044066"/>
                          <a:gd name="connsiteY2" fmla="*/ 1880993 h 1881545"/>
                          <a:gd name="connsiteX3" fmla="*/ 514626 w 1044066"/>
                          <a:gd name="connsiteY3" fmla="*/ 1881545 h 1881545"/>
                          <a:gd name="connsiteX4" fmla="*/ 0 w 1044066"/>
                          <a:gd name="connsiteY4" fmla="*/ 1151 h 1881545"/>
                          <a:gd name="connsiteX0" fmla="*/ 0 w 1044066"/>
                          <a:gd name="connsiteY0" fmla="*/ 1151 h 1881545"/>
                          <a:gd name="connsiteX1" fmla="*/ 524496 w 1044066"/>
                          <a:gd name="connsiteY1" fmla="*/ 1123 h 1881545"/>
                          <a:gd name="connsiteX2" fmla="*/ 1044066 w 1044066"/>
                          <a:gd name="connsiteY2" fmla="*/ 1880993 h 1881545"/>
                          <a:gd name="connsiteX3" fmla="*/ 514626 w 1044066"/>
                          <a:gd name="connsiteY3" fmla="*/ 1881545 h 1881545"/>
                          <a:gd name="connsiteX4" fmla="*/ 0 w 1044066"/>
                          <a:gd name="connsiteY4" fmla="*/ 1151 h 1881545"/>
                          <a:gd name="connsiteX0" fmla="*/ 0 w 1044066"/>
                          <a:gd name="connsiteY0" fmla="*/ 1151 h 1881545"/>
                          <a:gd name="connsiteX1" fmla="*/ 524496 w 1044066"/>
                          <a:gd name="connsiteY1" fmla="*/ 1123 h 1881545"/>
                          <a:gd name="connsiteX2" fmla="*/ 1044066 w 1044066"/>
                          <a:gd name="connsiteY2" fmla="*/ 1880993 h 1881545"/>
                          <a:gd name="connsiteX3" fmla="*/ 514626 w 1044066"/>
                          <a:gd name="connsiteY3" fmla="*/ 1881545 h 1881545"/>
                          <a:gd name="connsiteX4" fmla="*/ 0 w 1044066"/>
                          <a:gd name="connsiteY4" fmla="*/ 1151 h 188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4066" h="1881545">
                            <a:moveTo>
                              <a:pt x="0" y="1151"/>
                            </a:moveTo>
                            <a:cubicBezTo>
                              <a:pt x="175818" y="-832"/>
                              <a:pt x="345718" y="146"/>
                              <a:pt x="524496" y="1123"/>
                            </a:cubicBezTo>
                            <a:cubicBezTo>
                              <a:pt x="746079" y="316307"/>
                              <a:pt x="850951" y="1807501"/>
                              <a:pt x="1044066" y="1880993"/>
                            </a:cubicBezTo>
                            <a:lnTo>
                              <a:pt x="514626" y="1881545"/>
                            </a:lnTo>
                            <a:cubicBezTo>
                              <a:pt x="381183" y="1882118"/>
                              <a:pt x="244499" y="315351"/>
                              <a:pt x="0" y="1151"/>
                            </a:cubicBezTo>
                            <a:close/>
                          </a:path>
                        </a:pathLst>
                      </a:custGeom>
                      <a:solidFill>
                        <a:srgbClr val="7989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62" name="Rectangle 61"/>
                    <p:cNvSpPr/>
                    <p:nvPr/>
                  </p:nvSpPr>
                  <p:spPr>
                    <a:xfrm>
                      <a:off x="7790069" y="4471253"/>
                      <a:ext cx="354584" cy="276999"/>
                    </a:xfrm>
                    <a:prstGeom prst="rect">
                      <a:avLst/>
                    </a:prstGeom>
                  </p:spPr>
                  <p:txBody>
                    <a:bodyPr wrap="none">
                      <a:spAutoFit/>
                    </a:bodyPr>
                    <a:lstStyle/>
                    <a:p>
                      <a:pPr algn="ctr"/>
                      <a:r>
                        <a:rPr lang="en-US" sz="1200" dirty="0" smtClean="0">
                          <a:solidFill>
                            <a:schemeClr val="bg1"/>
                          </a:solidFill>
                          <a:latin typeface="Arial" panose="020B0604020202020204" pitchFamily="34" charset="0"/>
                          <a:cs typeface="Arial" panose="020B0604020202020204" pitchFamily="34" charset="0"/>
                        </a:rPr>
                        <a:t>05</a:t>
                      </a:r>
                      <a:endParaRPr lang="en-US" sz="1200" dirty="0">
                        <a:solidFill>
                          <a:schemeClr val="bg1"/>
                        </a:solidFill>
                        <a:latin typeface="Arial" panose="020B0604020202020204" pitchFamily="34" charset="0"/>
                        <a:cs typeface="Arial" panose="020B0604020202020204" pitchFamily="34" charset="0"/>
                      </a:endParaRPr>
                    </a:p>
                  </p:txBody>
                </p:sp>
              </p:grpSp>
            </p:grpSp>
            <p:grpSp>
              <p:nvGrpSpPr>
                <p:cNvPr id="25" name="Group 24"/>
                <p:cNvGrpSpPr/>
                <p:nvPr/>
              </p:nvGrpSpPr>
              <p:grpSpPr>
                <a:xfrm>
                  <a:off x="5649879" y="2237910"/>
                  <a:ext cx="1413565" cy="2136090"/>
                  <a:chOff x="5649879" y="2237910"/>
                  <a:chExt cx="1413565" cy="2136090"/>
                </a:xfrm>
              </p:grpSpPr>
              <p:sp>
                <p:nvSpPr>
                  <p:cNvPr id="53" name="Freeform 52"/>
                  <p:cNvSpPr/>
                  <p:nvPr/>
                </p:nvSpPr>
                <p:spPr>
                  <a:xfrm>
                    <a:off x="5649879" y="2647949"/>
                    <a:ext cx="835491" cy="1697831"/>
                  </a:xfrm>
                  <a:custGeom>
                    <a:avLst/>
                    <a:gdLst>
                      <a:gd name="connsiteX0" fmla="*/ 417414 w 776738"/>
                      <a:gd name="connsiteY0" fmla="*/ 0 h 1699969"/>
                      <a:gd name="connsiteX1" fmla="*/ 776738 w 776738"/>
                      <a:gd name="connsiteY1" fmla="*/ 144587 h 1699969"/>
                      <a:gd name="connsiteX2" fmla="*/ 250530 w 776738"/>
                      <a:gd name="connsiteY2" fmla="*/ 1694997 h 1699969"/>
                      <a:gd name="connsiteX3" fmla="*/ 0 w 776738"/>
                      <a:gd name="connsiteY3" fmla="*/ 1623891 h 1699969"/>
                      <a:gd name="connsiteX4" fmla="*/ 417414 w 776738"/>
                      <a:gd name="connsiteY4" fmla="*/ 0 h 1699969"/>
                      <a:gd name="connsiteX0" fmla="*/ 431701 w 791025"/>
                      <a:gd name="connsiteY0" fmla="*/ 0 h 1699969"/>
                      <a:gd name="connsiteX1" fmla="*/ 791025 w 791025"/>
                      <a:gd name="connsiteY1" fmla="*/ 144587 h 1699969"/>
                      <a:gd name="connsiteX2" fmla="*/ 264817 w 791025"/>
                      <a:gd name="connsiteY2" fmla="*/ 1694997 h 1699969"/>
                      <a:gd name="connsiteX3" fmla="*/ 0 w 791025"/>
                      <a:gd name="connsiteY3" fmla="*/ 1690566 h 1699969"/>
                      <a:gd name="connsiteX4" fmla="*/ 431701 w 791025"/>
                      <a:gd name="connsiteY4" fmla="*/ 0 h 1699969"/>
                      <a:gd name="connsiteX0" fmla="*/ 436464 w 795788"/>
                      <a:gd name="connsiteY0" fmla="*/ 0 h 1699969"/>
                      <a:gd name="connsiteX1" fmla="*/ 795788 w 795788"/>
                      <a:gd name="connsiteY1" fmla="*/ 144587 h 1699969"/>
                      <a:gd name="connsiteX2" fmla="*/ 269580 w 795788"/>
                      <a:gd name="connsiteY2" fmla="*/ 1694997 h 1699969"/>
                      <a:gd name="connsiteX3" fmla="*/ 0 w 795788"/>
                      <a:gd name="connsiteY3" fmla="*/ 1690566 h 1699969"/>
                      <a:gd name="connsiteX4" fmla="*/ 436464 w 795788"/>
                      <a:gd name="connsiteY4" fmla="*/ 0 h 1699969"/>
                      <a:gd name="connsiteX0" fmla="*/ 436464 w 795788"/>
                      <a:gd name="connsiteY0" fmla="*/ 0 h 1706394"/>
                      <a:gd name="connsiteX1" fmla="*/ 795788 w 795788"/>
                      <a:gd name="connsiteY1" fmla="*/ 144587 h 1706394"/>
                      <a:gd name="connsiteX2" fmla="*/ 269580 w 795788"/>
                      <a:gd name="connsiteY2" fmla="*/ 1694997 h 1706394"/>
                      <a:gd name="connsiteX3" fmla="*/ 0 w 795788"/>
                      <a:gd name="connsiteY3" fmla="*/ 1700091 h 1706394"/>
                      <a:gd name="connsiteX4" fmla="*/ 436464 w 795788"/>
                      <a:gd name="connsiteY4" fmla="*/ 0 h 1706394"/>
                      <a:gd name="connsiteX0" fmla="*/ 436464 w 795788"/>
                      <a:gd name="connsiteY0" fmla="*/ 0 h 1710743"/>
                      <a:gd name="connsiteX1" fmla="*/ 795788 w 795788"/>
                      <a:gd name="connsiteY1" fmla="*/ 144587 h 1710743"/>
                      <a:gd name="connsiteX2" fmla="*/ 269580 w 795788"/>
                      <a:gd name="connsiteY2" fmla="*/ 1694997 h 1710743"/>
                      <a:gd name="connsiteX3" fmla="*/ 0 w 795788"/>
                      <a:gd name="connsiteY3" fmla="*/ 1700091 h 1710743"/>
                      <a:gd name="connsiteX4" fmla="*/ 436464 w 795788"/>
                      <a:gd name="connsiteY4" fmla="*/ 0 h 1710743"/>
                      <a:gd name="connsiteX0" fmla="*/ 436464 w 795788"/>
                      <a:gd name="connsiteY0" fmla="*/ 0 h 1701356"/>
                      <a:gd name="connsiteX1" fmla="*/ 795788 w 795788"/>
                      <a:gd name="connsiteY1" fmla="*/ 144587 h 1701356"/>
                      <a:gd name="connsiteX2" fmla="*/ 269580 w 795788"/>
                      <a:gd name="connsiteY2" fmla="*/ 1694997 h 1701356"/>
                      <a:gd name="connsiteX3" fmla="*/ 0 w 795788"/>
                      <a:gd name="connsiteY3" fmla="*/ 1700091 h 1701356"/>
                      <a:gd name="connsiteX4" fmla="*/ 436464 w 795788"/>
                      <a:gd name="connsiteY4" fmla="*/ 0 h 1701356"/>
                      <a:gd name="connsiteX0" fmla="*/ 439482 w 798806"/>
                      <a:gd name="connsiteY0" fmla="*/ 0 h 1703876"/>
                      <a:gd name="connsiteX1" fmla="*/ 798806 w 798806"/>
                      <a:gd name="connsiteY1" fmla="*/ 144587 h 1703876"/>
                      <a:gd name="connsiteX2" fmla="*/ 272598 w 798806"/>
                      <a:gd name="connsiteY2" fmla="*/ 1694997 h 1703876"/>
                      <a:gd name="connsiteX3" fmla="*/ 0 w 798806"/>
                      <a:gd name="connsiteY3" fmla="*/ 1703109 h 1703876"/>
                      <a:gd name="connsiteX4" fmla="*/ 439482 w 798806"/>
                      <a:gd name="connsiteY4" fmla="*/ 0 h 1703876"/>
                      <a:gd name="connsiteX0" fmla="*/ 439482 w 798806"/>
                      <a:gd name="connsiteY0" fmla="*/ 0 h 1705979"/>
                      <a:gd name="connsiteX1" fmla="*/ 798806 w 798806"/>
                      <a:gd name="connsiteY1" fmla="*/ 144587 h 1705979"/>
                      <a:gd name="connsiteX2" fmla="*/ 272598 w 798806"/>
                      <a:gd name="connsiteY2" fmla="*/ 1701032 h 1705979"/>
                      <a:gd name="connsiteX3" fmla="*/ 0 w 798806"/>
                      <a:gd name="connsiteY3" fmla="*/ 1703109 h 1705979"/>
                      <a:gd name="connsiteX4" fmla="*/ 439482 w 798806"/>
                      <a:gd name="connsiteY4" fmla="*/ 0 h 1705979"/>
                      <a:gd name="connsiteX0" fmla="*/ 442500 w 801824"/>
                      <a:gd name="connsiteY0" fmla="*/ 0 h 1705979"/>
                      <a:gd name="connsiteX1" fmla="*/ 801824 w 801824"/>
                      <a:gd name="connsiteY1" fmla="*/ 144587 h 1705979"/>
                      <a:gd name="connsiteX2" fmla="*/ 275616 w 801824"/>
                      <a:gd name="connsiteY2" fmla="*/ 1701032 h 1705979"/>
                      <a:gd name="connsiteX3" fmla="*/ 0 w 801824"/>
                      <a:gd name="connsiteY3" fmla="*/ 1703109 h 1705979"/>
                      <a:gd name="connsiteX4" fmla="*/ 442500 w 801824"/>
                      <a:gd name="connsiteY4" fmla="*/ 0 h 1705979"/>
                      <a:gd name="connsiteX0" fmla="*/ 442500 w 801824"/>
                      <a:gd name="connsiteY0" fmla="*/ 0 h 1705979"/>
                      <a:gd name="connsiteX1" fmla="*/ 801824 w 801824"/>
                      <a:gd name="connsiteY1" fmla="*/ 144587 h 1705979"/>
                      <a:gd name="connsiteX2" fmla="*/ 275616 w 801824"/>
                      <a:gd name="connsiteY2" fmla="*/ 1701032 h 1705979"/>
                      <a:gd name="connsiteX3" fmla="*/ 0 w 801824"/>
                      <a:gd name="connsiteY3" fmla="*/ 1703109 h 1705979"/>
                      <a:gd name="connsiteX4" fmla="*/ 442500 w 801824"/>
                      <a:gd name="connsiteY4" fmla="*/ 0 h 1705979"/>
                      <a:gd name="connsiteX0" fmla="*/ 442500 w 801824"/>
                      <a:gd name="connsiteY0" fmla="*/ 0 h 1705979"/>
                      <a:gd name="connsiteX1" fmla="*/ 801824 w 801824"/>
                      <a:gd name="connsiteY1" fmla="*/ 144587 h 1705979"/>
                      <a:gd name="connsiteX2" fmla="*/ 275616 w 801824"/>
                      <a:gd name="connsiteY2" fmla="*/ 1701032 h 1705979"/>
                      <a:gd name="connsiteX3" fmla="*/ 0 w 801824"/>
                      <a:gd name="connsiteY3" fmla="*/ 1703109 h 1705979"/>
                      <a:gd name="connsiteX4" fmla="*/ 442500 w 801824"/>
                      <a:gd name="connsiteY4" fmla="*/ 0 h 1705979"/>
                      <a:gd name="connsiteX0" fmla="*/ 442500 w 801824"/>
                      <a:gd name="connsiteY0" fmla="*/ 0 h 1705979"/>
                      <a:gd name="connsiteX1" fmla="*/ 801824 w 801824"/>
                      <a:gd name="connsiteY1" fmla="*/ 144587 h 1705979"/>
                      <a:gd name="connsiteX2" fmla="*/ 275616 w 801824"/>
                      <a:gd name="connsiteY2" fmla="*/ 1701032 h 1705979"/>
                      <a:gd name="connsiteX3" fmla="*/ 0 w 801824"/>
                      <a:gd name="connsiteY3" fmla="*/ 1703109 h 1705979"/>
                      <a:gd name="connsiteX4" fmla="*/ 442500 w 801824"/>
                      <a:gd name="connsiteY4" fmla="*/ 0 h 1705979"/>
                      <a:gd name="connsiteX0" fmla="*/ 442500 w 801824"/>
                      <a:gd name="connsiteY0" fmla="*/ 0 h 1708985"/>
                      <a:gd name="connsiteX1" fmla="*/ 801824 w 801824"/>
                      <a:gd name="connsiteY1" fmla="*/ 144587 h 1708985"/>
                      <a:gd name="connsiteX2" fmla="*/ 275616 w 801824"/>
                      <a:gd name="connsiteY2" fmla="*/ 1704050 h 1708985"/>
                      <a:gd name="connsiteX3" fmla="*/ 0 w 801824"/>
                      <a:gd name="connsiteY3" fmla="*/ 1703109 h 1708985"/>
                      <a:gd name="connsiteX4" fmla="*/ 442500 w 801824"/>
                      <a:gd name="connsiteY4" fmla="*/ 0 h 1708985"/>
                      <a:gd name="connsiteX0" fmla="*/ 442500 w 801824"/>
                      <a:gd name="connsiteY0" fmla="*/ 0 h 1704052"/>
                      <a:gd name="connsiteX1" fmla="*/ 801824 w 801824"/>
                      <a:gd name="connsiteY1" fmla="*/ 144587 h 1704052"/>
                      <a:gd name="connsiteX2" fmla="*/ 275616 w 801824"/>
                      <a:gd name="connsiteY2" fmla="*/ 1704050 h 1704052"/>
                      <a:gd name="connsiteX3" fmla="*/ 0 w 801824"/>
                      <a:gd name="connsiteY3" fmla="*/ 1703109 h 1704052"/>
                      <a:gd name="connsiteX4" fmla="*/ 442500 w 801824"/>
                      <a:gd name="connsiteY4" fmla="*/ 0 h 1704052"/>
                      <a:gd name="connsiteX0" fmla="*/ 442500 w 828984"/>
                      <a:gd name="connsiteY0" fmla="*/ 0 h 1704052"/>
                      <a:gd name="connsiteX1" fmla="*/ 828984 w 828984"/>
                      <a:gd name="connsiteY1" fmla="*/ 11802 h 1704052"/>
                      <a:gd name="connsiteX2" fmla="*/ 275616 w 828984"/>
                      <a:gd name="connsiteY2" fmla="*/ 1704050 h 1704052"/>
                      <a:gd name="connsiteX3" fmla="*/ 0 w 828984"/>
                      <a:gd name="connsiteY3" fmla="*/ 1703109 h 1704052"/>
                      <a:gd name="connsiteX4" fmla="*/ 442500 w 828984"/>
                      <a:gd name="connsiteY4" fmla="*/ 0 h 1704052"/>
                      <a:gd name="connsiteX0" fmla="*/ 445518 w 828984"/>
                      <a:gd name="connsiteY0" fmla="*/ 0 h 1701034"/>
                      <a:gd name="connsiteX1" fmla="*/ 828984 w 828984"/>
                      <a:gd name="connsiteY1" fmla="*/ 8784 h 1701034"/>
                      <a:gd name="connsiteX2" fmla="*/ 275616 w 828984"/>
                      <a:gd name="connsiteY2" fmla="*/ 1701032 h 1701034"/>
                      <a:gd name="connsiteX3" fmla="*/ 0 w 828984"/>
                      <a:gd name="connsiteY3" fmla="*/ 1700091 h 1701034"/>
                      <a:gd name="connsiteX4" fmla="*/ 445518 w 828984"/>
                      <a:gd name="connsiteY4" fmla="*/ 0 h 1701034"/>
                      <a:gd name="connsiteX0" fmla="*/ 445518 w 828984"/>
                      <a:gd name="connsiteY0" fmla="*/ 0 h 1701034"/>
                      <a:gd name="connsiteX1" fmla="*/ 828984 w 828984"/>
                      <a:gd name="connsiteY1" fmla="*/ 8784 h 1701034"/>
                      <a:gd name="connsiteX2" fmla="*/ 275616 w 828984"/>
                      <a:gd name="connsiteY2" fmla="*/ 1701032 h 1701034"/>
                      <a:gd name="connsiteX3" fmla="*/ 0 w 828984"/>
                      <a:gd name="connsiteY3" fmla="*/ 1700091 h 1701034"/>
                      <a:gd name="connsiteX4" fmla="*/ 445518 w 828984"/>
                      <a:gd name="connsiteY4" fmla="*/ 0 h 1701034"/>
                      <a:gd name="connsiteX0" fmla="*/ 445518 w 828984"/>
                      <a:gd name="connsiteY0" fmla="*/ 0 h 1701034"/>
                      <a:gd name="connsiteX1" fmla="*/ 828984 w 828984"/>
                      <a:gd name="connsiteY1" fmla="*/ 8784 h 1701034"/>
                      <a:gd name="connsiteX2" fmla="*/ 275616 w 828984"/>
                      <a:gd name="connsiteY2" fmla="*/ 1701032 h 1701034"/>
                      <a:gd name="connsiteX3" fmla="*/ 0 w 828984"/>
                      <a:gd name="connsiteY3" fmla="*/ 1700091 h 1701034"/>
                      <a:gd name="connsiteX4" fmla="*/ 445518 w 828984"/>
                      <a:gd name="connsiteY4" fmla="*/ 0 h 1701034"/>
                      <a:gd name="connsiteX0" fmla="*/ 445518 w 828984"/>
                      <a:gd name="connsiteY0" fmla="*/ 0 h 1701034"/>
                      <a:gd name="connsiteX1" fmla="*/ 828984 w 828984"/>
                      <a:gd name="connsiteY1" fmla="*/ 8784 h 1701034"/>
                      <a:gd name="connsiteX2" fmla="*/ 275616 w 828984"/>
                      <a:gd name="connsiteY2" fmla="*/ 1701032 h 1701034"/>
                      <a:gd name="connsiteX3" fmla="*/ 0 w 828984"/>
                      <a:gd name="connsiteY3" fmla="*/ 1700091 h 1701034"/>
                      <a:gd name="connsiteX4" fmla="*/ 445518 w 828984"/>
                      <a:gd name="connsiteY4" fmla="*/ 0 h 1701034"/>
                      <a:gd name="connsiteX0" fmla="*/ 445518 w 828984"/>
                      <a:gd name="connsiteY0" fmla="*/ 0 h 1701034"/>
                      <a:gd name="connsiteX1" fmla="*/ 828984 w 828984"/>
                      <a:gd name="connsiteY1" fmla="*/ 8784 h 1701034"/>
                      <a:gd name="connsiteX2" fmla="*/ 275616 w 828984"/>
                      <a:gd name="connsiteY2" fmla="*/ 1701032 h 1701034"/>
                      <a:gd name="connsiteX3" fmla="*/ 0 w 828984"/>
                      <a:gd name="connsiteY3" fmla="*/ 1700091 h 1701034"/>
                      <a:gd name="connsiteX4" fmla="*/ 445518 w 828984"/>
                      <a:gd name="connsiteY4" fmla="*/ 0 h 1701034"/>
                      <a:gd name="connsiteX0" fmla="*/ 445518 w 828984"/>
                      <a:gd name="connsiteY0" fmla="*/ 0 h 1701034"/>
                      <a:gd name="connsiteX1" fmla="*/ 828984 w 828984"/>
                      <a:gd name="connsiteY1" fmla="*/ 8784 h 1701034"/>
                      <a:gd name="connsiteX2" fmla="*/ 275616 w 828984"/>
                      <a:gd name="connsiteY2" fmla="*/ 1701032 h 1701034"/>
                      <a:gd name="connsiteX3" fmla="*/ 0 w 828984"/>
                      <a:gd name="connsiteY3" fmla="*/ 1700091 h 1701034"/>
                      <a:gd name="connsiteX4" fmla="*/ 445518 w 828984"/>
                      <a:gd name="connsiteY4" fmla="*/ 0 h 1701034"/>
                      <a:gd name="connsiteX0" fmla="*/ 445518 w 828984"/>
                      <a:gd name="connsiteY0" fmla="*/ 0 h 1701034"/>
                      <a:gd name="connsiteX1" fmla="*/ 828984 w 828984"/>
                      <a:gd name="connsiteY1" fmla="*/ 8784 h 1701034"/>
                      <a:gd name="connsiteX2" fmla="*/ 275616 w 828984"/>
                      <a:gd name="connsiteY2" fmla="*/ 1701032 h 1701034"/>
                      <a:gd name="connsiteX3" fmla="*/ 0 w 828984"/>
                      <a:gd name="connsiteY3" fmla="*/ 1700091 h 1701034"/>
                      <a:gd name="connsiteX4" fmla="*/ 445518 w 828984"/>
                      <a:gd name="connsiteY4" fmla="*/ 0 h 1701034"/>
                      <a:gd name="connsiteX0" fmla="*/ 445518 w 825966"/>
                      <a:gd name="connsiteY0" fmla="*/ 0 h 1701034"/>
                      <a:gd name="connsiteX1" fmla="*/ 825966 w 825966"/>
                      <a:gd name="connsiteY1" fmla="*/ 5767 h 1701034"/>
                      <a:gd name="connsiteX2" fmla="*/ 275616 w 825966"/>
                      <a:gd name="connsiteY2" fmla="*/ 1701032 h 1701034"/>
                      <a:gd name="connsiteX3" fmla="*/ 0 w 825966"/>
                      <a:gd name="connsiteY3" fmla="*/ 1700091 h 1701034"/>
                      <a:gd name="connsiteX4" fmla="*/ 445518 w 825966"/>
                      <a:gd name="connsiteY4" fmla="*/ 0 h 1701034"/>
                      <a:gd name="connsiteX0" fmla="*/ 445518 w 823585"/>
                      <a:gd name="connsiteY0" fmla="*/ 0 h 1701034"/>
                      <a:gd name="connsiteX1" fmla="*/ 823585 w 823585"/>
                      <a:gd name="connsiteY1" fmla="*/ 3386 h 1701034"/>
                      <a:gd name="connsiteX2" fmla="*/ 275616 w 823585"/>
                      <a:gd name="connsiteY2" fmla="*/ 1701032 h 1701034"/>
                      <a:gd name="connsiteX3" fmla="*/ 0 w 823585"/>
                      <a:gd name="connsiteY3" fmla="*/ 1700091 h 1701034"/>
                      <a:gd name="connsiteX4" fmla="*/ 445518 w 823585"/>
                      <a:gd name="connsiteY4" fmla="*/ 0 h 1701034"/>
                      <a:gd name="connsiteX0" fmla="*/ 445518 w 823585"/>
                      <a:gd name="connsiteY0" fmla="*/ 0 h 1701034"/>
                      <a:gd name="connsiteX1" fmla="*/ 823585 w 823585"/>
                      <a:gd name="connsiteY1" fmla="*/ 3386 h 1701034"/>
                      <a:gd name="connsiteX2" fmla="*/ 275616 w 823585"/>
                      <a:gd name="connsiteY2" fmla="*/ 1701032 h 1701034"/>
                      <a:gd name="connsiteX3" fmla="*/ 0 w 823585"/>
                      <a:gd name="connsiteY3" fmla="*/ 1700091 h 1701034"/>
                      <a:gd name="connsiteX4" fmla="*/ 445518 w 823585"/>
                      <a:gd name="connsiteY4" fmla="*/ 0 h 1701034"/>
                      <a:gd name="connsiteX0" fmla="*/ 450280 w 823585"/>
                      <a:gd name="connsiteY0" fmla="*/ 1377 h 1697648"/>
                      <a:gd name="connsiteX1" fmla="*/ 823585 w 823585"/>
                      <a:gd name="connsiteY1" fmla="*/ 0 h 1697648"/>
                      <a:gd name="connsiteX2" fmla="*/ 275616 w 823585"/>
                      <a:gd name="connsiteY2" fmla="*/ 1697646 h 1697648"/>
                      <a:gd name="connsiteX3" fmla="*/ 0 w 823585"/>
                      <a:gd name="connsiteY3" fmla="*/ 1696705 h 1697648"/>
                      <a:gd name="connsiteX4" fmla="*/ 450280 w 823585"/>
                      <a:gd name="connsiteY4" fmla="*/ 1377 h 1697648"/>
                      <a:gd name="connsiteX0" fmla="*/ 450280 w 823585"/>
                      <a:gd name="connsiteY0" fmla="*/ 0 h 1701033"/>
                      <a:gd name="connsiteX1" fmla="*/ 823585 w 823585"/>
                      <a:gd name="connsiteY1" fmla="*/ 3385 h 1701033"/>
                      <a:gd name="connsiteX2" fmla="*/ 275616 w 823585"/>
                      <a:gd name="connsiteY2" fmla="*/ 1701031 h 1701033"/>
                      <a:gd name="connsiteX3" fmla="*/ 0 w 823585"/>
                      <a:gd name="connsiteY3" fmla="*/ 1700090 h 1701033"/>
                      <a:gd name="connsiteX4" fmla="*/ 450280 w 823585"/>
                      <a:gd name="connsiteY4" fmla="*/ 0 h 1701033"/>
                      <a:gd name="connsiteX0" fmla="*/ 450280 w 825966"/>
                      <a:gd name="connsiteY0" fmla="*/ 1377 h 1702410"/>
                      <a:gd name="connsiteX1" fmla="*/ 825966 w 825966"/>
                      <a:gd name="connsiteY1" fmla="*/ 0 h 1702410"/>
                      <a:gd name="connsiteX2" fmla="*/ 275616 w 825966"/>
                      <a:gd name="connsiteY2" fmla="*/ 1702408 h 1702410"/>
                      <a:gd name="connsiteX3" fmla="*/ 0 w 825966"/>
                      <a:gd name="connsiteY3" fmla="*/ 1701467 h 1702410"/>
                      <a:gd name="connsiteX4" fmla="*/ 450280 w 825966"/>
                      <a:gd name="connsiteY4" fmla="*/ 1377 h 1702410"/>
                      <a:gd name="connsiteX0" fmla="*/ 450280 w 825966"/>
                      <a:gd name="connsiteY0" fmla="*/ 1 h 1701034"/>
                      <a:gd name="connsiteX1" fmla="*/ 825966 w 825966"/>
                      <a:gd name="connsiteY1" fmla="*/ 1005 h 1701034"/>
                      <a:gd name="connsiteX2" fmla="*/ 275616 w 825966"/>
                      <a:gd name="connsiteY2" fmla="*/ 1701032 h 1701034"/>
                      <a:gd name="connsiteX3" fmla="*/ 0 w 825966"/>
                      <a:gd name="connsiteY3" fmla="*/ 1700091 h 1701034"/>
                      <a:gd name="connsiteX4" fmla="*/ 450280 w 825966"/>
                      <a:gd name="connsiteY4" fmla="*/ 1 h 1701034"/>
                      <a:gd name="connsiteX0" fmla="*/ 450280 w 825966"/>
                      <a:gd name="connsiteY0" fmla="*/ 1 h 1701034"/>
                      <a:gd name="connsiteX1" fmla="*/ 825966 w 825966"/>
                      <a:gd name="connsiteY1" fmla="*/ 1005 h 1701034"/>
                      <a:gd name="connsiteX2" fmla="*/ 275616 w 825966"/>
                      <a:gd name="connsiteY2" fmla="*/ 1701032 h 1701034"/>
                      <a:gd name="connsiteX3" fmla="*/ 0 w 825966"/>
                      <a:gd name="connsiteY3" fmla="*/ 1700091 h 1701034"/>
                      <a:gd name="connsiteX4" fmla="*/ 450280 w 825966"/>
                      <a:gd name="connsiteY4" fmla="*/ 1 h 1701034"/>
                      <a:gd name="connsiteX0" fmla="*/ 447899 w 823585"/>
                      <a:gd name="connsiteY0" fmla="*/ 1 h 1701034"/>
                      <a:gd name="connsiteX1" fmla="*/ 823585 w 823585"/>
                      <a:gd name="connsiteY1" fmla="*/ 1005 h 1701034"/>
                      <a:gd name="connsiteX2" fmla="*/ 273235 w 823585"/>
                      <a:gd name="connsiteY2" fmla="*/ 1701032 h 1701034"/>
                      <a:gd name="connsiteX3" fmla="*/ 0 w 823585"/>
                      <a:gd name="connsiteY3" fmla="*/ 1697710 h 1701034"/>
                      <a:gd name="connsiteX4" fmla="*/ 447899 w 823585"/>
                      <a:gd name="connsiteY4" fmla="*/ 1 h 1701034"/>
                      <a:gd name="connsiteX0" fmla="*/ 447899 w 823585"/>
                      <a:gd name="connsiteY0" fmla="*/ 1 h 1697710"/>
                      <a:gd name="connsiteX1" fmla="*/ 823585 w 823585"/>
                      <a:gd name="connsiteY1" fmla="*/ 1005 h 1697710"/>
                      <a:gd name="connsiteX2" fmla="*/ 277997 w 823585"/>
                      <a:gd name="connsiteY2" fmla="*/ 1696270 h 1697710"/>
                      <a:gd name="connsiteX3" fmla="*/ 0 w 823585"/>
                      <a:gd name="connsiteY3" fmla="*/ 1697710 h 1697710"/>
                      <a:gd name="connsiteX4" fmla="*/ 447899 w 823585"/>
                      <a:gd name="connsiteY4" fmla="*/ 1 h 1697710"/>
                      <a:gd name="connsiteX0" fmla="*/ 450280 w 825966"/>
                      <a:gd name="connsiteY0" fmla="*/ 1 h 1696272"/>
                      <a:gd name="connsiteX1" fmla="*/ 825966 w 825966"/>
                      <a:gd name="connsiteY1" fmla="*/ 1005 h 1696272"/>
                      <a:gd name="connsiteX2" fmla="*/ 280378 w 825966"/>
                      <a:gd name="connsiteY2" fmla="*/ 1696270 h 1696272"/>
                      <a:gd name="connsiteX3" fmla="*/ 0 w 825966"/>
                      <a:gd name="connsiteY3" fmla="*/ 1695329 h 1696272"/>
                      <a:gd name="connsiteX4" fmla="*/ 450280 w 825966"/>
                      <a:gd name="connsiteY4" fmla="*/ 1 h 1696272"/>
                      <a:gd name="connsiteX0" fmla="*/ 450280 w 825966"/>
                      <a:gd name="connsiteY0" fmla="*/ 1 h 1696272"/>
                      <a:gd name="connsiteX1" fmla="*/ 825966 w 825966"/>
                      <a:gd name="connsiteY1" fmla="*/ 1005 h 1696272"/>
                      <a:gd name="connsiteX2" fmla="*/ 282760 w 825966"/>
                      <a:gd name="connsiteY2" fmla="*/ 1696270 h 1696272"/>
                      <a:gd name="connsiteX3" fmla="*/ 0 w 825966"/>
                      <a:gd name="connsiteY3" fmla="*/ 1695329 h 1696272"/>
                      <a:gd name="connsiteX4" fmla="*/ 450280 w 825966"/>
                      <a:gd name="connsiteY4" fmla="*/ 1 h 1696272"/>
                      <a:gd name="connsiteX0" fmla="*/ 455043 w 830729"/>
                      <a:gd name="connsiteY0" fmla="*/ 1 h 1696272"/>
                      <a:gd name="connsiteX1" fmla="*/ 830729 w 830729"/>
                      <a:gd name="connsiteY1" fmla="*/ 1005 h 1696272"/>
                      <a:gd name="connsiteX2" fmla="*/ 287523 w 830729"/>
                      <a:gd name="connsiteY2" fmla="*/ 1696270 h 1696272"/>
                      <a:gd name="connsiteX3" fmla="*/ 0 w 830729"/>
                      <a:gd name="connsiteY3" fmla="*/ 1692948 h 1696272"/>
                      <a:gd name="connsiteX4" fmla="*/ 455043 w 830729"/>
                      <a:gd name="connsiteY4" fmla="*/ 1 h 1696272"/>
                      <a:gd name="connsiteX0" fmla="*/ 464568 w 840254"/>
                      <a:gd name="connsiteY0" fmla="*/ 1 h 1696272"/>
                      <a:gd name="connsiteX1" fmla="*/ 840254 w 840254"/>
                      <a:gd name="connsiteY1" fmla="*/ 1005 h 1696272"/>
                      <a:gd name="connsiteX2" fmla="*/ 297048 w 840254"/>
                      <a:gd name="connsiteY2" fmla="*/ 1696270 h 1696272"/>
                      <a:gd name="connsiteX3" fmla="*/ 0 w 840254"/>
                      <a:gd name="connsiteY3" fmla="*/ 1695329 h 1696272"/>
                      <a:gd name="connsiteX4" fmla="*/ 464568 w 840254"/>
                      <a:gd name="connsiteY4" fmla="*/ 1 h 1696272"/>
                      <a:gd name="connsiteX0" fmla="*/ 464568 w 840254"/>
                      <a:gd name="connsiteY0" fmla="*/ 1 h 1696272"/>
                      <a:gd name="connsiteX1" fmla="*/ 840254 w 840254"/>
                      <a:gd name="connsiteY1" fmla="*/ 1005 h 1696272"/>
                      <a:gd name="connsiteX2" fmla="*/ 297048 w 840254"/>
                      <a:gd name="connsiteY2" fmla="*/ 1696270 h 1696272"/>
                      <a:gd name="connsiteX3" fmla="*/ 0 w 840254"/>
                      <a:gd name="connsiteY3" fmla="*/ 1695329 h 1696272"/>
                      <a:gd name="connsiteX4" fmla="*/ 464568 w 840254"/>
                      <a:gd name="connsiteY4" fmla="*/ 1 h 1696272"/>
                      <a:gd name="connsiteX0" fmla="*/ 462187 w 837873"/>
                      <a:gd name="connsiteY0" fmla="*/ 1 h 1697710"/>
                      <a:gd name="connsiteX1" fmla="*/ 837873 w 837873"/>
                      <a:gd name="connsiteY1" fmla="*/ 1005 h 1697710"/>
                      <a:gd name="connsiteX2" fmla="*/ 294667 w 837873"/>
                      <a:gd name="connsiteY2" fmla="*/ 1696270 h 1697710"/>
                      <a:gd name="connsiteX3" fmla="*/ 0 w 837873"/>
                      <a:gd name="connsiteY3" fmla="*/ 1697710 h 1697710"/>
                      <a:gd name="connsiteX4" fmla="*/ 462187 w 837873"/>
                      <a:gd name="connsiteY4" fmla="*/ 1 h 1697710"/>
                      <a:gd name="connsiteX0" fmla="*/ 462187 w 837873"/>
                      <a:gd name="connsiteY0" fmla="*/ 1 h 1698653"/>
                      <a:gd name="connsiteX1" fmla="*/ 837873 w 837873"/>
                      <a:gd name="connsiteY1" fmla="*/ 1005 h 1698653"/>
                      <a:gd name="connsiteX2" fmla="*/ 294667 w 837873"/>
                      <a:gd name="connsiteY2" fmla="*/ 1698651 h 1698653"/>
                      <a:gd name="connsiteX3" fmla="*/ 0 w 837873"/>
                      <a:gd name="connsiteY3" fmla="*/ 1697710 h 1698653"/>
                      <a:gd name="connsiteX4" fmla="*/ 462187 w 837873"/>
                      <a:gd name="connsiteY4" fmla="*/ 1 h 1698653"/>
                      <a:gd name="connsiteX0" fmla="*/ 462187 w 837873"/>
                      <a:gd name="connsiteY0" fmla="*/ 1 h 1698653"/>
                      <a:gd name="connsiteX1" fmla="*/ 837873 w 837873"/>
                      <a:gd name="connsiteY1" fmla="*/ 1005 h 1698653"/>
                      <a:gd name="connsiteX2" fmla="*/ 294667 w 837873"/>
                      <a:gd name="connsiteY2" fmla="*/ 1698651 h 1698653"/>
                      <a:gd name="connsiteX3" fmla="*/ 0 w 837873"/>
                      <a:gd name="connsiteY3" fmla="*/ 1697710 h 1698653"/>
                      <a:gd name="connsiteX4" fmla="*/ 462187 w 837873"/>
                      <a:gd name="connsiteY4" fmla="*/ 1 h 1698653"/>
                      <a:gd name="connsiteX0" fmla="*/ 462187 w 837873"/>
                      <a:gd name="connsiteY0" fmla="*/ 1 h 1698653"/>
                      <a:gd name="connsiteX1" fmla="*/ 837873 w 837873"/>
                      <a:gd name="connsiteY1" fmla="*/ 1005 h 1698653"/>
                      <a:gd name="connsiteX2" fmla="*/ 297048 w 837873"/>
                      <a:gd name="connsiteY2" fmla="*/ 1698651 h 1698653"/>
                      <a:gd name="connsiteX3" fmla="*/ 0 w 837873"/>
                      <a:gd name="connsiteY3" fmla="*/ 1697710 h 1698653"/>
                      <a:gd name="connsiteX4" fmla="*/ 462187 w 837873"/>
                      <a:gd name="connsiteY4" fmla="*/ 1 h 1698653"/>
                      <a:gd name="connsiteX0" fmla="*/ 462187 w 837873"/>
                      <a:gd name="connsiteY0" fmla="*/ 1 h 1701034"/>
                      <a:gd name="connsiteX1" fmla="*/ 837873 w 837873"/>
                      <a:gd name="connsiteY1" fmla="*/ 1005 h 1701034"/>
                      <a:gd name="connsiteX2" fmla="*/ 292286 w 837873"/>
                      <a:gd name="connsiteY2" fmla="*/ 1701032 h 1701034"/>
                      <a:gd name="connsiteX3" fmla="*/ 0 w 837873"/>
                      <a:gd name="connsiteY3" fmla="*/ 1697710 h 1701034"/>
                      <a:gd name="connsiteX4" fmla="*/ 462187 w 837873"/>
                      <a:gd name="connsiteY4" fmla="*/ 1 h 1701034"/>
                      <a:gd name="connsiteX0" fmla="*/ 462187 w 837873"/>
                      <a:gd name="connsiteY0" fmla="*/ 1 h 1701034"/>
                      <a:gd name="connsiteX1" fmla="*/ 837873 w 837873"/>
                      <a:gd name="connsiteY1" fmla="*/ 1005 h 1701034"/>
                      <a:gd name="connsiteX2" fmla="*/ 292286 w 837873"/>
                      <a:gd name="connsiteY2" fmla="*/ 1701032 h 1701034"/>
                      <a:gd name="connsiteX3" fmla="*/ 0 w 837873"/>
                      <a:gd name="connsiteY3" fmla="*/ 1697710 h 1701034"/>
                      <a:gd name="connsiteX4" fmla="*/ 462187 w 837873"/>
                      <a:gd name="connsiteY4" fmla="*/ 1 h 1701034"/>
                      <a:gd name="connsiteX0" fmla="*/ 462187 w 837873"/>
                      <a:gd name="connsiteY0" fmla="*/ 1 h 1701034"/>
                      <a:gd name="connsiteX1" fmla="*/ 837873 w 837873"/>
                      <a:gd name="connsiteY1" fmla="*/ 1005 h 1701034"/>
                      <a:gd name="connsiteX2" fmla="*/ 292286 w 837873"/>
                      <a:gd name="connsiteY2" fmla="*/ 1701032 h 1701034"/>
                      <a:gd name="connsiteX3" fmla="*/ 0 w 837873"/>
                      <a:gd name="connsiteY3" fmla="*/ 1700100 h 1701034"/>
                      <a:gd name="connsiteX4" fmla="*/ 462187 w 837873"/>
                      <a:gd name="connsiteY4" fmla="*/ 1 h 1701034"/>
                      <a:gd name="connsiteX0" fmla="*/ 462187 w 837873"/>
                      <a:gd name="connsiteY0" fmla="*/ 1 h 1701034"/>
                      <a:gd name="connsiteX1" fmla="*/ 837873 w 837873"/>
                      <a:gd name="connsiteY1" fmla="*/ 8173 h 1701034"/>
                      <a:gd name="connsiteX2" fmla="*/ 292286 w 837873"/>
                      <a:gd name="connsiteY2" fmla="*/ 1701032 h 1701034"/>
                      <a:gd name="connsiteX3" fmla="*/ 0 w 837873"/>
                      <a:gd name="connsiteY3" fmla="*/ 1700100 h 1701034"/>
                      <a:gd name="connsiteX4" fmla="*/ 462187 w 837873"/>
                      <a:gd name="connsiteY4" fmla="*/ 1 h 1701034"/>
                      <a:gd name="connsiteX0" fmla="*/ 462187 w 837873"/>
                      <a:gd name="connsiteY0" fmla="*/ 1 h 1698644"/>
                      <a:gd name="connsiteX1" fmla="*/ 837873 w 837873"/>
                      <a:gd name="connsiteY1" fmla="*/ 5783 h 1698644"/>
                      <a:gd name="connsiteX2" fmla="*/ 292286 w 837873"/>
                      <a:gd name="connsiteY2" fmla="*/ 1698642 h 1698644"/>
                      <a:gd name="connsiteX3" fmla="*/ 0 w 837873"/>
                      <a:gd name="connsiteY3" fmla="*/ 1697710 h 1698644"/>
                      <a:gd name="connsiteX4" fmla="*/ 462187 w 837873"/>
                      <a:gd name="connsiteY4" fmla="*/ 1 h 1698644"/>
                      <a:gd name="connsiteX0" fmla="*/ 462187 w 837873"/>
                      <a:gd name="connsiteY0" fmla="*/ 1 h 1698644"/>
                      <a:gd name="connsiteX1" fmla="*/ 837873 w 837873"/>
                      <a:gd name="connsiteY1" fmla="*/ 5783 h 1698644"/>
                      <a:gd name="connsiteX2" fmla="*/ 292286 w 837873"/>
                      <a:gd name="connsiteY2" fmla="*/ 1698642 h 1698644"/>
                      <a:gd name="connsiteX3" fmla="*/ 0 w 837873"/>
                      <a:gd name="connsiteY3" fmla="*/ 1697710 h 1698644"/>
                      <a:gd name="connsiteX4" fmla="*/ 462187 w 837873"/>
                      <a:gd name="connsiteY4" fmla="*/ 1 h 1698644"/>
                      <a:gd name="connsiteX0" fmla="*/ 462187 w 840254"/>
                      <a:gd name="connsiteY0" fmla="*/ 1 h 1698644"/>
                      <a:gd name="connsiteX1" fmla="*/ 840254 w 840254"/>
                      <a:gd name="connsiteY1" fmla="*/ 5783 h 1698644"/>
                      <a:gd name="connsiteX2" fmla="*/ 292286 w 840254"/>
                      <a:gd name="connsiteY2" fmla="*/ 1698642 h 1698644"/>
                      <a:gd name="connsiteX3" fmla="*/ 0 w 840254"/>
                      <a:gd name="connsiteY3" fmla="*/ 1697710 h 1698644"/>
                      <a:gd name="connsiteX4" fmla="*/ 462187 w 840254"/>
                      <a:gd name="connsiteY4" fmla="*/ 1 h 1698644"/>
                      <a:gd name="connsiteX0" fmla="*/ 459806 w 840254"/>
                      <a:gd name="connsiteY0" fmla="*/ 1 h 1698644"/>
                      <a:gd name="connsiteX1" fmla="*/ 840254 w 840254"/>
                      <a:gd name="connsiteY1" fmla="*/ 5783 h 1698644"/>
                      <a:gd name="connsiteX2" fmla="*/ 292286 w 840254"/>
                      <a:gd name="connsiteY2" fmla="*/ 1698642 h 1698644"/>
                      <a:gd name="connsiteX3" fmla="*/ 0 w 840254"/>
                      <a:gd name="connsiteY3" fmla="*/ 1697710 h 1698644"/>
                      <a:gd name="connsiteX4" fmla="*/ 459806 w 840254"/>
                      <a:gd name="connsiteY4" fmla="*/ 1 h 1698644"/>
                      <a:gd name="connsiteX0" fmla="*/ 459806 w 835492"/>
                      <a:gd name="connsiteY0" fmla="*/ 1 h 1698644"/>
                      <a:gd name="connsiteX1" fmla="*/ 835492 w 835492"/>
                      <a:gd name="connsiteY1" fmla="*/ 5783 h 1698644"/>
                      <a:gd name="connsiteX2" fmla="*/ 292286 w 835492"/>
                      <a:gd name="connsiteY2" fmla="*/ 1698642 h 1698644"/>
                      <a:gd name="connsiteX3" fmla="*/ 0 w 835492"/>
                      <a:gd name="connsiteY3" fmla="*/ 1697710 h 1698644"/>
                      <a:gd name="connsiteX4" fmla="*/ 459806 w 835492"/>
                      <a:gd name="connsiteY4" fmla="*/ 1 h 1698644"/>
                      <a:gd name="connsiteX0" fmla="*/ 459806 w 837873"/>
                      <a:gd name="connsiteY0" fmla="*/ 1 h 1698644"/>
                      <a:gd name="connsiteX1" fmla="*/ 837873 w 837873"/>
                      <a:gd name="connsiteY1" fmla="*/ 8172 h 1698644"/>
                      <a:gd name="connsiteX2" fmla="*/ 292286 w 837873"/>
                      <a:gd name="connsiteY2" fmla="*/ 1698642 h 1698644"/>
                      <a:gd name="connsiteX3" fmla="*/ 0 w 837873"/>
                      <a:gd name="connsiteY3" fmla="*/ 1697710 h 1698644"/>
                      <a:gd name="connsiteX4" fmla="*/ 459806 w 837873"/>
                      <a:gd name="connsiteY4" fmla="*/ 1 h 1698644"/>
                      <a:gd name="connsiteX0" fmla="*/ 459806 w 837873"/>
                      <a:gd name="connsiteY0" fmla="*/ 1 h 1698644"/>
                      <a:gd name="connsiteX1" fmla="*/ 837873 w 837873"/>
                      <a:gd name="connsiteY1" fmla="*/ 5783 h 1698644"/>
                      <a:gd name="connsiteX2" fmla="*/ 292286 w 837873"/>
                      <a:gd name="connsiteY2" fmla="*/ 1698642 h 1698644"/>
                      <a:gd name="connsiteX3" fmla="*/ 0 w 837873"/>
                      <a:gd name="connsiteY3" fmla="*/ 1697710 h 1698644"/>
                      <a:gd name="connsiteX4" fmla="*/ 459806 w 837873"/>
                      <a:gd name="connsiteY4" fmla="*/ 1 h 1698644"/>
                      <a:gd name="connsiteX0" fmla="*/ 459806 w 835491"/>
                      <a:gd name="connsiteY0" fmla="*/ 1 h 1698644"/>
                      <a:gd name="connsiteX1" fmla="*/ 835491 w 835491"/>
                      <a:gd name="connsiteY1" fmla="*/ 5783 h 1698644"/>
                      <a:gd name="connsiteX2" fmla="*/ 292286 w 835491"/>
                      <a:gd name="connsiteY2" fmla="*/ 1698642 h 1698644"/>
                      <a:gd name="connsiteX3" fmla="*/ 0 w 835491"/>
                      <a:gd name="connsiteY3" fmla="*/ 1697710 h 1698644"/>
                      <a:gd name="connsiteX4" fmla="*/ 459806 w 835491"/>
                      <a:gd name="connsiteY4" fmla="*/ 1 h 1698644"/>
                      <a:gd name="connsiteX0" fmla="*/ 459806 w 835491"/>
                      <a:gd name="connsiteY0" fmla="*/ 1 h 1698644"/>
                      <a:gd name="connsiteX1" fmla="*/ 835491 w 835491"/>
                      <a:gd name="connsiteY1" fmla="*/ 3394 h 1698644"/>
                      <a:gd name="connsiteX2" fmla="*/ 292286 w 835491"/>
                      <a:gd name="connsiteY2" fmla="*/ 1698642 h 1698644"/>
                      <a:gd name="connsiteX3" fmla="*/ 0 w 835491"/>
                      <a:gd name="connsiteY3" fmla="*/ 1697710 h 1698644"/>
                      <a:gd name="connsiteX4" fmla="*/ 459806 w 835491"/>
                      <a:gd name="connsiteY4" fmla="*/ 1 h 1698644"/>
                      <a:gd name="connsiteX0" fmla="*/ 457424 w 835491"/>
                      <a:gd name="connsiteY0" fmla="*/ 1 h 1698644"/>
                      <a:gd name="connsiteX1" fmla="*/ 835491 w 835491"/>
                      <a:gd name="connsiteY1" fmla="*/ 3394 h 1698644"/>
                      <a:gd name="connsiteX2" fmla="*/ 292286 w 835491"/>
                      <a:gd name="connsiteY2" fmla="*/ 1698642 h 1698644"/>
                      <a:gd name="connsiteX3" fmla="*/ 0 w 835491"/>
                      <a:gd name="connsiteY3" fmla="*/ 1697710 h 1698644"/>
                      <a:gd name="connsiteX4" fmla="*/ 457424 w 835491"/>
                      <a:gd name="connsiteY4" fmla="*/ 1 h 1698644"/>
                      <a:gd name="connsiteX0" fmla="*/ 457424 w 835491"/>
                      <a:gd name="connsiteY0" fmla="*/ 1 h 1698644"/>
                      <a:gd name="connsiteX1" fmla="*/ 835491 w 835491"/>
                      <a:gd name="connsiteY1" fmla="*/ 3394 h 1698644"/>
                      <a:gd name="connsiteX2" fmla="*/ 292286 w 835491"/>
                      <a:gd name="connsiteY2" fmla="*/ 1698642 h 1698644"/>
                      <a:gd name="connsiteX3" fmla="*/ 0 w 835491"/>
                      <a:gd name="connsiteY3" fmla="*/ 1697710 h 1698644"/>
                      <a:gd name="connsiteX4" fmla="*/ 457424 w 835491"/>
                      <a:gd name="connsiteY4" fmla="*/ 1 h 1698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491" h="1698644">
                        <a:moveTo>
                          <a:pt x="457424" y="1"/>
                        </a:moveTo>
                        <a:lnTo>
                          <a:pt x="835491" y="3394"/>
                        </a:lnTo>
                        <a:cubicBezTo>
                          <a:pt x="628577" y="502336"/>
                          <a:pt x="537874" y="1700587"/>
                          <a:pt x="292286" y="1698642"/>
                        </a:cubicBezTo>
                        <a:lnTo>
                          <a:pt x="0" y="1697710"/>
                        </a:lnTo>
                        <a:cubicBezTo>
                          <a:pt x="61375" y="1104631"/>
                          <a:pt x="220255" y="-381"/>
                          <a:pt x="457424" y="1"/>
                        </a:cubicBezTo>
                        <a:close/>
                      </a:path>
                    </a:pathLst>
                  </a:cu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54" name="Group 53"/>
                  <p:cNvGrpSpPr/>
                  <p:nvPr/>
                </p:nvGrpSpPr>
                <p:grpSpPr>
                  <a:xfrm>
                    <a:off x="6104077" y="2237910"/>
                    <a:ext cx="959367" cy="2136090"/>
                    <a:chOff x="6104077" y="2237910"/>
                    <a:chExt cx="959367" cy="2136090"/>
                  </a:xfrm>
                </p:grpSpPr>
                <p:grpSp>
                  <p:nvGrpSpPr>
                    <p:cNvPr id="55" name="Group 54"/>
                    <p:cNvGrpSpPr/>
                    <p:nvPr/>
                  </p:nvGrpSpPr>
                  <p:grpSpPr>
                    <a:xfrm>
                      <a:off x="6104077" y="2237910"/>
                      <a:ext cx="959367" cy="2136090"/>
                      <a:chOff x="6104077" y="2237910"/>
                      <a:chExt cx="959367" cy="2136090"/>
                    </a:xfrm>
                  </p:grpSpPr>
                  <p:sp>
                    <p:nvSpPr>
                      <p:cNvPr id="57" name="Down Arrow 56"/>
                      <p:cNvSpPr/>
                      <p:nvPr/>
                    </p:nvSpPr>
                    <p:spPr>
                      <a:xfrm rot="10800000">
                        <a:off x="6112706" y="2237910"/>
                        <a:ext cx="484632" cy="457384"/>
                      </a:xfrm>
                      <a:prstGeom prst="downArrow">
                        <a:avLst/>
                      </a:prstGeom>
                      <a:solidFill>
                        <a:srgbClr val="CA4A2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8" name="Freeform 57"/>
                      <p:cNvSpPr/>
                      <p:nvPr/>
                    </p:nvSpPr>
                    <p:spPr>
                      <a:xfrm>
                        <a:off x="6104077" y="2648407"/>
                        <a:ext cx="959367" cy="1725593"/>
                      </a:xfrm>
                      <a:custGeom>
                        <a:avLst/>
                        <a:gdLst>
                          <a:gd name="connsiteX0" fmla="*/ 0 w 959367"/>
                          <a:gd name="connsiteY0" fmla="*/ 0 h 1727340"/>
                          <a:gd name="connsiteX1" fmla="*/ 484665 w 959367"/>
                          <a:gd name="connsiteY1" fmla="*/ 10851 h 1727340"/>
                          <a:gd name="connsiteX2" fmla="*/ 959367 w 959367"/>
                          <a:gd name="connsiteY2" fmla="*/ 1727340 h 1727340"/>
                          <a:gd name="connsiteX3" fmla="*/ 470159 w 959367"/>
                          <a:gd name="connsiteY3" fmla="*/ 1716970 h 1727340"/>
                          <a:gd name="connsiteX4" fmla="*/ 0 w 959367"/>
                          <a:gd name="connsiteY4" fmla="*/ 0 h 1727340"/>
                          <a:gd name="connsiteX0" fmla="*/ 0 w 959367"/>
                          <a:gd name="connsiteY0" fmla="*/ 0 h 1720990"/>
                          <a:gd name="connsiteX1" fmla="*/ 484665 w 959367"/>
                          <a:gd name="connsiteY1" fmla="*/ 4501 h 1720990"/>
                          <a:gd name="connsiteX2" fmla="*/ 959367 w 959367"/>
                          <a:gd name="connsiteY2" fmla="*/ 1720990 h 1720990"/>
                          <a:gd name="connsiteX3" fmla="*/ 470159 w 959367"/>
                          <a:gd name="connsiteY3" fmla="*/ 1710620 h 1720990"/>
                          <a:gd name="connsiteX4" fmla="*/ 0 w 959367"/>
                          <a:gd name="connsiteY4" fmla="*/ 0 h 1720990"/>
                          <a:gd name="connsiteX0" fmla="*/ 0 w 959367"/>
                          <a:gd name="connsiteY0" fmla="*/ 0 h 1720990"/>
                          <a:gd name="connsiteX1" fmla="*/ 484665 w 959367"/>
                          <a:gd name="connsiteY1" fmla="*/ 1326 h 1720990"/>
                          <a:gd name="connsiteX2" fmla="*/ 959367 w 959367"/>
                          <a:gd name="connsiteY2" fmla="*/ 1720990 h 1720990"/>
                          <a:gd name="connsiteX3" fmla="*/ 470159 w 959367"/>
                          <a:gd name="connsiteY3" fmla="*/ 1710620 h 1720990"/>
                          <a:gd name="connsiteX4" fmla="*/ 0 w 959367"/>
                          <a:gd name="connsiteY4" fmla="*/ 0 h 1720990"/>
                          <a:gd name="connsiteX0" fmla="*/ 0 w 959367"/>
                          <a:gd name="connsiteY0" fmla="*/ 0 h 1720990"/>
                          <a:gd name="connsiteX1" fmla="*/ 484665 w 959367"/>
                          <a:gd name="connsiteY1" fmla="*/ 1326 h 1720990"/>
                          <a:gd name="connsiteX2" fmla="*/ 959367 w 959367"/>
                          <a:gd name="connsiteY2" fmla="*/ 1720990 h 1720990"/>
                          <a:gd name="connsiteX3" fmla="*/ 470159 w 959367"/>
                          <a:gd name="connsiteY3" fmla="*/ 1710620 h 1720990"/>
                          <a:gd name="connsiteX4" fmla="*/ 0 w 959367"/>
                          <a:gd name="connsiteY4" fmla="*/ 0 h 1720990"/>
                          <a:gd name="connsiteX0" fmla="*/ 0 w 959367"/>
                          <a:gd name="connsiteY0" fmla="*/ 0 h 1720990"/>
                          <a:gd name="connsiteX1" fmla="*/ 484665 w 959367"/>
                          <a:gd name="connsiteY1" fmla="*/ 1326 h 1720990"/>
                          <a:gd name="connsiteX2" fmla="*/ 959367 w 959367"/>
                          <a:gd name="connsiteY2" fmla="*/ 1720990 h 1720990"/>
                          <a:gd name="connsiteX3" fmla="*/ 470159 w 959367"/>
                          <a:gd name="connsiteY3" fmla="*/ 1710620 h 1720990"/>
                          <a:gd name="connsiteX4" fmla="*/ 0 w 959367"/>
                          <a:gd name="connsiteY4" fmla="*/ 0 h 1720990"/>
                          <a:gd name="connsiteX0" fmla="*/ 0 w 959367"/>
                          <a:gd name="connsiteY0" fmla="*/ 0 h 1720990"/>
                          <a:gd name="connsiteX1" fmla="*/ 484665 w 959367"/>
                          <a:gd name="connsiteY1" fmla="*/ 1326 h 1720990"/>
                          <a:gd name="connsiteX2" fmla="*/ 959367 w 959367"/>
                          <a:gd name="connsiteY2" fmla="*/ 1720990 h 1720990"/>
                          <a:gd name="connsiteX3" fmla="*/ 470159 w 959367"/>
                          <a:gd name="connsiteY3" fmla="*/ 1710620 h 1720990"/>
                          <a:gd name="connsiteX4" fmla="*/ 0 w 959367"/>
                          <a:gd name="connsiteY4" fmla="*/ 0 h 1720990"/>
                          <a:gd name="connsiteX0" fmla="*/ 0 w 959367"/>
                          <a:gd name="connsiteY0" fmla="*/ 0 h 1720990"/>
                          <a:gd name="connsiteX1" fmla="*/ 481490 w 959367"/>
                          <a:gd name="connsiteY1" fmla="*/ 1326 h 1720990"/>
                          <a:gd name="connsiteX2" fmla="*/ 959367 w 959367"/>
                          <a:gd name="connsiteY2" fmla="*/ 1720990 h 1720990"/>
                          <a:gd name="connsiteX3" fmla="*/ 470159 w 959367"/>
                          <a:gd name="connsiteY3" fmla="*/ 1710620 h 1720990"/>
                          <a:gd name="connsiteX4" fmla="*/ 0 w 959367"/>
                          <a:gd name="connsiteY4" fmla="*/ 0 h 1720990"/>
                          <a:gd name="connsiteX0" fmla="*/ 0 w 959367"/>
                          <a:gd name="connsiteY0" fmla="*/ 1849 h 1722839"/>
                          <a:gd name="connsiteX1" fmla="*/ 481490 w 959367"/>
                          <a:gd name="connsiteY1" fmla="*/ 0 h 1722839"/>
                          <a:gd name="connsiteX2" fmla="*/ 959367 w 959367"/>
                          <a:gd name="connsiteY2" fmla="*/ 1722839 h 1722839"/>
                          <a:gd name="connsiteX3" fmla="*/ 470159 w 959367"/>
                          <a:gd name="connsiteY3" fmla="*/ 1712469 h 1722839"/>
                          <a:gd name="connsiteX4" fmla="*/ 0 w 959367"/>
                          <a:gd name="connsiteY4" fmla="*/ 1849 h 1722839"/>
                          <a:gd name="connsiteX0" fmla="*/ 0 w 959367"/>
                          <a:gd name="connsiteY0" fmla="*/ 1849 h 1722839"/>
                          <a:gd name="connsiteX1" fmla="*/ 481490 w 959367"/>
                          <a:gd name="connsiteY1" fmla="*/ 0 h 1722839"/>
                          <a:gd name="connsiteX2" fmla="*/ 959367 w 959367"/>
                          <a:gd name="connsiteY2" fmla="*/ 1722839 h 1722839"/>
                          <a:gd name="connsiteX3" fmla="*/ 470159 w 959367"/>
                          <a:gd name="connsiteY3" fmla="*/ 1718819 h 1722839"/>
                          <a:gd name="connsiteX4" fmla="*/ 0 w 959367"/>
                          <a:gd name="connsiteY4" fmla="*/ 1849 h 1722839"/>
                          <a:gd name="connsiteX0" fmla="*/ 0 w 959367"/>
                          <a:gd name="connsiteY0" fmla="*/ 1849 h 1722839"/>
                          <a:gd name="connsiteX1" fmla="*/ 481490 w 959367"/>
                          <a:gd name="connsiteY1" fmla="*/ 0 h 1722839"/>
                          <a:gd name="connsiteX2" fmla="*/ 959367 w 959367"/>
                          <a:gd name="connsiteY2" fmla="*/ 1722839 h 1722839"/>
                          <a:gd name="connsiteX3" fmla="*/ 479684 w 959367"/>
                          <a:gd name="connsiteY3" fmla="*/ 1721994 h 1722839"/>
                          <a:gd name="connsiteX4" fmla="*/ 0 w 959367"/>
                          <a:gd name="connsiteY4" fmla="*/ 1849 h 1722839"/>
                          <a:gd name="connsiteX0" fmla="*/ 0 w 959367"/>
                          <a:gd name="connsiteY0" fmla="*/ 1849 h 1722839"/>
                          <a:gd name="connsiteX1" fmla="*/ 481490 w 959367"/>
                          <a:gd name="connsiteY1" fmla="*/ 0 h 1722839"/>
                          <a:gd name="connsiteX2" fmla="*/ 959367 w 959367"/>
                          <a:gd name="connsiteY2" fmla="*/ 1722839 h 1722839"/>
                          <a:gd name="connsiteX3" fmla="*/ 479684 w 959367"/>
                          <a:gd name="connsiteY3" fmla="*/ 1721994 h 1722839"/>
                          <a:gd name="connsiteX4" fmla="*/ 0 w 959367"/>
                          <a:gd name="connsiteY4" fmla="*/ 1849 h 1722839"/>
                          <a:gd name="connsiteX0" fmla="*/ 0 w 959367"/>
                          <a:gd name="connsiteY0" fmla="*/ 1849 h 1722839"/>
                          <a:gd name="connsiteX1" fmla="*/ 481490 w 959367"/>
                          <a:gd name="connsiteY1" fmla="*/ 0 h 1722839"/>
                          <a:gd name="connsiteX2" fmla="*/ 959367 w 959367"/>
                          <a:gd name="connsiteY2" fmla="*/ 1722839 h 1722839"/>
                          <a:gd name="connsiteX3" fmla="*/ 479684 w 959367"/>
                          <a:gd name="connsiteY3" fmla="*/ 1721994 h 1722839"/>
                          <a:gd name="connsiteX4" fmla="*/ 0 w 959367"/>
                          <a:gd name="connsiteY4" fmla="*/ 1849 h 1722839"/>
                          <a:gd name="connsiteX0" fmla="*/ 0 w 959367"/>
                          <a:gd name="connsiteY0" fmla="*/ 1863 h 1722853"/>
                          <a:gd name="connsiteX1" fmla="*/ 481490 w 959367"/>
                          <a:gd name="connsiteY1" fmla="*/ 14 h 1722853"/>
                          <a:gd name="connsiteX2" fmla="*/ 959367 w 959367"/>
                          <a:gd name="connsiteY2" fmla="*/ 1722853 h 1722853"/>
                          <a:gd name="connsiteX3" fmla="*/ 479684 w 959367"/>
                          <a:gd name="connsiteY3" fmla="*/ 1722008 h 1722853"/>
                          <a:gd name="connsiteX4" fmla="*/ 0 w 959367"/>
                          <a:gd name="connsiteY4" fmla="*/ 1863 h 1722853"/>
                          <a:gd name="connsiteX0" fmla="*/ 0 w 959367"/>
                          <a:gd name="connsiteY0" fmla="*/ 1852 h 1722842"/>
                          <a:gd name="connsiteX1" fmla="*/ 481490 w 959367"/>
                          <a:gd name="connsiteY1" fmla="*/ 3 h 1722842"/>
                          <a:gd name="connsiteX2" fmla="*/ 959367 w 959367"/>
                          <a:gd name="connsiteY2" fmla="*/ 1722842 h 1722842"/>
                          <a:gd name="connsiteX3" fmla="*/ 479684 w 959367"/>
                          <a:gd name="connsiteY3" fmla="*/ 1721997 h 1722842"/>
                          <a:gd name="connsiteX4" fmla="*/ 0 w 959367"/>
                          <a:gd name="connsiteY4" fmla="*/ 1852 h 1722842"/>
                          <a:gd name="connsiteX0" fmla="*/ 0 w 959367"/>
                          <a:gd name="connsiteY0" fmla="*/ 1852 h 1722842"/>
                          <a:gd name="connsiteX1" fmla="*/ 481490 w 959367"/>
                          <a:gd name="connsiteY1" fmla="*/ 3 h 1722842"/>
                          <a:gd name="connsiteX2" fmla="*/ 959367 w 959367"/>
                          <a:gd name="connsiteY2" fmla="*/ 1722842 h 1722842"/>
                          <a:gd name="connsiteX3" fmla="*/ 479684 w 959367"/>
                          <a:gd name="connsiteY3" fmla="*/ 1721997 h 1722842"/>
                          <a:gd name="connsiteX4" fmla="*/ 0 w 959367"/>
                          <a:gd name="connsiteY4" fmla="*/ 1852 h 1722842"/>
                          <a:gd name="connsiteX0" fmla="*/ 0 w 959367"/>
                          <a:gd name="connsiteY0" fmla="*/ 1849 h 1722839"/>
                          <a:gd name="connsiteX1" fmla="*/ 481490 w 959367"/>
                          <a:gd name="connsiteY1" fmla="*/ 0 h 1722839"/>
                          <a:gd name="connsiteX2" fmla="*/ 959367 w 959367"/>
                          <a:gd name="connsiteY2" fmla="*/ 1722839 h 1722839"/>
                          <a:gd name="connsiteX3" fmla="*/ 479684 w 959367"/>
                          <a:gd name="connsiteY3" fmla="*/ 1721994 h 1722839"/>
                          <a:gd name="connsiteX4" fmla="*/ 0 w 959367"/>
                          <a:gd name="connsiteY4" fmla="*/ 1849 h 1722839"/>
                          <a:gd name="connsiteX0" fmla="*/ 0 w 959367"/>
                          <a:gd name="connsiteY0" fmla="*/ 1849 h 1724953"/>
                          <a:gd name="connsiteX1" fmla="*/ 481490 w 959367"/>
                          <a:gd name="connsiteY1" fmla="*/ 0 h 1724953"/>
                          <a:gd name="connsiteX2" fmla="*/ 959367 w 959367"/>
                          <a:gd name="connsiteY2" fmla="*/ 1722839 h 1724953"/>
                          <a:gd name="connsiteX3" fmla="*/ 482643 w 959367"/>
                          <a:gd name="connsiteY3" fmla="*/ 1724953 h 1724953"/>
                          <a:gd name="connsiteX4" fmla="*/ 0 w 959367"/>
                          <a:gd name="connsiteY4" fmla="*/ 1849 h 1724953"/>
                          <a:gd name="connsiteX0" fmla="*/ 0 w 959367"/>
                          <a:gd name="connsiteY0" fmla="*/ 1849 h 1725221"/>
                          <a:gd name="connsiteX1" fmla="*/ 481490 w 959367"/>
                          <a:gd name="connsiteY1" fmla="*/ 0 h 1725221"/>
                          <a:gd name="connsiteX2" fmla="*/ 959367 w 959367"/>
                          <a:gd name="connsiteY2" fmla="*/ 1725221 h 1725221"/>
                          <a:gd name="connsiteX3" fmla="*/ 482643 w 959367"/>
                          <a:gd name="connsiteY3" fmla="*/ 1724953 h 1725221"/>
                          <a:gd name="connsiteX4" fmla="*/ 0 w 959367"/>
                          <a:gd name="connsiteY4" fmla="*/ 1849 h 1725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9367" h="1725221">
                            <a:moveTo>
                              <a:pt x="0" y="1849"/>
                            </a:moveTo>
                            <a:lnTo>
                              <a:pt x="481490" y="0"/>
                            </a:lnTo>
                            <a:cubicBezTo>
                              <a:pt x="624773" y="690"/>
                              <a:pt x="781918" y="1679445"/>
                              <a:pt x="959367" y="1725221"/>
                            </a:cubicBezTo>
                            <a:lnTo>
                              <a:pt x="482643" y="1724953"/>
                            </a:lnTo>
                            <a:cubicBezTo>
                              <a:pt x="330162" y="1724302"/>
                              <a:pt x="224664" y="290559"/>
                              <a:pt x="0" y="1849"/>
                            </a:cubicBezTo>
                            <a:close/>
                          </a:path>
                        </a:pathLst>
                      </a:custGeom>
                      <a:solidFill>
                        <a:srgbClr val="CA4A2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56" name="Rectangle 55"/>
                    <p:cNvSpPr/>
                    <p:nvPr/>
                  </p:nvSpPr>
                  <p:spPr>
                    <a:xfrm>
                      <a:off x="6177730" y="2250973"/>
                      <a:ext cx="354584" cy="276999"/>
                    </a:xfrm>
                    <a:prstGeom prst="rect">
                      <a:avLst/>
                    </a:prstGeom>
                  </p:spPr>
                  <p:txBody>
                    <a:bodyPr wrap="none">
                      <a:spAutoFit/>
                    </a:bodyPr>
                    <a:lstStyle/>
                    <a:p>
                      <a:pPr algn="ctr"/>
                      <a:r>
                        <a:rPr lang="en-US" sz="1200" dirty="0" smtClean="0">
                          <a:solidFill>
                            <a:schemeClr val="bg1"/>
                          </a:solidFill>
                          <a:latin typeface="Arial" panose="020B0604020202020204" pitchFamily="34" charset="0"/>
                          <a:cs typeface="Arial" panose="020B0604020202020204" pitchFamily="34" charset="0"/>
                        </a:rPr>
                        <a:t>04</a:t>
                      </a:r>
                      <a:endParaRPr lang="en-US" sz="1200" dirty="0">
                        <a:solidFill>
                          <a:schemeClr val="bg1"/>
                        </a:solidFill>
                        <a:latin typeface="Arial" panose="020B0604020202020204" pitchFamily="34" charset="0"/>
                        <a:cs typeface="Arial" panose="020B0604020202020204" pitchFamily="34" charset="0"/>
                      </a:endParaRPr>
                    </a:p>
                  </p:txBody>
                </p:sp>
              </p:grpSp>
            </p:grpSp>
            <p:grpSp>
              <p:nvGrpSpPr>
                <p:cNvPr id="26" name="Group 25"/>
                <p:cNvGrpSpPr/>
                <p:nvPr/>
              </p:nvGrpSpPr>
              <p:grpSpPr>
                <a:xfrm>
                  <a:off x="4615042" y="2916314"/>
                  <a:ext cx="1326869" cy="1842814"/>
                  <a:chOff x="4615042" y="2916314"/>
                  <a:chExt cx="1326869" cy="1842814"/>
                </a:xfrm>
              </p:grpSpPr>
              <p:sp>
                <p:nvSpPr>
                  <p:cNvPr id="47" name="Freeform 46"/>
                  <p:cNvSpPr/>
                  <p:nvPr/>
                </p:nvSpPr>
                <p:spPr>
                  <a:xfrm>
                    <a:off x="4615042" y="2916314"/>
                    <a:ext cx="712616" cy="1392066"/>
                  </a:xfrm>
                  <a:custGeom>
                    <a:avLst/>
                    <a:gdLst>
                      <a:gd name="connsiteX0" fmla="*/ 403764 w 722011"/>
                      <a:gd name="connsiteY0" fmla="*/ 52 h 1404468"/>
                      <a:gd name="connsiteX1" fmla="*/ 442905 w 722011"/>
                      <a:gd name="connsiteY1" fmla="*/ 9531 h 1404468"/>
                      <a:gd name="connsiteX2" fmla="*/ 722011 w 722011"/>
                      <a:gd name="connsiteY2" fmla="*/ 246569 h 1404468"/>
                      <a:gd name="connsiteX3" fmla="*/ 260282 w 722011"/>
                      <a:gd name="connsiteY3" fmla="*/ 1403096 h 1404468"/>
                      <a:gd name="connsiteX4" fmla="*/ 0 w 722011"/>
                      <a:gd name="connsiteY4" fmla="*/ 1372300 h 1404468"/>
                      <a:gd name="connsiteX5" fmla="*/ 403764 w 722011"/>
                      <a:gd name="connsiteY5" fmla="*/ 52 h 1404468"/>
                      <a:gd name="connsiteX0" fmla="*/ 397501 w 715748"/>
                      <a:gd name="connsiteY0" fmla="*/ 52 h 1404468"/>
                      <a:gd name="connsiteX1" fmla="*/ 436642 w 715748"/>
                      <a:gd name="connsiteY1" fmla="*/ 9531 h 1404468"/>
                      <a:gd name="connsiteX2" fmla="*/ 715748 w 715748"/>
                      <a:gd name="connsiteY2" fmla="*/ 246569 h 1404468"/>
                      <a:gd name="connsiteX3" fmla="*/ 254019 w 715748"/>
                      <a:gd name="connsiteY3" fmla="*/ 1403096 h 1404468"/>
                      <a:gd name="connsiteX4" fmla="*/ 0 w 715748"/>
                      <a:gd name="connsiteY4" fmla="*/ 1391089 h 1404468"/>
                      <a:gd name="connsiteX5" fmla="*/ 397501 w 715748"/>
                      <a:gd name="connsiteY5" fmla="*/ 52 h 1404468"/>
                      <a:gd name="connsiteX0" fmla="*/ 397501 w 715748"/>
                      <a:gd name="connsiteY0" fmla="*/ 52 h 1404468"/>
                      <a:gd name="connsiteX1" fmla="*/ 436642 w 715748"/>
                      <a:gd name="connsiteY1" fmla="*/ 9531 h 1404468"/>
                      <a:gd name="connsiteX2" fmla="*/ 715748 w 715748"/>
                      <a:gd name="connsiteY2" fmla="*/ 246569 h 1404468"/>
                      <a:gd name="connsiteX3" fmla="*/ 254019 w 715748"/>
                      <a:gd name="connsiteY3" fmla="*/ 1403096 h 1404468"/>
                      <a:gd name="connsiteX4" fmla="*/ 0 w 715748"/>
                      <a:gd name="connsiteY4" fmla="*/ 1391089 h 1404468"/>
                      <a:gd name="connsiteX5" fmla="*/ 397501 w 715748"/>
                      <a:gd name="connsiteY5" fmla="*/ 52 h 1404468"/>
                      <a:gd name="connsiteX0" fmla="*/ 394369 w 712616"/>
                      <a:gd name="connsiteY0" fmla="*/ 52 h 1404468"/>
                      <a:gd name="connsiteX1" fmla="*/ 433510 w 712616"/>
                      <a:gd name="connsiteY1" fmla="*/ 9531 h 1404468"/>
                      <a:gd name="connsiteX2" fmla="*/ 712616 w 712616"/>
                      <a:gd name="connsiteY2" fmla="*/ 246569 h 1404468"/>
                      <a:gd name="connsiteX3" fmla="*/ 250887 w 712616"/>
                      <a:gd name="connsiteY3" fmla="*/ 1403096 h 1404468"/>
                      <a:gd name="connsiteX4" fmla="*/ 0 w 712616"/>
                      <a:gd name="connsiteY4" fmla="*/ 1394220 h 1404468"/>
                      <a:gd name="connsiteX5" fmla="*/ 394369 w 712616"/>
                      <a:gd name="connsiteY5" fmla="*/ 52 h 1404468"/>
                      <a:gd name="connsiteX0" fmla="*/ 394369 w 712616"/>
                      <a:gd name="connsiteY0" fmla="*/ 52 h 1404468"/>
                      <a:gd name="connsiteX1" fmla="*/ 433510 w 712616"/>
                      <a:gd name="connsiteY1" fmla="*/ 9531 h 1404468"/>
                      <a:gd name="connsiteX2" fmla="*/ 712616 w 712616"/>
                      <a:gd name="connsiteY2" fmla="*/ 246569 h 1404468"/>
                      <a:gd name="connsiteX3" fmla="*/ 250887 w 712616"/>
                      <a:gd name="connsiteY3" fmla="*/ 1403096 h 1404468"/>
                      <a:gd name="connsiteX4" fmla="*/ 0 w 712616"/>
                      <a:gd name="connsiteY4" fmla="*/ 1394220 h 1404468"/>
                      <a:gd name="connsiteX5" fmla="*/ 394369 w 712616"/>
                      <a:gd name="connsiteY5" fmla="*/ 52 h 1404468"/>
                      <a:gd name="connsiteX0" fmla="*/ 394369 w 712616"/>
                      <a:gd name="connsiteY0" fmla="*/ 52 h 1404468"/>
                      <a:gd name="connsiteX1" fmla="*/ 433510 w 712616"/>
                      <a:gd name="connsiteY1" fmla="*/ 9531 h 1404468"/>
                      <a:gd name="connsiteX2" fmla="*/ 712616 w 712616"/>
                      <a:gd name="connsiteY2" fmla="*/ 246569 h 1404468"/>
                      <a:gd name="connsiteX3" fmla="*/ 250887 w 712616"/>
                      <a:gd name="connsiteY3" fmla="*/ 1403096 h 1404468"/>
                      <a:gd name="connsiteX4" fmla="*/ 0 w 712616"/>
                      <a:gd name="connsiteY4" fmla="*/ 1394220 h 1404468"/>
                      <a:gd name="connsiteX5" fmla="*/ 394369 w 712616"/>
                      <a:gd name="connsiteY5" fmla="*/ 52 h 1404468"/>
                      <a:gd name="connsiteX0" fmla="*/ 394369 w 712616"/>
                      <a:gd name="connsiteY0" fmla="*/ 52 h 1403099"/>
                      <a:gd name="connsiteX1" fmla="*/ 433510 w 712616"/>
                      <a:gd name="connsiteY1" fmla="*/ 9531 h 1403099"/>
                      <a:gd name="connsiteX2" fmla="*/ 712616 w 712616"/>
                      <a:gd name="connsiteY2" fmla="*/ 246569 h 1403099"/>
                      <a:gd name="connsiteX3" fmla="*/ 250887 w 712616"/>
                      <a:gd name="connsiteY3" fmla="*/ 1403096 h 1403099"/>
                      <a:gd name="connsiteX4" fmla="*/ 0 w 712616"/>
                      <a:gd name="connsiteY4" fmla="*/ 1394220 h 1403099"/>
                      <a:gd name="connsiteX5" fmla="*/ 394369 w 712616"/>
                      <a:gd name="connsiteY5" fmla="*/ 52 h 1403099"/>
                      <a:gd name="connsiteX0" fmla="*/ 394369 w 712616"/>
                      <a:gd name="connsiteY0" fmla="*/ 52 h 1403099"/>
                      <a:gd name="connsiteX1" fmla="*/ 433510 w 712616"/>
                      <a:gd name="connsiteY1" fmla="*/ 9531 h 1403099"/>
                      <a:gd name="connsiteX2" fmla="*/ 712616 w 712616"/>
                      <a:gd name="connsiteY2" fmla="*/ 246569 h 1403099"/>
                      <a:gd name="connsiteX3" fmla="*/ 250887 w 712616"/>
                      <a:gd name="connsiteY3" fmla="*/ 1403096 h 1403099"/>
                      <a:gd name="connsiteX4" fmla="*/ 0 w 712616"/>
                      <a:gd name="connsiteY4" fmla="*/ 1394220 h 1403099"/>
                      <a:gd name="connsiteX5" fmla="*/ 394369 w 712616"/>
                      <a:gd name="connsiteY5" fmla="*/ 52 h 1403099"/>
                      <a:gd name="connsiteX0" fmla="*/ 394369 w 712616"/>
                      <a:gd name="connsiteY0" fmla="*/ 52 h 1403099"/>
                      <a:gd name="connsiteX1" fmla="*/ 433510 w 712616"/>
                      <a:gd name="connsiteY1" fmla="*/ 9531 h 1403099"/>
                      <a:gd name="connsiteX2" fmla="*/ 712616 w 712616"/>
                      <a:gd name="connsiteY2" fmla="*/ 246569 h 1403099"/>
                      <a:gd name="connsiteX3" fmla="*/ 250887 w 712616"/>
                      <a:gd name="connsiteY3" fmla="*/ 1403096 h 1403099"/>
                      <a:gd name="connsiteX4" fmla="*/ 0 w 712616"/>
                      <a:gd name="connsiteY4" fmla="*/ 1394220 h 1403099"/>
                      <a:gd name="connsiteX5" fmla="*/ 394369 w 712616"/>
                      <a:gd name="connsiteY5" fmla="*/ 52 h 1403099"/>
                      <a:gd name="connsiteX0" fmla="*/ 394369 w 712616"/>
                      <a:gd name="connsiteY0" fmla="*/ 52 h 1403099"/>
                      <a:gd name="connsiteX1" fmla="*/ 433510 w 712616"/>
                      <a:gd name="connsiteY1" fmla="*/ 9531 h 1403099"/>
                      <a:gd name="connsiteX2" fmla="*/ 712616 w 712616"/>
                      <a:gd name="connsiteY2" fmla="*/ 246569 h 1403099"/>
                      <a:gd name="connsiteX3" fmla="*/ 250887 w 712616"/>
                      <a:gd name="connsiteY3" fmla="*/ 1403096 h 1403099"/>
                      <a:gd name="connsiteX4" fmla="*/ 0 w 712616"/>
                      <a:gd name="connsiteY4" fmla="*/ 1397352 h 1403099"/>
                      <a:gd name="connsiteX5" fmla="*/ 394369 w 712616"/>
                      <a:gd name="connsiteY5" fmla="*/ 52 h 1403099"/>
                      <a:gd name="connsiteX0" fmla="*/ 394369 w 712616"/>
                      <a:gd name="connsiteY0" fmla="*/ 52 h 1399967"/>
                      <a:gd name="connsiteX1" fmla="*/ 433510 w 712616"/>
                      <a:gd name="connsiteY1" fmla="*/ 9531 h 1399967"/>
                      <a:gd name="connsiteX2" fmla="*/ 712616 w 712616"/>
                      <a:gd name="connsiteY2" fmla="*/ 246569 h 1399967"/>
                      <a:gd name="connsiteX3" fmla="*/ 247756 w 712616"/>
                      <a:gd name="connsiteY3" fmla="*/ 1399964 h 1399967"/>
                      <a:gd name="connsiteX4" fmla="*/ 0 w 712616"/>
                      <a:gd name="connsiteY4" fmla="*/ 1397352 h 1399967"/>
                      <a:gd name="connsiteX5" fmla="*/ 394369 w 712616"/>
                      <a:gd name="connsiteY5" fmla="*/ 52 h 1399967"/>
                      <a:gd name="connsiteX0" fmla="*/ 394369 w 712616"/>
                      <a:gd name="connsiteY0" fmla="*/ 52 h 1397352"/>
                      <a:gd name="connsiteX1" fmla="*/ 433510 w 712616"/>
                      <a:gd name="connsiteY1" fmla="*/ 9531 h 1397352"/>
                      <a:gd name="connsiteX2" fmla="*/ 712616 w 712616"/>
                      <a:gd name="connsiteY2" fmla="*/ 246569 h 1397352"/>
                      <a:gd name="connsiteX3" fmla="*/ 247756 w 712616"/>
                      <a:gd name="connsiteY3" fmla="*/ 1396832 h 1397352"/>
                      <a:gd name="connsiteX4" fmla="*/ 0 w 712616"/>
                      <a:gd name="connsiteY4" fmla="*/ 1397352 h 1397352"/>
                      <a:gd name="connsiteX5" fmla="*/ 394369 w 712616"/>
                      <a:gd name="connsiteY5" fmla="*/ 52 h 1397352"/>
                      <a:gd name="connsiteX0" fmla="*/ 394369 w 712616"/>
                      <a:gd name="connsiteY0" fmla="*/ 5 h 1397305"/>
                      <a:gd name="connsiteX1" fmla="*/ 521192 w 712616"/>
                      <a:gd name="connsiteY1" fmla="*/ 43931 h 1397305"/>
                      <a:gd name="connsiteX2" fmla="*/ 712616 w 712616"/>
                      <a:gd name="connsiteY2" fmla="*/ 246522 h 1397305"/>
                      <a:gd name="connsiteX3" fmla="*/ 247756 w 712616"/>
                      <a:gd name="connsiteY3" fmla="*/ 1396785 h 1397305"/>
                      <a:gd name="connsiteX4" fmla="*/ 0 w 712616"/>
                      <a:gd name="connsiteY4" fmla="*/ 1397305 h 1397305"/>
                      <a:gd name="connsiteX5" fmla="*/ 394369 w 712616"/>
                      <a:gd name="connsiteY5" fmla="*/ 5 h 1397305"/>
                      <a:gd name="connsiteX0" fmla="*/ 425685 w 712616"/>
                      <a:gd name="connsiteY0" fmla="*/ 5 h 1397305"/>
                      <a:gd name="connsiteX1" fmla="*/ 521192 w 712616"/>
                      <a:gd name="connsiteY1" fmla="*/ 43931 h 1397305"/>
                      <a:gd name="connsiteX2" fmla="*/ 712616 w 712616"/>
                      <a:gd name="connsiteY2" fmla="*/ 246522 h 1397305"/>
                      <a:gd name="connsiteX3" fmla="*/ 247756 w 712616"/>
                      <a:gd name="connsiteY3" fmla="*/ 1396785 h 1397305"/>
                      <a:gd name="connsiteX4" fmla="*/ 0 w 712616"/>
                      <a:gd name="connsiteY4" fmla="*/ 1397305 h 1397305"/>
                      <a:gd name="connsiteX5" fmla="*/ 425685 w 712616"/>
                      <a:gd name="connsiteY5" fmla="*/ 5 h 1397305"/>
                      <a:gd name="connsiteX0" fmla="*/ 425685 w 712616"/>
                      <a:gd name="connsiteY0" fmla="*/ 5 h 1397305"/>
                      <a:gd name="connsiteX1" fmla="*/ 521192 w 712616"/>
                      <a:gd name="connsiteY1" fmla="*/ 43931 h 1397305"/>
                      <a:gd name="connsiteX2" fmla="*/ 712616 w 712616"/>
                      <a:gd name="connsiteY2" fmla="*/ 246522 h 1397305"/>
                      <a:gd name="connsiteX3" fmla="*/ 247756 w 712616"/>
                      <a:gd name="connsiteY3" fmla="*/ 1396785 h 1397305"/>
                      <a:gd name="connsiteX4" fmla="*/ 0 w 712616"/>
                      <a:gd name="connsiteY4" fmla="*/ 1397305 h 1397305"/>
                      <a:gd name="connsiteX5" fmla="*/ 425685 w 712616"/>
                      <a:gd name="connsiteY5" fmla="*/ 5 h 1397305"/>
                      <a:gd name="connsiteX0" fmla="*/ 425685 w 712616"/>
                      <a:gd name="connsiteY0" fmla="*/ 5 h 1397305"/>
                      <a:gd name="connsiteX1" fmla="*/ 521192 w 712616"/>
                      <a:gd name="connsiteY1" fmla="*/ 43931 h 1397305"/>
                      <a:gd name="connsiteX2" fmla="*/ 712616 w 712616"/>
                      <a:gd name="connsiteY2" fmla="*/ 246522 h 1397305"/>
                      <a:gd name="connsiteX3" fmla="*/ 247756 w 712616"/>
                      <a:gd name="connsiteY3" fmla="*/ 1396785 h 1397305"/>
                      <a:gd name="connsiteX4" fmla="*/ 0 w 712616"/>
                      <a:gd name="connsiteY4" fmla="*/ 1397305 h 1397305"/>
                      <a:gd name="connsiteX5" fmla="*/ 425685 w 712616"/>
                      <a:gd name="connsiteY5" fmla="*/ 5 h 1397305"/>
                      <a:gd name="connsiteX0" fmla="*/ 425685 w 712616"/>
                      <a:gd name="connsiteY0" fmla="*/ 6 h 1394174"/>
                      <a:gd name="connsiteX1" fmla="*/ 521192 w 712616"/>
                      <a:gd name="connsiteY1" fmla="*/ 40800 h 1394174"/>
                      <a:gd name="connsiteX2" fmla="*/ 712616 w 712616"/>
                      <a:gd name="connsiteY2" fmla="*/ 243391 h 1394174"/>
                      <a:gd name="connsiteX3" fmla="*/ 247756 w 712616"/>
                      <a:gd name="connsiteY3" fmla="*/ 1393654 h 1394174"/>
                      <a:gd name="connsiteX4" fmla="*/ 0 w 712616"/>
                      <a:gd name="connsiteY4" fmla="*/ 1394174 h 1394174"/>
                      <a:gd name="connsiteX5" fmla="*/ 425685 w 712616"/>
                      <a:gd name="connsiteY5" fmla="*/ 6 h 1394174"/>
                      <a:gd name="connsiteX0" fmla="*/ 425685 w 712616"/>
                      <a:gd name="connsiteY0" fmla="*/ 7 h 1387912"/>
                      <a:gd name="connsiteX1" fmla="*/ 521192 w 712616"/>
                      <a:gd name="connsiteY1" fmla="*/ 34538 h 1387912"/>
                      <a:gd name="connsiteX2" fmla="*/ 712616 w 712616"/>
                      <a:gd name="connsiteY2" fmla="*/ 237129 h 1387912"/>
                      <a:gd name="connsiteX3" fmla="*/ 247756 w 712616"/>
                      <a:gd name="connsiteY3" fmla="*/ 1387392 h 1387912"/>
                      <a:gd name="connsiteX4" fmla="*/ 0 w 712616"/>
                      <a:gd name="connsiteY4" fmla="*/ 1387912 h 1387912"/>
                      <a:gd name="connsiteX5" fmla="*/ 425685 w 712616"/>
                      <a:gd name="connsiteY5" fmla="*/ 7 h 1387912"/>
                      <a:gd name="connsiteX0" fmla="*/ 425685 w 712616"/>
                      <a:gd name="connsiteY0" fmla="*/ 7 h 1387912"/>
                      <a:gd name="connsiteX1" fmla="*/ 521192 w 712616"/>
                      <a:gd name="connsiteY1" fmla="*/ 34538 h 1387912"/>
                      <a:gd name="connsiteX2" fmla="*/ 712616 w 712616"/>
                      <a:gd name="connsiteY2" fmla="*/ 237129 h 1387912"/>
                      <a:gd name="connsiteX3" fmla="*/ 247756 w 712616"/>
                      <a:gd name="connsiteY3" fmla="*/ 1387392 h 1387912"/>
                      <a:gd name="connsiteX4" fmla="*/ 0 w 712616"/>
                      <a:gd name="connsiteY4" fmla="*/ 1387912 h 1387912"/>
                      <a:gd name="connsiteX5" fmla="*/ 425685 w 712616"/>
                      <a:gd name="connsiteY5" fmla="*/ 7 h 1387912"/>
                      <a:gd name="connsiteX0" fmla="*/ 428817 w 712616"/>
                      <a:gd name="connsiteY0" fmla="*/ 5 h 1394173"/>
                      <a:gd name="connsiteX1" fmla="*/ 521192 w 712616"/>
                      <a:gd name="connsiteY1" fmla="*/ 40799 h 1394173"/>
                      <a:gd name="connsiteX2" fmla="*/ 712616 w 712616"/>
                      <a:gd name="connsiteY2" fmla="*/ 243390 h 1394173"/>
                      <a:gd name="connsiteX3" fmla="*/ 247756 w 712616"/>
                      <a:gd name="connsiteY3" fmla="*/ 1393653 h 1394173"/>
                      <a:gd name="connsiteX4" fmla="*/ 0 w 712616"/>
                      <a:gd name="connsiteY4" fmla="*/ 1394173 h 1394173"/>
                      <a:gd name="connsiteX5" fmla="*/ 428817 w 712616"/>
                      <a:gd name="connsiteY5" fmla="*/ 5 h 1394173"/>
                      <a:gd name="connsiteX0" fmla="*/ 428817 w 715743"/>
                      <a:gd name="connsiteY0" fmla="*/ 76295 h 1470463"/>
                      <a:gd name="connsiteX1" fmla="*/ 712616 w 715743"/>
                      <a:gd name="connsiteY1" fmla="*/ 319680 h 1470463"/>
                      <a:gd name="connsiteX2" fmla="*/ 247756 w 715743"/>
                      <a:gd name="connsiteY2" fmla="*/ 1469943 h 1470463"/>
                      <a:gd name="connsiteX3" fmla="*/ 0 w 715743"/>
                      <a:gd name="connsiteY3" fmla="*/ 1470463 h 1470463"/>
                      <a:gd name="connsiteX4" fmla="*/ 428817 w 715743"/>
                      <a:gd name="connsiteY4" fmla="*/ 76295 h 1470463"/>
                      <a:gd name="connsiteX0" fmla="*/ 428817 w 719652"/>
                      <a:gd name="connsiteY0" fmla="*/ 0 h 1394168"/>
                      <a:gd name="connsiteX1" fmla="*/ 712616 w 719652"/>
                      <a:gd name="connsiteY1" fmla="*/ 243385 h 1394168"/>
                      <a:gd name="connsiteX2" fmla="*/ 247756 w 719652"/>
                      <a:gd name="connsiteY2" fmla="*/ 1393648 h 1394168"/>
                      <a:gd name="connsiteX3" fmla="*/ 0 w 719652"/>
                      <a:gd name="connsiteY3" fmla="*/ 1394168 h 1394168"/>
                      <a:gd name="connsiteX4" fmla="*/ 428817 w 719652"/>
                      <a:gd name="connsiteY4" fmla="*/ 0 h 1394168"/>
                      <a:gd name="connsiteX0" fmla="*/ 428817 w 712616"/>
                      <a:gd name="connsiteY0" fmla="*/ 0 h 1394168"/>
                      <a:gd name="connsiteX1" fmla="*/ 712616 w 712616"/>
                      <a:gd name="connsiteY1" fmla="*/ 243385 h 1394168"/>
                      <a:gd name="connsiteX2" fmla="*/ 247756 w 712616"/>
                      <a:gd name="connsiteY2" fmla="*/ 1393648 h 1394168"/>
                      <a:gd name="connsiteX3" fmla="*/ 0 w 712616"/>
                      <a:gd name="connsiteY3" fmla="*/ 1394168 h 1394168"/>
                      <a:gd name="connsiteX4" fmla="*/ 428817 w 712616"/>
                      <a:gd name="connsiteY4" fmla="*/ 0 h 1394168"/>
                      <a:gd name="connsiteX0" fmla="*/ 428817 w 712616"/>
                      <a:gd name="connsiteY0" fmla="*/ 0 h 1394168"/>
                      <a:gd name="connsiteX1" fmla="*/ 712616 w 712616"/>
                      <a:gd name="connsiteY1" fmla="*/ 243385 h 1394168"/>
                      <a:gd name="connsiteX2" fmla="*/ 247756 w 712616"/>
                      <a:gd name="connsiteY2" fmla="*/ 1393648 h 1394168"/>
                      <a:gd name="connsiteX3" fmla="*/ 0 w 712616"/>
                      <a:gd name="connsiteY3" fmla="*/ 1394168 h 1394168"/>
                      <a:gd name="connsiteX4" fmla="*/ 428817 w 712616"/>
                      <a:gd name="connsiteY4" fmla="*/ 0 h 1394168"/>
                      <a:gd name="connsiteX0" fmla="*/ 428817 w 712616"/>
                      <a:gd name="connsiteY0" fmla="*/ 0 h 1394168"/>
                      <a:gd name="connsiteX1" fmla="*/ 712616 w 712616"/>
                      <a:gd name="connsiteY1" fmla="*/ 243385 h 1394168"/>
                      <a:gd name="connsiteX2" fmla="*/ 247756 w 712616"/>
                      <a:gd name="connsiteY2" fmla="*/ 1393648 h 1394168"/>
                      <a:gd name="connsiteX3" fmla="*/ 0 w 712616"/>
                      <a:gd name="connsiteY3" fmla="*/ 1394168 h 1394168"/>
                      <a:gd name="connsiteX4" fmla="*/ 428817 w 712616"/>
                      <a:gd name="connsiteY4" fmla="*/ 0 h 1394168"/>
                      <a:gd name="connsiteX0" fmla="*/ 428817 w 712616"/>
                      <a:gd name="connsiteY0" fmla="*/ 0 h 1394168"/>
                      <a:gd name="connsiteX1" fmla="*/ 712616 w 712616"/>
                      <a:gd name="connsiteY1" fmla="*/ 243385 h 1394168"/>
                      <a:gd name="connsiteX2" fmla="*/ 247756 w 712616"/>
                      <a:gd name="connsiteY2" fmla="*/ 1393648 h 1394168"/>
                      <a:gd name="connsiteX3" fmla="*/ 0 w 712616"/>
                      <a:gd name="connsiteY3" fmla="*/ 1394168 h 1394168"/>
                      <a:gd name="connsiteX4" fmla="*/ 428817 w 712616"/>
                      <a:gd name="connsiteY4" fmla="*/ 0 h 139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2616" h="1394168">
                        <a:moveTo>
                          <a:pt x="428817" y="0"/>
                        </a:moveTo>
                        <a:cubicBezTo>
                          <a:pt x="545204" y="91571"/>
                          <a:pt x="573725" y="113503"/>
                          <a:pt x="712616" y="243385"/>
                        </a:cubicBezTo>
                        <a:cubicBezTo>
                          <a:pt x="542784" y="619197"/>
                          <a:pt x="446416" y="1395492"/>
                          <a:pt x="247756" y="1393648"/>
                        </a:cubicBezTo>
                        <a:lnTo>
                          <a:pt x="0" y="1394168"/>
                        </a:lnTo>
                        <a:cubicBezTo>
                          <a:pt x="10969" y="835295"/>
                          <a:pt x="242183" y="1131"/>
                          <a:pt x="428817"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48" name="Group 47"/>
                  <p:cNvGrpSpPr/>
                  <p:nvPr/>
                </p:nvGrpSpPr>
                <p:grpSpPr>
                  <a:xfrm>
                    <a:off x="5033367" y="2917164"/>
                    <a:ext cx="908544" cy="1841964"/>
                    <a:chOff x="5033367" y="2917164"/>
                    <a:chExt cx="908544" cy="1841964"/>
                  </a:xfrm>
                </p:grpSpPr>
                <p:grpSp>
                  <p:nvGrpSpPr>
                    <p:cNvPr id="49" name="Group 48"/>
                    <p:cNvGrpSpPr/>
                    <p:nvPr/>
                  </p:nvGrpSpPr>
                  <p:grpSpPr>
                    <a:xfrm>
                      <a:off x="5033367" y="2917164"/>
                      <a:ext cx="908544" cy="1841964"/>
                      <a:chOff x="5033367" y="2917164"/>
                      <a:chExt cx="908544" cy="1841964"/>
                    </a:xfrm>
                  </p:grpSpPr>
                  <p:sp>
                    <p:nvSpPr>
                      <p:cNvPr id="51" name="Down Arrow 50"/>
                      <p:cNvSpPr/>
                      <p:nvPr/>
                    </p:nvSpPr>
                    <p:spPr>
                      <a:xfrm>
                        <a:off x="5429425" y="4301744"/>
                        <a:ext cx="484632" cy="457384"/>
                      </a:xfrm>
                      <a:prstGeom prst="downArrow">
                        <a:avLst/>
                      </a:prstGeom>
                      <a:solidFill>
                        <a:srgbClr val="335D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2" name="Freeform 51"/>
                      <p:cNvSpPr/>
                      <p:nvPr/>
                    </p:nvSpPr>
                    <p:spPr>
                      <a:xfrm>
                        <a:off x="5033367" y="2917164"/>
                        <a:ext cx="908544" cy="1427559"/>
                      </a:xfrm>
                      <a:custGeom>
                        <a:avLst/>
                        <a:gdLst>
                          <a:gd name="connsiteX0" fmla="*/ 0 w 832343"/>
                          <a:gd name="connsiteY0" fmla="*/ 0 h 1420415"/>
                          <a:gd name="connsiteX1" fmla="*/ 437672 w 832343"/>
                          <a:gd name="connsiteY1" fmla="*/ 16273 h 1420415"/>
                          <a:gd name="connsiteX2" fmla="*/ 803208 w 832343"/>
                          <a:gd name="connsiteY2" fmla="*/ 1195069 h 1420415"/>
                          <a:gd name="connsiteX3" fmla="*/ 832343 w 832343"/>
                          <a:gd name="connsiteY3" fmla="*/ 1278300 h 1420415"/>
                          <a:gd name="connsiteX4" fmla="*/ 832343 w 832343"/>
                          <a:gd name="connsiteY4" fmla="*/ 1420415 h 1420415"/>
                          <a:gd name="connsiteX5" fmla="*/ 454967 w 832343"/>
                          <a:gd name="connsiteY5" fmla="*/ 1412932 h 1420415"/>
                          <a:gd name="connsiteX6" fmla="*/ 0 w 832343"/>
                          <a:gd name="connsiteY6" fmla="*/ 0 h 1420415"/>
                          <a:gd name="connsiteX0" fmla="*/ 0 w 832343"/>
                          <a:gd name="connsiteY0" fmla="*/ 1025 h 1421440"/>
                          <a:gd name="connsiteX1" fmla="*/ 443935 w 832343"/>
                          <a:gd name="connsiteY1" fmla="*/ 1640 h 1421440"/>
                          <a:gd name="connsiteX2" fmla="*/ 803208 w 832343"/>
                          <a:gd name="connsiteY2" fmla="*/ 1196094 h 1421440"/>
                          <a:gd name="connsiteX3" fmla="*/ 832343 w 832343"/>
                          <a:gd name="connsiteY3" fmla="*/ 1279325 h 1421440"/>
                          <a:gd name="connsiteX4" fmla="*/ 832343 w 832343"/>
                          <a:gd name="connsiteY4" fmla="*/ 1421440 h 1421440"/>
                          <a:gd name="connsiteX5" fmla="*/ 454967 w 832343"/>
                          <a:gd name="connsiteY5" fmla="*/ 1413957 h 1421440"/>
                          <a:gd name="connsiteX6" fmla="*/ 0 w 832343"/>
                          <a:gd name="connsiteY6" fmla="*/ 1025 h 1421440"/>
                          <a:gd name="connsiteX0" fmla="*/ 0 w 832343"/>
                          <a:gd name="connsiteY0" fmla="*/ 0 h 1420415"/>
                          <a:gd name="connsiteX1" fmla="*/ 447066 w 832343"/>
                          <a:gd name="connsiteY1" fmla="*/ 3747 h 1420415"/>
                          <a:gd name="connsiteX2" fmla="*/ 803208 w 832343"/>
                          <a:gd name="connsiteY2" fmla="*/ 1195069 h 1420415"/>
                          <a:gd name="connsiteX3" fmla="*/ 832343 w 832343"/>
                          <a:gd name="connsiteY3" fmla="*/ 1278300 h 1420415"/>
                          <a:gd name="connsiteX4" fmla="*/ 832343 w 832343"/>
                          <a:gd name="connsiteY4" fmla="*/ 1420415 h 1420415"/>
                          <a:gd name="connsiteX5" fmla="*/ 454967 w 832343"/>
                          <a:gd name="connsiteY5" fmla="*/ 1412932 h 1420415"/>
                          <a:gd name="connsiteX6" fmla="*/ 0 w 832343"/>
                          <a:gd name="connsiteY6" fmla="*/ 0 h 1420415"/>
                          <a:gd name="connsiteX0" fmla="*/ 0 w 832343"/>
                          <a:gd name="connsiteY0" fmla="*/ 3838 h 1424253"/>
                          <a:gd name="connsiteX1" fmla="*/ 447066 w 832343"/>
                          <a:gd name="connsiteY1" fmla="*/ 1322 h 1424253"/>
                          <a:gd name="connsiteX2" fmla="*/ 803208 w 832343"/>
                          <a:gd name="connsiteY2" fmla="*/ 1198907 h 1424253"/>
                          <a:gd name="connsiteX3" fmla="*/ 832343 w 832343"/>
                          <a:gd name="connsiteY3" fmla="*/ 1282138 h 1424253"/>
                          <a:gd name="connsiteX4" fmla="*/ 832343 w 832343"/>
                          <a:gd name="connsiteY4" fmla="*/ 1424253 h 1424253"/>
                          <a:gd name="connsiteX5" fmla="*/ 454967 w 832343"/>
                          <a:gd name="connsiteY5" fmla="*/ 1416770 h 1424253"/>
                          <a:gd name="connsiteX6" fmla="*/ 0 w 832343"/>
                          <a:gd name="connsiteY6" fmla="*/ 3838 h 1424253"/>
                          <a:gd name="connsiteX0" fmla="*/ 0 w 832343"/>
                          <a:gd name="connsiteY0" fmla="*/ 3838 h 1424253"/>
                          <a:gd name="connsiteX1" fmla="*/ 447066 w 832343"/>
                          <a:gd name="connsiteY1" fmla="*/ 1322 h 1424253"/>
                          <a:gd name="connsiteX2" fmla="*/ 803208 w 832343"/>
                          <a:gd name="connsiteY2" fmla="*/ 1198907 h 1424253"/>
                          <a:gd name="connsiteX3" fmla="*/ 832343 w 832343"/>
                          <a:gd name="connsiteY3" fmla="*/ 1282138 h 1424253"/>
                          <a:gd name="connsiteX4" fmla="*/ 832343 w 832343"/>
                          <a:gd name="connsiteY4" fmla="*/ 1424253 h 1424253"/>
                          <a:gd name="connsiteX5" fmla="*/ 454967 w 832343"/>
                          <a:gd name="connsiteY5" fmla="*/ 1416770 h 1424253"/>
                          <a:gd name="connsiteX6" fmla="*/ 0 w 832343"/>
                          <a:gd name="connsiteY6" fmla="*/ 3838 h 1424253"/>
                          <a:gd name="connsiteX0" fmla="*/ 0 w 832343"/>
                          <a:gd name="connsiteY0" fmla="*/ 0 h 1420415"/>
                          <a:gd name="connsiteX1" fmla="*/ 443935 w 832343"/>
                          <a:gd name="connsiteY1" fmla="*/ 3747 h 1420415"/>
                          <a:gd name="connsiteX2" fmla="*/ 803208 w 832343"/>
                          <a:gd name="connsiteY2" fmla="*/ 1195069 h 1420415"/>
                          <a:gd name="connsiteX3" fmla="*/ 832343 w 832343"/>
                          <a:gd name="connsiteY3" fmla="*/ 1278300 h 1420415"/>
                          <a:gd name="connsiteX4" fmla="*/ 832343 w 832343"/>
                          <a:gd name="connsiteY4" fmla="*/ 1420415 h 1420415"/>
                          <a:gd name="connsiteX5" fmla="*/ 454967 w 832343"/>
                          <a:gd name="connsiteY5" fmla="*/ 1412932 h 1420415"/>
                          <a:gd name="connsiteX6" fmla="*/ 0 w 832343"/>
                          <a:gd name="connsiteY6" fmla="*/ 0 h 1420415"/>
                          <a:gd name="connsiteX0" fmla="*/ 0 w 832343"/>
                          <a:gd name="connsiteY0" fmla="*/ 0 h 1420415"/>
                          <a:gd name="connsiteX1" fmla="*/ 443935 w 832343"/>
                          <a:gd name="connsiteY1" fmla="*/ 3747 h 1420415"/>
                          <a:gd name="connsiteX2" fmla="*/ 803208 w 832343"/>
                          <a:gd name="connsiteY2" fmla="*/ 1195069 h 1420415"/>
                          <a:gd name="connsiteX3" fmla="*/ 832343 w 832343"/>
                          <a:gd name="connsiteY3" fmla="*/ 1278300 h 1420415"/>
                          <a:gd name="connsiteX4" fmla="*/ 832343 w 832343"/>
                          <a:gd name="connsiteY4" fmla="*/ 1420415 h 1420415"/>
                          <a:gd name="connsiteX5" fmla="*/ 454967 w 832343"/>
                          <a:gd name="connsiteY5" fmla="*/ 1412932 h 1420415"/>
                          <a:gd name="connsiteX6" fmla="*/ 0 w 832343"/>
                          <a:gd name="connsiteY6" fmla="*/ 0 h 1420415"/>
                          <a:gd name="connsiteX0" fmla="*/ 0 w 832343"/>
                          <a:gd name="connsiteY0" fmla="*/ 1025 h 1421440"/>
                          <a:gd name="connsiteX1" fmla="*/ 443935 w 832343"/>
                          <a:gd name="connsiteY1" fmla="*/ 1640 h 1421440"/>
                          <a:gd name="connsiteX2" fmla="*/ 803208 w 832343"/>
                          <a:gd name="connsiteY2" fmla="*/ 1196094 h 1421440"/>
                          <a:gd name="connsiteX3" fmla="*/ 832343 w 832343"/>
                          <a:gd name="connsiteY3" fmla="*/ 1279325 h 1421440"/>
                          <a:gd name="connsiteX4" fmla="*/ 832343 w 832343"/>
                          <a:gd name="connsiteY4" fmla="*/ 1421440 h 1421440"/>
                          <a:gd name="connsiteX5" fmla="*/ 454967 w 832343"/>
                          <a:gd name="connsiteY5" fmla="*/ 1413957 h 1421440"/>
                          <a:gd name="connsiteX6" fmla="*/ 0 w 832343"/>
                          <a:gd name="connsiteY6" fmla="*/ 1025 h 1421440"/>
                          <a:gd name="connsiteX0" fmla="*/ 0 w 832343"/>
                          <a:gd name="connsiteY0" fmla="*/ 1025 h 1421440"/>
                          <a:gd name="connsiteX1" fmla="*/ 443935 w 832343"/>
                          <a:gd name="connsiteY1" fmla="*/ 1640 h 1421440"/>
                          <a:gd name="connsiteX2" fmla="*/ 803208 w 832343"/>
                          <a:gd name="connsiteY2" fmla="*/ 1196094 h 1421440"/>
                          <a:gd name="connsiteX3" fmla="*/ 832343 w 832343"/>
                          <a:gd name="connsiteY3" fmla="*/ 1279325 h 1421440"/>
                          <a:gd name="connsiteX4" fmla="*/ 832343 w 832343"/>
                          <a:gd name="connsiteY4" fmla="*/ 1421440 h 1421440"/>
                          <a:gd name="connsiteX5" fmla="*/ 454967 w 832343"/>
                          <a:gd name="connsiteY5" fmla="*/ 1413957 h 1421440"/>
                          <a:gd name="connsiteX6" fmla="*/ 0 w 832343"/>
                          <a:gd name="connsiteY6" fmla="*/ 1025 h 1421440"/>
                          <a:gd name="connsiteX0" fmla="*/ 0 w 832343"/>
                          <a:gd name="connsiteY0" fmla="*/ 2187 h 1422602"/>
                          <a:gd name="connsiteX1" fmla="*/ 443935 w 832343"/>
                          <a:gd name="connsiteY1" fmla="*/ 2802 h 1422602"/>
                          <a:gd name="connsiteX2" fmla="*/ 803208 w 832343"/>
                          <a:gd name="connsiteY2" fmla="*/ 1197256 h 1422602"/>
                          <a:gd name="connsiteX3" fmla="*/ 832343 w 832343"/>
                          <a:gd name="connsiteY3" fmla="*/ 1280487 h 1422602"/>
                          <a:gd name="connsiteX4" fmla="*/ 832343 w 832343"/>
                          <a:gd name="connsiteY4" fmla="*/ 1422602 h 1422602"/>
                          <a:gd name="connsiteX5" fmla="*/ 454967 w 832343"/>
                          <a:gd name="connsiteY5" fmla="*/ 1415119 h 1422602"/>
                          <a:gd name="connsiteX6" fmla="*/ 0 w 832343"/>
                          <a:gd name="connsiteY6" fmla="*/ 2187 h 1422602"/>
                          <a:gd name="connsiteX0" fmla="*/ 0 w 834724"/>
                          <a:gd name="connsiteY0" fmla="*/ 2187 h 1422602"/>
                          <a:gd name="connsiteX1" fmla="*/ 446316 w 834724"/>
                          <a:gd name="connsiteY1" fmla="*/ 2802 h 1422602"/>
                          <a:gd name="connsiteX2" fmla="*/ 805589 w 834724"/>
                          <a:gd name="connsiteY2" fmla="*/ 1197256 h 1422602"/>
                          <a:gd name="connsiteX3" fmla="*/ 834724 w 834724"/>
                          <a:gd name="connsiteY3" fmla="*/ 1280487 h 1422602"/>
                          <a:gd name="connsiteX4" fmla="*/ 834724 w 834724"/>
                          <a:gd name="connsiteY4" fmla="*/ 1422602 h 1422602"/>
                          <a:gd name="connsiteX5" fmla="*/ 457348 w 834724"/>
                          <a:gd name="connsiteY5" fmla="*/ 1415119 h 1422602"/>
                          <a:gd name="connsiteX6" fmla="*/ 0 w 834724"/>
                          <a:gd name="connsiteY6" fmla="*/ 2187 h 1422602"/>
                          <a:gd name="connsiteX0" fmla="*/ 0 w 834724"/>
                          <a:gd name="connsiteY0" fmla="*/ 3935 h 1424350"/>
                          <a:gd name="connsiteX1" fmla="*/ 446316 w 834724"/>
                          <a:gd name="connsiteY1" fmla="*/ 2169 h 1424350"/>
                          <a:gd name="connsiteX2" fmla="*/ 805589 w 834724"/>
                          <a:gd name="connsiteY2" fmla="*/ 1199004 h 1424350"/>
                          <a:gd name="connsiteX3" fmla="*/ 834724 w 834724"/>
                          <a:gd name="connsiteY3" fmla="*/ 1282235 h 1424350"/>
                          <a:gd name="connsiteX4" fmla="*/ 834724 w 834724"/>
                          <a:gd name="connsiteY4" fmla="*/ 1424350 h 1424350"/>
                          <a:gd name="connsiteX5" fmla="*/ 457348 w 834724"/>
                          <a:gd name="connsiteY5" fmla="*/ 1416867 h 1424350"/>
                          <a:gd name="connsiteX6" fmla="*/ 0 w 834724"/>
                          <a:gd name="connsiteY6" fmla="*/ 3935 h 1424350"/>
                          <a:gd name="connsiteX0" fmla="*/ 0 w 834724"/>
                          <a:gd name="connsiteY0" fmla="*/ 1766 h 1422181"/>
                          <a:gd name="connsiteX1" fmla="*/ 446316 w 834724"/>
                          <a:gd name="connsiteY1" fmla="*/ 0 h 1422181"/>
                          <a:gd name="connsiteX2" fmla="*/ 805589 w 834724"/>
                          <a:gd name="connsiteY2" fmla="*/ 1196835 h 1422181"/>
                          <a:gd name="connsiteX3" fmla="*/ 834724 w 834724"/>
                          <a:gd name="connsiteY3" fmla="*/ 1280066 h 1422181"/>
                          <a:gd name="connsiteX4" fmla="*/ 834724 w 834724"/>
                          <a:gd name="connsiteY4" fmla="*/ 1422181 h 1422181"/>
                          <a:gd name="connsiteX5" fmla="*/ 457348 w 834724"/>
                          <a:gd name="connsiteY5" fmla="*/ 1414698 h 1422181"/>
                          <a:gd name="connsiteX6" fmla="*/ 0 w 834724"/>
                          <a:gd name="connsiteY6" fmla="*/ 1766 h 1422181"/>
                          <a:gd name="connsiteX0" fmla="*/ 0 w 834724"/>
                          <a:gd name="connsiteY0" fmla="*/ 0 h 1425178"/>
                          <a:gd name="connsiteX1" fmla="*/ 446316 w 834724"/>
                          <a:gd name="connsiteY1" fmla="*/ 2997 h 1425178"/>
                          <a:gd name="connsiteX2" fmla="*/ 805589 w 834724"/>
                          <a:gd name="connsiteY2" fmla="*/ 1199832 h 1425178"/>
                          <a:gd name="connsiteX3" fmla="*/ 834724 w 834724"/>
                          <a:gd name="connsiteY3" fmla="*/ 1283063 h 1425178"/>
                          <a:gd name="connsiteX4" fmla="*/ 834724 w 834724"/>
                          <a:gd name="connsiteY4" fmla="*/ 1425178 h 1425178"/>
                          <a:gd name="connsiteX5" fmla="*/ 457348 w 834724"/>
                          <a:gd name="connsiteY5" fmla="*/ 1417695 h 1425178"/>
                          <a:gd name="connsiteX6" fmla="*/ 0 w 834724"/>
                          <a:gd name="connsiteY6" fmla="*/ 0 h 1425178"/>
                          <a:gd name="connsiteX0" fmla="*/ 0 w 834724"/>
                          <a:gd name="connsiteY0" fmla="*/ 0 h 1425178"/>
                          <a:gd name="connsiteX1" fmla="*/ 446316 w 834724"/>
                          <a:gd name="connsiteY1" fmla="*/ 615 h 1425178"/>
                          <a:gd name="connsiteX2" fmla="*/ 805589 w 834724"/>
                          <a:gd name="connsiteY2" fmla="*/ 1199832 h 1425178"/>
                          <a:gd name="connsiteX3" fmla="*/ 834724 w 834724"/>
                          <a:gd name="connsiteY3" fmla="*/ 1283063 h 1425178"/>
                          <a:gd name="connsiteX4" fmla="*/ 834724 w 834724"/>
                          <a:gd name="connsiteY4" fmla="*/ 1425178 h 1425178"/>
                          <a:gd name="connsiteX5" fmla="*/ 457348 w 834724"/>
                          <a:gd name="connsiteY5" fmla="*/ 1417695 h 1425178"/>
                          <a:gd name="connsiteX6" fmla="*/ 0 w 834724"/>
                          <a:gd name="connsiteY6" fmla="*/ 0 h 1425178"/>
                          <a:gd name="connsiteX0" fmla="*/ 0 w 834724"/>
                          <a:gd name="connsiteY0" fmla="*/ 0 h 1427220"/>
                          <a:gd name="connsiteX1" fmla="*/ 446316 w 834724"/>
                          <a:gd name="connsiteY1" fmla="*/ 615 h 1427220"/>
                          <a:gd name="connsiteX2" fmla="*/ 805589 w 834724"/>
                          <a:gd name="connsiteY2" fmla="*/ 1199832 h 1427220"/>
                          <a:gd name="connsiteX3" fmla="*/ 834724 w 834724"/>
                          <a:gd name="connsiteY3" fmla="*/ 1283063 h 1427220"/>
                          <a:gd name="connsiteX4" fmla="*/ 834724 w 834724"/>
                          <a:gd name="connsiteY4" fmla="*/ 1425178 h 1427220"/>
                          <a:gd name="connsiteX5" fmla="*/ 459729 w 834724"/>
                          <a:gd name="connsiteY5" fmla="*/ 1427220 h 1427220"/>
                          <a:gd name="connsiteX6" fmla="*/ 0 w 834724"/>
                          <a:gd name="connsiteY6" fmla="*/ 0 h 1427220"/>
                          <a:gd name="connsiteX0" fmla="*/ 0 w 839486"/>
                          <a:gd name="connsiteY0" fmla="*/ 0 h 1427220"/>
                          <a:gd name="connsiteX1" fmla="*/ 446316 w 839486"/>
                          <a:gd name="connsiteY1" fmla="*/ 615 h 1427220"/>
                          <a:gd name="connsiteX2" fmla="*/ 805589 w 839486"/>
                          <a:gd name="connsiteY2" fmla="*/ 1199832 h 1427220"/>
                          <a:gd name="connsiteX3" fmla="*/ 834724 w 839486"/>
                          <a:gd name="connsiteY3" fmla="*/ 1283063 h 1427220"/>
                          <a:gd name="connsiteX4" fmla="*/ 839486 w 839486"/>
                          <a:gd name="connsiteY4" fmla="*/ 1425178 h 1427220"/>
                          <a:gd name="connsiteX5" fmla="*/ 459729 w 839486"/>
                          <a:gd name="connsiteY5" fmla="*/ 1427220 h 1427220"/>
                          <a:gd name="connsiteX6" fmla="*/ 0 w 839486"/>
                          <a:gd name="connsiteY6" fmla="*/ 0 h 1427220"/>
                          <a:gd name="connsiteX0" fmla="*/ 0 w 841868"/>
                          <a:gd name="connsiteY0" fmla="*/ 0 h 1427560"/>
                          <a:gd name="connsiteX1" fmla="*/ 446316 w 841868"/>
                          <a:gd name="connsiteY1" fmla="*/ 615 h 1427560"/>
                          <a:gd name="connsiteX2" fmla="*/ 805589 w 841868"/>
                          <a:gd name="connsiteY2" fmla="*/ 1199832 h 1427560"/>
                          <a:gd name="connsiteX3" fmla="*/ 834724 w 841868"/>
                          <a:gd name="connsiteY3" fmla="*/ 1283063 h 1427560"/>
                          <a:gd name="connsiteX4" fmla="*/ 841868 w 841868"/>
                          <a:gd name="connsiteY4" fmla="*/ 1427560 h 1427560"/>
                          <a:gd name="connsiteX5" fmla="*/ 459729 w 841868"/>
                          <a:gd name="connsiteY5" fmla="*/ 1427220 h 1427560"/>
                          <a:gd name="connsiteX6" fmla="*/ 0 w 841868"/>
                          <a:gd name="connsiteY6" fmla="*/ 0 h 1427560"/>
                          <a:gd name="connsiteX0" fmla="*/ 0 w 841868"/>
                          <a:gd name="connsiteY0" fmla="*/ 0 h 1427560"/>
                          <a:gd name="connsiteX1" fmla="*/ 446316 w 841868"/>
                          <a:gd name="connsiteY1" fmla="*/ 615 h 1427560"/>
                          <a:gd name="connsiteX2" fmla="*/ 805589 w 841868"/>
                          <a:gd name="connsiteY2" fmla="*/ 1199832 h 1427560"/>
                          <a:gd name="connsiteX3" fmla="*/ 841868 w 841868"/>
                          <a:gd name="connsiteY3" fmla="*/ 1427560 h 1427560"/>
                          <a:gd name="connsiteX4" fmla="*/ 459729 w 841868"/>
                          <a:gd name="connsiteY4" fmla="*/ 1427220 h 1427560"/>
                          <a:gd name="connsiteX5" fmla="*/ 0 w 841868"/>
                          <a:gd name="connsiteY5" fmla="*/ 0 h 1427560"/>
                          <a:gd name="connsiteX0" fmla="*/ 0 w 913306"/>
                          <a:gd name="connsiteY0" fmla="*/ 0 h 1427220"/>
                          <a:gd name="connsiteX1" fmla="*/ 446316 w 913306"/>
                          <a:gd name="connsiteY1" fmla="*/ 615 h 1427220"/>
                          <a:gd name="connsiteX2" fmla="*/ 805589 w 913306"/>
                          <a:gd name="connsiteY2" fmla="*/ 1199832 h 1427220"/>
                          <a:gd name="connsiteX3" fmla="*/ 913306 w 913306"/>
                          <a:gd name="connsiteY3" fmla="*/ 1425178 h 1427220"/>
                          <a:gd name="connsiteX4" fmla="*/ 459729 w 913306"/>
                          <a:gd name="connsiteY4" fmla="*/ 1427220 h 1427220"/>
                          <a:gd name="connsiteX5" fmla="*/ 0 w 913306"/>
                          <a:gd name="connsiteY5" fmla="*/ 0 h 1427220"/>
                          <a:gd name="connsiteX0" fmla="*/ 0 w 913306"/>
                          <a:gd name="connsiteY0" fmla="*/ 0 h 1427220"/>
                          <a:gd name="connsiteX1" fmla="*/ 446316 w 913306"/>
                          <a:gd name="connsiteY1" fmla="*/ 615 h 1427220"/>
                          <a:gd name="connsiteX2" fmla="*/ 805589 w 913306"/>
                          <a:gd name="connsiteY2" fmla="*/ 1199832 h 1427220"/>
                          <a:gd name="connsiteX3" fmla="*/ 913306 w 913306"/>
                          <a:gd name="connsiteY3" fmla="*/ 1425178 h 1427220"/>
                          <a:gd name="connsiteX4" fmla="*/ 459729 w 913306"/>
                          <a:gd name="connsiteY4" fmla="*/ 1427220 h 1427220"/>
                          <a:gd name="connsiteX5" fmla="*/ 0 w 913306"/>
                          <a:gd name="connsiteY5" fmla="*/ 0 h 1427220"/>
                          <a:gd name="connsiteX0" fmla="*/ 0 w 913306"/>
                          <a:gd name="connsiteY0" fmla="*/ 0 h 1427220"/>
                          <a:gd name="connsiteX1" fmla="*/ 446316 w 913306"/>
                          <a:gd name="connsiteY1" fmla="*/ 615 h 1427220"/>
                          <a:gd name="connsiteX2" fmla="*/ 805589 w 913306"/>
                          <a:gd name="connsiteY2" fmla="*/ 1199832 h 1427220"/>
                          <a:gd name="connsiteX3" fmla="*/ 913306 w 913306"/>
                          <a:gd name="connsiteY3" fmla="*/ 1425178 h 1427220"/>
                          <a:gd name="connsiteX4" fmla="*/ 459729 w 913306"/>
                          <a:gd name="connsiteY4" fmla="*/ 1427220 h 1427220"/>
                          <a:gd name="connsiteX5" fmla="*/ 0 w 913306"/>
                          <a:gd name="connsiteY5" fmla="*/ 0 h 1427220"/>
                          <a:gd name="connsiteX0" fmla="*/ 0 w 913306"/>
                          <a:gd name="connsiteY0" fmla="*/ 0 h 1427220"/>
                          <a:gd name="connsiteX1" fmla="*/ 446316 w 913306"/>
                          <a:gd name="connsiteY1" fmla="*/ 615 h 1427220"/>
                          <a:gd name="connsiteX2" fmla="*/ 805589 w 913306"/>
                          <a:gd name="connsiteY2" fmla="*/ 1199832 h 1427220"/>
                          <a:gd name="connsiteX3" fmla="*/ 913306 w 913306"/>
                          <a:gd name="connsiteY3" fmla="*/ 1425178 h 1427220"/>
                          <a:gd name="connsiteX4" fmla="*/ 459729 w 913306"/>
                          <a:gd name="connsiteY4" fmla="*/ 1427220 h 1427220"/>
                          <a:gd name="connsiteX5" fmla="*/ 0 w 913306"/>
                          <a:gd name="connsiteY5" fmla="*/ 0 h 1427220"/>
                          <a:gd name="connsiteX0" fmla="*/ 0 w 913306"/>
                          <a:gd name="connsiteY0" fmla="*/ 0 h 1427220"/>
                          <a:gd name="connsiteX1" fmla="*/ 446316 w 913306"/>
                          <a:gd name="connsiteY1" fmla="*/ 615 h 1427220"/>
                          <a:gd name="connsiteX2" fmla="*/ 805589 w 913306"/>
                          <a:gd name="connsiteY2" fmla="*/ 1199832 h 1427220"/>
                          <a:gd name="connsiteX3" fmla="*/ 913306 w 913306"/>
                          <a:gd name="connsiteY3" fmla="*/ 1425178 h 1427220"/>
                          <a:gd name="connsiteX4" fmla="*/ 459729 w 913306"/>
                          <a:gd name="connsiteY4" fmla="*/ 1427220 h 1427220"/>
                          <a:gd name="connsiteX5" fmla="*/ 0 w 913306"/>
                          <a:gd name="connsiteY5" fmla="*/ 0 h 1427220"/>
                          <a:gd name="connsiteX0" fmla="*/ 0 w 913306"/>
                          <a:gd name="connsiteY0" fmla="*/ 0 h 1427220"/>
                          <a:gd name="connsiteX1" fmla="*/ 446316 w 913306"/>
                          <a:gd name="connsiteY1" fmla="*/ 615 h 1427220"/>
                          <a:gd name="connsiteX2" fmla="*/ 805589 w 913306"/>
                          <a:gd name="connsiteY2" fmla="*/ 1199832 h 1427220"/>
                          <a:gd name="connsiteX3" fmla="*/ 913306 w 913306"/>
                          <a:gd name="connsiteY3" fmla="*/ 1425178 h 1427220"/>
                          <a:gd name="connsiteX4" fmla="*/ 459729 w 913306"/>
                          <a:gd name="connsiteY4" fmla="*/ 1427220 h 1427220"/>
                          <a:gd name="connsiteX5" fmla="*/ 0 w 913306"/>
                          <a:gd name="connsiteY5" fmla="*/ 0 h 1427220"/>
                          <a:gd name="connsiteX0" fmla="*/ 0 w 913306"/>
                          <a:gd name="connsiteY0" fmla="*/ 0 h 1427220"/>
                          <a:gd name="connsiteX1" fmla="*/ 446316 w 913306"/>
                          <a:gd name="connsiteY1" fmla="*/ 615 h 1427220"/>
                          <a:gd name="connsiteX2" fmla="*/ 805589 w 913306"/>
                          <a:gd name="connsiteY2" fmla="*/ 1199832 h 1427220"/>
                          <a:gd name="connsiteX3" fmla="*/ 913306 w 913306"/>
                          <a:gd name="connsiteY3" fmla="*/ 1425178 h 1427220"/>
                          <a:gd name="connsiteX4" fmla="*/ 459729 w 913306"/>
                          <a:gd name="connsiteY4" fmla="*/ 1427220 h 1427220"/>
                          <a:gd name="connsiteX5" fmla="*/ 0 w 913306"/>
                          <a:gd name="connsiteY5" fmla="*/ 0 h 1427220"/>
                          <a:gd name="connsiteX0" fmla="*/ 0 w 910925"/>
                          <a:gd name="connsiteY0" fmla="*/ 0 h 1427220"/>
                          <a:gd name="connsiteX1" fmla="*/ 446316 w 910925"/>
                          <a:gd name="connsiteY1" fmla="*/ 615 h 1427220"/>
                          <a:gd name="connsiteX2" fmla="*/ 805589 w 910925"/>
                          <a:gd name="connsiteY2" fmla="*/ 1199832 h 1427220"/>
                          <a:gd name="connsiteX3" fmla="*/ 910925 w 910925"/>
                          <a:gd name="connsiteY3" fmla="*/ 1425178 h 1427220"/>
                          <a:gd name="connsiteX4" fmla="*/ 459729 w 910925"/>
                          <a:gd name="connsiteY4" fmla="*/ 1427220 h 1427220"/>
                          <a:gd name="connsiteX5" fmla="*/ 0 w 910925"/>
                          <a:gd name="connsiteY5" fmla="*/ 0 h 1427220"/>
                          <a:gd name="connsiteX0" fmla="*/ 0 w 908544"/>
                          <a:gd name="connsiteY0" fmla="*/ 0 h 1427559"/>
                          <a:gd name="connsiteX1" fmla="*/ 446316 w 908544"/>
                          <a:gd name="connsiteY1" fmla="*/ 615 h 1427559"/>
                          <a:gd name="connsiteX2" fmla="*/ 805589 w 908544"/>
                          <a:gd name="connsiteY2" fmla="*/ 1199832 h 1427559"/>
                          <a:gd name="connsiteX3" fmla="*/ 908544 w 908544"/>
                          <a:gd name="connsiteY3" fmla="*/ 1427559 h 1427559"/>
                          <a:gd name="connsiteX4" fmla="*/ 459729 w 908544"/>
                          <a:gd name="connsiteY4" fmla="*/ 1427220 h 1427559"/>
                          <a:gd name="connsiteX5" fmla="*/ 0 w 908544"/>
                          <a:gd name="connsiteY5" fmla="*/ 0 h 142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544" h="1427559">
                            <a:moveTo>
                              <a:pt x="0" y="0"/>
                            </a:moveTo>
                            <a:lnTo>
                              <a:pt x="446316" y="615"/>
                            </a:lnTo>
                            <a:cubicBezTo>
                              <a:pt x="525680" y="-144"/>
                              <a:pt x="674494" y="791452"/>
                              <a:pt x="805589" y="1199832"/>
                            </a:cubicBezTo>
                            <a:cubicBezTo>
                              <a:pt x="831064" y="1278424"/>
                              <a:pt x="841347" y="1352444"/>
                              <a:pt x="908544" y="1427559"/>
                            </a:cubicBezTo>
                            <a:lnTo>
                              <a:pt x="459729" y="1427220"/>
                            </a:lnTo>
                            <a:cubicBezTo>
                              <a:pt x="284875" y="1426933"/>
                              <a:pt x="198427" y="370219"/>
                              <a:pt x="0" y="0"/>
                            </a:cubicBezTo>
                            <a:close/>
                          </a:path>
                        </a:pathLst>
                      </a:custGeom>
                      <a:solidFill>
                        <a:srgbClr val="335D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50" name="Rectangle 49"/>
                    <p:cNvSpPr/>
                    <p:nvPr/>
                  </p:nvSpPr>
                  <p:spPr>
                    <a:xfrm>
                      <a:off x="5494449" y="4425225"/>
                      <a:ext cx="354584" cy="276999"/>
                    </a:xfrm>
                    <a:prstGeom prst="rect">
                      <a:avLst/>
                    </a:prstGeom>
                  </p:spPr>
                  <p:txBody>
                    <a:bodyPr wrap="none">
                      <a:spAutoFit/>
                    </a:bodyPr>
                    <a:lstStyle/>
                    <a:p>
                      <a:pPr algn="ctr"/>
                      <a:r>
                        <a:rPr lang="en-US" sz="1200" dirty="0" smtClean="0">
                          <a:solidFill>
                            <a:schemeClr val="bg1"/>
                          </a:solidFill>
                          <a:latin typeface="Arial" panose="020B0604020202020204" pitchFamily="34" charset="0"/>
                          <a:cs typeface="Arial" panose="020B0604020202020204" pitchFamily="34" charset="0"/>
                        </a:rPr>
                        <a:t>03</a:t>
                      </a:r>
                      <a:endParaRPr lang="en-US" sz="1200" dirty="0">
                        <a:solidFill>
                          <a:schemeClr val="bg1"/>
                        </a:solidFill>
                        <a:latin typeface="Arial" panose="020B0604020202020204" pitchFamily="34" charset="0"/>
                        <a:cs typeface="Arial" panose="020B0604020202020204" pitchFamily="34" charset="0"/>
                      </a:endParaRPr>
                    </a:p>
                  </p:txBody>
                </p:sp>
              </p:grpSp>
            </p:grpSp>
            <p:grpSp>
              <p:nvGrpSpPr>
                <p:cNvPr id="27" name="Group 26"/>
                <p:cNvGrpSpPr/>
                <p:nvPr/>
              </p:nvGrpSpPr>
              <p:grpSpPr>
                <a:xfrm>
                  <a:off x="3513895" y="2841633"/>
                  <a:ext cx="1338719" cy="1466747"/>
                  <a:chOff x="3513895" y="2841633"/>
                  <a:chExt cx="1338719" cy="1466747"/>
                </a:xfrm>
              </p:grpSpPr>
              <p:sp>
                <p:nvSpPr>
                  <p:cNvPr id="41" name="Freeform 40"/>
                  <p:cNvSpPr/>
                  <p:nvPr/>
                </p:nvSpPr>
                <p:spPr>
                  <a:xfrm>
                    <a:off x="3513895" y="3251577"/>
                    <a:ext cx="700557" cy="1032436"/>
                  </a:xfrm>
                  <a:custGeom>
                    <a:avLst/>
                    <a:gdLst>
                      <a:gd name="connsiteX0" fmla="*/ 415014 w 700557"/>
                      <a:gd name="connsiteY0" fmla="*/ 1641 h 1032436"/>
                      <a:gd name="connsiteX1" fmla="*/ 700557 w 700557"/>
                      <a:gd name="connsiteY1" fmla="*/ 145571 h 1032436"/>
                      <a:gd name="connsiteX2" fmla="*/ 228255 w 700557"/>
                      <a:gd name="connsiteY2" fmla="*/ 1030293 h 1032436"/>
                      <a:gd name="connsiteX3" fmla="*/ 0 w 700557"/>
                      <a:gd name="connsiteY3" fmla="*/ 715544 h 1032436"/>
                      <a:gd name="connsiteX4" fmla="*/ 415014 w 700557"/>
                      <a:gd name="connsiteY4" fmla="*/ 1641 h 103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557" h="1032436">
                        <a:moveTo>
                          <a:pt x="415014" y="1641"/>
                        </a:moveTo>
                        <a:lnTo>
                          <a:pt x="700557" y="145571"/>
                        </a:lnTo>
                        <a:cubicBezTo>
                          <a:pt x="546873" y="447369"/>
                          <a:pt x="473541" y="1073688"/>
                          <a:pt x="228255" y="1030293"/>
                        </a:cubicBezTo>
                        <a:cubicBezTo>
                          <a:pt x="131864" y="947143"/>
                          <a:pt x="76085" y="820461"/>
                          <a:pt x="0" y="715544"/>
                        </a:cubicBezTo>
                        <a:cubicBezTo>
                          <a:pt x="216014" y="219462"/>
                          <a:pt x="234017" y="-22473"/>
                          <a:pt x="415014" y="1641"/>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42" name="Group 41"/>
                  <p:cNvGrpSpPr/>
                  <p:nvPr/>
                </p:nvGrpSpPr>
                <p:grpSpPr>
                  <a:xfrm>
                    <a:off x="3912683" y="2841633"/>
                    <a:ext cx="939931" cy="1466747"/>
                    <a:chOff x="3912683" y="2841633"/>
                    <a:chExt cx="939931" cy="1466747"/>
                  </a:xfrm>
                </p:grpSpPr>
                <p:grpSp>
                  <p:nvGrpSpPr>
                    <p:cNvPr id="43" name="Group 42"/>
                    <p:cNvGrpSpPr/>
                    <p:nvPr/>
                  </p:nvGrpSpPr>
                  <p:grpSpPr>
                    <a:xfrm>
                      <a:off x="3912683" y="2841633"/>
                      <a:ext cx="939931" cy="1466747"/>
                      <a:chOff x="3912683" y="2841633"/>
                      <a:chExt cx="939931" cy="1466747"/>
                    </a:xfrm>
                  </p:grpSpPr>
                  <p:sp>
                    <p:nvSpPr>
                      <p:cNvPr id="45" name="Down Arrow 44"/>
                      <p:cNvSpPr/>
                      <p:nvPr/>
                    </p:nvSpPr>
                    <p:spPr>
                      <a:xfrm rot="10800000">
                        <a:off x="3912683" y="2841633"/>
                        <a:ext cx="484632" cy="457384"/>
                      </a:xfrm>
                      <a:prstGeom prst="downArrow">
                        <a:avLst/>
                      </a:prstGeom>
                      <a:solidFill>
                        <a:srgbClr val="A1BDA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6" name="Freeform 45"/>
                      <p:cNvSpPr/>
                      <p:nvPr/>
                    </p:nvSpPr>
                    <p:spPr>
                      <a:xfrm>
                        <a:off x="3921219" y="3253226"/>
                        <a:ext cx="931395" cy="1055154"/>
                      </a:xfrm>
                      <a:custGeom>
                        <a:avLst/>
                        <a:gdLst>
                          <a:gd name="connsiteX0" fmla="*/ 0 w 931395"/>
                          <a:gd name="connsiteY0" fmla="*/ 0 h 1055154"/>
                          <a:gd name="connsiteX1" fmla="*/ 442591 w 931395"/>
                          <a:gd name="connsiteY1" fmla="*/ 12311 h 1055154"/>
                          <a:gd name="connsiteX2" fmla="*/ 931395 w 931395"/>
                          <a:gd name="connsiteY2" fmla="*/ 1055154 h 1055154"/>
                          <a:gd name="connsiteX3" fmla="*/ 496465 w 931395"/>
                          <a:gd name="connsiteY3" fmla="*/ 1055116 h 1055154"/>
                          <a:gd name="connsiteX4" fmla="*/ 0 w 931395"/>
                          <a:gd name="connsiteY4" fmla="*/ 0 h 1055154"/>
                          <a:gd name="connsiteX0" fmla="*/ 0 w 931395"/>
                          <a:gd name="connsiteY0" fmla="*/ 0 h 1055154"/>
                          <a:gd name="connsiteX1" fmla="*/ 442591 w 931395"/>
                          <a:gd name="connsiteY1" fmla="*/ 3884 h 1055154"/>
                          <a:gd name="connsiteX2" fmla="*/ 931395 w 931395"/>
                          <a:gd name="connsiteY2" fmla="*/ 1055154 h 1055154"/>
                          <a:gd name="connsiteX3" fmla="*/ 496465 w 931395"/>
                          <a:gd name="connsiteY3" fmla="*/ 1055116 h 1055154"/>
                          <a:gd name="connsiteX4" fmla="*/ 0 w 931395"/>
                          <a:gd name="connsiteY4" fmla="*/ 0 h 1055154"/>
                          <a:gd name="connsiteX0" fmla="*/ 0 w 931395"/>
                          <a:gd name="connsiteY0" fmla="*/ 0 h 1055154"/>
                          <a:gd name="connsiteX1" fmla="*/ 442591 w 931395"/>
                          <a:gd name="connsiteY1" fmla="*/ 3884 h 1055154"/>
                          <a:gd name="connsiteX2" fmla="*/ 931395 w 931395"/>
                          <a:gd name="connsiteY2" fmla="*/ 1055154 h 1055154"/>
                          <a:gd name="connsiteX3" fmla="*/ 496465 w 931395"/>
                          <a:gd name="connsiteY3" fmla="*/ 1055116 h 1055154"/>
                          <a:gd name="connsiteX4" fmla="*/ 0 w 931395"/>
                          <a:gd name="connsiteY4" fmla="*/ 0 h 1055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395" h="1055154">
                            <a:moveTo>
                              <a:pt x="0" y="0"/>
                            </a:moveTo>
                            <a:cubicBezTo>
                              <a:pt x="147530" y="4104"/>
                              <a:pt x="295061" y="-220"/>
                              <a:pt x="442591" y="3884"/>
                            </a:cubicBezTo>
                            <a:cubicBezTo>
                              <a:pt x="603283" y="5681"/>
                              <a:pt x="694016" y="759410"/>
                              <a:pt x="931395" y="1055154"/>
                            </a:cubicBezTo>
                            <a:lnTo>
                              <a:pt x="496465" y="1055116"/>
                            </a:lnTo>
                            <a:cubicBezTo>
                              <a:pt x="320034" y="1055534"/>
                              <a:pt x="212068" y="322286"/>
                              <a:pt x="0" y="0"/>
                            </a:cubicBezTo>
                            <a:close/>
                          </a:path>
                        </a:pathLst>
                      </a:custGeom>
                      <a:solidFill>
                        <a:srgbClr val="A1BDA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44" name="Rectangle 43"/>
                    <p:cNvSpPr/>
                    <p:nvPr/>
                  </p:nvSpPr>
                  <p:spPr>
                    <a:xfrm>
                      <a:off x="3977707" y="2854696"/>
                      <a:ext cx="354584" cy="276999"/>
                    </a:xfrm>
                    <a:prstGeom prst="rect">
                      <a:avLst/>
                    </a:prstGeom>
                  </p:spPr>
                  <p:txBody>
                    <a:bodyPr wrap="none">
                      <a:spAutoFit/>
                    </a:bodyPr>
                    <a:lstStyle/>
                    <a:p>
                      <a:pPr algn="ctr"/>
                      <a:r>
                        <a:rPr lang="en-US" sz="1200" dirty="0" smtClean="0">
                          <a:solidFill>
                            <a:schemeClr val="bg1"/>
                          </a:solidFill>
                          <a:latin typeface="Arial" panose="020B0604020202020204" pitchFamily="34" charset="0"/>
                          <a:cs typeface="Arial" panose="020B0604020202020204" pitchFamily="34" charset="0"/>
                        </a:rPr>
                        <a:t>02</a:t>
                      </a:r>
                      <a:endParaRPr lang="en-US" sz="1200" dirty="0">
                        <a:solidFill>
                          <a:schemeClr val="bg1"/>
                        </a:solidFill>
                        <a:latin typeface="Arial" panose="020B0604020202020204" pitchFamily="34" charset="0"/>
                        <a:cs typeface="Arial" panose="020B0604020202020204" pitchFamily="34" charset="0"/>
                      </a:endParaRPr>
                    </a:p>
                  </p:txBody>
                </p:sp>
              </p:grpSp>
            </p:grpSp>
            <p:grpSp>
              <p:nvGrpSpPr>
                <p:cNvPr id="28" name="Group 27"/>
                <p:cNvGrpSpPr/>
                <p:nvPr/>
              </p:nvGrpSpPr>
              <p:grpSpPr>
                <a:xfrm>
                  <a:off x="1824974" y="3453681"/>
                  <a:ext cx="1942111" cy="1249479"/>
                  <a:chOff x="1824974" y="3453681"/>
                  <a:chExt cx="1942111" cy="1249479"/>
                </a:xfrm>
              </p:grpSpPr>
              <p:grpSp>
                <p:nvGrpSpPr>
                  <p:cNvPr id="29" name="Group 28"/>
                  <p:cNvGrpSpPr/>
                  <p:nvPr/>
                </p:nvGrpSpPr>
                <p:grpSpPr>
                  <a:xfrm>
                    <a:off x="1824974" y="3453681"/>
                    <a:ext cx="1221476" cy="696311"/>
                    <a:chOff x="1824974" y="3453681"/>
                    <a:chExt cx="1221476" cy="696311"/>
                  </a:xfrm>
                </p:grpSpPr>
                <p:grpSp>
                  <p:nvGrpSpPr>
                    <p:cNvPr id="35" name="Group 34"/>
                    <p:cNvGrpSpPr/>
                    <p:nvPr/>
                  </p:nvGrpSpPr>
                  <p:grpSpPr>
                    <a:xfrm>
                      <a:off x="1824974" y="3453681"/>
                      <a:ext cx="831138" cy="696311"/>
                      <a:chOff x="1293789" y="3152599"/>
                      <a:chExt cx="940221" cy="787699"/>
                    </a:xfrm>
                  </p:grpSpPr>
                  <p:sp>
                    <p:nvSpPr>
                      <p:cNvPr id="37" name="Rectangle 12"/>
                      <p:cNvSpPr/>
                      <p:nvPr/>
                    </p:nvSpPr>
                    <p:spPr>
                      <a:xfrm rot="3068494">
                        <a:off x="1211573" y="3444998"/>
                        <a:ext cx="577516" cy="413084"/>
                      </a:xfrm>
                      <a:custGeom>
                        <a:avLst/>
                        <a:gdLst>
                          <a:gd name="connsiteX0" fmla="*/ 0 w 312821"/>
                          <a:gd name="connsiteY0" fmla="*/ 0 h 208547"/>
                          <a:gd name="connsiteX1" fmla="*/ 312821 w 312821"/>
                          <a:gd name="connsiteY1" fmla="*/ 0 h 208547"/>
                          <a:gd name="connsiteX2" fmla="*/ 312821 w 312821"/>
                          <a:gd name="connsiteY2" fmla="*/ 208547 h 208547"/>
                          <a:gd name="connsiteX3" fmla="*/ 0 w 312821"/>
                          <a:gd name="connsiteY3" fmla="*/ 208547 h 208547"/>
                          <a:gd name="connsiteX4" fmla="*/ 0 w 312821"/>
                          <a:gd name="connsiteY4" fmla="*/ 0 h 208547"/>
                          <a:gd name="connsiteX0" fmla="*/ 0 w 312821"/>
                          <a:gd name="connsiteY0" fmla="*/ 0 h 397042"/>
                          <a:gd name="connsiteX1" fmla="*/ 312821 w 312821"/>
                          <a:gd name="connsiteY1" fmla="*/ 0 h 397042"/>
                          <a:gd name="connsiteX2" fmla="*/ 312821 w 312821"/>
                          <a:gd name="connsiteY2" fmla="*/ 208547 h 397042"/>
                          <a:gd name="connsiteX3" fmla="*/ 56147 w 312821"/>
                          <a:gd name="connsiteY3" fmla="*/ 397042 h 397042"/>
                          <a:gd name="connsiteX4" fmla="*/ 0 w 312821"/>
                          <a:gd name="connsiteY4" fmla="*/ 0 h 397042"/>
                          <a:gd name="connsiteX0" fmla="*/ 0 w 577516"/>
                          <a:gd name="connsiteY0" fmla="*/ 0 h 397042"/>
                          <a:gd name="connsiteX1" fmla="*/ 577516 w 577516"/>
                          <a:gd name="connsiteY1" fmla="*/ 116305 h 397042"/>
                          <a:gd name="connsiteX2" fmla="*/ 312821 w 577516"/>
                          <a:gd name="connsiteY2" fmla="*/ 208547 h 397042"/>
                          <a:gd name="connsiteX3" fmla="*/ 56147 w 577516"/>
                          <a:gd name="connsiteY3" fmla="*/ 397042 h 397042"/>
                          <a:gd name="connsiteX4" fmla="*/ 0 w 577516"/>
                          <a:gd name="connsiteY4" fmla="*/ 0 h 397042"/>
                          <a:gd name="connsiteX0" fmla="*/ 0 w 577516"/>
                          <a:gd name="connsiteY0" fmla="*/ 0 h 397042"/>
                          <a:gd name="connsiteX1" fmla="*/ 577516 w 577516"/>
                          <a:gd name="connsiteY1" fmla="*/ 116305 h 397042"/>
                          <a:gd name="connsiteX2" fmla="*/ 56147 w 577516"/>
                          <a:gd name="connsiteY2" fmla="*/ 397042 h 397042"/>
                          <a:gd name="connsiteX3" fmla="*/ 0 w 577516"/>
                          <a:gd name="connsiteY3" fmla="*/ 0 h 397042"/>
                          <a:gd name="connsiteX0" fmla="*/ 0 w 577516"/>
                          <a:gd name="connsiteY0" fmla="*/ 0 h 413084"/>
                          <a:gd name="connsiteX1" fmla="*/ 577516 w 577516"/>
                          <a:gd name="connsiteY1" fmla="*/ 116305 h 413084"/>
                          <a:gd name="connsiteX2" fmla="*/ 364957 w 577516"/>
                          <a:gd name="connsiteY2" fmla="*/ 413084 h 413084"/>
                          <a:gd name="connsiteX3" fmla="*/ 0 w 577516"/>
                          <a:gd name="connsiteY3" fmla="*/ 0 h 413084"/>
                        </a:gdLst>
                        <a:ahLst/>
                        <a:cxnLst>
                          <a:cxn ang="0">
                            <a:pos x="connsiteX0" y="connsiteY0"/>
                          </a:cxn>
                          <a:cxn ang="0">
                            <a:pos x="connsiteX1" y="connsiteY1"/>
                          </a:cxn>
                          <a:cxn ang="0">
                            <a:pos x="connsiteX2" y="connsiteY2"/>
                          </a:cxn>
                          <a:cxn ang="0">
                            <a:pos x="connsiteX3" y="connsiteY3"/>
                          </a:cxn>
                        </a:cxnLst>
                        <a:rect l="l" t="t" r="r" b="b"/>
                        <a:pathLst>
                          <a:path w="577516" h="413084">
                            <a:moveTo>
                              <a:pt x="0" y="0"/>
                            </a:moveTo>
                            <a:lnTo>
                              <a:pt x="577516" y="116305"/>
                            </a:lnTo>
                            <a:lnTo>
                              <a:pt x="364957" y="413084"/>
                            </a:lnTo>
                            <a:lnTo>
                              <a:pt x="0" y="0"/>
                            </a:lnTo>
                            <a:close/>
                          </a:path>
                        </a:pathLst>
                      </a:custGeom>
                      <a:gradFill flip="none" rotWithShape="1">
                        <a:gsLst>
                          <a:gs pos="38000">
                            <a:schemeClr val="bg1">
                              <a:lumMod val="85000"/>
                              <a:alpha val="0"/>
                            </a:schemeClr>
                          </a:gs>
                          <a:gs pos="94000">
                            <a:schemeClr val="tx1"/>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38" name="Group 37"/>
                      <p:cNvGrpSpPr/>
                      <p:nvPr/>
                    </p:nvGrpSpPr>
                    <p:grpSpPr>
                      <a:xfrm>
                        <a:off x="1502774" y="3152599"/>
                        <a:ext cx="731236" cy="356536"/>
                        <a:chOff x="1502774" y="3152599"/>
                        <a:chExt cx="731236" cy="356536"/>
                      </a:xfrm>
                    </p:grpSpPr>
                    <p:sp>
                      <p:nvSpPr>
                        <p:cNvPr id="39" name="Isosceles Triangle 10"/>
                        <p:cNvSpPr/>
                        <p:nvPr/>
                      </p:nvSpPr>
                      <p:spPr>
                        <a:xfrm rot="16261357">
                          <a:off x="1690124" y="2965249"/>
                          <a:ext cx="356536" cy="731236"/>
                        </a:xfrm>
                        <a:custGeom>
                          <a:avLst/>
                          <a:gdLst>
                            <a:gd name="connsiteX0" fmla="*/ 0 w 356536"/>
                            <a:gd name="connsiteY0" fmla="*/ 465957 h 465957"/>
                            <a:gd name="connsiteX1" fmla="*/ 178268 w 356536"/>
                            <a:gd name="connsiteY1" fmla="*/ 0 h 465957"/>
                            <a:gd name="connsiteX2" fmla="*/ 356536 w 356536"/>
                            <a:gd name="connsiteY2" fmla="*/ 465957 h 465957"/>
                            <a:gd name="connsiteX3" fmla="*/ 0 w 356536"/>
                            <a:gd name="connsiteY3" fmla="*/ 465957 h 465957"/>
                            <a:gd name="connsiteX0" fmla="*/ 0 w 356536"/>
                            <a:gd name="connsiteY0" fmla="*/ 731236 h 731236"/>
                            <a:gd name="connsiteX1" fmla="*/ 198652 w 356536"/>
                            <a:gd name="connsiteY1" fmla="*/ 0 h 731236"/>
                            <a:gd name="connsiteX2" fmla="*/ 356536 w 356536"/>
                            <a:gd name="connsiteY2" fmla="*/ 731236 h 731236"/>
                            <a:gd name="connsiteX3" fmla="*/ 0 w 356536"/>
                            <a:gd name="connsiteY3" fmla="*/ 731236 h 731236"/>
                          </a:gdLst>
                          <a:ahLst/>
                          <a:cxnLst>
                            <a:cxn ang="0">
                              <a:pos x="connsiteX0" y="connsiteY0"/>
                            </a:cxn>
                            <a:cxn ang="0">
                              <a:pos x="connsiteX1" y="connsiteY1"/>
                            </a:cxn>
                            <a:cxn ang="0">
                              <a:pos x="connsiteX2" y="connsiteY2"/>
                            </a:cxn>
                            <a:cxn ang="0">
                              <a:pos x="connsiteX3" y="connsiteY3"/>
                            </a:cxn>
                          </a:cxnLst>
                          <a:rect l="l" t="t" r="r" b="b"/>
                          <a:pathLst>
                            <a:path w="356536" h="731236">
                              <a:moveTo>
                                <a:pt x="0" y="731236"/>
                              </a:moveTo>
                              <a:lnTo>
                                <a:pt x="198652" y="0"/>
                              </a:lnTo>
                              <a:lnTo>
                                <a:pt x="356536" y="731236"/>
                              </a:lnTo>
                              <a:lnTo>
                                <a:pt x="0" y="731236"/>
                              </a:lnTo>
                              <a:close/>
                            </a:path>
                          </a:pathLst>
                        </a:custGeom>
                        <a:solidFill>
                          <a:srgbClr val="EFD7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0" name="Isosceles Triangle 11"/>
                        <p:cNvSpPr/>
                        <p:nvPr/>
                      </p:nvSpPr>
                      <p:spPr>
                        <a:xfrm rot="16364711">
                          <a:off x="1586970" y="3173009"/>
                          <a:ext cx="114312" cy="274049"/>
                        </a:xfrm>
                        <a:custGeom>
                          <a:avLst/>
                          <a:gdLst>
                            <a:gd name="connsiteX0" fmla="*/ 0 w 122616"/>
                            <a:gd name="connsiteY0" fmla="*/ 232409 h 232409"/>
                            <a:gd name="connsiteX1" fmla="*/ 61308 w 122616"/>
                            <a:gd name="connsiteY1" fmla="*/ 0 h 232409"/>
                            <a:gd name="connsiteX2" fmla="*/ 122616 w 122616"/>
                            <a:gd name="connsiteY2" fmla="*/ 232409 h 232409"/>
                            <a:gd name="connsiteX3" fmla="*/ 0 w 122616"/>
                            <a:gd name="connsiteY3" fmla="*/ 232409 h 232409"/>
                            <a:gd name="connsiteX0" fmla="*/ 0 w 122616"/>
                            <a:gd name="connsiteY0" fmla="*/ 232409 h 259746"/>
                            <a:gd name="connsiteX1" fmla="*/ 61308 w 122616"/>
                            <a:gd name="connsiteY1" fmla="*/ 0 h 259746"/>
                            <a:gd name="connsiteX2" fmla="*/ 122616 w 122616"/>
                            <a:gd name="connsiteY2" fmla="*/ 232409 h 259746"/>
                            <a:gd name="connsiteX3" fmla="*/ 0 w 122616"/>
                            <a:gd name="connsiteY3" fmla="*/ 232409 h 259746"/>
                            <a:gd name="connsiteX0" fmla="*/ 0 w 122616"/>
                            <a:gd name="connsiteY0" fmla="*/ 232409 h 259746"/>
                            <a:gd name="connsiteX1" fmla="*/ 61308 w 122616"/>
                            <a:gd name="connsiteY1" fmla="*/ 0 h 259746"/>
                            <a:gd name="connsiteX2" fmla="*/ 122616 w 122616"/>
                            <a:gd name="connsiteY2" fmla="*/ 232409 h 259746"/>
                            <a:gd name="connsiteX3" fmla="*/ 0 w 122616"/>
                            <a:gd name="connsiteY3" fmla="*/ 232409 h 259746"/>
                            <a:gd name="connsiteX0" fmla="*/ 0 w 122616"/>
                            <a:gd name="connsiteY0" fmla="*/ 232409 h 273029"/>
                            <a:gd name="connsiteX1" fmla="*/ 61308 w 122616"/>
                            <a:gd name="connsiteY1" fmla="*/ 0 h 273029"/>
                            <a:gd name="connsiteX2" fmla="*/ 122616 w 122616"/>
                            <a:gd name="connsiteY2" fmla="*/ 232409 h 273029"/>
                            <a:gd name="connsiteX3" fmla="*/ 0 w 122616"/>
                            <a:gd name="connsiteY3" fmla="*/ 232409 h 273029"/>
                            <a:gd name="connsiteX0" fmla="*/ 0 w 117674"/>
                            <a:gd name="connsiteY0" fmla="*/ 234389 h 274135"/>
                            <a:gd name="connsiteX1" fmla="*/ 56366 w 117674"/>
                            <a:gd name="connsiteY1" fmla="*/ 0 h 274135"/>
                            <a:gd name="connsiteX2" fmla="*/ 117674 w 117674"/>
                            <a:gd name="connsiteY2" fmla="*/ 232409 h 274135"/>
                            <a:gd name="connsiteX3" fmla="*/ 0 w 117674"/>
                            <a:gd name="connsiteY3" fmla="*/ 234389 h 274135"/>
                            <a:gd name="connsiteX0" fmla="*/ 0 w 117674"/>
                            <a:gd name="connsiteY0" fmla="*/ 234389 h 274135"/>
                            <a:gd name="connsiteX1" fmla="*/ 56366 w 117674"/>
                            <a:gd name="connsiteY1" fmla="*/ 0 h 274135"/>
                            <a:gd name="connsiteX2" fmla="*/ 117674 w 117674"/>
                            <a:gd name="connsiteY2" fmla="*/ 232409 h 274135"/>
                            <a:gd name="connsiteX3" fmla="*/ 0 w 117674"/>
                            <a:gd name="connsiteY3" fmla="*/ 234389 h 274135"/>
                            <a:gd name="connsiteX0" fmla="*/ 0 w 114312"/>
                            <a:gd name="connsiteY0" fmla="*/ 234389 h 274049"/>
                            <a:gd name="connsiteX1" fmla="*/ 56366 w 114312"/>
                            <a:gd name="connsiteY1" fmla="*/ 0 h 274049"/>
                            <a:gd name="connsiteX2" fmla="*/ 114312 w 114312"/>
                            <a:gd name="connsiteY2" fmla="*/ 232209 h 274049"/>
                            <a:gd name="connsiteX3" fmla="*/ 0 w 114312"/>
                            <a:gd name="connsiteY3" fmla="*/ 234389 h 274049"/>
                          </a:gdLst>
                          <a:ahLst/>
                          <a:cxnLst>
                            <a:cxn ang="0">
                              <a:pos x="connsiteX0" y="connsiteY0"/>
                            </a:cxn>
                            <a:cxn ang="0">
                              <a:pos x="connsiteX1" y="connsiteY1"/>
                            </a:cxn>
                            <a:cxn ang="0">
                              <a:pos x="connsiteX2" y="connsiteY2"/>
                            </a:cxn>
                            <a:cxn ang="0">
                              <a:pos x="connsiteX3" y="connsiteY3"/>
                            </a:cxn>
                          </a:cxnLst>
                          <a:rect l="l" t="t" r="r" b="b"/>
                          <a:pathLst>
                            <a:path w="114312" h="274049">
                              <a:moveTo>
                                <a:pt x="0" y="234389"/>
                              </a:moveTo>
                              <a:lnTo>
                                <a:pt x="56366" y="0"/>
                              </a:lnTo>
                              <a:lnTo>
                                <a:pt x="114312" y="232209"/>
                              </a:lnTo>
                              <a:cubicBezTo>
                                <a:pt x="85874" y="278489"/>
                                <a:pt x="54090" y="295898"/>
                                <a:pt x="0" y="234389"/>
                              </a:cubicBezTo>
                              <a:close/>
                            </a:path>
                          </a:pathLst>
                        </a:custGeom>
                        <a:solidFill>
                          <a:schemeClr val="tx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sp>
                  <p:nvSpPr>
                    <p:cNvPr id="36" name="Rectangle 35"/>
                    <p:cNvSpPr/>
                    <p:nvPr/>
                  </p:nvSpPr>
                  <p:spPr>
                    <a:xfrm rot="5420397">
                      <a:off x="2694431" y="3421874"/>
                      <a:ext cx="312511" cy="391526"/>
                    </a:xfrm>
                    <a:prstGeom prst="rect">
                      <a:avLst/>
                    </a:prstGeom>
                    <a:solidFill>
                      <a:srgbClr val="E9C35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30" name="Group 29"/>
                  <p:cNvGrpSpPr/>
                  <p:nvPr/>
                </p:nvGrpSpPr>
                <p:grpSpPr>
                  <a:xfrm>
                    <a:off x="2874963" y="3461562"/>
                    <a:ext cx="892122" cy="1241598"/>
                    <a:chOff x="2874963" y="3461562"/>
                    <a:chExt cx="892122" cy="1241598"/>
                  </a:xfrm>
                </p:grpSpPr>
                <p:grpSp>
                  <p:nvGrpSpPr>
                    <p:cNvPr id="31" name="Group 30"/>
                    <p:cNvGrpSpPr/>
                    <p:nvPr/>
                  </p:nvGrpSpPr>
                  <p:grpSpPr>
                    <a:xfrm>
                      <a:off x="2874963" y="3461562"/>
                      <a:ext cx="892122" cy="1241598"/>
                      <a:chOff x="2874963" y="3461562"/>
                      <a:chExt cx="892122" cy="1241598"/>
                    </a:xfrm>
                  </p:grpSpPr>
                  <p:sp>
                    <p:nvSpPr>
                      <p:cNvPr id="33" name="Down Arrow 32"/>
                      <p:cNvSpPr/>
                      <p:nvPr/>
                    </p:nvSpPr>
                    <p:spPr>
                      <a:xfrm>
                        <a:off x="3275966" y="4245776"/>
                        <a:ext cx="484632" cy="457384"/>
                      </a:xfrm>
                      <a:prstGeom prst="downArrow">
                        <a:avLst/>
                      </a:prstGeom>
                      <a:solidFill>
                        <a:srgbClr val="E9C35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4" name="Freeform 33"/>
                      <p:cNvSpPr/>
                      <p:nvPr/>
                    </p:nvSpPr>
                    <p:spPr>
                      <a:xfrm>
                        <a:off x="2874963" y="3461562"/>
                        <a:ext cx="892122" cy="825018"/>
                      </a:xfrm>
                      <a:custGeom>
                        <a:avLst/>
                        <a:gdLst>
                          <a:gd name="connsiteX0" fmla="*/ 382711 w 892122"/>
                          <a:gd name="connsiteY0" fmla="*/ 968 h 825018"/>
                          <a:gd name="connsiteX1" fmla="*/ 892122 w 892122"/>
                          <a:gd name="connsiteY1" fmla="*/ 824466 h 825018"/>
                          <a:gd name="connsiteX2" fmla="*/ 476590 w 892122"/>
                          <a:gd name="connsiteY2" fmla="*/ 825018 h 825018"/>
                          <a:gd name="connsiteX3" fmla="*/ 0 w 892122"/>
                          <a:gd name="connsiteY3" fmla="*/ 2586 h 825018"/>
                          <a:gd name="connsiteX4" fmla="*/ 382711 w 892122"/>
                          <a:gd name="connsiteY4" fmla="*/ 968 h 825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22" h="825018">
                            <a:moveTo>
                              <a:pt x="382711" y="968"/>
                            </a:moveTo>
                            <a:cubicBezTo>
                              <a:pt x="605156" y="-28256"/>
                              <a:pt x="680674" y="612353"/>
                              <a:pt x="892122" y="824466"/>
                            </a:cubicBezTo>
                            <a:lnTo>
                              <a:pt x="476590" y="825018"/>
                            </a:lnTo>
                            <a:cubicBezTo>
                              <a:pt x="296895" y="800134"/>
                              <a:pt x="205124" y="250269"/>
                              <a:pt x="0" y="2586"/>
                            </a:cubicBezTo>
                            <a:lnTo>
                              <a:pt x="382711" y="968"/>
                            </a:lnTo>
                            <a:close/>
                          </a:path>
                        </a:pathLst>
                      </a:custGeom>
                      <a:solidFill>
                        <a:srgbClr val="E9C35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32" name="Rectangle 31"/>
                    <p:cNvSpPr/>
                    <p:nvPr/>
                  </p:nvSpPr>
                  <p:spPr>
                    <a:xfrm>
                      <a:off x="3340990" y="4369257"/>
                      <a:ext cx="354584" cy="276999"/>
                    </a:xfrm>
                    <a:prstGeom prst="rect">
                      <a:avLst/>
                    </a:prstGeom>
                  </p:spPr>
                  <p:txBody>
                    <a:bodyPr wrap="none">
                      <a:spAutoFit/>
                    </a:bodyPr>
                    <a:lstStyle/>
                    <a:p>
                      <a:pPr algn="ctr"/>
                      <a:r>
                        <a:rPr lang="en-US" sz="1200" dirty="0">
                          <a:solidFill>
                            <a:schemeClr val="bg1"/>
                          </a:solidFill>
                          <a:latin typeface="Arial" panose="020B0604020202020204" pitchFamily="34" charset="0"/>
                          <a:cs typeface="Arial" panose="020B0604020202020204" pitchFamily="34" charset="0"/>
                        </a:rPr>
                        <a:t>01</a:t>
                      </a:r>
                    </a:p>
                  </p:txBody>
                </p:sp>
              </p:grpSp>
            </p:grpSp>
          </p:grpSp>
        </p:grpSp>
        <p:grpSp>
          <p:nvGrpSpPr>
            <p:cNvPr id="6" name="Group 5"/>
            <p:cNvGrpSpPr/>
            <p:nvPr/>
          </p:nvGrpSpPr>
          <p:grpSpPr>
            <a:xfrm>
              <a:off x="2624562" y="1210478"/>
              <a:ext cx="6009412" cy="4578713"/>
              <a:chOff x="2624562" y="1210478"/>
              <a:chExt cx="6009412" cy="4578713"/>
            </a:xfrm>
          </p:grpSpPr>
          <p:grpSp>
            <p:nvGrpSpPr>
              <p:cNvPr id="7" name="Group 6"/>
              <p:cNvGrpSpPr/>
              <p:nvPr/>
            </p:nvGrpSpPr>
            <p:grpSpPr>
              <a:xfrm>
                <a:off x="2624562" y="4847598"/>
                <a:ext cx="1540818" cy="941593"/>
                <a:chOff x="3120263" y="1693206"/>
                <a:chExt cx="1540818" cy="941593"/>
              </a:xfrm>
            </p:grpSpPr>
            <p:sp>
              <p:nvSpPr>
                <p:cNvPr id="20" name="Rectangle 19"/>
                <p:cNvSpPr/>
                <p:nvPr/>
              </p:nvSpPr>
              <p:spPr>
                <a:xfrm>
                  <a:off x="3120263" y="1988468"/>
                  <a:ext cx="1540818" cy="646331"/>
                </a:xfrm>
                <a:prstGeom prst="rect">
                  <a:avLst/>
                </a:prstGeom>
              </p:spPr>
              <p:txBody>
                <a:bodyPr wrap="square">
                  <a:spAutoFit/>
                </a:bodyPr>
                <a:lstStyle/>
                <a:p>
                  <a:r>
                    <a:rPr lang="en-US" sz="900" dirty="0">
                      <a:solidFill>
                        <a:schemeClr val="bg1">
                          <a:lumMod val="65000"/>
                        </a:schemeClr>
                      </a:solidFill>
                      <a:latin typeface="Arial" panose="020B0604020202020204" pitchFamily="34" charset="0"/>
                      <a:cs typeface="Arial" panose="020B0604020202020204" pitchFamily="34" charset="0"/>
                    </a:rPr>
                    <a:t>This slide is 100% editable. Adapt it to your needs and capture your audience's attention.</a:t>
                  </a:r>
                </a:p>
              </p:txBody>
            </p:sp>
            <p:sp>
              <p:nvSpPr>
                <p:cNvPr id="21" name="Rectangle 20"/>
                <p:cNvSpPr/>
                <p:nvPr/>
              </p:nvSpPr>
              <p:spPr>
                <a:xfrm>
                  <a:off x="3120263" y="1693206"/>
                  <a:ext cx="1252266" cy="307777"/>
                </a:xfrm>
                <a:prstGeom prst="rect">
                  <a:avLst/>
                </a:prstGeom>
              </p:spPr>
              <p:txBody>
                <a:bodyPr wrap="none">
                  <a:spAutoFit/>
                </a:bodyPr>
                <a:lstStyle/>
                <a:p>
                  <a:r>
                    <a:rPr lang="en-US" sz="1400" dirty="0" smtClean="0">
                      <a:solidFill>
                        <a:srgbClr val="E9C35A"/>
                      </a:solidFill>
                      <a:latin typeface="Arial" panose="020B0604020202020204" pitchFamily="34" charset="0"/>
                      <a:cs typeface="Arial" panose="020B0604020202020204" pitchFamily="34" charset="0"/>
                    </a:rPr>
                    <a:t>OBJECTIVE </a:t>
                  </a:r>
                  <a:endParaRPr lang="en-US" sz="1400" dirty="0">
                    <a:solidFill>
                      <a:srgbClr val="E9C35A"/>
                    </a:solidFill>
                    <a:latin typeface="Arial" panose="020B0604020202020204" pitchFamily="34" charset="0"/>
                    <a:cs typeface="Arial" panose="020B0604020202020204" pitchFamily="34" charset="0"/>
                  </a:endParaRPr>
                </a:p>
              </p:txBody>
            </p:sp>
          </p:grpSp>
          <p:grpSp>
            <p:nvGrpSpPr>
              <p:cNvPr id="8" name="Group 7"/>
              <p:cNvGrpSpPr/>
              <p:nvPr/>
            </p:nvGrpSpPr>
            <p:grpSpPr>
              <a:xfrm>
                <a:off x="3264007" y="1210478"/>
                <a:ext cx="1540818" cy="941593"/>
                <a:chOff x="3120263" y="881295"/>
                <a:chExt cx="1540818" cy="941593"/>
              </a:xfrm>
            </p:grpSpPr>
            <p:sp>
              <p:nvSpPr>
                <p:cNvPr id="18" name="Rectangle 17"/>
                <p:cNvSpPr/>
                <p:nvPr/>
              </p:nvSpPr>
              <p:spPr>
                <a:xfrm>
                  <a:off x="3120263" y="1176557"/>
                  <a:ext cx="1540818" cy="646331"/>
                </a:xfrm>
                <a:prstGeom prst="rect">
                  <a:avLst/>
                </a:prstGeom>
              </p:spPr>
              <p:txBody>
                <a:bodyPr wrap="square">
                  <a:spAutoFit/>
                </a:bodyPr>
                <a:lstStyle/>
                <a:p>
                  <a:r>
                    <a:rPr lang="en-US" sz="900" dirty="0">
                      <a:solidFill>
                        <a:schemeClr val="bg1">
                          <a:lumMod val="65000"/>
                        </a:schemeClr>
                      </a:solidFill>
                      <a:latin typeface="Arial" panose="020B0604020202020204" pitchFamily="34" charset="0"/>
                      <a:cs typeface="Arial" panose="020B0604020202020204" pitchFamily="34" charset="0"/>
                    </a:rPr>
                    <a:t>This slide is 100% editable. Adapt it to your needs and capture your audience's attention.</a:t>
                  </a:r>
                </a:p>
              </p:txBody>
            </p:sp>
            <p:sp>
              <p:nvSpPr>
                <p:cNvPr id="19" name="Rectangle 18"/>
                <p:cNvSpPr/>
                <p:nvPr/>
              </p:nvSpPr>
              <p:spPr>
                <a:xfrm>
                  <a:off x="3120263" y="881295"/>
                  <a:ext cx="1252266" cy="307777"/>
                </a:xfrm>
                <a:prstGeom prst="rect">
                  <a:avLst/>
                </a:prstGeom>
              </p:spPr>
              <p:txBody>
                <a:bodyPr wrap="none">
                  <a:spAutoFit/>
                </a:bodyPr>
                <a:lstStyle/>
                <a:p>
                  <a:r>
                    <a:rPr lang="en-US" sz="1400" dirty="0" smtClean="0">
                      <a:solidFill>
                        <a:srgbClr val="A1BDA6"/>
                      </a:solidFill>
                      <a:latin typeface="Arial" panose="020B0604020202020204" pitchFamily="34" charset="0"/>
                      <a:cs typeface="Arial" panose="020B0604020202020204" pitchFamily="34" charset="0"/>
                    </a:rPr>
                    <a:t>OBJECTIVE </a:t>
                  </a:r>
                  <a:endParaRPr lang="en-US" sz="1400" dirty="0">
                    <a:solidFill>
                      <a:srgbClr val="A1BDA6"/>
                    </a:solidFill>
                    <a:latin typeface="Arial" panose="020B0604020202020204" pitchFamily="34" charset="0"/>
                    <a:cs typeface="Arial" panose="020B0604020202020204" pitchFamily="34" charset="0"/>
                  </a:endParaRPr>
                </a:p>
              </p:txBody>
            </p:sp>
          </p:grpSp>
          <p:grpSp>
            <p:nvGrpSpPr>
              <p:cNvPr id="9" name="Group 8"/>
              <p:cNvGrpSpPr/>
              <p:nvPr/>
            </p:nvGrpSpPr>
            <p:grpSpPr>
              <a:xfrm>
                <a:off x="5455894" y="1210478"/>
                <a:ext cx="1540818" cy="941593"/>
                <a:chOff x="3120263" y="1497669"/>
                <a:chExt cx="1540818" cy="941593"/>
              </a:xfrm>
            </p:grpSpPr>
            <p:sp>
              <p:nvSpPr>
                <p:cNvPr id="16" name="Rectangle 15"/>
                <p:cNvSpPr/>
                <p:nvPr/>
              </p:nvSpPr>
              <p:spPr>
                <a:xfrm>
                  <a:off x="3120263" y="1792931"/>
                  <a:ext cx="1540818" cy="646331"/>
                </a:xfrm>
                <a:prstGeom prst="rect">
                  <a:avLst/>
                </a:prstGeom>
              </p:spPr>
              <p:txBody>
                <a:bodyPr wrap="square">
                  <a:spAutoFit/>
                </a:bodyPr>
                <a:lstStyle/>
                <a:p>
                  <a:r>
                    <a:rPr lang="en-US" sz="900" dirty="0">
                      <a:solidFill>
                        <a:schemeClr val="bg1">
                          <a:lumMod val="65000"/>
                        </a:schemeClr>
                      </a:solidFill>
                      <a:latin typeface="Arial" panose="020B0604020202020204" pitchFamily="34" charset="0"/>
                      <a:cs typeface="Arial" panose="020B0604020202020204" pitchFamily="34" charset="0"/>
                    </a:rPr>
                    <a:t>This slide is 100% editable. Adapt it to your needs and capture your audience's attention.</a:t>
                  </a:r>
                </a:p>
              </p:txBody>
            </p:sp>
            <p:sp>
              <p:nvSpPr>
                <p:cNvPr id="17" name="Rectangle 16"/>
                <p:cNvSpPr/>
                <p:nvPr/>
              </p:nvSpPr>
              <p:spPr>
                <a:xfrm>
                  <a:off x="3120263" y="1497669"/>
                  <a:ext cx="1252266" cy="307777"/>
                </a:xfrm>
                <a:prstGeom prst="rect">
                  <a:avLst/>
                </a:prstGeom>
              </p:spPr>
              <p:txBody>
                <a:bodyPr wrap="none">
                  <a:spAutoFit/>
                </a:bodyPr>
                <a:lstStyle/>
                <a:p>
                  <a:r>
                    <a:rPr lang="en-US" sz="1400" dirty="0" smtClean="0">
                      <a:solidFill>
                        <a:srgbClr val="CA4A28"/>
                      </a:solidFill>
                      <a:latin typeface="Arial" panose="020B0604020202020204" pitchFamily="34" charset="0"/>
                      <a:cs typeface="Arial" panose="020B0604020202020204" pitchFamily="34" charset="0"/>
                    </a:rPr>
                    <a:t>OBJECTIVE </a:t>
                  </a:r>
                  <a:endParaRPr lang="en-US" sz="1400" dirty="0">
                    <a:solidFill>
                      <a:srgbClr val="CA4A28"/>
                    </a:solidFill>
                    <a:latin typeface="Arial" panose="020B0604020202020204" pitchFamily="34" charset="0"/>
                    <a:cs typeface="Arial" panose="020B0604020202020204" pitchFamily="34" charset="0"/>
                  </a:endParaRPr>
                </a:p>
              </p:txBody>
            </p:sp>
          </p:grpSp>
          <p:grpSp>
            <p:nvGrpSpPr>
              <p:cNvPr id="10" name="Group 9"/>
              <p:cNvGrpSpPr/>
              <p:nvPr/>
            </p:nvGrpSpPr>
            <p:grpSpPr>
              <a:xfrm>
                <a:off x="7093156" y="4847598"/>
                <a:ext cx="1540818" cy="941593"/>
                <a:chOff x="3120263" y="1574943"/>
                <a:chExt cx="1540818" cy="941593"/>
              </a:xfrm>
            </p:grpSpPr>
            <p:sp>
              <p:nvSpPr>
                <p:cNvPr id="14" name="Rectangle 13"/>
                <p:cNvSpPr/>
                <p:nvPr/>
              </p:nvSpPr>
              <p:spPr>
                <a:xfrm>
                  <a:off x="3120263" y="1870205"/>
                  <a:ext cx="1540818" cy="646331"/>
                </a:xfrm>
                <a:prstGeom prst="rect">
                  <a:avLst/>
                </a:prstGeom>
              </p:spPr>
              <p:txBody>
                <a:bodyPr wrap="square">
                  <a:spAutoFit/>
                </a:bodyPr>
                <a:lstStyle/>
                <a:p>
                  <a:r>
                    <a:rPr lang="en-US" sz="900" dirty="0">
                      <a:solidFill>
                        <a:schemeClr val="bg1">
                          <a:lumMod val="65000"/>
                        </a:schemeClr>
                      </a:solidFill>
                      <a:latin typeface="Arial" panose="020B0604020202020204" pitchFamily="34" charset="0"/>
                      <a:cs typeface="Arial" panose="020B0604020202020204" pitchFamily="34" charset="0"/>
                    </a:rPr>
                    <a:t>This slide is 100% editable. Adapt it to your needs and capture your audience's attention.</a:t>
                  </a:r>
                </a:p>
              </p:txBody>
            </p:sp>
            <p:sp>
              <p:nvSpPr>
                <p:cNvPr id="15" name="Rectangle 14"/>
                <p:cNvSpPr/>
                <p:nvPr/>
              </p:nvSpPr>
              <p:spPr>
                <a:xfrm>
                  <a:off x="3120263" y="1574943"/>
                  <a:ext cx="1252266" cy="307777"/>
                </a:xfrm>
                <a:prstGeom prst="rect">
                  <a:avLst/>
                </a:prstGeom>
              </p:spPr>
              <p:txBody>
                <a:bodyPr wrap="none">
                  <a:spAutoFit/>
                </a:bodyPr>
                <a:lstStyle/>
                <a:p>
                  <a:r>
                    <a:rPr lang="en-US" sz="1400" dirty="0" smtClean="0">
                      <a:solidFill>
                        <a:srgbClr val="79897F"/>
                      </a:solidFill>
                      <a:latin typeface="Arial" panose="020B0604020202020204" pitchFamily="34" charset="0"/>
                      <a:cs typeface="Arial" panose="020B0604020202020204" pitchFamily="34" charset="0"/>
                    </a:rPr>
                    <a:t>OBJECTIVE </a:t>
                  </a:r>
                  <a:endParaRPr lang="en-US" sz="1400" dirty="0">
                    <a:solidFill>
                      <a:srgbClr val="79897F"/>
                    </a:solidFill>
                    <a:latin typeface="Arial" panose="020B0604020202020204" pitchFamily="34" charset="0"/>
                    <a:cs typeface="Arial" panose="020B0604020202020204" pitchFamily="34" charset="0"/>
                  </a:endParaRPr>
                </a:p>
              </p:txBody>
            </p:sp>
          </p:grpSp>
          <p:grpSp>
            <p:nvGrpSpPr>
              <p:cNvPr id="11" name="Group 10"/>
              <p:cNvGrpSpPr/>
              <p:nvPr/>
            </p:nvGrpSpPr>
            <p:grpSpPr>
              <a:xfrm>
                <a:off x="4779887" y="4847598"/>
                <a:ext cx="1540818" cy="941593"/>
                <a:chOff x="3120263" y="1623331"/>
                <a:chExt cx="1540818" cy="941593"/>
              </a:xfrm>
            </p:grpSpPr>
            <p:sp>
              <p:nvSpPr>
                <p:cNvPr id="12" name="Rectangle 11"/>
                <p:cNvSpPr/>
                <p:nvPr/>
              </p:nvSpPr>
              <p:spPr>
                <a:xfrm>
                  <a:off x="3120263" y="1918593"/>
                  <a:ext cx="1540818" cy="646331"/>
                </a:xfrm>
                <a:prstGeom prst="rect">
                  <a:avLst/>
                </a:prstGeom>
              </p:spPr>
              <p:txBody>
                <a:bodyPr wrap="square">
                  <a:spAutoFit/>
                </a:bodyPr>
                <a:lstStyle/>
                <a:p>
                  <a:r>
                    <a:rPr lang="en-US" sz="900" dirty="0">
                      <a:solidFill>
                        <a:schemeClr val="bg1">
                          <a:lumMod val="65000"/>
                        </a:schemeClr>
                      </a:solidFill>
                      <a:latin typeface="Arial" panose="020B0604020202020204" pitchFamily="34" charset="0"/>
                      <a:cs typeface="Arial" panose="020B0604020202020204" pitchFamily="34" charset="0"/>
                    </a:rPr>
                    <a:t>This slide is 100% editable. Adapt it to your needs and capture your audience's attention.</a:t>
                  </a:r>
                </a:p>
              </p:txBody>
            </p:sp>
            <p:sp>
              <p:nvSpPr>
                <p:cNvPr id="13" name="Rectangle 12"/>
                <p:cNvSpPr/>
                <p:nvPr/>
              </p:nvSpPr>
              <p:spPr>
                <a:xfrm>
                  <a:off x="3120263" y="1623331"/>
                  <a:ext cx="1252266" cy="307777"/>
                </a:xfrm>
                <a:prstGeom prst="rect">
                  <a:avLst/>
                </a:prstGeom>
              </p:spPr>
              <p:txBody>
                <a:bodyPr wrap="none">
                  <a:spAutoFit/>
                </a:bodyPr>
                <a:lstStyle/>
                <a:p>
                  <a:r>
                    <a:rPr lang="en-US" sz="1400" dirty="0" smtClean="0">
                      <a:solidFill>
                        <a:srgbClr val="335D6B"/>
                      </a:solidFill>
                      <a:latin typeface="Arial" panose="020B0604020202020204" pitchFamily="34" charset="0"/>
                      <a:cs typeface="Arial" panose="020B0604020202020204" pitchFamily="34" charset="0"/>
                    </a:rPr>
                    <a:t>OBJECTIVE </a:t>
                  </a:r>
                  <a:endParaRPr lang="en-US" sz="1400" dirty="0">
                    <a:solidFill>
                      <a:srgbClr val="335D6B"/>
                    </a:solidFill>
                    <a:latin typeface="Arial" panose="020B0604020202020204" pitchFamily="34" charset="0"/>
                    <a:cs typeface="Arial" panose="020B0604020202020204" pitchFamily="34" charset="0"/>
                  </a:endParaRPr>
                </a:p>
              </p:txBody>
            </p:sp>
          </p:grpSp>
        </p:grpSp>
      </p:grpSp>
      <p:grpSp>
        <p:nvGrpSpPr>
          <p:cNvPr id="2" name="Group 1"/>
          <p:cNvGrpSpPr/>
          <p:nvPr/>
        </p:nvGrpSpPr>
        <p:grpSpPr>
          <a:xfrm>
            <a:off x="100239" y="101046"/>
            <a:ext cx="8992245" cy="523220"/>
            <a:chOff x="151755" y="49530"/>
            <a:chExt cx="8992245" cy="523220"/>
          </a:xfrm>
        </p:grpSpPr>
        <p:sp>
          <p:nvSpPr>
            <p:cNvPr id="72" name="TextBox 71"/>
            <p:cNvSpPr txBox="1"/>
            <p:nvPr/>
          </p:nvSpPr>
          <p:spPr>
            <a:xfrm>
              <a:off x="655511" y="49530"/>
              <a:ext cx="8488489" cy="523220"/>
            </a:xfrm>
            <a:prstGeom prst="rect">
              <a:avLst/>
            </a:prstGeom>
            <a:noFill/>
          </p:spPr>
          <p:txBody>
            <a:bodyPr wrap="square" rtlCol="0">
              <a:spAutoFit/>
            </a:bodyPr>
            <a:lstStyle/>
            <a:p>
              <a:r>
                <a:rPr lang="en-US" sz="2800" dirty="0">
                  <a:solidFill>
                    <a:schemeClr val="tx1">
                      <a:lumMod val="50000"/>
                      <a:lumOff val="50000"/>
                    </a:schemeClr>
                  </a:solidFill>
                  <a:latin typeface="Arial" panose="020B0604020202020204" pitchFamily="34" charset="0"/>
                  <a:ea typeface="Adobe Gothic Std B" panose="020B0800000000000000" pitchFamily="34" charset="-128"/>
                  <a:cs typeface="Arial" panose="020B0604020202020204" pitchFamily="34" charset="0"/>
                </a:rPr>
                <a:t>Target Timeline For Company </a:t>
              </a:r>
              <a:r>
                <a:rPr lang="en-US" sz="2800" dirty="0" smtClean="0">
                  <a:solidFill>
                    <a:schemeClr val="tx1">
                      <a:lumMod val="50000"/>
                      <a:lumOff val="50000"/>
                    </a:schemeClr>
                  </a:solidFill>
                  <a:latin typeface="Arial" panose="020B0604020202020204" pitchFamily="34" charset="0"/>
                  <a:ea typeface="Adobe Gothic Std B" panose="020B0800000000000000" pitchFamily="34" charset="-128"/>
                  <a:cs typeface="Arial" panose="020B0604020202020204" pitchFamily="34" charset="0"/>
                </a:rPr>
                <a:t>O</a:t>
              </a:r>
              <a:r>
                <a:rPr lang="en-US" sz="2800" dirty="0" smtClean="0">
                  <a:solidFill>
                    <a:schemeClr val="tx1">
                      <a:lumMod val="50000"/>
                      <a:lumOff val="50000"/>
                    </a:schemeClr>
                  </a:solidFill>
                  <a:latin typeface="Arial" panose="020B0604020202020204" pitchFamily="34" charset="0"/>
                  <a:ea typeface="Adobe Gothic Std B" panose="020B0800000000000000" pitchFamily="34" charset="-128"/>
                  <a:cs typeface="Arial" panose="020B0604020202020204" pitchFamily="34" charset="0"/>
                </a:rPr>
                <a:t>bjectives </a:t>
              </a:r>
              <a:r>
                <a:rPr lang="en-US" sz="2800" dirty="0">
                  <a:solidFill>
                    <a:schemeClr val="tx1">
                      <a:lumMod val="50000"/>
                      <a:lumOff val="50000"/>
                    </a:schemeClr>
                  </a:solidFill>
                  <a:latin typeface="Arial" panose="020B0604020202020204" pitchFamily="34" charset="0"/>
                  <a:cs typeface="Arial" panose="020B0604020202020204" pitchFamily="34" charset="0"/>
                </a:rPr>
                <a:t>PPT Ideas </a:t>
              </a:r>
              <a:endParaRPr lang="en-US" sz="2800" dirty="0">
                <a:solidFill>
                  <a:schemeClr val="tx1">
                    <a:lumMod val="50000"/>
                    <a:lumOff val="50000"/>
                  </a:schemeClr>
                </a:solidFill>
                <a:latin typeface="Arial" panose="020B0604020202020204" pitchFamily="34" charset="0"/>
                <a:ea typeface="Adobe Gothic Std B" panose="020B0800000000000000" pitchFamily="34" charset="-128"/>
                <a:cs typeface="Arial" panose="020B0604020202020204" pitchFamily="34" charset="0"/>
              </a:endParaRPr>
            </a:p>
          </p:txBody>
        </p:sp>
        <p:grpSp>
          <p:nvGrpSpPr>
            <p:cNvPr id="73" name="Group 72"/>
            <p:cNvGrpSpPr/>
            <p:nvPr/>
          </p:nvGrpSpPr>
          <p:grpSpPr>
            <a:xfrm>
              <a:off x="151755" y="146904"/>
              <a:ext cx="452240" cy="317404"/>
              <a:chOff x="3420847" y="3028649"/>
              <a:chExt cx="3627350" cy="2545846"/>
            </a:xfrm>
          </p:grpSpPr>
          <p:sp>
            <p:nvSpPr>
              <p:cNvPr id="74" name="Freeform 73"/>
              <p:cNvSpPr/>
              <p:nvPr/>
            </p:nvSpPr>
            <p:spPr>
              <a:xfrm rot="14108573">
                <a:off x="4908023" y="3024283"/>
                <a:ext cx="2135808" cy="2144540"/>
              </a:xfrm>
              <a:custGeom>
                <a:avLst/>
                <a:gdLst>
                  <a:gd name="connsiteX0" fmla="*/ 1625012 w 3246824"/>
                  <a:gd name="connsiteY0" fmla="*/ 965961 h 3260098"/>
                  <a:gd name="connsiteX1" fmla="*/ 954524 w 3246824"/>
                  <a:gd name="connsiteY1" fmla="*/ 1636448 h 3260098"/>
                  <a:gd name="connsiteX2" fmla="*/ 1625012 w 3246824"/>
                  <a:gd name="connsiteY2" fmla="*/ 2306935 h 3260098"/>
                  <a:gd name="connsiteX3" fmla="*/ 2295500 w 3246824"/>
                  <a:gd name="connsiteY3" fmla="*/ 1636448 h 3260098"/>
                  <a:gd name="connsiteX4" fmla="*/ 1625012 w 3246824"/>
                  <a:gd name="connsiteY4" fmla="*/ 965961 h 3260098"/>
                  <a:gd name="connsiteX5" fmla="*/ 1449861 w 3246824"/>
                  <a:gd name="connsiteY5" fmla="*/ 0 h 3260098"/>
                  <a:gd name="connsiteX6" fmla="*/ 1793642 w 3246824"/>
                  <a:gd name="connsiteY6" fmla="*/ 0 h 3260098"/>
                  <a:gd name="connsiteX7" fmla="*/ 1876680 w 3246824"/>
                  <a:gd name="connsiteY7" fmla="*/ 312226 h 3260098"/>
                  <a:gd name="connsiteX8" fmla="*/ 2062689 w 3246824"/>
                  <a:gd name="connsiteY8" fmla="*/ 358726 h 3260098"/>
                  <a:gd name="connsiteX9" fmla="*/ 2283572 w 3246824"/>
                  <a:gd name="connsiteY9" fmla="*/ 137844 h 3260098"/>
                  <a:gd name="connsiteX10" fmla="*/ 2584173 w 3246824"/>
                  <a:gd name="connsiteY10" fmla="*/ 312225 h 3260098"/>
                  <a:gd name="connsiteX11" fmla="*/ 2496151 w 3246824"/>
                  <a:gd name="connsiteY11" fmla="*/ 612825 h 3260098"/>
                  <a:gd name="connsiteX12" fmla="*/ 2633995 w 3246824"/>
                  <a:gd name="connsiteY12" fmla="*/ 749008 h 3260098"/>
                  <a:gd name="connsiteX13" fmla="*/ 2934598 w 3246824"/>
                  <a:gd name="connsiteY13" fmla="*/ 677595 h 3260098"/>
                  <a:gd name="connsiteX14" fmla="*/ 3115406 w 3246824"/>
                  <a:gd name="connsiteY14" fmla="*/ 974131 h 3260098"/>
                  <a:gd name="connsiteX15" fmla="*/ 2896400 w 3246824"/>
                  <a:gd name="connsiteY15" fmla="*/ 1179147 h 3260098"/>
                  <a:gd name="connsiteX16" fmla="*/ 2947883 w 3246824"/>
                  <a:gd name="connsiteY16" fmla="*/ 1378440 h 3260098"/>
                  <a:gd name="connsiteX17" fmla="*/ 3245162 w 3246824"/>
                  <a:gd name="connsiteY17" fmla="*/ 1456499 h 3260098"/>
                  <a:gd name="connsiteX18" fmla="*/ 3246824 w 3246824"/>
                  <a:gd name="connsiteY18" fmla="*/ 1801938 h 3260098"/>
                  <a:gd name="connsiteX19" fmla="*/ 2941240 w 3246824"/>
                  <a:gd name="connsiteY19" fmla="*/ 1878333 h 3260098"/>
                  <a:gd name="connsiteX20" fmla="*/ 2894739 w 3246824"/>
                  <a:gd name="connsiteY20" fmla="*/ 2070983 h 3260098"/>
                  <a:gd name="connsiteX21" fmla="*/ 3108979 w 3246824"/>
                  <a:gd name="connsiteY21" fmla="*/ 2291866 h 3260098"/>
                  <a:gd name="connsiteX22" fmla="*/ 2944561 w 3246824"/>
                  <a:gd name="connsiteY22" fmla="*/ 2595788 h 3260098"/>
                  <a:gd name="connsiteX23" fmla="*/ 2642300 w 3246824"/>
                  <a:gd name="connsiteY23" fmla="*/ 2502784 h 3260098"/>
                  <a:gd name="connsiteX24" fmla="*/ 2496151 w 3246824"/>
                  <a:gd name="connsiteY24" fmla="*/ 2647272 h 3260098"/>
                  <a:gd name="connsiteX25" fmla="*/ 2577529 w 3246824"/>
                  <a:gd name="connsiteY25" fmla="*/ 2944551 h 3260098"/>
                  <a:gd name="connsiteX26" fmla="*/ 2295196 w 3246824"/>
                  <a:gd name="connsiteY26" fmla="*/ 3123913 h 3260098"/>
                  <a:gd name="connsiteX27" fmla="*/ 2072654 w 3246824"/>
                  <a:gd name="connsiteY27" fmla="*/ 2901371 h 3260098"/>
                  <a:gd name="connsiteX28" fmla="*/ 1871699 w 3246824"/>
                  <a:gd name="connsiteY28" fmla="*/ 2952854 h 3260098"/>
                  <a:gd name="connsiteX29" fmla="*/ 1791980 w 3246824"/>
                  <a:gd name="connsiteY29" fmla="*/ 3260097 h 3260098"/>
                  <a:gd name="connsiteX30" fmla="*/ 1456503 w 3246824"/>
                  <a:gd name="connsiteY30" fmla="*/ 3260098 h 3260098"/>
                  <a:gd name="connsiteX31" fmla="*/ 1366821 w 3246824"/>
                  <a:gd name="connsiteY31" fmla="*/ 2942889 h 3260098"/>
                  <a:gd name="connsiteX32" fmla="*/ 1175832 w 3246824"/>
                  <a:gd name="connsiteY32" fmla="*/ 2893066 h 3260098"/>
                  <a:gd name="connsiteX33" fmla="*/ 964913 w 3246824"/>
                  <a:gd name="connsiteY33" fmla="*/ 3107306 h 3260098"/>
                  <a:gd name="connsiteX34" fmla="*/ 674277 w 3246824"/>
                  <a:gd name="connsiteY34" fmla="*/ 2939569 h 3260098"/>
                  <a:gd name="connsiteX35" fmla="*/ 750672 w 3246824"/>
                  <a:gd name="connsiteY35" fmla="*/ 2648934 h 3260098"/>
                  <a:gd name="connsiteX36" fmla="*/ 594560 w 3246824"/>
                  <a:gd name="connsiteY36" fmla="*/ 2502785 h 3260098"/>
                  <a:gd name="connsiteX37" fmla="*/ 315549 w 3246824"/>
                  <a:gd name="connsiteY37" fmla="*/ 2584164 h 3260098"/>
                  <a:gd name="connsiteX38" fmla="*/ 134524 w 3246824"/>
                  <a:gd name="connsiteY38" fmla="*/ 2290207 h 3260098"/>
                  <a:gd name="connsiteX39" fmla="*/ 347103 w 3246824"/>
                  <a:gd name="connsiteY39" fmla="*/ 2075968 h 3260098"/>
                  <a:gd name="connsiteX40" fmla="*/ 302382 w 3246824"/>
                  <a:gd name="connsiteY40" fmla="*/ 1872513 h 3260098"/>
                  <a:gd name="connsiteX41" fmla="*/ 0 w 3246824"/>
                  <a:gd name="connsiteY41" fmla="*/ 1813565 h 3260098"/>
                  <a:gd name="connsiteX42" fmla="*/ 1661 w 3246824"/>
                  <a:gd name="connsiteY42" fmla="*/ 1464802 h 3260098"/>
                  <a:gd name="connsiteX43" fmla="*/ 292297 w 3246824"/>
                  <a:gd name="connsiteY43" fmla="*/ 1388406 h 3260098"/>
                  <a:gd name="connsiteX44" fmla="*/ 338800 w 3246824"/>
                  <a:gd name="connsiteY44" fmla="*/ 1174166 h 3260098"/>
                  <a:gd name="connsiteX45" fmla="*/ 126219 w 3246824"/>
                  <a:gd name="connsiteY45" fmla="*/ 969892 h 3260098"/>
                  <a:gd name="connsiteX46" fmla="*/ 300600 w 3246824"/>
                  <a:gd name="connsiteY46" fmla="*/ 674274 h 3260098"/>
                  <a:gd name="connsiteX47" fmla="*/ 606184 w 3246824"/>
                  <a:gd name="connsiteY47" fmla="*/ 752330 h 3260098"/>
                  <a:gd name="connsiteX48" fmla="*/ 745688 w 3246824"/>
                  <a:gd name="connsiteY48" fmla="*/ 612825 h 3260098"/>
                  <a:gd name="connsiteX49" fmla="*/ 659328 w 3246824"/>
                  <a:gd name="connsiteY49" fmla="*/ 312224 h 3260098"/>
                  <a:gd name="connsiteX50" fmla="*/ 959930 w 3246824"/>
                  <a:gd name="connsiteY50" fmla="*/ 131200 h 3260098"/>
                  <a:gd name="connsiteX51" fmla="*/ 1184134 w 3246824"/>
                  <a:gd name="connsiteY51" fmla="*/ 356057 h 3260098"/>
                  <a:gd name="connsiteX52" fmla="*/ 1380108 w 3246824"/>
                  <a:gd name="connsiteY52" fmla="*/ 295618 h 326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246824" h="3260098">
                    <a:moveTo>
                      <a:pt x="1625012" y="965961"/>
                    </a:moveTo>
                    <a:cubicBezTo>
                      <a:pt x="1254712" y="965961"/>
                      <a:pt x="954524" y="1266148"/>
                      <a:pt x="954524" y="1636448"/>
                    </a:cubicBezTo>
                    <a:cubicBezTo>
                      <a:pt x="954524" y="2006748"/>
                      <a:pt x="1254712" y="2306935"/>
                      <a:pt x="1625012" y="2306935"/>
                    </a:cubicBezTo>
                    <a:cubicBezTo>
                      <a:pt x="1995312" y="2306935"/>
                      <a:pt x="2295500" y="2006748"/>
                      <a:pt x="2295500" y="1636448"/>
                    </a:cubicBezTo>
                    <a:cubicBezTo>
                      <a:pt x="2295500" y="1266148"/>
                      <a:pt x="1995312" y="965961"/>
                      <a:pt x="1625012" y="965961"/>
                    </a:cubicBezTo>
                    <a:close/>
                    <a:moveTo>
                      <a:pt x="1449861" y="0"/>
                    </a:moveTo>
                    <a:lnTo>
                      <a:pt x="1793642" y="0"/>
                    </a:lnTo>
                    <a:cubicBezTo>
                      <a:pt x="1845680" y="195971"/>
                      <a:pt x="1847893" y="207596"/>
                      <a:pt x="1876680" y="312226"/>
                    </a:cubicBezTo>
                    <a:cubicBezTo>
                      <a:pt x="2014524" y="347101"/>
                      <a:pt x="1934809" y="325510"/>
                      <a:pt x="2062689" y="358726"/>
                    </a:cubicBezTo>
                    <a:lnTo>
                      <a:pt x="2283572" y="137844"/>
                    </a:lnTo>
                    <a:lnTo>
                      <a:pt x="2584173" y="312225"/>
                    </a:lnTo>
                    <a:lnTo>
                      <a:pt x="2496151" y="612825"/>
                    </a:lnTo>
                    <a:cubicBezTo>
                      <a:pt x="2551511" y="667630"/>
                      <a:pt x="2540439" y="659325"/>
                      <a:pt x="2633995" y="749008"/>
                    </a:cubicBezTo>
                    <a:cubicBezTo>
                      <a:pt x="2690462" y="735168"/>
                      <a:pt x="2791770" y="714686"/>
                      <a:pt x="2934598" y="677595"/>
                    </a:cubicBezTo>
                    <a:cubicBezTo>
                      <a:pt x="2976948" y="744027"/>
                      <a:pt x="3037903" y="861751"/>
                      <a:pt x="3115406" y="974131"/>
                    </a:cubicBezTo>
                    <a:lnTo>
                      <a:pt x="2896400" y="1179147"/>
                    </a:lnTo>
                    <a:cubicBezTo>
                      <a:pt x="2916883" y="1251113"/>
                      <a:pt x="2932106" y="1320866"/>
                      <a:pt x="2947883" y="1378440"/>
                    </a:cubicBezTo>
                    <a:cubicBezTo>
                      <a:pt x="3031753" y="1404460"/>
                      <a:pt x="3142747" y="1434079"/>
                      <a:pt x="3245162" y="1456499"/>
                    </a:cubicBezTo>
                    <a:cubicBezTo>
                      <a:pt x="3250145" y="1591022"/>
                      <a:pt x="3241842" y="1668246"/>
                      <a:pt x="3246824" y="1801938"/>
                    </a:cubicBezTo>
                    <a:cubicBezTo>
                      <a:pt x="3122266" y="1834323"/>
                      <a:pt x="3028707" y="1858403"/>
                      <a:pt x="2941240" y="1878333"/>
                    </a:cubicBezTo>
                    <a:cubicBezTo>
                      <a:pt x="2915221" y="1987943"/>
                      <a:pt x="2918544" y="1971613"/>
                      <a:pt x="2894739" y="2070983"/>
                    </a:cubicBezTo>
                    <a:cubicBezTo>
                      <a:pt x="2982206" y="2158727"/>
                      <a:pt x="3019297" y="2201354"/>
                      <a:pt x="3108979" y="2291866"/>
                    </a:cubicBezTo>
                    <a:cubicBezTo>
                      <a:pt x="3040888" y="2413932"/>
                      <a:pt x="2980821" y="2523268"/>
                      <a:pt x="2944561" y="2595788"/>
                    </a:cubicBezTo>
                    <a:cubicBezTo>
                      <a:pt x="2795368" y="2552055"/>
                      <a:pt x="2726446" y="2529356"/>
                      <a:pt x="2642300" y="2502784"/>
                    </a:cubicBezTo>
                    <a:cubicBezTo>
                      <a:pt x="2574761" y="2569215"/>
                      <a:pt x="2570332" y="2577796"/>
                      <a:pt x="2496151" y="2647272"/>
                    </a:cubicBezTo>
                    <a:cubicBezTo>
                      <a:pt x="2516634" y="2711765"/>
                      <a:pt x="2552065" y="2839092"/>
                      <a:pt x="2577529" y="2944551"/>
                    </a:cubicBezTo>
                    <a:cubicBezTo>
                      <a:pt x="2486740" y="3003509"/>
                      <a:pt x="2347511" y="3093189"/>
                      <a:pt x="2295196" y="3123913"/>
                    </a:cubicBezTo>
                    <a:lnTo>
                      <a:pt x="2072654" y="2901371"/>
                    </a:lnTo>
                    <a:cubicBezTo>
                      <a:pt x="1987954" y="2924068"/>
                      <a:pt x="1939791" y="2935692"/>
                      <a:pt x="1871699" y="2952854"/>
                    </a:cubicBezTo>
                    <a:cubicBezTo>
                      <a:pt x="1855092" y="3028143"/>
                      <a:pt x="1822428" y="3143289"/>
                      <a:pt x="1791980" y="3260097"/>
                    </a:cubicBezTo>
                    <a:lnTo>
                      <a:pt x="1456503" y="3260098"/>
                    </a:lnTo>
                    <a:cubicBezTo>
                      <a:pt x="1434083" y="3187301"/>
                      <a:pt x="1385366" y="2997419"/>
                      <a:pt x="1366821" y="2942889"/>
                    </a:cubicBezTo>
                    <a:cubicBezTo>
                      <a:pt x="1290148" y="2919916"/>
                      <a:pt x="1256379" y="2914656"/>
                      <a:pt x="1175832" y="2893066"/>
                    </a:cubicBezTo>
                    <a:cubicBezTo>
                      <a:pt x="1098605" y="2971124"/>
                      <a:pt x="1057641" y="3007937"/>
                      <a:pt x="964913" y="3107306"/>
                    </a:cubicBezTo>
                    <a:cubicBezTo>
                      <a:pt x="842292" y="3040598"/>
                      <a:pt x="738494" y="2976106"/>
                      <a:pt x="674277" y="2939569"/>
                    </a:cubicBezTo>
                    <a:cubicBezTo>
                      <a:pt x="698081" y="2844904"/>
                      <a:pt x="726314" y="2744982"/>
                      <a:pt x="750672" y="2648934"/>
                    </a:cubicBezTo>
                    <a:cubicBezTo>
                      <a:pt x="685349" y="2592745"/>
                      <a:pt x="670680" y="2580287"/>
                      <a:pt x="594560" y="2502785"/>
                    </a:cubicBezTo>
                    <a:lnTo>
                      <a:pt x="315549" y="2584164"/>
                    </a:lnTo>
                    <a:cubicBezTo>
                      <a:pt x="269877" y="2516626"/>
                      <a:pt x="166633" y="2346396"/>
                      <a:pt x="134524" y="2290207"/>
                    </a:cubicBezTo>
                    <a:cubicBezTo>
                      <a:pt x="200400" y="2225714"/>
                      <a:pt x="267939" y="2156516"/>
                      <a:pt x="347103" y="2075968"/>
                    </a:cubicBezTo>
                    <a:cubicBezTo>
                      <a:pt x="326620" y="1992099"/>
                      <a:pt x="316776" y="1944203"/>
                      <a:pt x="302382" y="1872513"/>
                    </a:cubicBezTo>
                    <a:cubicBezTo>
                      <a:pt x="228201" y="1858951"/>
                      <a:pt x="117916" y="1829066"/>
                      <a:pt x="0" y="1813565"/>
                    </a:cubicBezTo>
                    <a:cubicBezTo>
                      <a:pt x="1660" y="1724991"/>
                      <a:pt x="831" y="1513519"/>
                      <a:pt x="1661" y="1464802"/>
                    </a:cubicBezTo>
                    <a:cubicBezTo>
                      <a:pt x="82209" y="1444320"/>
                      <a:pt x="179918" y="1421898"/>
                      <a:pt x="292297" y="1388406"/>
                    </a:cubicBezTo>
                    <a:cubicBezTo>
                      <a:pt x="310012" y="1306751"/>
                      <a:pt x="319147" y="1272705"/>
                      <a:pt x="338800" y="1174166"/>
                    </a:cubicBezTo>
                    <a:lnTo>
                      <a:pt x="126219" y="969892"/>
                    </a:lnTo>
                    <a:cubicBezTo>
                      <a:pt x="236939" y="776134"/>
                      <a:pt x="247455" y="763403"/>
                      <a:pt x="300600" y="674274"/>
                    </a:cubicBezTo>
                    <a:cubicBezTo>
                      <a:pt x="426819" y="708043"/>
                      <a:pt x="445365" y="714408"/>
                      <a:pt x="606184" y="752330"/>
                    </a:cubicBezTo>
                    <a:cubicBezTo>
                      <a:pt x="662097" y="694756"/>
                      <a:pt x="696418" y="663756"/>
                      <a:pt x="745688" y="612825"/>
                    </a:cubicBezTo>
                    <a:cubicBezTo>
                      <a:pt x="715241" y="517053"/>
                      <a:pt x="691714" y="422666"/>
                      <a:pt x="659328" y="312224"/>
                    </a:cubicBezTo>
                    <a:cubicBezTo>
                      <a:pt x="748179" y="259910"/>
                      <a:pt x="912321" y="160540"/>
                      <a:pt x="959930" y="131200"/>
                    </a:cubicBezTo>
                    <a:lnTo>
                      <a:pt x="1184134" y="356057"/>
                    </a:lnTo>
                    <a:lnTo>
                      <a:pt x="1380108" y="295618"/>
                    </a:lnTo>
                    <a:close/>
                  </a:path>
                </a:pathLst>
              </a:custGeom>
              <a:solidFill>
                <a:srgbClr val="EEC85B"/>
              </a:solidFill>
              <a:ln w="9525" cap="flat" cmpd="sng" algn="ctr">
                <a:noFill/>
                <a:prstDash val="solid"/>
                <a:round/>
              </a:ln>
              <a:effectLst/>
              <a:scene3d>
                <a:camera prst="orthographicFront"/>
                <a:lightRig rig="soft" dir="t"/>
              </a:scene3d>
              <a:sp3d extrusionH="273050"/>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0" cap="none" spc="0" normalizeH="0" baseline="0" noProof="0" smtClean="0">
                  <a:ln>
                    <a:noFill/>
                  </a:ln>
                  <a:solidFill>
                    <a:prstClr val="white"/>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p:txBody>
          </p:sp>
          <p:sp>
            <p:nvSpPr>
              <p:cNvPr id="75" name="Freeform 74"/>
              <p:cNvSpPr/>
              <p:nvPr/>
            </p:nvSpPr>
            <p:spPr>
              <a:xfrm rot="14294915">
                <a:off x="3423907" y="3180187"/>
                <a:ext cx="1497371" cy="1503492"/>
              </a:xfrm>
              <a:custGeom>
                <a:avLst/>
                <a:gdLst>
                  <a:gd name="connsiteX0" fmla="*/ 1625012 w 3246824"/>
                  <a:gd name="connsiteY0" fmla="*/ 965961 h 3260098"/>
                  <a:gd name="connsiteX1" fmla="*/ 954524 w 3246824"/>
                  <a:gd name="connsiteY1" fmla="*/ 1636448 h 3260098"/>
                  <a:gd name="connsiteX2" fmla="*/ 1625012 w 3246824"/>
                  <a:gd name="connsiteY2" fmla="*/ 2306935 h 3260098"/>
                  <a:gd name="connsiteX3" fmla="*/ 2295500 w 3246824"/>
                  <a:gd name="connsiteY3" fmla="*/ 1636448 h 3260098"/>
                  <a:gd name="connsiteX4" fmla="*/ 1625012 w 3246824"/>
                  <a:gd name="connsiteY4" fmla="*/ 965961 h 3260098"/>
                  <a:gd name="connsiteX5" fmla="*/ 1449861 w 3246824"/>
                  <a:gd name="connsiteY5" fmla="*/ 0 h 3260098"/>
                  <a:gd name="connsiteX6" fmla="*/ 1793642 w 3246824"/>
                  <a:gd name="connsiteY6" fmla="*/ 0 h 3260098"/>
                  <a:gd name="connsiteX7" fmla="*/ 1876680 w 3246824"/>
                  <a:gd name="connsiteY7" fmla="*/ 312226 h 3260098"/>
                  <a:gd name="connsiteX8" fmla="*/ 2062689 w 3246824"/>
                  <a:gd name="connsiteY8" fmla="*/ 358726 h 3260098"/>
                  <a:gd name="connsiteX9" fmla="*/ 2283572 w 3246824"/>
                  <a:gd name="connsiteY9" fmla="*/ 137844 h 3260098"/>
                  <a:gd name="connsiteX10" fmla="*/ 2584173 w 3246824"/>
                  <a:gd name="connsiteY10" fmla="*/ 312225 h 3260098"/>
                  <a:gd name="connsiteX11" fmla="*/ 2496151 w 3246824"/>
                  <a:gd name="connsiteY11" fmla="*/ 612825 h 3260098"/>
                  <a:gd name="connsiteX12" fmla="*/ 2633995 w 3246824"/>
                  <a:gd name="connsiteY12" fmla="*/ 749008 h 3260098"/>
                  <a:gd name="connsiteX13" fmla="*/ 2934598 w 3246824"/>
                  <a:gd name="connsiteY13" fmla="*/ 677595 h 3260098"/>
                  <a:gd name="connsiteX14" fmla="*/ 3115406 w 3246824"/>
                  <a:gd name="connsiteY14" fmla="*/ 974131 h 3260098"/>
                  <a:gd name="connsiteX15" fmla="*/ 2896400 w 3246824"/>
                  <a:gd name="connsiteY15" fmla="*/ 1179147 h 3260098"/>
                  <a:gd name="connsiteX16" fmla="*/ 2947883 w 3246824"/>
                  <a:gd name="connsiteY16" fmla="*/ 1378440 h 3260098"/>
                  <a:gd name="connsiteX17" fmla="*/ 3245162 w 3246824"/>
                  <a:gd name="connsiteY17" fmla="*/ 1456499 h 3260098"/>
                  <a:gd name="connsiteX18" fmla="*/ 3246824 w 3246824"/>
                  <a:gd name="connsiteY18" fmla="*/ 1801938 h 3260098"/>
                  <a:gd name="connsiteX19" fmla="*/ 2941240 w 3246824"/>
                  <a:gd name="connsiteY19" fmla="*/ 1878333 h 3260098"/>
                  <a:gd name="connsiteX20" fmla="*/ 2894739 w 3246824"/>
                  <a:gd name="connsiteY20" fmla="*/ 2070983 h 3260098"/>
                  <a:gd name="connsiteX21" fmla="*/ 3108979 w 3246824"/>
                  <a:gd name="connsiteY21" fmla="*/ 2291866 h 3260098"/>
                  <a:gd name="connsiteX22" fmla="*/ 2944561 w 3246824"/>
                  <a:gd name="connsiteY22" fmla="*/ 2595788 h 3260098"/>
                  <a:gd name="connsiteX23" fmla="*/ 2642300 w 3246824"/>
                  <a:gd name="connsiteY23" fmla="*/ 2502784 h 3260098"/>
                  <a:gd name="connsiteX24" fmla="*/ 2496151 w 3246824"/>
                  <a:gd name="connsiteY24" fmla="*/ 2647272 h 3260098"/>
                  <a:gd name="connsiteX25" fmla="*/ 2577529 w 3246824"/>
                  <a:gd name="connsiteY25" fmla="*/ 2944551 h 3260098"/>
                  <a:gd name="connsiteX26" fmla="*/ 2295196 w 3246824"/>
                  <a:gd name="connsiteY26" fmla="*/ 3123913 h 3260098"/>
                  <a:gd name="connsiteX27" fmla="*/ 2072654 w 3246824"/>
                  <a:gd name="connsiteY27" fmla="*/ 2901371 h 3260098"/>
                  <a:gd name="connsiteX28" fmla="*/ 1871699 w 3246824"/>
                  <a:gd name="connsiteY28" fmla="*/ 2952854 h 3260098"/>
                  <a:gd name="connsiteX29" fmla="*/ 1791980 w 3246824"/>
                  <a:gd name="connsiteY29" fmla="*/ 3260097 h 3260098"/>
                  <a:gd name="connsiteX30" fmla="*/ 1456503 w 3246824"/>
                  <a:gd name="connsiteY30" fmla="*/ 3260098 h 3260098"/>
                  <a:gd name="connsiteX31" fmla="*/ 1366821 w 3246824"/>
                  <a:gd name="connsiteY31" fmla="*/ 2942889 h 3260098"/>
                  <a:gd name="connsiteX32" fmla="*/ 1175832 w 3246824"/>
                  <a:gd name="connsiteY32" fmla="*/ 2893066 h 3260098"/>
                  <a:gd name="connsiteX33" fmla="*/ 964913 w 3246824"/>
                  <a:gd name="connsiteY33" fmla="*/ 3107306 h 3260098"/>
                  <a:gd name="connsiteX34" fmla="*/ 674277 w 3246824"/>
                  <a:gd name="connsiteY34" fmla="*/ 2939569 h 3260098"/>
                  <a:gd name="connsiteX35" fmla="*/ 750672 w 3246824"/>
                  <a:gd name="connsiteY35" fmla="*/ 2648934 h 3260098"/>
                  <a:gd name="connsiteX36" fmla="*/ 594560 w 3246824"/>
                  <a:gd name="connsiteY36" fmla="*/ 2502785 h 3260098"/>
                  <a:gd name="connsiteX37" fmla="*/ 315549 w 3246824"/>
                  <a:gd name="connsiteY37" fmla="*/ 2584164 h 3260098"/>
                  <a:gd name="connsiteX38" fmla="*/ 134524 w 3246824"/>
                  <a:gd name="connsiteY38" fmla="*/ 2290207 h 3260098"/>
                  <a:gd name="connsiteX39" fmla="*/ 347103 w 3246824"/>
                  <a:gd name="connsiteY39" fmla="*/ 2075968 h 3260098"/>
                  <a:gd name="connsiteX40" fmla="*/ 302382 w 3246824"/>
                  <a:gd name="connsiteY40" fmla="*/ 1872513 h 3260098"/>
                  <a:gd name="connsiteX41" fmla="*/ 0 w 3246824"/>
                  <a:gd name="connsiteY41" fmla="*/ 1813565 h 3260098"/>
                  <a:gd name="connsiteX42" fmla="*/ 1661 w 3246824"/>
                  <a:gd name="connsiteY42" fmla="*/ 1464802 h 3260098"/>
                  <a:gd name="connsiteX43" fmla="*/ 292297 w 3246824"/>
                  <a:gd name="connsiteY43" fmla="*/ 1388406 h 3260098"/>
                  <a:gd name="connsiteX44" fmla="*/ 338800 w 3246824"/>
                  <a:gd name="connsiteY44" fmla="*/ 1174166 h 3260098"/>
                  <a:gd name="connsiteX45" fmla="*/ 126219 w 3246824"/>
                  <a:gd name="connsiteY45" fmla="*/ 969892 h 3260098"/>
                  <a:gd name="connsiteX46" fmla="*/ 300600 w 3246824"/>
                  <a:gd name="connsiteY46" fmla="*/ 674274 h 3260098"/>
                  <a:gd name="connsiteX47" fmla="*/ 606184 w 3246824"/>
                  <a:gd name="connsiteY47" fmla="*/ 752330 h 3260098"/>
                  <a:gd name="connsiteX48" fmla="*/ 745688 w 3246824"/>
                  <a:gd name="connsiteY48" fmla="*/ 612825 h 3260098"/>
                  <a:gd name="connsiteX49" fmla="*/ 659328 w 3246824"/>
                  <a:gd name="connsiteY49" fmla="*/ 312224 h 3260098"/>
                  <a:gd name="connsiteX50" fmla="*/ 959930 w 3246824"/>
                  <a:gd name="connsiteY50" fmla="*/ 131200 h 3260098"/>
                  <a:gd name="connsiteX51" fmla="*/ 1184134 w 3246824"/>
                  <a:gd name="connsiteY51" fmla="*/ 356057 h 3260098"/>
                  <a:gd name="connsiteX52" fmla="*/ 1380108 w 3246824"/>
                  <a:gd name="connsiteY52" fmla="*/ 295618 h 326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246824" h="3260098">
                    <a:moveTo>
                      <a:pt x="1625012" y="965961"/>
                    </a:moveTo>
                    <a:cubicBezTo>
                      <a:pt x="1254712" y="965961"/>
                      <a:pt x="954524" y="1266148"/>
                      <a:pt x="954524" y="1636448"/>
                    </a:cubicBezTo>
                    <a:cubicBezTo>
                      <a:pt x="954524" y="2006748"/>
                      <a:pt x="1254712" y="2306935"/>
                      <a:pt x="1625012" y="2306935"/>
                    </a:cubicBezTo>
                    <a:cubicBezTo>
                      <a:pt x="1995312" y="2306935"/>
                      <a:pt x="2295500" y="2006748"/>
                      <a:pt x="2295500" y="1636448"/>
                    </a:cubicBezTo>
                    <a:cubicBezTo>
                      <a:pt x="2295500" y="1266148"/>
                      <a:pt x="1995312" y="965961"/>
                      <a:pt x="1625012" y="965961"/>
                    </a:cubicBezTo>
                    <a:close/>
                    <a:moveTo>
                      <a:pt x="1449861" y="0"/>
                    </a:moveTo>
                    <a:lnTo>
                      <a:pt x="1793642" y="0"/>
                    </a:lnTo>
                    <a:cubicBezTo>
                      <a:pt x="1845680" y="195971"/>
                      <a:pt x="1847893" y="207596"/>
                      <a:pt x="1876680" y="312226"/>
                    </a:cubicBezTo>
                    <a:cubicBezTo>
                      <a:pt x="2014524" y="347101"/>
                      <a:pt x="1934809" y="325510"/>
                      <a:pt x="2062689" y="358726"/>
                    </a:cubicBezTo>
                    <a:lnTo>
                      <a:pt x="2283572" y="137844"/>
                    </a:lnTo>
                    <a:lnTo>
                      <a:pt x="2584173" y="312225"/>
                    </a:lnTo>
                    <a:lnTo>
                      <a:pt x="2496151" y="612825"/>
                    </a:lnTo>
                    <a:cubicBezTo>
                      <a:pt x="2551511" y="667630"/>
                      <a:pt x="2540439" y="659325"/>
                      <a:pt x="2633995" y="749008"/>
                    </a:cubicBezTo>
                    <a:cubicBezTo>
                      <a:pt x="2690462" y="735168"/>
                      <a:pt x="2791770" y="714686"/>
                      <a:pt x="2934598" y="677595"/>
                    </a:cubicBezTo>
                    <a:cubicBezTo>
                      <a:pt x="2976948" y="744027"/>
                      <a:pt x="3037903" y="861751"/>
                      <a:pt x="3115406" y="974131"/>
                    </a:cubicBezTo>
                    <a:lnTo>
                      <a:pt x="2896400" y="1179147"/>
                    </a:lnTo>
                    <a:cubicBezTo>
                      <a:pt x="2916883" y="1251113"/>
                      <a:pt x="2932106" y="1320866"/>
                      <a:pt x="2947883" y="1378440"/>
                    </a:cubicBezTo>
                    <a:cubicBezTo>
                      <a:pt x="3031753" y="1404460"/>
                      <a:pt x="3142747" y="1434079"/>
                      <a:pt x="3245162" y="1456499"/>
                    </a:cubicBezTo>
                    <a:cubicBezTo>
                      <a:pt x="3250145" y="1591022"/>
                      <a:pt x="3241842" y="1668246"/>
                      <a:pt x="3246824" y="1801938"/>
                    </a:cubicBezTo>
                    <a:cubicBezTo>
                      <a:pt x="3122266" y="1834323"/>
                      <a:pt x="3028707" y="1858403"/>
                      <a:pt x="2941240" y="1878333"/>
                    </a:cubicBezTo>
                    <a:cubicBezTo>
                      <a:pt x="2915221" y="1987943"/>
                      <a:pt x="2918544" y="1971613"/>
                      <a:pt x="2894739" y="2070983"/>
                    </a:cubicBezTo>
                    <a:cubicBezTo>
                      <a:pt x="2982206" y="2158727"/>
                      <a:pt x="3019297" y="2201354"/>
                      <a:pt x="3108979" y="2291866"/>
                    </a:cubicBezTo>
                    <a:cubicBezTo>
                      <a:pt x="3040888" y="2413932"/>
                      <a:pt x="2980821" y="2523268"/>
                      <a:pt x="2944561" y="2595788"/>
                    </a:cubicBezTo>
                    <a:cubicBezTo>
                      <a:pt x="2795368" y="2552055"/>
                      <a:pt x="2726446" y="2529356"/>
                      <a:pt x="2642300" y="2502784"/>
                    </a:cubicBezTo>
                    <a:cubicBezTo>
                      <a:pt x="2574761" y="2569215"/>
                      <a:pt x="2570332" y="2577796"/>
                      <a:pt x="2496151" y="2647272"/>
                    </a:cubicBezTo>
                    <a:cubicBezTo>
                      <a:pt x="2516634" y="2711765"/>
                      <a:pt x="2552065" y="2839092"/>
                      <a:pt x="2577529" y="2944551"/>
                    </a:cubicBezTo>
                    <a:cubicBezTo>
                      <a:pt x="2486740" y="3003509"/>
                      <a:pt x="2347511" y="3093189"/>
                      <a:pt x="2295196" y="3123913"/>
                    </a:cubicBezTo>
                    <a:lnTo>
                      <a:pt x="2072654" y="2901371"/>
                    </a:lnTo>
                    <a:cubicBezTo>
                      <a:pt x="1987954" y="2924068"/>
                      <a:pt x="1939791" y="2935692"/>
                      <a:pt x="1871699" y="2952854"/>
                    </a:cubicBezTo>
                    <a:cubicBezTo>
                      <a:pt x="1855092" y="3028143"/>
                      <a:pt x="1822428" y="3143289"/>
                      <a:pt x="1791980" y="3260097"/>
                    </a:cubicBezTo>
                    <a:lnTo>
                      <a:pt x="1456503" y="3260098"/>
                    </a:lnTo>
                    <a:cubicBezTo>
                      <a:pt x="1434083" y="3187301"/>
                      <a:pt x="1385366" y="2997419"/>
                      <a:pt x="1366821" y="2942889"/>
                    </a:cubicBezTo>
                    <a:cubicBezTo>
                      <a:pt x="1290148" y="2919916"/>
                      <a:pt x="1256379" y="2914656"/>
                      <a:pt x="1175832" y="2893066"/>
                    </a:cubicBezTo>
                    <a:cubicBezTo>
                      <a:pt x="1098605" y="2971124"/>
                      <a:pt x="1057641" y="3007937"/>
                      <a:pt x="964913" y="3107306"/>
                    </a:cubicBezTo>
                    <a:cubicBezTo>
                      <a:pt x="842292" y="3040598"/>
                      <a:pt x="738494" y="2976106"/>
                      <a:pt x="674277" y="2939569"/>
                    </a:cubicBezTo>
                    <a:cubicBezTo>
                      <a:pt x="698081" y="2844904"/>
                      <a:pt x="726314" y="2744982"/>
                      <a:pt x="750672" y="2648934"/>
                    </a:cubicBezTo>
                    <a:cubicBezTo>
                      <a:pt x="685349" y="2592745"/>
                      <a:pt x="670680" y="2580287"/>
                      <a:pt x="594560" y="2502785"/>
                    </a:cubicBezTo>
                    <a:lnTo>
                      <a:pt x="315549" y="2584164"/>
                    </a:lnTo>
                    <a:cubicBezTo>
                      <a:pt x="269877" y="2516626"/>
                      <a:pt x="166633" y="2346396"/>
                      <a:pt x="134524" y="2290207"/>
                    </a:cubicBezTo>
                    <a:cubicBezTo>
                      <a:pt x="200400" y="2225714"/>
                      <a:pt x="267939" y="2156516"/>
                      <a:pt x="347103" y="2075968"/>
                    </a:cubicBezTo>
                    <a:cubicBezTo>
                      <a:pt x="326620" y="1992099"/>
                      <a:pt x="316776" y="1944203"/>
                      <a:pt x="302382" y="1872513"/>
                    </a:cubicBezTo>
                    <a:cubicBezTo>
                      <a:pt x="228201" y="1858951"/>
                      <a:pt x="117916" y="1829066"/>
                      <a:pt x="0" y="1813565"/>
                    </a:cubicBezTo>
                    <a:cubicBezTo>
                      <a:pt x="1660" y="1724991"/>
                      <a:pt x="831" y="1513519"/>
                      <a:pt x="1661" y="1464802"/>
                    </a:cubicBezTo>
                    <a:cubicBezTo>
                      <a:pt x="82209" y="1444320"/>
                      <a:pt x="179918" y="1421898"/>
                      <a:pt x="292297" y="1388406"/>
                    </a:cubicBezTo>
                    <a:cubicBezTo>
                      <a:pt x="310012" y="1306751"/>
                      <a:pt x="319147" y="1272705"/>
                      <a:pt x="338800" y="1174166"/>
                    </a:cubicBezTo>
                    <a:lnTo>
                      <a:pt x="126219" y="969892"/>
                    </a:lnTo>
                    <a:cubicBezTo>
                      <a:pt x="236939" y="776134"/>
                      <a:pt x="247455" y="763403"/>
                      <a:pt x="300600" y="674274"/>
                    </a:cubicBezTo>
                    <a:cubicBezTo>
                      <a:pt x="426819" y="708043"/>
                      <a:pt x="445365" y="714408"/>
                      <a:pt x="606184" y="752330"/>
                    </a:cubicBezTo>
                    <a:cubicBezTo>
                      <a:pt x="662097" y="694756"/>
                      <a:pt x="696418" y="663756"/>
                      <a:pt x="745688" y="612825"/>
                    </a:cubicBezTo>
                    <a:cubicBezTo>
                      <a:pt x="715241" y="517053"/>
                      <a:pt x="691714" y="422666"/>
                      <a:pt x="659328" y="312224"/>
                    </a:cubicBezTo>
                    <a:cubicBezTo>
                      <a:pt x="748179" y="259910"/>
                      <a:pt x="912321" y="160540"/>
                      <a:pt x="959930" y="131200"/>
                    </a:cubicBezTo>
                    <a:lnTo>
                      <a:pt x="1184134" y="356057"/>
                    </a:lnTo>
                    <a:lnTo>
                      <a:pt x="1380108" y="295618"/>
                    </a:lnTo>
                    <a:close/>
                  </a:path>
                </a:pathLst>
              </a:custGeom>
              <a:solidFill>
                <a:srgbClr val="D74E2A"/>
              </a:solidFill>
              <a:ln w="9525" cap="flat" cmpd="sng" algn="ctr">
                <a:noFill/>
                <a:prstDash val="solid"/>
                <a:round/>
              </a:ln>
              <a:effectLst/>
              <a:scene3d>
                <a:camera prst="orthographicFront"/>
                <a:lightRig rig="soft" dir="t"/>
              </a:scene3d>
              <a:sp3d extrusionH="273050"/>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0" cap="none" spc="0" normalizeH="0" baseline="0" noProof="0" smtClean="0">
                  <a:ln>
                    <a:noFill/>
                  </a:ln>
                  <a:solidFill>
                    <a:prstClr val="white"/>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p:txBody>
          </p:sp>
          <p:sp>
            <p:nvSpPr>
              <p:cNvPr id="76" name="Freeform 75"/>
              <p:cNvSpPr/>
              <p:nvPr/>
            </p:nvSpPr>
            <p:spPr>
              <a:xfrm rot="14294915">
                <a:off x="4230133" y="4677672"/>
                <a:ext cx="894994" cy="898652"/>
              </a:xfrm>
              <a:custGeom>
                <a:avLst/>
                <a:gdLst>
                  <a:gd name="connsiteX0" fmla="*/ 1625012 w 3246824"/>
                  <a:gd name="connsiteY0" fmla="*/ 965961 h 3260098"/>
                  <a:gd name="connsiteX1" fmla="*/ 954524 w 3246824"/>
                  <a:gd name="connsiteY1" fmla="*/ 1636448 h 3260098"/>
                  <a:gd name="connsiteX2" fmla="*/ 1625012 w 3246824"/>
                  <a:gd name="connsiteY2" fmla="*/ 2306935 h 3260098"/>
                  <a:gd name="connsiteX3" fmla="*/ 2295500 w 3246824"/>
                  <a:gd name="connsiteY3" fmla="*/ 1636448 h 3260098"/>
                  <a:gd name="connsiteX4" fmla="*/ 1625012 w 3246824"/>
                  <a:gd name="connsiteY4" fmla="*/ 965961 h 3260098"/>
                  <a:gd name="connsiteX5" fmla="*/ 1449861 w 3246824"/>
                  <a:gd name="connsiteY5" fmla="*/ 0 h 3260098"/>
                  <a:gd name="connsiteX6" fmla="*/ 1793642 w 3246824"/>
                  <a:gd name="connsiteY6" fmla="*/ 0 h 3260098"/>
                  <a:gd name="connsiteX7" fmla="*/ 1876680 w 3246824"/>
                  <a:gd name="connsiteY7" fmla="*/ 312226 h 3260098"/>
                  <a:gd name="connsiteX8" fmla="*/ 2062689 w 3246824"/>
                  <a:gd name="connsiteY8" fmla="*/ 358726 h 3260098"/>
                  <a:gd name="connsiteX9" fmla="*/ 2283572 w 3246824"/>
                  <a:gd name="connsiteY9" fmla="*/ 137844 h 3260098"/>
                  <a:gd name="connsiteX10" fmla="*/ 2584173 w 3246824"/>
                  <a:gd name="connsiteY10" fmla="*/ 312225 h 3260098"/>
                  <a:gd name="connsiteX11" fmla="*/ 2496151 w 3246824"/>
                  <a:gd name="connsiteY11" fmla="*/ 612825 h 3260098"/>
                  <a:gd name="connsiteX12" fmla="*/ 2633995 w 3246824"/>
                  <a:gd name="connsiteY12" fmla="*/ 749008 h 3260098"/>
                  <a:gd name="connsiteX13" fmla="*/ 2934598 w 3246824"/>
                  <a:gd name="connsiteY13" fmla="*/ 677595 h 3260098"/>
                  <a:gd name="connsiteX14" fmla="*/ 3115406 w 3246824"/>
                  <a:gd name="connsiteY14" fmla="*/ 974131 h 3260098"/>
                  <a:gd name="connsiteX15" fmla="*/ 2896400 w 3246824"/>
                  <a:gd name="connsiteY15" fmla="*/ 1179147 h 3260098"/>
                  <a:gd name="connsiteX16" fmla="*/ 2947883 w 3246824"/>
                  <a:gd name="connsiteY16" fmla="*/ 1378440 h 3260098"/>
                  <a:gd name="connsiteX17" fmla="*/ 3245162 w 3246824"/>
                  <a:gd name="connsiteY17" fmla="*/ 1456499 h 3260098"/>
                  <a:gd name="connsiteX18" fmla="*/ 3246824 w 3246824"/>
                  <a:gd name="connsiteY18" fmla="*/ 1801938 h 3260098"/>
                  <a:gd name="connsiteX19" fmla="*/ 2941240 w 3246824"/>
                  <a:gd name="connsiteY19" fmla="*/ 1878333 h 3260098"/>
                  <a:gd name="connsiteX20" fmla="*/ 2894739 w 3246824"/>
                  <a:gd name="connsiteY20" fmla="*/ 2070983 h 3260098"/>
                  <a:gd name="connsiteX21" fmla="*/ 3108979 w 3246824"/>
                  <a:gd name="connsiteY21" fmla="*/ 2291866 h 3260098"/>
                  <a:gd name="connsiteX22" fmla="*/ 2944561 w 3246824"/>
                  <a:gd name="connsiteY22" fmla="*/ 2595788 h 3260098"/>
                  <a:gd name="connsiteX23" fmla="*/ 2642300 w 3246824"/>
                  <a:gd name="connsiteY23" fmla="*/ 2502784 h 3260098"/>
                  <a:gd name="connsiteX24" fmla="*/ 2496151 w 3246824"/>
                  <a:gd name="connsiteY24" fmla="*/ 2647272 h 3260098"/>
                  <a:gd name="connsiteX25" fmla="*/ 2577529 w 3246824"/>
                  <a:gd name="connsiteY25" fmla="*/ 2944551 h 3260098"/>
                  <a:gd name="connsiteX26" fmla="*/ 2295196 w 3246824"/>
                  <a:gd name="connsiteY26" fmla="*/ 3123913 h 3260098"/>
                  <a:gd name="connsiteX27" fmla="*/ 2072654 w 3246824"/>
                  <a:gd name="connsiteY27" fmla="*/ 2901371 h 3260098"/>
                  <a:gd name="connsiteX28" fmla="*/ 1871699 w 3246824"/>
                  <a:gd name="connsiteY28" fmla="*/ 2952854 h 3260098"/>
                  <a:gd name="connsiteX29" fmla="*/ 1791980 w 3246824"/>
                  <a:gd name="connsiteY29" fmla="*/ 3260097 h 3260098"/>
                  <a:gd name="connsiteX30" fmla="*/ 1456503 w 3246824"/>
                  <a:gd name="connsiteY30" fmla="*/ 3260098 h 3260098"/>
                  <a:gd name="connsiteX31" fmla="*/ 1366821 w 3246824"/>
                  <a:gd name="connsiteY31" fmla="*/ 2942889 h 3260098"/>
                  <a:gd name="connsiteX32" fmla="*/ 1175832 w 3246824"/>
                  <a:gd name="connsiteY32" fmla="*/ 2893066 h 3260098"/>
                  <a:gd name="connsiteX33" fmla="*/ 964913 w 3246824"/>
                  <a:gd name="connsiteY33" fmla="*/ 3107306 h 3260098"/>
                  <a:gd name="connsiteX34" fmla="*/ 674277 w 3246824"/>
                  <a:gd name="connsiteY34" fmla="*/ 2939569 h 3260098"/>
                  <a:gd name="connsiteX35" fmla="*/ 750672 w 3246824"/>
                  <a:gd name="connsiteY35" fmla="*/ 2648934 h 3260098"/>
                  <a:gd name="connsiteX36" fmla="*/ 594560 w 3246824"/>
                  <a:gd name="connsiteY36" fmla="*/ 2502785 h 3260098"/>
                  <a:gd name="connsiteX37" fmla="*/ 315549 w 3246824"/>
                  <a:gd name="connsiteY37" fmla="*/ 2584164 h 3260098"/>
                  <a:gd name="connsiteX38" fmla="*/ 134524 w 3246824"/>
                  <a:gd name="connsiteY38" fmla="*/ 2290207 h 3260098"/>
                  <a:gd name="connsiteX39" fmla="*/ 347103 w 3246824"/>
                  <a:gd name="connsiteY39" fmla="*/ 2075968 h 3260098"/>
                  <a:gd name="connsiteX40" fmla="*/ 302382 w 3246824"/>
                  <a:gd name="connsiteY40" fmla="*/ 1872513 h 3260098"/>
                  <a:gd name="connsiteX41" fmla="*/ 0 w 3246824"/>
                  <a:gd name="connsiteY41" fmla="*/ 1813565 h 3260098"/>
                  <a:gd name="connsiteX42" fmla="*/ 1661 w 3246824"/>
                  <a:gd name="connsiteY42" fmla="*/ 1464802 h 3260098"/>
                  <a:gd name="connsiteX43" fmla="*/ 292297 w 3246824"/>
                  <a:gd name="connsiteY43" fmla="*/ 1388406 h 3260098"/>
                  <a:gd name="connsiteX44" fmla="*/ 338800 w 3246824"/>
                  <a:gd name="connsiteY44" fmla="*/ 1174166 h 3260098"/>
                  <a:gd name="connsiteX45" fmla="*/ 126219 w 3246824"/>
                  <a:gd name="connsiteY45" fmla="*/ 969892 h 3260098"/>
                  <a:gd name="connsiteX46" fmla="*/ 300600 w 3246824"/>
                  <a:gd name="connsiteY46" fmla="*/ 674274 h 3260098"/>
                  <a:gd name="connsiteX47" fmla="*/ 606184 w 3246824"/>
                  <a:gd name="connsiteY47" fmla="*/ 752330 h 3260098"/>
                  <a:gd name="connsiteX48" fmla="*/ 745688 w 3246824"/>
                  <a:gd name="connsiteY48" fmla="*/ 612825 h 3260098"/>
                  <a:gd name="connsiteX49" fmla="*/ 659328 w 3246824"/>
                  <a:gd name="connsiteY49" fmla="*/ 312224 h 3260098"/>
                  <a:gd name="connsiteX50" fmla="*/ 959930 w 3246824"/>
                  <a:gd name="connsiteY50" fmla="*/ 131200 h 3260098"/>
                  <a:gd name="connsiteX51" fmla="*/ 1184134 w 3246824"/>
                  <a:gd name="connsiteY51" fmla="*/ 356057 h 3260098"/>
                  <a:gd name="connsiteX52" fmla="*/ 1380108 w 3246824"/>
                  <a:gd name="connsiteY52" fmla="*/ 295618 h 326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246824" h="3260098">
                    <a:moveTo>
                      <a:pt x="1625012" y="965961"/>
                    </a:moveTo>
                    <a:cubicBezTo>
                      <a:pt x="1254712" y="965961"/>
                      <a:pt x="954524" y="1266148"/>
                      <a:pt x="954524" y="1636448"/>
                    </a:cubicBezTo>
                    <a:cubicBezTo>
                      <a:pt x="954524" y="2006748"/>
                      <a:pt x="1254712" y="2306935"/>
                      <a:pt x="1625012" y="2306935"/>
                    </a:cubicBezTo>
                    <a:cubicBezTo>
                      <a:pt x="1995312" y="2306935"/>
                      <a:pt x="2295500" y="2006748"/>
                      <a:pt x="2295500" y="1636448"/>
                    </a:cubicBezTo>
                    <a:cubicBezTo>
                      <a:pt x="2295500" y="1266148"/>
                      <a:pt x="1995312" y="965961"/>
                      <a:pt x="1625012" y="965961"/>
                    </a:cubicBezTo>
                    <a:close/>
                    <a:moveTo>
                      <a:pt x="1449861" y="0"/>
                    </a:moveTo>
                    <a:lnTo>
                      <a:pt x="1793642" y="0"/>
                    </a:lnTo>
                    <a:cubicBezTo>
                      <a:pt x="1845680" y="195971"/>
                      <a:pt x="1847893" y="207596"/>
                      <a:pt x="1876680" y="312226"/>
                    </a:cubicBezTo>
                    <a:cubicBezTo>
                      <a:pt x="2014524" y="347101"/>
                      <a:pt x="1934809" y="325510"/>
                      <a:pt x="2062689" y="358726"/>
                    </a:cubicBezTo>
                    <a:lnTo>
                      <a:pt x="2283572" y="137844"/>
                    </a:lnTo>
                    <a:lnTo>
                      <a:pt x="2584173" y="312225"/>
                    </a:lnTo>
                    <a:lnTo>
                      <a:pt x="2496151" y="612825"/>
                    </a:lnTo>
                    <a:cubicBezTo>
                      <a:pt x="2551511" y="667630"/>
                      <a:pt x="2540439" y="659325"/>
                      <a:pt x="2633995" y="749008"/>
                    </a:cubicBezTo>
                    <a:cubicBezTo>
                      <a:pt x="2690462" y="735168"/>
                      <a:pt x="2791770" y="714686"/>
                      <a:pt x="2934598" y="677595"/>
                    </a:cubicBezTo>
                    <a:cubicBezTo>
                      <a:pt x="2976948" y="744027"/>
                      <a:pt x="3037903" y="861751"/>
                      <a:pt x="3115406" y="974131"/>
                    </a:cubicBezTo>
                    <a:lnTo>
                      <a:pt x="2896400" y="1179147"/>
                    </a:lnTo>
                    <a:cubicBezTo>
                      <a:pt x="2916883" y="1251113"/>
                      <a:pt x="2932106" y="1320866"/>
                      <a:pt x="2947883" y="1378440"/>
                    </a:cubicBezTo>
                    <a:cubicBezTo>
                      <a:pt x="3031753" y="1404460"/>
                      <a:pt x="3142747" y="1434079"/>
                      <a:pt x="3245162" y="1456499"/>
                    </a:cubicBezTo>
                    <a:cubicBezTo>
                      <a:pt x="3250145" y="1591022"/>
                      <a:pt x="3241842" y="1668246"/>
                      <a:pt x="3246824" y="1801938"/>
                    </a:cubicBezTo>
                    <a:cubicBezTo>
                      <a:pt x="3122266" y="1834323"/>
                      <a:pt x="3028707" y="1858403"/>
                      <a:pt x="2941240" y="1878333"/>
                    </a:cubicBezTo>
                    <a:cubicBezTo>
                      <a:pt x="2915221" y="1987943"/>
                      <a:pt x="2918544" y="1971613"/>
                      <a:pt x="2894739" y="2070983"/>
                    </a:cubicBezTo>
                    <a:cubicBezTo>
                      <a:pt x="2982206" y="2158727"/>
                      <a:pt x="3019297" y="2201354"/>
                      <a:pt x="3108979" y="2291866"/>
                    </a:cubicBezTo>
                    <a:cubicBezTo>
                      <a:pt x="3040888" y="2413932"/>
                      <a:pt x="2980821" y="2523268"/>
                      <a:pt x="2944561" y="2595788"/>
                    </a:cubicBezTo>
                    <a:cubicBezTo>
                      <a:pt x="2795368" y="2552055"/>
                      <a:pt x="2726446" y="2529356"/>
                      <a:pt x="2642300" y="2502784"/>
                    </a:cubicBezTo>
                    <a:cubicBezTo>
                      <a:pt x="2574761" y="2569215"/>
                      <a:pt x="2570332" y="2577796"/>
                      <a:pt x="2496151" y="2647272"/>
                    </a:cubicBezTo>
                    <a:cubicBezTo>
                      <a:pt x="2516634" y="2711765"/>
                      <a:pt x="2552065" y="2839092"/>
                      <a:pt x="2577529" y="2944551"/>
                    </a:cubicBezTo>
                    <a:cubicBezTo>
                      <a:pt x="2486740" y="3003509"/>
                      <a:pt x="2347511" y="3093189"/>
                      <a:pt x="2295196" y="3123913"/>
                    </a:cubicBezTo>
                    <a:lnTo>
                      <a:pt x="2072654" y="2901371"/>
                    </a:lnTo>
                    <a:cubicBezTo>
                      <a:pt x="1987954" y="2924068"/>
                      <a:pt x="1939791" y="2935692"/>
                      <a:pt x="1871699" y="2952854"/>
                    </a:cubicBezTo>
                    <a:cubicBezTo>
                      <a:pt x="1855092" y="3028143"/>
                      <a:pt x="1822428" y="3143289"/>
                      <a:pt x="1791980" y="3260097"/>
                    </a:cubicBezTo>
                    <a:lnTo>
                      <a:pt x="1456503" y="3260098"/>
                    </a:lnTo>
                    <a:cubicBezTo>
                      <a:pt x="1434083" y="3187301"/>
                      <a:pt x="1385366" y="2997419"/>
                      <a:pt x="1366821" y="2942889"/>
                    </a:cubicBezTo>
                    <a:cubicBezTo>
                      <a:pt x="1290148" y="2919916"/>
                      <a:pt x="1256379" y="2914656"/>
                      <a:pt x="1175832" y="2893066"/>
                    </a:cubicBezTo>
                    <a:cubicBezTo>
                      <a:pt x="1098605" y="2971124"/>
                      <a:pt x="1057641" y="3007937"/>
                      <a:pt x="964913" y="3107306"/>
                    </a:cubicBezTo>
                    <a:cubicBezTo>
                      <a:pt x="842292" y="3040598"/>
                      <a:pt x="738494" y="2976106"/>
                      <a:pt x="674277" y="2939569"/>
                    </a:cubicBezTo>
                    <a:cubicBezTo>
                      <a:pt x="698081" y="2844904"/>
                      <a:pt x="726314" y="2744982"/>
                      <a:pt x="750672" y="2648934"/>
                    </a:cubicBezTo>
                    <a:cubicBezTo>
                      <a:pt x="685349" y="2592745"/>
                      <a:pt x="670680" y="2580287"/>
                      <a:pt x="594560" y="2502785"/>
                    </a:cubicBezTo>
                    <a:lnTo>
                      <a:pt x="315549" y="2584164"/>
                    </a:lnTo>
                    <a:cubicBezTo>
                      <a:pt x="269877" y="2516626"/>
                      <a:pt x="166633" y="2346396"/>
                      <a:pt x="134524" y="2290207"/>
                    </a:cubicBezTo>
                    <a:cubicBezTo>
                      <a:pt x="200400" y="2225714"/>
                      <a:pt x="267939" y="2156516"/>
                      <a:pt x="347103" y="2075968"/>
                    </a:cubicBezTo>
                    <a:cubicBezTo>
                      <a:pt x="326620" y="1992099"/>
                      <a:pt x="316776" y="1944203"/>
                      <a:pt x="302382" y="1872513"/>
                    </a:cubicBezTo>
                    <a:cubicBezTo>
                      <a:pt x="228201" y="1858951"/>
                      <a:pt x="117916" y="1829066"/>
                      <a:pt x="0" y="1813565"/>
                    </a:cubicBezTo>
                    <a:cubicBezTo>
                      <a:pt x="1660" y="1724991"/>
                      <a:pt x="831" y="1513519"/>
                      <a:pt x="1661" y="1464802"/>
                    </a:cubicBezTo>
                    <a:cubicBezTo>
                      <a:pt x="82209" y="1444320"/>
                      <a:pt x="179918" y="1421898"/>
                      <a:pt x="292297" y="1388406"/>
                    </a:cubicBezTo>
                    <a:cubicBezTo>
                      <a:pt x="310012" y="1306751"/>
                      <a:pt x="319147" y="1272705"/>
                      <a:pt x="338800" y="1174166"/>
                    </a:cubicBezTo>
                    <a:lnTo>
                      <a:pt x="126219" y="969892"/>
                    </a:lnTo>
                    <a:cubicBezTo>
                      <a:pt x="236939" y="776134"/>
                      <a:pt x="247455" y="763403"/>
                      <a:pt x="300600" y="674274"/>
                    </a:cubicBezTo>
                    <a:cubicBezTo>
                      <a:pt x="426819" y="708043"/>
                      <a:pt x="445365" y="714408"/>
                      <a:pt x="606184" y="752330"/>
                    </a:cubicBezTo>
                    <a:cubicBezTo>
                      <a:pt x="662097" y="694756"/>
                      <a:pt x="696418" y="663756"/>
                      <a:pt x="745688" y="612825"/>
                    </a:cubicBezTo>
                    <a:cubicBezTo>
                      <a:pt x="715241" y="517053"/>
                      <a:pt x="691714" y="422666"/>
                      <a:pt x="659328" y="312224"/>
                    </a:cubicBezTo>
                    <a:cubicBezTo>
                      <a:pt x="748179" y="259910"/>
                      <a:pt x="912321" y="160540"/>
                      <a:pt x="959930" y="131200"/>
                    </a:cubicBezTo>
                    <a:lnTo>
                      <a:pt x="1184134" y="356057"/>
                    </a:lnTo>
                    <a:lnTo>
                      <a:pt x="1380108" y="295618"/>
                    </a:lnTo>
                    <a:close/>
                  </a:path>
                </a:pathLst>
              </a:custGeom>
              <a:solidFill>
                <a:srgbClr val="9DBDA5"/>
              </a:solidFill>
              <a:ln w="9525" cap="flat" cmpd="sng" algn="ctr">
                <a:noFill/>
                <a:prstDash val="solid"/>
                <a:round/>
              </a:ln>
              <a:effectLst/>
              <a:scene3d>
                <a:camera prst="orthographicFront"/>
                <a:lightRig rig="soft" dir="t"/>
              </a:scene3d>
              <a:sp3d extrusionH="273050"/>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i="0" u="none" strike="noStrike" kern="0" cap="none" spc="0" normalizeH="0" baseline="0" noProof="0" smtClean="0">
                  <a:ln>
                    <a:noFill/>
                  </a:ln>
                  <a:solidFill>
                    <a:prstClr val="white"/>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2342713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56"/>
            <a:ext cx="8077200" cy="1815882"/>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Instructions To Edit This Slide</a:t>
            </a:r>
          </a:p>
          <a:p>
            <a:endParaRPr lang="en-US" sz="2000" dirty="0" smtClean="0">
              <a:solidFill>
                <a:schemeClr val="bg1">
                  <a:lumMod val="50000"/>
                </a:schemeClr>
              </a:solidFill>
              <a:latin typeface="Arial" panose="020B0604020202020204" pitchFamily="34" charset="0"/>
              <a:cs typeface="Arial" panose="020B0604020202020204" pitchFamily="34" charset="0"/>
            </a:endParaRPr>
          </a:p>
          <a:p>
            <a:r>
              <a:rPr lang="en-US" sz="1600" dirty="0">
                <a:solidFill>
                  <a:schemeClr val="bg1">
                    <a:lumMod val="65000"/>
                  </a:schemeClr>
                </a:solidFill>
                <a:latin typeface="Arial" panose="020B0604020202020204" pitchFamily="34" charset="0"/>
                <a:cs typeface="Arial" panose="020B0604020202020204" pitchFamily="34" charset="0"/>
              </a:rPr>
              <a:t>This slide has been made in </a:t>
            </a:r>
            <a:r>
              <a:rPr lang="en-US" sz="1600" dirty="0" smtClean="0">
                <a:solidFill>
                  <a:schemeClr val="bg1">
                    <a:lumMod val="65000"/>
                  </a:schemeClr>
                </a:solidFill>
                <a:latin typeface="Arial" panose="020B0604020202020204" pitchFamily="34" charset="0"/>
                <a:cs typeface="Arial" panose="020B0604020202020204" pitchFamily="34" charset="0"/>
              </a:rPr>
              <a:t>PowerPoint using basic PowerPoint shapes, </a:t>
            </a:r>
            <a:r>
              <a:rPr lang="en-US" sz="1600" dirty="0">
                <a:solidFill>
                  <a:schemeClr val="bg1">
                    <a:lumMod val="65000"/>
                  </a:schemeClr>
                </a:solidFill>
                <a:latin typeface="Arial" panose="020B0604020202020204" pitchFamily="34" charset="0"/>
                <a:cs typeface="Arial" panose="020B0604020202020204" pitchFamily="34" charset="0"/>
              </a:rPr>
              <a:t>and all graphics are 100% editable in </a:t>
            </a:r>
            <a:r>
              <a:rPr lang="en-US" sz="1600" dirty="0" smtClean="0">
                <a:solidFill>
                  <a:schemeClr val="bg1">
                    <a:lumMod val="65000"/>
                  </a:schemeClr>
                </a:solidFill>
                <a:latin typeface="Arial" panose="020B0604020202020204" pitchFamily="34" charset="0"/>
                <a:cs typeface="Arial" panose="020B0604020202020204" pitchFamily="34" charset="0"/>
              </a:rPr>
              <a:t>PowerPoint.</a:t>
            </a:r>
            <a:endParaRPr lang="en-US" sz="1600" dirty="0">
              <a:solidFill>
                <a:schemeClr val="bg1">
                  <a:lumMod val="65000"/>
                </a:schemeClr>
              </a:solidFill>
              <a:latin typeface="Arial" panose="020B0604020202020204" pitchFamily="34" charset="0"/>
              <a:cs typeface="Arial" panose="020B0604020202020204" pitchFamily="34" charset="0"/>
            </a:endParaRPr>
          </a:p>
          <a:p>
            <a:r>
              <a:rPr lang="en-US" sz="1600" dirty="0" smtClean="0">
                <a:solidFill>
                  <a:schemeClr val="bg1">
                    <a:lumMod val="65000"/>
                  </a:schemeClr>
                </a:solidFill>
                <a:latin typeface="Arial" panose="020B0604020202020204" pitchFamily="34" charset="0"/>
                <a:cs typeface="Arial" panose="020B0604020202020204" pitchFamily="34" charset="0"/>
              </a:rPr>
              <a:t>You can change </a:t>
            </a:r>
            <a:r>
              <a:rPr lang="en-US" sz="1600" dirty="0">
                <a:solidFill>
                  <a:schemeClr val="bg1">
                    <a:lumMod val="65000"/>
                  </a:schemeClr>
                </a:solidFill>
                <a:latin typeface="Arial" panose="020B0604020202020204" pitchFamily="34" charset="0"/>
                <a:cs typeface="Arial" panose="020B0604020202020204" pitchFamily="34" charset="0"/>
              </a:rPr>
              <a:t>color, size and orientation of any </a:t>
            </a:r>
            <a:r>
              <a:rPr lang="en-US" sz="1600" dirty="0" smtClean="0">
                <a:solidFill>
                  <a:schemeClr val="bg1">
                    <a:lumMod val="65000"/>
                  </a:schemeClr>
                </a:solidFill>
                <a:latin typeface="Arial" panose="020B0604020202020204" pitchFamily="34" charset="0"/>
                <a:cs typeface="Arial" panose="020B0604020202020204" pitchFamily="34" charset="0"/>
              </a:rPr>
              <a:t>element to </a:t>
            </a:r>
            <a:r>
              <a:rPr lang="en-US" sz="1600" dirty="0">
                <a:solidFill>
                  <a:schemeClr val="bg1">
                    <a:lumMod val="65000"/>
                  </a:schemeClr>
                </a:solidFill>
                <a:latin typeface="Arial" panose="020B0604020202020204" pitchFamily="34" charset="0"/>
                <a:cs typeface="Arial" panose="020B0604020202020204" pitchFamily="34" charset="0"/>
              </a:rPr>
              <a:t>your </a:t>
            </a:r>
            <a:r>
              <a:rPr lang="en-US" sz="1600" dirty="0" smtClean="0">
                <a:solidFill>
                  <a:schemeClr val="bg1">
                    <a:lumMod val="65000"/>
                  </a:schemeClr>
                </a:solidFill>
                <a:latin typeface="Arial" panose="020B0604020202020204" pitchFamily="34" charset="0"/>
                <a:cs typeface="Arial" panose="020B0604020202020204" pitchFamily="34" charset="0"/>
              </a:rPr>
              <a:t>liking, and add/edit any piece of text anywhere.</a:t>
            </a:r>
            <a:endParaRPr lang="en-US" sz="1600" dirty="0">
              <a:solidFill>
                <a:schemeClr val="bg1">
                  <a:lumMod val="65000"/>
                </a:schemeClr>
              </a:solidFill>
              <a:latin typeface="Arial" panose="020B0604020202020204" pitchFamily="34" charset="0"/>
              <a:cs typeface="Arial" panose="020B0604020202020204" pitchFamily="34" charset="0"/>
            </a:endParaRPr>
          </a:p>
        </p:txBody>
      </p:sp>
      <p:grpSp>
        <p:nvGrpSpPr>
          <p:cNvPr id="6" name="Group 5"/>
          <p:cNvGrpSpPr/>
          <p:nvPr/>
        </p:nvGrpSpPr>
        <p:grpSpPr>
          <a:xfrm>
            <a:off x="732559" y="2337548"/>
            <a:ext cx="7678882" cy="3810001"/>
            <a:chOff x="571499" y="2324101"/>
            <a:chExt cx="7678882" cy="3810001"/>
          </a:xfrm>
        </p:grpSpPr>
        <p:grpSp>
          <p:nvGrpSpPr>
            <p:cNvPr id="3" name="Group 2"/>
            <p:cNvGrpSpPr/>
            <p:nvPr/>
          </p:nvGrpSpPr>
          <p:grpSpPr>
            <a:xfrm>
              <a:off x="571499" y="2324101"/>
              <a:ext cx="7678882" cy="1423555"/>
              <a:chOff x="571499" y="2324101"/>
              <a:chExt cx="7678882" cy="1423555"/>
            </a:xfrm>
          </p:grpSpPr>
          <p:sp>
            <p:nvSpPr>
              <p:cNvPr id="2" name="Oval 1"/>
              <p:cNvSpPr/>
              <p:nvPr/>
            </p:nvSpPr>
            <p:spPr>
              <a:xfrm>
                <a:off x="571499" y="2324101"/>
                <a:ext cx="1423555" cy="142355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656608" y="2324101"/>
                <a:ext cx="1423555" cy="142355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p:nvSpPr>
            <p:spPr>
              <a:xfrm>
                <a:off x="4741717" y="2324101"/>
                <a:ext cx="1423555" cy="1423555"/>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iamond 12"/>
              <p:cNvSpPr/>
              <p:nvPr/>
            </p:nvSpPr>
            <p:spPr>
              <a:xfrm>
                <a:off x="6826826" y="2324101"/>
                <a:ext cx="1423555" cy="1423555"/>
              </a:xfrm>
              <a:prstGeom prst="diamond">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p:cNvGrpSpPr/>
            <p:nvPr/>
          </p:nvGrpSpPr>
          <p:grpSpPr>
            <a:xfrm>
              <a:off x="571499" y="4710547"/>
              <a:ext cx="7678882" cy="1423555"/>
              <a:chOff x="571499" y="4710547"/>
              <a:chExt cx="7678882" cy="1423555"/>
            </a:xfrm>
          </p:grpSpPr>
          <p:sp>
            <p:nvSpPr>
              <p:cNvPr id="14" name="Regular Pentagon 13"/>
              <p:cNvSpPr/>
              <p:nvPr/>
            </p:nvSpPr>
            <p:spPr>
              <a:xfrm>
                <a:off x="571499" y="4710547"/>
                <a:ext cx="1423555" cy="1423555"/>
              </a:xfrm>
              <a:prstGeom prst="pentag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hevron 14"/>
              <p:cNvSpPr/>
              <p:nvPr/>
            </p:nvSpPr>
            <p:spPr>
              <a:xfrm>
                <a:off x="2656608" y="4710547"/>
                <a:ext cx="1423555" cy="1423555"/>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Left Arrow 15"/>
              <p:cNvSpPr/>
              <p:nvPr/>
            </p:nvSpPr>
            <p:spPr>
              <a:xfrm>
                <a:off x="4741717" y="4710547"/>
                <a:ext cx="1423555" cy="1423555"/>
              </a:xfrm>
              <a:prstGeom prst="lef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Callout 16"/>
              <p:cNvSpPr/>
              <p:nvPr/>
            </p:nvSpPr>
            <p:spPr>
              <a:xfrm>
                <a:off x="6826826" y="4859484"/>
                <a:ext cx="1423555" cy="1125681"/>
              </a:xfrm>
              <a:prstGeom prst="wedgeEllipseCallout">
                <a:avLst>
                  <a:gd name="adj1" fmla="val -42731"/>
                  <a:gd name="adj2" fmla="val 7085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0410721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2"/>
          <a:srcRect l="36527" t="37135" r="44105" b="29368"/>
          <a:stretch/>
        </p:blipFill>
        <p:spPr>
          <a:xfrm>
            <a:off x="636086" y="2066930"/>
            <a:ext cx="2306624" cy="2243944"/>
          </a:xfrm>
          <a:prstGeom prst="rect">
            <a:avLst/>
          </a:prstGeom>
        </p:spPr>
      </p:pic>
      <p:pic>
        <p:nvPicPr>
          <p:cNvPr id="9" name="Picture 8"/>
          <p:cNvPicPr>
            <a:picLocks noChangeAspect="1"/>
          </p:cNvPicPr>
          <p:nvPr/>
        </p:nvPicPr>
        <p:blipFill rotWithShape="1">
          <a:blip r:embed="rId3"/>
          <a:srcRect l="48788" t="31142" r="24676" b="20367"/>
          <a:stretch/>
        </p:blipFill>
        <p:spPr>
          <a:xfrm>
            <a:off x="5920868" y="2016999"/>
            <a:ext cx="2831498" cy="2909074"/>
          </a:xfrm>
          <a:prstGeom prst="rect">
            <a:avLst/>
          </a:prstGeom>
        </p:spPr>
      </p:pic>
      <p:pic>
        <p:nvPicPr>
          <p:cNvPr id="13" name="Picture 12"/>
          <p:cNvPicPr>
            <a:picLocks noChangeAspect="1"/>
          </p:cNvPicPr>
          <p:nvPr/>
        </p:nvPicPr>
        <p:blipFill rotWithShape="1">
          <a:blip r:embed="rId4"/>
          <a:srcRect l="34498" t="33273" r="53564" b="20036"/>
          <a:stretch/>
        </p:blipFill>
        <p:spPr>
          <a:xfrm>
            <a:off x="3711074" y="2099009"/>
            <a:ext cx="1321088" cy="2917880"/>
          </a:xfrm>
          <a:prstGeom prst="rect">
            <a:avLst/>
          </a:prstGeom>
        </p:spPr>
      </p:pic>
      <p:sp>
        <p:nvSpPr>
          <p:cNvPr id="12" name="TextBox 11"/>
          <p:cNvSpPr txBox="1"/>
          <p:nvPr/>
        </p:nvSpPr>
        <p:spPr>
          <a:xfrm>
            <a:off x="0" y="0"/>
            <a:ext cx="9144000" cy="1569660"/>
          </a:xfrm>
          <a:prstGeom prst="rect">
            <a:avLst/>
          </a:prstGeom>
          <a:noFill/>
        </p:spPr>
        <p:txBody>
          <a:bodyPr wrap="square" rtlCol="0">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Resize Any Shape And Edit Color</a:t>
            </a:r>
          </a:p>
          <a:p>
            <a:endParaRPr lang="en-US" sz="2400" b="1" u="sng" dirty="0" smtClean="0">
              <a:solidFill>
                <a:schemeClr val="bg1">
                  <a:lumMod val="50000"/>
                </a:schemeClr>
              </a:solidFill>
              <a:latin typeface="Arial" panose="020B0604020202020204" pitchFamily="34" charset="0"/>
              <a:cs typeface="Arial" panose="020B0604020202020204" pitchFamily="34" charset="0"/>
            </a:endParaRPr>
          </a:p>
          <a:p>
            <a:r>
              <a:rPr lang="en-US" sz="1600" dirty="0" smtClean="0">
                <a:solidFill>
                  <a:schemeClr val="bg1">
                    <a:lumMod val="65000"/>
                  </a:schemeClr>
                </a:solidFill>
                <a:latin typeface="Arial" panose="020B0604020202020204" pitchFamily="34" charset="0"/>
                <a:cs typeface="Arial" panose="020B0604020202020204" pitchFamily="34" charset="0"/>
              </a:rPr>
              <a:t>The entire slide has been made in PowerPoint itself, and you </a:t>
            </a:r>
            <a:r>
              <a:rPr lang="en-US" sz="1600" dirty="0">
                <a:solidFill>
                  <a:schemeClr val="bg1">
                    <a:lumMod val="65000"/>
                  </a:schemeClr>
                </a:solidFill>
                <a:latin typeface="Arial" panose="020B0604020202020204" pitchFamily="34" charset="0"/>
                <a:cs typeface="Arial" panose="020B0604020202020204" pitchFamily="34" charset="0"/>
              </a:rPr>
              <a:t>can edit the color of any component in this graphic. </a:t>
            </a:r>
            <a:r>
              <a:rPr lang="en-US" sz="1600" dirty="0" smtClean="0">
                <a:solidFill>
                  <a:schemeClr val="bg1">
                    <a:lumMod val="65000"/>
                  </a:schemeClr>
                </a:solidFill>
                <a:latin typeface="Arial" panose="020B0604020202020204" pitchFamily="34" charset="0"/>
                <a:cs typeface="Arial" panose="020B0604020202020204" pitchFamily="34" charset="0"/>
              </a:rPr>
              <a:t>To change the color, just right click the object to highlight it, and then follow instructions - </a:t>
            </a:r>
            <a:endParaRPr lang="en-US" sz="1600" dirty="0">
              <a:solidFill>
                <a:schemeClr val="bg1">
                  <a:lumMod val="65000"/>
                </a:schemeClr>
              </a:solidFill>
              <a:latin typeface="Arial" panose="020B0604020202020204" pitchFamily="34" charset="0"/>
              <a:cs typeface="Arial" panose="020B0604020202020204" pitchFamily="34" charset="0"/>
            </a:endParaRPr>
          </a:p>
        </p:txBody>
      </p:sp>
      <p:sp>
        <p:nvSpPr>
          <p:cNvPr id="14" name="TextBox 13"/>
          <p:cNvSpPr txBox="1"/>
          <p:nvPr/>
        </p:nvSpPr>
        <p:spPr>
          <a:xfrm>
            <a:off x="0" y="5653945"/>
            <a:ext cx="9144000" cy="954107"/>
          </a:xfrm>
          <a:prstGeom prst="rect">
            <a:avLst/>
          </a:prstGeom>
          <a:noFill/>
        </p:spPr>
        <p:txBody>
          <a:bodyPr wrap="square" rtlCol="0">
            <a:spAutoFit/>
          </a:bodyPr>
          <a:lstStyle/>
          <a:p>
            <a:pPr marL="342900" indent="-342900">
              <a:buFont typeface="+mj-lt"/>
              <a:buAutoNum type="arabicPeriod"/>
            </a:pPr>
            <a:r>
              <a:rPr lang="en-US" sz="1400" dirty="0">
                <a:solidFill>
                  <a:schemeClr val="bg1">
                    <a:lumMod val="65000"/>
                  </a:schemeClr>
                </a:solidFill>
                <a:latin typeface="Arial" panose="020B0604020202020204" pitchFamily="34" charset="0"/>
                <a:cs typeface="Arial" panose="020B0604020202020204" pitchFamily="34" charset="0"/>
              </a:rPr>
              <a:t>Right click on the object or shape that you want to change the color of.</a:t>
            </a: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Format Shape in the dialog box.</a:t>
            </a: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“Fill” in the Format Shape box then “Solid” or “Gradient” depending on the appearance of the object. Change colour as shown in the picture.</a:t>
            </a:r>
          </a:p>
        </p:txBody>
      </p:sp>
      <p:sp>
        <p:nvSpPr>
          <p:cNvPr id="15" name="Rectangle 14"/>
          <p:cNvSpPr/>
          <p:nvPr/>
        </p:nvSpPr>
        <p:spPr>
          <a:xfrm>
            <a:off x="157164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16" name="Rectangle 15"/>
          <p:cNvSpPr/>
          <p:nvPr/>
        </p:nvSpPr>
        <p:spPr>
          <a:xfrm>
            <a:off x="4135324"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17" name="Rectangle 16"/>
          <p:cNvSpPr/>
          <p:nvPr/>
        </p:nvSpPr>
        <p:spPr>
          <a:xfrm>
            <a:off x="694457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9747682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48211" t="51544" r="43158" b="29930"/>
          <a:stretch/>
        </p:blipFill>
        <p:spPr>
          <a:xfrm>
            <a:off x="1184539" y="1958973"/>
            <a:ext cx="1315453" cy="1588170"/>
          </a:xfrm>
          <a:prstGeom prst="rect">
            <a:avLst/>
          </a:prstGeom>
        </p:spPr>
      </p:pic>
      <p:pic>
        <p:nvPicPr>
          <p:cNvPr id="22" name="Picture 21"/>
          <p:cNvPicPr>
            <a:picLocks noChangeAspect="1"/>
          </p:cNvPicPr>
          <p:nvPr/>
        </p:nvPicPr>
        <p:blipFill rotWithShape="1">
          <a:blip r:embed="rId3"/>
          <a:srcRect l="48526" t="53415" r="42737" b="30491"/>
          <a:stretch/>
        </p:blipFill>
        <p:spPr>
          <a:xfrm>
            <a:off x="6604686" y="2006393"/>
            <a:ext cx="1331494" cy="1379621"/>
          </a:xfrm>
          <a:prstGeom prst="rect">
            <a:avLst/>
          </a:prstGeom>
        </p:spPr>
      </p:pic>
      <p:pic>
        <p:nvPicPr>
          <p:cNvPr id="14" name="Picture 13"/>
          <p:cNvPicPr>
            <a:picLocks noChangeAspect="1"/>
          </p:cNvPicPr>
          <p:nvPr/>
        </p:nvPicPr>
        <p:blipFill rotWithShape="1">
          <a:blip r:embed="rId4"/>
          <a:srcRect l="37611" t="35478" r="43495" b="28493"/>
          <a:stretch/>
        </p:blipFill>
        <p:spPr>
          <a:xfrm>
            <a:off x="3264626" y="2095096"/>
            <a:ext cx="2614748" cy="2635624"/>
          </a:xfrm>
          <a:prstGeom prst="rect">
            <a:avLst/>
          </a:prstGeom>
        </p:spPr>
      </p:pic>
      <p:sp>
        <p:nvSpPr>
          <p:cNvPr id="6" name="TextBox 5"/>
          <p:cNvSpPr txBox="1"/>
          <p:nvPr/>
        </p:nvSpPr>
        <p:spPr>
          <a:xfrm>
            <a:off x="0" y="5204787"/>
            <a:ext cx="9144000" cy="954107"/>
          </a:xfrm>
          <a:prstGeom prst="rect">
            <a:avLst/>
          </a:prstGeom>
          <a:noFill/>
        </p:spPr>
        <p:txBody>
          <a:bodyPr wrap="square" rtlCol="0">
            <a:spAutoFit/>
          </a:bodyPr>
          <a:lstStyle/>
          <a:p>
            <a:r>
              <a:rPr lang="en-US" sz="1400" dirty="0">
                <a:solidFill>
                  <a:schemeClr val="bg1">
                    <a:lumMod val="65000"/>
                  </a:schemeClr>
                </a:solidFill>
                <a:latin typeface="Arial" panose="020B0604020202020204" pitchFamily="34" charset="0"/>
                <a:cs typeface="Arial" panose="020B0604020202020204" pitchFamily="34" charset="0"/>
              </a:rPr>
              <a:t>The icons we have shown are just for demo purposes. You can replace these icons with the correct icons to suit your message. We have a large collection of icons to choose from.</a:t>
            </a:r>
          </a:p>
          <a:p>
            <a:pPr marL="342900" indent="-342900">
              <a:buFont typeface="+mj-lt"/>
              <a:buAutoNum type="arabicPeriod"/>
            </a:pPr>
            <a:r>
              <a:rPr lang="en-US" sz="1400" dirty="0">
                <a:solidFill>
                  <a:schemeClr val="bg1">
                    <a:lumMod val="65000"/>
                  </a:schemeClr>
                </a:solidFill>
                <a:latin typeface="Arial" panose="020B0604020202020204" pitchFamily="34" charset="0"/>
                <a:cs typeface="Arial" panose="020B0604020202020204" pitchFamily="34" charset="0"/>
              </a:rPr>
              <a:t>To replace any icon, double click on it and select it, and then right click it to ungroup it.</a:t>
            </a:r>
          </a:p>
          <a:p>
            <a:pPr marL="342900" indent="-342900">
              <a:buFont typeface="+mj-lt"/>
              <a:buAutoNum type="arabicPeriod"/>
            </a:pPr>
            <a:r>
              <a:rPr lang="en-US" sz="1400" dirty="0">
                <a:solidFill>
                  <a:schemeClr val="bg1">
                    <a:lumMod val="65000"/>
                  </a:schemeClr>
                </a:solidFill>
                <a:latin typeface="Arial" panose="020B0604020202020204" pitchFamily="34" charset="0"/>
                <a:cs typeface="Arial" panose="020B0604020202020204" pitchFamily="34" charset="0"/>
              </a:rPr>
              <a:t>Delete the icon and replace it with any icon or graphic from our site</a:t>
            </a:r>
            <a:r>
              <a:rPr lang="en-US" sz="1400" dirty="0" smtClean="0">
                <a:solidFill>
                  <a:schemeClr val="bg1">
                    <a:lumMod val="65000"/>
                  </a:schemeClr>
                </a:solidFill>
                <a:latin typeface="Arial" panose="020B0604020202020204" pitchFamily="34" charset="0"/>
                <a:cs typeface="Arial" panose="020B0604020202020204" pitchFamily="34" charset="0"/>
              </a:rPr>
              <a:t>.</a:t>
            </a:r>
            <a:endParaRPr lang="en-GB" sz="1400" dirty="0">
              <a:solidFill>
                <a:schemeClr val="bg1">
                  <a:lumMod val="65000"/>
                </a:schemeClr>
              </a:solidFill>
              <a:latin typeface="Arial" panose="020B0604020202020204" pitchFamily="34" charset="0"/>
              <a:cs typeface="Arial" panose="020B0604020202020204" pitchFamily="34" charset="0"/>
            </a:endParaRPr>
          </a:p>
        </p:txBody>
      </p:sp>
      <p:sp>
        <p:nvSpPr>
          <p:cNvPr id="10" name="TextBox 9"/>
          <p:cNvSpPr txBox="1"/>
          <p:nvPr/>
        </p:nvSpPr>
        <p:spPr>
          <a:xfrm>
            <a:off x="0" y="0"/>
            <a:ext cx="9144000" cy="1292662"/>
          </a:xfrm>
          <a:prstGeom prst="rect">
            <a:avLst/>
          </a:prstGeom>
          <a:noFill/>
        </p:spPr>
        <p:txBody>
          <a:bodyPr wrap="square" rtlCol="0">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Use Your Own Icons In Any Slide</a:t>
            </a:r>
          </a:p>
          <a:p>
            <a:endParaRPr lang="en-US" dirty="0" smtClean="0">
              <a:solidFill>
                <a:schemeClr val="bg1">
                  <a:lumMod val="50000"/>
                </a:schemeClr>
              </a:solidFill>
              <a:latin typeface="Arial" panose="020B0604020202020204" pitchFamily="34" charset="0"/>
              <a:cs typeface="Arial" panose="020B0604020202020204" pitchFamily="34" charset="0"/>
            </a:endParaRPr>
          </a:p>
          <a:p>
            <a:r>
              <a:rPr lang="en-US" dirty="0" smtClean="0">
                <a:solidFill>
                  <a:schemeClr val="bg1">
                    <a:lumMod val="65000"/>
                  </a:schemeClr>
                </a:solidFill>
                <a:latin typeface="Arial" panose="020B0604020202020204" pitchFamily="34" charset="0"/>
                <a:cs typeface="Arial" panose="020B0604020202020204" pitchFamily="34" charset="0"/>
              </a:rPr>
              <a:t>You </a:t>
            </a:r>
            <a:r>
              <a:rPr lang="en-US" dirty="0">
                <a:solidFill>
                  <a:schemeClr val="bg1">
                    <a:lumMod val="65000"/>
                  </a:schemeClr>
                </a:solidFill>
                <a:latin typeface="Arial" panose="020B0604020202020204" pitchFamily="34" charset="0"/>
                <a:cs typeface="Arial" panose="020B0604020202020204" pitchFamily="34" charset="0"/>
              </a:rPr>
              <a:t>can </a:t>
            </a:r>
            <a:r>
              <a:rPr lang="en-US" dirty="0" smtClean="0">
                <a:solidFill>
                  <a:schemeClr val="bg1">
                    <a:lumMod val="65000"/>
                  </a:schemeClr>
                </a:solidFill>
                <a:latin typeface="Arial" panose="020B0604020202020204" pitchFamily="34" charset="0"/>
                <a:cs typeface="Arial" panose="020B0604020202020204" pitchFamily="34" charset="0"/>
              </a:rPr>
              <a:t>replace the </a:t>
            </a:r>
            <a:r>
              <a:rPr lang="en-US" dirty="0">
                <a:solidFill>
                  <a:schemeClr val="bg1">
                    <a:lumMod val="65000"/>
                  </a:schemeClr>
                </a:solidFill>
                <a:latin typeface="Arial" panose="020B0604020202020204" pitchFamily="34" charset="0"/>
                <a:cs typeface="Arial" panose="020B0604020202020204" pitchFamily="34" charset="0"/>
              </a:rPr>
              <a:t>icons in this </a:t>
            </a:r>
            <a:r>
              <a:rPr lang="en-US" dirty="0" smtClean="0">
                <a:solidFill>
                  <a:schemeClr val="bg1">
                    <a:lumMod val="65000"/>
                  </a:schemeClr>
                </a:solidFill>
                <a:latin typeface="Arial" panose="020B0604020202020204" pitchFamily="34" charset="0"/>
                <a:cs typeface="Arial" panose="020B0604020202020204" pitchFamily="34" charset="0"/>
              </a:rPr>
              <a:t>slide with </a:t>
            </a:r>
            <a:r>
              <a:rPr lang="en-US" dirty="0">
                <a:solidFill>
                  <a:schemeClr val="bg1">
                    <a:lumMod val="65000"/>
                  </a:schemeClr>
                </a:solidFill>
                <a:latin typeface="Arial" panose="020B0604020202020204" pitchFamily="34" charset="0"/>
                <a:cs typeface="Arial" panose="020B0604020202020204" pitchFamily="34" charset="0"/>
              </a:rPr>
              <a:t>any icons you like from our </a:t>
            </a:r>
            <a:r>
              <a:rPr lang="en-US" dirty="0" smtClean="0">
                <a:solidFill>
                  <a:schemeClr val="bg1">
                    <a:lumMod val="65000"/>
                  </a:schemeClr>
                </a:solidFill>
                <a:latin typeface="Arial" panose="020B0604020202020204" pitchFamily="34" charset="0"/>
                <a:cs typeface="Arial" panose="020B0604020202020204" pitchFamily="34" charset="0"/>
              </a:rPr>
              <a:t>site</a:t>
            </a:r>
            <a:r>
              <a:rPr lang="en-US" dirty="0">
                <a:solidFill>
                  <a:schemeClr val="bg1">
                    <a:lumMod val="65000"/>
                  </a:schemeClr>
                </a:solidFill>
                <a:latin typeface="Arial" panose="020B0604020202020204" pitchFamily="34" charset="0"/>
                <a:cs typeface="Arial" panose="020B0604020202020204" pitchFamily="34" charset="0"/>
              </a:rPr>
              <a:t>, or completely remove </a:t>
            </a:r>
            <a:r>
              <a:rPr lang="en-US" dirty="0" smtClean="0">
                <a:solidFill>
                  <a:schemeClr val="bg1">
                    <a:lumMod val="65000"/>
                  </a:schemeClr>
                </a:solidFill>
                <a:latin typeface="Arial" panose="020B0604020202020204" pitchFamily="34" charset="0"/>
                <a:cs typeface="Arial" panose="020B0604020202020204" pitchFamily="34" charset="0"/>
              </a:rPr>
              <a:t>them if required - </a:t>
            </a:r>
            <a:endParaRPr lang="en-US" dirty="0">
              <a:solidFill>
                <a:schemeClr val="bg1">
                  <a:lumMod val="65000"/>
                </a:schemeClr>
              </a:solidFill>
              <a:latin typeface="Arial" panose="020B0604020202020204" pitchFamily="34" charset="0"/>
              <a:cs typeface="Arial" panose="020B0604020202020204" pitchFamily="34" charset="0"/>
            </a:endParaRPr>
          </a:p>
        </p:txBody>
      </p:sp>
      <p:sp>
        <p:nvSpPr>
          <p:cNvPr id="26" name="Rectangle 25"/>
          <p:cNvSpPr/>
          <p:nvPr/>
        </p:nvSpPr>
        <p:spPr>
          <a:xfrm>
            <a:off x="157164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27" name="Rectangle 26"/>
          <p:cNvSpPr/>
          <p:nvPr/>
        </p:nvSpPr>
        <p:spPr>
          <a:xfrm>
            <a:off x="4135324"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28" name="Rectangle 27"/>
          <p:cNvSpPr/>
          <p:nvPr/>
        </p:nvSpPr>
        <p:spPr>
          <a:xfrm>
            <a:off x="694457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5433844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86" y="2985"/>
            <a:ext cx="9143413" cy="1015663"/>
          </a:xfrm>
          <a:prstGeom prst="rect">
            <a:avLst/>
          </a:prstGeom>
          <a:noFill/>
        </p:spPr>
        <p:txBody>
          <a:bodyPr wrap="square" rtlCol="0">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Select From Thousands Of Editable Icons On Every Topic</a:t>
            </a:r>
          </a:p>
          <a:p>
            <a:endParaRPr lang="en-US" dirty="0" smtClean="0">
              <a:solidFill>
                <a:schemeClr val="bg1">
                  <a:lumMod val="50000"/>
                </a:schemeClr>
              </a:solidFill>
              <a:latin typeface="Arial" pitchFamily="34" charset="0"/>
              <a:cs typeface="Arial" pitchFamily="34" charset="0"/>
            </a:endParaRPr>
          </a:p>
          <a:p>
            <a:r>
              <a:rPr lang="en-US" dirty="0" smtClean="0">
                <a:solidFill>
                  <a:schemeClr val="bg1">
                    <a:lumMod val="65000"/>
                  </a:schemeClr>
                </a:solidFill>
                <a:latin typeface="Arial" pitchFamily="34" charset="0"/>
                <a:cs typeface="Arial" pitchFamily="34" charset="0"/>
              </a:rPr>
              <a:t>These </a:t>
            </a:r>
            <a:r>
              <a:rPr lang="en-US" dirty="0">
                <a:solidFill>
                  <a:schemeClr val="bg1">
                    <a:lumMod val="65000"/>
                  </a:schemeClr>
                </a:solidFill>
                <a:latin typeface="Arial" pitchFamily="34" charset="0"/>
                <a:cs typeface="Arial" pitchFamily="34" charset="0"/>
              </a:rPr>
              <a:t>icons are available at the Icons section on www.slideteam.net</a:t>
            </a:r>
          </a:p>
        </p:txBody>
      </p:sp>
      <p:grpSp>
        <p:nvGrpSpPr>
          <p:cNvPr id="5" name="Group 4"/>
          <p:cNvGrpSpPr/>
          <p:nvPr/>
        </p:nvGrpSpPr>
        <p:grpSpPr>
          <a:xfrm>
            <a:off x="503855" y="2214287"/>
            <a:ext cx="8136291" cy="3316003"/>
            <a:chOff x="503855" y="2133605"/>
            <a:chExt cx="8136291" cy="3316003"/>
          </a:xfrm>
        </p:grpSpPr>
        <p:grpSp>
          <p:nvGrpSpPr>
            <p:cNvPr id="212" name="Group 211"/>
            <p:cNvGrpSpPr/>
            <p:nvPr/>
          </p:nvGrpSpPr>
          <p:grpSpPr>
            <a:xfrm>
              <a:off x="4517209" y="3162475"/>
              <a:ext cx="478661" cy="535093"/>
              <a:chOff x="7370624" y="1776206"/>
              <a:chExt cx="1057188" cy="1181826"/>
            </a:xfrm>
            <a:solidFill>
              <a:srgbClr val="FFC000"/>
            </a:solidFill>
          </p:grpSpPr>
          <p:sp>
            <p:nvSpPr>
              <p:cNvPr id="399" name="Freeform 398"/>
              <p:cNvSpPr/>
              <p:nvPr/>
            </p:nvSpPr>
            <p:spPr>
              <a:xfrm>
                <a:off x="7370624" y="1776206"/>
                <a:ext cx="443492" cy="442504"/>
              </a:xfrm>
              <a:custGeom>
                <a:avLst/>
                <a:gdLst>
                  <a:gd name="connsiteX0" fmla="*/ 376894 w 753616"/>
                  <a:gd name="connsiteY0" fmla="*/ 193502 h 751936"/>
                  <a:gd name="connsiteX1" fmla="*/ 193903 w 753616"/>
                  <a:gd name="connsiteY1" fmla="*/ 376493 h 751936"/>
                  <a:gd name="connsiteX2" fmla="*/ 376894 w 753616"/>
                  <a:gd name="connsiteY2" fmla="*/ 559484 h 751936"/>
                  <a:gd name="connsiteX3" fmla="*/ 559886 w 753616"/>
                  <a:gd name="connsiteY3" fmla="*/ 376493 h 751936"/>
                  <a:gd name="connsiteX4" fmla="*/ 376894 w 753616"/>
                  <a:gd name="connsiteY4" fmla="*/ 193502 h 751936"/>
                  <a:gd name="connsiteX5" fmla="*/ 407828 w 753616"/>
                  <a:gd name="connsiteY5" fmla="*/ 142 h 751936"/>
                  <a:gd name="connsiteX6" fmla="*/ 469168 w 753616"/>
                  <a:gd name="connsiteY6" fmla="*/ 153363 h 751936"/>
                  <a:gd name="connsiteX7" fmla="*/ 469366 w 753616"/>
                  <a:gd name="connsiteY7" fmla="*/ 154920 h 751936"/>
                  <a:gd name="connsiteX8" fmla="*/ 470093 w 753616"/>
                  <a:gd name="connsiteY8" fmla="*/ 155145 h 751936"/>
                  <a:gd name="connsiteX9" fmla="*/ 493743 w 753616"/>
                  <a:gd name="connsiteY9" fmla="*/ 167982 h 751936"/>
                  <a:gd name="connsiteX10" fmla="*/ 499500 w 753616"/>
                  <a:gd name="connsiteY10" fmla="*/ 165840 h 751936"/>
                  <a:gd name="connsiteX11" fmla="*/ 666522 w 753616"/>
                  <a:gd name="connsiteY11" fmla="*/ 133871 h 751936"/>
                  <a:gd name="connsiteX12" fmla="*/ 624756 w 753616"/>
                  <a:gd name="connsiteY12" fmla="*/ 248148 h 751936"/>
                  <a:gd name="connsiteX13" fmla="*/ 597175 w 753616"/>
                  <a:gd name="connsiteY13" fmla="*/ 281844 h 751936"/>
                  <a:gd name="connsiteX14" fmla="*/ 597631 w 753616"/>
                  <a:gd name="connsiteY14" fmla="*/ 282683 h 751936"/>
                  <a:gd name="connsiteX15" fmla="*/ 607528 w 753616"/>
                  <a:gd name="connsiteY15" fmla="*/ 314565 h 751936"/>
                  <a:gd name="connsiteX16" fmla="*/ 609411 w 753616"/>
                  <a:gd name="connsiteY16" fmla="*/ 315346 h 751936"/>
                  <a:gd name="connsiteX17" fmla="*/ 753478 w 753616"/>
                  <a:gd name="connsiteY17" fmla="*/ 405696 h 751936"/>
                  <a:gd name="connsiteX18" fmla="*/ 600257 w 753616"/>
                  <a:gd name="connsiteY18" fmla="*/ 467036 h 751936"/>
                  <a:gd name="connsiteX19" fmla="*/ 598240 w 753616"/>
                  <a:gd name="connsiteY19" fmla="*/ 467292 h 751936"/>
                  <a:gd name="connsiteX20" fmla="*/ 597631 w 753616"/>
                  <a:gd name="connsiteY20" fmla="*/ 469253 h 751936"/>
                  <a:gd name="connsiteX21" fmla="*/ 583909 w 753616"/>
                  <a:gd name="connsiteY21" fmla="*/ 494534 h 751936"/>
                  <a:gd name="connsiteX22" fmla="*/ 585011 w 753616"/>
                  <a:gd name="connsiteY22" fmla="*/ 497347 h 751936"/>
                  <a:gd name="connsiteX23" fmla="*/ 619868 w 753616"/>
                  <a:gd name="connsiteY23" fmla="*/ 663790 h 751936"/>
                  <a:gd name="connsiteX24" fmla="*/ 504885 w 753616"/>
                  <a:gd name="connsiteY24" fmla="*/ 624009 h 751936"/>
                  <a:gd name="connsiteX25" fmla="*/ 470294 w 753616"/>
                  <a:gd name="connsiteY25" fmla="*/ 596682 h 751936"/>
                  <a:gd name="connsiteX26" fmla="*/ 470093 w 753616"/>
                  <a:gd name="connsiteY26" fmla="*/ 596791 h 751936"/>
                  <a:gd name="connsiteX27" fmla="*/ 437239 w 753616"/>
                  <a:gd name="connsiteY27" fmla="*/ 606989 h 751936"/>
                  <a:gd name="connsiteX28" fmla="*/ 436893 w 753616"/>
                  <a:gd name="connsiteY28" fmla="*/ 608285 h 751936"/>
                  <a:gd name="connsiteX29" fmla="*/ 355495 w 753616"/>
                  <a:gd name="connsiteY29" fmla="*/ 751860 h 751936"/>
                  <a:gd name="connsiteX30" fmla="*/ 283704 w 753616"/>
                  <a:gd name="connsiteY30" fmla="*/ 600013 h 751936"/>
                  <a:gd name="connsiteX31" fmla="*/ 282716 w 753616"/>
                  <a:gd name="connsiteY31" fmla="*/ 596352 h 751936"/>
                  <a:gd name="connsiteX32" fmla="*/ 256946 w 753616"/>
                  <a:gd name="connsiteY32" fmla="*/ 582365 h 751936"/>
                  <a:gd name="connsiteX33" fmla="*/ 255114 w 753616"/>
                  <a:gd name="connsiteY33" fmla="*/ 583083 h 751936"/>
                  <a:gd name="connsiteX34" fmla="*/ 88671 w 753616"/>
                  <a:gd name="connsiteY34" fmla="*/ 617940 h 751936"/>
                  <a:gd name="connsiteX35" fmla="*/ 128451 w 753616"/>
                  <a:gd name="connsiteY35" fmla="*/ 502956 h 751936"/>
                  <a:gd name="connsiteX36" fmla="*/ 155730 w 753616"/>
                  <a:gd name="connsiteY36" fmla="*/ 468428 h 751936"/>
                  <a:gd name="connsiteX37" fmla="*/ 145990 w 753616"/>
                  <a:gd name="connsiteY37" fmla="*/ 437051 h 751936"/>
                  <a:gd name="connsiteX38" fmla="*/ 142009 w 753616"/>
                  <a:gd name="connsiteY38" fmla="*/ 435901 h 751936"/>
                  <a:gd name="connsiteX39" fmla="*/ 123 w 753616"/>
                  <a:gd name="connsiteY39" fmla="*/ 351592 h 751936"/>
                  <a:gd name="connsiteX40" fmla="*/ 110972 w 753616"/>
                  <a:gd name="connsiteY40" fmla="*/ 291048 h 751936"/>
                  <a:gd name="connsiteX41" fmla="*/ 155336 w 753616"/>
                  <a:gd name="connsiteY41" fmla="*/ 284776 h 751936"/>
                  <a:gd name="connsiteX42" fmla="*/ 155986 w 753616"/>
                  <a:gd name="connsiteY42" fmla="*/ 282683 h 751936"/>
                  <a:gd name="connsiteX43" fmla="*/ 170353 w 753616"/>
                  <a:gd name="connsiteY43" fmla="*/ 256214 h 751936"/>
                  <a:gd name="connsiteX44" fmla="*/ 167122 w 753616"/>
                  <a:gd name="connsiteY44" fmla="*/ 250243 h 751936"/>
                  <a:gd name="connsiteX45" fmla="*/ 127696 w 753616"/>
                  <a:gd name="connsiteY45" fmla="*/ 89977 h 751936"/>
                  <a:gd name="connsiteX46" fmla="*/ 147691 w 753616"/>
                  <a:gd name="connsiteY46" fmla="*/ 80594 h 751936"/>
                  <a:gd name="connsiteX47" fmla="*/ 285068 w 753616"/>
                  <a:gd name="connsiteY47" fmla="*/ 154417 h 751936"/>
                  <a:gd name="connsiteX48" fmla="*/ 285335 w 753616"/>
                  <a:gd name="connsiteY48" fmla="*/ 154583 h 751936"/>
                  <a:gd name="connsiteX49" fmla="*/ 314304 w 753616"/>
                  <a:gd name="connsiteY49" fmla="*/ 145591 h 751936"/>
                  <a:gd name="connsiteX50" fmla="*/ 316259 w 753616"/>
                  <a:gd name="connsiteY50" fmla="*/ 140949 h 751936"/>
                  <a:gd name="connsiteX51" fmla="*/ 407828 w 753616"/>
                  <a:gd name="connsiteY51" fmla="*/ 142 h 751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53616" h="751936">
                    <a:moveTo>
                      <a:pt x="376894" y="193502"/>
                    </a:moveTo>
                    <a:cubicBezTo>
                      <a:pt x="275831" y="193502"/>
                      <a:pt x="193903" y="275429"/>
                      <a:pt x="193903" y="376493"/>
                    </a:cubicBezTo>
                    <a:cubicBezTo>
                      <a:pt x="193903" y="477556"/>
                      <a:pt x="275831" y="559484"/>
                      <a:pt x="376894" y="559484"/>
                    </a:cubicBezTo>
                    <a:cubicBezTo>
                      <a:pt x="477958" y="559484"/>
                      <a:pt x="559886" y="477556"/>
                      <a:pt x="559886" y="376493"/>
                    </a:cubicBezTo>
                    <a:cubicBezTo>
                      <a:pt x="559886" y="275429"/>
                      <a:pt x="477958" y="193502"/>
                      <a:pt x="376894" y="193502"/>
                    </a:cubicBezTo>
                    <a:close/>
                    <a:moveTo>
                      <a:pt x="407828" y="142"/>
                    </a:moveTo>
                    <a:cubicBezTo>
                      <a:pt x="450746" y="2751"/>
                      <a:pt x="463091" y="103033"/>
                      <a:pt x="469168" y="153363"/>
                    </a:cubicBezTo>
                    <a:lnTo>
                      <a:pt x="469366" y="154920"/>
                    </a:lnTo>
                    <a:lnTo>
                      <a:pt x="470093" y="155145"/>
                    </a:lnTo>
                    <a:lnTo>
                      <a:pt x="493743" y="167982"/>
                    </a:lnTo>
                    <a:lnTo>
                      <a:pt x="499500" y="165840"/>
                    </a:lnTo>
                    <a:cubicBezTo>
                      <a:pt x="547104" y="144632"/>
                      <a:pt x="631638" y="89985"/>
                      <a:pt x="666522" y="133871"/>
                    </a:cubicBezTo>
                    <a:cubicBezTo>
                      <a:pt x="687013" y="158772"/>
                      <a:pt x="655563" y="208501"/>
                      <a:pt x="624756" y="248148"/>
                    </a:cubicBezTo>
                    <a:lnTo>
                      <a:pt x="597175" y="281844"/>
                    </a:lnTo>
                    <a:lnTo>
                      <a:pt x="597631" y="282683"/>
                    </a:lnTo>
                    <a:lnTo>
                      <a:pt x="607528" y="314565"/>
                    </a:lnTo>
                    <a:lnTo>
                      <a:pt x="609411" y="315346"/>
                    </a:lnTo>
                    <a:cubicBezTo>
                      <a:pt x="658711" y="332240"/>
                      <a:pt x="757826" y="349804"/>
                      <a:pt x="753478" y="405696"/>
                    </a:cubicBezTo>
                    <a:cubicBezTo>
                      <a:pt x="750869" y="448614"/>
                      <a:pt x="650587" y="460959"/>
                      <a:pt x="600257" y="467036"/>
                    </a:cubicBezTo>
                    <a:lnTo>
                      <a:pt x="598240" y="467292"/>
                    </a:lnTo>
                    <a:lnTo>
                      <a:pt x="597631" y="469253"/>
                    </a:lnTo>
                    <a:lnTo>
                      <a:pt x="583909" y="494534"/>
                    </a:lnTo>
                    <a:lnTo>
                      <a:pt x="585011" y="497347"/>
                    </a:lnTo>
                    <a:cubicBezTo>
                      <a:pt x="607041" y="544575"/>
                      <a:pt x="663144" y="628150"/>
                      <a:pt x="619868" y="663790"/>
                    </a:cubicBezTo>
                    <a:cubicBezTo>
                      <a:pt x="595326" y="684709"/>
                      <a:pt x="545060" y="654124"/>
                      <a:pt x="504885" y="624009"/>
                    </a:cubicBezTo>
                    <a:lnTo>
                      <a:pt x="470294" y="596682"/>
                    </a:lnTo>
                    <a:lnTo>
                      <a:pt x="470093" y="596791"/>
                    </a:lnTo>
                    <a:lnTo>
                      <a:pt x="437239" y="606989"/>
                    </a:lnTo>
                    <a:lnTo>
                      <a:pt x="436893" y="608285"/>
                    </a:lnTo>
                    <a:cubicBezTo>
                      <a:pt x="424099" y="657340"/>
                      <a:pt x="398374" y="755049"/>
                      <a:pt x="355495" y="751860"/>
                    </a:cubicBezTo>
                    <a:cubicBezTo>
                      <a:pt x="299525" y="748648"/>
                      <a:pt x="294141" y="650525"/>
                      <a:pt x="283704" y="600013"/>
                    </a:cubicBezTo>
                    <a:lnTo>
                      <a:pt x="282716" y="596352"/>
                    </a:lnTo>
                    <a:lnTo>
                      <a:pt x="256946" y="582365"/>
                    </a:lnTo>
                    <a:lnTo>
                      <a:pt x="255114" y="583083"/>
                    </a:lnTo>
                    <a:cubicBezTo>
                      <a:pt x="207885" y="605112"/>
                      <a:pt x="124310" y="661215"/>
                      <a:pt x="88671" y="617940"/>
                    </a:cubicBezTo>
                    <a:cubicBezTo>
                      <a:pt x="67752" y="593398"/>
                      <a:pt x="98336" y="543131"/>
                      <a:pt x="128451" y="502956"/>
                    </a:cubicBezTo>
                    <a:lnTo>
                      <a:pt x="155730" y="468428"/>
                    </a:lnTo>
                    <a:lnTo>
                      <a:pt x="145990" y="437051"/>
                    </a:lnTo>
                    <a:lnTo>
                      <a:pt x="142009" y="435901"/>
                    </a:lnTo>
                    <a:cubicBezTo>
                      <a:pt x="93225" y="422109"/>
                      <a:pt x="-3940" y="394397"/>
                      <a:pt x="123" y="351592"/>
                    </a:cubicBezTo>
                    <a:cubicBezTo>
                      <a:pt x="3388" y="309673"/>
                      <a:pt x="60813" y="298059"/>
                      <a:pt x="110972" y="291048"/>
                    </a:cubicBezTo>
                    <a:lnTo>
                      <a:pt x="155336" y="284776"/>
                    </a:lnTo>
                    <a:lnTo>
                      <a:pt x="155986" y="282683"/>
                    </a:lnTo>
                    <a:lnTo>
                      <a:pt x="170353" y="256214"/>
                    </a:lnTo>
                    <a:lnTo>
                      <a:pt x="167122" y="250243"/>
                    </a:lnTo>
                    <a:cubicBezTo>
                      <a:pt x="142735" y="205798"/>
                      <a:pt x="94336" y="117105"/>
                      <a:pt x="127696" y="89977"/>
                    </a:cubicBezTo>
                    <a:cubicBezTo>
                      <a:pt x="133823" y="84820"/>
                      <a:pt x="140546" y="81834"/>
                      <a:pt x="147691" y="80594"/>
                    </a:cubicBezTo>
                    <a:cubicBezTo>
                      <a:pt x="190563" y="73149"/>
                      <a:pt x="248678" y="128512"/>
                      <a:pt x="285068" y="154417"/>
                    </a:cubicBezTo>
                    <a:lnTo>
                      <a:pt x="285335" y="154583"/>
                    </a:lnTo>
                    <a:lnTo>
                      <a:pt x="314304" y="145591"/>
                    </a:lnTo>
                    <a:lnTo>
                      <a:pt x="316259" y="140949"/>
                    </a:lnTo>
                    <a:cubicBezTo>
                      <a:pt x="333397" y="92301"/>
                      <a:pt x="351935" y="-4206"/>
                      <a:pt x="407828" y="142"/>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nvGrpSpPr>
              <p:cNvPr id="400" name="Group 399"/>
              <p:cNvGrpSpPr/>
              <p:nvPr/>
            </p:nvGrpSpPr>
            <p:grpSpPr>
              <a:xfrm>
                <a:off x="7597717" y="2122992"/>
                <a:ext cx="830095" cy="835040"/>
                <a:chOff x="7597717" y="2122992"/>
                <a:chExt cx="830095" cy="835040"/>
              </a:xfrm>
              <a:grpFill/>
            </p:grpSpPr>
            <p:grpSp>
              <p:nvGrpSpPr>
                <p:cNvPr id="401" name="Group 400"/>
                <p:cNvGrpSpPr/>
                <p:nvPr/>
              </p:nvGrpSpPr>
              <p:grpSpPr>
                <a:xfrm>
                  <a:off x="7901236" y="2378063"/>
                  <a:ext cx="227537" cy="332238"/>
                  <a:chOff x="4498602" y="3473431"/>
                  <a:chExt cx="1252030" cy="1828156"/>
                </a:xfrm>
                <a:grpFill/>
              </p:grpSpPr>
              <p:sp>
                <p:nvSpPr>
                  <p:cNvPr id="403" name="Freeform 110"/>
                  <p:cNvSpPr>
                    <a:spLocks/>
                  </p:cNvSpPr>
                  <p:nvPr/>
                </p:nvSpPr>
                <p:spPr bwMode="auto">
                  <a:xfrm>
                    <a:off x="5418238" y="3473431"/>
                    <a:ext cx="332394" cy="323649"/>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sp>
                <p:nvSpPr>
                  <p:cNvPr id="404" name="Freeform 403"/>
                  <p:cNvSpPr>
                    <a:spLocks/>
                  </p:cNvSpPr>
                  <p:nvPr/>
                </p:nvSpPr>
                <p:spPr bwMode="auto">
                  <a:xfrm>
                    <a:off x="4498602" y="3768532"/>
                    <a:ext cx="1225650" cy="1533055"/>
                  </a:xfrm>
                  <a:custGeom>
                    <a:avLst/>
                    <a:gdLst>
                      <a:gd name="T0" fmla="*/ 90 w 140"/>
                      <a:gd name="T1" fmla="*/ 0 h 176"/>
                      <a:gd name="T2" fmla="*/ 93 w 140"/>
                      <a:gd name="T3" fmla="*/ 2 h 176"/>
                      <a:gd name="T4" fmla="*/ 116 w 140"/>
                      <a:gd name="T5" fmla="*/ 15 h 176"/>
                      <a:gd name="T6" fmla="*/ 122 w 140"/>
                      <a:gd name="T7" fmla="*/ 21 h 176"/>
                      <a:gd name="T8" fmla="*/ 124 w 140"/>
                      <a:gd name="T9" fmla="*/ 25 h 176"/>
                      <a:gd name="T10" fmla="*/ 139 w 140"/>
                      <a:gd name="T11" fmla="*/ 81 h 176"/>
                      <a:gd name="T12" fmla="*/ 140 w 140"/>
                      <a:gd name="T13" fmla="*/ 88 h 176"/>
                      <a:gd name="T14" fmla="*/ 136 w 140"/>
                      <a:gd name="T15" fmla="*/ 92 h 176"/>
                      <a:gd name="T16" fmla="*/ 129 w 140"/>
                      <a:gd name="T17" fmla="*/ 93 h 176"/>
                      <a:gd name="T18" fmla="*/ 124 w 140"/>
                      <a:gd name="T19" fmla="*/ 89 h 176"/>
                      <a:gd name="T20" fmla="*/ 109 w 140"/>
                      <a:gd name="T21" fmla="*/ 62 h 176"/>
                      <a:gd name="T22" fmla="*/ 106 w 140"/>
                      <a:gd name="T23" fmla="*/ 57 h 176"/>
                      <a:gd name="T24" fmla="*/ 82 w 140"/>
                      <a:gd name="T25" fmla="*/ 83 h 176"/>
                      <a:gd name="T26" fmla="*/ 104 w 140"/>
                      <a:gd name="T27" fmla="*/ 120 h 176"/>
                      <a:gd name="T28" fmla="*/ 105 w 140"/>
                      <a:gd name="T29" fmla="*/ 163 h 176"/>
                      <a:gd name="T30" fmla="*/ 101 w 140"/>
                      <a:gd name="T31" fmla="*/ 173 h 176"/>
                      <a:gd name="T32" fmla="*/ 93 w 140"/>
                      <a:gd name="T33" fmla="*/ 176 h 176"/>
                      <a:gd name="T34" fmla="*/ 85 w 140"/>
                      <a:gd name="T35" fmla="*/ 173 h 176"/>
                      <a:gd name="T36" fmla="*/ 82 w 140"/>
                      <a:gd name="T37" fmla="*/ 163 h 176"/>
                      <a:gd name="T38" fmla="*/ 64 w 140"/>
                      <a:gd name="T39" fmla="*/ 97 h 176"/>
                      <a:gd name="T40" fmla="*/ 20 w 140"/>
                      <a:gd name="T41" fmla="*/ 173 h 176"/>
                      <a:gd name="T42" fmla="*/ 13 w 140"/>
                      <a:gd name="T43" fmla="*/ 176 h 176"/>
                      <a:gd name="T44" fmla="*/ 6 w 140"/>
                      <a:gd name="T45" fmla="*/ 174 h 176"/>
                      <a:gd name="T46" fmla="*/ 1 w 140"/>
                      <a:gd name="T47" fmla="*/ 169 h 176"/>
                      <a:gd name="T48" fmla="*/ 1 w 140"/>
                      <a:gd name="T49" fmla="*/ 162 h 176"/>
                      <a:gd name="T50" fmla="*/ 71 w 140"/>
                      <a:gd name="T51" fmla="*/ 38 h 176"/>
                      <a:gd name="T52" fmla="*/ 60 w 140"/>
                      <a:gd name="T53" fmla="*/ 35 h 176"/>
                      <a:gd name="T54" fmla="*/ 43 w 140"/>
                      <a:gd name="T55" fmla="*/ 64 h 176"/>
                      <a:gd name="T56" fmla="*/ 37 w 140"/>
                      <a:gd name="T57" fmla="*/ 65 h 176"/>
                      <a:gd name="T58" fmla="*/ 31 w 140"/>
                      <a:gd name="T59" fmla="*/ 62 h 176"/>
                      <a:gd name="T60" fmla="*/ 29 w 140"/>
                      <a:gd name="T61" fmla="*/ 56 h 176"/>
                      <a:gd name="T62" fmla="*/ 47 w 140"/>
                      <a:gd name="T63" fmla="*/ 25 h 176"/>
                      <a:gd name="T64" fmla="*/ 50 w 140"/>
                      <a:gd name="T65" fmla="*/ 22 h 176"/>
                      <a:gd name="T66" fmla="*/ 83 w 140"/>
                      <a:gd name="T67" fmla="*/ 2 h 176"/>
                      <a:gd name="connsiteX0" fmla="*/ 5929 w 10000"/>
                      <a:gd name="connsiteY0" fmla="*/ 114 h 10000"/>
                      <a:gd name="connsiteX1" fmla="*/ 6429 w 10000"/>
                      <a:gd name="connsiteY1" fmla="*/ 0 h 10000"/>
                      <a:gd name="connsiteX2" fmla="*/ 6643 w 10000"/>
                      <a:gd name="connsiteY2" fmla="*/ 114 h 10000"/>
                      <a:gd name="connsiteX3" fmla="*/ 6643 w 10000"/>
                      <a:gd name="connsiteY3" fmla="*/ 114 h 10000"/>
                      <a:gd name="connsiteX4" fmla="*/ 7571 w 10000"/>
                      <a:gd name="connsiteY4" fmla="*/ 568 h 10000"/>
                      <a:gd name="connsiteX5" fmla="*/ 8286 w 10000"/>
                      <a:gd name="connsiteY5" fmla="*/ 852 h 10000"/>
                      <a:gd name="connsiteX6" fmla="*/ 8643 w 10000"/>
                      <a:gd name="connsiteY6" fmla="*/ 1023 h 10000"/>
                      <a:gd name="connsiteX7" fmla="*/ 8714 w 10000"/>
                      <a:gd name="connsiteY7" fmla="*/ 1193 h 10000"/>
                      <a:gd name="connsiteX8" fmla="*/ 8857 w 10000"/>
                      <a:gd name="connsiteY8" fmla="*/ 1250 h 10000"/>
                      <a:gd name="connsiteX9" fmla="*/ 8857 w 10000"/>
                      <a:gd name="connsiteY9" fmla="*/ 1420 h 10000"/>
                      <a:gd name="connsiteX10" fmla="*/ 8857 w 10000"/>
                      <a:gd name="connsiteY10" fmla="*/ 3068 h 10000"/>
                      <a:gd name="connsiteX11" fmla="*/ 9929 w 10000"/>
                      <a:gd name="connsiteY11" fmla="*/ 4602 h 10000"/>
                      <a:gd name="connsiteX12" fmla="*/ 10000 w 10000"/>
                      <a:gd name="connsiteY12" fmla="*/ 4773 h 10000"/>
                      <a:gd name="connsiteX13" fmla="*/ 10000 w 10000"/>
                      <a:gd name="connsiteY13" fmla="*/ 5000 h 10000"/>
                      <a:gd name="connsiteX14" fmla="*/ 9929 w 10000"/>
                      <a:gd name="connsiteY14" fmla="*/ 5170 h 10000"/>
                      <a:gd name="connsiteX15" fmla="*/ 9714 w 10000"/>
                      <a:gd name="connsiteY15" fmla="*/ 5227 h 10000"/>
                      <a:gd name="connsiteX16" fmla="*/ 9429 w 10000"/>
                      <a:gd name="connsiteY16" fmla="*/ 5284 h 10000"/>
                      <a:gd name="connsiteX17" fmla="*/ 9214 w 10000"/>
                      <a:gd name="connsiteY17" fmla="*/ 5284 h 10000"/>
                      <a:gd name="connsiteX18" fmla="*/ 9000 w 10000"/>
                      <a:gd name="connsiteY18" fmla="*/ 5227 h 10000"/>
                      <a:gd name="connsiteX19" fmla="*/ 8857 w 10000"/>
                      <a:gd name="connsiteY19" fmla="*/ 5057 h 10000"/>
                      <a:gd name="connsiteX20" fmla="*/ 7786 w 10000"/>
                      <a:gd name="connsiteY20" fmla="*/ 3636 h 10000"/>
                      <a:gd name="connsiteX21" fmla="*/ 7786 w 10000"/>
                      <a:gd name="connsiteY21" fmla="*/ 3523 h 10000"/>
                      <a:gd name="connsiteX22" fmla="*/ 7714 w 10000"/>
                      <a:gd name="connsiteY22" fmla="*/ 3409 h 10000"/>
                      <a:gd name="connsiteX23" fmla="*/ 7571 w 10000"/>
                      <a:gd name="connsiteY23" fmla="*/ 3239 h 10000"/>
                      <a:gd name="connsiteX24" fmla="*/ 7571 w 10000"/>
                      <a:gd name="connsiteY24" fmla="*/ 2330 h 10000"/>
                      <a:gd name="connsiteX25" fmla="*/ 5857 w 10000"/>
                      <a:gd name="connsiteY25" fmla="*/ 4716 h 10000"/>
                      <a:gd name="connsiteX26" fmla="*/ 7286 w 10000"/>
                      <a:gd name="connsiteY26" fmla="*/ 6705 h 10000"/>
                      <a:gd name="connsiteX27" fmla="*/ 7429 w 10000"/>
                      <a:gd name="connsiteY27" fmla="*/ 6818 h 10000"/>
                      <a:gd name="connsiteX28" fmla="*/ 7500 w 10000"/>
                      <a:gd name="connsiteY28" fmla="*/ 7045 h 10000"/>
                      <a:gd name="connsiteX29" fmla="*/ 7500 w 10000"/>
                      <a:gd name="connsiteY29" fmla="*/ 9261 h 10000"/>
                      <a:gd name="connsiteX30" fmla="*/ 7429 w 10000"/>
                      <a:gd name="connsiteY30" fmla="*/ 9602 h 10000"/>
                      <a:gd name="connsiteX31" fmla="*/ 7214 w 10000"/>
                      <a:gd name="connsiteY31" fmla="*/ 9830 h 10000"/>
                      <a:gd name="connsiteX32" fmla="*/ 7000 w 10000"/>
                      <a:gd name="connsiteY32" fmla="*/ 9886 h 10000"/>
                      <a:gd name="connsiteX33" fmla="*/ 6643 w 10000"/>
                      <a:gd name="connsiteY33" fmla="*/ 10000 h 10000"/>
                      <a:gd name="connsiteX34" fmla="*/ 6357 w 10000"/>
                      <a:gd name="connsiteY34" fmla="*/ 9886 h 10000"/>
                      <a:gd name="connsiteX35" fmla="*/ 6071 w 10000"/>
                      <a:gd name="connsiteY35" fmla="*/ 9830 h 10000"/>
                      <a:gd name="connsiteX36" fmla="*/ 5857 w 10000"/>
                      <a:gd name="connsiteY36" fmla="*/ 9602 h 10000"/>
                      <a:gd name="connsiteX37" fmla="*/ 5857 w 10000"/>
                      <a:gd name="connsiteY37" fmla="*/ 9261 h 10000"/>
                      <a:gd name="connsiteX38" fmla="*/ 5857 w 10000"/>
                      <a:gd name="connsiteY38" fmla="*/ 7216 h 10000"/>
                      <a:gd name="connsiteX39" fmla="*/ 4571 w 10000"/>
                      <a:gd name="connsiteY39" fmla="*/ 5511 h 10000"/>
                      <a:gd name="connsiteX40" fmla="*/ 1643 w 10000"/>
                      <a:gd name="connsiteY40" fmla="*/ 9659 h 10000"/>
                      <a:gd name="connsiteX41" fmla="*/ 1429 w 10000"/>
                      <a:gd name="connsiteY41" fmla="*/ 9830 h 10000"/>
                      <a:gd name="connsiteX42" fmla="*/ 1214 w 10000"/>
                      <a:gd name="connsiteY42" fmla="*/ 9886 h 10000"/>
                      <a:gd name="connsiteX43" fmla="*/ 929 w 10000"/>
                      <a:gd name="connsiteY43" fmla="*/ 10000 h 10000"/>
                      <a:gd name="connsiteX44" fmla="*/ 643 w 10000"/>
                      <a:gd name="connsiteY44" fmla="*/ 10000 h 10000"/>
                      <a:gd name="connsiteX45" fmla="*/ 429 w 10000"/>
                      <a:gd name="connsiteY45" fmla="*/ 9886 h 10000"/>
                      <a:gd name="connsiteX46" fmla="*/ 286 w 10000"/>
                      <a:gd name="connsiteY46" fmla="*/ 9773 h 10000"/>
                      <a:gd name="connsiteX47" fmla="*/ 71 w 10000"/>
                      <a:gd name="connsiteY47" fmla="*/ 9602 h 10000"/>
                      <a:gd name="connsiteX48" fmla="*/ 0 w 10000"/>
                      <a:gd name="connsiteY48" fmla="*/ 9375 h 10000"/>
                      <a:gd name="connsiteX49" fmla="*/ 71 w 10000"/>
                      <a:gd name="connsiteY49" fmla="*/ 9205 h 10000"/>
                      <a:gd name="connsiteX50" fmla="*/ 71 w 10000"/>
                      <a:gd name="connsiteY50" fmla="*/ 8977 h 10000"/>
                      <a:gd name="connsiteX51" fmla="*/ 5071 w 10000"/>
                      <a:gd name="connsiteY51" fmla="*/ 2159 h 10000"/>
                      <a:gd name="connsiteX52" fmla="*/ 5786 w 10000"/>
                      <a:gd name="connsiteY52" fmla="*/ 1307 h 10000"/>
                      <a:gd name="connsiteX53" fmla="*/ 4286 w 10000"/>
                      <a:gd name="connsiteY53" fmla="*/ 1989 h 10000"/>
                      <a:gd name="connsiteX54" fmla="*/ 3286 w 10000"/>
                      <a:gd name="connsiteY54" fmla="*/ 3466 h 10000"/>
                      <a:gd name="connsiteX55" fmla="*/ 3071 w 10000"/>
                      <a:gd name="connsiteY55" fmla="*/ 3636 h 10000"/>
                      <a:gd name="connsiteX56" fmla="*/ 2857 w 10000"/>
                      <a:gd name="connsiteY56" fmla="*/ 3693 h 10000"/>
                      <a:gd name="connsiteX57" fmla="*/ 2643 w 10000"/>
                      <a:gd name="connsiteY57" fmla="*/ 3693 h 10000"/>
                      <a:gd name="connsiteX58" fmla="*/ 2357 w 10000"/>
                      <a:gd name="connsiteY58" fmla="*/ 3693 h 10000"/>
                      <a:gd name="connsiteX59" fmla="*/ 2214 w 10000"/>
                      <a:gd name="connsiteY59" fmla="*/ 3523 h 10000"/>
                      <a:gd name="connsiteX60" fmla="*/ 2071 w 10000"/>
                      <a:gd name="connsiteY60" fmla="*/ 3409 h 10000"/>
                      <a:gd name="connsiteX61" fmla="*/ 2071 w 10000"/>
                      <a:gd name="connsiteY61" fmla="*/ 3182 h 10000"/>
                      <a:gd name="connsiteX62" fmla="*/ 2214 w 10000"/>
                      <a:gd name="connsiteY62" fmla="*/ 3011 h 10000"/>
                      <a:gd name="connsiteX63" fmla="*/ 3357 w 10000"/>
                      <a:gd name="connsiteY63" fmla="*/ 1420 h 10000"/>
                      <a:gd name="connsiteX64" fmla="*/ 3429 w 10000"/>
                      <a:gd name="connsiteY64" fmla="*/ 1307 h 10000"/>
                      <a:gd name="connsiteX65" fmla="*/ 3571 w 10000"/>
                      <a:gd name="connsiteY65" fmla="*/ 1250 h 10000"/>
                      <a:gd name="connsiteX66" fmla="*/ 3643 w 10000"/>
                      <a:gd name="connsiteY66" fmla="*/ 1193 h 10000"/>
                      <a:gd name="connsiteX67" fmla="*/ 5929 w 10000"/>
                      <a:gd name="connsiteY67" fmla="*/ 114 h 10000"/>
                      <a:gd name="connsiteX0" fmla="*/ 5929 w 10000"/>
                      <a:gd name="connsiteY0" fmla="*/ 0 h 9886"/>
                      <a:gd name="connsiteX1" fmla="*/ 6643 w 10000"/>
                      <a:gd name="connsiteY1" fmla="*/ 0 h 9886"/>
                      <a:gd name="connsiteX2" fmla="*/ 6643 w 10000"/>
                      <a:gd name="connsiteY2" fmla="*/ 0 h 9886"/>
                      <a:gd name="connsiteX3" fmla="*/ 7571 w 10000"/>
                      <a:gd name="connsiteY3" fmla="*/ 454 h 9886"/>
                      <a:gd name="connsiteX4" fmla="*/ 8286 w 10000"/>
                      <a:gd name="connsiteY4" fmla="*/ 738 h 9886"/>
                      <a:gd name="connsiteX5" fmla="*/ 8643 w 10000"/>
                      <a:gd name="connsiteY5" fmla="*/ 909 h 9886"/>
                      <a:gd name="connsiteX6" fmla="*/ 8714 w 10000"/>
                      <a:gd name="connsiteY6" fmla="*/ 1079 h 9886"/>
                      <a:gd name="connsiteX7" fmla="*/ 8857 w 10000"/>
                      <a:gd name="connsiteY7" fmla="*/ 1136 h 9886"/>
                      <a:gd name="connsiteX8" fmla="*/ 8857 w 10000"/>
                      <a:gd name="connsiteY8" fmla="*/ 1306 h 9886"/>
                      <a:gd name="connsiteX9" fmla="*/ 8857 w 10000"/>
                      <a:gd name="connsiteY9" fmla="*/ 2954 h 9886"/>
                      <a:gd name="connsiteX10" fmla="*/ 9929 w 10000"/>
                      <a:gd name="connsiteY10" fmla="*/ 4488 h 9886"/>
                      <a:gd name="connsiteX11" fmla="*/ 10000 w 10000"/>
                      <a:gd name="connsiteY11" fmla="*/ 4659 h 9886"/>
                      <a:gd name="connsiteX12" fmla="*/ 10000 w 10000"/>
                      <a:gd name="connsiteY12" fmla="*/ 4886 h 9886"/>
                      <a:gd name="connsiteX13" fmla="*/ 9929 w 10000"/>
                      <a:gd name="connsiteY13" fmla="*/ 5056 h 9886"/>
                      <a:gd name="connsiteX14" fmla="*/ 9714 w 10000"/>
                      <a:gd name="connsiteY14" fmla="*/ 5113 h 9886"/>
                      <a:gd name="connsiteX15" fmla="*/ 9429 w 10000"/>
                      <a:gd name="connsiteY15" fmla="*/ 5170 h 9886"/>
                      <a:gd name="connsiteX16" fmla="*/ 9214 w 10000"/>
                      <a:gd name="connsiteY16" fmla="*/ 5170 h 9886"/>
                      <a:gd name="connsiteX17" fmla="*/ 9000 w 10000"/>
                      <a:gd name="connsiteY17" fmla="*/ 5113 h 9886"/>
                      <a:gd name="connsiteX18" fmla="*/ 8857 w 10000"/>
                      <a:gd name="connsiteY18" fmla="*/ 4943 h 9886"/>
                      <a:gd name="connsiteX19" fmla="*/ 7786 w 10000"/>
                      <a:gd name="connsiteY19" fmla="*/ 3522 h 9886"/>
                      <a:gd name="connsiteX20" fmla="*/ 7786 w 10000"/>
                      <a:gd name="connsiteY20" fmla="*/ 3409 h 9886"/>
                      <a:gd name="connsiteX21" fmla="*/ 7714 w 10000"/>
                      <a:gd name="connsiteY21" fmla="*/ 3295 h 9886"/>
                      <a:gd name="connsiteX22" fmla="*/ 7571 w 10000"/>
                      <a:gd name="connsiteY22" fmla="*/ 3125 h 9886"/>
                      <a:gd name="connsiteX23" fmla="*/ 7571 w 10000"/>
                      <a:gd name="connsiteY23" fmla="*/ 2216 h 9886"/>
                      <a:gd name="connsiteX24" fmla="*/ 5857 w 10000"/>
                      <a:gd name="connsiteY24" fmla="*/ 4602 h 9886"/>
                      <a:gd name="connsiteX25" fmla="*/ 7286 w 10000"/>
                      <a:gd name="connsiteY25" fmla="*/ 6591 h 9886"/>
                      <a:gd name="connsiteX26" fmla="*/ 7429 w 10000"/>
                      <a:gd name="connsiteY26" fmla="*/ 6704 h 9886"/>
                      <a:gd name="connsiteX27" fmla="*/ 7500 w 10000"/>
                      <a:gd name="connsiteY27" fmla="*/ 6931 h 9886"/>
                      <a:gd name="connsiteX28" fmla="*/ 7500 w 10000"/>
                      <a:gd name="connsiteY28" fmla="*/ 9147 h 9886"/>
                      <a:gd name="connsiteX29" fmla="*/ 7429 w 10000"/>
                      <a:gd name="connsiteY29" fmla="*/ 9488 h 9886"/>
                      <a:gd name="connsiteX30" fmla="*/ 7214 w 10000"/>
                      <a:gd name="connsiteY30" fmla="*/ 9716 h 9886"/>
                      <a:gd name="connsiteX31" fmla="*/ 7000 w 10000"/>
                      <a:gd name="connsiteY31" fmla="*/ 9772 h 9886"/>
                      <a:gd name="connsiteX32" fmla="*/ 6643 w 10000"/>
                      <a:gd name="connsiteY32" fmla="*/ 9886 h 9886"/>
                      <a:gd name="connsiteX33" fmla="*/ 6357 w 10000"/>
                      <a:gd name="connsiteY33" fmla="*/ 9772 h 9886"/>
                      <a:gd name="connsiteX34" fmla="*/ 6071 w 10000"/>
                      <a:gd name="connsiteY34" fmla="*/ 9716 h 9886"/>
                      <a:gd name="connsiteX35" fmla="*/ 5857 w 10000"/>
                      <a:gd name="connsiteY35" fmla="*/ 9488 h 9886"/>
                      <a:gd name="connsiteX36" fmla="*/ 5857 w 10000"/>
                      <a:gd name="connsiteY36" fmla="*/ 9147 h 9886"/>
                      <a:gd name="connsiteX37" fmla="*/ 5857 w 10000"/>
                      <a:gd name="connsiteY37" fmla="*/ 7102 h 9886"/>
                      <a:gd name="connsiteX38" fmla="*/ 4571 w 10000"/>
                      <a:gd name="connsiteY38" fmla="*/ 5397 h 9886"/>
                      <a:gd name="connsiteX39" fmla="*/ 1643 w 10000"/>
                      <a:gd name="connsiteY39" fmla="*/ 9545 h 9886"/>
                      <a:gd name="connsiteX40" fmla="*/ 1429 w 10000"/>
                      <a:gd name="connsiteY40" fmla="*/ 9716 h 9886"/>
                      <a:gd name="connsiteX41" fmla="*/ 1214 w 10000"/>
                      <a:gd name="connsiteY41" fmla="*/ 9772 h 9886"/>
                      <a:gd name="connsiteX42" fmla="*/ 929 w 10000"/>
                      <a:gd name="connsiteY42" fmla="*/ 9886 h 9886"/>
                      <a:gd name="connsiteX43" fmla="*/ 643 w 10000"/>
                      <a:gd name="connsiteY43" fmla="*/ 9886 h 9886"/>
                      <a:gd name="connsiteX44" fmla="*/ 429 w 10000"/>
                      <a:gd name="connsiteY44" fmla="*/ 9772 h 9886"/>
                      <a:gd name="connsiteX45" fmla="*/ 286 w 10000"/>
                      <a:gd name="connsiteY45" fmla="*/ 9659 h 9886"/>
                      <a:gd name="connsiteX46" fmla="*/ 71 w 10000"/>
                      <a:gd name="connsiteY46" fmla="*/ 9488 h 9886"/>
                      <a:gd name="connsiteX47" fmla="*/ 0 w 10000"/>
                      <a:gd name="connsiteY47" fmla="*/ 9261 h 9886"/>
                      <a:gd name="connsiteX48" fmla="*/ 71 w 10000"/>
                      <a:gd name="connsiteY48" fmla="*/ 9091 h 9886"/>
                      <a:gd name="connsiteX49" fmla="*/ 71 w 10000"/>
                      <a:gd name="connsiteY49" fmla="*/ 8863 h 9886"/>
                      <a:gd name="connsiteX50" fmla="*/ 5071 w 10000"/>
                      <a:gd name="connsiteY50" fmla="*/ 2045 h 9886"/>
                      <a:gd name="connsiteX51" fmla="*/ 5786 w 10000"/>
                      <a:gd name="connsiteY51" fmla="*/ 1193 h 9886"/>
                      <a:gd name="connsiteX52" fmla="*/ 4286 w 10000"/>
                      <a:gd name="connsiteY52" fmla="*/ 1875 h 9886"/>
                      <a:gd name="connsiteX53" fmla="*/ 3286 w 10000"/>
                      <a:gd name="connsiteY53" fmla="*/ 3352 h 9886"/>
                      <a:gd name="connsiteX54" fmla="*/ 3071 w 10000"/>
                      <a:gd name="connsiteY54" fmla="*/ 3522 h 9886"/>
                      <a:gd name="connsiteX55" fmla="*/ 2857 w 10000"/>
                      <a:gd name="connsiteY55" fmla="*/ 3579 h 9886"/>
                      <a:gd name="connsiteX56" fmla="*/ 2643 w 10000"/>
                      <a:gd name="connsiteY56" fmla="*/ 3579 h 9886"/>
                      <a:gd name="connsiteX57" fmla="*/ 2357 w 10000"/>
                      <a:gd name="connsiteY57" fmla="*/ 3579 h 9886"/>
                      <a:gd name="connsiteX58" fmla="*/ 2214 w 10000"/>
                      <a:gd name="connsiteY58" fmla="*/ 3409 h 9886"/>
                      <a:gd name="connsiteX59" fmla="*/ 2071 w 10000"/>
                      <a:gd name="connsiteY59" fmla="*/ 3295 h 9886"/>
                      <a:gd name="connsiteX60" fmla="*/ 2071 w 10000"/>
                      <a:gd name="connsiteY60" fmla="*/ 3068 h 9886"/>
                      <a:gd name="connsiteX61" fmla="*/ 2214 w 10000"/>
                      <a:gd name="connsiteY61" fmla="*/ 2897 h 9886"/>
                      <a:gd name="connsiteX62" fmla="*/ 3357 w 10000"/>
                      <a:gd name="connsiteY62" fmla="*/ 1306 h 9886"/>
                      <a:gd name="connsiteX63" fmla="*/ 3429 w 10000"/>
                      <a:gd name="connsiteY63" fmla="*/ 1193 h 9886"/>
                      <a:gd name="connsiteX64" fmla="*/ 3571 w 10000"/>
                      <a:gd name="connsiteY64" fmla="*/ 1136 h 9886"/>
                      <a:gd name="connsiteX65" fmla="*/ 3643 w 10000"/>
                      <a:gd name="connsiteY65" fmla="*/ 1079 h 9886"/>
                      <a:gd name="connsiteX66" fmla="*/ 5929 w 10000"/>
                      <a:gd name="connsiteY66" fmla="*/ 0 h 9886"/>
                      <a:gd name="connsiteX0" fmla="*/ 5929 w 10000"/>
                      <a:gd name="connsiteY0" fmla="*/ 57 h 10057"/>
                      <a:gd name="connsiteX1" fmla="*/ 6643 w 10000"/>
                      <a:gd name="connsiteY1" fmla="*/ 57 h 10057"/>
                      <a:gd name="connsiteX2" fmla="*/ 6643 w 10000"/>
                      <a:gd name="connsiteY2" fmla="*/ 57 h 10057"/>
                      <a:gd name="connsiteX3" fmla="*/ 7571 w 10000"/>
                      <a:gd name="connsiteY3" fmla="*/ 516 h 10057"/>
                      <a:gd name="connsiteX4" fmla="*/ 8286 w 10000"/>
                      <a:gd name="connsiteY4" fmla="*/ 804 h 10057"/>
                      <a:gd name="connsiteX5" fmla="*/ 8643 w 10000"/>
                      <a:gd name="connsiteY5" fmla="*/ 976 h 10057"/>
                      <a:gd name="connsiteX6" fmla="*/ 8714 w 10000"/>
                      <a:gd name="connsiteY6" fmla="*/ 1148 h 10057"/>
                      <a:gd name="connsiteX7" fmla="*/ 8857 w 10000"/>
                      <a:gd name="connsiteY7" fmla="*/ 1206 h 10057"/>
                      <a:gd name="connsiteX8" fmla="*/ 8857 w 10000"/>
                      <a:gd name="connsiteY8" fmla="*/ 1378 h 10057"/>
                      <a:gd name="connsiteX9" fmla="*/ 8857 w 10000"/>
                      <a:gd name="connsiteY9" fmla="*/ 3045 h 10057"/>
                      <a:gd name="connsiteX10" fmla="*/ 9929 w 10000"/>
                      <a:gd name="connsiteY10" fmla="*/ 4597 h 10057"/>
                      <a:gd name="connsiteX11" fmla="*/ 10000 w 10000"/>
                      <a:gd name="connsiteY11" fmla="*/ 4770 h 10057"/>
                      <a:gd name="connsiteX12" fmla="*/ 10000 w 10000"/>
                      <a:gd name="connsiteY12" fmla="*/ 4999 h 10057"/>
                      <a:gd name="connsiteX13" fmla="*/ 9929 w 10000"/>
                      <a:gd name="connsiteY13" fmla="*/ 5171 h 10057"/>
                      <a:gd name="connsiteX14" fmla="*/ 9714 w 10000"/>
                      <a:gd name="connsiteY14" fmla="*/ 5229 h 10057"/>
                      <a:gd name="connsiteX15" fmla="*/ 9429 w 10000"/>
                      <a:gd name="connsiteY15" fmla="*/ 5287 h 10057"/>
                      <a:gd name="connsiteX16" fmla="*/ 9214 w 10000"/>
                      <a:gd name="connsiteY16" fmla="*/ 5287 h 10057"/>
                      <a:gd name="connsiteX17" fmla="*/ 9000 w 10000"/>
                      <a:gd name="connsiteY17" fmla="*/ 5229 h 10057"/>
                      <a:gd name="connsiteX18" fmla="*/ 8857 w 10000"/>
                      <a:gd name="connsiteY18" fmla="*/ 5057 h 10057"/>
                      <a:gd name="connsiteX19" fmla="*/ 7786 w 10000"/>
                      <a:gd name="connsiteY19" fmla="*/ 3620 h 10057"/>
                      <a:gd name="connsiteX20" fmla="*/ 7786 w 10000"/>
                      <a:gd name="connsiteY20" fmla="*/ 3505 h 10057"/>
                      <a:gd name="connsiteX21" fmla="*/ 7714 w 10000"/>
                      <a:gd name="connsiteY21" fmla="*/ 3390 h 10057"/>
                      <a:gd name="connsiteX22" fmla="*/ 7571 w 10000"/>
                      <a:gd name="connsiteY22" fmla="*/ 3218 h 10057"/>
                      <a:gd name="connsiteX23" fmla="*/ 7571 w 10000"/>
                      <a:gd name="connsiteY23" fmla="*/ 2299 h 10057"/>
                      <a:gd name="connsiteX24" fmla="*/ 5857 w 10000"/>
                      <a:gd name="connsiteY24" fmla="*/ 4712 h 10057"/>
                      <a:gd name="connsiteX25" fmla="*/ 7286 w 10000"/>
                      <a:gd name="connsiteY25" fmla="*/ 6724 h 10057"/>
                      <a:gd name="connsiteX26" fmla="*/ 7429 w 10000"/>
                      <a:gd name="connsiteY26" fmla="*/ 6838 h 10057"/>
                      <a:gd name="connsiteX27" fmla="*/ 7500 w 10000"/>
                      <a:gd name="connsiteY27" fmla="*/ 7068 h 10057"/>
                      <a:gd name="connsiteX28" fmla="*/ 7500 w 10000"/>
                      <a:gd name="connsiteY28" fmla="*/ 9309 h 10057"/>
                      <a:gd name="connsiteX29" fmla="*/ 7429 w 10000"/>
                      <a:gd name="connsiteY29" fmla="*/ 9654 h 10057"/>
                      <a:gd name="connsiteX30" fmla="*/ 7214 w 10000"/>
                      <a:gd name="connsiteY30" fmla="*/ 9885 h 10057"/>
                      <a:gd name="connsiteX31" fmla="*/ 7000 w 10000"/>
                      <a:gd name="connsiteY31" fmla="*/ 9942 h 10057"/>
                      <a:gd name="connsiteX32" fmla="*/ 6643 w 10000"/>
                      <a:gd name="connsiteY32" fmla="*/ 10057 h 10057"/>
                      <a:gd name="connsiteX33" fmla="*/ 6357 w 10000"/>
                      <a:gd name="connsiteY33" fmla="*/ 9942 h 10057"/>
                      <a:gd name="connsiteX34" fmla="*/ 6071 w 10000"/>
                      <a:gd name="connsiteY34" fmla="*/ 9885 h 10057"/>
                      <a:gd name="connsiteX35" fmla="*/ 5857 w 10000"/>
                      <a:gd name="connsiteY35" fmla="*/ 9654 h 10057"/>
                      <a:gd name="connsiteX36" fmla="*/ 5857 w 10000"/>
                      <a:gd name="connsiteY36" fmla="*/ 9309 h 10057"/>
                      <a:gd name="connsiteX37" fmla="*/ 5857 w 10000"/>
                      <a:gd name="connsiteY37" fmla="*/ 7241 h 10057"/>
                      <a:gd name="connsiteX38" fmla="*/ 4571 w 10000"/>
                      <a:gd name="connsiteY38" fmla="*/ 5516 h 10057"/>
                      <a:gd name="connsiteX39" fmla="*/ 1643 w 10000"/>
                      <a:gd name="connsiteY39" fmla="*/ 9712 h 10057"/>
                      <a:gd name="connsiteX40" fmla="*/ 1429 w 10000"/>
                      <a:gd name="connsiteY40" fmla="*/ 9885 h 10057"/>
                      <a:gd name="connsiteX41" fmla="*/ 1214 w 10000"/>
                      <a:gd name="connsiteY41" fmla="*/ 9942 h 10057"/>
                      <a:gd name="connsiteX42" fmla="*/ 929 w 10000"/>
                      <a:gd name="connsiteY42" fmla="*/ 10057 h 10057"/>
                      <a:gd name="connsiteX43" fmla="*/ 643 w 10000"/>
                      <a:gd name="connsiteY43" fmla="*/ 10057 h 10057"/>
                      <a:gd name="connsiteX44" fmla="*/ 429 w 10000"/>
                      <a:gd name="connsiteY44" fmla="*/ 9942 h 10057"/>
                      <a:gd name="connsiteX45" fmla="*/ 286 w 10000"/>
                      <a:gd name="connsiteY45" fmla="*/ 9827 h 10057"/>
                      <a:gd name="connsiteX46" fmla="*/ 71 w 10000"/>
                      <a:gd name="connsiteY46" fmla="*/ 9654 h 10057"/>
                      <a:gd name="connsiteX47" fmla="*/ 0 w 10000"/>
                      <a:gd name="connsiteY47" fmla="*/ 9425 h 10057"/>
                      <a:gd name="connsiteX48" fmla="*/ 71 w 10000"/>
                      <a:gd name="connsiteY48" fmla="*/ 9253 h 10057"/>
                      <a:gd name="connsiteX49" fmla="*/ 71 w 10000"/>
                      <a:gd name="connsiteY49" fmla="*/ 9022 h 10057"/>
                      <a:gd name="connsiteX50" fmla="*/ 5071 w 10000"/>
                      <a:gd name="connsiteY50" fmla="*/ 2126 h 10057"/>
                      <a:gd name="connsiteX51" fmla="*/ 5786 w 10000"/>
                      <a:gd name="connsiteY51" fmla="*/ 1264 h 10057"/>
                      <a:gd name="connsiteX52" fmla="*/ 4286 w 10000"/>
                      <a:gd name="connsiteY52" fmla="*/ 1954 h 10057"/>
                      <a:gd name="connsiteX53" fmla="*/ 3286 w 10000"/>
                      <a:gd name="connsiteY53" fmla="*/ 3448 h 10057"/>
                      <a:gd name="connsiteX54" fmla="*/ 3071 w 10000"/>
                      <a:gd name="connsiteY54" fmla="*/ 3620 h 10057"/>
                      <a:gd name="connsiteX55" fmla="*/ 2857 w 10000"/>
                      <a:gd name="connsiteY55" fmla="*/ 3677 h 10057"/>
                      <a:gd name="connsiteX56" fmla="*/ 2643 w 10000"/>
                      <a:gd name="connsiteY56" fmla="*/ 3677 h 10057"/>
                      <a:gd name="connsiteX57" fmla="*/ 2357 w 10000"/>
                      <a:gd name="connsiteY57" fmla="*/ 3677 h 10057"/>
                      <a:gd name="connsiteX58" fmla="*/ 2214 w 10000"/>
                      <a:gd name="connsiteY58" fmla="*/ 3505 h 10057"/>
                      <a:gd name="connsiteX59" fmla="*/ 2071 w 10000"/>
                      <a:gd name="connsiteY59" fmla="*/ 3390 h 10057"/>
                      <a:gd name="connsiteX60" fmla="*/ 2071 w 10000"/>
                      <a:gd name="connsiteY60" fmla="*/ 3160 h 10057"/>
                      <a:gd name="connsiteX61" fmla="*/ 2214 w 10000"/>
                      <a:gd name="connsiteY61" fmla="*/ 2987 h 10057"/>
                      <a:gd name="connsiteX62" fmla="*/ 3357 w 10000"/>
                      <a:gd name="connsiteY62" fmla="*/ 1378 h 10057"/>
                      <a:gd name="connsiteX63" fmla="*/ 3429 w 10000"/>
                      <a:gd name="connsiteY63" fmla="*/ 1264 h 10057"/>
                      <a:gd name="connsiteX64" fmla="*/ 3571 w 10000"/>
                      <a:gd name="connsiteY64" fmla="*/ 1206 h 10057"/>
                      <a:gd name="connsiteX65" fmla="*/ 3643 w 10000"/>
                      <a:gd name="connsiteY65" fmla="*/ 1148 h 10057"/>
                      <a:gd name="connsiteX66" fmla="*/ 5929 w 10000"/>
                      <a:gd name="connsiteY66" fmla="*/ 57 h 10057"/>
                      <a:gd name="connsiteX0" fmla="*/ 5929 w 10000"/>
                      <a:gd name="connsiteY0" fmla="*/ 94 h 10094"/>
                      <a:gd name="connsiteX1" fmla="*/ 6643 w 10000"/>
                      <a:gd name="connsiteY1" fmla="*/ 94 h 10094"/>
                      <a:gd name="connsiteX2" fmla="*/ 6643 w 10000"/>
                      <a:gd name="connsiteY2" fmla="*/ 94 h 10094"/>
                      <a:gd name="connsiteX3" fmla="*/ 7571 w 10000"/>
                      <a:gd name="connsiteY3" fmla="*/ 553 h 10094"/>
                      <a:gd name="connsiteX4" fmla="*/ 8286 w 10000"/>
                      <a:gd name="connsiteY4" fmla="*/ 841 h 10094"/>
                      <a:gd name="connsiteX5" fmla="*/ 8643 w 10000"/>
                      <a:gd name="connsiteY5" fmla="*/ 1013 h 10094"/>
                      <a:gd name="connsiteX6" fmla="*/ 8714 w 10000"/>
                      <a:gd name="connsiteY6" fmla="*/ 1185 h 10094"/>
                      <a:gd name="connsiteX7" fmla="*/ 8857 w 10000"/>
                      <a:gd name="connsiteY7" fmla="*/ 1243 h 10094"/>
                      <a:gd name="connsiteX8" fmla="*/ 8857 w 10000"/>
                      <a:gd name="connsiteY8" fmla="*/ 1415 h 10094"/>
                      <a:gd name="connsiteX9" fmla="*/ 8857 w 10000"/>
                      <a:gd name="connsiteY9" fmla="*/ 3082 h 10094"/>
                      <a:gd name="connsiteX10" fmla="*/ 9929 w 10000"/>
                      <a:gd name="connsiteY10" fmla="*/ 4634 h 10094"/>
                      <a:gd name="connsiteX11" fmla="*/ 10000 w 10000"/>
                      <a:gd name="connsiteY11" fmla="*/ 4807 h 10094"/>
                      <a:gd name="connsiteX12" fmla="*/ 10000 w 10000"/>
                      <a:gd name="connsiteY12" fmla="*/ 5036 h 10094"/>
                      <a:gd name="connsiteX13" fmla="*/ 9929 w 10000"/>
                      <a:gd name="connsiteY13" fmla="*/ 5208 h 10094"/>
                      <a:gd name="connsiteX14" fmla="*/ 9714 w 10000"/>
                      <a:gd name="connsiteY14" fmla="*/ 5266 h 10094"/>
                      <a:gd name="connsiteX15" fmla="*/ 9429 w 10000"/>
                      <a:gd name="connsiteY15" fmla="*/ 5324 h 10094"/>
                      <a:gd name="connsiteX16" fmla="*/ 9214 w 10000"/>
                      <a:gd name="connsiteY16" fmla="*/ 5324 h 10094"/>
                      <a:gd name="connsiteX17" fmla="*/ 9000 w 10000"/>
                      <a:gd name="connsiteY17" fmla="*/ 5266 h 10094"/>
                      <a:gd name="connsiteX18" fmla="*/ 8857 w 10000"/>
                      <a:gd name="connsiteY18" fmla="*/ 5094 h 10094"/>
                      <a:gd name="connsiteX19" fmla="*/ 7786 w 10000"/>
                      <a:gd name="connsiteY19" fmla="*/ 3657 h 10094"/>
                      <a:gd name="connsiteX20" fmla="*/ 7786 w 10000"/>
                      <a:gd name="connsiteY20" fmla="*/ 3542 h 10094"/>
                      <a:gd name="connsiteX21" fmla="*/ 7714 w 10000"/>
                      <a:gd name="connsiteY21" fmla="*/ 3427 h 10094"/>
                      <a:gd name="connsiteX22" fmla="*/ 7571 w 10000"/>
                      <a:gd name="connsiteY22" fmla="*/ 3255 h 10094"/>
                      <a:gd name="connsiteX23" fmla="*/ 7571 w 10000"/>
                      <a:gd name="connsiteY23" fmla="*/ 2336 h 10094"/>
                      <a:gd name="connsiteX24" fmla="*/ 5857 w 10000"/>
                      <a:gd name="connsiteY24" fmla="*/ 4749 h 10094"/>
                      <a:gd name="connsiteX25" fmla="*/ 7286 w 10000"/>
                      <a:gd name="connsiteY25" fmla="*/ 6761 h 10094"/>
                      <a:gd name="connsiteX26" fmla="*/ 7429 w 10000"/>
                      <a:gd name="connsiteY26" fmla="*/ 6875 h 10094"/>
                      <a:gd name="connsiteX27" fmla="*/ 7500 w 10000"/>
                      <a:gd name="connsiteY27" fmla="*/ 7105 h 10094"/>
                      <a:gd name="connsiteX28" fmla="*/ 7500 w 10000"/>
                      <a:gd name="connsiteY28" fmla="*/ 9346 h 10094"/>
                      <a:gd name="connsiteX29" fmla="*/ 7429 w 10000"/>
                      <a:gd name="connsiteY29" fmla="*/ 9691 h 10094"/>
                      <a:gd name="connsiteX30" fmla="*/ 7214 w 10000"/>
                      <a:gd name="connsiteY30" fmla="*/ 9922 h 10094"/>
                      <a:gd name="connsiteX31" fmla="*/ 7000 w 10000"/>
                      <a:gd name="connsiteY31" fmla="*/ 9979 h 10094"/>
                      <a:gd name="connsiteX32" fmla="*/ 6643 w 10000"/>
                      <a:gd name="connsiteY32" fmla="*/ 10094 h 10094"/>
                      <a:gd name="connsiteX33" fmla="*/ 6357 w 10000"/>
                      <a:gd name="connsiteY33" fmla="*/ 9979 h 10094"/>
                      <a:gd name="connsiteX34" fmla="*/ 6071 w 10000"/>
                      <a:gd name="connsiteY34" fmla="*/ 9922 h 10094"/>
                      <a:gd name="connsiteX35" fmla="*/ 5857 w 10000"/>
                      <a:gd name="connsiteY35" fmla="*/ 9691 h 10094"/>
                      <a:gd name="connsiteX36" fmla="*/ 5857 w 10000"/>
                      <a:gd name="connsiteY36" fmla="*/ 9346 h 10094"/>
                      <a:gd name="connsiteX37" fmla="*/ 5857 w 10000"/>
                      <a:gd name="connsiteY37" fmla="*/ 7278 h 10094"/>
                      <a:gd name="connsiteX38" fmla="*/ 4571 w 10000"/>
                      <a:gd name="connsiteY38" fmla="*/ 5553 h 10094"/>
                      <a:gd name="connsiteX39" fmla="*/ 1643 w 10000"/>
                      <a:gd name="connsiteY39" fmla="*/ 9749 h 10094"/>
                      <a:gd name="connsiteX40" fmla="*/ 1429 w 10000"/>
                      <a:gd name="connsiteY40" fmla="*/ 9922 h 10094"/>
                      <a:gd name="connsiteX41" fmla="*/ 1214 w 10000"/>
                      <a:gd name="connsiteY41" fmla="*/ 9979 h 10094"/>
                      <a:gd name="connsiteX42" fmla="*/ 929 w 10000"/>
                      <a:gd name="connsiteY42" fmla="*/ 10094 h 10094"/>
                      <a:gd name="connsiteX43" fmla="*/ 643 w 10000"/>
                      <a:gd name="connsiteY43" fmla="*/ 10094 h 10094"/>
                      <a:gd name="connsiteX44" fmla="*/ 429 w 10000"/>
                      <a:gd name="connsiteY44" fmla="*/ 9979 h 10094"/>
                      <a:gd name="connsiteX45" fmla="*/ 286 w 10000"/>
                      <a:gd name="connsiteY45" fmla="*/ 9864 h 10094"/>
                      <a:gd name="connsiteX46" fmla="*/ 71 w 10000"/>
                      <a:gd name="connsiteY46" fmla="*/ 9691 h 10094"/>
                      <a:gd name="connsiteX47" fmla="*/ 0 w 10000"/>
                      <a:gd name="connsiteY47" fmla="*/ 9462 h 10094"/>
                      <a:gd name="connsiteX48" fmla="*/ 71 w 10000"/>
                      <a:gd name="connsiteY48" fmla="*/ 9290 h 10094"/>
                      <a:gd name="connsiteX49" fmla="*/ 71 w 10000"/>
                      <a:gd name="connsiteY49" fmla="*/ 9059 h 10094"/>
                      <a:gd name="connsiteX50" fmla="*/ 5071 w 10000"/>
                      <a:gd name="connsiteY50" fmla="*/ 2163 h 10094"/>
                      <a:gd name="connsiteX51" fmla="*/ 5786 w 10000"/>
                      <a:gd name="connsiteY51" fmla="*/ 1301 h 10094"/>
                      <a:gd name="connsiteX52" fmla="*/ 4286 w 10000"/>
                      <a:gd name="connsiteY52" fmla="*/ 1991 h 10094"/>
                      <a:gd name="connsiteX53" fmla="*/ 3286 w 10000"/>
                      <a:gd name="connsiteY53" fmla="*/ 3485 h 10094"/>
                      <a:gd name="connsiteX54" fmla="*/ 3071 w 10000"/>
                      <a:gd name="connsiteY54" fmla="*/ 3657 h 10094"/>
                      <a:gd name="connsiteX55" fmla="*/ 2857 w 10000"/>
                      <a:gd name="connsiteY55" fmla="*/ 3714 h 10094"/>
                      <a:gd name="connsiteX56" fmla="*/ 2643 w 10000"/>
                      <a:gd name="connsiteY56" fmla="*/ 3714 h 10094"/>
                      <a:gd name="connsiteX57" fmla="*/ 2357 w 10000"/>
                      <a:gd name="connsiteY57" fmla="*/ 3714 h 10094"/>
                      <a:gd name="connsiteX58" fmla="*/ 2214 w 10000"/>
                      <a:gd name="connsiteY58" fmla="*/ 3542 h 10094"/>
                      <a:gd name="connsiteX59" fmla="*/ 2071 w 10000"/>
                      <a:gd name="connsiteY59" fmla="*/ 3427 h 10094"/>
                      <a:gd name="connsiteX60" fmla="*/ 2071 w 10000"/>
                      <a:gd name="connsiteY60" fmla="*/ 3197 h 10094"/>
                      <a:gd name="connsiteX61" fmla="*/ 2214 w 10000"/>
                      <a:gd name="connsiteY61" fmla="*/ 3024 h 10094"/>
                      <a:gd name="connsiteX62" fmla="*/ 3357 w 10000"/>
                      <a:gd name="connsiteY62" fmla="*/ 1415 h 10094"/>
                      <a:gd name="connsiteX63" fmla="*/ 3429 w 10000"/>
                      <a:gd name="connsiteY63" fmla="*/ 1301 h 10094"/>
                      <a:gd name="connsiteX64" fmla="*/ 3571 w 10000"/>
                      <a:gd name="connsiteY64" fmla="*/ 1243 h 10094"/>
                      <a:gd name="connsiteX65" fmla="*/ 3643 w 10000"/>
                      <a:gd name="connsiteY65" fmla="*/ 1185 h 10094"/>
                      <a:gd name="connsiteX66" fmla="*/ 5929 w 10000"/>
                      <a:gd name="connsiteY66" fmla="*/ 94 h 10094"/>
                      <a:gd name="connsiteX0" fmla="*/ 5929 w 10000"/>
                      <a:gd name="connsiteY0" fmla="*/ 92 h 10092"/>
                      <a:gd name="connsiteX1" fmla="*/ 6643 w 10000"/>
                      <a:gd name="connsiteY1" fmla="*/ 92 h 10092"/>
                      <a:gd name="connsiteX2" fmla="*/ 6643 w 10000"/>
                      <a:gd name="connsiteY2" fmla="*/ 92 h 10092"/>
                      <a:gd name="connsiteX3" fmla="*/ 7571 w 10000"/>
                      <a:gd name="connsiteY3" fmla="*/ 551 h 10092"/>
                      <a:gd name="connsiteX4" fmla="*/ 8286 w 10000"/>
                      <a:gd name="connsiteY4" fmla="*/ 839 h 10092"/>
                      <a:gd name="connsiteX5" fmla="*/ 8643 w 10000"/>
                      <a:gd name="connsiteY5" fmla="*/ 1011 h 10092"/>
                      <a:gd name="connsiteX6" fmla="*/ 8714 w 10000"/>
                      <a:gd name="connsiteY6" fmla="*/ 1183 h 10092"/>
                      <a:gd name="connsiteX7" fmla="*/ 8857 w 10000"/>
                      <a:gd name="connsiteY7" fmla="*/ 1241 h 10092"/>
                      <a:gd name="connsiteX8" fmla="*/ 8857 w 10000"/>
                      <a:gd name="connsiteY8" fmla="*/ 1413 h 10092"/>
                      <a:gd name="connsiteX9" fmla="*/ 8857 w 10000"/>
                      <a:gd name="connsiteY9" fmla="*/ 3080 h 10092"/>
                      <a:gd name="connsiteX10" fmla="*/ 9929 w 10000"/>
                      <a:gd name="connsiteY10" fmla="*/ 4632 h 10092"/>
                      <a:gd name="connsiteX11" fmla="*/ 10000 w 10000"/>
                      <a:gd name="connsiteY11" fmla="*/ 4805 h 10092"/>
                      <a:gd name="connsiteX12" fmla="*/ 10000 w 10000"/>
                      <a:gd name="connsiteY12" fmla="*/ 5034 h 10092"/>
                      <a:gd name="connsiteX13" fmla="*/ 9929 w 10000"/>
                      <a:gd name="connsiteY13" fmla="*/ 5206 h 10092"/>
                      <a:gd name="connsiteX14" fmla="*/ 9714 w 10000"/>
                      <a:gd name="connsiteY14" fmla="*/ 5264 h 10092"/>
                      <a:gd name="connsiteX15" fmla="*/ 9429 w 10000"/>
                      <a:gd name="connsiteY15" fmla="*/ 5322 h 10092"/>
                      <a:gd name="connsiteX16" fmla="*/ 9214 w 10000"/>
                      <a:gd name="connsiteY16" fmla="*/ 5322 h 10092"/>
                      <a:gd name="connsiteX17" fmla="*/ 9000 w 10000"/>
                      <a:gd name="connsiteY17" fmla="*/ 5264 h 10092"/>
                      <a:gd name="connsiteX18" fmla="*/ 8857 w 10000"/>
                      <a:gd name="connsiteY18" fmla="*/ 5092 h 10092"/>
                      <a:gd name="connsiteX19" fmla="*/ 7786 w 10000"/>
                      <a:gd name="connsiteY19" fmla="*/ 3655 h 10092"/>
                      <a:gd name="connsiteX20" fmla="*/ 7786 w 10000"/>
                      <a:gd name="connsiteY20" fmla="*/ 3540 h 10092"/>
                      <a:gd name="connsiteX21" fmla="*/ 7714 w 10000"/>
                      <a:gd name="connsiteY21" fmla="*/ 3425 h 10092"/>
                      <a:gd name="connsiteX22" fmla="*/ 7571 w 10000"/>
                      <a:gd name="connsiteY22" fmla="*/ 3253 h 10092"/>
                      <a:gd name="connsiteX23" fmla="*/ 7571 w 10000"/>
                      <a:gd name="connsiteY23" fmla="*/ 2334 h 10092"/>
                      <a:gd name="connsiteX24" fmla="*/ 5857 w 10000"/>
                      <a:gd name="connsiteY24" fmla="*/ 4747 h 10092"/>
                      <a:gd name="connsiteX25" fmla="*/ 7286 w 10000"/>
                      <a:gd name="connsiteY25" fmla="*/ 6759 h 10092"/>
                      <a:gd name="connsiteX26" fmla="*/ 7429 w 10000"/>
                      <a:gd name="connsiteY26" fmla="*/ 6873 h 10092"/>
                      <a:gd name="connsiteX27" fmla="*/ 7500 w 10000"/>
                      <a:gd name="connsiteY27" fmla="*/ 7103 h 10092"/>
                      <a:gd name="connsiteX28" fmla="*/ 7500 w 10000"/>
                      <a:gd name="connsiteY28" fmla="*/ 9344 h 10092"/>
                      <a:gd name="connsiteX29" fmla="*/ 7429 w 10000"/>
                      <a:gd name="connsiteY29" fmla="*/ 9689 h 10092"/>
                      <a:gd name="connsiteX30" fmla="*/ 7214 w 10000"/>
                      <a:gd name="connsiteY30" fmla="*/ 9920 h 10092"/>
                      <a:gd name="connsiteX31" fmla="*/ 7000 w 10000"/>
                      <a:gd name="connsiteY31" fmla="*/ 9977 h 10092"/>
                      <a:gd name="connsiteX32" fmla="*/ 6643 w 10000"/>
                      <a:gd name="connsiteY32" fmla="*/ 10092 h 10092"/>
                      <a:gd name="connsiteX33" fmla="*/ 6357 w 10000"/>
                      <a:gd name="connsiteY33" fmla="*/ 9977 h 10092"/>
                      <a:gd name="connsiteX34" fmla="*/ 6071 w 10000"/>
                      <a:gd name="connsiteY34" fmla="*/ 9920 h 10092"/>
                      <a:gd name="connsiteX35" fmla="*/ 5857 w 10000"/>
                      <a:gd name="connsiteY35" fmla="*/ 9689 h 10092"/>
                      <a:gd name="connsiteX36" fmla="*/ 5857 w 10000"/>
                      <a:gd name="connsiteY36" fmla="*/ 9344 h 10092"/>
                      <a:gd name="connsiteX37" fmla="*/ 5857 w 10000"/>
                      <a:gd name="connsiteY37" fmla="*/ 7276 h 10092"/>
                      <a:gd name="connsiteX38" fmla="*/ 4571 w 10000"/>
                      <a:gd name="connsiteY38" fmla="*/ 5551 h 10092"/>
                      <a:gd name="connsiteX39" fmla="*/ 1643 w 10000"/>
                      <a:gd name="connsiteY39" fmla="*/ 9747 h 10092"/>
                      <a:gd name="connsiteX40" fmla="*/ 1429 w 10000"/>
                      <a:gd name="connsiteY40" fmla="*/ 9920 h 10092"/>
                      <a:gd name="connsiteX41" fmla="*/ 1214 w 10000"/>
                      <a:gd name="connsiteY41" fmla="*/ 9977 h 10092"/>
                      <a:gd name="connsiteX42" fmla="*/ 929 w 10000"/>
                      <a:gd name="connsiteY42" fmla="*/ 10092 h 10092"/>
                      <a:gd name="connsiteX43" fmla="*/ 643 w 10000"/>
                      <a:gd name="connsiteY43" fmla="*/ 10092 h 10092"/>
                      <a:gd name="connsiteX44" fmla="*/ 429 w 10000"/>
                      <a:gd name="connsiteY44" fmla="*/ 9977 h 10092"/>
                      <a:gd name="connsiteX45" fmla="*/ 286 w 10000"/>
                      <a:gd name="connsiteY45" fmla="*/ 9862 h 10092"/>
                      <a:gd name="connsiteX46" fmla="*/ 71 w 10000"/>
                      <a:gd name="connsiteY46" fmla="*/ 9689 h 10092"/>
                      <a:gd name="connsiteX47" fmla="*/ 0 w 10000"/>
                      <a:gd name="connsiteY47" fmla="*/ 9460 h 10092"/>
                      <a:gd name="connsiteX48" fmla="*/ 71 w 10000"/>
                      <a:gd name="connsiteY48" fmla="*/ 9288 h 10092"/>
                      <a:gd name="connsiteX49" fmla="*/ 71 w 10000"/>
                      <a:gd name="connsiteY49" fmla="*/ 9057 h 10092"/>
                      <a:gd name="connsiteX50" fmla="*/ 5071 w 10000"/>
                      <a:gd name="connsiteY50" fmla="*/ 2161 h 10092"/>
                      <a:gd name="connsiteX51" fmla="*/ 5786 w 10000"/>
                      <a:gd name="connsiteY51" fmla="*/ 1299 h 10092"/>
                      <a:gd name="connsiteX52" fmla="*/ 4286 w 10000"/>
                      <a:gd name="connsiteY52" fmla="*/ 1989 h 10092"/>
                      <a:gd name="connsiteX53" fmla="*/ 3286 w 10000"/>
                      <a:gd name="connsiteY53" fmla="*/ 3483 h 10092"/>
                      <a:gd name="connsiteX54" fmla="*/ 3071 w 10000"/>
                      <a:gd name="connsiteY54" fmla="*/ 3655 h 10092"/>
                      <a:gd name="connsiteX55" fmla="*/ 2857 w 10000"/>
                      <a:gd name="connsiteY55" fmla="*/ 3712 h 10092"/>
                      <a:gd name="connsiteX56" fmla="*/ 2643 w 10000"/>
                      <a:gd name="connsiteY56" fmla="*/ 3712 h 10092"/>
                      <a:gd name="connsiteX57" fmla="*/ 2357 w 10000"/>
                      <a:gd name="connsiteY57" fmla="*/ 3712 h 10092"/>
                      <a:gd name="connsiteX58" fmla="*/ 2214 w 10000"/>
                      <a:gd name="connsiteY58" fmla="*/ 3540 h 10092"/>
                      <a:gd name="connsiteX59" fmla="*/ 2071 w 10000"/>
                      <a:gd name="connsiteY59" fmla="*/ 3425 h 10092"/>
                      <a:gd name="connsiteX60" fmla="*/ 2071 w 10000"/>
                      <a:gd name="connsiteY60" fmla="*/ 3195 h 10092"/>
                      <a:gd name="connsiteX61" fmla="*/ 2214 w 10000"/>
                      <a:gd name="connsiteY61" fmla="*/ 3022 h 10092"/>
                      <a:gd name="connsiteX62" fmla="*/ 3357 w 10000"/>
                      <a:gd name="connsiteY62" fmla="*/ 1413 h 10092"/>
                      <a:gd name="connsiteX63" fmla="*/ 3429 w 10000"/>
                      <a:gd name="connsiteY63" fmla="*/ 1299 h 10092"/>
                      <a:gd name="connsiteX64" fmla="*/ 3571 w 10000"/>
                      <a:gd name="connsiteY64" fmla="*/ 1241 h 10092"/>
                      <a:gd name="connsiteX65" fmla="*/ 3643 w 10000"/>
                      <a:gd name="connsiteY65" fmla="*/ 1183 h 10092"/>
                      <a:gd name="connsiteX66" fmla="*/ 5929 w 10000"/>
                      <a:gd name="connsiteY66" fmla="*/ 92 h 10092"/>
                      <a:gd name="connsiteX0" fmla="*/ 5929 w 10000"/>
                      <a:gd name="connsiteY0" fmla="*/ 79 h 10079"/>
                      <a:gd name="connsiteX1" fmla="*/ 6643 w 10000"/>
                      <a:gd name="connsiteY1" fmla="*/ 79 h 10079"/>
                      <a:gd name="connsiteX2" fmla="*/ 6643 w 10000"/>
                      <a:gd name="connsiteY2" fmla="*/ 79 h 10079"/>
                      <a:gd name="connsiteX3" fmla="*/ 7571 w 10000"/>
                      <a:gd name="connsiteY3" fmla="*/ 538 h 10079"/>
                      <a:gd name="connsiteX4" fmla="*/ 8286 w 10000"/>
                      <a:gd name="connsiteY4" fmla="*/ 826 h 10079"/>
                      <a:gd name="connsiteX5" fmla="*/ 8643 w 10000"/>
                      <a:gd name="connsiteY5" fmla="*/ 998 h 10079"/>
                      <a:gd name="connsiteX6" fmla="*/ 8714 w 10000"/>
                      <a:gd name="connsiteY6" fmla="*/ 1170 h 10079"/>
                      <a:gd name="connsiteX7" fmla="*/ 8857 w 10000"/>
                      <a:gd name="connsiteY7" fmla="*/ 1228 h 10079"/>
                      <a:gd name="connsiteX8" fmla="*/ 8857 w 10000"/>
                      <a:gd name="connsiteY8" fmla="*/ 1400 h 10079"/>
                      <a:gd name="connsiteX9" fmla="*/ 8857 w 10000"/>
                      <a:gd name="connsiteY9" fmla="*/ 3067 h 10079"/>
                      <a:gd name="connsiteX10" fmla="*/ 9929 w 10000"/>
                      <a:gd name="connsiteY10" fmla="*/ 4619 h 10079"/>
                      <a:gd name="connsiteX11" fmla="*/ 10000 w 10000"/>
                      <a:gd name="connsiteY11" fmla="*/ 4792 h 10079"/>
                      <a:gd name="connsiteX12" fmla="*/ 10000 w 10000"/>
                      <a:gd name="connsiteY12" fmla="*/ 5021 h 10079"/>
                      <a:gd name="connsiteX13" fmla="*/ 9929 w 10000"/>
                      <a:gd name="connsiteY13" fmla="*/ 5193 h 10079"/>
                      <a:gd name="connsiteX14" fmla="*/ 9714 w 10000"/>
                      <a:gd name="connsiteY14" fmla="*/ 5251 h 10079"/>
                      <a:gd name="connsiteX15" fmla="*/ 9429 w 10000"/>
                      <a:gd name="connsiteY15" fmla="*/ 5309 h 10079"/>
                      <a:gd name="connsiteX16" fmla="*/ 9214 w 10000"/>
                      <a:gd name="connsiteY16" fmla="*/ 5309 h 10079"/>
                      <a:gd name="connsiteX17" fmla="*/ 9000 w 10000"/>
                      <a:gd name="connsiteY17" fmla="*/ 5251 h 10079"/>
                      <a:gd name="connsiteX18" fmla="*/ 8857 w 10000"/>
                      <a:gd name="connsiteY18" fmla="*/ 5079 h 10079"/>
                      <a:gd name="connsiteX19" fmla="*/ 7786 w 10000"/>
                      <a:gd name="connsiteY19" fmla="*/ 3642 h 10079"/>
                      <a:gd name="connsiteX20" fmla="*/ 7786 w 10000"/>
                      <a:gd name="connsiteY20" fmla="*/ 3527 h 10079"/>
                      <a:gd name="connsiteX21" fmla="*/ 7714 w 10000"/>
                      <a:gd name="connsiteY21" fmla="*/ 3412 h 10079"/>
                      <a:gd name="connsiteX22" fmla="*/ 7571 w 10000"/>
                      <a:gd name="connsiteY22" fmla="*/ 3240 h 10079"/>
                      <a:gd name="connsiteX23" fmla="*/ 7571 w 10000"/>
                      <a:gd name="connsiteY23" fmla="*/ 2321 h 10079"/>
                      <a:gd name="connsiteX24" fmla="*/ 5857 w 10000"/>
                      <a:gd name="connsiteY24" fmla="*/ 4734 h 10079"/>
                      <a:gd name="connsiteX25" fmla="*/ 7286 w 10000"/>
                      <a:gd name="connsiteY25" fmla="*/ 6746 h 10079"/>
                      <a:gd name="connsiteX26" fmla="*/ 7429 w 10000"/>
                      <a:gd name="connsiteY26" fmla="*/ 6860 h 10079"/>
                      <a:gd name="connsiteX27" fmla="*/ 7500 w 10000"/>
                      <a:gd name="connsiteY27" fmla="*/ 7090 h 10079"/>
                      <a:gd name="connsiteX28" fmla="*/ 7500 w 10000"/>
                      <a:gd name="connsiteY28" fmla="*/ 9331 h 10079"/>
                      <a:gd name="connsiteX29" fmla="*/ 7429 w 10000"/>
                      <a:gd name="connsiteY29" fmla="*/ 9676 h 10079"/>
                      <a:gd name="connsiteX30" fmla="*/ 7214 w 10000"/>
                      <a:gd name="connsiteY30" fmla="*/ 9907 h 10079"/>
                      <a:gd name="connsiteX31" fmla="*/ 7000 w 10000"/>
                      <a:gd name="connsiteY31" fmla="*/ 9964 h 10079"/>
                      <a:gd name="connsiteX32" fmla="*/ 6643 w 10000"/>
                      <a:gd name="connsiteY32" fmla="*/ 10079 h 10079"/>
                      <a:gd name="connsiteX33" fmla="*/ 6357 w 10000"/>
                      <a:gd name="connsiteY33" fmla="*/ 9964 h 10079"/>
                      <a:gd name="connsiteX34" fmla="*/ 6071 w 10000"/>
                      <a:gd name="connsiteY34" fmla="*/ 9907 h 10079"/>
                      <a:gd name="connsiteX35" fmla="*/ 5857 w 10000"/>
                      <a:gd name="connsiteY35" fmla="*/ 9676 h 10079"/>
                      <a:gd name="connsiteX36" fmla="*/ 5857 w 10000"/>
                      <a:gd name="connsiteY36" fmla="*/ 9331 h 10079"/>
                      <a:gd name="connsiteX37" fmla="*/ 5857 w 10000"/>
                      <a:gd name="connsiteY37" fmla="*/ 7263 h 10079"/>
                      <a:gd name="connsiteX38" fmla="*/ 4571 w 10000"/>
                      <a:gd name="connsiteY38" fmla="*/ 5538 h 10079"/>
                      <a:gd name="connsiteX39" fmla="*/ 1643 w 10000"/>
                      <a:gd name="connsiteY39" fmla="*/ 9734 h 10079"/>
                      <a:gd name="connsiteX40" fmla="*/ 1429 w 10000"/>
                      <a:gd name="connsiteY40" fmla="*/ 9907 h 10079"/>
                      <a:gd name="connsiteX41" fmla="*/ 1214 w 10000"/>
                      <a:gd name="connsiteY41" fmla="*/ 9964 h 10079"/>
                      <a:gd name="connsiteX42" fmla="*/ 929 w 10000"/>
                      <a:gd name="connsiteY42" fmla="*/ 10079 h 10079"/>
                      <a:gd name="connsiteX43" fmla="*/ 643 w 10000"/>
                      <a:gd name="connsiteY43" fmla="*/ 10079 h 10079"/>
                      <a:gd name="connsiteX44" fmla="*/ 429 w 10000"/>
                      <a:gd name="connsiteY44" fmla="*/ 9964 h 10079"/>
                      <a:gd name="connsiteX45" fmla="*/ 286 w 10000"/>
                      <a:gd name="connsiteY45" fmla="*/ 9849 h 10079"/>
                      <a:gd name="connsiteX46" fmla="*/ 71 w 10000"/>
                      <a:gd name="connsiteY46" fmla="*/ 9676 h 10079"/>
                      <a:gd name="connsiteX47" fmla="*/ 0 w 10000"/>
                      <a:gd name="connsiteY47" fmla="*/ 9447 h 10079"/>
                      <a:gd name="connsiteX48" fmla="*/ 71 w 10000"/>
                      <a:gd name="connsiteY48" fmla="*/ 9275 h 10079"/>
                      <a:gd name="connsiteX49" fmla="*/ 71 w 10000"/>
                      <a:gd name="connsiteY49" fmla="*/ 9044 h 10079"/>
                      <a:gd name="connsiteX50" fmla="*/ 5071 w 10000"/>
                      <a:gd name="connsiteY50" fmla="*/ 2148 h 10079"/>
                      <a:gd name="connsiteX51" fmla="*/ 5786 w 10000"/>
                      <a:gd name="connsiteY51" fmla="*/ 1286 h 10079"/>
                      <a:gd name="connsiteX52" fmla="*/ 4286 w 10000"/>
                      <a:gd name="connsiteY52" fmla="*/ 1976 h 10079"/>
                      <a:gd name="connsiteX53" fmla="*/ 3286 w 10000"/>
                      <a:gd name="connsiteY53" fmla="*/ 3470 h 10079"/>
                      <a:gd name="connsiteX54" fmla="*/ 3071 w 10000"/>
                      <a:gd name="connsiteY54" fmla="*/ 3642 h 10079"/>
                      <a:gd name="connsiteX55" fmla="*/ 2857 w 10000"/>
                      <a:gd name="connsiteY55" fmla="*/ 3699 h 10079"/>
                      <a:gd name="connsiteX56" fmla="*/ 2643 w 10000"/>
                      <a:gd name="connsiteY56" fmla="*/ 3699 h 10079"/>
                      <a:gd name="connsiteX57" fmla="*/ 2357 w 10000"/>
                      <a:gd name="connsiteY57" fmla="*/ 3699 h 10079"/>
                      <a:gd name="connsiteX58" fmla="*/ 2214 w 10000"/>
                      <a:gd name="connsiteY58" fmla="*/ 3527 h 10079"/>
                      <a:gd name="connsiteX59" fmla="*/ 2071 w 10000"/>
                      <a:gd name="connsiteY59" fmla="*/ 3412 h 10079"/>
                      <a:gd name="connsiteX60" fmla="*/ 2071 w 10000"/>
                      <a:gd name="connsiteY60" fmla="*/ 3182 h 10079"/>
                      <a:gd name="connsiteX61" fmla="*/ 2214 w 10000"/>
                      <a:gd name="connsiteY61" fmla="*/ 3009 h 10079"/>
                      <a:gd name="connsiteX62" fmla="*/ 3357 w 10000"/>
                      <a:gd name="connsiteY62" fmla="*/ 1400 h 10079"/>
                      <a:gd name="connsiteX63" fmla="*/ 3429 w 10000"/>
                      <a:gd name="connsiteY63" fmla="*/ 1286 h 10079"/>
                      <a:gd name="connsiteX64" fmla="*/ 3571 w 10000"/>
                      <a:gd name="connsiteY64" fmla="*/ 1228 h 10079"/>
                      <a:gd name="connsiteX65" fmla="*/ 3643 w 10000"/>
                      <a:gd name="connsiteY65" fmla="*/ 1170 h 10079"/>
                      <a:gd name="connsiteX66" fmla="*/ 5929 w 10000"/>
                      <a:gd name="connsiteY66" fmla="*/ 79 h 10079"/>
                      <a:gd name="connsiteX0" fmla="*/ 5929 w 10000"/>
                      <a:gd name="connsiteY0" fmla="*/ 73 h 10073"/>
                      <a:gd name="connsiteX1" fmla="*/ 6643 w 10000"/>
                      <a:gd name="connsiteY1" fmla="*/ 73 h 10073"/>
                      <a:gd name="connsiteX2" fmla="*/ 6643 w 10000"/>
                      <a:gd name="connsiteY2" fmla="*/ 73 h 10073"/>
                      <a:gd name="connsiteX3" fmla="*/ 7571 w 10000"/>
                      <a:gd name="connsiteY3" fmla="*/ 532 h 10073"/>
                      <a:gd name="connsiteX4" fmla="*/ 8286 w 10000"/>
                      <a:gd name="connsiteY4" fmla="*/ 820 h 10073"/>
                      <a:gd name="connsiteX5" fmla="*/ 8643 w 10000"/>
                      <a:gd name="connsiteY5" fmla="*/ 992 h 10073"/>
                      <a:gd name="connsiteX6" fmla="*/ 8714 w 10000"/>
                      <a:gd name="connsiteY6" fmla="*/ 1164 h 10073"/>
                      <a:gd name="connsiteX7" fmla="*/ 8857 w 10000"/>
                      <a:gd name="connsiteY7" fmla="*/ 1222 h 10073"/>
                      <a:gd name="connsiteX8" fmla="*/ 8857 w 10000"/>
                      <a:gd name="connsiteY8" fmla="*/ 1394 h 10073"/>
                      <a:gd name="connsiteX9" fmla="*/ 8857 w 10000"/>
                      <a:gd name="connsiteY9" fmla="*/ 3061 h 10073"/>
                      <a:gd name="connsiteX10" fmla="*/ 9929 w 10000"/>
                      <a:gd name="connsiteY10" fmla="*/ 4613 h 10073"/>
                      <a:gd name="connsiteX11" fmla="*/ 10000 w 10000"/>
                      <a:gd name="connsiteY11" fmla="*/ 4786 h 10073"/>
                      <a:gd name="connsiteX12" fmla="*/ 10000 w 10000"/>
                      <a:gd name="connsiteY12" fmla="*/ 5015 h 10073"/>
                      <a:gd name="connsiteX13" fmla="*/ 9929 w 10000"/>
                      <a:gd name="connsiteY13" fmla="*/ 5187 h 10073"/>
                      <a:gd name="connsiteX14" fmla="*/ 9714 w 10000"/>
                      <a:gd name="connsiteY14" fmla="*/ 5245 h 10073"/>
                      <a:gd name="connsiteX15" fmla="*/ 9429 w 10000"/>
                      <a:gd name="connsiteY15" fmla="*/ 5303 h 10073"/>
                      <a:gd name="connsiteX16" fmla="*/ 9214 w 10000"/>
                      <a:gd name="connsiteY16" fmla="*/ 5303 h 10073"/>
                      <a:gd name="connsiteX17" fmla="*/ 9000 w 10000"/>
                      <a:gd name="connsiteY17" fmla="*/ 5245 h 10073"/>
                      <a:gd name="connsiteX18" fmla="*/ 8857 w 10000"/>
                      <a:gd name="connsiteY18" fmla="*/ 5073 h 10073"/>
                      <a:gd name="connsiteX19" fmla="*/ 7786 w 10000"/>
                      <a:gd name="connsiteY19" fmla="*/ 3636 h 10073"/>
                      <a:gd name="connsiteX20" fmla="*/ 7786 w 10000"/>
                      <a:gd name="connsiteY20" fmla="*/ 3521 h 10073"/>
                      <a:gd name="connsiteX21" fmla="*/ 7714 w 10000"/>
                      <a:gd name="connsiteY21" fmla="*/ 3406 h 10073"/>
                      <a:gd name="connsiteX22" fmla="*/ 7571 w 10000"/>
                      <a:gd name="connsiteY22" fmla="*/ 3234 h 10073"/>
                      <a:gd name="connsiteX23" fmla="*/ 7571 w 10000"/>
                      <a:gd name="connsiteY23" fmla="*/ 2315 h 10073"/>
                      <a:gd name="connsiteX24" fmla="*/ 5857 w 10000"/>
                      <a:gd name="connsiteY24" fmla="*/ 4728 h 10073"/>
                      <a:gd name="connsiteX25" fmla="*/ 7286 w 10000"/>
                      <a:gd name="connsiteY25" fmla="*/ 6740 h 10073"/>
                      <a:gd name="connsiteX26" fmla="*/ 7429 w 10000"/>
                      <a:gd name="connsiteY26" fmla="*/ 6854 h 10073"/>
                      <a:gd name="connsiteX27" fmla="*/ 7500 w 10000"/>
                      <a:gd name="connsiteY27" fmla="*/ 7084 h 10073"/>
                      <a:gd name="connsiteX28" fmla="*/ 7500 w 10000"/>
                      <a:gd name="connsiteY28" fmla="*/ 9325 h 10073"/>
                      <a:gd name="connsiteX29" fmla="*/ 7429 w 10000"/>
                      <a:gd name="connsiteY29" fmla="*/ 9670 h 10073"/>
                      <a:gd name="connsiteX30" fmla="*/ 7214 w 10000"/>
                      <a:gd name="connsiteY30" fmla="*/ 9901 h 10073"/>
                      <a:gd name="connsiteX31" fmla="*/ 7000 w 10000"/>
                      <a:gd name="connsiteY31" fmla="*/ 9958 h 10073"/>
                      <a:gd name="connsiteX32" fmla="*/ 6643 w 10000"/>
                      <a:gd name="connsiteY32" fmla="*/ 10073 h 10073"/>
                      <a:gd name="connsiteX33" fmla="*/ 6357 w 10000"/>
                      <a:gd name="connsiteY33" fmla="*/ 9958 h 10073"/>
                      <a:gd name="connsiteX34" fmla="*/ 6071 w 10000"/>
                      <a:gd name="connsiteY34" fmla="*/ 9901 h 10073"/>
                      <a:gd name="connsiteX35" fmla="*/ 5857 w 10000"/>
                      <a:gd name="connsiteY35" fmla="*/ 9670 h 10073"/>
                      <a:gd name="connsiteX36" fmla="*/ 5857 w 10000"/>
                      <a:gd name="connsiteY36" fmla="*/ 9325 h 10073"/>
                      <a:gd name="connsiteX37" fmla="*/ 5857 w 10000"/>
                      <a:gd name="connsiteY37" fmla="*/ 7257 h 10073"/>
                      <a:gd name="connsiteX38" fmla="*/ 4571 w 10000"/>
                      <a:gd name="connsiteY38" fmla="*/ 5532 h 10073"/>
                      <a:gd name="connsiteX39" fmla="*/ 1643 w 10000"/>
                      <a:gd name="connsiteY39" fmla="*/ 9728 h 10073"/>
                      <a:gd name="connsiteX40" fmla="*/ 1429 w 10000"/>
                      <a:gd name="connsiteY40" fmla="*/ 9901 h 10073"/>
                      <a:gd name="connsiteX41" fmla="*/ 1214 w 10000"/>
                      <a:gd name="connsiteY41" fmla="*/ 9958 h 10073"/>
                      <a:gd name="connsiteX42" fmla="*/ 929 w 10000"/>
                      <a:gd name="connsiteY42" fmla="*/ 10073 h 10073"/>
                      <a:gd name="connsiteX43" fmla="*/ 643 w 10000"/>
                      <a:gd name="connsiteY43" fmla="*/ 10073 h 10073"/>
                      <a:gd name="connsiteX44" fmla="*/ 429 w 10000"/>
                      <a:gd name="connsiteY44" fmla="*/ 9958 h 10073"/>
                      <a:gd name="connsiteX45" fmla="*/ 286 w 10000"/>
                      <a:gd name="connsiteY45" fmla="*/ 9843 h 10073"/>
                      <a:gd name="connsiteX46" fmla="*/ 71 w 10000"/>
                      <a:gd name="connsiteY46" fmla="*/ 9670 h 10073"/>
                      <a:gd name="connsiteX47" fmla="*/ 0 w 10000"/>
                      <a:gd name="connsiteY47" fmla="*/ 9441 h 10073"/>
                      <a:gd name="connsiteX48" fmla="*/ 71 w 10000"/>
                      <a:gd name="connsiteY48" fmla="*/ 9269 h 10073"/>
                      <a:gd name="connsiteX49" fmla="*/ 71 w 10000"/>
                      <a:gd name="connsiteY49" fmla="*/ 9038 h 10073"/>
                      <a:gd name="connsiteX50" fmla="*/ 5071 w 10000"/>
                      <a:gd name="connsiteY50" fmla="*/ 2142 h 10073"/>
                      <a:gd name="connsiteX51" fmla="*/ 5786 w 10000"/>
                      <a:gd name="connsiteY51" fmla="*/ 1280 h 10073"/>
                      <a:gd name="connsiteX52" fmla="*/ 4286 w 10000"/>
                      <a:gd name="connsiteY52" fmla="*/ 1970 h 10073"/>
                      <a:gd name="connsiteX53" fmla="*/ 3286 w 10000"/>
                      <a:gd name="connsiteY53" fmla="*/ 3464 h 10073"/>
                      <a:gd name="connsiteX54" fmla="*/ 3071 w 10000"/>
                      <a:gd name="connsiteY54" fmla="*/ 3636 h 10073"/>
                      <a:gd name="connsiteX55" fmla="*/ 2857 w 10000"/>
                      <a:gd name="connsiteY55" fmla="*/ 3693 h 10073"/>
                      <a:gd name="connsiteX56" fmla="*/ 2643 w 10000"/>
                      <a:gd name="connsiteY56" fmla="*/ 3693 h 10073"/>
                      <a:gd name="connsiteX57" fmla="*/ 2357 w 10000"/>
                      <a:gd name="connsiteY57" fmla="*/ 3693 h 10073"/>
                      <a:gd name="connsiteX58" fmla="*/ 2214 w 10000"/>
                      <a:gd name="connsiteY58" fmla="*/ 3521 h 10073"/>
                      <a:gd name="connsiteX59" fmla="*/ 2071 w 10000"/>
                      <a:gd name="connsiteY59" fmla="*/ 3406 h 10073"/>
                      <a:gd name="connsiteX60" fmla="*/ 2071 w 10000"/>
                      <a:gd name="connsiteY60" fmla="*/ 3176 h 10073"/>
                      <a:gd name="connsiteX61" fmla="*/ 2214 w 10000"/>
                      <a:gd name="connsiteY61" fmla="*/ 3003 h 10073"/>
                      <a:gd name="connsiteX62" fmla="*/ 3357 w 10000"/>
                      <a:gd name="connsiteY62" fmla="*/ 1394 h 10073"/>
                      <a:gd name="connsiteX63" fmla="*/ 3429 w 10000"/>
                      <a:gd name="connsiteY63" fmla="*/ 1280 h 10073"/>
                      <a:gd name="connsiteX64" fmla="*/ 3571 w 10000"/>
                      <a:gd name="connsiteY64" fmla="*/ 1222 h 10073"/>
                      <a:gd name="connsiteX65" fmla="*/ 3643 w 10000"/>
                      <a:gd name="connsiteY65" fmla="*/ 1164 h 10073"/>
                      <a:gd name="connsiteX66" fmla="*/ 5929 w 10000"/>
                      <a:gd name="connsiteY66" fmla="*/ 73 h 10073"/>
                      <a:gd name="connsiteX0" fmla="*/ 5929 w 10000"/>
                      <a:gd name="connsiteY0" fmla="*/ 73 h 10073"/>
                      <a:gd name="connsiteX1" fmla="*/ 6643 w 10000"/>
                      <a:gd name="connsiteY1" fmla="*/ 73 h 10073"/>
                      <a:gd name="connsiteX2" fmla="*/ 6643 w 10000"/>
                      <a:gd name="connsiteY2" fmla="*/ 73 h 10073"/>
                      <a:gd name="connsiteX3" fmla="*/ 8286 w 10000"/>
                      <a:gd name="connsiteY3" fmla="*/ 820 h 10073"/>
                      <a:gd name="connsiteX4" fmla="*/ 8643 w 10000"/>
                      <a:gd name="connsiteY4" fmla="*/ 992 h 10073"/>
                      <a:gd name="connsiteX5" fmla="*/ 8714 w 10000"/>
                      <a:gd name="connsiteY5" fmla="*/ 1164 h 10073"/>
                      <a:gd name="connsiteX6" fmla="*/ 8857 w 10000"/>
                      <a:gd name="connsiteY6" fmla="*/ 1222 h 10073"/>
                      <a:gd name="connsiteX7" fmla="*/ 8857 w 10000"/>
                      <a:gd name="connsiteY7" fmla="*/ 1394 h 10073"/>
                      <a:gd name="connsiteX8" fmla="*/ 8857 w 10000"/>
                      <a:gd name="connsiteY8" fmla="*/ 3061 h 10073"/>
                      <a:gd name="connsiteX9" fmla="*/ 9929 w 10000"/>
                      <a:gd name="connsiteY9" fmla="*/ 4613 h 10073"/>
                      <a:gd name="connsiteX10" fmla="*/ 10000 w 10000"/>
                      <a:gd name="connsiteY10" fmla="*/ 4786 h 10073"/>
                      <a:gd name="connsiteX11" fmla="*/ 10000 w 10000"/>
                      <a:gd name="connsiteY11" fmla="*/ 5015 h 10073"/>
                      <a:gd name="connsiteX12" fmla="*/ 9929 w 10000"/>
                      <a:gd name="connsiteY12" fmla="*/ 5187 h 10073"/>
                      <a:gd name="connsiteX13" fmla="*/ 9714 w 10000"/>
                      <a:gd name="connsiteY13" fmla="*/ 5245 h 10073"/>
                      <a:gd name="connsiteX14" fmla="*/ 9429 w 10000"/>
                      <a:gd name="connsiteY14" fmla="*/ 5303 h 10073"/>
                      <a:gd name="connsiteX15" fmla="*/ 9214 w 10000"/>
                      <a:gd name="connsiteY15" fmla="*/ 5303 h 10073"/>
                      <a:gd name="connsiteX16" fmla="*/ 9000 w 10000"/>
                      <a:gd name="connsiteY16" fmla="*/ 5245 h 10073"/>
                      <a:gd name="connsiteX17" fmla="*/ 8857 w 10000"/>
                      <a:gd name="connsiteY17" fmla="*/ 5073 h 10073"/>
                      <a:gd name="connsiteX18" fmla="*/ 7786 w 10000"/>
                      <a:gd name="connsiteY18" fmla="*/ 3636 h 10073"/>
                      <a:gd name="connsiteX19" fmla="*/ 7786 w 10000"/>
                      <a:gd name="connsiteY19" fmla="*/ 3521 h 10073"/>
                      <a:gd name="connsiteX20" fmla="*/ 7714 w 10000"/>
                      <a:gd name="connsiteY20" fmla="*/ 3406 h 10073"/>
                      <a:gd name="connsiteX21" fmla="*/ 7571 w 10000"/>
                      <a:gd name="connsiteY21" fmla="*/ 3234 h 10073"/>
                      <a:gd name="connsiteX22" fmla="*/ 7571 w 10000"/>
                      <a:gd name="connsiteY22" fmla="*/ 2315 h 10073"/>
                      <a:gd name="connsiteX23" fmla="*/ 5857 w 10000"/>
                      <a:gd name="connsiteY23" fmla="*/ 4728 h 10073"/>
                      <a:gd name="connsiteX24" fmla="*/ 7286 w 10000"/>
                      <a:gd name="connsiteY24" fmla="*/ 6740 h 10073"/>
                      <a:gd name="connsiteX25" fmla="*/ 7429 w 10000"/>
                      <a:gd name="connsiteY25" fmla="*/ 6854 h 10073"/>
                      <a:gd name="connsiteX26" fmla="*/ 7500 w 10000"/>
                      <a:gd name="connsiteY26" fmla="*/ 7084 h 10073"/>
                      <a:gd name="connsiteX27" fmla="*/ 7500 w 10000"/>
                      <a:gd name="connsiteY27" fmla="*/ 9325 h 10073"/>
                      <a:gd name="connsiteX28" fmla="*/ 7429 w 10000"/>
                      <a:gd name="connsiteY28" fmla="*/ 9670 h 10073"/>
                      <a:gd name="connsiteX29" fmla="*/ 7214 w 10000"/>
                      <a:gd name="connsiteY29" fmla="*/ 9901 h 10073"/>
                      <a:gd name="connsiteX30" fmla="*/ 7000 w 10000"/>
                      <a:gd name="connsiteY30" fmla="*/ 9958 h 10073"/>
                      <a:gd name="connsiteX31" fmla="*/ 6643 w 10000"/>
                      <a:gd name="connsiteY31" fmla="*/ 10073 h 10073"/>
                      <a:gd name="connsiteX32" fmla="*/ 6357 w 10000"/>
                      <a:gd name="connsiteY32" fmla="*/ 9958 h 10073"/>
                      <a:gd name="connsiteX33" fmla="*/ 6071 w 10000"/>
                      <a:gd name="connsiteY33" fmla="*/ 9901 h 10073"/>
                      <a:gd name="connsiteX34" fmla="*/ 5857 w 10000"/>
                      <a:gd name="connsiteY34" fmla="*/ 9670 h 10073"/>
                      <a:gd name="connsiteX35" fmla="*/ 5857 w 10000"/>
                      <a:gd name="connsiteY35" fmla="*/ 9325 h 10073"/>
                      <a:gd name="connsiteX36" fmla="*/ 5857 w 10000"/>
                      <a:gd name="connsiteY36" fmla="*/ 7257 h 10073"/>
                      <a:gd name="connsiteX37" fmla="*/ 4571 w 10000"/>
                      <a:gd name="connsiteY37" fmla="*/ 5532 h 10073"/>
                      <a:gd name="connsiteX38" fmla="*/ 1643 w 10000"/>
                      <a:gd name="connsiteY38" fmla="*/ 9728 h 10073"/>
                      <a:gd name="connsiteX39" fmla="*/ 1429 w 10000"/>
                      <a:gd name="connsiteY39" fmla="*/ 9901 h 10073"/>
                      <a:gd name="connsiteX40" fmla="*/ 1214 w 10000"/>
                      <a:gd name="connsiteY40" fmla="*/ 9958 h 10073"/>
                      <a:gd name="connsiteX41" fmla="*/ 929 w 10000"/>
                      <a:gd name="connsiteY41" fmla="*/ 10073 h 10073"/>
                      <a:gd name="connsiteX42" fmla="*/ 643 w 10000"/>
                      <a:gd name="connsiteY42" fmla="*/ 10073 h 10073"/>
                      <a:gd name="connsiteX43" fmla="*/ 429 w 10000"/>
                      <a:gd name="connsiteY43" fmla="*/ 9958 h 10073"/>
                      <a:gd name="connsiteX44" fmla="*/ 286 w 10000"/>
                      <a:gd name="connsiteY44" fmla="*/ 9843 h 10073"/>
                      <a:gd name="connsiteX45" fmla="*/ 71 w 10000"/>
                      <a:gd name="connsiteY45" fmla="*/ 9670 h 10073"/>
                      <a:gd name="connsiteX46" fmla="*/ 0 w 10000"/>
                      <a:gd name="connsiteY46" fmla="*/ 9441 h 10073"/>
                      <a:gd name="connsiteX47" fmla="*/ 71 w 10000"/>
                      <a:gd name="connsiteY47" fmla="*/ 9269 h 10073"/>
                      <a:gd name="connsiteX48" fmla="*/ 71 w 10000"/>
                      <a:gd name="connsiteY48" fmla="*/ 9038 h 10073"/>
                      <a:gd name="connsiteX49" fmla="*/ 5071 w 10000"/>
                      <a:gd name="connsiteY49" fmla="*/ 2142 h 10073"/>
                      <a:gd name="connsiteX50" fmla="*/ 5786 w 10000"/>
                      <a:gd name="connsiteY50" fmla="*/ 1280 h 10073"/>
                      <a:gd name="connsiteX51" fmla="*/ 4286 w 10000"/>
                      <a:gd name="connsiteY51" fmla="*/ 1970 h 10073"/>
                      <a:gd name="connsiteX52" fmla="*/ 3286 w 10000"/>
                      <a:gd name="connsiteY52" fmla="*/ 3464 h 10073"/>
                      <a:gd name="connsiteX53" fmla="*/ 3071 w 10000"/>
                      <a:gd name="connsiteY53" fmla="*/ 3636 h 10073"/>
                      <a:gd name="connsiteX54" fmla="*/ 2857 w 10000"/>
                      <a:gd name="connsiteY54" fmla="*/ 3693 h 10073"/>
                      <a:gd name="connsiteX55" fmla="*/ 2643 w 10000"/>
                      <a:gd name="connsiteY55" fmla="*/ 3693 h 10073"/>
                      <a:gd name="connsiteX56" fmla="*/ 2357 w 10000"/>
                      <a:gd name="connsiteY56" fmla="*/ 3693 h 10073"/>
                      <a:gd name="connsiteX57" fmla="*/ 2214 w 10000"/>
                      <a:gd name="connsiteY57" fmla="*/ 3521 h 10073"/>
                      <a:gd name="connsiteX58" fmla="*/ 2071 w 10000"/>
                      <a:gd name="connsiteY58" fmla="*/ 3406 h 10073"/>
                      <a:gd name="connsiteX59" fmla="*/ 2071 w 10000"/>
                      <a:gd name="connsiteY59" fmla="*/ 3176 h 10073"/>
                      <a:gd name="connsiteX60" fmla="*/ 2214 w 10000"/>
                      <a:gd name="connsiteY60" fmla="*/ 3003 h 10073"/>
                      <a:gd name="connsiteX61" fmla="*/ 3357 w 10000"/>
                      <a:gd name="connsiteY61" fmla="*/ 1394 h 10073"/>
                      <a:gd name="connsiteX62" fmla="*/ 3429 w 10000"/>
                      <a:gd name="connsiteY62" fmla="*/ 1280 h 10073"/>
                      <a:gd name="connsiteX63" fmla="*/ 3571 w 10000"/>
                      <a:gd name="connsiteY63" fmla="*/ 1222 h 10073"/>
                      <a:gd name="connsiteX64" fmla="*/ 3643 w 10000"/>
                      <a:gd name="connsiteY64" fmla="*/ 1164 h 10073"/>
                      <a:gd name="connsiteX65" fmla="*/ 5929 w 10000"/>
                      <a:gd name="connsiteY65" fmla="*/ 73 h 10073"/>
                      <a:gd name="connsiteX0" fmla="*/ 5929 w 10000"/>
                      <a:gd name="connsiteY0" fmla="*/ 73 h 10073"/>
                      <a:gd name="connsiteX1" fmla="*/ 6643 w 10000"/>
                      <a:gd name="connsiteY1" fmla="*/ 73 h 10073"/>
                      <a:gd name="connsiteX2" fmla="*/ 6643 w 10000"/>
                      <a:gd name="connsiteY2" fmla="*/ 73 h 10073"/>
                      <a:gd name="connsiteX3" fmla="*/ 8286 w 10000"/>
                      <a:gd name="connsiteY3" fmla="*/ 820 h 10073"/>
                      <a:gd name="connsiteX4" fmla="*/ 8643 w 10000"/>
                      <a:gd name="connsiteY4" fmla="*/ 992 h 10073"/>
                      <a:gd name="connsiteX5" fmla="*/ 8857 w 10000"/>
                      <a:gd name="connsiteY5" fmla="*/ 1222 h 10073"/>
                      <a:gd name="connsiteX6" fmla="*/ 8857 w 10000"/>
                      <a:gd name="connsiteY6" fmla="*/ 1394 h 10073"/>
                      <a:gd name="connsiteX7" fmla="*/ 8857 w 10000"/>
                      <a:gd name="connsiteY7" fmla="*/ 3061 h 10073"/>
                      <a:gd name="connsiteX8" fmla="*/ 9929 w 10000"/>
                      <a:gd name="connsiteY8" fmla="*/ 4613 h 10073"/>
                      <a:gd name="connsiteX9" fmla="*/ 10000 w 10000"/>
                      <a:gd name="connsiteY9" fmla="*/ 4786 h 10073"/>
                      <a:gd name="connsiteX10" fmla="*/ 10000 w 10000"/>
                      <a:gd name="connsiteY10" fmla="*/ 5015 h 10073"/>
                      <a:gd name="connsiteX11" fmla="*/ 9929 w 10000"/>
                      <a:gd name="connsiteY11" fmla="*/ 5187 h 10073"/>
                      <a:gd name="connsiteX12" fmla="*/ 9714 w 10000"/>
                      <a:gd name="connsiteY12" fmla="*/ 5245 h 10073"/>
                      <a:gd name="connsiteX13" fmla="*/ 9429 w 10000"/>
                      <a:gd name="connsiteY13" fmla="*/ 5303 h 10073"/>
                      <a:gd name="connsiteX14" fmla="*/ 9214 w 10000"/>
                      <a:gd name="connsiteY14" fmla="*/ 5303 h 10073"/>
                      <a:gd name="connsiteX15" fmla="*/ 9000 w 10000"/>
                      <a:gd name="connsiteY15" fmla="*/ 5245 h 10073"/>
                      <a:gd name="connsiteX16" fmla="*/ 8857 w 10000"/>
                      <a:gd name="connsiteY16" fmla="*/ 5073 h 10073"/>
                      <a:gd name="connsiteX17" fmla="*/ 7786 w 10000"/>
                      <a:gd name="connsiteY17" fmla="*/ 3636 h 10073"/>
                      <a:gd name="connsiteX18" fmla="*/ 7786 w 10000"/>
                      <a:gd name="connsiteY18" fmla="*/ 3521 h 10073"/>
                      <a:gd name="connsiteX19" fmla="*/ 7714 w 10000"/>
                      <a:gd name="connsiteY19" fmla="*/ 3406 h 10073"/>
                      <a:gd name="connsiteX20" fmla="*/ 7571 w 10000"/>
                      <a:gd name="connsiteY20" fmla="*/ 3234 h 10073"/>
                      <a:gd name="connsiteX21" fmla="*/ 7571 w 10000"/>
                      <a:gd name="connsiteY21" fmla="*/ 2315 h 10073"/>
                      <a:gd name="connsiteX22" fmla="*/ 5857 w 10000"/>
                      <a:gd name="connsiteY22" fmla="*/ 4728 h 10073"/>
                      <a:gd name="connsiteX23" fmla="*/ 7286 w 10000"/>
                      <a:gd name="connsiteY23" fmla="*/ 6740 h 10073"/>
                      <a:gd name="connsiteX24" fmla="*/ 7429 w 10000"/>
                      <a:gd name="connsiteY24" fmla="*/ 6854 h 10073"/>
                      <a:gd name="connsiteX25" fmla="*/ 7500 w 10000"/>
                      <a:gd name="connsiteY25" fmla="*/ 7084 h 10073"/>
                      <a:gd name="connsiteX26" fmla="*/ 7500 w 10000"/>
                      <a:gd name="connsiteY26" fmla="*/ 9325 h 10073"/>
                      <a:gd name="connsiteX27" fmla="*/ 7429 w 10000"/>
                      <a:gd name="connsiteY27" fmla="*/ 9670 h 10073"/>
                      <a:gd name="connsiteX28" fmla="*/ 7214 w 10000"/>
                      <a:gd name="connsiteY28" fmla="*/ 9901 h 10073"/>
                      <a:gd name="connsiteX29" fmla="*/ 7000 w 10000"/>
                      <a:gd name="connsiteY29" fmla="*/ 9958 h 10073"/>
                      <a:gd name="connsiteX30" fmla="*/ 6643 w 10000"/>
                      <a:gd name="connsiteY30" fmla="*/ 10073 h 10073"/>
                      <a:gd name="connsiteX31" fmla="*/ 6357 w 10000"/>
                      <a:gd name="connsiteY31" fmla="*/ 9958 h 10073"/>
                      <a:gd name="connsiteX32" fmla="*/ 6071 w 10000"/>
                      <a:gd name="connsiteY32" fmla="*/ 9901 h 10073"/>
                      <a:gd name="connsiteX33" fmla="*/ 5857 w 10000"/>
                      <a:gd name="connsiteY33" fmla="*/ 9670 h 10073"/>
                      <a:gd name="connsiteX34" fmla="*/ 5857 w 10000"/>
                      <a:gd name="connsiteY34" fmla="*/ 9325 h 10073"/>
                      <a:gd name="connsiteX35" fmla="*/ 5857 w 10000"/>
                      <a:gd name="connsiteY35" fmla="*/ 7257 h 10073"/>
                      <a:gd name="connsiteX36" fmla="*/ 4571 w 10000"/>
                      <a:gd name="connsiteY36" fmla="*/ 5532 h 10073"/>
                      <a:gd name="connsiteX37" fmla="*/ 1643 w 10000"/>
                      <a:gd name="connsiteY37" fmla="*/ 9728 h 10073"/>
                      <a:gd name="connsiteX38" fmla="*/ 1429 w 10000"/>
                      <a:gd name="connsiteY38" fmla="*/ 9901 h 10073"/>
                      <a:gd name="connsiteX39" fmla="*/ 1214 w 10000"/>
                      <a:gd name="connsiteY39" fmla="*/ 9958 h 10073"/>
                      <a:gd name="connsiteX40" fmla="*/ 929 w 10000"/>
                      <a:gd name="connsiteY40" fmla="*/ 10073 h 10073"/>
                      <a:gd name="connsiteX41" fmla="*/ 643 w 10000"/>
                      <a:gd name="connsiteY41" fmla="*/ 10073 h 10073"/>
                      <a:gd name="connsiteX42" fmla="*/ 429 w 10000"/>
                      <a:gd name="connsiteY42" fmla="*/ 9958 h 10073"/>
                      <a:gd name="connsiteX43" fmla="*/ 286 w 10000"/>
                      <a:gd name="connsiteY43" fmla="*/ 9843 h 10073"/>
                      <a:gd name="connsiteX44" fmla="*/ 71 w 10000"/>
                      <a:gd name="connsiteY44" fmla="*/ 9670 h 10073"/>
                      <a:gd name="connsiteX45" fmla="*/ 0 w 10000"/>
                      <a:gd name="connsiteY45" fmla="*/ 9441 h 10073"/>
                      <a:gd name="connsiteX46" fmla="*/ 71 w 10000"/>
                      <a:gd name="connsiteY46" fmla="*/ 9269 h 10073"/>
                      <a:gd name="connsiteX47" fmla="*/ 71 w 10000"/>
                      <a:gd name="connsiteY47" fmla="*/ 9038 h 10073"/>
                      <a:gd name="connsiteX48" fmla="*/ 5071 w 10000"/>
                      <a:gd name="connsiteY48" fmla="*/ 2142 h 10073"/>
                      <a:gd name="connsiteX49" fmla="*/ 5786 w 10000"/>
                      <a:gd name="connsiteY49" fmla="*/ 1280 h 10073"/>
                      <a:gd name="connsiteX50" fmla="*/ 4286 w 10000"/>
                      <a:gd name="connsiteY50" fmla="*/ 1970 h 10073"/>
                      <a:gd name="connsiteX51" fmla="*/ 3286 w 10000"/>
                      <a:gd name="connsiteY51" fmla="*/ 3464 h 10073"/>
                      <a:gd name="connsiteX52" fmla="*/ 3071 w 10000"/>
                      <a:gd name="connsiteY52" fmla="*/ 3636 h 10073"/>
                      <a:gd name="connsiteX53" fmla="*/ 2857 w 10000"/>
                      <a:gd name="connsiteY53" fmla="*/ 3693 h 10073"/>
                      <a:gd name="connsiteX54" fmla="*/ 2643 w 10000"/>
                      <a:gd name="connsiteY54" fmla="*/ 3693 h 10073"/>
                      <a:gd name="connsiteX55" fmla="*/ 2357 w 10000"/>
                      <a:gd name="connsiteY55" fmla="*/ 3693 h 10073"/>
                      <a:gd name="connsiteX56" fmla="*/ 2214 w 10000"/>
                      <a:gd name="connsiteY56" fmla="*/ 3521 h 10073"/>
                      <a:gd name="connsiteX57" fmla="*/ 2071 w 10000"/>
                      <a:gd name="connsiteY57" fmla="*/ 3406 h 10073"/>
                      <a:gd name="connsiteX58" fmla="*/ 2071 w 10000"/>
                      <a:gd name="connsiteY58" fmla="*/ 3176 h 10073"/>
                      <a:gd name="connsiteX59" fmla="*/ 2214 w 10000"/>
                      <a:gd name="connsiteY59" fmla="*/ 3003 h 10073"/>
                      <a:gd name="connsiteX60" fmla="*/ 3357 w 10000"/>
                      <a:gd name="connsiteY60" fmla="*/ 1394 h 10073"/>
                      <a:gd name="connsiteX61" fmla="*/ 3429 w 10000"/>
                      <a:gd name="connsiteY61" fmla="*/ 1280 h 10073"/>
                      <a:gd name="connsiteX62" fmla="*/ 3571 w 10000"/>
                      <a:gd name="connsiteY62" fmla="*/ 1222 h 10073"/>
                      <a:gd name="connsiteX63" fmla="*/ 3643 w 10000"/>
                      <a:gd name="connsiteY63" fmla="*/ 1164 h 10073"/>
                      <a:gd name="connsiteX64" fmla="*/ 5929 w 10000"/>
                      <a:gd name="connsiteY64" fmla="*/ 73 h 10073"/>
                      <a:gd name="connsiteX0" fmla="*/ 5929 w 10000"/>
                      <a:gd name="connsiteY0" fmla="*/ 73 h 10073"/>
                      <a:gd name="connsiteX1" fmla="*/ 6643 w 10000"/>
                      <a:gd name="connsiteY1" fmla="*/ 73 h 10073"/>
                      <a:gd name="connsiteX2" fmla="*/ 6643 w 10000"/>
                      <a:gd name="connsiteY2" fmla="*/ 73 h 10073"/>
                      <a:gd name="connsiteX3" fmla="*/ 8286 w 10000"/>
                      <a:gd name="connsiteY3" fmla="*/ 820 h 10073"/>
                      <a:gd name="connsiteX4" fmla="*/ 8643 w 10000"/>
                      <a:gd name="connsiteY4" fmla="*/ 992 h 10073"/>
                      <a:gd name="connsiteX5" fmla="*/ 8857 w 10000"/>
                      <a:gd name="connsiteY5" fmla="*/ 1394 h 10073"/>
                      <a:gd name="connsiteX6" fmla="*/ 8857 w 10000"/>
                      <a:gd name="connsiteY6" fmla="*/ 3061 h 10073"/>
                      <a:gd name="connsiteX7" fmla="*/ 9929 w 10000"/>
                      <a:gd name="connsiteY7" fmla="*/ 4613 h 10073"/>
                      <a:gd name="connsiteX8" fmla="*/ 10000 w 10000"/>
                      <a:gd name="connsiteY8" fmla="*/ 4786 h 10073"/>
                      <a:gd name="connsiteX9" fmla="*/ 10000 w 10000"/>
                      <a:gd name="connsiteY9" fmla="*/ 5015 h 10073"/>
                      <a:gd name="connsiteX10" fmla="*/ 9929 w 10000"/>
                      <a:gd name="connsiteY10" fmla="*/ 5187 h 10073"/>
                      <a:gd name="connsiteX11" fmla="*/ 9714 w 10000"/>
                      <a:gd name="connsiteY11" fmla="*/ 5245 h 10073"/>
                      <a:gd name="connsiteX12" fmla="*/ 9429 w 10000"/>
                      <a:gd name="connsiteY12" fmla="*/ 5303 h 10073"/>
                      <a:gd name="connsiteX13" fmla="*/ 9214 w 10000"/>
                      <a:gd name="connsiteY13" fmla="*/ 5303 h 10073"/>
                      <a:gd name="connsiteX14" fmla="*/ 9000 w 10000"/>
                      <a:gd name="connsiteY14" fmla="*/ 5245 h 10073"/>
                      <a:gd name="connsiteX15" fmla="*/ 8857 w 10000"/>
                      <a:gd name="connsiteY15" fmla="*/ 5073 h 10073"/>
                      <a:gd name="connsiteX16" fmla="*/ 7786 w 10000"/>
                      <a:gd name="connsiteY16" fmla="*/ 3636 h 10073"/>
                      <a:gd name="connsiteX17" fmla="*/ 7786 w 10000"/>
                      <a:gd name="connsiteY17" fmla="*/ 3521 h 10073"/>
                      <a:gd name="connsiteX18" fmla="*/ 7714 w 10000"/>
                      <a:gd name="connsiteY18" fmla="*/ 3406 h 10073"/>
                      <a:gd name="connsiteX19" fmla="*/ 7571 w 10000"/>
                      <a:gd name="connsiteY19" fmla="*/ 3234 h 10073"/>
                      <a:gd name="connsiteX20" fmla="*/ 7571 w 10000"/>
                      <a:gd name="connsiteY20" fmla="*/ 2315 h 10073"/>
                      <a:gd name="connsiteX21" fmla="*/ 5857 w 10000"/>
                      <a:gd name="connsiteY21" fmla="*/ 4728 h 10073"/>
                      <a:gd name="connsiteX22" fmla="*/ 7286 w 10000"/>
                      <a:gd name="connsiteY22" fmla="*/ 6740 h 10073"/>
                      <a:gd name="connsiteX23" fmla="*/ 7429 w 10000"/>
                      <a:gd name="connsiteY23" fmla="*/ 6854 h 10073"/>
                      <a:gd name="connsiteX24" fmla="*/ 7500 w 10000"/>
                      <a:gd name="connsiteY24" fmla="*/ 7084 h 10073"/>
                      <a:gd name="connsiteX25" fmla="*/ 7500 w 10000"/>
                      <a:gd name="connsiteY25" fmla="*/ 9325 h 10073"/>
                      <a:gd name="connsiteX26" fmla="*/ 7429 w 10000"/>
                      <a:gd name="connsiteY26" fmla="*/ 9670 h 10073"/>
                      <a:gd name="connsiteX27" fmla="*/ 7214 w 10000"/>
                      <a:gd name="connsiteY27" fmla="*/ 9901 h 10073"/>
                      <a:gd name="connsiteX28" fmla="*/ 7000 w 10000"/>
                      <a:gd name="connsiteY28" fmla="*/ 9958 h 10073"/>
                      <a:gd name="connsiteX29" fmla="*/ 6643 w 10000"/>
                      <a:gd name="connsiteY29" fmla="*/ 10073 h 10073"/>
                      <a:gd name="connsiteX30" fmla="*/ 6357 w 10000"/>
                      <a:gd name="connsiteY30" fmla="*/ 9958 h 10073"/>
                      <a:gd name="connsiteX31" fmla="*/ 6071 w 10000"/>
                      <a:gd name="connsiteY31" fmla="*/ 9901 h 10073"/>
                      <a:gd name="connsiteX32" fmla="*/ 5857 w 10000"/>
                      <a:gd name="connsiteY32" fmla="*/ 9670 h 10073"/>
                      <a:gd name="connsiteX33" fmla="*/ 5857 w 10000"/>
                      <a:gd name="connsiteY33" fmla="*/ 9325 h 10073"/>
                      <a:gd name="connsiteX34" fmla="*/ 5857 w 10000"/>
                      <a:gd name="connsiteY34" fmla="*/ 7257 h 10073"/>
                      <a:gd name="connsiteX35" fmla="*/ 4571 w 10000"/>
                      <a:gd name="connsiteY35" fmla="*/ 5532 h 10073"/>
                      <a:gd name="connsiteX36" fmla="*/ 1643 w 10000"/>
                      <a:gd name="connsiteY36" fmla="*/ 9728 h 10073"/>
                      <a:gd name="connsiteX37" fmla="*/ 1429 w 10000"/>
                      <a:gd name="connsiteY37" fmla="*/ 9901 h 10073"/>
                      <a:gd name="connsiteX38" fmla="*/ 1214 w 10000"/>
                      <a:gd name="connsiteY38" fmla="*/ 9958 h 10073"/>
                      <a:gd name="connsiteX39" fmla="*/ 929 w 10000"/>
                      <a:gd name="connsiteY39" fmla="*/ 10073 h 10073"/>
                      <a:gd name="connsiteX40" fmla="*/ 643 w 10000"/>
                      <a:gd name="connsiteY40" fmla="*/ 10073 h 10073"/>
                      <a:gd name="connsiteX41" fmla="*/ 429 w 10000"/>
                      <a:gd name="connsiteY41" fmla="*/ 9958 h 10073"/>
                      <a:gd name="connsiteX42" fmla="*/ 286 w 10000"/>
                      <a:gd name="connsiteY42" fmla="*/ 9843 h 10073"/>
                      <a:gd name="connsiteX43" fmla="*/ 71 w 10000"/>
                      <a:gd name="connsiteY43" fmla="*/ 9670 h 10073"/>
                      <a:gd name="connsiteX44" fmla="*/ 0 w 10000"/>
                      <a:gd name="connsiteY44" fmla="*/ 9441 h 10073"/>
                      <a:gd name="connsiteX45" fmla="*/ 71 w 10000"/>
                      <a:gd name="connsiteY45" fmla="*/ 9269 h 10073"/>
                      <a:gd name="connsiteX46" fmla="*/ 71 w 10000"/>
                      <a:gd name="connsiteY46" fmla="*/ 9038 h 10073"/>
                      <a:gd name="connsiteX47" fmla="*/ 5071 w 10000"/>
                      <a:gd name="connsiteY47" fmla="*/ 2142 h 10073"/>
                      <a:gd name="connsiteX48" fmla="*/ 5786 w 10000"/>
                      <a:gd name="connsiteY48" fmla="*/ 1280 h 10073"/>
                      <a:gd name="connsiteX49" fmla="*/ 4286 w 10000"/>
                      <a:gd name="connsiteY49" fmla="*/ 1970 h 10073"/>
                      <a:gd name="connsiteX50" fmla="*/ 3286 w 10000"/>
                      <a:gd name="connsiteY50" fmla="*/ 3464 h 10073"/>
                      <a:gd name="connsiteX51" fmla="*/ 3071 w 10000"/>
                      <a:gd name="connsiteY51" fmla="*/ 3636 h 10073"/>
                      <a:gd name="connsiteX52" fmla="*/ 2857 w 10000"/>
                      <a:gd name="connsiteY52" fmla="*/ 3693 h 10073"/>
                      <a:gd name="connsiteX53" fmla="*/ 2643 w 10000"/>
                      <a:gd name="connsiteY53" fmla="*/ 3693 h 10073"/>
                      <a:gd name="connsiteX54" fmla="*/ 2357 w 10000"/>
                      <a:gd name="connsiteY54" fmla="*/ 3693 h 10073"/>
                      <a:gd name="connsiteX55" fmla="*/ 2214 w 10000"/>
                      <a:gd name="connsiteY55" fmla="*/ 3521 h 10073"/>
                      <a:gd name="connsiteX56" fmla="*/ 2071 w 10000"/>
                      <a:gd name="connsiteY56" fmla="*/ 3406 h 10073"/>
                      <a:gd name="connsiteX57" fmla="*/ 2071 w 10000"/>
                      <a:gd name="connsiteY57" fmla="*/ 3176 h 10073"/>
                      <a:gd name="connsiteX58" fmla="*/ 2214 w 10000"/>
                      <a:gd name="connsiteY58" fmla="*/ 3003 h 10073"/>
                      <a:gd name="connsiteX59" fmla="*/ 3357 w 10000"/>
                      <a:gd name="connsiteY59" fmla="*/ 1394 h 10073"/>
                      <a:gd name="connsiteX60" fmla="*/ 3429 w 10000"/>
                      <a:gd name="connsiteY60" fmla="*/ 1280 h 10073"/>
                      <a:gd name="connsiteX61" fmla="*/ 3571 w 10000"/>
                      <a:gd name="connsiteY61" fmla="*/ 1222 h 10073"/>
                      <a:gd name="connsiteX62" fmla="*/ 3643 w 10000"/>
                      <a:gd name="connsiteY62" fmla="*/ 1164 h 10073"/>
                      <a:gd name="connsiteX63" fmla="*/ 5929 w 10000"/>
                      <a:gd name="connsiteY6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571 w 10000"/>
                      <a:gd name="connsiteY59" fmla="*/ 1222 h 10073"/>
                      <a:gd name="connsiteX60" fmla="*/ 3643 w 10000"/>
                      <a:gd name="connsiteY60" fmla="*/ 1164 h 10073"/>
                      <a:gd name="connsiteX61" fmla="*/ 5929 w 10000"/>
                      <a:gd name="connsiteY61"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643 w 10000"/>
                      <a:gd name="connsiteY59" fmla="*/ 1164 h 10073"/>
                      <a:gd name="connsiteX60" fmla="*/ 5929 w 10000"/>
                      <a:gd name="connsiteY60"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411 w 10000"/>
                      <a:gd name="connsiteY58" fmla="*/ 1315 h 10073"/>
                      <a:gd name="connsiteX59" fmla="*/ 3643 w 10000"/>
                      <a:gd name="connsiteY59" fmla="*/ 1164 h 10073"/>
                      <a:gd name="connsiteX60" fmla="*/ 5929 w 10000"/>
                      <a:gd name="connsiteY60"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411 w 10000"/>
                      <a:gd name="connsiteY58" fmla="*/ 1315 h 10073"/>
                      <a:gd name="connsiteX59" fmla="*/ 5929 w 10000"/>
                      <a:gd name="connsiteY59"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071 w 10000"/>
                      <a:gd name="connsiteY54" fmla="*/ 3406 h 10073"/>
                      <a:gd name="connsiteX55" fmla="*/ 2071 w 10000"/>
                      <a:gd name="connsiteY55" fmla="*/ 3176 h 10073"/>
                      <a:gd name="connsiteX56" fmla="*/ 2214 w 10000"/>
                      <a:gd name="connsiteY56" fmla="*/ 3003 h 10073"/>
                      <a:gd name="connsiteX57" fmla="*/ 3411 w 10000"/>
                      <a:gd name="connsiteY57" fmla="*/ 1315 h 10073"/>
                      <a:gd name="connsiteX58" fmla="*/ 5929 w 10000"/>
                      <a:gd name="connsiteY58"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071 w 10000"/>
                      <a:gd name="connsiteY54" fmla="*/ 3176 h 10073"/>
                      <a:gd name="connsiteX55" fmla="*/ 2214 w 10000"/>
                      <a:gd name="connsiteY55" fmla="*/ 3003 h 10073"/>
                      <a:gd name="connsiteX56" fmla="*/ 3411 w 10000"/>
                      <a:gd name="connsiteY56" fmla="*/ 1315 h 10073"/>
                      <a:gd name="connsiteX57" fmla="*/ 5929 w 10000"/>
                      <a:gd name="connsiteY57"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003 h 10073"/>
                      <a:gd name="connsiteX55" fmla="*/ 3411 w 10000"/>
                      <a:gd name="connsiteY55" fmla="*/ 1315 h 10073"/>
                      <a:gd name="connsiteX56" fmla="*/ 5929 w 10000"/>
                      <a:gd name="connsiteY56"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357 w 10000"/>
                      <a:gd name="connsiteY52" fmla="*/ 3693 h 10073"/>
                      <a:gd name="connsiteX53" fmla="*/ 2214 w 10000"/>
                      <a:gd name="connsiteY53" fmla="*/ 3003 h 10073"/>
                      <a:gd name="connsiteX54" fmla="*/ 3411 w 10000"/>
                      <a:gd name="connsiteY54" fmla="*/ 1315 h 10073"/>
                      <a:gd name="connsiteX55" fmla="*/ 5929 w 10000"/>
                      <a:gd name="connsiteY55"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357 w 10000"/>
                      <a:gd name="connsiteY51" fmla="*/ 3693 h 10073"/>
                      <a:gd name="connsiteX52" fmla="*/ 2214 w 10000"/>
                      <a:gd name="connsiteY52" fmla="*/ 3003 h 10073"/>
                      <a:gd name="connsiteX53" fmla="*/ 3411 w 10000"/>
                      <a:gd name="connsiteY53" fmla="*/ 1315 h 10073"/>
                      <a:gd name="connsiteX54" fmla="*/ 5929 w 10000"/>
                      <a:gd name="connsiteY54"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571 w 10000"/>
                      <a:gd name="connsiteY17" fmla="*/ 3234 h 10073"/>
                      <a:gd name="connsiteX18" fmla="*/ 7571 w 10000"/>
                      <a:gd name="connsiteY18" fmla="*/ 2315 h 10073"/>
                      <a:gd name="connsiteX19" fmla="*/ 5857 w 10000"/>
                      <a:gd name="connsiteY19" fmla="*/ 4728 h 10073"/>
                      <a:gd name="connsiteX20" fmla="*/ 7286 w 10000"/>
                      <a:gd name="connsiteY20" fmla="*/ 6740 h 10073"/>
                      <a:gd name="connsiteX21" fmla="*/ 7429 w 10000"/>
                      <a:gd name="connsiteY21" fmla="*/ 6854 h 10073"/>
                      <a:gd name="connsiteX22" fmla="*/ 7500 w 10000"/>
                      <a:gd name="connsiteY22" fmla="*/ 7084 h 10073"/>
                      <a:gd name="connsiteX23" fmla="*/ 7500 w 10000"/>
                      <a:gd name="connsiteY23" fmla="*/ 9325 h 10073"/>
                      <a:gd name="connsiteX24" fmla="*/ 7429 w 10000"/>
                      <a:gd name="connsiteY24" fmla="*/ 9670 h 10073"/>
                      <a:gd name="connsiteX25" fmla="*/ 7214 w 10000"/>
                      <a:gd name="connsiteY25" fmla="*/ 9901 h 10073"/>
                      <a:gd name="connsiteX26" fmla="*/ 7000 w 10000"/>
                      <a:gd name="connsiteY26" fmla="*/ 9958 h 10073"/>
                      <a:gd name="connsiteX27" fmla="*/ 6643 w 10000"/>
                      <a:gd name="connsiteY27" fmla="*/ 10073 h 10073"/>
                      <a:gd name="connsiteX28" fmla="*/ 6357 w 10000"/>
                      <a:gd name="connsiteY28" fmla="*/ 9958 h 10073"/>
                      <a:gd name="connsiteX29" fmla="*/ 6071 w 10000"/>
                      <a:gd name="connsiteY29" fmla="*/ 9901 h 10073"/>
                      <a:gd name="connsiteX30" fmla="*/ 5857 w 10000"/>
                      <a:gd name="connsiteY30" fmla="*/ 9670 h 10073"/>
                      <a:gd name="connsiteX31" fmla="*/ 5857 w 10000"/>
                      <a:gd name="connsiteY31" fmla="*/ 9325 h 10073"/>
                      <a:gd name="connsiteX32" fmla="*/ 5857 w 10000"/>
                      <a:gd name="connsiteY32" fmla="*/ 7257 h 10073"/>
                      <a:gd name="connsiteX33" fmla="*/ 4571 w 10000"/>
                      <a:gd name="connsiteY33" fmla="*/ 5532 h 10073"/>
                      <a:gd name="connsiteX34" fmla="*/ 1643 w 10000"/>
                      <a:gd name="connsiteY34" fmla="*/ 9728 h 10073"/>
                      <a:gd name="connsiteX35" fmla="*/ 1429 w 10000"/>
                      <a:gd name="connsiteY35" fmla="*/ 9901 h 10073"/>
                      <a:gd name="connsiteX36" fmla="*/ 1214 w 10000"/>
                      <a:gd name="connsiteY36" fmla="*/ 9958 h 10073"/>
                      <a:gd name="connsiteX37" fmla="*/ 929 w 10000"/>
                      <a:gd name="connsiteY37" fmla="*/ 10073 h 10073"/>
                      <a:gd name="connsiteX38" fmla="*/ 643 w 10000"/>
                      <a:gd name="connsiteY38" fmla="*/ 10073 h 10073"/>
                      <a:gd name="connsiteX39" fmla="*/ 429 w 10000"/>
                      <a:gd name="connsiteY39" fmla="*/ 9958 h 10073"/>
                      <a:gd name="connsiteX40" fmla="*/ 286 w 10000"/>
                      <a:gd name="connsiteY40" fmla="*/ 9843 h 10073"/>
                      <a:gd name="connsiteX41" fmla="*/ 71 w 10000"/>
                      <a:gd name="connsiteY41" fmla="*/ 9670 h 10073"/>
                      <a:gd name="connsiteX42" fmla="*/ 0 w 10000"/>
                      <a:gd name="connsiteY42" fmla="*/ 9441 h 10073"/>
                      <a:gd name="connsiteX43" fmla="*/ 71 w 10000"/>
                      <a:gd name="connsiteY43" fmla="*/ 9269 h 10073"/>
                      <a:gd name="connsiteX44" fmla="*/ 71 w 10000"/>
                      <a:gd name="connsiteY44" fmla="*/ 9038 h 10073"/>
                      <a:gd name="connsiteX45" fmla="*/ 5071 w 10000"/>
                      <a:gd name="connsiteY45" fmla="*/ 2142 h 10073"/>
                      <a:gd name="connsiteX46" fmla="*/ 5786 w 10000"/>
                      <a:gd name="connsiteY46" fmla="*/ 1280 h 10073"/>
                      <a:gd name="connsiteX47" fmla="*/ 4286 w 10000"/>
                      <a:gd name="connsiteY47" fmla="*/ 1970 h 10073"/>
                      <a:gd name="connsiteX48" fmla="*/ 3286 w 10000"/>
                      <a:gd name="connsiteY48" fmla="*/ 3464 h 10073"/>
                      <a:gd name="connsiteX49" fmla="*/ 2357 w 10000"/>
                      <a:gd name="connsiteY49" fmla="*/ 3693 h 10073"/>
                      <a:gd name="connsiteX50" fmla="*/ 2214 w 10000"/>
                      <a:gd name="connsiteY50" fmla="*/ 3003 h 10073"/>
                      <a:gd name="connsiteX51" fmla="*/ 3411 w 10000"/>
                      <a:gd name="connsiteY51" fmla="*/ 1315 h 10073"/>
                      <a:gd name="connsiteX52" fmla="*/ 5929 w 10000"/>
                      <a:gd name="connsiteY5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571 w 10000"/>
                      <a:gd name="connsiteY16" fmla="*/ 3234 h 10073"/>
                      <a:gd name="connsiteX17" fmla="*/ 7571 w 10000"/>
                      <a:gd name="connsiteY17" fmla="*/ 2315 h 10073"/>
                      <a:gd name="connsiteX18" fmla="*/ 5857 w 10000"/>
                      <a:gd name="connsiteY18" fmla="*/ 4728 h 10073"/>
                      <a:gd name="connsiteX19" fmla="*/ 7286 w 10000"/>
                      <a:gd name="connsiteY19" fmla="*/ 6740 h 10073"/>
                      <a:gd name="connsiteX20" fmla="*/ 7429 w 10000"/>
                      <a:gd name="connsiteY20" fmla="*/ 6854 h 10073"/>
                      <a:gd name="connsiteX21" fmla="*/ 7500 w 10000"/>
                      <a:gd name="connsiteY21" fmla="*/ 7084 h 10073"/>
                      <a:gd name="connsiteX22" fmla="*/ 7500 w 10000"/>
                      <a:gd name="connsiteY22" fmla="*/ 9325 h 10073"/>
                      <a:gd name="connsiteX23" fmla="*/ 7429 w 10000"/>
                      <a:gd name="connsiteY23" fmla="*/ 9670 h 10073"/>
                      <a:gd name="connsiteX24" fmla="*/ 7214 w 10000"/>
                      <a:gd name="connsiteY24" fmla="*/ 9901 h 10073"/>
                      <a:gd name="connsiteX25" fmla="*/ 7000 w 10000"/>
                      <a:gd name="connsiteY25" fmla="*/ 9958 h 10073"/>
                      <a:gd name="connsiteX26" fmla="*/ 6643 w 10000"/>
                      <a:gd name="connsiteY26" fmla="*/ 10073 h 10073"/>
                      <a:gd name="connsiteX27" fmla="*/ 6357 w 10000"/>
                      <a:gd name="connsiteY27" fmla="*/ 9958 h 10073"/>
                      <a:gd name="connsiteX28" fmla="*/ 6071 w 10000"/>
                      <a:gd name="connsiteY28" fmla="*/ 9901 h 10073"/>
                      <a:gd name="connsiteX29" fmla="*/ 5857 w 10000"/>
                      <a:gd name="connsiteY29" fmla="*/ 9670 h 10073"/>
                      <a:gd name="connsiteX30" fmla="*/ 5857 w 10000"/>
                      <a:gd name="connsiteY30" fmla="*/ 9325 h 10073"/>
                      <a:gd name="connsiteX31" fmla="*/ 5857 w 10000"/>
                      <a:gd name="connsiteY31" fmla="*/ 7257 h 10073"/>
                      <a:gd name="connsiteX32" fmla="*/ 4571 w 10000"/>
                      <a:gd name="connsiteY32" fmla="*/ 5532 h 10073"/>
                      <a:gd name="connsiteX33" fmla="*/ 1643 w 10000"/>
                      <a:gd name="connsiteY33" fmla="*/ 9728 h 10073"/>
                      <a:gd name="connsiteX34" fmla="*/ 1429 w 10000"/>
                      <a:gd name="connsiteY34" fmla="*/ 9901 h 10073"/>
                      <a:gd name="connsiteX35" fmla="*/ 1214 w 10000"/>
                      <a:gd name="connsiteY35" fmla="*/ 9958 h 10073"/>
                      <a:gd name="connsiteX36" fmla="*/ 929 w 10000"/>
                      <a:gd name="connsiteY36" fmla="*/ 10073 h 10073"/>
                      <a:gd name="connsiteX37" fmla="*/ 643 w 10000"/>
                      <a:gd name="connsiteY37" fmla="*/ 10073 h 10073"/>
                      <a:gd name="connsiteX38" fmla="*/ 429 w 10000"/>
                      <a:gd name="connsiteY38" fmla="*/ 9958 h 10073"/>
                      <a:gd name="connsiteX39" fmla="*/ 286 w 10000"/>
                      <a:gd name="connsiteY39" fmla="*/ 9843 h 10073"/>
                      <a:gd name="connsiteX40" fmla="*/ 71 w 10000"/>
                      <a:gd name="connsiteY40" fmla="*/ 9670 h 10073"/>
                      <a:gd name="connsiteX41" fmla="*/ 0 w 10000"/>
                      <a:gd name="connsiteY41" fmla="*/ 9441 h 10073"/>
                      <a:gd name="connsiteX42" fmla="*/ 71 w 10000"/>
                      <a:gd name="connsiteY42" fmla="*/ 9269 h 10073"/>
                      <a:gd name="connsiteX43" fmla="*/ 71 w 10000"/>
                      <a:gd name="connsiteY43" fmla="*/ 9038 h 10073"/>
                      <a:gd name="connsiteX44" fmla="*/ 5071 w 10000"/>
                      <a:gd name="connsiteY44" fmla="*/ 2142 h 10073"/>
                      <a:gd name="connsiteX45" fmla="*/ 5786 w 10000"/>
                      <a:gd name="connsiteY45" fmla="*/ 1280 h 10073"/>
                      <a:gd name="connsiteX46" fmla="*/ 4286 w 10000"/>
                      <a:gd name="connsiteY46" fmla="*/ 1970 h 10073"/>
                      <a:gd name="connsiteX47" fmla="*/ 3286 w 10000"/>
                      <a:gd name="connsiteY47" fmla="*/ 3464 h 10073"/>
                      <a:gd name="connsiteX48" fmla="*/ 2357 w 10000"/>
                      <a:gd name="connsiteY48" fmla="*/ 3693 h 10073"/>
                      <a:gd name="connsiteX49" fmla="*/ 2214 w 10000"/>
                      <a:gd name="connsiteY49" fmla="*/ 3003 h 10073"/>
                      <a:gd name="connsiteX50" fmla="*/ 3411 w 10000"/>
                      <a:gd name="connsiteY50" fmla="*/ 1315 h 10073"/>
                      <a:gd name="connsiteX51" fmla="*/ 5929 w 10000"/>
                      <a:gd name="connsiteY51"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571 w 10000"/>
                      <a:gd name="connsiteY15" fmla="*/ 3234 h 10073"/>
                      <a:gd name="connsiteX16" fmla="*/ 7571 w 10000"/>
                      <a:gd name="connsiteY16" fmla="*/ 2315 h 10073"/>
                      <a:gd name="connsiteX17" fmla="*/ 5857 w 10000"/>
                      <a:gd name="connsiteY17" fmla="*/ 4728 h 10073"/>
                      <a:gd name="connsiteX18" fmla="*/ 7286 w 10000"/>
                      <a:gd name="connsiteY18" fmla="*/ 6740 h 10073"/>
                      <a:gd name="connsiteX19" fmla="*/ 7429 w 10000"/>
                      <a:gd name="connsiteY19" fmla="*/ 6854 h 10073"/>
                      <a:gd name="connsiteX20" fmla="*/ 7500 w 10000"/>
                      <a:gd name="connsiteY20" fmla="*/ 7084 h 10073"/>
                      <a:gd name="connsiteX21" fmla="*/ 7500 w 10000"/>
                      <a:gd name="connsiteY21" fmla="*/ 9325 h 10073"/>
                      <a:gd name="connsiteX22" fmla="*/ 7429 w 10000"/>
                      <a:gd name="connsiteY22" fmla="*/ 9670 h 10073"/>
                      <a:gd name="connsiteX23" fmla="*/ 7214 w 10000"/>
                      <a:gd name="connsiteY23" fmla="*/ 9901 h 10073"/>
                      <a:gd name="connsiteX24" fmla="*/ 7000 w 10000"/>
                      <a:gd name="connsiteY24" fmla="*/ 9958 h 10073"/>
                      <a:gd name="connsiteX25" fmla="*/ 6643 w 10000"/>
                      <a:gd name="connsiteY25" fmla="*/ 10073 h 10073"/>
                      <a:gd name="connsiteX26" fmla="*/ 6357 w 10000"/>
                      <a:gd name="connsiteY26" fmla="*/ 9958 h 10073"/>
                      <a:gd name="connsiteX27" fmla="*/ 6071 w 10000"/>
                      <a:gd name="connsiteY27" fmla="*/ 9901 h 10073"/>
                      <a:gd name="connsiteX28" fmla="*/ 5857 w 10000"/>
                      <a:gd name="connsiteY28" fmla="*/ 9670 h 10073"/>
                      <a:gd name="connsiteX29" fmla="*/ 5857 w 10000"/>
                      <a:gd name="connsiteY29" fmla="*/ 9325 h 10073"/>
                      <a:gd name="connsiteX30" fmla="*/ 5857 w 10000"/>
                      <a:gd name="connsiteY30" fmla="*/ 7257 h 10073"/>
                      <a:gd name="connsiteX31" fmla="*/ 4571 w 10000"/>
                      <a:gd name="connsiteY31" fmla="*/ 5532 h 10073"/>
                      <a:gd name="connsiteX32" fmla="*/ 1643 w 10000"/>
                      <a:gd name="connsiteY32" fmla="*/ 9728 h 10073"/>
                      <a:gd name="connsiteX33" fmla="*/ 1429 w 10000"/>
                      <a:gd name="connsiteY33" fmla="*/ 9901 h 10073"/>
                      <a:gd name="connsiteX34" fmla="*/ 1214 w 10000"/>
                      <a:gd name="connsiteY34" fmla="*/ 9958 h 10073"/>
                      <a:gd name="connsiteX35" fmla="*/ 929 w 10000"/>
                      <a:gd name="connsiteY35" fmla="*/ 10073 h 10073"/>
                      <a:gd name="connsiteX36" fmla="*/ 643 w 10000"/>
                      <a:gd name="connsiteY36" fmla="*/ 10073 h 10073"/>
                      <a:gd name="connsiteX37" fmla="*/ 429 w 10000"/>
                      <a:gd name="connsiteY37" fmla="*/ 9958 h 10073"/>
                      <a:gd name="connsiteX38" fmla="*/ 286 w 10000"/>
                      <a:gd name="connsiteY38" fmla="*/ 9843 h 10073"/>
                      <a:gd name="connsiteX39" fmla="*/ 71 w 10000"/>
                      <a:gd name="connsiteY39" fmla="*/ 9670 h 10073"/>
                      <a:gd name="connsiteX40" fmla="*/ 0 w 10000"/>
                      <a:gd name="connsiteY40" fmla="*/ 9441 h 10073"/>
                      <a:gd name="connsiteX41" fmla="*/ 71 w 10000"/>
                      <a:gd name="connsiteY41" fmla="*/ 9269 h 10073"/>
                      <a:gd name="connsiteX42" fmla="*/ 71 w 10000"/>
                      <a:gd name="connsiteY42" fmla="*/ 9038 h 10073"/>
                      <a:gd name="connsiteX43" fmla="*/ 5071 w 10000"/>
                      <a:gd name="connsiteY43" fmla="*/ 2142 h 10073"/>
                      <a:gd name="connsiteX44" fmla="*/ 5786 w 10000"/>
                      <a:gd name="connsiteY44" fmla="*/ 1280 h 10073"/>
                      <a:gd name="connsiteX45" fmla="*/ 4286 w 10000"/>
                      <a:gd name="connsiteY45" fmla="*/ 1970 h 10073"/>
                      <a:gd name="connsiteX46" fmla="*/ 3286 w 10000"/>
                      <a:gd name="connsiteY46" fmla="*/ 3464 h 10073"/>
                      <a:gd name="connsiteX47" fmla="*/ 2357 w 10000"/>
                      <a:gd name="connsiteY47" fmla="*/ 3693 h 10073"/>
                      <a:gd name="connsiteX48" fmla="*/ 2214 w 10000"/>
                      <a:gd name="connsiteY48" fmla="*/ 3003 h 10073"/>
                      <a:gd name="connsiteX49" fmla="*/ 3411 w 10000"/>
                      <a:gd name="connsiteY49" fmla="*/ 1315 h 10073"/>
                      <a:gd name="connsiteX50" fmla="*/ 5929 w 10000"/>
                      <a:gd name="connsiteY50"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214 w 10000"/>
                      <a:gd name="connsiteY11" fmla="*/ 5303 h 10073"/>
                      <a:gd name="connsiteX12" fmla="*/ 9000 w 10000"/>
                      <a:gd name="connsiteY12" fmla="*/ 5245 h 10073"/>
                      <a:gd name="connsiteX13" fmla="*/ 8857 w 10000"/>
                      <a:gd name="connsiteY13" fmla="*/ 5073 h 10073"/>
                      <a:gd name="connsiteX14" fmla="*/ 7571 w 10000"/>
                      <a:gd name="connsiteY14" fmla="*/ 3234 h 10073"/>
                      <a:gd name="connsiteX15" fmla="*/ 7571 w 10000"/>
                      <a:gd name="connsiteY15" fmla="*/ 2315 h 10073"/>
                      <a:gd name="connsiteX16" fmla="*/ 5857 w 10000"/>
                      <a:gd name="connsiteY16" fmla="*/ 4728 h 10073"/>
                      <a:gd name="connsiteX17" fmla="*/ 7286 w 10000"/>
                      <a:gd name="connsiteY17" fmla="*/ 6740 h 10073"/>
                      <a:gd name="connsiteX18" fmla="*/ 7429 w 10000"/>
                      <a:gd name="connsiteY18" fmla="*/ 6854 h 10073"/>
                      <a:gd name="connsiteX19" fmla="*/ 7500 w 10000"/>
                      <a:gd name="connsiteY19" fmla="*/ 7084 h 10073"/>
                      <a:gd name="connsiteX20" fmla="*/ 7500 w 10000"/>
                      <a:gd name="connsiteY20" fmla="*/ 9325 h 10073"/>
                      <a:gd name="connsiteX21" fmla="*/ 7429 w 10000"/>
                      <a:gd name="connsiteY21" fmla="*/ 9670 h 10073"/>
                      <a:gd name="connsiteX22" fmla="*/ 7214 w 10000"/>
                      <a:gd name="connsiteY22" fmla="*/ 9901 h 10073"/>
                      <a:gd name="connsiteX23" fmla="*/ 7000 w 10000"/>
                      <a:gd name="connsiteY23" fmla="*/ 9958 h 10073"/>
                      <a:gd name="connsiteX24" fmla="*/ 6643 w 10000"/>
                      <a:gd name="connsiteY24" fmla="*/ 10073 h 10073"/>
                      <a:gd name="connsiteX25" fmla="*/ 6357 w 10000"/>
                      <a:gd name="connsiteY25" fmla="*/ 9958 h 10073"/>
                      <a:gd name="connsiteX26" fmla="*/ 6071 w 10000"/>
                      <a:gd name="connsiteY26" fmla="*/ 9901 h 10073"/>
                      <a:gd name="connsiteX27" fmla="*/ 5857 w 10000"/>
                      <a:gd name="connsiteY27" fmla="*/ 9670 h 10073"/>
                      <a:gd name="connsiteX28" fmla="*/ 5857 w 10000"/>
                      <a:gd name="connsiteY28" fmla="*/ 9325 h 10073"/>
                      <a:gd name="connsiteX29" fmla="*/ 5857 w 10000"/>
                      <a:gd name="connsiteY29" fmla="*/ 7257 h 10073"/>
                      <a:gd name="connsiteX30" fmla="*/ 4571 w 10000"/>
                      <a:gd name="connsiteY30" fmla="*/ 5532 h 10073"/>
                      <a:gd name="connsiteX31" fmla="*/ 1643 w 10000"/>
                      <a:gd name="connsiteY31" fmla="*/ 9728 h 10073"/>
                      <a:gd name="connsiteX32" fmla="*/ 1429 w 10000"/>
                      <a:gd name="connsiteY32" fmla="*/ 9901 h 10073"/>
                      <a:gd name="connsiteX33" fmla="*/ 1214 w 10000"/>
                      <a:gd name="connsiteY33" fmla="*/ 9958 h 10073"/>
                      <a:gd name="connsiteX34" fmla="*/ 929 w 10000"/>
                      <a:gd name="connsiteY34" fmla="*/ 10073 h 10073"/>
                      <a:gd name="connsiteX35" fmla="*/ 643 w 10000"/>
                      <a:gd name="connsiteY35" fmla="*/ 10073 h 10073"/>
                      <a:gd name="connsiteX36" fmla="*/ 429 w 10000"/>
                      <a:gd name="connsiteY36" fmla="*/ 9958 h 10073"/>
                      <a:gd name="connsiteX37" fmla="*/ 286 w 10000"/>
                      <a:gd name="connsiteY37" fmla="*/ 9843 h 10073"/>
                      <a:gd name="connsiteX38" fmla="*/ 71 w 10000"/>
                      <a:gd name="connsiteY38" fmla="*/ 9670 h 10073"/>
                      <a:gd name="connsiteX39" fmla="*/ 0 w 10000"/>
                      <a:gd name="connsiteY39" fmla="*/ 9441 h 10073"/>
                      <a:gd name="connsiteX40" fmla="*/ 71 w 10000"/>
                      <a:gd name="connsiteY40" fmla="*/ 9269 h 10073"/>
                      <a:gd name="connsiteX41" fmla="*/ 71 w 10000"/>
                      <a:gd name="connsiteY41" fmla="*/ 9038 h 10073"/>
                      <a:gd name="connsiteX42" fmla="*/ 5071 w 10000"/>
                      <a:gd name="connsiteY42" fmla="*/ 2142 h 10073"/>
                      <a:gd name="connsiteX43" fmla="*/ 5786 w 10000"/>
                      <a:gd name="connsiteY43" fmla="*/ 1280 h 10073"/>
                      <a:gd name="connsiteX44" fmla="*/ 4286 w 10000"/>
                      <a:gd name="connsiteY44" fmla="*/ 1970 h 10073"/>
                      <a:gd name="connsiteX45" fmla="*/ 3286 w 10000"/>
                      <a:gd name="connsiteY45" fmla="*/ 3464 h 10073"/>
                      <a:gd name="connsiteX46" fmla="*/ 2357 w 10000"/>
                      <a:gd name="connsiteY46" fmla="*/ 3693 h 10073"/>
                      <a:gd name="connsiteX47" fmla="*/ 2214 w 10000"/>
                      <a:gd name="connsiteY47" fmla="*/ 3003 h 10073"/>
                      <a:gd name="connsiteX48" fmla="*/ 3411 w 10000"/>
                      <a:gd name="connsiteY48" fmla="*/ 1315 h 10073"/>
                      <a:gd name="connsiteX49" fmla="*/ 5929 w 10000"/>
                      <a:gd name="connsiteY49"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714 w 10000"/>
                      <a:gd name="connsiteY9" fmla="*/ 5245 h 10073"/>
                      <a:gd name="connsiteX10" fmla="*/ 9214 w 10000"/>
                      <a:gd name="connsiteY10" fmla="*/ 5303 h 10073"/>
                      <a:gd name="connsiteX11" fmla="*/ 9000 w 10000"/>
                      <a:gd name="connsiteY11" fmla="*/ 5245 h 10073"/>
                      <a:gd name="connsiteX12" fmla="*/ 8857 w 10000"/>
                      <a:gd name="connsiteY12" fmla="*/ 5073 h 10073"/>
                      <a:gd name="connsiteX13" fmla="*/ 7571 w 10000"/>
                      <a:gd name="connsiteY13" fmla="*/ 3234 h 10073"/>
                      <a:gd name="connsiteX14" fmla="*/ 7571 w 10000"/>
                      <a:gd name="connsiteY14" fmla="*/ 2315 h 10073"/>
                      <a:gd name="connsiteX15" fmla="*/ 5857 w 10000"/>
                      <a:gd name="connsiteY15" fmla="*/ 4728 h 10073"/>
                      <a:gd name="connsiteX16" fmla="*/ 7286 w 10000"/>
                      <a:gd name="connsiteY16" fmla="*/ 6740 h 10073"/>
                      <a:gd name="connsiteX17" fmla="*/ 7429 w 10000"/>
                      <a:gd name="connsiteY17" fmla="*/ 6854 h 10073"/>
                      <a:gd name="connsiteX18" fmla="*/ 7500 w 10000"/>
                      <a:gd name="connsiteY18" fmla="*/ 7084 h 10073"/>
                      <a:gd name="connsiteX19" fmla="*/ 7500 w 10000"/>
                      <a:gd name="connsiteY19" fmla="*/ 9325 h 10073"/>
                      <a:gd name="connsiteX20" fmla="*/ 7429 w 10000"/>
                      <a:gd name="connsiteY20" fmla="*/ 9670 h 10073"/>
                      <a:gd name="connsiteX21" fmla="*/ 7214 w 10000"/>
                      <a:gd name="connsiteY21" fmla="*/ 9901 h 10073"/>
                      <a:gd name="connsiteX22" fmla="*/ 7000 w 10000"/>
                      <a:gd name="connsiteY22" fmla="*/ 9958 h 10073"/>
                      <a:gd name="connsiteX23" fmla="*/ 6643 w 10000"/>
                      <a:gd name="connsiteY23" fmla="*/ 10073 h 10073"/>
                      <a:gd name="connsiteX24" fmla="*/ 6357 w 10000"/>
                      <a:gd name="connsiteY24" fmla="*/ 9958 h 10073"/>
                      <a:gd name="connsiteX25" fmla="*/ 6071 w 10000"/>
                      <a:gd name="connsiteY25" fmla="*/ 9901 h 10073"/>
                      <a:gd name="connsiteX26" fmla="*/ 5857 w 10000"/>
                      <a:gd name="connsiteY26" fmla="*/ 9670 h 10073"/>
                      <a:gd name="connsiteX27" fmla="*/ 5857 w 10000"/>
                      <a:gd name="connsiteY27" fmla="*/ 9325 h 10073"/>
                      <a:gd name="connsiteX28" fmla="*/ 5857 w 10000"/>
                      <a:gd name="connsiteY28" fmla="*/ 7257 h 10073"/>
                      <a:gd name="connsiteX29" fmla="*/ 4571 w 10000"/>
                      <a:gd name="connsiteY29" fmla="*/ 5532 h 10073"/>
                      <a:gd name="connsiteX30" fmla="*/ 1643 w 10000"/>
                      <a:gd name="connsiteY30" fmla="*/ 9728 h 10073"/>
                      <a:gd name="connsiteX31" fmla="*/ 1429 w 10000"/>
                      <a:gd name="connsiteY31" fmla="*/ 9901 h 10073"/>
                      <a:gd name="connsiteX32" fmla="*/ 1214 w 10000"/>
                      <a:gd name="connsiteY32" fmla="*/ 9958 h 10073"/>
                      <a:gd name="connsiteX33" fmla="*/ 929 w 10000"/>
                      <a:gd name="connsiteY33" fmla="*/ 10073 h 10073"/>
                      <a:gd name="connsiteX34" fmla="*/ 643 w 10000"/>
                      <a:gd name="connsiteY34" fmla="*/ 10073 h 10073"/>
                      <a:gd name="connsiteX35" fmla="*/ 429 w 10000"/>
                      <a:gd name="connsiteY35" fmla="*/ 9958 h 10073"/>
                      <a:gd name="connsiteX36" fmla="*/ 286 w 10000"/>
                      <a:gd name="connsiteY36" fmla="*/ 9843 h 10073"/>
                      <a:gd name="connsiteX37" fmla="*/ 71 w 10000"/>
                      <a:gd name="connsiteY37" fmla="*/ 9670 h 10073"/>
                      <a:gd name="connsiteX38" fmla="*/ 0 w 10000"/>
                      <a:gd name="connsiteY38" fmla="*/ 9441 h 10073"/>
                      <a:gd name="connsiteX39" fmla="*/ 71 w 10000"/>
                      <a:gd name="connsiteY39" fmla="*/ 9269 h 10073"/>
                      <a:gd name="connsiteX40" fmla="*/ 71 w 10000"/>
                      <a:gd name="connsiteY40" fmla="*/ 9038 h 10073"/>
                      <a:gd name="connsiteX41" fmla="*/ 5071 w 10000"/>
                      <a:gd name="connsiteY41" fmla="*/ 2142 h 10073"/>
                      <a:gd name="connsiteX42" fmla="*/ 5786 w 10000"/>
                      <a:gd name="connsiteY42" fmla="*/ 1280 h 10073"/>
                      <a:gd name="connsiteX43" fmla="*/ 4286 w 10000"/>
                      <a:gd name="connsiteY43" fmla="*/ 1970 h 10073"/>
                      <a:gd name="connsiteX44" fmla="*/ 3286 w 10000"/>
                      <a:gd name="connsiteY44" fmla="*/ 3464 h 10073"/>
                      <a:gd name="connsiteX45" fmla="*/ 2357 w 10000"/>
                      <a:gd name="connsiteY45" fmla="*/ 3693 h 10073"/>
                      <a:gd name="connsiteX46" fmla="*/ 2214 w 10000"/>
                      <a:gd name="connsiteY46" fmla="*/ 3003 h 10073"/>
                      <a:gd name="connsiteX47" fmla="*/ 3411 w 10000"/>
                      <a:gd name="connsiteY47" fmla="*/ 1315 h 10073"/>
                      <a:gd name="connsiteX48" fmla="*/ 5929 w 10000"/>
                      <a:gd name="connsiteY48"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9714 w 10000"/>
                      <a:gd name="connsiteY8" fmla="*/ 5245 h 10073"/>
                      <a:gd name="connsiteX9" fmla="*/ 9214 w 10000"/>
                      <a:gd name="connsiteY9" fmla="*/ 5303 h 10073"/>
                      <a:gd name="connsiteX10" fmla="*/ 9000 w 10000"/>
                      <a:gd name="connsiteY10" fmla="*/ 5245 h 10073"/>
                      <a:gd name="connsiteX11" fmla="*/ 8857 w 10000"/>
                      <a:gd name="connsiteY11" fmla="*/ 5073 h 10073"/>
                      <a:gd name="connsiteX12" fmla="*/ 7571 w 10000"/>
                      <a:gd name="connsiteY12" fmla="*/ 3234 h 10073"/>
                      <a:gd name="connsiteX13" fmla="*/ 7571 w 10000"/>
                      <a:gd name="connsiteY13" fmla="*/ 2315 h 10073"/>
                      <a:gd name="connsiteX14" fmla="*/ 5857 w 10000"/>
                      <a:gd name="connsiteY14" fmla="*/ 4728 h 10073"/>
                      <a:gd name="connsiteX15" fmla="*/ 7286 w 10000"/>
                      <a:gd name="connsiteY15" fmla="*/ 6740 h 10073"/>
                      <a:gd name="connsiteX16" fmla="*/ 7429 w 10000"/>
                      <a:gd name="connsiteY16" fmla="*/ 6854 h 10073"/>
                      <a:gd name="connsiteX17" fmla="*/ 7500 w 10000"/>
                      <a:gd name="connsiteY17" fmla="*/ 7084 h 10073"/>
                      <a:gd name="connsiteX18" fmla="*/ 7500 w 10000"/>
                      <a:gd name="connsiteY18" fmla="*/ 9325 h 10073"/>
                      <a:gd name="connsiteX19" fmla="*/ 7429 w 10000"/>
                      <a:gd name="connsiteY19" fmla="*/ 9670 h 10073"/>
                      <a:gd name="connsiteX20" fmla="*/ 7214 w 10000"/>
                      <a:gd name="connsiteY20" fmla="*/ 9901 h 10073"/>
                      <a:gd name="connsiteX21" fmla="*/ 7000 w 10000"/>
                      <a:gd name="connsiteY21" fmla="*/ 9958 h 10073"/>
                      <a:gd name="connsiteX22" fmla="*/ 6643 w 10000"/>
                      <a:gd name="connsiteY22" fmla="*/ 10073 h 10073"/>
                      <a:gd name="connsiteX23" fmla="*/ 6357 w 10000"/>
                      <a:gd name="connsiteY23" fmla="*/ 9958 h 10073"/>
                      <a:gd name="connsiteX24" fmla="*/ 6071 w 10000"/>
                      <a:gd name="connsiteY24" fmla="*/ 9901 h 10073"/>
                      <a:gd name="connsiteX25" fmla="*/ 5857 w 10000"/>
                      <a:gd name="connsiteY25" fmla="*/ 9670 h 10073"/>
                      <a:gd name="connsiteX26" fmla="*/ 5857 w 10000"/>
                      <a:gd name="connsiteY26" fmla="*/ 9325 h 10073"/>
                      <a:gd name="connsiteX27" fmla="*/ 5857 w 10000"/>
                      <a:gd name="connsiteY27" fmla="*/ 7257 h 10073"/>
                      <a:gd name="connsiteX28" fmla="*/ 4571 w 10000"/>
                      <a:gd name="connsiteY28" fmla="*/ 5532 h 10073"/>
                      <a:gd name="connsiteX29" fmla="*/ 1643 w 10000"/>
                      <a:gd name="connsiteY29" fmla="*/ 9728 h 10073"/>
                      <a:gd name="connsiteX30" fmla="*/ 1429 w 10000"/>
                      <a:gd name="connsiteY30" fmla="*/ 9901 h 10073"/>
                      <a:gd name="connsiteX31" fmla="*/ 1214 w 10000"/>
                      <a:gd name="connsiteY31" fmla="*/ 9958 h 10073"/>
                      <a:gd name="connsiteX32" fmla="*/ 929 w 10000"/>
                      <a:gd name="connsiteY32" fmla="*/ 10073 h 10073"/>
                      <a:gd name="connsiteX33" fmla="*/ 643 w 10000"/>
                      <a:gd name="connsiteY33" fmla="*/ 10073 h 10073"/>
                      <a:gd name="connsiteX34" fmla="*/ 429 w 10000"/>
                      <a:gd name="connsiteY34" fmla="*/ 9958 h 10073"/>
                      <a:gd name="connsiteX35" fmla="*/ 286 w 10000"/>
                      <a:gd name="connsiteY35" fmla="*/ 9843 h 10073"/>
                      <a:gd name="connsiteX36" fmla="*/ 71 w 10000"/>
                      <a:gd name="connsiteY36" fmla="*/ 9670 h 10073"/>
                      <a:gd name="connsiteX37" fmla="*/ 0 w 10000"/>
                      <a:gd name="connsiteY37" fmla="*/ 9441 h 10073"/>
                      <a:gd name="connsiteX38" fmla="*/ 71 w 10000"/>
                      <a:gd name="connsiteY38" fmla="*/ 9269 h 10073"/>
                      <a:gd name="connsiteX39" fmla="*/ 71 w 10000"/>
                      <a:gd name="connsiteY39" fmla="*/ 9038 h 10073"/>
                      <a:gd name="connsiteX40" fmla="*/ 5071 w 10000"/>
                      <a:gd name="connsiteY40" fmla="*/ 2142 h 10073"/>
                      <a:gd name="connsiteX41" fmla="*/ 5786 w 10000"/>
                      <a:gd name="connsiteY41" fmla="*/ 1280 h 10073"/>
                      <a:gd name="connsiteX42" fmla="*/ 4286 w 10000"/>
                      <a:gd name="connsiteY42" fmla="*/ 1970 h 10073"/>
                      <a:gd name="connsiteX43" fmla="*/ 3286 w 10000"/>
                      <a:gd name="connsiteY43" fmla="*/ 3464 h 10073"/>
                      <a:gd name="connsiteX44" fmla="*/ 2357 w 10000"/>
                      <a:gd name="connsiteY44" fmla="*/ 3693 h 10073"/>
                      <a:gd name="connsiteX45" fmla="*/ 2214 w 10000"/>
                      <a:gd name="connsiteY45" fmla="*/ 3003 h 10073"/>
                      <a:gd name="connsiteX46" fmla="*/ 3411 w 10000"/>
                      <a:gd name="connsiteY46" fmla="*/ 1315 h 10073"/>
                      <a:gd name="connsiteX47" fmla="*/ 5929 w 10000"/>
                      <a:gd name="connsiteY47" fmla="*/ 73 h 10073"/>
                      <a:gd name="connsiteX0" fmla="*/ 5929 w 9973"/>
                      <a:gd name="connsiteY0" fmla="*/ 73 h 10073"/>
                      <a:gd name="connsiteX1" fmla="*/ 6643 w 9973"/>
                      <a:gd name="connsiteY1" fmla="*/ 73 h 10073"/>
                      <a:gd name="connsiteX2" fmla="*/ 6643 w 9973"/>
                      <a:gd name="connsiteY2" fmla="*/ 73 h 10073"/>
                      <a:gd name="connsiteX3" fmla="*/ 8643 w 9973"/>
                      <a:gd name="connsiteY3" fmla="*/ 992 h 10073"/>
                      <a:gd name="connsiteX4" fmla="*/ 8857 w 9973"/>
                      <a:gd name="connsiteY4" fmla="*/ 1394 h 10073"/>
                      <a:gd name="connsiteX5" fmla="*/ 8857 w 9973"/>
                      <a:gd name="connsiteY5" fmla="*/ 3061 h 10073"/>
                      <a:gd name="connsiteX6" fmla="*/ 9929 w 9973"/>
                      <a:gd name="connsiteY6" fmla="*/ 4613 h 10073"/>
                      <a:gd name="connsiteX7" fmla="*/ 9714 w 9973"/>
                      <a:gd name="connsiteY7" fmla="*/ 5245 h 10073"/>
                      <a:gd name="connsiteX8" fmla="*/ 9214 w 9973"/>
                      <a:gd name="connsiteY8" fmla="*/ 5303 h 10073"/>
                      <a:gd name="connsiteX9" fmla="*/ 9000 w 9973"/>
                      <a:gd name="connsiteY9" fmla="*/ 5245 h 10073"/>
                      <a:gd name="connsiteX10" fmla="*/ 8857 w 9973"/>
                      <a:gd name="connsiteY10" fmla="*/ 5073 h 10073"/>
                      <a:gd name="connsiteX11" fmla="*/ 7571 w 9973"/>
                      <a:gd name="connsiteY11" fmla="*/ 3234 h 10073"/>
                      <a:gd name="connsiteX12" fmla="*/ 7571 w 9973"/>
                      <a:gd name="connsiteY12" fmla="*/ 2315 h 10073"/>
                      <a:gd name="connsiteX13" fmla="*/ 5857 w 9973"/>
                      <a:gd name="connsiteY13" fmla="*/ 4728 h 10073"/>
                      <a:gd name="connsiteX14" fmla="*/ 7286 w 9973"/>
                      <a:gd name="connsiteY14" fmla="*/ 6740 h 10073"/>
                      <a:gd name="connsiteX15" fmla="*/ 7429 w 9973"/>
                      <a:gd name="connsiteY15" fmla="*/ 6854 h 10073"/>
                      <a:gd name="connsiteX16" fmla="*/ 7500 w 9973"/>
                      <a:gd name="connsiteY16" fmla="*/ 7084 h 10073"/>
                      <a:gd name="connsiteX17" fmla="*/ 7500 w 9973"/>
                      <a:gd name="connsiteY17" fmla="*/ 9325 h 10073"/>
                      <a:gd name="connsiteX18" fmla="*/ 7429 w 9973"/>
                      <a:gd name="connsiteY18" fmla="*/ 9670 h 10073"/>
                      <a:gd name="connsiteX19" fmla="*/ 7214 w 9973"/>
                      <a:gd name="connsiteY19" fmla="*/ 9901 h 10073"/>
                      <a:gd name="connsiteX20" fmla="*/ 7000 w 9973"/>
                      <a:gd name="connsiteY20" fmla="*/ 9958 h 10073"/>
                      <a:gd name="connsiteX21" fmla="*/ 6643 w 9973"/>
                      <a:gd name="connsiteY21" fmla="*/ 10073 h 10073"/>
                      <a:gd name="connsiteX22" fmla="*/ 6357 w 9973"/>
                      <a:gd name="connsiteY22" fmla="*/ 9958 h 10073"/>
                      <a:gd name="connsiteX23" fmla="*/ 6071 w 9973"/>
                      <a:gd name="connsiteY23" fmla="*/ 9901 h 10073"/>
                      <a:gd name="connsiteX24" fmla="*/ 5857 w 9973"/>
                      <a:gd name="connsiteY24" fmla="*/ 9670 h 10073"/>
                      <a:gd name="connsiteX25" fmla="*/ 5857 w 9973"/>
                      <a:gd name="connsiteY25" fmla="*/ 9325 h 10073"/>
                      <a:gd name="connsiteX26" fmla="*/ 5857 w 9973"/>
                      <a:gd name="connsiteY26" fmla="*/ 7257 h 10073"/>
                      <a:gd name="connsiteX27" fmla="*/ 4571 w 9973"/>
                      <a:gd name="connsiteY27" fmla="*/ 5532 h 10073"/>
                      <a:gd name="connsiteX28" fmla="*/ 1643 w 9973"/>
                      <a:gd name="connsiteY28" fmla="*/ 9728 h 10073"/>
                      <a:gd name="connsiteX29" fmla="*/ 1429 w 9973"/>
                      <a:gd name="connsiteY29" fmla="*/ 9901 h 10073"/>
                      <a:gd name="connsiteX30" fmla="*/ 1214 w 9973"/>
                      <a:gd name="connsiteY30" fmla="*/ 9958 h 10073"/>
                      <a:gd name="connsiteX31" fmla="*/ 929 w 9973"/>
                      <a:gd name="connsiteY31" fmla="*/ 10073 h 10073"/>
                      <a:gd name="connsiteX32" fmla="*/ 643 w 9973"/>
                      <a:gd name="connsiteY32" fmla="*/ 10073 h 10073"/>
                      <a:gd name="connsiteX33" fmla="*/ 429 w 9973"/>
                      <a:gd name="connsiteY33" fmla="*/ 9958 h 10073"/>
                      <a:gd name="connsiteX34" fmla="*/ 286 w 9973"/>
                      <a:gd name="connsiteY34" fmla="*/ 9843 h 10073"/>
                      <a:gd name="connsiteX35" fmla="*/ 71 w 9973"/>
                      <a:gd name="connsiteY35" fmla="*/ 9670 h 10073"/>
                      <a:gd name="connsiteX36" fmla="*/ 0 w 9973"/>
                      <a:gd name="connsiteY36" fmla="*/ 9441 h 10073"/>
                      <a:gd name="connsiteX37" fmla="*/ 71 w 9973"/>
                      <a:gd name="connsiteY37" fmla="*/ 9269 h 10073"/>
                      <a:gd name="connsiteX38" fmla="*/ 71 w 9973"/>
                      <a:gd name="connsiteY38" fmla="*/ 9038 h 10073"/>
                      <a:gd name="connsiteX39" fmla="*/ 5071 w 9973"/>
                      <a:gd name="connsiteY39" fmla="*/ 2142 h 10073"/>
                      <a:gd name="connsiteX40" fmla="*/ 5786 w 9973"/>
                      <a:gd name="connsiteY40" fmla="*/ 1280 h 10073"/>
                      <a:gd name="connsiteX41" fmla="*/ 4286 w 9973"/>
                      <a:gd name="connsiteY41" fmla="*/ 1970 h 10073"/>
                      <a:gd name="connsiteX42" fmla="*/ 3286 w 9973"/>
                      <a:gd name="connsiteY42" fmla="*/ 3464 h 10073"/>
                      <a:gd name="connsiteX43" fmla="*/ 2357 w 9973"/>
                      <a:gd name="connsiteY43" fmla="*/ 3693 h 10073"/>
                      <a:gd name="connsiteX44" fmla="*/ 2214 w 9973"/>
                      <a:gd name="connsiteY44" fmla="*/ 3003 h 10073"/>
                      <a:gd name="connsiteX45" fmla="*/ 3411 w 9973"/>
                      <a:gd name="connsiteY45" fmla="*/ 1315 h 10073"/>
                      <a:gd name="connsiteX46" fmla="*/ 5929 w 9973"/>
                      <a:gd name="connsiteY46" fmla="*/ 73 h 10073"/>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9024 w 10000"/>
                      <a:gd name="connsiteY8" fmla="*/ 5207 h 10000"/>
                      <a:gd name="connsiteX9" fmla="*/ 8881 w 10000"/>
                      <a:gd name="connsiteY9" fmla="*/ 5036 h 10000"/>
                      <a:gd name="connsiteX10" fmla="*/ 7591 w 10000"/>
                      <a:gd name="connsiteY10" fmla="*/ 3211 h 10000"/>
                      <a:gd name="connsiteX11" fmla="*/ 7591 w 10000"/>
                      <a:gd name="connsiteY11" fmla="*/ 2298 h 10000"/>
                      <a:gd name="connsiteX12" fmla="*/ 5873 w 10000"/>
                      <a:gd name="connsiteY12" fmla="*/ 4694 h 10000"/>
                      <a:gd name="connsiteX13" fmla="*/ 7306 w 10000"/>
                      <a:gd name="connsiteY13" fmla="*/ 6691 h 10000"/>
                      <a:gd name="connsiteX14" fmla="*/ 7449 w 10000"/>
                      <a:gd name="connsiteY14" fmla="*/ 6804 h 10000"/>
                      <a:gd name="connsiteX15" fmla="*/ 7520 w 10000"/>
                      <a:gd name="connsiteY15" fmla="*/ 7033 h 10000"/>
                      <a:gd name="connsiteX16" fmla="*/ 7520 w 10000"/>
                      <a:gd name="connsiteY16" fmla="*/ 9257 h 10000"/>
                      <a:gd name="connsiteX17" fmla="*/ 7449 w 10000"/>
                      <a:gd name="connsiteY17" fmla="*/ 9600 h 10000"/>
                      <a:gd name="connsiteX18" fmla="*/ 7234 w 10000"/>
                      <a:gd name="connsiteY18" fmla="*/ 9829 h 10000"/>
                      <a:gd name="connsiteX19" fmla="*/ 7019 w 10000"/>
                      <a:gd name="connsiteY19" fmla="*/ 9886 h 10000"/>
                      <a:gd name="connsiteX20" fmla="*/ 6661 w 10000"/>
                      <a:gd name="connsiteY20" fmla="*/ 10000 h 10000"/>
                      <a:gd name="connsiteX21" fmla="*/ 6374 w 10000"/>
                      <a:gd name="connsiteY21" fmla="*/ 9886 h 10000"/>
                      <a:gd name="connsiteX22" fmla="*/ 6087 w 10000"/>
                      <a:gd name="connsiteY22" fmla="*/ 9829 h 10000"/>
                      <a:gd name="connsiteX23" fmla="*/ 5873 w 10000"/>
                      <a:gd name="connsiteY23" fmla="*/ 9600 h 10000"/>
                      <a:gd name="connsiteX24" fmla="*/ 5873 w 10000"/>
                      <a:gd name="connsiteY24" fmla="*/ 9257 h 10000"/>
                      <a:gd name="connsiteX25" fmla="*/ 5873 w 10000"/>
                      <a:gd name="connsiteY25" fmla="*/ 7204 h 10000"/>
                      <a:gd name="connsiteX26" fmla="*/ 4583 w 10000"/>
                      <a:gd name="connsiteY26" fmla="*/ 5492 h 10000"/>
                      <a:gd name="connsiteX27" fmla="*/ 1647 w 10000"/>
                      <a:gd name="connsiteY27" fmla="*/ 9658 h 10000"/>
                      <a:gd name="connsiteX28" fmla="*/ 1433 w 10000"/>
                      <a:gd name="connsiteY28" fmla="*/ 9829 h 10000"/>
                      <a:gd name="connsiteX29" fmla="*/ 1217 w 10000"/>
                      <a:gd name="connsiteY29" fmla="*/ 9886 h 10000"/>
                      <a:gd name="connsiteX30" fmla="*/ 932 w 10000"/>
                      <a:gd name="connsiteY30" fmla="*/ 10000 h 10000"/>
                      <a:gd name="connsiteX31" fmla="*/ 645 w 10000"/>
                      <a:gd name="connsiteY31" fmla="*/ 10000 h 10000"/>
                      <a:gd name="connsiteX32" fmla="*/ 430 w 10000"/>
                      <a:gd name="connsiteY32" fmla="*/ 9886 h 10000"/>
                      <a:gd name="connsiteX33" fmla="*/ 287 w 10000"/>
                      <a:gd name="connsiteY33" fmla="*/ 9772 h 10000"/>
                      <a:gd name="connsiteX34" fmla="*/ 71 w 10000"/>
                      <a:gd name="connsiteY34" fmla="*/ 9600 h 10000"/>
                      <a:gd name="connsiteX35" fmla="*/ 0 w 10000"/>
                      <a:gd name="connsiteY35" fmla="*/ 9373 h 10000"/>
                      <a:gd name="connsiteX36" fmla="*/ 71 w 10000"/>
                      <a:gd name="connsiteY36" fmla="*/ 9202 h 10000"/>
                      <a:gd name="connsiteX37" fmla="*/ 71 w 10000"/>
                      <a:gd name="connsiteY37" fmla="*/ 8973 h 10000"/>
                      <a:gd name="connsiteX38" fmla="*/ 5085 w 10000"/>
                      <a:gd name="connsiteY38" fmla="*/ 2126 h 10000"/>
                      <a:gd name="connsiteX39" fmla="*/ 5802 w 10000"/>
                      <a:gd name="connsiteY39" fmla="*/ 1271 h 10000"/>
                      <a:gd name="connsiteX40" fmla="*/ 4298 w 10000"/>
                      <a:gd name="connsiteY40" fmla="*/ 1956 h 10000"/>
                      <a:gd name="connsiteX41" fmla="*/ 3295 w 10000"/>
                      <a:gd name="connsiteY41" fmla="*/ 3439 h 10000"/>
                      <a:gd name="connsiteX42" fmla="*/ 2363 w 10000"/>
                      <a:gd name="connsiteY42" fmla="*/ 3666 h 10000"/>
                      <a:gd name="connsiteX43" fmla="*/ 2220 w 10000"/>
                      <a:gd name="connsiteY43" fmla="*/ 2981 h 10000"/>
                      <a:gd name="connsiteX44" fmla="*/ 3420 w 10000"/>
                      <a:gd name="connsiteY44" fmla="*/ 1305 h 10000"/>
                      <a:gd name="connsiteX45" fmla="*/ 5945 w 10000"/>
                      <a:gd name="connsiteY45" fmla="*/ 72 h 10000"/>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8881 w 10000"/>
                      <a:gd name="connsiteY8" fmla="*/ 5036 h 10000"/>
                      <a:gd name="connsiteX9" fmla="*/ 7591 w 10000"/>
                      <a:gd name="connsiteY9" fmla="*/ 3211 h 10000"/>
                      <a:gd name="connsiteX10" fmla="*/ 7591 w 10000"/>
                      <a:gd name="connsiteY10" fmla="*/ 2298 h 10000"/>
                      <a:gd name="connsiteX11" fmla="*/ 5873 w 10000"/>
                      <a:gd name="connsiteY11" fmla="*/ 4694 h 10000"/>
                      <a:gd name="connsiteX12" fmla="*/ 7306 w 10000"/>
                      <a:gd name="connsiteY12" fmla="*/ 6691 h 10000"/>
                      <a:gd name="connsiteX13" fmla="*/ 7449 w 10000"/>
                      <a:gd name="connsiteY13" fmla="*/ 6804 h 10000"/>
                      <a:gd name="connsiteX14" fmla="*/ 7520 w 10000"/>
                      <a:gd name="connsiteY14" fmla="*/ 7033 h 10000"/>
                      <a:gd name="connsiteX15" fmla="*/ 7520 w 10000"/>
                      <a:gd name="connsiteY15" fmla="*/ 9257 h 10000"/>
                      <a:gd name="connsiteX16" fmla="*/ 7449 w 10000"/>
                      <a:gd name="connsiteY16" fmla="*/ 9600 h 10000"/>
                      <a:gd name="connsiteX17" fmla="*/ 7234 w 10000"/>
                      <a:gd name="connsiteY17" fmla="*/ 9829 h 10000"/>
                      <a:gd name="connsiteX18" fmla="*/ 7019 w 10000"/>
                      <a:gd name="connsiteY18" fmla="*/ 9886 h 10000"/>
                      <a:gd name="connsiteX19" fmla="*/ 6661 w 10000"/>
                      <a:gd name="connsiteY19" fmla="*/ 10000 h 10000"/>
                      <a:gd name="connsiteX20" fmla="*/ 6374 w 10000"/>
                      <a:gd name="connsiteY20" fmla="*/ 9886 h 10000"/>
                      <a:gd name="connsiteX21" fmla="*/ 6087 w 10000"/>
                      <a:gd name="connsiteY21" fmla="*/ 9829 h 10000"/>
                      <a:gd name="connsiteX22" fmla="*/ 5873 w 10000"/>
                      <a:gd name="connsiteY22" fmla="*/ 9600 h 10000"/>
                      <a:gd name="connsiteX23" fmla="*/ 5873 w 10000"/>
                      <a:gd name="connsiteY23" fmla="*/ 9257 h 10000"/>
                      <a:gd name="connsiteX24" fmla="*/ 5873 w 10000"/>
                      <a:gd name="connsiteY24" fmla="*/ 7204 h 10000"/>
                      <a:gd name="connsiteX25" fmla="*/ 4583 w 10000"/>
                      <a:gd name="connsiteY25" fmla="*/ 5492 h 10000"/>
                      <a:gd name="connsiteX26" fmla="*/ 1647 w 10000"/>
                      <a:gd name="connsiteY26" fmla="*/ 9658 h 10000"/>
                      <a:gd name="connsiteX27" fmla="*/ 1433 w 10000"/>
                      <a:gd name="connsiteY27" fmla="*/ 9829 h 10000"/>
                      <a:gd name="connsiteX28" fmla="*/ 1217 w 10000"/>
                      <a:gd name="connsiteY28" fmla="*/ 9886 h 10000"/>
                      <a:gd name="connsiteX29" fmla="*/ 932 w 10000"/>
                      <a:gd name="connsiteY29" fmla="*/ 10000 h 10000"/>
                      <a:gd name="connsiteX30" fmla="*/ 645 w 10000"/>
                      <a:gd name="connsiteY30" fmla="*/ 10000 h 10000"/>
                      <a:gd name="connsiteX31" fmla="*/ 430 w 10000"/>
                      <a:gd name="connsiteY31" fmla="*/ 9886 h 10000"/>
                      <a:gd name="connsiteX32" fmla="*/ 287 w 10000"/>
                      <a:gd name="connsiteY32" fmla="*/ 9772 h 10000"/>
                      <a:gd name="connsiteX33" fmla="*/ 71 w 10000"/>
                      <a:gd name="connsiteY33" fmla="*/ 9600 h 10000"/>
                      <a:gd name="connsiteX34" fmla="*/ 0 w 10000"/>
                      <a:gd name="connsiteY34" fmla="*/ 9373 h 10000"/>
                      <a:gd name="connsiteX35" fmla="*/ 71 w 10000"/>
                      <a:gd name="connsiteY35" fmla="*/ 9202 h 10000"/>
                      <a:gd name="connsiteX36" fmla="*/ 71 w 10000"/>
                      <a:gd name="connsiteY36" fmla="*/ 8973 h 10000"/>
                      <a:gd name="connsiteX37" fmla="*/ 5085 w 10000"/>
                      <a:gd name="connsiteY37" fmla="*/ 2126 h 10000"/>
                      <a:gd name="connsiteX38" fmla="*/ 5802 w 10000"/>
                      <a:gd name="connsiteY38" fmla="*/ 1271 h 10000"/>
                      <a:gd name="connsiteX39" fmla="*/ 4298 w 10000"/>
                      <a:gd name="connsiteY39" fmla="*/ 1956 h 10000"/>
                      <a:gd name="connsiteX40" fmla="*/ 3295 w 10000"/>
                      <a:gd name="connsiteY40" fmla="*/ 3439 h 10000"/>
                      <a:gd name="connsiteX41" fmla="*/ 2363 w 10000"/>
                      <a:gd name="connsiteY41" fmla="*/ 3666 h 10000"/>
                      <a:gd name="connsiteX42" fmla="*/ 2220 w 10000"/>
                      <a:gd name="connsiteY42" fmla="*/ 2981 h 10000"/>
                      <a:gd name="connsiteX43" fmla="*/ 3420 w 10000"/>
                      <a:gd name="connsiteY43" fmla="*/ 1305 h 10000"/>
                      <a:gd name="connsiteX44" fmla="*/ 5945 w 10000"/>
                      <a:gd name="connsiteY44" fmla="*/ 72 h 10000"/>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8881 w 10000"/>
                      <a:gd name="connsiteY8" fmla="*/ 5036 h 10000"/>
                      <a:gd name="connsiteX9" fmla="*/ 7591 w 10000"/>
                      <a:gd name="connsiteY9" fmla="*/ 3211 h 10000"/>
                      <a:gd name="connsiteX10" fmla="*/ 7591 w 10000"/>
                      <a:gd name="connsiteY10" fmla="*/ 2298 h 10000"/>
                      <a:gd name="connsiteX11" fmla="*/ 5873 w 10000"/>
                      <a:gd name="connsiteY11" fmla="*/ 4694 h 10000"/>
                      <a:gd name="connsiteX12" fmla="*/ 7306 w 10000"/>
                      <a:gd name="connsiteY12" fmla="*/ 6691 h 10000"/>
                      <a:gd name="connsiteX13" fmla="*/ 7449 w 10000"/>
                      <a:gd name="connsiteY13" fmla="*/ 6804 h 10000"/>
                      <a:gd name="connsiteX14" fmla="*/ 7520 w 10000"/>
                      <a:gd name="connsiteY14" fmla="*/ 7033 h 10000"/>
                      <a:gd name="connsiteX15" fmla="*/ 7520 w 10000"/>
                      <a:gd name="connsiteY15" fmla="*/ 9257 h 10000"/>
                      <a:gd name="connsiteX16" fmla="*/ 7449 w 10000"/>
                      <a:gd name="connsiteY16" fmla="*/ 9600 h 10000"/>
                      <a:gd name="connsiteX17" fmla="*/ 7234 w 10000"/>
                      <a:gd name="connsiteY17" fmla="*/ 9829 h 10000"/>
                      <a:gd name="connsiteX18" fmla="*/ 7019 w 10000"/>
                      <a:gd name="connsiteY18" fmla="*/ 9886 h 10000"/>
                      <a:gd name="connsiteX19" fmla="*/ 6661 w 10000"/>
                      <a:gd name="connsiteY19" fmla="*/ 10000 h 10000"/>
                      <a:gd name="connsiteX20" fmla="*/ 6374 w 10000"/>
                      <a:gd name="connsiteY20" fmla="*/ 9886 h 10000"/>
                      <a:gd name="connsiteX21" fmla="*/ 6087 w 10000"/>
                      <a:gd name="connsiteY21" fmla="*/ 9829 h 10000"/>
                      <a:gd name="connsiteX22" fmla="*/ 5873 w 10000"/>
                      <a:gd name="connsiteY22" fmla="*/ 9600 h 10000"/>
                      <a:gd name="connsiteX23" fmla="*/ 5873 w 10000"/>
                      <a:gd name="connsiteY23" fmla="*/ 9257 h 10000"/>
                      <a:gd name="connsiteX24" fmla="*/ 5873 w 10000"/>
                      <a:gd name="connsiteY24" fmla="*/ 7204 h 10000"/>
                      <a:gd name="connsiteX25" fmla="*/ 4583 w 10000"/>
                      <a:gd name="connsiteY25" fmla="*/ 5492 h 10000"/>
                      <a:gd name="connsiteX26" fmla="*/ 1647 w 10000"/>
                      <a:gd name="connsiteY26" fmla="*/ 9658 h 10000"/>
                      <a:gd name="connsiteX27" fmla="*/ 1433 w 10000"/>
                      <a:gd name="connsiteY27" fmla="*/ 9829 h 10000"/>
                      <a:gd name="connsiteX28" fmla="*/ 1217 w 10000"/>
                      <a:gd name="connsiteY28" fmla="*/ 9886 h 10000"/>
                      <a:gd name="connsiteX29" fmla="*/ 932 w 10000"/>
                      <a:gd name="connsiteY29" fmla="*/ 10000 h 10000"/>
                      <a:gd name="connsiteX30" fmla="*/ 645 w 10000"/>
                      <a:gd name="connsiteY30" fmla="*/ 10000 h 10000"/>
                      <a:gd name="connsiteX31" fmla="*/ 430 w 10000"/>
                      <a:gd name="connsiteY31" fmla="*/ 9886 h 10000"/>
                      <a:gd name="connsiteX32" fmla="*/ 287 w 10000"/>
                      <a:gd name="connsiteY32" fmla="*/ 9772 h 10000"/>
                      <a:gd name="connsiteX33" fmla="*/ 71 w 10000"/>
                      <a:gd name="connsiteY33" fmla="*/ 9600 h 10000"/>
                      <a:gd name="connsiteX34" fmla="*/ 0 w 10000"/>
                      <a:gd name="connsiteY34" fmla="*/ 9373 h 10000"/>
                      <a:gd name="connsiteX35" fmla="*/ 71 w 10000"/>
                      <a:gd name="connsiteY35" fmla="*/ 9202 h 10000"/>
                      <a:gd name="connsiteX36" fmla="*/ 71 w 10000"/>
                      <a:gd name="connsiteY36" fmla="*/ 8973 h 10000"/>
                      <a:gd name="connsiteX37" fmla="*/ 5085 w 10000"/>
                      <a:gd name="connsiteY37" fmla="*/ 2126 h 10000"/>
                      <a:gd name="connsiteX38" fmla="*/ 5802 w 10000"/>
                      <a:gd name="connsiteY38" fmla="*/ 1271 h 10000"/>
                      <a:gd name="connsiteX39" fmla="*/ 4298 w 10000"/>
                      <a:gd name="connsiteY39" fmla="*/ 1956 h 10000"/>
                      <a:gd name="connsiteX40" fmla="*/ 3295 w 10000"/>
                      <a:gd name="connsiteY40" fmla="*/ 3439 h 10000"/>
                      <a:gd name="connsiteX41" fmla="*/ 2363 w 10000"/>
                      <a:gd name="connsiteY41" fmla="*/ 3666 h 10000"/>
                      <a:gd name="connsiteX42" fmla="*/ 2220 w 10000"/>
                      <a:gd name="connsiteY42" fmla="*/ 2981 h 10000"/>
                      <a:gd name="connsiteX43" fmla="*/ 3420 w 10000"/>
                      <a:gd name="connsiteY43" fmla="*/ 1305 h 10000"/>
                      <a:gd name="connsiteX44" fmla="*/ 5945 w 10000"/>
                      <a:gd name="connsiteY44" fmla="*/ 72 h 10000"/>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8881 w 10000"/>
                      <a:gd name="connsiteY8" fmla="*/ 5036 h 10000"/>
                      <a:gd name="connsiteX9" fmla="*/ 7591 w 10000"/>
                      <a:gd name="connsiteY9" fmla="*/ 3211 h 10000"/>
                      <a:gd name="connsiteX10" fmla="*/ 7591 w 10000"/>
                      <a:gd name="connsiteY10" fmla="*/ 2298 h 10000"/>
                      <a:gd name="connsiteX11" fmla="*/ 5873 w 10000"/>
                      <a:gd name="connsiteY11" fmla="*/ 4694 h 10000"/>
                      <a:gd name="connsiteX12" fmla="*/ 7306 w 10000"/>
                      <a:gd name="connsiteY12" fmla="*/ 6691 h 10000"/>
                      <a:gd name="connsiteX13" fmla="*/ 7449 w 10000"/>
                      <a:gd name="connsiteY13" fmla="*/ 6804 h 10000"/>
                      <a:gd name="connsiteX14" fmla="*/ 7520 w 10000"/>
                      <a:gd name="connsiteY14" fmla="*/ 7033 h 10000"/>
                      <a:gd name="connsiteX15" fmla="*/ 7520 w 10000"/>
                      <a:gd name="connsiteY15" fmla="*/ 9257 h 10000"/>
                      <a:gd name="connsiteX16" fmla="*/ 7449 w 10000"/>
                      <a:gd name="connsiteY16" fmla="*/ 9600 h 10000"/>
                      <a:gd name="connsiteX17" fmla="*/ 7234 w 10000"/>
                      <a:gd name="connsiteY17" fmla="*/ 9829 h 10000"/>
                      <a:gd name="connsiteX18" fmla="*/ 7019 w 10000"/>
                      <a:gd name="connsiteY18" fmla="*/ 9886 h 10000"/>
                      <a:gd name="connsiteX19" fmla="*/ 6661 w 10000"/>
                      <a:gd name="connsiteY19" fmla="*/ 10000 h 10000"/>
                      <a:gd name="connsiteX20" fmla="*/ 6374 w 10000"/>
                      <a:gd name="connsiteY20" fmla="*/ 9886 h 10000"/>
                      <a:gd name="connsiteX21" fmla="*/ 6087 w 10000"/>
                      <a:gd name="connsiteY21" fmla="*/ 9829 h 10000"/>
                      <a:gd name="connsiteX22" fmla="*/ 5873 w 10000"/>
                      <a:gd name="connsiteY22" fmla="*/ 9600 h 10000"/>
                      <a:gd name="connsiteX23" fmla="*/ 5873 w 10000"/>
                      <a:gd name="connsiteY23" fmla="*/ 9257 h 10000"/>
                      <a:gd name="connsiteX24" fmla="*/ 5873 w 10000"/>
                      <a:gd name="connsiteY24" fmla="*/ 7204 h 10000"/>
                      <a:gd name="connsiteX25" fmla="*/ 4583 w 10000"/>
                      <a:gd name="connsiteY25" fmla="*/ 5492 h 10000"/>
                      <a:gd name="connsiteX26" fmla="*/ 1647 w 10000"/>
                      <a:gd name="connsiteY26" fmla="*/ 9658 h 10000"/>
                      <a:gd name="connsiteX27" fmla="*/ 1433 w 10000"/>
                      <a:gd name="connsiteY27" fmla="*/ 9829 h 10000"/>
                      <a:gd name="connsiteX28" fmla="*/ 1217 w 10000"/>
                      <a:gd name="connsiteY28" fmla="*/ 9886 h 10000"/>
                      <a:gd name="connsiteX29" fmla="*/ 932 w 10000"/>
                      <a:gd name="connsiteY29" fmla="*/ 10000 h 10000"/>
                      <a:gd name="connsiteX30" fmla="*/ 645 w 10000"/>
                      <a:gd name="connsiteY30" fmla="*/ 10000 h 10000"/>
                      <a:gd name="connsiteX31" fmla="*/ 430 w 10000"/>
                      <a:gd name="connsiteY31" fmla="*/ 9886 h 10000"/>
                      <a:gd name="connsiteX32" fmla="*/ 287 w 10000"/>
                      <a:gd name="connsiteY32" fmla="*/ 9772 h 10000"/>
                      <a:gd name="connsiteX33" fmla="*/ 71 w 10000"/>
                      <a:gd name="connsiteY33" fmla="*/ 9600 h 10000"/>
                      <a:gd name="connsiteX34" fmla="*/ 0 w 10000"/>
                      <a:gd name="connsiteY34" fmla="*/ 9373 h 10000"/>
                      <a:gd name="connsiteX35" fmla="*/ 71 w 10000"/>
                      <a:gd name="connsiteY35" fmla="*/ 9202 h 10000"/>
                      <a:gd name="connsiteX36" fmla="*/ 71 w 10000"/>
                      <a:gd name="connsiteY36" fmla="*/ 8973 h 10000"/>
                      <a:gd name="connsiteX37" fmla="*/ 5085 w 10000"/>
                      <a:gd name="connsiteY37" fmla="*/ 2126 h 10000"/>
                      <a:gd name="connsiteX38" fmla="*/ 5802 w 10000"/>
                      <a:gd name="connsiteY38" fmla="*/ 1271 h 10000"/>
                      <a:gd name="connsiteX39" fmla="*/ 4298 w 10000"/>
                      <a:gd name="connsiteY39" fmla="*/ 1956 h 10000"/>
                      <a:gd name="connsiteX40" fmla="*/ 3295 w 10000"/>
                      <a:gd name="connsiteY40" fmla="*/ 3439 h 10000"/>
                      <a:gd name="connsiteX41" fmla="*/ 2363 w 10000"/>
                      <a:gd name="connsiteY41" fmla="*/ 3666 h 10000"/>
                      <a:gd name="connsiteX42" fmla="*/ 2220 w 10000"/>
                      <a:gd name="connsiteY42" fmla="*/ 2981 h 10000"/>
                      <a:gd name="connsiteX43" fmla="*/ 3420 w 10000"/>
                      <a:gd name="connsiteY43" fmla="*/ 1305 h 10000"/>
                      <a:gd name="connsiteX44" fmla="*/ 5945 w 10000"/>
                      <a:gd name="connsiteY44" fmla="*/ 72 h 10000"/>
                      <a:gd name="connsiteX0" fmla="*/ 5945 w 10007"/>
                      <a:gd name="connsiteY0" fmla="*/ 72 h 10000"/>
                      <a:gd name="connsiteX1" fmla="*/ 6661 w 10007"/>
                      <a:gd name="connsiteY1" fmla="*/ 72 h 10000"/>
                      <a:gd name="connsiteX2" fmla="*/ 6661 w 10007"/>
                      <a:gd name="connsiteY2" fmla="*/ 72 h 10000"/>
                      <a:gd name="connsiteX3" fmla="*/ 8666 w 10007"/>
                      <a:gd name="connsiteY3" fmla="*/ 985 h 10000"/>
                      <a:gd name="connsiteX4" fmla="*/ 8881 w 10007"/>
                      <a:gd name="connsiteY4" fmla="*/ 1384 h 10000"/>
                      <a:gd name="connsiteX5" fmla="*/ 8881 w 10007"/>
                      <a:gd name="connsiteY5" fmla="*/ 3039 h 10000"/>
                      <a:gd name="connsiteX6" fmla="*/ 9956 w 10007"/>
                      <a:gd name="connsiteY6" fmla="*/ 4580 h 10000"/>
                      <a:gd name="connsiteX7" fmla="*/ 9740 w 10007"/>
                      <a:gd name="connsiteY7" fmla="*/ 5207 h 10000"/>
                      <a:gd name="connsiteX8" fmla="*/ 8881 w 10007"/>
                      <a:gd name="connsiteY8" fmla="*/ 5036 h 10000"/>
                      <a:gd name="connsiteX9" fmla="*/ 7591 w 10007"/>
                      <a:gd name="connsiteY9" fmla="*/ 3211 h 10000"/>
                      <a:gd name="connsiteX10" fmla="*/ 7591 w 10007"/>
                      <a:gd name="connsiteY10" fmla="*/ 2298 h 10000"/>
                      <a:gd name="connsiteX11" fmla="*/ 5873 w 10007"/>
                      <a:gd name="connsiteY11" fmla="*/ 4694 h 10000"/>
                      <a:gd name="connsiteX12" fmla="*/ 7306 w 10007"/>
                      <a:gd name="connsiteY12" fmla="*/ 6691 h 10000"/>
                      <a:gd name="connsiteX13" fmla="*/ 7449 w 10007"/>
                      <a:gd name="connsiteY13" fmla="*/ 6804 h 10000"/>
                      <a:gd name="connsiteX14" fmla="*/ 7520 w 10007"/>
                      <a:gd name="connsiteY14" fmla="*/ 7033 h 10000"/>
                      <a:gd name="connsiteX15" fmla="*/ 7520 w 10007"/>
                      <a:gd name="connsiteY15" fmla="*/ 9257 h 10000"/>
                      <a:gd name="connsiteX16" fmla="*/ 7449 w 10007"/>
                      <a:gd name="connsiteY16" fmla="*/ 9600 h 10000"/>
                      <a:gd name="connsiteX17" fmla="*/ 7234 w 10007"/>
                      <a:gd name="connsiteY17" fmla="*/ 9829 h 10000"/>
                      <a:gd name="connsiteX18" fmla="*/ 7019 w 10007"/>
                      <a:gd name="connsiteY18" fmla="*/ 9886 h 10000"/>
                      <a:gd name="connsiteX19" fmla="*/ 6661 w 10007"/>
                      <a:gd name="connsiteY19" fmla="*/ 10000 h 10000"/>
                      <a:gd name="connsiteX20" fmla="*/ 6374 w 10007"/>
                      <a:gd name="connsiteY20" fmla="*/ 9886 h 10000"/>
                      <a:gd name="connsiteX21" fmla="*/ 6087 w 10007"/>
                      <a:gd name="connsiteY21" fmla="*/ 9829 h 10000"/>
                      <a:gd name="connsiteX22" fmla="*/ 5873 w 10007"/>
                      <a:gd name="connsiteY22" fmla="*/ 9600 h 10000"/>
                      <a:gd name="connsiteX23" fmla="*/ 5873 w 10007"/>
                      <a:gd name="connsiteY23" fmla="*/ 9257 h 10000"/>
                      <a:gd name="connsiteX24" fmla="*/ 5873 w 10007"/>
                      <a:gd name="connsiteY24" fmla="*/ 7204 h 10000"/>
                      <a:gd name="connsiteX25" fmla="*/ 4583 w 10007"/>
                      <a:gd name="connsiteY25" fmla="*/ 5492 h 10000"/>
                      <a:gd name="connsiteX26" fmla="*/ 1647 w 10007"/>
                      <a:gd name="connsiteY26" fmla="*/ 9658 h 10000"/>
                      <a:gd name="connsiteX27" fmla="*/ 1433 w 10007"/>
                      <a:gd name="connsiteY27" fmla="*/ 9829 h 10000"/>
                      <a:gd name="connsiteX28" fmla="*/ 1217 w 10007"/>
                      <a:gd name="connsiteY28" fmla="*/ 9886 h 10000"/>
                      <a:gd name="connsiteX29" fmla="*/ 932 w 10007"/>
                      <a:gd name="connsiteY29" fmla="*/ 10000 h 10000"/>
                      <a:gd name="connsiteX30" fmla="*/ 645 w 10007"/>
                      <a:gd name="connsiteY30" fmla="*/ 10000 h 10000"/>
                      <a:gd name="connsiteX31" fmla="*/ 430 w 10007"/>
                      <a:gd name="connsiteY31" fmla="*/ 9886 h 10000"/>
                      <a:gd name="connsiteX32" fmla="*/ 287 w 10007"/>
                      <a:gd name="connsiteY32" fmla="*/ 9772 h 10000"/>
                      <a:gd name="connsiteX33" fmla="*/ 71 w 10007"/>
                      <a:gd name="connsiteY33" fmla="*/ 9600 h 10000"/>
                      <a:gd name="connsiteX34" fmla="*/ 0 w 10007"/>
                      <a:gd name="connsiteY34" fmla="*/ 9373 h 10000"/>
                      <a:gd name="connsiteX35" fmla="*/ 71 w 10007"/>
                      <a:gd name="connsiteY35" fmla="*/ 9202 h 10000"/>
                      <a:gd name="connsiteX36" fmla="*/ 71 w 10007"/>
                      <a:gd name="connsiteY36" fmla="*/ 8973 h 10000"/>
                      <a:gd name="connsiteX37" fmla="*/ 5085 w 10007"/>
                      <a:gd name="connsiteY37" fmla="*/ 2126 h 10000"/>
                      <a:gd name="connsiteX38" fmla="*/ 5802 w 10007"/>
                      <a:gd name="connsiteY38" fmla="*/ 1271 h 10000"/>
                      <a:gd name="connsiteX39" fmla="*/ 4298 w 10007"/>
                      <a:gd name="connsiteY39" fmla="*/ 1956 h 10000"/>
                      <a:gd name="connsiteX40" fmla="*/ 3295 w 10007"/>
                      <a:gd name="connsiteY40" fmla="*/ 3439 h 10000"/>
                      <a:gd name="connsiteX41" fmla="*/ 2363 w 10007"/>
                      <a:gd name="connsiteY41" fmla="*/ 3666 h 10000"/>
                      <a:gd name="connsiteX42" fmla="*/ 2220 w 10007"/>
                      <a:gd name="connsiteY42" fmla="*/ 2981 h 10000"/>
                      <a:gd name="connsiteX43" fmla="*/ 3420 w 10007"/>
                      <a:gd name="connsiteY43" fmla="*/ 1305 h 10000"/>
                      <a:gd name="connsiteX44" fmla="*/ 5945 w 10007"/>
                      <a:gd name="connsiteY44" fmla="*/ 72 h 10000"/>
                      <a:gd name="connsiteX0" fmla="*/ 5945 w 10022"/>
                      <a:gd name="connsiteY0" fmla="*/ 72 h 10000"/>
                      <a:gd name="connsiteX1" fmla="*/ 6661 w 10022"/>
                      <a:gd name="connsiteY1" fmla="*/ 72 h 10000"/>
                      <a:gd name="connsiteX2" fmla="*/ 6661 w 10022"/>
                      <a:gd name="connsiteY2" fmla="*/ 72 h 10000"/>
                      <a:gd name="connsiteX3" fmla="*/ 8666 w 10022"/>
                      <a:gd name="connsiteY3" fmla="*/ 985 h 10000"/>
                      <a:gd name="connsiteX4" fmla="*/ 8881 w 10022"/>
                      <a:gd name="connsiteY4" fmla="*/ 1384 h 10000"/>
                      <a:gd name="connsiteX5" fmla="*/ 8881 w 10022"/>
                      <a:gd name="connsiteY5" fmla="*/ 3039 h 10000"/>
                      <a:gd name="connsiteX6" fmla="*/ 9956 w 10022"/>
                      <a:gd name="connsiteY6" fmla="*/ 4580 h 10000"/>
                      <a:gd name="connsiteX7" fmla="*/ 9740 w 10022"/>
                      <a:gd name="connsiteY7" fmla="*/ 5207 h 10000"/>
                      <a:gd name="connsiteX8" fmla="*/ 8881 w 10022"/>
                      <a:gd name="connsiteY8" fmla="*/ 5036 h 10000"/>
                      <a:gd name="connsiteX9" fmla="*/ 7591 w 10022"/>
                      <a:gd name="connsiteY9" fmla="*/ 3211 h 10000"/>
                      <a:gd name="connsiteX10" fmla="*/ 7591 w 10022"/>
                      <a:gd name="connsiteY10" fmla="*/ 2298 h 10000"/>
                      <a:gd name="connsiteX11" fmla="*/ 5873 w 10022"/>
                      <a:gd name="connsiteY11" fmla="*/ 4694 h 10000"/>
                      <a:gd name="connsiteX12" fmla="*/ 7306 w 10022"/>
                      <a:gd name="connsiteY12" fmla="*/ 6691 h 10000"/>
                      <a:gd name="connsiteX13" fmla="*/ 7449 w 10022"/>
                      <a:gd name="connsiteY13" fmla="*/ 6804 h 10000"/>
                      <a:gd name="connsiteX14" fmla="*/ 7520 w 10022"/>
                      <a:gd name="connsiteY14" fmla="*/ 7033 h 10000"/>
                      <a:gd name="connsiteX15" fmla="*/ 7520 w 10022"/>
                      <a:gd name="connsiteY15" fmla="*/ 9257 h 10000"/>
                      <a:gd name="connsiteX16" fmla="*/ 7449 w 10022"/>
                      <a:gd name="connsiteY16" fmla="*/ 9600 h 10000"/>
                      <a:gd name="connsiteX17" fmla="*/ 7234 w 10022"/>
                      <a:gd name="connsiteY17" fmla="*/ 9829 h 10000"/>
                      <a:gd name="connsiteX18" fmla="*/ 7019 w 10022"/>
                      <a:gd name="connsiteY18" fmla="*/ 9886 h 10000"/>
                      <a:gd name="connsiteX19" fmla="*/ 6661 w 10022"/>
                      <a:gd name="connsiteY19" fmla="*/ 10000 h 10000"/>
                      <a:gd name="connsiteX20" fmla="*/ 6374 w 10022"/>
                      <a:gd name="connsiteY20" fmla="*/ 9886 h 10000"/>
                      <a:gd name="connsiteX21" fmla="*/ 6087 w 10022"/>
                      <a:gd name="connsiteY21" fmla="*/ 9829 h 10000"/>
                      <a:gd name="connsiteX22" fmla="*/ 5873 w 10022"/>
                      <a:gd name="connsiteY22" fmla="*/ 9600 h 10000"/>
                      <a:gd name="connsiteX23" fmla="*/ 5873 w 10022"/>
                      <a:gd name="connsiteY23" fmla="*/ 9257 h 10000"/>
                      <a:gd name="connsiteX24" fmla="*/ 5873 w 10022"/>
                      <a:gd name="connsiteY24" fmla="*/ 7204 h 10000"/>
                      <a:gd name="connsiteX25" fmla="*/ 4583 w 10022"/>
                      <a:gd name="connsiteY25" fmla="*/ 5492 h 10000"/>
                      <a:gd name="connsiteX26" fmla="*/ 1647 w 10022"/>
                      <a:gd name="connsiteY26" fmla="*/ 9658 h 10000"/>
                      <a:gd name="connsiteX27" fmla="*/ 1433 w 10022"/>
                      <a:gd name="connsiteY27" fmla="*/ 9829 h 10000"/>
                      <a:gd name="connsiteX28" fmla="*/ 1217 w 10022"/>
                      <a:gd name="connsiteY28" fmla="*/ 9886 h 10000"/>
                      <a:gd name="connsiteX29" fmla="*/ 932 w 10022"/>
                      <a:gd name="connsiteY29" fmla="*/ 10000 h 10000"/>
                      <a:gd name="connsiteX30" fmla="*/ 645 w 10022"/>
                      <a:gd name="connsiteY30" fmla="*/ 10000 h 10000"/>
                      <a:gd name="connsiteX31" fmla="*/ 430 w 10022"/>
                      <a:gd name="connsiteY31" fmla="*/ 9886 h 10000"/>
                      <a:gd name="connsiteX32" fmla="*/ 287 w 10022"/>
                      <a:gd name="connsiteY32" fmla="*/ 9772 h 10000"/>
                      <a:gd name="connsiteX33" fmla="*/ 71 w 10022"/>
                      <a:gd name="connsiteY33" fmla="*/ 9600 h 10000"/>
                      <a:gd name="connsiteX34" fmla="*/ 0 w 10022"/>
                      <a:gd name="connsiteY34" fmla="*/ 9373 h 10000"/>
                      <a:gd name="connsiteX35" fmla="*/ 71 w 10022"/>
                      <a:gd name="connsiteY35" fmla="*/ 9202 h 10000"/>
                      <a:gd name="connsiteX36" fmla="*/ 71 w 10022"/>
                      <a:gd name="connsiteY36" fmla="*/ 8973 h 10000"/>
                      <a:gd name="connsiteX37" fmla="*/ 5085 w 10022"/>
                      <a:gd name="connsiteY37" fmla="*/ 2126 h 10000"/>
                      <a:gd name="connsiteX38" fmla="*/ 5802 w 10022"/>
                      <a:gd name="connsiteY38" fmla="*/ 1271 h 10000"/>
                      <a:gd name="connsiteX39" fmla="*/ 4298 w 10022"/>
                      <a:gd name="connsiteY39" fmla="*/ 1956 h 10000"/>
                      <a:gd name="connsiteX40" fmla="*/ 3295 w 10022"/>
                      <a:gd name="connsiteY40" fmla="*/ 3439 h 10000"/>
                      <a:gd name="connsiteX41" fmla="*/ 2363 w 10022"/>
                      <a:gd name="connsiteY41" fmla="*/ 3666 h 10000"/>
                      <a:gd name="connsiteX42" fmla="*/ 2220 w 10022"/>
                      <a:gd name="connsiteY42" fmla="*/ 2981 h 10000"/>
                      <a:gd name="connsiteX43" fmla="*/ 3420 w 10022"/>
                      <a:gd name="connsiteY43" fmla="*/ 1305 h 10000"/>
                      <a:gd name="connsiteX44" fmla="*/ 5945 w 10022"/>
                      <a:gd name="connsiteY44" fmla="*/ 72 h 10000"/>
                      <a:gd name="connsiteX0" fmla="*/ 5945 w 10022"/>
                      <a:gd name="connsiteY0" fmla="*/ 72 h 10000"/>
                      <a:gd name="connsiteX1" fmla="*/ 6661 w 10022"/>
                      <a:gd name="connsiteY1" fmla="*/ 72 h 10000"/>
                      <a:gd name="connsiteX2" fmla="*/ 6661 w 10022"/>
                      <a:gd name="connsiteY2" fmla="*/ 72 h 10000"/>
                      <a:gd name="connsiteX3" fmla="*/ 8666 w 10022"/>
                      <a:gd name="connsiteY3" fmla="*/ 985 h 10000"/>
                      <a:gd name="connsiteX4" fmla="*/ 8881 w 10022"/>
                      <a:gd name="connsiteY4" fmla="*/ 1384 h 10000"/>
                      <a:gd name="connsiteX5" fmla="*/ 8881 w 10022"/>
                      <a:gd name="connsiteY5" fmla="*/ 3039 h 10000"/>
                      <a:gd name="connsiteX6" fmla="*/ 9956 w 10022"/>
                      <a:gd name="connsiteY6" fmla="*/ 4580 h 10000"/>
                      <a:gd name="connsiteX7" fmla="*/ 9740 w 10022"/>
                      <a:gd name="connsiteY7" fmla="*/ 5207 h 10000"/>
                      <a:gd name="connsiteX8" fmla="*/ 8881 w 10022"/>
                      <a:gd name="connsiteY8" fmla="*/ 5036 h 10000"/>
                      <a:gd name="connsiteX9" fmla="*/ 7591 w 10022"/>
                      <a:gd name="connsiteY9" fmla="*/ 3211 h 10000"/>
                      <a:gd name="connsiteX10" fmla="*/ 7591 w 10022"/>
                      <a:gd name="connsiteY10" fmla="*/ 2298 h 10000"/>
                      <a:gd name="connsiteX11" fmla="*/ 5873 w 10022"/>
                      <a:gd name="connsiteY11" fmla="*/ 4694 h 10000"/>
                      <a:gd name="connsiteX12" fmla="*/ 7306 w 10022"/>
                      <a:gd name="connsiteY12" fmla="*/ 6691 h 10000"/>
                      <a:gd name="connsiteX13" fmla="*/ 7449 w 10022"/>
                      <a:gd name="connsiteY13" fmla="*/ 6804 h 10000"/>
                      <a:gd name="connsiteX14" fmla="*/ 7520 w 10022"/>
                      <a:gd name="connsiteY14" fmla="*/ 7033 h 10000"/>
                      <a:gd name="connsiteX15" fmla="*/ 7520 w 10022"/>
                      <a:gd name="connsiteY15" fmla="*/ 9257 h 10000"/>
                      <a:gd name="connsiteX16" fmla="*/ 7449 w 10022"/>
                      <a:gd name="connsiteY16" fmla="*/ 9600 h 10000"/>
                      <a:gd name="connsiteX17" fmla="*/ 7234 w 10022"/>
                      <a:gd name="connsiteY17" fmla="*/ 9829 h 10000"/>
                      <a:gd name="connsiteX18" fmla="*/ 7019 w 10022"/>
                      <a:gd name="connsiteY18" fmla="*/ 9886 h 10000"/>
                      <a:gd name="connsiteX19" fmla="*/ 6661 w 10022"/>
                      <a:gd name="connsiteY19" fmla="*/ 10000 h 10000"/>
                      <a:gd name="connsiteX20" fmla="*/ 6374 w 10022"/>
                      <a:gd name="connsiteY20" fmla="*/ 9886 h 10000"/>
                      <a:gd name="connsiteX21" fmla="*/ 6087 w 10022"/>
                      <a:gd name="connsiteY21" fmla="*/ 9829 h 10000"/>
                      <a:gd name="connsiteX22" fmla="*/ 5873 w 10022"/>
                      <a:gd name="connsiteY22" fmla="*/ 9600 h 10000"/>
                      <a:gd name="connsiteX23" fmla="*/ 5873 w 10022"/>
                      <a:gd name="connsiteY23" fmla="*/ 9257 h 10000"/>
                      <a:gd name="connsiteX24" fmla="*/ 5873 w 10022"/>
                      <a:gd name="connsiteY24" fmla="*/ 7204 h 10000"/>
                      <a:gd name="connsiteX25" fmla="*/ 4583 w 10022"/>
                      <a:gd name="connsiteY25" fmla="*/ 5492 h 10000"/>
                      <a:gd name="connsiteX26" fmla="*/ 1647 w 10022"/>
                      <a:gd name="connsiteY26" fmla="*/ 9658 h 10000"/>
                      <a:gd name="connsiteX27" fmla="*/ 1433 w 10022"/>
                      <a:gd name="connsiteY27" fmla="*/ 9829 h 10000"/>
                      <a:gd name="connsiteX28" fmla="*/ 1217 w 10022"/>
                      <a:gd name="connsiteY28" fmla="*/ 9886 h 10000"/>
                      <a:gd name="connsiteX29" fmla="*/ 932 w 10022"/>
                      <a:gd name="connsiteY29" fmla="*/ 10000 h 10000"/>
                      <a:gd name="connsiteX30" fmla="*/ 645 w 10022"/>
                      <a:gd name="connsiteY30" fmla="*/ 10000 h 10000"/>
                      <a:gd name="connsiteX31" fmla="*/ 430 w 10022"/>
                      <a:gd name="connsiteY31" fmla="*/ 9886 h 10000"/>
                      <a:gd name="connsiteX32" fmla="*/ 287 w 10022"/>
                      <a:gd name="connsiteY32" fmla="*/ 9772 h 10000"/>
                      <a:gd name="connsiteX33" fmla="*/ 71 w 10022"/>
                      <a:gd name="connsiteY33" fmla="*/ 9600 h 10000"/>
                      <a:gd name="connsiteX34" fmla="*/ 0 w 10022"/>
                      <a:gd name="connsiteY34" fmla="*/ 9373 h 10000"/>
                      <a:gd name="connsiteX35" fmla="*/ 71 w 10022"/>
                      <a:gd name="connsiteY35" fmla="*/ 9202 h 10000"/>
                      <a:gd name="connsiteX36" fmla="*/ 71 w 10022"/>
                      <a:gd name="connsiteY36" fmla="*/ 8973 h 10000"/>
                      <a:gd name="connsiteX37" fmla="*/ 5085 w 10022"/>
                      <a:gd name="connsiteY37" fmla="*/ 2126 h 10000"/>
                      <a:gd name="connsiteX38" fmla="*/ 5802 w 10022"/>
                      <a:gd name="connsiteY38" fmla="*/ 1271 h 10000"/>
                      <a:gd name="connsiteX39" fmla="*/ 4298 w 10022"/>
                      <a:gd name="connsiteY39" fmla="*/ 1956 h 10000"/>
                      <a:gd name="connsiteX40" fmla="*/ 3295 w 10022"/>
                      <a:gd name="connsiteY40" fmla="*/ 3439 h 10000"/>
                      <a:gd name="connsiteX41" fmla="*/ 2363 w 10022"/>
                      <a:gd name="connsiteY41" fmla="*/ 3666 h 10000"/>
                      <a:gd name="connsiteX42" fmla="*/ 2220 w 10022"/>
                      <a:gd name="connsiteY42" fmla="*/ 2981 h 10000"/>
                      <a:gd name="connsiteX43" fmla="*/ 3420 w 10022"/>
                      <a:gd name="connsiteY43" fmla="*/ 1305 h 10000"/>
                      <a:gd name="connsiteX44" fmla="*/ 5945 w 10022"/>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520 w 10026"/>
                      <a:gd name="connsiteY13" fmla="*/ 7033 h 10000"/>
                      <a:gd name="connsiteX14" fmla="*/ 7520 w 10026"/>
                      <a:gd name="connsiteY14" fmla="*/ 9257 h 10000"/>
                      <a:gd name="connsiteX15" fmla="*/ 7449 w 10026"/>
                      <a:gd name="connsiteY15" fmla="*/ 9600 h 10000"/>
                      <a:gd name="connsiteX16" fmla="*/ 7234 w 10026"/>
                      <a:gd name="connsiteY16" fmla="*/ 9829 h 10000"/>
                      <a:gd name="connsiteX17" fmla="*/ 7019 w 10026"/>
                      <a:gd name="connsiteY17" fmla="*/ 9886 h 10000"/>
                      <a:gd name="connsiteX18" fmla="*/ 6661 w 10026"/>
                      <a:gd name="connsiteY18" fmla="*/ 10000 h 10000"/>
                      <a:gd name="connsiteX19" fmla="*/ 6374 w 10026"/>
                      <a:gd name="connsiteY19" fmla="*/ 9886 h 10000"/>
                      <a:gd name="connsiteX20" fmla="*/ 6087 w 10026"/>
                      <a:gd name="connsiteY20" fmla="*/ 9829 h 10000"/>
                      <a:gd name="connsiteX21" fmla="*/ 5873 w 10026"/>
                      <a:gd name="connsiteY21" fmla="*/ 9600 h 10000"/>
                      <a:gd name="connsiteX22" fmla="*/ 5873 w 10026"/>
                      <a:gd name="connsiteY22" fmla="*/ 9257 h 10000"/>
                      <a:gd name="connsiteX23" fmla="*/ 5873 w 10026"/>
                      <a:gd name="connsiteY23" fmla="*/ 7204 h 10000"/>
                      <a:gd name="connsiteX24" fmla="*/ 4583 w 10026"/>
                      <a:gd name="connsiteY24" fmla="*/ 5492 h 10000"/>
                      <a:gd name="connsiteX25" fmla="*/ 1647 w 10026"/>
                      <a:gd name="connsiteY25" fmla="*/ 9658 h 10000"/>
                      <a:gd name="connsiteX26" fmla="*/ 1433 w 10026"/>
                      <a:gd name="connsiteY26" fmla="*/ 9829 h 10000"/>
                      <a:gd name="connsiteX27" fmla="*/ 1217 w 10026"/>
                      <a:gd name="connsiteY27" fmla="*/ 9886 h 10000"/>
                      <a:gd name="connsiteX28" fmla="*/ 932 w 10026"/>
                      <a:gd name="connsiteY28" fmla="*/ 10000 h 10000"/>
                      <a:gd name="connsiteX29" fmla="*/ 645 w 10026"/>
                      <a:gd name="connsiteY29" fmla="*/ 10000 h 10000"/>
                      <a:gd name="connsiteX30" fmla="*/ 430 w 10026"/>
                      <a:gd name="connsiteY30" fmla="*/ 9886 h 10000"/>
                      <a:gd name="connsiteX31" fmla="*/ 287 w 10026"/>
                      <a:gd name="connsiteY31" fmla="*/ 9772 h 10000"/>
                      <a:gd name="connsiteX32" fmla="*/ 71 w 10026"/>
                      <a:gd name="connsiteY32" fmla="*/ 9600 h 10000"/>
                      <a:gd name="connsiteX33" fmla="*/ 0 w 10026"/>
                      <a:gd name="connsiteY33" fmla="*/ 9373 h 10000"/>
                      <a:gd name="connsiteX34" fmla="*/ 71 w 10026"/>
                      <a:gd name="connsiteY34" fmla="*/ 9202 h 10000"/>
                      <a:gd name="connsiteX35" fmla="*/ 71 w 10026"/>
                      <a:gd name="connsiteY35" fmla="*/ 8973 h 10000"/>
                      <a:gd name="connsiteX36" fmla="*/ 5085 w 10026"/>
                      <a:gd name="connsiteY36" fmla="*/ 2126 h 10000"/>
                      <a:gd name="connsiteX37" fmla="*/ 5802 w 10026"/>
                      <a:gd name="connsiteY37" fmla="*/ 1271 h 10000"/>
                      <a:gd name="connsiteX38" fmla="*/ 4298 w 10026"/>
                      <a:gd name="connsiteY38" fmla="*/ 1956 h 10000"/>
                      <a:gd name="connsiteX39" fmla="*/ 3295 w 10026"/>
                      <a:gd name="connsiteY39" fmla="*/ 3439 h 10000"/>
                      <a:gd name="connsiteX40" fmla="*/ 2363 w 10026"/>
                      <a:gd name="connsiteY40" fmla="*/ 3666 h 10000"/>
                      <a:gd name="connsiteX41" fmla="*/ 2220 w 10026"/>
                      <a:gd name="connsiteY41" fmla="*/ 2981 h 10000"/>
                      <a:gd name="connsiteX42" fmla="*/ 3420 w 10026"/>
                      <a:gd name="connsiteY42" fmla="*/ 1305 h 10000"/>
                      <a:gd name="connsiteX43" fmla="*/ 5945 w 10026"/>
                      <a:gd name="connsiteY43"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7019 w 10026"/>
                      <a:gd name="connsiteY16" fmla="*/ 9886 h 10000"/>
                      <a:gd name="connsiteX17" fmla="*/ 6661 w 10026"/>
                      <a:gd name="connsiteY17" fmla="*/ 10000 h 10000"/>
                      <a:gd name="connsiteX18" fmla="*/ 6374 w 10026"/>
                      <a:gd name="connsiteY18" fmla="*/ 9886 h 10000"/>
                      <a:gd name="connsiteX19" fmla="*/ 6087 w 10026"/>
                      <a:gd name="connsiteY19" fmla="*/ 9829 h 10000"/>
                      <a:gd name="connsiteX20" fmla="*/ 5873 w 10026"/>
                      <a:gd name="connsiteY20" fmla="*/ 9600 h 10000"/>
                      <a:gd name="connsiteX21" fmla="*/ 5873 w 10026"/>
                      <a:gd name="connsiteY21" fmla="*/ 9257 h 10000"/>
                      <a:gd name="connsiteX22" fmla="*/ 5873 w 10026"/>
                      <a:gd name="connsiteY22" fmla="*/ 7204 h 10000"/>
                      <a:gd name="connsiteX23" fmla="*/ 4583 w 10026"/>
                      <a:gd name="connsiteY23" fmla="*/ 5492 h 10000"/>
                      <a:gd name="connsiteX24" fmla="*/ 1647 w 10026"/>
                      <a:gd name="connsiteY24" fmla="*/ 9658 h 10000"/>
                      <a:gd name="connsiteX25" fmla="*/ 1433 w 10026"/>
                      <a:gd name="connsiteY25" fmla="*/ 9829 h 10000"/>
                      <a:gd name="connsiteX26" fmla="*/ 1217 w 10026"/>
                      <a:gd name="connsiteY26" fmla="*/ 9886 h 10000"/>
                      <a:gd name="connsiteX27" fmla="*/ 932 w 10026"/>
                      <a:gd name="connsiteY27" fmla="*/ 10000 h 10000"/>
                      <a:gd name="connsiteX28" fmla="*/ 645 w 10026"/>
                      <a:gd name="connsiteY28" fmla="*/ 10000 h 10000"/>
                      <a:gd name="connsiteX29" fmla="*/ 430 w 10026"/>
                      <a:gd name="connsiteY29" fmla="*/ 9886 h 10000"/>
                      <a:gd name="connsiteX30" fmla="*/ 287 w 10026"/>
                      <a:gd name="connsiteY30" fmla="*/ 9772 h 10000"/>
                      <a:gd name="connsiteX31" fmla="*/ 71 w 10026"/>
                      <a:gd name="connsiteY31" fmla="*/ 9600 h 10000"/>
                      <a:gd name="connsiteX32" fmla="*/ 0 w 10026"/>
                      <a:gd name="connsiteY32" fmla="*/ 9373 h 10000"/>
                      <a:gd name="connsiteX33" fmla="*/ 71 w 10026"/>
                      <a:gd name="connsiteY33" fmla="*/ 9202 h 10000"/>
                      <a:gd name="connsiteX34" fmla="*/ 71 w 10026"/>
                      <a:gd name="connsiteY34" fmla="*/ 8973 h 10000"/>
                      <a:gd name="connsiteX35" fmla="*/ 5085 w 10026"/>
                      <a:gd name="connsiteY35" fmla="*/ 2126 h 10000"/>
                      <a:gd name="connsiteX36" fmla="*/ 5802 w 10026"/>
                      <a:gd name="connsiteY36" fmla="*/ 1271 h 10000"/>
                      <a:gd name="connsiteX37" fmla="*/ 4298 w 10026"/>
                      <a:gd name="connsiteY37" fmla="*/ 1956 h 10000"/>
                      <a:gd name="connsiteX38" fmla="*/ 3295 w 10026"/>
                      <a:gd name="connsiteY38" fmla="*/ 3439 h 10000"/>
                      <a:gd name="connsiteX39" fmla="*/ 2363 w 10026"/>
                      <a:gd name="connsiteY39" fmla="*/ 3666 h 10000"/>
                      <a:gd name="connsiteX40" fmla="*/ 2220 w 10026"/>
                      <a:gd name="connsiteY40" fmla="*/ 2981 h 10000"/>
                      <a:gd name="connsiteX41" fmla="*/ 3420 w 10026"/>
                      <a:gd name="connsiteY41" fmla="*/ 1305 h 10000"/>
                      <a:gd name="connsiteX42" fmla="*/ 5945 w 10026"/>
                      <a:gd name="connsiteY42"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7019 w 10026"/>
                      <a:gd name="connsiteY16" fmla="*/ 9886 h 10000"/>
                      <a:gd name="connsiteX17" fmla="*/ 6661 w 10026"/>
                      <a:gd name="connsiteY17" fmla="*/ 10000 h 10000"/>
                      <a:gd name="connsiteX18" fmla="*/ 6087 w 10026"/>
                      <a:gd name="connsiteY18" fmla="*/ 9829 h 10000"/>
                      <a:gd name="connsiteX19" fmla="*/ 5873 w 10026"/>
                      <a:gd name="connsiteY19" fmla="*/ 9600 h 10000"/>
                      <a:gd name="connsiteX20" fmla="*/ 5873 w 10026"/>
                      <a:gd name="connsiteY20" fmla="*/ 9257 h 10000"/>
                      <a:gd name="connsiteX21" fmla="*/ 5873 w 10026"/>
                      <a:gd name="connsiteY21" fmla="*/ 7204 h 10000"/>
                      <a:gd name="connsiteX22" fmla="*/ 4583 w 10026"/>
                      <a:gd name="connsiteY22" fmla="*/ 5492 h 10000"/>
                      <a:gd name="connsiteX23" fmla="*/ 1647 w 10026"/>
                      <a:gd name="connsiteY23" fmla="*/ 9658 h 10000"/>
                      <a:gd name="connsiteX24" fmla="*/ 1433 w 10026"/>
                      <a:gd name="connsiteY24" fmla="*/ 9829 h 10000"/>
                      <a:gd name="connsiteX25" fmla="*/ 1217 w 10026"/>
                      <a:gd name="connsiteY25" fmla="*/ 9886 h 10000"/>
                      <a:gd name="connsiteX26" fmla="*/ 932 w 10026"/>
                      <a:gd name="connsiteY26" fmla="*/ 10000 h 10000"/>
                      <a:gd name="connsiteX27" fmla="*/ 645 w 10026"/>
                      <a:gd name="connsiteY27" fmla="*/ 10000 h 10000"/>
                      <a:gd name="connsiteX28" fmla="*/ 430 w 10026"/>
                      <a:gd name="connsiteY28" fmla="*/ 9886 h 10000"/>
                      <a:gd name="connsiteX29" fmla="*/ 287 w 10026"/>
                      <a:gd name="connsiteY29" fmla="*/ 9772 h 10000"/>
                      <a:gd name="connsiteX30" fmla="*/ 71 w 10026"/>
                      <a:gd name="connsiteY30" fmla="*/ 9600 h 10000"/>
                      <a:gd name="connsiteX31" fmla="*/ 0 w 10026"/>
                      <a:gd name="connsiteY31" fmla="*/ 9373 h 10000"/>
                      <a:gd name="connsiteX32" fmla="*/ 71 w 10026"/>
                      <a:gd name="connsiteY32" fmla="*/ 9202 h 10000"/>
                      <a:gd name="connsiteX33" fmla="*/ 71 w 10026"/>
                      <a:gd name="connsiteY33" fmla="*/ 8973 h 10000"/>
                      <a:gd name="connsiteX34" fmla="*/ 5085 w 10026"/>
                      <a:gd name="connsiteY34" fmla="*/ 2126 h 10000"/>
                      <a:gd name="connsiteX35" fmla="*/ 5802 w 10026"/>
                      <a:gd name="connsiteY35" fmla="*/ 1271 h 10000"/>
                      <a:gd name="connsiteX36" fmla="*/ 4298 w 10026"/>
                      <a:gd name="connsiteY36" fmla="*/ 1956 h 10000"/>
                      <a:gd name="connsiteX37" fmla="*/ 3295 w 10026"/>
                      <a:gd name="connsiteY37" fmla="*/ 3439 h 10000"/>
                      <a:gd name="connsiteX38" fmla="*/ 2363 w 10026"/>
                      <a:gd name="connsiteY38" fmla="*/ 3666 h 10000"/>
                      <a:gd name="connsiteX39" fmla="*/ 2220 w 10026"/>
                      <a:gd name="connsiteY39" fmla="*/ 2981 h 10000"/>
                      <a:gd name="connsiteX40" fmla="*/ 3420 w 10026"/>
                      <a:gd name="connsiteY40" fmla="*/ 1305 h 10000"/>
                      <a:gd name="connsiteX41" fmla="*/ 5945 w 10026"/>
                      <a:gd name="connsiteY41"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7019 w 10026"/>
                      <a:gd name="connsiteY16" fmla="*/ 9886 h 10000"/>
                      <a:gd name="connsiteX17" fmla="*/ 6661 w 10026"/>
                      <a:gd name="connsiteY17" fmla="*/ 10000 h 10000"/>
                      <a:gd name="connsiteX18" fmla="*/ 5873 w 10026"/>
                      <a:gd name="connsiteY18" fmla="*/ 9600 h 10000"/>
                      <a:gd name="connsiteX19" fmla="*/ 5873 w 10026"/>
                      <a:gd name="connsiteY19" fmla="*/ 9257 h 10000"/>
                      <a:gd name="connsiteX20" fmla="*/ 5873 w 10026"/>
                      <a:gd name="connsiteY20" fmla="*/ 7204 h 10000"/>
                      <a:gd name="connsiteX21" fmla="*/ 4583 w 10026"/>
                      <a:gd name="connsiteY21" fmla="*/ 5492 h 10000"/>
                      <a:gd name="connsiteX22" fmla="*/ 1647 w 10026"/>
                      <a:gd name="connsiteY22" fmla="*/ 9658 h 10000"/>
                      <a:gd name="connsiteX23" fmla="*/ 1433 w 10026"/>
                      <a:gd name="connsiteY23" fmla="*/ 9829 h 10000"/>
                      <a:gd name="connsiteX24" fmla="*/ 1217 w 10026"/>
                      <a:gd name="connsiteY24" fmla="*/ 9886 h 10000"/>
                      <a:gd name="connsiteX25" fmla="*/ 932 w 10026"/>
                      <a:gd name="connsiteY25" fmla="*/ 10000 h 10000"/>
                      <a:gd name="connsiteX26" fmla="*/ 645 w 10026"/>
                      <a:gd name="connsiteY26" fmla="*/ 10000 h 10000"/>
                      <a:gd name="connsiteX27" fmla="*/ 430 w 10026"/>
                      <a:gd name="connsiteY27" fmla="*/ 9886 h 10000"/>
                      <a:gd name="connsiteX28" fmla="*/ 287 w 10026"/>
                      <a:gd name="connsiteY28" fmla="*/ 9772 h 10000"/>
                      <a:gd name="connsiteX29" fmla="*/ 71 w 10026"/>
                      <a:gd name="connsiteY29" fmla="*/ 9600 h 10000"/>
                      <a:gd name="connsiteX30" fmla="*/ 0 w 10026"/>
                      <a:gd name="connsiteY30" fmla="*/ 9373 h 10000"/>
                      <a:gd name="connsiteX31" fmla="*/ 71 w 10026"/>
                      <a:gd name="connsiteY31" fmla="*/ 9202 h 10000"/>
                      <a:gd name="connsiteX32" fmla="*/ 71 w 10026"/>
                      <a:gd name="connsiteY32" fmla="*/ 8973 h 10000"/>
                      <a:gd name="connsiteX33" fmla="*/ 5085 w 10026"/>
                      <a:gd name="connsiteY33" fmla="*/ 2126 h 10000"/>
                      <a:gd name="connsiteX34" fmla="*/ 5802 w 10026"/>
                      <a:gd name="connsiteY34" fmla="*/ 1271 h 10000"/>
                      <a:gd name="connsiteX35" fmla="*/ 4298 w 10026"/>
                      <a:gd name="connsiteY35" fmla="*/ 1956 h 10000"/>
                      <a:gd name="connsiteX36" fmla="*/ 3295 w 10026"/>
                      <a:gd name="connsiteY36" fmla="*/ 3439 h 10000"/>
                      <a:gd name="connsiteX37" fmla="*/ 2363 w 10026"/>
                      <a:gd name="connsiteY37" fmla="*/ 3666 h 10000"/>
                      <a:gd name="connsiteX38" fmla="*/ 2220 w 10026"/>
                      <a:gd name="connsiteY38" fmla="*/ 2981 h 10000"/>
                      <a:gd name="connsiteX39" fmla="*/ 3420 w 10026"/>
                      <a:gd name="connsiteY39" fmla="*/ 1305 h 10000"/>
                      <a:gd name="connsiteX40" fmla="*/ 5945 w 10026"/>
                      <a:gd name="connsiteY40"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6661 w 10026"/>
                      <a:gd name="connsiteY16" fmla="*/ 10000 h 10000"/>
                      <a:gd name="connsiteX17" fmla="*/ 5873 w 10026"/>
                      <a:gd name="connsiteY17" fmla="*/ 9600 h 10000"/>
                      <a:gd name="connsiteX18" fmla="*/ 5873 w 10026"/>
                      <a:gd name="connsiteY18" fmla="*/ 9257 h 10000"/>
                      <a:gd name="connsiteX19" fmla="*/ 5873 w 10026"/>
                      <a:gd name="connsiteY19" fmla="*/ 7204 h 10000"/>
                      <a:gd name="connsiteX20" fmla="*/ 4583 w 10026"/>
                      <a:gd name="connsiteY20" fmla="*/ 5492 h 10000"/>
                      <a:gd name="connsiteX21" fmla="*/ 1647 w 10026"/>
                      <a:gd name="connsiteY21" fmla="*/ 9658 h 10000"/>
                      <a:gd name="connsiteX22" fmla="*/ 1433 w 10026"/>
                      <a:gd name="connsiteY22" fmla="*/ 9829 h 10000"/>
                      <a:gd name="connsiteX23" fmla="*/ 1217 w 10026"/>
                      <a:gd name="connsiteY23" fmla="*/ 9886 h 10000"/>
                      <a:gd name="connsiteX24" fmla="*/ 932 w 10026"/>
                      <a:gd name="connsiteY24" fmla="*/ 10000 h 10000"/>
                      <a:gd name="connsiteX25" fmla="*/ 645 w 10026"/>
                      <a:gd name="connsiteY25" fmla="*/ 10000 h 10000"/>
                      <a:gd name="connsiteX26" fmla="*/ 430 w 10026"/>
                      <a:gd name="connsiteY26" fmla="*/ 9886 h 10000"/>
                      <a:gd name="connsiteX27" fmla="*/ 287 w 10026"/>
                      <a:gd name="connsiteY27" fmla="*/ 9772 h 10000"/>
                      <a:gd name="connsiteX28" fmla="*/ 71 w 10026"/>
                      <a:gd name="connsiteY28" fmla="*/ 9600 h 10000"/>
                      <a:gd name="connsiteX29" fmla="*/ 0 w 10026"/>
                      <a:gd name="connsiteY29" fmla="*/ 9373 h 10000"/>
                      <a:gd name="connsiteX30" fmla="*/ 71 w 10026"/>
                      <a:gd name="connsiteY30" fmla="*/ 9202 h 10000"/>
                      <a:gd name="connsiteX31" fmla="*/ 71 w 10026"/>
                      <a:gd name="connsiteY31" fmla="*/ 8973 h 10000"/>
                      <a:gd name="connsiteX32" fmla="*/ 5085 w 10026"/>
                      <a:gd name="connsiteY32" fmla="*/ 2126 h 10000"/>
                      <a:gd name="connsiteX33" fmla="*/ 5802 w 10026"/>
                      <a:gd name="connsiteY33" fmla="*/ 1271 h 10000"/>
                      <a:gd name="connsiteX34" fmla="*/ 4298 w 10026"/>
                      <a:gd name="connsiteY34" fmla="*/ 1956 h 10000"/>
                      <a:gd name="connsiteX35" fmla="*/ 3295 w 10026"/>
                      <a:gd name="connsiteY35" fmla="*/ 3439 h 10000"/>
                      <a:gd name="connsiteX36" fmla="*/ 2363 w 10026"/>
                      <a:gd name="connsiteY36" fmla="*/ 3666 h 10000"/>
                      <a:gd name="connsiteX37" fmla="*/ 2220 w 10026"/>
                      <a:gd name="connsiteY37" fmla="*/ 2981 h 10000"/>
                      <a:gd name="connsiteX38" fmla="*/ 3420 w 10026"/>
                      <a:gd name="connsiteY38" fmla="*/ 1305 h 10000"/>
                      <a:gd name="connsiteX39" fmla="*/ 5945 w 10026"/>
                      <a:gd name="connsiteY39"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6661 w 10026"/>
                      <a:gd name="connsiteY15" fmla="*/ 10000 h 10000"/>
                      <a:gd name="connsiteX16" fmla="*/ 5873 w 10026"/>
                      <a:gd name="connsiteY16" fmla="*/ 9600 h 10000"/>
                      <a:gd name="connsiteX17" fmla="*/ 5873 w 10026"/>
                      <a:gd name="connsiteY17" fmla="*/ 9257 h 10000"/>
                      <a:gd name="connsiteX18" fmla="*/ 5873 w 10026"/>
                      <a:gd name="connsiteY18" fmla="*/ 7204 h 10000"/>
                      <a:gd name="connsiteX19" fmla="*/ 4583 w 10026"/>
                      <a:gd name="connsiteY19" fmla="*/ 5492 h 10000"/>
                      <a:gd name="connsiteX20" fmla="*/ 1647 w 10026"/>
                      <a:gd name="connsiteY20" fmla="*/ 9658 h 10000"/>
                      <a:gd name="connsiteX21" fmla="*/ 1433 w 10026"/>
                      <a:gd name="connsiteY21" fmla="*/ 9829 h 10000"/>
                      <a:gd name="connsiteX22" fmla="*/ 1217 w 10026"/>
                      <a:gd name="connsiteY22" fmla="*/ 9886 h 10000"/>
                      <a:gd name="connsiteX23" fmla="*/ 932 w 10026"/>
                      <a:gd name="connsiteY23" fmla="*/ 10000 h 10000"/>
                      <a:gd name="connsiteX24" fmla="*/ 645 w 10026"/>
                      <a:gd name="connsiteY24" fmla="*/ 10000 h 10000"/>
                      <a:gd name="connsiteX25" fmla="*/ 430 w 10026"/>
                      <a:gd name="connsiteY25" fmla="*/ 9886 h 10000"/>
                      <a:gd name="connsiteX26" fmla="*/ 287 w 10026"/>
                      <a:gd name="connsiteY26" fmla="*/ 9772 h 10000"/>
                      <a:gd name="connsiteX27" fmla="*/ 71 w 10026"/>
                      <a:gd name="connsiteY27" fmla="*/ 9600 h 10000"/>
                      <a:gd name="connsiteX28" fmla="*/ 0 w 10026"/>
                      <a:gd name="connsiteY28" fmla="*/ 9373 h 10000"/>
                      <a:gd name="connsiteX29" fmla="*/ 71 w 10026"/>
                      <a:gd name="connsiteY29" fmla="*/ 9202 h 10000"/>
                      <a:gd name="connsiteX30" fmla="*/ 71 w 10026"/>
                      <a:gd name="connsiteY30" fmla="*/ 8973 h 10000"/>
                      <a:gd name="connsiteX31" fmla="*/ 5085 w 10026"/>
                      <a:gd name="connsiteY31" fmla="*/ 2126 h 10000"/>
                      <a:gd name="connsiteX32" fmla="*/ 5802 w 10026"/>
                      <a:gd name="connsiteY32" fmla="*/ 1271 h 10000"/>
                      <a:gd name="connsiteX33" fmla="*/ 4298 w 10026"/>
                      <a:gd name="connsiteY33" fmla="*/ 1956 h 10000"/>
                      <a:gd name="connsiteX34" fmla="*/ 3295 w 10026"/>
                      <a:gd name="connsiteY34" fmla="*/ 3439 h 10000"/>
                      <a:gd name="connsiteX35" fmla="*/ 2363 w 10026"/>
                      <a:gd name="connsiteY35" fmla="*/ 3666 h 10000"/>
                      <a:gd name="connsiteX36" fmla="*/ 2220 w 10026"/>
                      <a:gd name="connsiteY36" fmla="*/ 2981 h 10000"/>
                      <a:gd name="connsiteX37" fmla="*/ 3420 w 10026"/>
                      <a:gd name="connsiteY37" fmla="*/ 1305 h 10000"/>
                      <a:gd name="connsiteX38" fmla="*/ 5945 w 10026"/>
                      <a:gd name="connsiteY38"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600 h 10000"/>
                      <a:gd name="connsiteX16" fmla="*/ 5873 w 10026"/>
                      <a:gd name="connsiteY16" fmla="*/ 9257 h 10000"/>
                      <a:gd name="connsiteX17" fmla="*/ 5873 w 10026"/>
                      <a:gd name="connsiteY17" fmla="*/ 7204 h 10000"/>
                      <a:gd name="connsiteX18" fmla="*/ 4583 w 10026"/>
                      <a:gd name="connsiteY18" fmla="*/ 5492 h 10000"/>
                      <a:gd name="connsiteX19" fmla="*/ 1647 w 10026"/>
                      <a:gd name="connsiteY19" fmla="*/ 9658 h 10000"/>
                      <a:gd name="connsiteX20" fmla="*/ 1433 w 10026"/>
                      <a:gd name="connsiteY20" fmla="*/ 9829 h 10000"/>
                      <a:gd name="connsiteX21" fmla="*/ 1217 w 10026"/>
                      <a:gd name="connsiteY21" fmla="*/ 9886 h 10000"/>
                      <a:gd name="connsiteX22" fmla="*/ 932 w 10026"/>
                      <a:gd name="connsiteY22" fmla="*/ 10000 h 10000"/>
                      <a:gd name="connsiteX23" fmla="*/ 645 w 10026"/>
                      <a:gd name="connsiteY23" fmla="*/ 10000 h 10000"/>
                      <a:gd name="connsiteX24" fmla="*/ 430 w 10026"/>
                      <a:gd name="connsiteY24" fmla="*/ 9886 h 10000"/>
                      <a:gd name="connsiteX25" fmla="*/ 287 w 10026"/>
                      <a:gd name="connsiteY25" fmla="*/ 9772 h 10000"/>
                      <a:gd name="connsiteX26" fmla="*/ 71 w 10026"/>
                      <a:gd name="connsiteY26" fmla="*/ 9600 h 10000"/>
                      <a:gd name="connsiteX27" fmla="*/ 0 w 10026"/>
                      <a:gd name="connsiteY27" fmla="*/ 9373 h 10000"/>
                      <a:gd name="connsiteX28" fmla="*/ 71 w 10026"/>
                      <a:gd name="connsiteY28" fmla="*/ 9202 h 10000"/>
                      <a:gd name="connsiteX29" fmla="*/ 71 w 10026"/>
                      <a:gd name="connsiteY29" fmla="*/ 8973 h 10000"/>
                      <a:gd name="connsiteX30" fmla="*/ 5085 w 10026"/>
                      <a:gd name="connsiteY30" fmla="*/ 2126 h 10000"/>
                      <a:gd name="connsiteX31" fmla="*/ 5802 w 10026"/>
                      <a:gd name="connsiteY31" fmla="*/ 1271 h 10000"/>
                      <a:gd name="connsiteX32" fmla="*/ 4298 w 10026"/>
                      <a:gd name="connsiteY32" fmla="*/ 1956 h 10000"/>
                      <a:gd name="connsiteX33" fmla="*/ 3295 w 10026"/>
                      <a:gd name="connsiteY33" fmla="*/ 3439 h 10000"/>
                      <a:gd name="connsiteX34" fmla="*/ 2363 w 10026"/>
                      <a:gd name="connsiteY34" fmla="*/ 3666 h 10000"/>
                      <a:gd name="connsiteX35" fmla="*/ 2220 w 10026"/>
                      <a:gd name="connsiteY35" fmla="*/ 2981 h 10000"/>
                      <a:gd name="connsiteX36" fmla="*/ 3420 w 10026"/>
                      <a:gd name="connsiteY36" fmla="*/ 1305 h 10000"/>
                      <a:gd name="connsiteX37" fmla="*/ 5945 w 10026"/>
                      <a:gd name="connsiteY37"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14"/>
                      <a:gd name="connsiteX1" fmla="*/ 6661 w 10026"/>
                      <a:gd name="connsiteY1" fmla="*/ 72 h 10014"/>
                      <a:gd name="connsiteX2" fmla="*/ 6661 w 10026"/>
                      <a:gd name="connsiteY2" fmla="*/ 72 h 10014"/>
                      <a:gd name="connsiteX3" fmla="*/ 8666 w 10026"/>
                      <a:gd name="connsiteY3" fmla="*/ 985 h 10014"/>
                      <a:gd name="connsiteX4" fmla="*/ 8881 w 10026"/>
                      <a:gd name="connsiteY4" fmla="*/ 1384 h 10014"/>
                      <a:gd name="connsiteX5" fmla="*/ 8881 w 10026"/>
                      <a:gd name="connsiteY5" fmla="*/ 3039 h 10014"/>
                      <a:gd name="connsiteX6" fmla="*/ 9956 w 10026"/>
                      <a:gd name="connsiteY6" fmla="*/ 4580 h 10014"/>
                      <a:gd name="connsiteX7" fmla="*/ 9740 w 10026"/>
                      <a:gd name="connsiteY7" fmla="*/ 5207 h 10014"/>
                      <a:gd name="connsiteX8" fmla="*/ 8881 w 10026"/>
                      <a:gd name="connsiteY8" fmla="*/ 5036 h 10014"/>
                      <a:gd name="connsiteX9" fmla="*/ 7591 w 10026"/>
                      <a:gd name="connsiteY9" fmla="*/ 3211 h 10014"/>
                      <a:gd name="connsiteX10" fmla="*/ 7591 w 10026"/>
                      <a:gd name="connsiteY10" fmla="*/ 2298 h 10014"/>
                      <a:gd name="connsiteX11" fmla="*/ 5873 w 10026"/>
                      <a:gd name="connsiteY11" fmla="*/ 4694 h 10014"/>
                      <a:gd name="connsiteX12" fmla="*/ 7520 w 10026"/>
                      <a:gd name="connsiteY12" fmla="*/ 7033 h 10014"/>
                      <a:gd name="connsiteX13" fmla="*/ 7520 w 10026"/>
                      <a:gd name="connsiteY13" fmla="*/ 9257 h 10014"/>
                      <a:gd name="connsiteX14" fmla="*/ 6661 w 10026"/>
                      <a:gd name="connsiteY14" fmla="*/ 10000 h 10014"/>
                      <a:gd name="connsiteX15" fmla="*/ 5873 w 10026"/>
                      <a:gd name="connsiteY15" fmla="*/ 9257 h 10014"/>
                      <a:gd name="connsiteX16" fmla="*/ 5873 w 10026"/>
                      <a:gd name="connsiteY16" fmla="*/ 7204 h 10014"/>
                      <a:gd name="connsiteX17" fmla="*/ 4583 w 10026"/>
                      <a:gd name="connsiteY17" fmla="*/ 5492 h 10014"/>
                      <a:gd name="connsiteX18" fmla="*/ 1647 w 10026"/>
                      <a:gd name="connsiteY18" fmla="*/ 9658 h 10014"/>
                      <a:gd name="connsiteX19" fmla="*/ 1433 w 10026"/>
                      <a:gd name="connsiteY19" fmla="*/ 9829 h 10014"/>
                      <a:gd name="connsiteX20" fmla="*/ 1217 w 10026"/>
                      <a:gd name="connsiteY20" fmla="*/ 9886 h 10014"/>
                      <a:gd name="connsiteX21" fmla="*/ 932 w 10026"/>
                      <a:gd name="connsiteY21" fmla="*/ 10000 h 10014"/>
                      <a:gd name="connsiteX22" fmla="*/ 645 w 10026"/>
                      <a:gd name="connsiteY22" fmla="*/ 10000 h 10014"/>
                      <a:gd name="connsiteX23" fmla="*/ 430 w 10026"/>
                      <a:gd name="connsiteY23" fmla="*/ 9886 h 10014"/>
                      <a:gd name="connsiteX24" fmla="*/ 287 w 10026"/>
                      <a:gd name="connsiteY24" fmla="*/ 9772 h 10014"/>
                      <a:gd name="connsiteX25" fmla="*/ 71 w 10026"/>
                      <a:gd name="connsiteY25" fmla="*/ 9600 h 10014"/>
                      <a:gd name="connsiteX26" fmla="*/ 0 w 10026"/>
                      <a:gd name="connsiteY26" fmla="*/ 9373 h 10014"/>
                      <a:gd name="connsiteX27" fmla="*/ 71 w 10026"/>
                      <a:gd name="connsiteY27" fmla="*/ 9202 h 10014"/>
                      <a:gd name="connsiteX28" fmla="*/ 71 w 10026"/>
                      <a:gd name="connsiteY28" fmla="*/ 8973 h 10014"/>
                      <a:gd name="connsiteX29" fmla="*/ 5085 w 10026"/>
                      <a:gd name="connsiteY29" fmla="*/ 2126 h 10014"/>
                      <a:gd name="connsiteX30" fmla="*/ 5802 w 10026"/>
                      <a:gd name="connsiteY30" fmla="*/ 1271 h 10014"/>
                      <a:gd name="connsiteX31" fmla="*/ 4298 w 10026"/>
                      <a:gd name="connsiteY31" fmla="*/ 1956 h 10014"/>
                      <a:gd name="connsiteX32" fmla="*/ 3295 w 10026"/>
                      <a:gd name="connsiteY32" fmla="*/ 3439 h 10014"/>
                      <a:gd name="connsiteX33" fmla="*/ 2363 w 10026"/>
                      <a:gd name="connsiteY33" fmla="*/ 3666 h 10014"/>
                      <a:gd name="connsiteX34" fmla="*/ 2220 w 10026"/>
                      <a:gd name="connsiteY34" fmla="*/ 2981 h 10014"/>
                      <a:gd name="connsiteX35" fmla="*/ 3420 w 10026"/>
                      <a:gd name="connsiteY35" fmla="*/ 1305 h 10014"/>
                      <a:gd name="connsiteX36" fmla="*/ 5945 w 10026"/>
                      <a:gd name="connsiteY36" fmla="*/ 72 h 10014"/>
                      <a:gd name="connsiteX0" fmla="*/ 5945 w 10026"/>
                      <a:gd name="connsiteY0" fmla="*/ 72 h 10016"/>
                      <a:gd name="connsiteX1" fmla="*/ 6661 w 10026"/>
                      <a:gd name="connsiteY1" fmla="*/ 72 h 10016"/>
                      <a:gd name="connsiteX2" fmla="*/ 6661 w 10026"/>
                      <a:gd name="connsiteY2" fmla="*/ 72 h 10016"/>
                      <a:gd name="connsiteX3" fmla="*/ 8666 w 10026"/>
                      <a:gd name="connsiteY3" fmla="*/ 985 h 10016"/>
                      <a:gd name="connsiteX4" fmla="*/ 8881 w 10026"/>
                      <a:gd name="connsiteY4" fmla="*/ 1384 h 10016"/>
                      <a:gd name="connsiteX5" fmla="*/ 8881 w 10026"/>
                      <a:gd name="connsiteY5" fmla="*/ 3039 h 10016"/>
                      <a:gd name="connsiteX6" fmla="*/ 9956 w 10026"/>
                      <a:gd name="connsiteY6" fmla="*/ 4580 h 10016"/>
                      <a:gd name="connsiteX7" fmla="*/ 9740 w 10026"/>
                      <a:gd name="connsiteY7" fmla="*/ 5207 h 10016"/>
                      <a:gd name="connsiteX8" fmla="*/ 8881 w 10026"/>
                      <a:gd name="connsiteY8" fmla="*/ 5036 h 10016"/>
                      <a:gd name="connsiteX9" fmla="*/ 7591 w 10026"/>
                      <a:gd name="connsiteY9" fmla="*/ 3211 h 10016"/>
                      <a:gd name="connsiteX10" fmla="*/ 7591 w 10026"/>
                      <a:gd name="connsiteY10" fmla="*/ 2298 h 10016"/>
                      <a:gd name="connsiteX11" fmla="*/ 5873 w 10026"/>
                      <a:gd name="connsiteY11" fmla="*/ 4694 h 10016"/>
                      <a:gd name="connsiteX12" fmla="*/ 7520 w 10026"/>
                      <a:gd name="connsiteY12" fmla="*/ 7033 h 10016"/>
                      <a:gd name="connsiteX13" fmla="*/ 7520 w 10026"/>
                      <a:gd name="connsiteY13" fmla="*/ 9257 h 10016"/>
                      <a:gd name="connsiteX14" fmla="*/ 6661 w 10026"/>
                      <a:gd name="connsiteY14" fmla="*/ 10000 h 10016"/>
                      <a:gd name="connsiteX15" fmla="*/ 5873 w 10026"/>
                      <a:gd name="connsiteY15" fmla="*/ 9257 h 10016"/>
                      <a:gd name="connsiteX16" fmla="*/ 5873 w 10026"/>
                      <a:gd name="connsiteY16" fmla="*/ 7204 h 10016"/>
                      <a:gd name="connsiteX17" fmla="*/ 4583 w 10026"/>
                      <a:gd name="connsiteY17" fmla="*/ 5492 h 10016"/>
                      <a:gd name="connsiteX18" fmla="*/ 1647 w 10026"/>
                      <a:gd name="connsiteY18" fmla="*/ 9658 h 10016"/>
                      <a:gd name="connsiteX19" fmla="*/ 1433 w 10026"/>
                      <a:gd name="connsiteY19" fmla="*/ 9829 h 10016"/>
                      <a:gd name="connsiteX20" fmla="*/ 1217 w 10026"/>
                      <a:gd name="connsiteY20" fmla="*/ 9886 h 10016"/>
                      <a:gd name="connsiteX21" fmla="*/ 932 w 10026"/>
                      <a:gd name="connsiteY21" fmla="*/ 10000 h 10016"/>
                      <a:gd name="connsiteX22" fmla="*/ 645 w 10026"/>
                      <a:gd name="connsiteY22" fmla="*/ 10000 h 10016"/>
                      <a:gd name="connsiteX23" fmla="*/ 430 w 10026"/>
                      <a:gd name="connsiteY23" fmla="*/ 9886 h 10016"/>
                      <a:gd name="connsiteX24" fmla="*/ 287 w 10026"/>
                      <a:gd name="connsiteY24" fmla="*/ 9772 h 10016"/>
                      <a:gd name="connsiteX25" fmla="*/ 71 w 10026"/>
                      <a:gd name="connsiteY25" fmla="*/ 9600 h 10016"/>
                      <a:gd name="connsiteX26" fmla="*/ 0 w 10026"/>
                      <a:gd name="connsiteY26" fmla="*/ 9373 h 10016"/>
                      <a:gd name="connsiteX27" fmla="*/ 71 w 10026"/>
                      <a:gd name="connsiteY27" fmla="*/ 9202 h 10016"/>
                      <a:gd name="connsiteX28" fmla="*/ 71 w 10026"/>
                      <a:gd name="connsiteY28" fmla="*/ 8973 h 10016"/>
                      <a:gd name="connsiteX29" fmla="*/ 5085 w 10026"/>
                      <a:gd name="connsiteY29" fmla="*/ 2126 h 10016"/>
                      <a:gd name="connsiteX30" fmla="*/ 5802 w 10026"/>
                      <a:gd name="connsiteY30" fmla="*/ 1271 h 10016"/>
                      <a:gd name="connsiteX31" fmla="*/ 4298 w 10026"/>
                      <a:gd name="connsiteY31" fmla="*/ 1956 h 10016"/>
                      <a:gd name="connsiteX32" fmla="*/ 3295 w 10026"/>
                      <a:gd name="connsiteY32" fmla="*/ 3439 h 10016"/>
                      <a:gd name="connsiteX33" fmla="*/ 2363 w 10026"/>
                      <a:gd name="connsiteY33" fmla="*/ 3666 h 10016"/>
                      <a:gd name="connsiteX34" fmla="*/ 2220 w 10026"/>
                      <a:gd name="connsiteY34" fmla="*/ 2981 h 10016"/>
                      <a:gd name="connsiteX35" fmla="*/ 3420 w 10026"/>
                      <a:gd name="connsiteY35" fmla="*/ 1305 h 10016"/>
                      <a:gd name="connsiteX36" fmla="*/ 5945 w 10026"/>
                      <a:gd name="connsiteY36" fmla="*/ 72 h 10016"/>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6269 w 10350"/>
                      <a:gd name="connsiteY0" fmla="*/ 72 h 10000"/>
                      <a:gd name="connsiteX1" fmla="*/ 6985 w 10350"/>
                      <a:gd name="connsiteY1" fmla="*/ 72 h 10000"/>
                      <a:gd name="connsiteX2" fmla="*/ 6985 w 10350"/>
                      <a:gd name="connsiteY2" fmla="*/ 72 h 10000"/>
                      <a:gd name="connsiteX3" fmla="*/ 8990 w 10350"/>
                      <a:gd name="connsiteY3" fmla="*/ 985 h 10000"/>
                      <a:gd name="connsiteX4" fmla="*/ 9205 w 10350"/>
                      <a:gd name="connsiteY4" fmla="*/ 1384 h 10000"/>
                      <a:gd name="connsiteX5" fmla="*/ 9205 w 10350"/>
                      <a:gd name="connsiteY5" fmla="*/ 3039 h 10000"/>
                      <a:gd name="connsiteX6" fmla="*/ 10280 w 10350"/>
                      <a:gd name="connsiteY6" fmla="*/ 4580 h 10000"/>
                      <a:gd name="connsiteX7" fmla="*/ 10064 w 10350"/>
                      <a:gd name="connsiteY7" fmla="*/ 5207 h 10000"/>
                      <a:gd name="connsiteX8" fmla="*/ 9205 w 10350"/>
                      <a:gd name="connsiteY8" fmla="*/ 5036 h 10000"/>
                      <a:gd name="connsiteX9" fmla="*/ 7915 w 10350"/>
                      <a:gd name="connsiteY9" fmla="*/ 3211 h 10000"/>
                      <a:gd name="connsiteX10" fmla="*/ 7915 w 10350"/>
                      <a:gd name="connsiteY10" fmla="*/ 2298 h 10000"/>
                      <a:gd name="connsiteX11" fmla="*/ 6197 w 10350"/>
                      <a:gd name="connsiteY11" fmla="*/ 4694 h 10000"/>
                      <a:gd name="connsiteX12" fmla="*/ 7844 w 10350"/>
                      <a:gd name="connsiteY12" fmla="*/ 7033 h 10000"/>
                      <a:gd name="connsiteX13" fmla="*/ 7844 w 10350"/>
                      <a:gd name="connsiteY13" fmla="*/ 9257 h 10000"/>
                      <a:gd name="connsiteX14" fmla="*/ 6985 w 10350"/>
                      <a:gd name="connsiteY14" fmla="*/ 10000 h 10000"/>
                      <a:gd name="connsiteX15" fmla="*/ 6197 w 10350"/>
                      <a:gd name="connsiteY15" fmla="*/ 9257 h 10000"/>
                      <a:gd name="connsiteX16" fmla="*/ 6197 w 10350"/>
                      <a:gd name="connsiteY16" fmla="*/ 7204 h 10000"/>
                      <a:gd name="connsiteX17" fmla="*/ 4907 w 10350"/>
                      <a:gd name="connsiteY17" fmla="*/ 5492 h 10000"/>
                      <a:gd name="connsiteX18" fmla="*/ 1971 w 10350"/>
                      <a:gd name="connsiteY18" fmla="*/ 9658 h 10000"/>
                      <a:gd name="connsiteX19" fmla="*/ 1757 w 10350"/>
                      <a:gd name="connsiteY19" fmla="*/ 9829 h 10000"/>
                      <a:gd name="connsiteX20" fmla="*/ 1541 w 10350"/>
                      <a:gd name="connsiteY20" fmla="*/ 9886 h 10000"/>
                      <a:gd name="connsiteX21" fmla="*/ 1256 w 10350"/>
                      <a:gd name="connsiteY21" fmla="*/ 10000 h 10000"/>
                      <a:gd name="connsiteX22" fmla="*/ 969 w 10350"/>
                      <a:gd name="connsiteY22" fmla="*/ 10000 h 10000"/>
                      <a:gd name="connsiteX23" fmla="*/ 754 w 10350"/>
                      <a:gd name="connsiteY23" fmla="*/ 9886 h 10000"/>
                      <a:gd name="connsiteX24" fmla="*/ 611 w 10350"/>
                      <a:gd name="connsiteY24" fmla="*/ 9772 h 10000"/>
                      <a:gd name="connsiteX25" fmla="*/ 395 w 10350"/>
                      <a:gd name="connsiteY25" fmla="*/ 9600 h 10000"/>
                      <a:gd name="connsiteX26" fmla="*/ 324 w 10350"/>
                      <a:gd name="connsiteY26" fmla="*/ 9373 h 10000"/>
                      <a:gd name="connsiteX27" fmla="*/ 395 w 10350"/>
                      <a:gd name="connsiteY27" fmla="*/ 8973 h 10000"/>
                      <a:gd name="connsiteX28" fmla="*/ 5409 w 10350"/>
                      <a:gd name="connsiteY28" fmla="*/ 2126 h 10000"/>
                      <a:gd name="connsiteX29" fmla="*/ 6126 w 10350"/>
                      <a:gd name="connsiteY29" fmla="*/ 1271 h 10000"/>
                      <a:gd name="connsiteX30" fmla="*/ 4622 w 10350"/>
                      <a:gd name="connsiteY30" fmla="*/ 1956 h 10000"/>
                      <a:gd name="connsiteX31" fmla="*/ 3619 w 10350"/>
                      <a:gd name="connsiteY31" fmla="*/ 3439 h 10000"/>
                      <a:gd name="connsiteX32" fmla="*/ 2687 w 10350"/>
                      <a:gd name="connsiteY32" fmla="*/ 3666 h 10000"/>
                      <a:gd name="connsiteX33" fmla="*/ 2544 w 10350"/>
                      <a:gd name="connsiteY33" fmla="*/ 2981 h 10000"/>
                      <a:gd name="connsiteX34" fmla="*/ 3744 w 10350"/>
                      <a:gd name="connsiteY34" fmla="*/ 1305 h 10000"/>
                      <a:gd name="connsiteX35" fmla="*/ 6269 w 10350"/>
                      <a:gd name="connsiteY35" fmla="*/ 72 h 10000"/>
                      <a:gd name="connsiteX0" fmla="*/ 6254 w 10335"/>
                      <a:gd name="connsiteY0" fmla="*/ 72 h 10000"/>
                      <a:gd name="connsiteX1" fmla="*/ 6970 w 10335"/>
                      <a:gd name="connsiteY1" fmla="*/ 72 h 10000"/>
                      <a:gd name="connsiteX2" fmla="*/ 6970 w 10335"/>
                      <a:gd name="connsiteY2" fmla="*/ 72 h 10000"/>
                      <a:gd name="connsiteX3" fmla="*/ 8975 w 10335"/>
                      <a:gd name="connsiteY3" fmla="*/ 985 h 10000"/>
                      <a:gd name="connsiteX4" fmla="*/ 9190 w 10335"/>
                      <a:gd name="connsiteY4" fmla="*/ 1384 h 10000"/>
                      <a:gd name="connsiteX5" fmla="*/ 9190 w 10335"/>
                      <a:gd name="connsiteY5" fmla="*/ 3039 h 10000"/>
                      <a:gd name="connsiteX6" fmla="*/ 10265 w 10335"/>
                      <a:gd name="connsiteY6" fmla="*/ 4580 h 10000"/>
                      <a:gd name="connsiteX7" fmla="*/ 10049 w 10335"/>
                      <a:gd name="connsiteY7" fmla="*/ 5207 h 10000"/>
                      <a:gd name="connsiteX8" fmla="*/ 9190 w 10335"/>
                      <a:gd name="connsiteY8" fmla="*/ 5036 h 10000"/>
                      <a:gd name="connsiteX9" fmla="*/ 7900 w 10335"/>
                      <a:gd name="connsiteY9" fmla="*/ 3211 h 10000"/>
                      <a:gd name="connsiteX10" fmla="*/ 7900 w 10335"/>
                      <a:gd name="connsiteY10" fmla="*/ 2298 h 10000"/>
                      <a:gd name="connsiteX11" fmla="*/ 6182 w 10335"/>
                      <a:gd name="connsiteY11" fmla="*/ 4694 h 10000"/>
                      <a:gd name="connsiteX12" fmla="*/ 7829 w 10335"/>
                      <a:gd name="connsiteY12" fmla="*/ 7033 h 10000"/>
                      <a:gd name="connsiteX13" fmla="*/ 7829 w 10335"/>
                      <a:gd name="connsiteY13" fmla="*/ 9257 h 10000"/>
                      <a:gd name="connsiteX14" fmla="*/ 6970 w 10335"/>
                      <a:gd name="connsiteY14" fmla="*/ 10000 h 10000"/>
                      <a:gd name="connsiteX15" fmla="*/ 6182 w 10335"/>
                      <a:gd name="connsiteY15" fmla="*/ 9257 h 10000"/>
                      <a:gd name="connsiteX16" fmla="*/ 6182 w 10335"/>
                      <a:gd name="connsiteY16" fmla="*/ 7204 h 10000"/>
                      <a:gd name="connsiteX17" fmla="*/ 4892 w 10335"/>
                      <a:gd name="connsiteY17" fmla="*/ 5492 h 10000"/>
                      <a:gd name="connsiteX18" fmla="*/ 1956 w 10335"/>
                      <a:gd name="connsiteY18" fmla="*/ 9658 h 10000"/>
                      <a:gd name="connsiteX19" fmla="*/ 1742 w 10335"/>
                      <a:gd name="connsiteY19" fmla="*/ 9829 h 10000"/>
                      <a:gd name="connsiteX20" fmla="*/ 1526 w 10335"/>
                      <a:gd name="connsiteY20" fmla="*/ 9886 h 10000"/>
                      <a:gd name="connsiteX21" fmla="*/ 1241 w 10335"/>
                      <a:gd name="connsiteY21" fmla="*/ 10000 h 10000"/>
                      <a:gd name="connsiteX22" fmla="*/ 954 w 10335"/>
                      <a:gd name="connsiteY22" fmla="*/ 10000 h 10000"/>
                      <a:gd name="connsiteX23" fmla="*/ 739 w 10335"/>
                      <a:gd name="connsiteY23" fmla="*/ 9886 h 10000"/>
                      <a:gd name="connsiteX24" fmla="*/ 596 w 10335"/>
                      <a:gd name="connsiteY24" fmla="*/ 9772 h 10000"/>
                      <a:gd name="connsiteX25" fmla="*/ 380 w 10335"/>
                      <a:gd name="connsiteY25" fmla="*/ 9600 h 10000"/>
                      <a:gd name="connsiteX26" fmla="*/ 380 w 10335"/>
                      <a:gd name="connsiteY26" fmla="*/ 8973 h 10000"/>
                      <a:gd name="connsiteX27" fmla="*/ 5394 w 10335"/>
                      <a:gd name="connsiteY27" fmla="*/ 2126 h 10000"/>
                      <a:gd name="connsiteX28" fmla="*/ 6111 w 10335"/>
                      <a:gd name="connsiteY28" fmla="*/ 1271 h 10000"/>
                      <a:gd name="connsiteX29" fmla="*/ 4607 w 10335"/>
                      <a:gd name="connsiteY29" fmla="*/ 1956 h 10000"/>
                      <a:gd name="connsiteX30" fmla="*/ 3604 w 10335"/>
                      <a:gd name="connsiteY30" fmla="*/ 3439 h 10000"/>
                      <a:gd name="connsiteX31" fmla="*/ 2672 w 10335"/>
                      <a:gd name="connsiteY31" fmla="*/ 3666 h 10000"/>
                      <a:gd name="connsiteX32" fmla="*/ 2529 w 10335"/>
                      <a:gd name="connsiteY32" fmla="*/ 2981 h 10000"/>
                      <a:gd name="connsiteX33" fmla="*/ 3729 w 10335"/>
                      <a:gd name="connsiteY33" fmla="*/ 1305 h 10000"/>
                      <a:gd name="connsiteX34" fmla="*/ 6254 w 10335"/>
                      <a:gd name="connsiteY34" fmla="*/ 72 h 10000"/>
                      <a:gd name="connsiteX0" fmla="*/ 5874 w 9955"/>
                      <a:gd name="connsiteY0" fmla="*/ 72 h 10000"/>
                      <a:gd name="connsiteX1" fmla="*/ 6590 w 9955"/>
                      <a:gd name="connsiteY1" fmla="*/ 72 h 10000"/>
                      <a:gd name="connsiteX2" fmla="*/ 6590 w 9955"/>
                      <a:gd name="connsiteY2" fmla="*/ 72 h 10000"/>
                      <a:gd name="connsiteX3" fmla="*/ 8595 w 9955"/>
                      <a:gd name="connsiteY3" fmla="*/ 985 h 10000"/>
                      <a:gd name="connsiteX4" fmla="*/ 8810 w 9955"/>
                      <a:gd name="connsiteY4" fmla="*/ 1384 h 10000"/>
                      <a:gd name="connsiteX5" fmla="*/ 8810 w 9955"/>
                      <a:gd name="connsiteY5" fmla="*/ 3039 h 10000"/>
                      <a:gd name="connsiteX6" fmla="*/ 9885 w 9955"/>
                      <a:gd name="connsiteY6" fmla="*/ 4580 h 10000"/>
                      <a:gd name="connsiteX7" fmla="*/ 9669 w 9955"/>
                      <a:gd name="connsiteY7" fmla="*/ 5207 h 10000"/>
                      <a:gd name="connsiteX8" fmla="*/ 8810 w 9955"/>
                      <a:gd name="connsiteY8" fmla="*/ 5036 h 10000"/>
                      <a:gd name="connsiteX9" fmla="*/ 7520 w 9955"/>
                      <a:gd name="connsiteY9" fmla="*/ 3211 h 10000"/>
                      <a:gd name="connsiteX10" fmla="*/ 7520 w 9955"/>
                      <a:gd name="connsiteY10" fmla="*/ 2298 h 10000"/>
                      <a:gd name="connsiteX11" fmla="*/ 5802 w 9955"/>
                      <a:gd name="connsiteY11" fmla="*/ 4694 h 10000"/>
                      <a:gd name="connsiteX12" fmla="*/ 7449 w 9955"/>
                      <a:gd name="connsiteY12" fmla="*/ 7033 h 10000"/>
                      <a:gd name="connsiteX13" fmla="*/ 7449 w 9955"/>
                      <a:gd name="connsiteY13" fmla="*/ 9257 h 10000"/>
                      <a:gd name="connsiteX14" fmla="*/ 6590 w 9955"/>
                      <a:gd name="connsiteY14" fmla="*/ 10000 h 10000"/>
                      <a:gd name="connsiteX15" fmla="*/ 5802 w 9955"/>
                      <a:gd name="connsiteY15" fmla="*/ 9257 h 10000"/>
                      <a:gd name="connsiteX16" fmla="*/ 5802 w 9955"/>
                      <a:gd name="connsiteY16" fmla="*/ 7204 h 10000"/>
                      <a:gd name="connsiteX17" fmla="*/ 4512 w 9955"/>
                      <a:gd name="connsiteY17" fmla="*/ 5492 h 10000"/>
                      <a:gd name="connsiteX18" fmla="*/ 1576 w 9955"/>
                      <a:gd name="connsiteY18" fmla="*/ 9658 h 10000"/>
                      <a:gd name="connsiteX19" fmla="*/ 1362 w 9955"/>
                      <a:gd name="connsiteY19" fmla="*/ 9829 h 10000"/>
                      <a:gd name="connsiteX20" fmla="*/ 1146 w 9955"/>
                      <a:gd name="connsiteY20" fmla="*/ 9886 h 10000"/>
                      <a:gd name="connsiteX21" fmla="*/ 861 w 9955"/>
                      <a:gd name="connsiteY21" fmla="*/ 10000 h 10000"/>
                      <a:gd name="connsiteX22" fmla="*/ 574 w 9955"/>
                      <a:gd name="connsiteY22" fmla="*/ 10000 h 10000"/>
                      <a:gd name="connsiteX23" fmla="*/ 359 w 9955"/>
                      <a:gd name="connsiteY23" fmla="*/ 9886 h 10000"/>
                      <a:gd name="connsiteX24" fmla="*/ 216 w 9955"/>
                      <a:gd name="connsiteY24" fmla="*/ 9772 h 10000"/>
                      <a:gd name="connsiteX25" fmla="*/ 0 w 9955"/>
                      <a:gd name="connsiteY25" fmla="*/ 8973 h 10000"/>
                      <a:gd name="connsiteX26" fmla="*/ 5014 w 9955"/>
                      <a:gd name="connsiteY26" fmla="*/ 2126 h 10000"/>
                      <a:gd name="connsiteX27" fmla="*/ 5731 w 9955"/>
                      <a:gd name="connsiteY27" fmla="*/ 1271 h 10000"/>
                      <a:gd name="connsiteX28" fmla="*/ 4227 w 9955"/>
                      <a:gd name="connsiteY28" fmla="*/ 1956 h 10000"/>
                      <a:gd name="connsiteX29" fmla="*/ 3224 w 9955"/>
                      <a:gd name="connsiteY29" fmla="*/ 3439 h 10000"/>
                      <a:gd name="connsiteX30" fmla="*/ 2292 w 9955"/>
                      <a:gd name="connsiteY30" fmla="*/ 3666 h 10000"/>
                      <a:gd name="connsiteX31" fmla="*/ 2149 w 9955"/>
                      <a:gd name="connsiteY31" fmla="*/ 2981 h 10000"/>
                      <a:gd name="connsiteX32" fmla="*/ 3349 w 9955"/>
                      <a:gd name="connsiteY32" fmla="*/ 1305 h 10000"/>
                      <a:gd name="connsiteX33" fmla="*/ 5874 w 9955"/>
                      <a:gd name="connsiteY33"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1437 w 10286"/>
                      <a:gd name="connsiteY20" fmla="*/ 9886 h 10000"/>
                      <a:gd name="connsiteX21" fmla="*/ 1151 w 10286"/>
                      <a:gd name="connsiteY21" fmla="*/ 10000 h 10000"/>
                      <a:gd name="connsiteX22" fmla="*/ 863 w 10286"/>
                      <a:gd name="connsiteY22" fmla="*/ 10000 h 10000"/>
                      <a:gd name="connsiteX23" fmla="*/ 647 w 10286"/>
                      <a:gd name="connsiteY23" fmla="*/ 9886 h 10000"/>
                      <a:gd name="connsiteX24" fmla="*/ 286 w 10286"/>
                      <a:gd name="connsiteY24" fmla="*/ 8973 h 10000"/>
                      <a:gd name="connsiteX25" fmla="*/ 5323 w 10286"/>
                      <a:gd name="connsiteY25" fmla="*/ 2126 h 10000"/>
                      <a:gd name="connsiteX26" fmla="*/ 6043 w 10286"/>
                      <a:gd name="connsiteY26" fmla="*/ 1271 h 10000"/>
                      <a:gd name="connsiteX27" fmla="*/ 4532 w 10286"/>
                      <a:gd name="connsiteY27" fmla="*/ 1956 h 10000"/>
                      <a:gd name="connsiteX28" fmla="*/ 3525 w 10286"/>
                      <a:gd name="connsiteY28" fmla="*/ 3439 h 10000"/>
                      <a:gd name="connsiteX29" fmla="*/ 2588 w 10286"/>
                      <a:gd name="connsiteY29" fmla="*/ 3666 h 10000"/>
                      <a:gd name="connsiteX30" fmla="*/ 2445 w 10286"/>
                      <a:gd name="connsiteY30" fmla="*/ 2981 h 10000"/>
                      <a:gd name="connsiteX31" fmla="*/ 3650 w 10286"/>
                      <a:gd name="connsiteY31" fmla="*/ 1305 h 10000"/>
                      <a:gd name="connsiteX32" fmla="*/ 6187 w 10286"/>
                      <a:gd name="connsiteY32"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1437 w 10286"/>
                      <a:gd name="connsiteY20" fmla="*/ 9886 h 10000"/>
                      <a:gd name="connsiteX21" fmla="*/ 1151 w 10286"/>
                      <a:gd name="connsiteY21" fmla="*/ 10000 h 10000"/>
                      <a:gd name="connsiteX22" fmla="*/ 647 w 10286"/>
                      <a:gd name="connsiteY22" fmla="*/ 9886 h 10000"/>
                      <a:gd name="connsiteX23" fmla="*/ 286 w 10286"/>
                      <a:gd name="connsiteY23" fmla="*/ 8973 h 10000"/>
                      <a:gd name="connsiteX24" fmla="*/ 5323 w 10286"/>
                      <a:gd name="connsiteY24" fmla="*/ 2126 h 10000"/>
                      <a:gd name="connsiteX25" fmla="*/ 6043 w 10286"/>
                      <a:gd name="connsiteY25" fmla="*/ 1271 h 10000"/>
                      <a:gd name="connsiteX26" fmla="*/ 4532 w 10286"/>
                      <a:gd name="connsiteY26" fmla="*/ 1956 h 10000"/>
                      <a:gd name="connsiteX27" fmla="*/ 3525 w 10286"/>
                      <a:gd name="connsiteY27" fmla="*/ 3439 h 10000"/>
                      <a:gd name="connsiteX28" fmla="*/ 2588 w 10286"/>
                      <a:gd name="connsiteY28" fmla="*/ 3666 h 10000"/>
                      <a:gd name="connsiteX29" fmla="*/ 2445 w 10286"/>
                      <a:gd name="connsiteY29" fmla="*/ 2981 h 10000"/>
                      <a:gd name="connsiteX30" fmla="*/ 3650 w 10286"/>
                      <a:gd name="connsiteY30" fmla="*/ 1305 h 10000"/>
                      <a:gd name="connsiteX31" fmla="*/ 6187 w 10286"/>
                      <a:gd name="connsiteY31"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1437 w 10286"/>
                      <a:gd name="connsiteY20" fmla="*/ 9886 h 10000"/>
                      <a:gd name="connsiteX21" fmla="*/ 647 w 10286"/>
                      <a:gd name="connsiteY21" fmla="*/ 9886 h 10000"/>
                      <a:gd name="connsiteX22" fmla="*/ 286 w 10286"/>
                      <a:gd name="connsiteY22" fmla="*/ 8973 h 10000"/>
                      <a:gd name="connsiteX23" fmla="*/ 5323 w 10286"/>
                      <a:gd name="connsiteY23" fmla="*/ 2126 h 10000"/>
                      <a:gd name="connsiteX24" fmla="*/ 6043 w 10286"/>
                      <a:gd name="connsiteY24" fmla="*/ 1271 h 10000"/>
                      <a:gd name="connsiteX25" fmla="*/ 4532 w 10286"/>
                      <a:gd name="connsiteY25" fmla="*/ 1956 h 10000"/>
                      <a:gd name="connsiteX26" fmla="*/ 3525 w 10286"/>
                      <a:gd name="connsiteY26" fmla="*/ 3439 h 10000"/>
                      <a:gd name="connsiteX27" fmla="*/ 2588 w 10286"/>
                      <a:gd name="connsiteY27" fmla="*/ 3666 h 10000"/>
                      <a:gd name="connsiteX28" fmla="*/ 2445 w 10286"/>
                      <a:gd name="connsiteY28" fmla="*/ 2981 h 10000"/>
                      <a:gd name="connsiteX29" fmla="*/ 3650 w 10286"/>
                      <a:gd name="connsiteY29" fmla="*/ 1305 h 10000"/>
                      <a:gd name="connsiteX30" fmla="*/ 6187 w 10286"/>
                      <a:gd name="connsiteY30"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647 w 10286"/>
                      <a:gd name="connsiteY20" fmla="*/ 9886 h 10000"/>
                      <a:gd name="connsiteX21" fmla="*/ 286 w 10286"/>
                      <a:gd name="connsiteY21" fmla="*/ 8973 h 10000"/>
                      <a:gd name="connsiteX22" fmla="*/ 5323 w 10286"/>
                      <a:gd name="connsiteY22" fmla="*/ 2126 h 10000"/>
                      <a:gd name="connsiteX23" fmla="*/ 6043 w 10286"/>
                      <a:gd name="connsiteY23" fmla="*/ 1271 h 10000"/>
                      <a:gd name="connsiteX24" fmla="*/ 4532 w 10286"/>
                      <a:gd name="connsiteY24" fmla="*/ 1956 h 10000"/>
                      <a:gd name="connsiteX25" fmla="*/ 3525 w 10286"/>
                      <a:gd name="connsiteY25" fmla="*/ 3439 h 10000"/>
                      <a:gd name="connsiteX26" fmla="*/ 2588 w 10286"/>
                      <a:gd name="connsiteY26" fmla="*/ 3666 h 10000"/>
                      <a:gd name="connsiteX27" fmla="*/ 2445 w 10286"/>
                      <a:gd name="connsiteY27" fmla="*/ 2981 h 10000"/>
                      <a:gd name="connsiteX28" fmla="*/ 3650 w 10286"/>
                      <a:gd name="connsiteY28" fmla="*/ 1305 h 10000"/>
                      <a:gd name="connsiteX29" fmla="*/ 6187 w 10286"/>
                      <a:gd name="connsiteY29"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647 w 10286"/>
                      <a:gd name="connsiteY19" fmla="*/ 9886 h 10000"/>
                      <a:gd name="connsiteX20" fmla="*/ 286 w 10286"/>
                      <a:gd name="connsiteY20" fmla="*/ 8973 h 10000"/>
                      <a:gd name="connsiteX21" fmla="*/ 5323 w 10286"/>
                      <a:gd name="connsiteY21" fmla="*/ 2126 h 10000"/>
                      <a:gd name="connsiteX22" fmla="*/ 6043 w 10286"/>
                      <a:gd name="connsiteY22" fmla="*/ 1271 h 10000"/>
                      <a:gd name="connsiteX23" fmla="*/ 4532 w 10286"/>
                      <a:gd name="connsiteY23" fmla="*/ 1956 h 10000"/>
                      <a:gd name="connsiteX24" fmla="*/ 3525 w 10286"/>
                      <a:gd name="connsiteY24" fmla="*/ 3439 h 10000"/>
                      <a:gd name="connsiteX25" fmla="*/ 2588 w 10286"/>
                      <a:gd name="connsiteY25" fmla="*/ 3666 h 10000"/>
                      <a:gd name="connsiteX26" fmla="*/ 2445 w 10286"/>
                      <a:gd name="connsiteY26" fmla="*/ 2981 h 10000"/>
                      <a:gd name="connsiteX27" fmla="*/ 3650 w 10286"/>
                      <a:gd name="connsiteY27" fmla="*/ 1305 h 10000"/>
                      <a:gd name="connsiteX28" fmla="*/ 6187 w 10286"/>
                      <a:gd name="connsiteY28" fmla="*/ 72 h 10000"/>
                      <a:gd name="connsiteX0" fmla="*/ 5913 w 10012"/>
                      <a:gd name="connsiteY0" fmla="*/ 72 h 10000"/>
                      <a:gd name="connsiteX1" fmla="*/ 6632 w 10012"/>
                      <a:gd name="connsiteY1" fmla="*/ 72 h 10000"/>
                      <a:gd name="connsiteX2" fmla="*/ 6632 w 10012"/>
                      <a:gd name="connsiteY2" fmla="*/ 72 h 10000"/>
                      <a:gd name="connsiteX3" fmla="*/ 8646 w 10012"/>
                      <a:gd name="connsiteY3" fmla="*/ 985 h 10000"/>
                      <a:gd name="connsiteX4" fmla="*/ 8862 w 10012"/>
                      <a:gd name="connsiteY4" fmla="*/ 1384 h 10000"/>
                      <a:gd name="connsiteX5" fmla="*/ 8862 w 10012"/>
                      <a:gd name="connsiteY5" fmla="*/ 3039 h 10000"/>
                      <a:gd name="connsiteX6" fmla="*/ 9942 w 10012"/>
                      <a:gd name="connsiteY6" fmla="*/ 4580 h 10000"/>
                      <a:gd name="connsiteX7" fmla="*/ 9725 w 10012"/>
                      <a:gd name="connsiteY7" fmla="*/ 5207 h 10000"/>
                      <a:gd name="connsiteX8" fmla="*/ 8862 w 10012"/>
                      <a:gd name="connsiteY8" fmla="*/ 5036 h 10000"/>
                      <a:gd name="connsiteX9" fmla="*/ 7566 w 10012"/>
                      <a:gd name="connsiteY9" fmla="*/ 3211 h 10000"/>
                      <a:gd name="connsiteX10" fmla="*/ 7566 w 10012"/>
                      <a:gd name="connsiteY10" fmla="*/ 2298 h 10000"/>
                      <a:gd name="connsiteX11" fmla="*/ 5840 w 10012"/>
                      <a:gd name="connsiteY11" fmla="*/ 4694 h 10000"/>
                      <a:gd name="connsiteX12" fmla="*/ 7495 w 10012"/>
                      <a:gd name="connsiteY12" fmla="*/ 7033 h 10000"/>
                      <a:gd name="connsiteX13" fmla="*/ 7495 w 10012"/>
                      <a:gd name="connsiteY13" fmla="*/ 9257 h 10000"/>
                      <a:gd name="connsiteX14" fmla="*/ 6632 w 10012"/>
                      <a:gd name="connsiteY14" fmla="*/ 10000 h 10000"/>
                      <a:gd name="connsiteX15" fmla="*/ 5840 w 10012"/>
                      <a:gd name="connsiteY15" fmla="*/ 9257 h 10000"/>
                      <a:gd name="connsiteX16" fmla="*/ 5840 w 10012"/>
                      <a:gd name="connsiteY16" fmla="*/ 7204 h 10000"/>
                      <a:gd name="connsiteX17" fmla="*/ 4544 w 10012"/>
                      <a:gd name="connsiteY17" fmla="*/ 5492 h 10000"/>
                      <a:gd name="connsiteX18" fmla="*/ 1595 w 10012"/>
                      <a:gd name="connsiteY18" fmla="*/ 9658 h 10000"/>
                      <a:gd name="connsiteX19" fmla="*/ 373 w 10012"/>
                      <a:gd name="connsiteY19" fmla="*/ 9886 h 10000"/>
                      <a:gd name="connsiteX20" fmla="*/ 12 w 10012"/>
                      <a:gd name="connsiteY20" fmla="*/ 8973 h 10000"/>
                      <a:gd name="connsiteX21" fmla="*/ 5049 w 10012"/>
                      <a:gd name="connsiteY21" fmla="*/ 2126 h 10000"/>
                      <a:gd name="connsiteX22" fmla="*/ 5769 w 10012"/>
                      <a:gd name="connsiteY22" fmla="*/ 1271 h 10000"/>
                      <a:gd name="connsiteX23" fmla="*/ 4258 w 10012"/>
                      <a:gd name="connsiteY23" fmla="*/ 1956 h 10000"/>
                      <a:gd name="connsiteX24" fmla="*/ 3251 w 10012"/>
                      <a:gd name="connsiteY24" fmla="*/ 3439 h 10000"/>
                      <a:gd name="connsiteX25" fmla="*/ 2314 w 10012"/>
                      <a:gd name="connsiteY25" fmla="*/ 3666 h 10000"/>
                      <a:gd name="connsiteX26" fmla="*/ 2171 w 10012"/>
                      <a:gd name="connsiteY26" fmla="*/ 2981 h 10000"/>
                      <a:gd name="connsiteX27" fmla="*/ 3376 w 10012"/>
                      <a:gd name="connsiteY27" fmla="*/ 1305 h 10000"/>
                      <a:gd name="connsiteX28" fmla="*/ 5913 w 10012"/>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67 w 10066"/>
                      <a:gd name="connsiteY0" fmla="*/ 72 h 10000"/>
                      <a:gd name="connsiteX1" fmla="*/ 6686 w 10066"/>
                      <a:gd name="connsiteY1" fmla="*/ 72 h 10000"/>
                      <a:gd name="connsiteX2" fmla="*/ 6686 w 10066"/>
                      <a:gd name="connsiteY2" fmla="*/ 72 h 10000"/>
                      <a:gd name="connsiteX3" fmla="*/ 8700 w 10066"/>
                      <a:gd name="connsiteY3" fmla="*/ 985 h 10000"/>
                      <a:gd name="connsiteX4" fmla="*/ 8916 w 10066"/>
                      <a:gd name="connsiteY4" fmla="*/ 1384 h 10000"/>
                      <a:gd name="connsiteX5" fmla="*/ 8916 w 10066"/>
                      <a:gd name="connsiteY5" fmla="*/ 3039 h 10000"/>
                      <a:gd name="connsiteX6" fmla="*/ 9996 w 10066"/>
                      <a:gd name="connsiteY6" fmla="*/ 4580 h 10000"/>
                      <a:gd name="connsiteX7" fmla="*/ 9779 w 10066"/>
                      <a:gd name="connsiteY7" fmla="*/ 5207 h 10000"/>
                      <a:gd name="connsiteX8" fmla="*/ 8916 w 10066"/>
                      <a:gd name="connsiteY8" fmla="*/ 5036 h 10000"/>
                      <a:gd name="connsiteX9" fmla="*/ 7620 w 10066"/>
                      <a:gd name="connsiteY9" fmla="*/ 3211 h 10000"/>
                      <a:gd name="connsiteX10" fmla="*/ 7620 w 10066"/>
                      <a:gd name="connsiteY10" fmla="*/ 2298 h 10000"/>
                      <a:gd name="connsiteX11" fmla="*/ 5894 w 10066"/>
                      <a:gd name="connsiteY11" fmla="*/ 4694 h 10000"/>
                      <a:gd name="connsiteX12" fmla="*/ 7549 w 10066"/>
                      <a:gd name="connsiteY12" fmla="*/ 7033 h 10000"/>
                      <a:gd name="connsiteX13" fmla="*/ 7549 w 10066"/>
                      <a:gd name="connsiteY13" fmla="*/ 9257 h 10000"/>
                      <a:gd name="connsiteX14" fmla="*/ 6686 w 10066"/>
                      <a:gd name="connsiteY14" fmla="*/ 10000 h 10000"/>
                      <a:gd name="connsiteX15" fmla="*/ 5894 w 10066"/>
                      <a:gd name="connsiteY15" fmla="*/ 9257 h 10000"/>
                      <a:gd name="connsiteX16" fmla="*/ 5894 w 10066"/>
                      <a:gd name="connsiteY16" fmla="*/ 7204 h 10000"/>
                      <a:gd name="connsiteX17" fmla="*/ 4598 w 10066"/>
                      <a:gd name="connsiteY17" fmla="*/ 5492 h 10000"/>
                      <a:gd name="connsiteX18" fmla="*/ 1649 w 10066"/>
                      <a:gd name="connsiteY18" fmla="*/ 9658 h 10000"/>
                      <a:gd name="connsiteX19" fmla="*/ 427 w 10066"/>
                      <a:gd name="connsiteY19" fmla="*/ 9886 h 10000"/>
                      <a:gd name="connsiteX20" fmla="*/ 66 w 10066"/>
                      <a:gd name="connsiteY20" fmla="*/ 8973 h 10000"/>
                      <a:gd name="connsiteX21" fmla="*/ 5103 w 10066"/>
                      <a:gd name="connsiteY21" fmla="*/ 2126 h 10000"/>
                      <a:gd name="connsiteX22" fmla="*/ 5823 w 10066"/>
                      <a:gd name="connsiteY22" fmla="*/ 1271 h 10000"/>
                      <a:gd name="connsiteX23" fmla="*/ 4312 w 10066"/>
                      <a:gd name="connsiteY23" fmla="*/ 1956 h 10000"/>
                      <a:gd name="connsiteX24" fmla="*/ 3305 w 10066"/>
                      <a:gd name="connsiteY24" fmla="*/ 3439 h 10000"/>
                      <a:gd name="connsiteX25" fmla="*/ 2368 w 10066"/>
                      <a:gd name="connsiteY25" fmla="*/ 3666 h 10000"/>
                      <a:gd name="connsiteX26" fmla="*/ 2225 w 10066"/>
                      <a:gd name="connsiteY26" fmla="*/ 2981 h 10000"/>
                      <a:gd name="connsiteX27" fmla="*/ 3430 w 10066"/>
                      <a:gd name="connsiteY27" fmla="*/ 1305 h 10000"/>
                      <a:gd name="connsiteX28" fmla="*/ 5967 w 10066"/>
                      <a:gd name="connsiteY28" fmla="*/ 72 h 10000"/>
                      <a:gd name="connsiteX0" fmla="*/ 5978 w 10077"/>
                      <a:gd name="connsiteY0" fmla="*/ 72 h 10000"/>
                      <a:gd name="connsiteX1" fmla="*/ 6697 w 10077"/>
                      <a:gd name="connsiteY1" fmla="*/ 72 h 10000"/>
                      <a:gd name="connsiteX2" fmla="*/ 6697 w 10077"/>
                      <a:gd name="connsiteY2" fmla="*/ 72 h 10000"/>
                      <a:gd name="connsiteX3" fmla="*/ 8711 w 10077"/>
                      <a:gd name="connsiteY3" fmla="*/ 985 h 10000"/>
                      <a:gd name="connsiteX4" fmla="*/ 8927 w 10077"/>
                      <a:gd name="connsiteY4" fmla="*/ 1384 h 10000"/>
                      <a:gd name="connsiteX5" fmla="*/ 8927 w 10077"/>
                      <a:gd name="connsiteY5" fmla="*/ 3039 h 10000"/>
                      <a:gd name="connsiteX6" fmla="*/ 10007 w 10077"/>
                      <a:gd name="connsiteY6" fmla="*/ 4580 h 10000"/>
                      <a:gd name="connsiteX7" fmla="*/ 9790 w 10077"/>
                      <a:gd name="connsiteY7" fmla="*/ 5207 h 10000"/>
                      <a:gd name="connsiteX8" fmla="*/ 8927 w 10077"/>
                      <a:gd name="connsiteY8" fmla="*/ 5036 h 10000"/>
                      <a:gd name="connsiteX9" fmla="*/ 7631 w 10077"/>
                      <a:gd name="connsiteY9" fmla="*/ 3211 h 10000"/>
                      <a:gd name="connsiteX10" fmla="*/ 7631 w 10077"/>
                      <a:gd name="connsiteY10" fmla="*/ 2298 h 10000"/>
                      <a:gd name="connsiteX11" fmla="*/ 5905 w 10077"/>
                      <a:gd name="connsiteY11" fmla="*/ 4694 h 10000"/>
                      <a:gd name="connsiteX12" fmla="*/ 7560 w 10077"/>
                      <a:gd name="connsiteY12" fmla="*/ 7033 h 10000"/>
                      <a:gd name="connsiteX13" fmla="*/ 7560 w 10077"/>
                      <a:gd name="connsiteY13" fmla="*/ 9257 h 10000"/>
                      <a:gd name="connsiteX14" fmla="*/ 6697 w 10077"/>
                      <a:gd name="connsiteY14" fmla="*/ 10000 h 10000"/>
                      <a:gd name="connsiteX15" fmla="*/ 5905 w 10077"/>
                      <a:gd name="connsiteY15" fmla="*/ 9257 h 10000"/>
                      <a:gd name="connsiteX16" fmla="*/ 5905 w 10077"/>
                      <a:gd name="connsiteY16" fmla="*/ 7204 h 10000"/>
                      <a:gd name="connsiteX17" fmla="*/ 4609 w 10077"/>
                      <a:gd name="connsiteY17" fmla="*/ 5492 h 10000"/>
                      <a:gd name="connsiteX18" fmla="*/ 1660 w 10077"/>
                      <a:gd name="connsiteY18" fmla="*/ 9658 h 10000"/>
                      <a:gd name="connsiteX19" fmla="*/ 438 w 10077"/>
                      <a:gd name="connsiteY19" fmla="*/ 9886 h 10000"/>
                      <a:gd name="connsiteX20" fmla="*/ 77 w 10077"/>
                      <a:gd name="connsiteY20" fmla="*/ 8973 h 10000"/>
                      <a:gd name="connsiteX21" fmla="*/ 5114 w 10077"/>
                      <a:gd name="connsiteY21" fmla="*/ 2126 h 10000"/>
                      <a:gd name="connsiteX22" fmla="*/ 5834 w 10077"/>
                      <a:gd name="connsiteY22" fmla="*/ 1271 h 10000"/>
                      <a:gd name="connsiteX23" fmla="*/ 4323 w 10077"/>
                      <a:gd name="connsiteY23" fmla="*/ 1956 h 10000"/>
                      <a:gd name="connsiteX24" fmla="*/ 3316 w 10077"/>
                      <a:gd name="connsiteY24" fmla="*/ 3439 h 10000"/>
                      <a:gd name="connsiteX25" fmla="*/ 2379 w 10077"/>
                      <a:gd name="connsiteY25" fmla="*/ 3666 h 10000"/>
                      <a:gd name="connsiteX26" fmla="*/ 2236 w 10077"/>
                      <a:gd name="connsiteY26" fmla="*/ 2981 h 10000"/>
                      <a:gd name="connsiteX27" fmla="*/ 3441 w 10077"/>
                      <a:gd name="connsiteY27" fmla="*/ 1305 h 10000"/>
                      <a:gd name="connsiteX28" fmla="*/ 5978 w 10077"/>
                      <a:gd name="connsiteY28" fmla="*/ 72 h 10000"/>
                      <a:gd name="connsiteX0" fmla="*/ 5978 w 10077"/>
                      <a:gd name="connsiteY0" fmla="*/ 72 h 10000"/>
                      <a:gd name="connsiteX1" fmla="*/ 6697 w 10077"/>
                      <a:gd name="connsiteY1" fmla="*/ 72 h 10000"/>
                      <a:gd name="connsiteX2" fmla="*/ 6697 w 10077"/>
                      <a:gd name="connsiteY2" fmla="*/ 72 h 10000"/>
                      <a:gd name="connsiteX3" fmla="*/ 8711 w 10077"/>
                      <a:gd name="connsiteY3" fmla="*/ 985 h 10000"/>
                      <a:gd name="connsiteX4" fmla="*/ 8927 w 10077"/>
                      <a:gd name="connsiteY4" fmla="*/ 1384 h 10000"/>
                      <a:gd name="connsiteX5" fmla="*/ 8927 w 10077"/>
                      <a:gd name="connsiteY5" fmla="*/ 3039 h 10000"/>
                      <a:gd name="connsiteX6" fmla="*/ 10007 w 10077"/>
                      <a:gd name="connsiteY6" fmla="*/ 4580 h 10000"/>
                      <a:gd name="connsiteX7" fmla="*/ 9790 w 10077"/>
                      <a:gd name="connsiteY7" fmla="*/ 5207 h 10000"/>
                      <a:gd name="connsiteX8" fmla="*/ 8927 w 10077"/>
                      <a:gd name="connsiteY8" fmla="*/ 5036 h 10000"/>
                      <a:gd name="connsiteX9" fmla="*/ 7631 w 10077"/>
                      <a:gd name="connsiteY9" fmla="*/ 3211 h 10000"/>
                      <a:gd name="connsiteX10" fmla="*/ 7631 w 10077"/>
                      <a:gd name="connsiteY10" fmla="*/ 2298 h 10000"/>
                      <a:gd name="connsiteX11" fmla="*/ 5905 w 10077"/>
                      <a:gd name="connsiteY11" fmla="*/ 4694 h 10000"/>
                      <a:gd name="connsiteX12" fmla="*/ 7560 w 10077"/>
                      <a:gd name="connsiteY12" fmla="*/ 7033 h 10000"/>
                      <a:gd name="connsiteX13" fmla="*/ 7560 w 10077"/>
                      <a:gd name="connsiteY13" fmla="*/ 9257 h 10000"/>
                      <a:gd name="connsiteX14" fmla="*/ 6697 w 10077"/>
                      <a:gd name="connsiteY14" fmla="*/ 10000 h 10000"/>
                      <a:gd name="connsiteX15" fmla="*/ 5905 w 10077"/>
                      <a:gd name="connsiteY15" fmla="*/ 9257 h 10000"/>
                      <a:gd name="connsiteX16" fmla="*/ 5905 w 10077"/>
                      <a:gd name="connsiteY16" fmla="*/ 7204 h 10000"/>
                      <a:gd name="connsiteX17" fmla="*/ 4609 w 10077"/>
                      <a:gd name="connsiteY17" fmla="*/ 5492 h 10000"/>
                      <a:gd name="connsiteX18" fmla="*/ 1660 w 10077"/>
                      <a:gd name="connsiteY18" fmla="*/ 9658 h 10000"/>
                      <a:gd name="connsiteX19" fmla="*/ 438 w 10077"/>
                      <a:gd name="connsiteY19" fmla="*/ 9886 h 10000"/>
                      <a:gd name="connsiteX20" fmla="*/ 77 w 10077"/>
                      <a:gd name="connsiteY20" fmla="*/ 8973 h 10000"/>
                      <a:gd name="connsiteX21" fmla="*/ 5114 w 10077"/>
                      <a:gd name="connsiteY21" fmla="*/ 2126 h 10000"/>
                      <a:gd name="connsiteX22" fmla="*/ 5834 w 10077"/>
                      <a:gd name="connsiteY22" fmla="*/ 1271 h 10000"/>
                      <a:gd name="connsiteX23" fmla="*/ 4323 w 10077"/>
                      <a:gd name="connsiteY23" fmla="*/ 1956 h 10000"/>
                      <a:gd name="connsiteX24" fmla="*/ 3316 w 10077"/>
                      <a:gd name="connsiteY24" fmla="*/ 3439 h 10000"/>
                      <a:gd name="connsiteX25" fmla="*/ 2379 w 10077"/>
                      <a:gd name="connsiteY25" fmla="*/ 3666 h 10000"/>
                      <a:gd name="connsiteX26" fmla="*/ 2236 w 10077"/>
                      <a:gd name="connsiteY26" fmla="*/ 2981 h 10000"/>
                      <a:gd name="connsiteX27" fmla="*/ 3441 w 10077"/>
                      <a:gd name="connsiteY27" fmla="*/ 1305 h 10000"/>
                      <a:gd name="connsiteX28" fmla="*/ 5978 w 10077"/>
                      <a:gd name="connsiteY28" fmla="*/ 72 h 10000"/>
                      <a:gd name="connsiteX0" fmla="*/ 5978 w 10077"/>
                      <a:gd name="connsiteY0" fmla="*/ 72 h 10000"/>
                      <a:gd name="connsiteX1" fmla="*/ 6697 w 10077"/>
                      <a:gd name="connsiteY1" fmla="*/ 72 h 10000"/>
                      <a:gd name="connsiteX2" fmla="*/ 6697 w 10077"/>
                      <a:gd name="connsiteY2" fmla="*/ 72 h 10000"/>
                      <a:gd name="connsiteX3" fmla="*/ 8711 w 10077"/>
                      <a:gd name="connsiteY3" fmla="*/ 985 h 10000"/>
                      <a:gd name="connsiteX4" fmla="*/ 8927 w 10077"/>
                      <a:gd name="connsiteY4" fmla="*/ 1384 h 10000"/>
                      <a:gd name="connsiteX5" fmla="*/ 8927 w 10077"/>
                      <a:gd name="connsiteY5" fmla="*/ 3039 h 10000"/>
                      <a:gd name="connsiteX6" fmla="*/ 10007 w 10077"/>
                      <a:gd name="connsiteY6" fmla="*/ 4580 h 10000"/>
                      <a:gd name="connsiteX7" fmla="*/ 9790 w 10077"/>
                      <a:gd name="connsiteY7" fmla="*/ 5207 h 10000"/>
                      <a:gd name="connsiteX8" fmla="*/ 8927 w 10077"/>
                      <a:gd name="connsiteY8" fmla="*/ 5036 h 10000"/>
                      <a:gd name="connsiteX9" fmla="*/ 7631 w 10077"/>
                      <a:gd name="connsiteY9" fmla="*/ 3211 h 10000"/>
                      <a:gd name="connsiteX10" fmla="*/ 7631 w 10077"/>
                      <a:gd name="connsiteY10" fmla="*/ 2298 h 10000"/>
                      <a:gd name="connsiteX11" fmla="*/ 5905 w 10077"/>
                      <a:gd name="connsiteY11" fmla="*/ 4694 h 10000"/>
                      <a:gd name="connsiteX12" fmla="*/ 7560 w 10077"/>
                      <a:gd name="connsiteY12" fmla="*/ 7033 h 10000"/>
                      <a:gd name="connsiteX13" fmla="*/ 7560 w 10077"/>
                      <a:gd name="connsiteY13" fmla="*/ 9257 h 10000"/>
                      <a:gd name="connsiteX14" fmla="*/ 6697 w 10077"/>
                      <a:gd name="connsiteY14" fmla="*/ 10000 h 10000"/>
                      <a:gd name="connsiteX15" fmla="*/ 5905 w 10077"/>
                      <a:gd name="connsiteY15" fmla="*/ 9257 h 10000"/>
                      <a:gd name="connsiteX16" fmla="*/ 5905 w 10077"/>
                      <a:gd name="connsiteY16" fmla="*/ 7204 h 10000"/>
                      <a:gd name="connsiteX17" fmla="*/ 4609 w 10077"/>
                      <a:gd name="connsiteY17" fmla="*/ 5492 h 10000"/>
                      <a:gd name="connsiteX18" fmla="*/ 1660 w 10077"/>
                      <a:gd name="connsiteY18" fmla="*/ 9658 h 10000"/>
                      <a:gd name="connsiteX19" fmla="*/ 438 w 10077"/>
                      <a:gd name="connsiteY19" fmla="*/ 9886 h 10000"/>
                      <a:gd name="connsiteX20" fmla="*/ 77 w 10077"/>
                      <a:gd name="connsiteY20" fmla="*/ 8973 h 10000"/>
                      <a:gd name="connsiteX21" fmla="*/ 5114 w 10077"/>
                      <a:gd name="connsiteY21" fmla="*/ 2126 h 10000"/>
                      <a:gd name="connsiteX22" fmla="*/ 5834 w 10077"/>
                      <a:gd name="connsiteY22" fmla="*/ 1271 h 10000"/>
                      <a:gd name="connsiteX23" fmla="*/ 4323 w 10077"/>
                      <a:gd name="connsiteY23" fmla="*/ 1956 h 10000"/>
                      <a:gd name="connsiteX24" fmla="*/ 3316 w 10077"/>
                      <a:gd name="connsiteY24" fmla="*/ 3439 h 10000"/>
                      <a:gd name="connsiteX25" fmla="*/ 2379 w 10077"/>
                      <a:gd name="connsiteY25" fmla="*/ 3666 h 10000"/>
                      <a:gd name="connsiteX26" fmla="*/ 2236 w 10077"/>
                      <a:gd name="connsiteY26" fmla="*/ 2981 h 10000"/>
                      <a:gd name="connsiteX27" fmla="*/ 3441 w 10077"/>
                      <a:gd name="connsiteY27" fmla="*/ 1305 h 10000"/>
                      <a:gd name="connsiteX28" fmla="*/ 5978 w 10077"/>
                      <a:gd name="connsiteY28" fmla="*/ 72 h 10000"/>
                      <a:gd name="connsiteX0" fmla="*/ 5983 w 10082"/>
                      <a:gd name="connsiteY0" fmla="*/ 72 h 10000"/>
                      <a:gd name="connsiteX1" fmla="*/ 6702 w 10082"/>
                      <a:gd name="connsiteY1" fmla="*/ 72 h 10000"/>
                      <a:gd name="connsiteX2" fmla="*/ 6702 w 10082"/>
                      <a:gd name="connsiteY2" fmla="*/ 72 h 10000"/>
                      <a:gd name="connsiteX3" fmla="*/ 8716 w 10082"/>
                      <a:gd name="connsiteY3" fmla="*/ 985 h 10000"/>
                      <a:gd name="connsiteX4" fmla="*/ 8932 w 10082"/>
                      <a:gd name="connsiteY4" fmla="*/ 1384 h 10000"/>
                      <a:gd name="connsiteX5" fmla="*/ 8932 w 10082"/>
                      <a:gd name="connsiteY5" fmla="*/ 3039 h 10000"/>
                      <a:gd name="connsiteX6" fmla="*/ 10012 w 10082"/>
                      <a:gd name="connsiteY6" fmla="*/ 4580 h 10000"/>
                      <a:gd name="connsiteX7" fmla="*/ 9795 w 10082"/>
                      <a:gd name="connsiteY7" fmla="*/ 5207 h 10000"/>
                      <a:gd name="connsiteX8" fmla="*/ 8932 w 10082"/>
                      <a:gd name="connsiteY8" fmla="*/ 5036 h 10000"/>
                      <a:gd name="connsiteX9" fmla="*/ 7636 w 10082"/>
                      <a:gd name="connsiteY9" fmla="*/ 3211 h 10000"/>
                      <a:gd name="connsiteX10" fmla="*/ 7636 w 10082"/>
                      <a:gd name="connsiteY10" fmla="*/ 2298 h 10000"/>
                      <a:gd name="connsiteX11" fmla="*/ 5910 w 10082"/>
                      <a:gd name="connsiteY11" fmla="*/ 4694 h 10000"/>
                      <a:gd name="connsiteX12" fmla="*/ 7565 w 10082"/>
                      <a:gd name="connsiteY12" fmla="*/ 7033 h 10000"/>
                      <a:gd name="connsiteX13" fmla="*/ 7565 w 10082"/>
                      <a:gd name="connsiteY13" fmla="*/ 9257 h 10000"/>
                      <a:gd name="connsiteX14" fmla="*/ 6702 w 10082"/>
                      <a:gd name="connsiteY14" fmla="*/ 10000 h 10000"/>
                      <a:gd name="connsiteX15" fmla="*/ 5910 w 10082"/>
                      <a:gd name="connsiteY15" fmla="*/ 9257 h 10000"/>
                      <a:gd name="connsiteX16" fmla="*/ 5910 w 10082"/>
                      <a:gd name="connsiteY16" fmla="*/ 7204 h 10000"/>
                      <a:gd name="connsiteX17" fmla="*/ 4614 w 10082"/>
                      <a:gd name="connsiteY17" fmla="*/ 5492 h 10000"/>
                      <a:gd name="connsiteX18" fmla="*/ 1665 w 10082"/>
                      <a:gd name="connsiteY18" fmla="*/ 9658 h 10000"/>
                      <a:gd name="connsiteX19" fmla="*/ 407 w 10082"/>
                      <a:gd name="connsiteY19" fmla="*/ 9865 h 10000"/>
                      <a:gd name="connsiteX20" fmla="*/ 82 w 10082"/>
                      <a:gd name="connsiteY20" fmla="*/ 8973 h 10000"/>
                      <a:gd name="connsiteX21" fmla="*/ 5119 w 10082"/>
                      <a:gd name="connsiteY21" fmla="*/ 2126 h 10000"/>
                      <a:gd name="connsiteX22" fmla="*/ 5839 w 10082"/>
                      <a:gd name="connsiteY22" fmla="*/ 1271 h 10000"/>
                      <a:gd name="connsiteX23" fmla="*/ 4328 w 10082"/>
                      <a:gd name="connsiteY23" fmla="*/ 1956 h 10000"/>
                      <a:gd name="connsiteX24" fmla="*/ 3321 w 10082"/>
                      <a:gd name="connsiteY24" fmla="*/ 3439 h 10000"/>
                      <a:gd name="connsiteX25" fmla="*/ 2384 w 10082"/>
                      <a:gd name="connsiteY25" fmla="*/ 3666 h 10000"/>
                      <a:gd name="connsiteX26" fmla="*/ 2241 w 10082"/>
                      <a:gd name="connsiteY26" fmla="*/ 2981 h 10000"/>
                      <a:gd name="connsiteX27" fmla="*/ 3446 w 10082"/>
                      <a:gd name="connsiteY27" fmla="*/ 1305 h 10000"/>
                      <a:gd name="connsiteX28" fmla="*/ 5983 w 10082"/>
                      <a:gd name="connsiteY28" fmla="*/ 72 h 10000"/>
                      <a:gd name="connsiteX0" fmla="*/ 5982 w 10081"/>
                      <a:gd name="connsiteY0" fmla="*/ 72 h 10000"/>
                      <a:gd name="connsiteX1" fmla="*/ 6701 w 10081"/>
                      <a:gd name="connsiteY1" fmla="*/ 72 h 10000"/>
                      <a:gd name="connsiteX2" fmla="*/ 6701 w 10081"/>
                      <a:gd name="connsiteY2" fmla="*/ 72 h 10000"/>
                      <a:gd name="connsiteX3" fmla="*/ 8715 w 10081"/>
                      <a:gd name="connsiteY3" fmla="*/ 985 h 10000"/>
                      <a:gd name="connsiteX4" fmla="*/ 8931 w 10081"/>
                      <a:gd name="connsiteY4" fmla="*/ 1384 h 10000"/>
                      <a:gd name="connsiteX5" fmla="*/ 8931 w 10081"/>
                      <a:gd name="connsiteY5" fmla="*/ 3039 h 10000"/>
                      <a:gd name="connsiteX6" fmla="*/ 10011 w 10081"/>
                      <a:gd name="connsiteY6" fmla="*/ 4580 h 10000"/>
                      <a:gd name="connsiteX7" fmla="*/ 9794 w 10081"/>
                      <a:gd name="connsiteY7" fmla="*/ 5207 h 10000"/>
                      <a:gd name="connsiteX8" fmla="*/ 8931 w 10081"/>
                      <a:gd name="connsiteY8" fmla="*/ 5036 h 10000"/>
                      <a:gd name="connsiteX9" fmla="*/ 7635 w 10081"/>
                      <a:gd name="connsiteY9" fmla="*/ 3211 h 10000"/>
                      <a:gd name="connsiteX10" fmla="*/ 7635 w 10081"/>
                      <a:gd name="connsiteY10" fmla="*/ 2298 h 10000"/>
                      <a:gd name="connsiteX11" fmla="*/ 5909 w 10081"/>
                      <a:gd name="connsiteY11" fmla="*/ 4694 h 10000"/>
                      <a:gd name="connsiteX12" fmla="*/ 7564 w 10081"/>
                      <a:gd name="connsiteY12" fmla="*/ 7033 h 10000"/>
                      <a:gd name="connsiteX13" fmla="*/ 7564 w 10081"/>
                      <a:gd name="connsiteY13" fmla="*/ 9257 h 10000"/>
                      <a:gd name="connsiteX14" fmla="*/ 6701 w 10081"/>
                      <a:gd name="connsiteY14" fmla="*/ 10000 h 10000"/>
                      <a:gd name="connsiteX15" fmla="*/ 5909 w 10081"/>
                      <a:gd name="connsiteY15" fmla="*/ 9257 h 10000"/>
                      <a:gd name="connsiteX16" fmla="*/ 5909 w 10081"/>
                      <a:gd name="connsiteY16" fmla="*/ 7204 h 10000"/>
                      <a:gd name="connsiteX17" fmla="*/ 4613 w 10081"/>
                      <a:gd name="connsiteY17" fmla="*/ 5492 h 10000"/>
                      <a:gd name="connsiteX18" fmla="*/ 1664 w 10081"/>
                      <a:gd name="connsiteY18" fmla="*/ 9658 h 10000"/>
                      <a:gd name="connsiteX19" fmla="*/ 406 w 10081"/>
                      <a:gd name="connsiteY19" fmla="*/ 9865 h 10000"/>
                      <a:gd name="connsiteX20" fmla="*/ 81 w 10081"/>
                      <a:gd name="connsiteY20" fmla="*/ 8973 h 10000"/>
                      <a:gd name="connsiteX21" fmla="*/ 5118 w 10081"/>
                      <a:gd name="connsiteY21" fmla="*/ 2126 h 10000"/>
                      <a:gd name="connsiteX22" fmla="*/ 5838 w 10081"/>
                      <a:gd name="connsiteY22" fmla="*/ 1271 h 10000"/>
                      <a:gd name="connsiteX23" fmla="*/ 4327 w 10081"/>
                      <a:gd name="connsiteY23" fmla="*/ 1956 h 10000"/>
                      <a:gd name="connsiteX24" fmla="*/ 3320 w 10081"/>
                      <a:gd name="connsiteY24" fmla="*/ 3439 h 10000"/>
                      <a:gd name="connsiteX25" fmla="*/ 2383 w 10081"/>
                      <a:gd name="connsiteY25" fmla="*/ 3666 h 10000"/>
                      <a:gd name="connsiteX26" fmla="*/ 2240 w 10081"/>
                      <a:gd name="connsiteY26" fmla="*/ 2981 h 10000"/>
                      <a:gd name="connsiteX27" fmla="*/ 3445 w 10081"/>
                      <a:gd name="connsiteY27" fmla="*/ 1305 h 10000"/>
                      <a:gd name="connsiteX28" fmla="*/ 5982 w 10081"/>
                      <a:gd name="connsiteY28" fmla="*/ 72 h 10000"/>
                      <a:gd name="connsiteX0" fmla="*/ 5982 w 10081"/>
                      <a:gd name="connsiteY0" fmla="*/ 72 h 10000"/>
                      <a:gd name="connsiteX1" fmla="*/ 6701 w 10081"/>
                      <a:gd name="connsiteY1" fmla="*/ 72 h 10000"/>
                      <a:gd name="connsiteX2" fmla="*/ 6701 w 10081"/>
                      <a:gd name="connsiteY2" fmla="*/ 72 h 10000"/>
                      <a:gd name="connsiteX3" fmla="*/ 8715 w 10081"/>
                      <a:gd name="connsiteY3" fmla="*/ 985 h 10000"/>
                      <a:gd name="connsiteX4" fmla="*/ 8931 w 10081"/>
                      <a:gd name="connsiteY4" fmla="*/ 1384 h 10000"/>
                      <a:gd name="connsiteX5" fmla="*/ 8931 w 10081"/>
                      <a:gd name="connsiteY5" fmla="*/ 3039 h 10000"/>
                      <a:gd name="connsiteX6" fmla="*/ 10011 w 10081"/>
                      <a:gd name="connsiteY6" fmla="*/ 4580 h 10000"/>
                      <a:gd name="connsiteX7" fmla="*/ 9794 w 10081"/>
                      <a:gd name="connsiteY7" fmla="*/ 5207 h 10000"/>
                      <a:gd name="connsiteX8" fmla="*/ 8931 w 10081"/>
                      <a:gd name="connsiteY8" fmla="*/ 5036 h 10000"/>
                      <a:gd name="connsiteX9" fmla="*/ 7635 w 10081"/>
                      <a:gd name="connsiteY9" fmla="*/ 3211 h 10000"/>
                      <a:gd name="connsiteX10" fmla="*/ 7635 w 10081"/>
                      <a:gd name="connsiteY10" fmla="*/ 2298 h 10000"/>
                      <a:gd name="connsiteX11" fmla="*/ 5909 w 10081"/>
                      <a:gd name="connsiteY11" fmla="*/ 4694 h 10000"/>
                      <a:gd name="connsiteX12" fmla="*/ 7564 w 10081"/>
                      <a:gd name="connsiteY12" fmla="*/ 7033 h 10000"/>
                      <a:gd name="connsiteX13" fmla="*/ 7564 w 10081"/>
                      <a:gd name="connsiteY13" fmla="*/ 9257 h 10000"/>
                      <a:gd name="connsiteX14" fmla="*/ 6701 w 10081"/>
                      <a:gd name="connsiteY14" fmla="*/ 10000 h 10000"/>
                      <a:gd name="connsiteX15" fmla="*/ 5909 w 10081"/>
                      <a:gd name="connsiteY15" fmla="*/ 9257 h 10000"/>
                      <a:gd name="connsiteX16" fmla="*/ 5909 w 10081"/>
                      <a:gd name="connsiteY16" fmla="*/ 7204 h 10000"/>
                      <a:gd name="connsiteX17" fmla="*/ 4613 w 10081"/>
                      <a:gd name="connsiteY17" fmla="*/ 5492 h 10000"/>
                      <a:gd name="connsiteX18" fmla="*/ 1664 w 10081"/>
                      <a:gd name="connsiteY18" fmla="*/ 9658 h 10000"/>
                      <a:gd name="connsiteX19" fmla="*/ 406 w 10081"/>
                      <a:gd name="connsiteY19" fmla="*/ 9865 h 10000"/>
                      <a:gd name="connsiteX20" fmla="*/ 81 w 10081"/>
                      <a:gd name="connsiteY20" fmla="*/ 8973 h 10000"/>
                      <a:gd name="connsiteX21" fmla="*/ 5118 w 10081"/>
                      <a:gd name="connsiteY21" fmla="*/ 2126 h 10000"/>
                      <a:gd name="connsiteX22" fmla="*/ 5838 w 10081"/>
                      <a:gd name="connsiteY22" fmla="*/ 1271 h 10000"/>
                      <a:gd name="connsiteX23" fmla="*/ 4327 w 10081"/>
                      <a:gd name="connsiteY23" fmla="*/ 1956 h 10000"/>
                      <a:gd name="connsiteX24" fmla="*/ 3320 w 10081"/>
                      <a:gd name="connsiteY24" fmla="*/ 3439 h 10000"/>
                      <a:gd name="connsiteX25" fmla="*/ 2383 w 10081"/>
                      <a:gd name="connsiteY25" fmla="*/ 3666 h 10000"/>
                      <a:gd name="connsiteX26" fmla="*/ 2240 w 10081"/>
                      <a:gd name="connsiteY26" fmla="*/ 2981 h 10000"/>
                      <a:gd name="connsiteX27" fmla="*/ 3445 w 10081"/>
                      <a:gd name="connsiteY27" fmla="*/ 1305 h 10000"/>
                      <a:gd name="connsiteX28" fmla="*/ 5982 w 10081"/>
                      <a:gd name="connsiteY28" fmla="*/ 72 h 10000"/>
                      <a:gd name="connsiteX0" fmla="*/ 5982 w 10081"/>
                      <a:gd name="connsiteY0" fmla="*/ 72 h 10000"/>
                      <a:gd name="connsiteX1" fmla="*/ 6701 w 10081"/>
                      <a:gd name="connsiteY1" fmla="*/ 72 h 10000"/>
                      <a:gd name="connsiteX2" fmla="*/ 6701 w 10081"/>
                      <a:gd name="connsiteY2" fmla="*/ 72 h 10000"/>
                      <a:gd name="connsiteX3" fmla="*/ 8715 w 10081"/>
                      <a:gd name="connsiteY3" fmla="*/ 985 h 10000"/>
                      <a:gd name="connsiteX4" fmla="*/ 8931 w 10081"/>
                      <a:gd name="connsiteY4" fmla="*/ 1384 h 10000"/>
                      <a:gd name="connsiteX5" fmla="*/ 8931 w 10081"/>
                      <a:gd name="connsiteY5" fmla="*/ 3039 h 10000"/>
                      <a:gd name="connsiteX6" fmla="*/ 10011 w 10081"/>
                      <a:gd name="connsiteY6" fmla="*/ 4580 h 10000"/>
                      <a:gd name="connsiteX7" fmla="*/ 9794 w 10081"/>
                      <a:gd name="connsiteY7" fmla="*/ 5207 h 10000"/>
                      <a:gd name="connsiteX8" fmla="*/ 8931 w 10081"/>
                      <a:gd name="connsiteY8" fmla="*/ 5036 h 10000"/>
                      <a:gd name="connsiteX9" fmla="*/ 7635 w 10081"/>
                      <a:gd name="connsiteY9" fmla="*/ 3211 h 10000"/>
                      <a:gd name="connsiteX10" fmla="*/ 7635 w 10081"/>
                      <a:gd name="connsiteY10" fmla="*/ 2298 h 10000"/>
                      <a:gd name="connsiteX11" fmla="*/ 5909 w 10081"/>
                      <a:gd name="connsiteY11" fmla="*/ 4694 h 10000"/>
                      <a:gd name="connsiteX12" fmla="*/ 7564 w 10081"/>
                      <a:gd name="connsiteY12" fmla="*/ 7033 h 10000"/>
                      <a:gd name="connsiteX13" fmla="*/ 7564 w 10081"/>
                      <a:gd name="connsiteY13" fmla="*/ 9257 h 10000"/>
                      <a:gd name="connsiteX14" fmla="*/ 6701 w 10081"/>
                      <a:gd name="connsiteY14" fmla="*/ 10000 h 10000"/>
                      <a:gd name="connsiteX15" fmla="*/ 5909 w 10081"/>
                      <a:gd name="connsiteY15" fmla="*/ 9257 h 10000"/>
                      <a:gd name="connsiteX16" fmla="*/ 5909 w 10081"/>
                      <a:gd name="connsiteY16" fmla="*/ 7204 h 10000"/>
                      <a:gd name="connsiteX17" fmla="*/ 4613 w 10081"/>
                      <a:gd name="connsiteY17" fmla="*/ 5492 h 10000"/>
                      <a:gd name="connsiteX18" fmla="*/ 1664 w 10081"/>
                      <a:gd name="connsiteY18" fmla="*/ 9658 h 10000"/>
                      <a:gd name="connsiteX19" fmla="*/ 406 w 10081"/>
                      <a:gd name="connsiteY19" fmla="*/ 9865 h 10000"/>
                      <a:gd name="connsiteX20" fmla="*/ 81 w 10081"/>
                      <a:gd name="connsiteY20" fmla="*/ 8973 h 10000"/>
                      <a:gd name="connsiteX21" fmla="*/ 5118 w 10081"/>
                      <a:gd name="connsiteY21" fmla="*/ 2126 h 10000"/>
                      <a:gd name="connsiteX22" fmla="*/ 5838 w 10081"/>
                      <a:gd name="connsiteY22" fmla="*/ 1271 h 10000"/>
                      <a:gd name="connsiteX23" fmla="*/ 4327 w 10081"/>
                      <a:gd name="connsiteY23" fmla="*/ 1956 h 10000"/>
                      <a:gd name="connsiteX24" fmla="*/ 3320 w 10081"/>
                      <a:gd name="connsiteY24" fmla="*/ 3439 h 10000"/>
                      <a:gd name="connsiteX25" fmla="*/ 2383 w 10081"/>
                      <a:gd name="connsiteY25" fmla="*/ 3666 h 10000"/>
                      <a:gd name="connsiteX26" fmla="*/ 2240 w 10081"/>
                      <a:gd name="connsiteY26" fmla="*/ 2981 h 10000"/>
                      <a:gd name="connsiteX27" fmla="*/ 3445 w 10081"/>
                      <a:gd name="connsiteY27" fmla="*/ 1305 h 10000"/>
                      <a:gd name="connsiteX28" fmla="*/ 5982 w 10081"/>
                      <a:gd name="connsiteY28" fmla="*/ 7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81" h="10000">
                        <a:moveTo>
                          <a:pt x="5982" y="72"/>
                        </a:moveTo>
                        <a:cubicBezTo>
                          <a:pt x="6231" y="-28"/>
                          <a:pt x="6551" y="-20"/>
                          <a:pt x="6701" y="72"/>
                        </a:cubicBezTo>
                        <a:lnTo>
                          <a:pt x="6701" y="72"/>
                        </a:lnTo>
                        <a:lnTo>
                          <a:pt x="8715" y="985"/>
                        </a:lnTo>
                        <a:cubicBezTo>
                          <a:pt x="8838" y="1051"/>
                          <a:pt x="8958" y="1091"/>
                          <a:pt x="8931" y="1384"/>
                        </a:cubicBezTo>
                        <a:lnTo>
                          <a:pt x="8931" y="3039"/>
                        </a:lnTo>
                        <a:lnTo>
                          <a:pt x="10011" y="4580"/>
                        </a:lnTo>
                        <a:cubicBezTo>
                          <a:pt x="10190" y="4905"/>
                          <a:pt x="9996" y="5135"/>
                          <a:pt x="9794" y="5207"/>
                        </a:cubicBezTo>
                        <a:cubicBezTo>
                          <a:pt x="9552" y="5322"/>
                          <a:pt x="9137" y="5307"/>
                          <a:pt x="8931" y="5036"/>
                        </a:cubicBezTo>
                        <a:lnTo>
                          <a:pt x="7635" y="3211"/>
                        </a:lnTo>
                        <a:lnTo>
                          <a:pt x="7635" y="2298"/>
                        </a:lnTo>
                        <a:lnTo>
                          <a:pt x="5909" y="4694"/>
                        </a:lnTo>
                        <a:lnTo>
                          <a:pt x="7564" y="7033"/>
                        </a:lnTo>
                        <a:lnTo>
                          <a:pt x="7564" y="9257"/>
                        </a:lnTo>
                        <a:cubicBezTo>
                          <a:pt x="7564" y="9829"/>
                          <a:pt x="7166" y="10007"/>
                          <a:pt x="6701" y="10000"/>
                        </a:cubicBezTo>
                        <a:cubicBezTo>
                          <a:pt x="6194" y="9995"/>
                          <a:pt x="5921" y="9762"/>
                          <a:pt x="5909" y="9257"/>
                        </a:cubicBezTo>
                        <a:lnTo>
                          <a:pt x="5909" y="7204"/>
                        </a:lnTo>
                        <a:lnTo>
                          <a:pt x="4613" y="5492"/>
                        </a:lnTo>
                        <a:lnTo>
                          <a:pt x="1664" y="9658"/>
                        </a:lnTo>
                        <a:cubicBezTo>
                          <a:pt x="1401" y="9998"/>
                          <a:pt x="642" y="9995"/>
                          <a:pt x="406" y="9865"/>
                        </a:cubicBezTo>
                        <a:cubicBezTo>
                          <a:pt x="193" y="9766"/>
                          <a:pt x="-158" y="9446"/>
                          <a:pt x="81" y="8973"/>
                        </a:cubicBezTo>
                        <a:lnTo>
                          <a:pt x="5118" y="2126"/>
                        </a:lnTo>
                        <a:lnTo>
                          <a:pt x="5838" y="1271"/>
                        </a:lnTo>
                        <a:lnTo>
                          <a:pt x="4327" y="1956"/>
                        </a:lnTo>
                        <a:lnTo>
                          <a:pt x="3320" y="3439"/>
                        </a:lnTo>
                        <a:cubicBezTo>
                          <a:pt x="3106" y="3700"/>
                          <a:pt x="2723" y="3812"/>
                          <a:pt x="2383" y="3666"/>
                        </a:cubicBezTo>
                        <a:cubicBezTo>
                          <a:pt x="2214" y="3581"/>
                          <a:pt x="2026" y="3346"/>
                          <a:pt x="2240" y="2981"/>
                        </a:cubicBezTo>
                        <a:lnTo>
                          <a:pt x="3445" y="1305"/>
                        </a:lnTo>
                        <a:lnTo>
                          <a:pt x="5982" y="72"/>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grpSp>
            <p:sp>
              <p:nvSpPr>
                <p:cNvPr id="402" name="Freeform 401"/>
                <p:cNvSpPr/>
                <p:nvPr/>
              </p:nvSpPr>
              <p:spPr>
                <a:xfrm>
                  <a:off x="7597717" y="2122992"/>
                  <a:ext cx="830095" cy="835040"/>
                </a:xfrm>
                <a:custGeom>
                  <a:avLst/>
                  <a:gdLst>
                    <a:gd name="connsiteX0" fmla="*/ 2427477 w 4854956"/>
                    <a:gd name="connsiteY0" fmla="*/ 960431 h 4835512"/>
                    <a:gd name="connsiteX1" fmla="*/ 970152 w 4854956"/>
                    <a:gd name="connsiteY1" fmla="*/ 2417756 h 4835512"/>
                    <a:gd name="connsiteX2" fmla="*/ 2427477 w 4854956"/>
                    <a:gd name="connsiteY2" fmla="*/ 3875081 h 4835512"/>
                    <a:gd name="connsiteX3" fmla="*/ 3884802 w 4854956"/>
                    <a:gd name="connsiteY3" fmla="*/ 2417756 h 4835512"/>
                    <a:gd name="connsiteX4" fmla="*/ 2427477 w 4854956"/>
                    <a:gd name="connsiteY4" fmla="*/ 960431 h 4835512"/>
                    <a:gd name="connsiteX5" fmla="*/ 2159575 w 4854956"/>
                    <a:gd name="connsiteY5" fmla="*/ 1696 h 4835512"/>
                    <a:gd name="connsiteX6" fmla="*/ 2331230 w 4854956"/>
                    <a:gd name="connsiteY6" fmla="*/ 131237 h 4835512"/>
                    <a:gd name="connsiteX7" fmla="*/ 2536244 w 4854956"/>
                    <a:gd name="connsiteY7" fmla="*/ 436366 h 4835512"/>
                    <a:gd name="connsiteX8" fmla="*/ 2582796 w 4854956"/>
                    <a:gd name="connsiteY8" fmla="*/ 503111 h 4835512"/>
                    <a:gd name="connsiteX9" fmla="*/ 2812724 w 4854956"/>
                    <a:gd name="connsiteY9" fmla="*/ 526292 h 4835512"/>
                    <a:gd name="connsiteX10" fmla="*/ 3193578 w 4854956"/>
                    <a:gd name="connsiteY10" fmla="*/ 193918 h 4835512"/>
                    <a:gd name="connsiteX11" fmla="*/ 3324058 w 4854956"/>
                    <a:gd name="connsiteY11" fmla="*/ 154717 h 4835512"/>
                    <a:gd name="connsiteX12" fmla="*/ 3438622 w 4854956"/>
                    <a:gd name="connsiteY12" fmla="*/ 198633 h 4835512"/>
                    <a:gd name="connsiteX13" fmla="*/ 3903151 w 4854956"/>
                    <a:gd name="connsiteY13" fmla="*/ 465090 h 4835512"/>
                    <a:gd name="connsiteX14" fmla="*/ 3978324 w 4854956"/>
                    <a:gd name="connsiteY14" fmla="*/ 714566 h 4835512"/>
                    <a:gd name="connsiteX15" fmla="*/ 3882227 w 4854956"/>
                    <a:gd name="connsiteY15" fmla="*/ 1107410 h 4835512"/>
                    <a:gd name="connsiteX16" fmla="*/ 3874663 w 4854956"/>
                    <a:gd name="connsiteY16" fmla="*/ 1149634 h 4835512"/>
                    <a:gd name="connsiteX17" fmla="*/ 4028946 w 4854956"/>
                    <a:gd name="connsiteY17" fmla="*/ 1336630 h 4835512"/>
                    <a:gd name="connsiteX18" fmla="*/ 4032198 w 4854956"/>
                    <a:gd name="connsiteY18" fmla="*/ 1342616 h 4835512"/>
                    <a:gd name="connsiteX19" fmla="*/ 4541892 w 4854956"/>
                    <a:gd name="connsiteY19" fmla="*/ 1386002 h 4835512"/>
                    <a:gd name="connsiteX20" fmla="*/ 4711308 w 4854956"/>
                    <a:gd name="connsiteY20" fmla="*/ 1563103 h 4835512"/>
                    <a:gd name="connsiteX21" fmla="*/ 4849859 w 4854956"/>
                    <a:gd name="connsiteY21" fmla="*/ 2080395 h 4835512"/>
                    <a:gd name="connsiteX22" fmla="*/ 4725935 w 4854956"/>
                    <a:gd name="connsiteY22" fmla="*/ 2309597 h 4835512"/>
                    <a:gd name="connsiteX23" fmla="*/ 4349663 w 4854956"/>
                    <a:gd name="connsiteY23" fmla="*/ 2555866 h 4835512"/>
                    <a:gd name="connsiteX24" fmla="*/ 4342847 w 4854956"/>
                    <a:gd name="connsiteY24" fmla="*/ 2559942 h 4835512"/>
                    <a:gd name="connsiteX25" fmla="*/ 4319925 w 4854956"/>
                    <a:gd name="connsiteY25" fmla="*/ 2787325 h 4835512"/>
                    <a:gd name="connsiteX26" fmla="*/ 4649087 w 4854956"/>
                    <a:gd name="connsiteY26" fmla="*/ 3178707 h 4835512"/>
                    <a:gd name="connsiteX27" fmla="*/ 4644367 w 4854956"/>
                    <a:gd name="connsiteY27" fmla="*/ 3423750 h 4835512"/>
                    <a:gd name="connsiteX28" fmla="*/ 4377915 w 4854956"/>
                    <a:gd name="connsiteY28" fmla="*/ 3888279 h 4835512"/>
                    <a:gd name="connsiteX29" fmla="*/ 4128439 w 4854956"/>
                    <a:gd name="connsiteY29" fmla="*/ 3963452 h 4835512"/>
                    <a:gd name="connsiteX30" fmla="*/ 3770910 w 4854956"/>
                    <a:gd name="connsiteY30" fmla="*/ 3890795 h 4835512"/>
                    <a:gd name="connsiteX31" fmla="*/ 3677374 w 4854956"/>
                    <a:gd name="connsiteY31" fmla="*/ 3870031 h 4835512"/>
                    <a:gd name="connsiteX32" fmla="*/ 3509040 w 4854956"/>
                    <a:gd name="connsiteY32" fmla="*/ 4008915 h 4835512"/>
                    <a:gd name="connsiteX33" fmla="*/ 3498402 w 4854956"/>
                    <a:gd name="connsiteY33" fmla="*/ 4014689 h 4835512"/>
                    <a:gd name="connsiteX34" fmla="*/ 3458136 w 4854956"/>
                    <a:gd name="connsiteY34" fmla="*/ 4515949 h 4835512"/>
                    <a:gd name="connsiteX35" fmla="*/ 3282549 w 4854956"/>
                    <a:gd name="connsiteY35" fmla="*/ 4686943 h 4835512"/>
                    <a:gd name="connsiteX36" fmla="*/ 2766511 w 4854956"/>
                    <a:gd name="connsiteY36" fmla="*/ 4830092 h 4835512"/>
                    <a:gd name="connsiteX37" fmla="*/ 2536215 w 4854956"/>
                    <a:gd name="connsiteY37" fmla="*/ 4708218 h 4835512"/>
                    <a:gd name="connsiteX38" fmla="*/ 2286601 w 4854956"/>
                    <a:gd name="connsiteY38" fmla="*/ 4334157 h 4835512"/>
                    <a:gd name="connsiteX39" fmla="*/ 2279290 w 4854956"/>
                    <a:gd name="connsiteY39" fmla="*/ 4322166 h 4835512"/>
                    <a:gd name="connsiteX40" fmla="*/ 2059926 w 4854956"/>
                    <a:gd name="connsiteY40" fmla="*/ 4300050 h 4835512"/>
                    <a:gd name="connsiteX41" fmla="*/ 1662447 w 4854956"/>
                    <a:gd name="connsiteY41" fmla="*/ 4621763 h 4835512"/>
                    <a:gd name="connsiteX42" fmla="*/ 1417403 w 4854956"/>
                    <a:gd name="connsiteY42" fmla="*/ 4617049 h 4835512"/>
                    <a:gd name="connsiteX43" fmla="*/ 952874 w 4854956"/>
                    <a:gd name="connsiteY43" fmla="*/ 4350597 h 4835512"/>
                    <a:gd name="connsiteX44" fmla="*/ 877701 w 4854956"/>
                    <a:gd name="connsiteY44" fmla="*/ 4101121 h 4835512"/>
                    <a:gd name="connsiteX45" fmla="*/ 950358 w 4854956"/>
                    <a:gd name="connsiteY45" fmla="*/ 3743587 h 4835512"/>
                    <a:gd name="connsiteX46" fmla="*/ 970805 w 4854956"/>
                    <a:gd name="connsiteY46" fmla="*/ 3651484 h 4835512"/>
                    <a:gd name="connsiteX47" fmla="*/ 856356 w 4854956"/>
                    <a:gd name="connsiteY47" fmla="*/ 3512773 h 4835512"/>
                    <a:gd name="connsiteX48" fmla="*/ 769446 w 4854956"/>
                    <a:gd name="connsiteY48" fmla="*/ 3487168 h 4835512"/>
                    <a:gd name="connsiteX49" fmla="*/ 302810 w 4854956"/>
                    <a:gd name="connsiteY49" fmla="*/ 3432558 h 4835512"/>
                    <a:gd name="connsiteX50" fmla="*/ 135887 w 4854956"/>
                    <a:gd name="connsiteY50" fmla="*/ 3253097 h 4835512"/>
                    <a:gd name="connsiteX51" fmla="*/ 4612 w 4854956"/>
                    <a:gd name="connsiteY51" fmla="*/ 2733911 h 4835512"/>
                    <a:gd name="connsiteX52" fmla="*/ 131742 w 4854956"/>
                    <a:gd name="connsiteY52" fmla="*/ 2506476 h 4835512"/>
                    <a:gd name="connsiteX53" fmla="*/ 511433 w 4854956"/>
                    <a:gd name="connsiteY53" fmla="*/ 2256131 h 4835512"/>
                    <a:gd name="connsiteX54" fmla="*/ 524621 w 4854956"/>
                    <a:gd name="connsiteY54" fmla="*/ 2248130 h 4835512"/>
                    <a:gd name="connsiteX55" fmla="*/ 543019 w 4854956"/>
                    <a:gd name="connsiteY55" fmla="*/ 2065630 h 4835512"/>
                    <a:gd name="connsiteX56" fmla="*/ 392616 w 4854956"/>
                    <a:gd name="connsiteY56" fmla="*/ 1862021 h 4835512"/>
                    <a:gd name="connsiteX57" fmla="*/ 209712 w 4854956"/>
                    <a:gd name="connsiteY57" fmla="*/ 1653651 h 4835512"/>
                    <a:gd name="connsiteX58" fmla="*/ 214427 w 4854956"/>
                    <a:gd name="connsiteY58" fmla="*/ 1408607 h 4835512"/>
                    <a:gd name="connsiteX59" fmla="*/ 480879 w 4854956"/>
                    <a:gd name="connsiteY59" fmla="*/ 944079 h 4835512"/>
                    <a:gd name="connsiteX60" fmla="*/ 648320 w 4854956"/>
                    <a:gd name="connsiteY60" fmla="*/ 859512 h 4835512"/>
                    <a:gd name="connsiteX61" fmla="*/ 730361 w 4854956"/>
                    <a:gd name="connsiteY61" fmla="*/ 868906 h 4835512"/>
                    <a:gd name="connsiteX62" fmla="*/ 1107548 w 4854956"/>
                    <a:gd name="connsiteY62" fmla="*/ 964733 h 4835512"/>
                    <a:gd name="connsiteX63" fmla="*/ 1163984 w 4854956"/>
                    <a:gd name="connsiteY63" fmla="*/ 975699 h 4835512"/>
                    <a:gd name="connsiteX64" fmla="*/ 1356656 w 4854956"/>
                    <a:gd name="connsiteY64" fmla="*/ 816725 h 4835512"/>
                    <a:gd name="connsiteX65" fmla="*/ 1394665 w 4854956"/>
                    <a:gd name="connsiteY65" fmla="*/ 796099 h 4835512"/>
                    <a:gd name="connsiteX66" fmla="*/ 1397837 w 4854956"/>
                    <a:gd name="connsiteY66" fmla="*/ 633510 h 4835512"/>
                    <a:gd name="connsiteX67" fmla="*/ 1405585 w 4854956"/>
                    <a:gd name="connsiteY67" fmla="*/ 304694 h 4835512"/>
                    <a:gd name="connsiteX68" fmla="*/ 1584615 w 4854956"/>
                    <a:gd name="connsiteY68" fmla="*/ 137310 h 4835512"/>
                    <a:gd name="connsiteX69" fmla="*/ 2103461 w 4854956"/>
                    <a:gd name="connsiteY69" fmla="*/ 4700 h 4835512"/>
                    <a:gd name="connsiteX70" fmla="*/ 2159575 w 4854956"/>
                    <a:gd name="connsiteY70" fmla="*/ 1696 h 4835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854956" h="4835512">
                      <a:moveTo>
                        <a:pt x="2427477" y="960431"/>
                      </a:moveTo>
                      <a:cubicBezTo>
                        <a:pt x="1622619" y="960431"/>
                        <a:pt x="970152" y="1612898"/>
                        <a:pt x="970152" y="2417756"/>
                      </a:cubicBezTo>
                      <a:cubicBezTo>
                        <a:pt x="970152" y="3222614"/>
                        <a:pt x="1622619" y="3875081"/>
                        <a:pt x="2427477" y="3875081"/>
                      </a:cubicBezTo>
                      <a:cubicBezTo>
                        <a:pt x="3232335" y="3875081"/>
                        <a:pt x="3884802" y="3222614"/>
                        <a:pt x="3884802" y="2417756"/>
                      </a:cubicBezTo>
                      <a:cubicBezTo>
                        <a:pt x="3884802" y="1612898"/>
                        <a:pt x="3232335" y="960431"/>
                        <a:pt x="2427477" y="960431"/>
                      </a:cubicBezTo>
                      <a:close/>
                      <a:moveTo>
                        <a:pt x="2159575" y="1696"/>
                      </a:moveTo>
                      <a:cubicBezTo>
                        <a:pt x="2219631" y="10681"/>
                        <a:pt x="2287850" y="55195"/>
                        <a:pt x="2331230" y="131237"/>
                      </a:cubicBezTo>
                      <a:cubicBezTo>
                        <a:pt x="2352293" y="166875"/>
                        <a:pt x="2452598" y="315240"/>
                        <a:pt x="2536244" y="436366"/>
                      </a:cubicBezTo>
                      <a:lnTo>
                        <a:pt x="2582796" y="503111"/>
                      </a:lnTo>
                      <a:lnTo>
                        <a:pt x="2812724" y="526292"/>
                      </a:lnTo>
                      <a:lnTo>
                        <a:pt x="3193578" y="193918"/>
                      </a:lnTo>
                      <a:cubicBezTo>
                        <a:pt x="3238351" y="159334"/>
                        <a:pt x="3282532" y="150101"/>
                        <a:pt x="3324058" y="154717"/>
                      </a:cubicBezTo>
                      <a:cubicBezTo>
                        <a:pt x="3365585" y="159334"/>
                        <a:pt x="3404463" y="177806"/>
                        <a:pt x="3438622" y="198633"/>
                      </a:cubicBezTo>
                      <a:lnTo>
                        <a:pt x="3903151" y="465090"/>
                      </a:lnTo>
                      <a:cubicBezTo>
                        <a:pt x="3965936" y="497948"/>
                        <a:pt x="4007503" y="601539"/>
                        <a:pt x="3978324" y="714566"/>
                      </a:cubicBezTo>
                      <a:cubicBezTo>
                        <a:pt x="3973408" y="812839"/>
                        <a:pt x="3913374" y="984172"/>
                        <a:pt x="3882227" y="1107410"/>
                      </a:cubicBezTo>
                      <a:lnTo>
                        <a:pt x="3874663" y="1149634"/>
                      </a:lnTo>
                      <a:lnTo>
                        <a:pt x="4028946" y="1336630"/>
                      </a:lnTo>
                      <a:lnTo>
                        <a:pt x="4032198" y="1342616"/>
                      </a:lnTo>
                      <a:lnTo>
                        <a:pt x="4541892" y="1386002"/>
                      </a:lnTo>
                      <a:cubicBezTo>
                        <a:pt x="4654072" y="1400733"/>
                        <a:pt x="4692686" y="1485283"/>
                        <a:pt x="4711308" y="1563103"/>
                      </a:cubicBezTo>
                      <a:lnTo>
                        <a:pt x="4849859" y="2080395"/>
                      </a:lnTo>
                      <a:cubicBezTo>
                        <a:pt x="4870824" y="2148084"/>
                        <a:pt x="4826661" y="2250599"/>
                        <a:pt x="4725935" y="2309597"/>
                      </a:cubicBezTo>
                      <a:cubicBezTo>
                        <a:pt x="4678744" y="2338217"/>
                        <a:pt x="4459570" y="2487331"/>
                        <a:pt x="4349663" y="2555866"/>
                      </a:cubicBezTo>
                      <a:lnTo>
                        <a:pt x="4342847" y="2559942"/>
                      </a:lnTo>
                      <a:lnTo>
                        <a:pt x="4319925" y="2787325"/>
                      </a:lnTo>
                      <a:lnTo>
                        <a:pt x="4649087" y="3178707"/>
                      </a:lnTo>
                      <a:cubicBezTo>
                        <a:pt x="4718256" y="3268247"/>
                        <a:pt x="4686026" y="3355428"/>
                        <a:pt x="4644367" y="3423750"/>
                      </a:cubicBezTo>
                      <a:lnTo>
                        <a:pt x="4377915" y="3888279"/>
                      </a:lnTo>
                      <a:cubicBezTo>
                        <a:pt x="4345058" y="3951064"/>
                        <a:pt x="4241466" y="3992625"/>
                        <a:pt x="4128439" y="3963452"/>
                      </a:cubicBezTo>
                      <a:cubicBezTo>
                        <a:pt x="4084852" y="3952912"/>
                        <a:pt x="3904671" y="3918736"/>
                        <a:pt x="3770910" y="3890795"/>
                      </a:cubicBezTo>
                      <a:lnTo>
                        <a:pt x="3677374" y="3870031"/>
                      </a:lnTo>
                      <a:lnTo>
                        <a:pt x="3509040" y="4008915"/>
                      </a:lnTo>
                      <a:lnTo>
                        <a:pt x="3498402" y="4014689"/>
                      </a:lnTo>
                      <a:lnTo>
                        <a:pt x="3458136" y="4515949"/>
                      </a:lnTo>
                      <a:cubicBezTo>
                        <a:pt x="3444401" y="4628256"/>
                        <a:pt x="3360202" y="4667624"/>
                        <a:pt x="3282549" y="4686943"/>
                      </a:cubicBezTo>
                      <a:lnTo>
                        <a:pt x="2766511" y="4830092"/>
                      </a:lnTo>
                      <a:cubicBezTo>
                        <a:pt x="2699012" y="4851662"/>
                        <a:pt x="2596111" y="4808414"/>
                        <a:pt x="2536215" y="4708218"/>
                      </a:cubicBezTo>
                      <a:cubicBezTo>
                        <a:pt x="2507174" y="4661287"/>
                        <a:pt x="2356115" y="4443453"/>
                        <a:pt x="2286601" y="4334157"/>
                      </a:cubicBezTo>
                      <a:lnTo>
                        <a:pt x="2279290" y="4322166"/>
                      </a:lnTo>
                      <a:lnTo>
                        <a:pt x="2059926" y="4300050"/>
                      </a:lnTo>
                      <a:lnTo>
                        <a:pt x="1662447" y="4621763"/>
                      </a:lnTo>
                      <a:cubicBezTo>
                        <a:pt x="1572906" y="4690932"/>
                        <a:pt x="1485720" y="4658708"/>
                        <a:pt x="1417403" y="4617049"/>
                      </a:cubicBezTo>
                      <a:lnTo>
                        <a:pt x="952874" y="4350597"/>
                      </a:lnTo>
                      <a:cubicBezTo>
                        <a:pt x="890089" y="4317740"/>
                        <a:pt x="848522" y="4214148"/>
                        <a:pt x="877701" y="4101121"/>
                      </a:cubicBezTo>
                      <a:cubicBezTo>
                        <a:pt x="888241" y="4057534"/>
                        <a:pt x="922417" y="3877348"/>
                        <a:pt x="950358" y="3743587"/>
                      </a:cubicBezTo>
                      <a:lnTo>
                        <a:pt x="970805" y="3651484"/>
                      </a:lnTo>
                      <a:lnTo>
                        <a:pt x="856356" y="3512773"/>
                      </a:lnTo>
                      <a:lnTo>
                        <a:pt x="769446" y="3487168"/>
                      </a:lnTo>
                      <a:cubicBezTo>
                        <a:pt x="628254" y="3460217"/>
                        <a:pt x="439214" y="3455359"/>
                        <a:pt x="302810" y="3432558"/>
                      </a:cubicBezTo>
                      <a:cubicBezTo>
                        <a:pt x="190843" y="3416250"/>
                        <a:pt x="153420" y="3331170"/>
                        <a:pt x="135887" y="3253097"/>
                      </a:cubicBezTo>
                      <a:lnTo>
                        <a:pt x="4612" y="2733911"/>
                      </a:lnTo>
                      <a:cubicBezTo>
                        <a:pt x="-15397" y="2665934"/>
                        <a:pt x="30193" y="2564052"/>
                        <a:pt x="131742" y="2506476"/>
                      </a:cubicBezTo>
                      <a:cubicBezTo>
                        <a:pt x="179324" y="2478518"/>
                        <a:pt x="400571" y="2326244"/>
                        <a:pt x="511433" y="2256131"/>
                      </a:cubicBezTo>
                      <a:lnTo>
                        <a:pt x="524621" y="2248130"/>
                      </a:lnTo>
                      <a:lnTo>
                        <a:pt x="543019" y="2065630"/>
                      </a:lnTo>
                      <a:lnTo>
                        <a:pt x="392616" y="1862021"/>
                      </a:lnTo>
                      <a:cubicBezTo>
                        <a:pt x="330453" y="1793560"/>
                        <a:pt x="265296" y="1727592"/>
                        <a:pt x="209712" y="1653651"/>
                      </a:cubicBezTo>
                      <a:cubicBezTo>
                        <a:pt x="140543" y="1564110"/>
                        <a:pt x="172768" y="1476924"/>
                        <a:pt x="214427" y="1408607"/>
                      </a:cubicBezTo>
                      <a:lnTo>
                        <a:pt x="480879" y="944079"/>
                      </a:lnTo>
                      <a:cubicBezTo>
                        <a:pt x="505522" y="896986"/>
                        <a:pt x="569959" y="861837"/>
                        <a:pt x="648320" y="859512"/>
                      </a:cubicBezTo>
                      <a:cubicBezTo>
                        <a:pt x="674437" y="858740"/>
                        <a:pt x="702102" y="861613"/>
                        <a:pt x="730361" y="868906"/>
                      </a:cubicBezTo>
                      <a:cubicBezTo>
                        <a:pt x="770598" y="878634"/>
                        <a:pt x="953265" y="930074"/>
                        <a:pt x="1107548" y="964733"/>
                      </a:cubicBezTo>
                      <a:lnTo>
                        <a:pt x="1163984" y="975699"/>
                      </a:lnTo>
                      <a:lnTo>
                        <a:pt x="1356656" y="816725"/>
                      </a:lnTo>
                      <a:lnTo>
                        <a:pt x="1394665" y="796099"/>
                      </a:lnTo>
                      <a:lnTo>
                        <a:pt x="1397837" y="633510"/>
                      </a:lnTo>
                      <a:cubicBezTo>
                        <a:pt x="1395063" y="518273"/>
                        <a:pt x="1387476" y="400377"/>
                        <a:pt x="1405585" y="304694"/>
                      </a:cubicBezTo>
                      <a:cubicBezTo>
                        <a:pt x="1421605" y="192687"/>
                        <a:pt x="1506587" y="155046"/>
                        <a:pt x="1584615" y="137310"/>
                      </a:cubicBezTo>
                      <a:lnTo>
                        <a:pt x="2103461" y="4700"/>
                      </a:lnTo>
                      <a:cubicBezTo>
                        <a:pt x="2120443" y="-348"/>
                        <a:pt x="2139554" y="-1298"/>
                        <a:pt x="2159575" y="1696"/>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grpSp>
        <p:grpSp>
          <p:nvGrpSpPr>
            <p:cNvPr id="213" name="Group 212"/>
            <p:cNvGrpSpPr/>
            <p:nvPr/>
          </p:nvGrpSpPr>
          <p:grpSpPr>
            <a:xfrm>
              <a:off x="4399275" y="4127578"/>
              <a:ext cx="714528" cy="391897"/>
              <a:chOff x="3485967" y="3223136"/>
              <a:chExt cx="884894" cy="485338"/>
            </a:xfrm>
            <a:solidFill>
              <a:srgbClr val="00B050"/>
            </a:solidFill>
            <a:effectLst/>
          </p:grpSpPr>
          <p:grpSp>
            <p:nvGrpSpPr>
              <p:cNvPr id="384" name="Group 383"/>
              <p:cNvGrpSpPr/>
              <p:nvPr/>
            </p:nvGrpSpPr>
            <p:grpSpPr>
              <a:xfrm>
                <a:off x="3681256" y="3223136"/>
                <a:ext cx="494236" cy="485338"/>
                <a:chOff x="-2429678" y="-3238500"/>
                <a:chExt cx="13663209" cy="13417212"/>
              </a:xfrm>
              <a:grpFill/>
            </p:grpSpPr>
            <p:sp>
              <p:nvSpPr>
                <p:cNvPr id="395" name="Freeform 394"/>
                <p:cNvSpPr/>
                <p:nvPr/>
              </p:nvSpPr>
              <p:spPr>
                <a:xfrm>
                  <a:off x="990599" y="-3238500"/>
                  <a:ext cx="6825423" cy="7410594"/>
                </a:xfrm>
                <a:custGeom>
                  <a:avLst/>
                  <a:gdLst>
                    <a:gd name="connsiteX0" fmla="*/ 3409950 w 6825423"/>
                    <a:gd name="connsiteY0" fmla="*/ 0 h 7410594"/>
                    <a:gd name="connsiteX1" fmla="*/ 6229951 w 6825423"/>
                    <a:gd name="connsiteY1" fmla="*/ 2516401 h 7410594"/>
                    <a:gd name="connsiteX2" fmla="*/ 6238704 w 6825423"/>
                    <a:gd name="connsiteY2" fmla="*/ 2557692 h 7410594"/>
                    <a:gd name="connsiteX3" fmla="*/ 6296533 w 6825423"/>
                    <a:gd name="connsiteY3" fmla="*/ 2595147 h 7410594"/>
                    <a:gd name="connsiteX4" fmla="*/ 6674736 w 6825423"/>
                    <a:gd name="connsiteY4" fmla="*/ 2949584 h 7410594"/>
                    <a:gd name="connsiteX5" fmla="*/ 6674736 w 6825423"/>
                    <a:gd name="connsiteY5" fmla="*/ 4422766 h 7410594"/>
                    <a:gd name="connsiteX6" fmla="*/ 6134530 w 6825423"/>
                    <a:gd name="connsiteY6" fmla="*/ 4903781 h 7410594"/>
                    <a:gd name="connsiteX7" fmla="*/ 6097506 w 6825423"/>
                    <a:gd name="connsiteY7" fmla="*/ 4909551 h 7410594"/>
                    <a:gd name="connsiteX8" fmla="*/ 6054756 w 6825423"/>
                    <a:gd name="connsiteY8" fmla="*/ 5016817 h 7410594"/>
                    <a:gd name="connsiteX9" fmla="*/ 3352800 w 6825423"/>
                    <a:gd name="connsiteY9" fmla="*/ 7410450 h 7410594"/>
                    <a:gd name="connsiteX10" fmla="*/ 799523 w 6825423"/>
                    <a:gd name="connsiteY10" fmla="*/ 5059710 h 7410594"/>
                    <a:gd name="connsiteX11" fmla="*/ 738130 w 6825423"/>
                    <a:gd name="connsiteY11" fmla="*/ 4892092 h 7410594"/>
                    <a:gd name="connsiteX12" fmla="*/ 690893 w 6825423"/>
                    <a:gd name="connsiteY12" fmla="*/ 4884731 h 7410594"/>
                    <a:gd name="connsiteX13" fmla="*/ 150687 w 6825423"/>
                    <a:gd name="connsiteY13" fmla="*/ 4403716 h 7410594"/>
                    <a:gd name="connsiteX14" fmla="*/ 150687 w 6825423"/>
                    <a:gd name="connsiteY14" fmla="*/ 2930534 h 7410594"/>
                    <a:gd name="connsiteX15" fmla="*/ 436548 w 6825423"/>
                    <a:gd name="connsiteY15" fmla="*/ 2646152 h 7410594"/>
                    <a:gd name="connsiteX16" fmla="*/ 522375 w 6825423"/>
                    <a:gd name="connsiteY16" fmla="*/ 2581039 h 7410594"/>
                    <a:gd name="connsiteX17" fmla="*/ 543969 w 6825423"/>
                    <a:gd name="connsiteY17" fmla="*/ 2473931 h 7410594"/>
                    <a:gd name="connsiteX18" fmla="*/ 3409950 w 6825423"/>
                    <a:gd name="connsiteY18" fmla="*/ 0 h 74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5423" h="7410594">
                      <a:moveTo>
                        <a:pt x="3409950" y="0"/>
                      </a:moveTo>
                      <a:cubicBezTo>
                        <a:pt x="4734941" y="0"/>
                        <a:pt x="5856099" y="1058526"/>
                        <a:pt x="6229951" y="2516401"/>
                      </a:cubicBezTo>
                      <a:lnTo>
                        <a:pt x="6238704" y="2557692"/>
                      </a:lnTo>
                      <a:lnTo>
                        <a:pt x="6296533" y="2595147"/>
                      </a:lnTo>
                      <a:cubicBezTo>
                        <a:pt x="6416937" y="2679806"/>
                        <a:pt x="6549956" y="2799961"/>
                        <a:pt x="6674736" y="2949584"/>
                      </a:cubicBezTo>
                      <a:cubicBezTo>
                        <a:pt x="6821179" y="3212045"/>
                        <a:pt x="6923689" y="3855505"/>
                        <a:pt x="6674736" y="4422766"/>
                      </a:cubicBezTo>
                      <a:cubicBezTo>
                        <a:pt x="6575328" y="4635424"/>
                        <a:pt x="6329416" y="4856355"/>
                        <a:pt x="6134530" y="4903781"/>
                      </a:cubicBezTo>
                      <a:lnTo>
                        <a:pt x="6097506" y="4909551"/>
                      </a:lnTo>
                      <a:lnTo>
                        <a:pt x="6054756" y="5016817"/>
                      </a:lnTo>
                      <a:cubicBezTo>
                        <a:pt x="5478809" y="6376352"/>
                        <a:pt x="4218682" y="7424738"/>
                        <a:pt x="3352800" y="7410450"/>
                      </a:cubicBezTo>
                      <a:cubicBezTo>
                        <a:pt x="2486918" y="7396163"/>
                        <a:pt x="1360736" y="6426399"/>
                        <a:pt x="799523" y="5059710"/>
                      </a:cubicBezTo>
                      <a:lnTo>
                        <a:pt x="738130" y="4892092"/>
                      </a:lnTo>
                      <a:lnTo>
                        <a:pt x="690893" y="4884731"/>
                      </a:lnTo>
                      <a:cubicBezTo>
                        <a:pt x="496007" y="4837305"/>
                        <a:pt x="250095" y="4616374"/>
                        <a:pt x="150687" y="4403716"/>
                      </a:cubicBezTo>
                      <a:cubicBezTo>
                        <a:pt x="-98266" y="3836455"/>
                        <a:pt x="4244" y="3192995"/>
                        <a:pt x="150687" y="2930534"/>
                      </a:cubicBezTo>
                      <a:cubicBezTo>
                        <a:pt x="244273" y="2818317"/>
                        <a:pt x="342492" y="2722675"/>
                        <a:pt x="436548" y="2646152"/>
                      </a:cubicBezTo>
                      <a:lnTo>
                        <a:pt x="522375" y="2581039"/>
                      </a:lnTo>
                      <a:lnTo>
                        <a:pt x="543969" y="2473931"/>
                      </a:lnTo>
                      <a:cubicBezTo>
                        <a:pt x="882058" y="983022"/>
                        <a:pt x="2084958" y="0"/>
                        <a:pt x="34099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6" name="Rectangle 92"/>
                <p:cNvSpPr/>
                <p:nvPr/>
              </p:nvSpPr>
              <p:spPr>
                <a:xfrm>
                  <a:off x="-2429678" y="3891431"/>
                  <a:ext cx="13663209" cy="6287281"/>
                </a:xfrm>
                <a:custGeom>
                  <a:avLst/>
                  <a:gdLst>
                    <a:gd name="connsiteX0" fmla="*/ 0 w 13620364"/>
                    <a:gd name="connsiteY0" fmla="*/ 0 h 6310100"/>
                    <a:gd name="connsiteX1" fmla="*/ 13620364 w 13620364"/>
                    <a:gd name="connsiteY1" fmla="*/ 0 h 6310100"/>
                    <a:gd name="connsiteX2" fmla="*/ 13620364 w 13620364"/>
                    <a:gd name="connsiteY2" fmla="*/ 6310100 h 6310100"/>
                    <a:gd name="connsiteX3" fmla="*/ 0 w 13620364"/>
                    <a:gd name="connsiteY3" fmla="*/ 6310100 h 6310100"/>
                    <a:gd name="connsiteX4" fmla="*/ 0 w 13620364"/>
                    <a:gd name="connsiteY4" fmla="*/ 0 h 6310100"/>
                    <a:gd name="connsiteX0" fmla="*/ 0 w 13620364"/>
                    <a:gd name="connsiteY0" fmla="*/ 1 h 6310101"/>
                    <a:gd name="connsiteX1" fmla="*/ 6914764 w 13620364"/>
                    <a:gd name="connsiteY1" fmla="*/ 0 h 6310101"/>
                    <a:gd name="connsiteX2" fmla="*/ 13620364 w 13620364"/>
                    <a:gd name="connsiteY2" fmla="*/ 1 h 6310101"/>
                    <a:gd name="connsiteX3" fmla="*/ 13620364 w 13620364"/>
                    <a:gd name="connsiteY3" fmla="*/ 6310101 h 6310101"/>
                    <a:gd name="connsiteX4" fmla="*/ 0 w 13620364"/>
                    <a:gd name="connsiteY4" fmla="*/ 6310101 h 6310101"/>
                    <a:gd name="connsiteX5" fmla="*/ 0 w 13620364"/>
                    <a:gd name="connsiteY5" fmla="*/ 1 h 6310101"/>
                    <a:gd name="connsiteX0" fmla="*/ 0 w 13620364"/>
                    <a:gd name="connsiteY0" fmla="*/ 0 h 6310100"/>
                    <a:gd name="connsiteX1" fmla="*/ 6774087 w 13620364"/>
                    <a:gd name="connsiteY1" fmla="*/ 5017476 h 6310100"/>
                    <a:gd name="connsiteX2" fmla="*/ 13620364 w 13620364"/>
                    <a:gd name="connsiteY2" fmla="*/ 0 h 6310100"/>
                    <a:gd name="connsiteX3" fmla="*/ 13620364 w 13620364"/>
                    <a:gd name="connsiteY3" fmla="*/ 6310100 h 6310100"/>
                    <a:gd name="connsiteX4" fmla="*/ 0 w 13620364"/>
                    <a:gd name="connsiteY4" fmla="*/ 6310100 h 6310100"/>
                    <a:gd name="connsiteX5" fmla="*/ 0 w 13620364"/>
                    <a:gd name="connsiteY5" fmla="*/ 0 h 6310100"/>
                    <a:gd name="connsiteX0" fmla="*/ 0 w 13620364"/>
                    <a:gd name="connsiteY0" fmla="*/ 0 h 6310100"/>
                    <a:gd name="connsiteX1" fmla="*/ 6774087 w 13620364"/>
                    <a:gd name="connsiteY1" fmla="*/ 5017476 h 6310100"/>
                    <a:gd name="connsiteX2" fmla="*/ 10994394 w 13620364"/>
                    <a:gd name="connsiteY2" fmla="*/ 18522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6774087 w 13620364"/>
                    <a:gd name="connsiteY1" fmla="*/ 5017476 h 6310100"/>
                    <a:gd name="connsiteX2" fmla="*/ 9235932 w 13620364"/>
                    <a:gd name="connsiteY2" fmla="*/ 234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2108302 w 13620364"/>
                    <a:gd name="connsiteY1" fmla="*/ 1547446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0 w 13620364"/>
                    <a:gd name="connsiteY7" fmla="*/ 6310100 h 6310100"/>
                    <a:gd name="connsiteX8" fmla="*/ 0 w 13620364"/>
                    <a:gd name="connsiteY8"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9681410 w 13620364"/>
                    <a:gd name="connsiteY7" fmla="*/ 6283569 h 6310100"/>
                    <a:gd name="connsiteX8" fmla="*/ 0 w 13620364"/>
                    <a:gd name="connsiteY8" fmla="*/ 6310100 h 6310100"/>
                    <a:gd name="connsiteX9" fmla="*/ 0 w 13620364"/>
                    <a:gd name="connsiteY9" fmla="*/ 0 h 6310100"/>
                    <a:gd name="connsiteX0" fmla="*/ 0 w 13620364"/>
                    <a:gd name="connsiteY0" fmla="*/ 0 h 6330461"/>
                    <a:gd name="connsiteX1" fmla="*/ 4406025 w 13620364"/>
                    <a:gd name="connsiteY1" fmla="*/ 46892 h 6330461"/>
                    <a:gd name="connsiteX2" fmla="*/ 6774087 w 13620364"/>
                    <a:gd name="connsiteY2" fmla="*/ 5017476 h 6330461"/>
                    <a:gd name="connsiteX3" fmla="*/ 9235932 w 13620364"/>
                    <a:gd name="connsiteY3" fmla="*/ 23446 h 6330461"/>
                    <a:gd name="connsiteX4" fmla="*/ 13620364 w 13620364"/>
                    <a:gd name="connsiteY4" fmla="*/ 0 h 6330461"/>
                    <a:gd name="connsiteX5" fmla="*/ 13620364 w 13620364"/>
                    <a:gd name="connsiteY5" fmla="*/ 6310100 h 6330461"/>
                    <a:gd name="connsiteX6" fmla="*/ 10830271 w 13620364"/>
                    <a:gd name="connsiteY6" fmla="*/ 6307015 h 6330461"/>
                    <a:gd name="connsiteX7" fmla="*/ 10220671 w 13620364"/>
                    <a:gd name="connsiteY7" fmla="*/ 6330461 h 6330461"/>
                    <a:gd name="connsiteX8" fmla="*/ 0 w 13620364"/>
                    <a:gd name="connsiteY8" fmla="*/ 6310100 h 6330461"/>
                    <a:gd name="connsiteX9" fmla="*/ 0 w 13620364"/>
                    <a:gd name="connsiteY9" fmla="*/ 0 h 6330461"/>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7594702 w 13620364"/>
                    <a:gd name="connsiteY7" fmla="*/ 6213230 h 6310100"/>
                    <a:gd name="connsiteX8" fmla="*/ 0 w 13620364"/>
                    <a:gd name="connsiteY8" fmla="*/ 6310100 h 6310100"/>
                    <a:gd name="connsiteX9" fmla="*/ 0 w 13620364"/>
                    <a:gd name="connsiteY9"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384794 w 13620364"/>
                    <a:gd name="connsiteY7" fmla="*/ 6283569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4 w 13620364"/>
                    <a:gd name="connsiteY7" fmla="*/ 4032738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783380 w 13620364"/>
                    <a:gd name="connsiteY7" fmla="*/ 4056184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8931133 w 13620364"/>
                    <a:gd name="connsiteY8" fmla="*/ 5322276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56942"/>
                    <a:gd name="connsiteY0" fmla="*/ 0 h 6310100"/>
                    <a:gd name="connsiteX1" fmla="*/ 4406025 w 13656942"/>
                    <a:gd name="connsiteY1" fmla="*/ 46892 h 6310100"/>
                    <a:gd name="connsiteX2" fmla="*/ 6774087 w 13656942"/>
                    <a:gd name="connsiteY2" fmla="*/ 5017476 h 6310100"/>
                    <a:gd name="connsiteX3" fmla="*/ 9235932 w 13656942"/>
                    <a:gd name="connsiteY3" fmla="*/ 23446 h 6310100"/>
                    <a:gd name="connsiteX4" fmla="*/ 12213595 w 13656942"/>
                    <a:gd name="connsiteY4" fmla="*/ 1430215 h 6310100"/>
                    <a:gd name="connsiteX5" fmla="*/ 13620364 w 13656942"/>
                    <a:gd name="connsiteY5" fmla="*/ 6310100 h 6310100"/>
                    <a:gd name="connsiteX6" fmla="*/ 10877164 w 13656942"/>
                    <a:gd name="connsiteY6" fmla="*/ 6307015 h 6310100"/>
                    <a:gd name="connsiteX7" fmla="*/ 10877165 w 13656942"/>
                    <a:gd name="connsiteY7" fmla="*/ 4103077 h 6310100"/>
                    <a:gd name="connsiteX8" fmla="*/ 10197225 w 13656942"/>
                    <a:gd name="connsiteY8" fmla="*/ 4267200 h 6310100"/>
                    <a:gd name="connsiteX9" fmla="*/ 10173779 w 13656942"/>
                    <a:gd name="connsiteY9" fmla="*/ 6307015 h 6310100"/>
                    <a:gd name="connsiteX10" fmla="*/ 0 w 13656942"/>
                    <a:gd name="connsiteY10" fmla="*/ 6310100 h 6310100"/>
                    <a:gd name="connsiteX11" fmla="*/ 0 w 13656942"/>
                    <a:gd name="connsiteY11" fmla="*/ 0 h 6310100"/>
                    <a:gd name="connsiteX0" fmla="*/ 0 w 13688189"/>
                    <a:gd name="connsiteY0" fmla="*/ 0 h 6310100"/>
                    <a:gd name="connsiteX1" fmla="*/ 4406025 w 13688189"/>
                    <a:gd name="connsiteY1" fmla="*/ 46892 h 6310100"/>
                    <a:gd name="connsiteX2" fmla="*/ 6774087 w 13688189"/>
                    <a:gd name="connsiteY2" fmla="*/ 5017476 h 6310100"/>
                    <a:gd name="connsiteX3" fmla="*/ 9235932 w 13688189"/>
                    <a:gd name="connsiteY3" fmla="*/ 23446 h 6310100"/>
                    <a:gd name="connsiteX4" fmla="*/ 12213595 w 13688189"/>
                    <a:gd name="connsiteY4" fmla="*/ 1430215 h 6310100"/>
                    <a:gd name="connsiteX5" fmla="*/ 13620364 w 13688189"/>
                    <a:gd name="connsiteY5" fmla="*/ 6310100 h 6310100"/>
                    <a:gd name="connsiteX6" fmla="*/ 10877164 w 13688189"/>
                    <a:gd name="connsiteY6" fmla="*/ 6307015 h 6310100"/>
                    <a:gd name="connsiteX7" fmla="*/ 10877165 w 13688189"/>
                    <a:gd name="connsiteY7" fmla="*/ 4103077 h 6310100"/>
                    <a:gd name="connsiteX8" fmla="*/ 10197225 w 13688189"/>
                    <a:gd name="connsiteY8" fmla="*/ 4267200 h 6310100"/>
                    <a:gd name="connsiteX9" fmla="*/ 10173779 w 13688189"/>
                    <a:gd name="connsiteY9" fmla="*/ 6307015 h 6310100"/>
                    <a:gd name="connsiteX10" fmla="*/ 0 w 13688189"/>
                    <a:gd name="connsiteY10" fmla="*/ 6310100 h 6310100"/>
                    <a:gd name="connsiteX11" fmla="*/ 0 w 13688189"/>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0 w 13623187"/>
                    <a:gd name="connsiteY10" fmla="*/ 6310100 h 6310100"/>
                    <a:gd name="connsiteX11" fmla="*/ 0 w 13623187"/>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00671 w 13623187"/>
                    <a:gd name="connsiteY10" fmla="*/ 6283569 h 6310100"/>
                    <a:gd name="connsiteX11" fmla="*/ 0 w 13623187"/>
                    <a:gd name="connsiteY11" fmla="*/ 6310100 h 6310100"/>
                    <a:gd name="connsiteX12" fmla="*/ 0 w 13623187"/>
                    <a:gd name="connsiteY12"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4 w 13623187"/>
                    <a:gd name="connsiteY10" fmla="*/ 6283569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47564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4570148 w 13623187"/>
                    <a:gd name="connsiteY10" fmla="*/ 4759569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27501 w 13623187"/>
                    <a:gd name="connsiteY10" fmla="*/ 4243753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5976918 w 13623187"/>
                    <a:gd name="connsiteY10" fmla="*/ 5040922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5 w 13623187"/>
                    <a:gd name="connsiteY10" fmla="*/ 6236676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53906"/>
                    <a:gd name="connsiteX1" fmla="*/ 4406025 w 13623187"/>
                    <a:gd name="connsiteY1" fmla="*/ 46892 h 6353906"/>
                    <a:gd name="connsiteX2" fmla="*/ 6774087 w 13623187"/>
                    <a:gd name="connsiteY2" fmla="*/ 5017476 h 6353906"/>
                    <a:gd name="connsiteX3" fmla="*/ 9235932 w 13623187"/>
                    <a:gd name="connsiteY3" fmla="*/ 23446 h 6353906"/>
                    <a:gd name="connsiteX4" fmla="*/ 12213595 w 13623187"/>
                    <a:gd name="connsiteY4" fmla="*/ 1430215 h 6353906"/>
                    <a:gd name="connsiteX5" fmla="*/ 13620364 w 13623187"/>
                    <a:gd name="connsiteY5" fmla="*/ 6310100 h 6353906"/>
                    <a:gd name="connsiteX6" fmla="*/ 10877164 w 13623187"/>
                    <a:gd name="connsiteY6" fmla="*/ 6307015 h 6353906"/>
                    <a:gd name="connsiteX7" fmla="*/ 10877165 w 13623187"/>
                    <a:gd name="connsiteY7" fmla="*/ 4103077 h 6353906"/>
                    <a:gd name="connsiteX8" fmla="*/ 10197225 w 13623187"/>
                    <a:gd name="connsiteY8" fmla="*/ 4267200 h 6353906"/>
                    <a:gd name="connsiteX9" fmla="*/ 10173779 w 13623187"/>
                    <a:gd name="connsiteY9" fmla="*/ 6307015 h 6353906"/>
                    <a:gd name="connsiteX10" fmla="*/ 3374395 w 13623187"/>
                    <a:gd name="connsiteY10" fmla="*/ 6353906 h 6353906"/>
                    <a:gd name="connsiteX11" fmla="*/ 3327501 w 13623187"/>
                    <a:gd name="connsiteY11" fmla="*/ 4243753 h 6353906"/>
                    <a:gd name="connsiteX12" fmla="*/ 2647564 w 13623187"/>
                    <a:gd name="connsiteY12" fmla="*/ 4220308 h 6353906"/>
                    <a:gd name="connsiteX13" fmla="*/ 2647564 w 13623187"/>
                    <a:gd name="connsiteY13" fmla="*/ 6283569 h 6353906"/>
                    <a:gd name="connsiteX14" fmla="*/ 0 w 13623187"/>
                    <a:gd name="connsiteY14" fmla="*/ 6310100 h 6353906"/>
                    <a:gd name="connsiteX15" fmla="*/ 0 w 13623187"/>
                    <a:gd name="connsiteY15" fmla="*/ 0 h 6353906"/>
                    <a:gd name="connsiteX0" fmla="*/ 0 w 13623187"/>
                    <a:gd name="connsiteY0" fmla="*/ 0 h 6377352"/>
                    <a:gd name="connsiteX1" fmla="*/ 4406025 w 13623187"/>
                    <a:gd name="connsiteY1" fmla="*/ 46892 h 6377352"/>
                    <a:gd name="connsiteX2" fmla="*/ 6774087 w 13623187"/>
                    <a:gd name="connsiteY2" fmla="*/ 5017476 h 6377352"/>
                    <a:gd name="connsiteX3" fmla="*/ 9235932 w 13623187"/>
                    <a:gd name="connsiteY3" fmla="*/ 23446 h 6377352"/>
                    <a:gd name="connsiteX4" fmla="*/ 12213595 w 13623187"/>
                    <a:gd name="connsiteY4" fmla="*/ 1430215 h 6377352"/>
                    <a:gd name="connsiteX5" fmla="*/ 13620364 w 13623187"/>
                    <a:gd name="connsiteY5" fmla="*/ 6310100 h 6377352"/>
                    <a:gd name="connsiteX6" fmla="*/ 10877164 w 13623187"/>
                    <a:gd name="connsiteY6" fmla="*/ 6307015 h 6377352"/>
                    <a:gd name="connsiteX7" fmla="*/ 10877165 w 13623187"/>
                    <a:gd name="connsiteY7" fmla="*/ 4103077 h 6377352"/>
                    <a:gd name="connsiteX8" fmla="*/ 10197225 w 13623187"/>
                    <a:gd name="connsiteY8" fmla="*/ 4267200 h 6377352"/>
                    <a:gd name="connsiteX9" fmla="*/ 10173779 w 13623187"/>
                    <a:gd name="connsiteY9" fmla="*/ 6307015 h 6377352"/>
                    <a:gd name="connsiteX10" fmla="*/ 3350949 w 13623187"/>
                    <a:gd name="connsiteY10" fmla="*/ 6377352 h 6377352"/>
                    <a:gd name="connsiteX11" fmla="*/ 3327501 w 13623187"/>
                    <a:gd name="connsiteY11" fmla="*/ 4243753 h 6377352"/>
                    <a:gd name="connsiteX12" fmla="*/ 2647564 w 13623187"/>
                    <a:gd name="connsiteY12" fmla="*/ 4220308 h 6377352"/>
                    <a:gd name="connsiteX13" fmla="*/ 2647564 w 13623187"/>
                    <a:gd name="connsiteY13" fmla="*/ 6283569 h 6377352"/>
                    <a:gd name="connsiteX14" fmla="*/ 0 w 13623187"/>
                    <a:gd name="connsiteY14" fmla="*/ 6310100 h 6377352"/>
                    <a:gd name="connsiteX15" fmla="*/ 0 w 13623187"/>
                    <a:gd name="connsiteY15" fmla="*/ 0 h 6377352"/>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327501 w 13623187"/>
                    <a:gd name="connsiteY11" fmla="*/ 4243753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85552 h 6323089"/>
                    <a:gd name="connsiteX1" fmla="*/ 4406025 w 13623187"/>
                    <a:gd name="connsiteY1" fmla="*/ 39521 h 6323089"/>
                    <a:gd name="connsiteX2" fmla="*/ 6774087 w 13623187"/>
                    <a:gd name="connsiteY2" fmla="*/ 5010105 h 6323089"/>
                    <a:gd name="connsiteX3" fmla="*/ 9235932 w 13623187"/>
                    <a:gd name="connsiteY3" fmla="*/ 16075 h 6323089"/>
                    <a:gd name="connsiteX4" fmla="*/ 12213595 w 13623187"/>
                    <a:gd name="connsiteY4" fmla="*/ 1422844 h 6323089"/>
                    <a:gd name="connsiteX5" fmla="*/ 13620364 w 13623187"/>
                    <a:gd name="connsiteY5" fmla="*/ 6302729 h 6323089"/>
                    <a:gd name="connsiteX6" fmla="*/ 10877164 w 13623187"/>
                    <a:gd name="connsiteY6" fmla="*/ 6299644 h 6323089"/>
                    <a:gd name="connsiteX7" fmla="*/ 10877165 w 13623187"/>
                    <a:gd name="connsiteY7" fmla="*/ 4095706 h 6323089"/>
                    <a:gd name="connsiteX8" fmla="*/ 10197225 w 13623187"/>
                    <a:gd name="connsiteY8" fmla="*/ 4259829 h 6323089"/>
                    <a:gd name="connsiteX9" fmla="*/ 10173779 w 13623187"/>
                    <a:gd name="connsiteY9" fmla="*/ 6299644 h 6323089"/>
                    <a:gd name="connsiteX10" fmla="*/ 3397841 w 13623187"/>
                    <a:gd name="connsiteY10" fmla="*/ 6323089 h 6323089"/>
                    <a:gd name="connsiteX11" fmla="*/ 3421286 w 13623187"/>
                    <a:gd name="connsiteY11" fmla="*/ 4212936 h 6323089"/>
                    <a:gd name="connsiteX12" fmla="*/ 2647564 w 13623187"/>
                    <a:gd name="connsiteY12" fmla="*/ 4212937 h 6323089"/>
                    <a:gd name="connsiteX13" fmla="*/ 2647564 w 13623187"/>
                    <a:gd name="connsiteY13" fmla="*/ 6276198 h 6323089"/>
                    <a:gd name="connsiteX14" fmla="*/ 0 w 13623187"/>
                    <a:gd name="connsiteY14" fmla="*/ 6302729 h 6323089"/>
                    <a:gd name="connsiteX15" fmla="*/ 914400 w 13623187"/>
                    <a:gd name="connsiteY15" fmla="*/ 1985552 h 6323089"/>
                    <a:gd name="connsiteX0" fmla="*/ 937847 w 13646634"/>
                    <a:gd name="connsiteY0" fmla="*/ 1985552 h 6323089"/>
                    <a:gd name="connsiteX1" fmla="*/ 4429472 w 13646634"/>
                    <a:gd name="connsiteY1" fmla="*/ 39521 h 6323089"/>
                    <a:gd name="connsiteX2" fmla="*/ 6797534 w 13646634"/>
                    <a:gd name="connsiteY2" fmla="*/ 5010105 h 6323089"/>
                    <a:gd name="connsiteX3" fmla="*/ 9259379 w 13646634"/>
                    <a:gd name="connsiteY3" fmla="*/ 16075 h 6323089"/>
                    <a:gd name="connsiteX4" fmla="*/ 12237042 w 13646634"/>
                    <a:gd name="connsiteY4" fmla="*/ 1422844 h 6323089"/>
                    <a:gd name="connsiteX5" fmla="*/ 13643811 w 13646634"/>
                    <a:gd name="connsiteY5" fmla="*/ 6302729 h 6323089"/>
                    <a:gd name="connsiteX6" fmla="*/ 10900611 w 13646634"/>
                    <a:gd name="connsiteY6" fmla="*/ 6299644 h 6323089"/>
                    <a:gd name="connsiteX7" fmla="*/ 10900612 w 13646634"/>
                    <a:gd name="connsiteY7" fmla="*/ 4095706 h 6323089"/>
                    <a:gd name="connsiteX8" fmla="*/ 10220672 w 13646634"/>
                    <a:gd name="connsiteY8" fmla="*/ 4259829 h 6323089"/>
                    <a:gd name="connsiteX9" fmla="*/ 10197226 w 13646634"/>
                    <a:gd name="connsiteY9" fmla="*/ 6299644 h 6323089"/>
                    <a:gd name="connsiteX10" fmla="*/ 3421288 w 13646634"/>
                    <a:gd name="connsiteY10" fmla="*/ 6323089 h 6323089"/>
                    <a:gd name="connsiteX11" fmla="*/ 3444733 w 13646634"/>
                    <a:gd name="connsiteY11" fmla="*/ 4212936 h 6323089"/>
                    <a:gd name="connsiteX12" fmla="*/ 2671011 w 13646634"/>
                    <a:gd name="connsiteY12" fmla="*/ 4212937 h 6323089"/>
                    <a:gd name="connsiteX13" fmla="*/ 2671011 w 13646634"/>
                    <a:gd name="connsiteY13" fmla="*/ 6276198 h 6323089"/>
                    <a:gd name="connsiteX14" fmla="*/ 0 w 13646634"/>
                    <a:gd name="connsiteY14" fmla="*/ 6232390 h 6323089"/>
                    <a:gd name="connsiteX15" fmla="*/ 937847 w 13646634"/>
                    <a:gd name="connsiteY15" fmla="*/ 1985552 h 6323089"/>
                    <a:gd name="connsiteX0" fmla="*/ 867509 w 13576296"/>
                    <a:gd name="connsiteY0" fmla="*/ 1985552 h 6323089"/>
                    <a:gd name="connsiteX1" fmla="*/ 4359134 w 13576296"/>
                    <a:gd name="connsiteY1" fmla="*/ 39521 h 6323089"/>
                    <a:gd name="connsiteX2" fmla="*/ 6727196 w 13576296"/>
                    <a:gd name="connsiteY2" fmla="*/ 5010105 h 6323089"/>
                    <a:gd name="connsiteX3" fmla="*/ 9189041 w 13576296"/>
                    <a:gd name="connsiteY3" fmla="*/ 16075 h 6323089"/>
                    <a:gd name="connsiteX4" fmla="*/ 12166704 w 13576296"/>
                    <a:gd name="connsiteY4" fmla="*/ 1422844 h 6323089"/>
                    <a:gd name="connsiteX5" fmla="*/ 13573473 w 13576296"/>
                    <a:gd name="connsiteY5" fmla="*/ 6302729 h 6323089"/>
                    <a:gd name="connsiteX6" fmla="*/ 10830273 w 13576296"/>
                    <a:gd name="connsiteY6" fmla="*/ 6299644 h 6323089"/>
                    <a:gd name="connsiteX7" fmla="*/ 10830274 w 13576296"/>
                    <a:gd name="connsiteY7" fmla="*/ 4095706 h 6323089"/>
                    <a:gd name="connsiteX8" fmla="*/ 10150334 w 13576296"/>
                    <a:gd name="connsiteY8" fmla="*/ 4259829 h 6323089"/>
                    <a:gd name="connsiteX9" fmla="*/ 10126888 w 13576296"/>
                    <a:gd name="connsiteY9" fmla="*/ 6299644 h 6323089"/>
                    <a:gd name="connsiteX10" fmla="*/ 3350950 w 13576296"/>
                    <a:gd name="connsiteY10" fmla="*/ 6323089 h 6323089"/>
                    <a:gd name="connsiteX11" fmla="*/ 3374395 w 13576296"/>
                    <a:gd name="connsiteY11" fmla="*/ 4212936 h 6323089"/>
                    <a:gd name="connsiteX12" fmla="*/ 2600673 w 13576296"/>
                    <a:gd name="connsiteY12" fmla="*/ 4212937 h 6323089"/>
                    <a:gd name="connsiteX13" fmla="*/ 2600673 w 13576296"/>
                    <a:gd name="connsiteY13" fmla="*/ 6276198 h 6323089"/>
                    <a:gd name="connsiteX14" fmla="*/ 0 w 13576296"/>
                    <a:gd name="connsiteY14" fmla="*/ 6302729 h 6323089"/>
                    <a:gd name="connsiteX15" fmla="*/ 867509 w 13576296"/>
                    <a:gd name="connsiteY15" fmla="*/ 1985552 h 6323089"/>
                    <a:gd name="connsiteX0" fmla="*/ 875123 w 13583910"/>
                    <a:gd name="connsiteY0" fmla="*/ 1985552 h 6323089"/>
                    <a:gd name="connsiteX1" fmla="*/ 4366748 w 13583910"/>
                    <a:gd name="connsiteY1" fmla="*/ 39521 h 6323089"/>
                    <a:gd name="connsiteX2" fmla="*/ 6734810 w 13583910"/>
                    <a:gd name="connsiteY2" fmla="*/ 5010105 h 6323089"/>
                    <a:gd name="connsiteX3" fmla="*/ 9196655 w 13583910"/>
                    <a:gd name="connsiteY3" fmla="*/ 16075 h 6323089"/>
                    <a:gd name="connsiteX4" fmla="*/ 12174318 w 13583910"/>
                    <a:gd name="connsiteY4" fmla="*/ 1422844 h 6323089"/>
                    <a:gd name="connsiteX5" fmla="*/ 13581087 w 13583910"/>
                    <a:gd name="connsiteY5" fmla="*/ 6302729 h 6323089"/>
                    <a:gd name="connsiteX6" fmla="*/ 10837887 w 13583910"/>
                    <a:gd name="connsiteY6" fmla="*/ 6299644 h 6323089"/>
                    <a:gd name="connsiteX7" fmla="*/ 10837888 w 13583910"/>
                    <a:gd name="connsiteY7" fmla="*/ 4095706 h 6323089"/>
                    <a:gd name="connsiteX8" fmla="*/ 10157948 w 13583910"/>
                    <a:gd name="connsiteY8" fmla="*/ 4259829 h 6323089"/>
                    <a:gd name="connsiteX9" fmla="*/ 10134502 w 13583910"/>
                    <a:gd name="connsiteY9" fmla="*/ 6299644 h 6323089"/>
                    <a:gd name="connsiteX10" fmla="*/ 3358564 w 13583910"/>
                    <a:gd name="connsiteY10" fmla="*/ 6323089 h 6323089"/>
                    <a:gd name="connsiteX11" fmla="*/ 3382009 w 13583910"/>
                    <a:gd name="connsiteY11" fmla="*/ 4212936 h 6323089"/>
                    <a:gd name="connsiteX12" fmla="*/ 2608287 w 13583910"/>
                    <a:gd name="connsiteY12" fmla="*/ 4212937 h 6323089"/>
                    <a:gd name="connsiteX13" fmla="*/ 2608287 w 13583910"/>
                    <a:gd name="connsiteY13" fmla="*/ 6276198 h 6323089"/>
                    <a:gd name="connsiteX14" fmla="*/ 7614 w 13583910"/>
                    <a:gd name="connsiteY14" fmla="*/ 6302729 h 6323089"/>
                    <a:gd name="connsiteX15" fmla="*/ 875123 w 13583910"/>
                    <a:gd name="connsiteY15" fmla="*/ 1985552 h 6323089"/>
                    <a:gd name="connsiteX0" fmla="*/ 1154365 w 13581798"/>
                    <a:gd name="connsiteY0" fmla="*/ 1654535 h 6343764"/>
                    <a:gd name="connsiteX1" fmla="*/ 4364636 w 13581798"/>
                    <a:gd name="connsiteY1" fmla="*/ 60196 h 6343764"/>
                    <a:gd name="connsiteX2" fmla="*/ 6732698 w 13581798"/>
                    <a:gd name="connsiteY2" fmla="*/ 5030780 h 6343764"/>
                    <a:gd name="connsiteX3" fmla="*/ 9194543 w 13581798"/>
                    <a:gd name="connsiteY3" fmla="*/ 36750 h 6343764"/>
                    <a:gd name="connsiteX4" fmla="*/ 12172206 w 13581798"/>
                    <a:gd name="connsiteY4" fmla="*/ 1443519 h 6343764"/>
                    <a:gd name="connsiteX5" fmla="*/ 13578975 w 13581798"/>
                    <a:gd name="connsiteY5" fmla="*/ 6323404 h 6343764"/>
                    <a:gd name="connsiteX6" fmla="*/ 10835775 w 13581798"/>
                    <a:gd name="connsiteY6" fmla="*/ 6320319 h 6343764"/>
                    <a:gd name="connsiteX7" fmla="*/ 10835776 w 13581798"/>
                    <a:gd name="connsiteY7" fmla="*/ 4116381 h 6343764"/>
                    <a:gd name="connsiteX8" fmla="*/ 10155836 w 13581798"/>
                    <a:gd name="connsiteY8" fmla="*/ 4280504 h 6343764"/>
                    <a:gd name="connsiteX9" fmla="*/ 10132390 w 13581798"/>
                    <a:gd name="connsiteY9" fmla="*/ 6320319 h 6343764"/>
                    <a:gd name="connsiteX10" fmla="*/ 3356452 w 13581798"/>
                    <a:gd name="connsiteY10" fmla="*/ 6343764 h 6343764"/>
                    <a:gd name="connsiteX11" fmla="*/ 3379897 w 13581798"/>
                    <a:gd name="connsiteY11" fmla="*/ 4233611 h 6343764"/>
                    <a:gd name="connsiteX12" fmla="*/ 2606175 w 13581798"/>
                    <a:gd name="connsiteY12" fmla="*/ 4233612 h 6343764"/>
                    <a:gd name="connsiteX13" fmla="*/ 2606175 w 13581798"/>
                    <a:gd name="connsiteY13" fmla="*/ 6296873 h 6343764"/>
                    <a:gd name="connsiteX14" fmla="*/ 5502 w 13581798"/>
                    <a:gd name="connsiteY14" fmla="*/ 6323404 h 6343764"/>
                    <a:gd name="connsiteX15" fmla="*/ 1154365 w 13581798"/>
                    <a:gd name="connsiteY15" fmla="*/ 1654535 h 6343764"/>
                    <a:gd name="connsiteX0" fmla="*/ 1154012 w 13581445"/>
                    <a:gd name="connsiteY0" fmla="*/ 1654535 h 6343764"/>
                    <a:gd name="connsiteX1" fmla="*/ 4364283 w 13581445"/>
                    <a:gd name="connsiteY1" fmla="*/ 60196 h 6343764"/>
                    <a:gd name="connsiteX2" fmla="*/ 6732345 w 13581445"/>
                    <a:gd name="connsiteY2" fmla="*/ 5030780 h 6343764"/>
                    <a:gd name="connsiteX3" fmla="*/ 9194190 w 13581445"/>
                    <a:gd name="connsiteY3" fmla="*/ 36750 h 6343764"/>
                    <a:gd name="connsiteX4" fmla="*/ 12171853 w 13581445"/>
                    <a:gd name="connsiteY4" fmla="*/ 1443519 h 6343764"/>
                    <a:gd name="connsiteX5" fmla="*/ 13578622 w 13581445"/>
                    <a:gd name="connsiteY5" fmla="*/ 6323404 h 6343764"/>
                    <a:gd name="connsiteX6" fmla="*/ 10835422 w 13581445"/>
                    <a:gd name="connsiteY6" fmla="*/ 6320319 h 6343764"/>
                    <a:gd name="connsiteX7" fmla="*/ 10835423 w 13581445"/>
                    <a:gd name="connsiteY7" fmla="*/ 4116381 h 6343764"/>
                    <a:gd name="connsiteX8" fmla="*/ 10155483 w 13581445"/>
                    <a:gd name="connsiteY8" fmla="*/ 4280504 h 6343764"/>
                    <a:gd name="connsiteX9" fmla="*/ 10132037 w 13581445"/>
                    <a:gd name="connsiteY9" fmla="*/ 6320319 h 6343764"/>
                    <a:gd name="connsiteX10" fmla="*/ 3356099 w 13581445"/>
                    <a:gd name="connsiteY10" fmla="*/ 6343764 h 6343764"/>
                    <a:gd name="connsiteX11" fmla="*/ 3379544 w 13581445"/>
                    <a:gd name="connsiteY11" fmla="*/ 4233611 h 6343764"/>
                    <a:gd name="connsiteX12" fmla="*/ 2605822 w 13581445"/>
                    <a:gd name="connsiteY12" fmla="*/ 4233612 h 6343764"/>
                    <a:gd name="connsiteX13" fmla="*/ 2605822 w 13581445"/>
                    <a:gd name="connsiteY13" fmla="*/ 6296873 h 6343764"/>
                    <a:gd name="connsiteX14" fmla="*/ 5149 w 13581445"/>
                    <a:gd name="connsiteY14" fmla="*/ 6323404 h 6343764"/>
                    <a:gd name="connsiteX15" fmla="*/ 1154012 w 13581445"/>
                    <a:gd name="connsiteY15" fmla="*/ 1654535 h 6343764"/>
                    <a:gd name="connsiteX0" fmla="*/ 1227606 w 13655039"/>
                    <a:gd name="connsiteY0" fmla="*/ 1654535 h 6343764"/>
                    <a:gd name="connsiteX1" fmla="*/ 4437877 w 13655039"/>
                    <a:gd name="connsiteY1" fmla="*/ 60196 h 6343764"/>
                    <a:gd name="connsiteX2" fmla="*/ 6805939 w 13655039"/>
                    <a:gd name="connsiteY2" fmla="*/ 5030780 h 6343764"/>
                    <a:gd name="connsiteX3" fmla="*/ 9267784 w 13655039"/>
                    <a:gd name="connsiteY3" fmla="*/ 36750 h 6343764"/>
                    <a:gd name="connsiteX4" fmla="*/ 12245447 w 13655039"/>
                    <a:gd name="connsiteY4" fmla="*/ 1443519 h 6343764"/>
                    <a:gd name="connsiteX5" fmla="*/ 13652216 w 13655039"/>
                    <a:gd name="connsiteY5" fmla="*/ 6323404 h 6343764"/>
                    <a:gd name="connsiteX6" fmla="*/ 10909016 w 13655039"/>
                    <a:gd name="connsiteY6" fmla="*/ 6320319 h 6343764"/>
                    <a:gd name="connsiteX7" fmla="*/ 10909017 w 13655039"/>
                    <a:gd name="connsiteY7" fmla="*/ 4116381 h 6343764"/>
                    <a:gd name="connsiteX8" fmla="*/ 10229077 w 13655039"/>
                    <a:gd name="connsiteY8" fmla="*/ 4280504 h 6343764"/>
                    <a:gd name="connsiteX9" fmla="*/ 10205631 w 13655039"/>
                    <a:gd name="connsiteY9" fmla="*/ 6320319 h 6343764"/>
                    <a:gd name="connsiteX10" fmla="*/ 3429693 w 13655039"/>
                    <a:gd name="connsiteY10" fmla="*/ 6343764 h 6343764"/>
                    <a:gd name="connsiteX11" fmla="*/ 3453138 w 13655039"/>
                    <a:gd name="connsiteY11" fmla="*/ 4233611 h 6343764"/>
                    <a:gd name="connsiteX12" fmla="*/ 2679416 w 13655039"/>
                    <a:gd name="connsiteY12" fmla="*/ 4233612 h 6343764"/>
                    <a:gd name="connsiteX13" fmla="*/ 2679416 w 13655039"/>
                    <a:gd name="connsiteY13" fmla="*/ 6296873 h 6343764"/>
                    <a:gd name="connsiteX14" fmla="*/ 78743 w 13655039"/>
                    <a:gd name="connsiteY14" fmla="*/ 6323404 h 6343764"/>
                    <a:gd name="connsiteX15" fmla="*/ 1227606 w 13655039"/>
                    <a:gd name="connsiteY15" fmla="*/ 1654535 h 6343764"/>
                    <a:gd name="connsiteX0" fmla="*/ 1227606 w 13655039"/>
                    <a:gd name="connsiteY0" fmla="*/ 1626092 h 6315321"/>
                    <a:gd name="connsiteX1" fmla="*/ 4437877 w 13655039"/>
                    <a:gd name="connsiteY1" fmla="*/ 31753 h 6315321"/>
                    <a:gd name="connsiteX2" fmla="*/ 6805939 w 13655039"/>
                    <a:gd name="connsiteY2" fmla="*/ 5002337 h 6315321"/>
                    <a:gd name="connsiteX3" fmla="*/ 9267784 w 13655039"/>
                    <a:gd name="connsiteY3" fmla="*/ 8307 h 6315321"/>
                    <a:gd name="connsiteX4" fmla="*/ 12245447 w 13655039"/>
                    <a:gd name="connsiteY4" fmla="*/ 1415076 h 6315321"/>
                    <a:gd name="connsiteX5" fmla="*/ 13652216 w 13655039"/>
                    <a:gd name="connsiteY5" fmla="*/ 6294961 h 6315321"/>
                    <a:gd name="connsiteX6" fmla="*/ 10909016 w 13655039"/>
                    <a:gd name="connsiteY6" fmla="*/ 6291876 h 6315321"/>
                    <a:gd name="connsiteX7" fmla="*/ 10909017 w 13655039"/>
                    <a:gd name="connsiteY7" fmla="*/ 4087938 h 6315321"/>
                    <a:gd name="connsiteX8" fmla="*/ 10229077 w 13655039"/>
                    <a:gd name="connsiteY8" fmla="*/ 4252061 h 6315321"/>
                    <a:gd name="connsiteX9" fmla="*/ 10205631 w 13655039"/>
                    <a:gd name="connsiteY9" fmla="*/ 6291876 h 6315321"/>
                    <a:gd name="connsiteX10" fmla="*/ 3429693 w 13655039"/>
                    <a:gd name="connsiteY10" fmla="*/ 6315321 h 6315321"/>
                    <a:gd name="connsiteX11" fmla="*/ 3453138 w 13655039"/>
                    <a:gd name="connsiteY11" fmla="*/ 4205168 h 6315321"/>
                    <a:gd name="connsiteX12" fmla="*/ 2679416 w 13655039"/>
                    <a:gd name="connsiteY12" fmla="*/ 4205169 h 6315321"/>
                    <a:gd name="connsiteX13" fmla="*/ 2679416 w 13655039"/>
                    <a:gd name="connsiteY13" fmla="*/ 6268430 h 6315321"/>
                    <a:gd name="connsiteX14" fmla="*/ 78743 w 13655039"/>
                    <a:gd name="connsiteY14" fmla="*/ 6294961 h 6315321"/>
                    <a:gd name="connsiteX15" fmla="*/ 1227606 w 13655039"/>
                    <a:gd name="connsiteY15" fmla="*/ 1626092 h 6315321"/>
                    <a:gd name="connsiteX0" fmla="*/ 1227606 w 13655039"/>
                    <a:gd name="connsiteY0" fmla="*/ 1618416 h 6307645"/>
                    <a:gd name="connsiteX1" fmla="*/ 4437877 w 13655039"/>
                    <a:gd name="connsiteY1" fmla="*/ 24077 h 6307645"/>
                    <a:gd name="connsiteX2" fmla="*/ 6805939 w 13655039"/>
                    <a:gd name="connsiteY2" fmla="*/ 4994661 h 6307645"/>
                    <a:gd name="connsiteX3" fmla="*/ 9267784 w 13655039"/>
                    <a:gd name="connsiteY3" fmla="*/ 631 h 6307645"/>
                    <a:gd name="connsiteX4" fmla="*/ 12245447 w 13655039"/>
                    <a:gd name="connsiteY4" fmla="*/ 1407400 h 6307645"/>
                    <a:gd name="connsiteX5" fmla="*/ 13652216 w 13655039"/>
                    <a:gd name="connsiteY5" fmla="*/ 6287285 h 6307645"/>
                    <a:gd name="connsiteX6" fmla="*/ 10909016 w 13655039"/>
                    <a:gd name="connsiteY6" fmla="*/ 6284200 h 6307645"/>
                    <a:gd name="connsiteX7" fmla="*/ 10909017 w 13655039"/>
                    <a:gd name="connsiteY7" fmla="*/ 4080262 h 6307645"/>
                    <a:gd name="connsiteX8" fmla="*/ 10229077 w 13655039"/>
                    <a:gd name="connsiteY8" fmla="*/ 4244385 h 6307645"/>
                    <a:gd name="connsiteX9" fmla="*/ 10205631 w 13655039"/>
                    <a:gd name="connsiteY9" fmla="*/ 6284200 h 6307645"/>
                    <a:gd name="connsiteX10" fmla="*/ 3429693 w 13655039"/>
                    <a:gd name="connsiteY10" fmla="*/ 6307645 h 6307645"/>
                    <a:gd name="connsiteX11" fmla="*/ 3453138 w 13655039"/>
                    <a:gd name="connsiteY11" fmla="*/ 4197492 h 6307645"/>
                    <a:gd name="connsiteX12" fmla="*/ 2679416 w 13655039"/>
                    <a:gd name="connsiteY12" fmla="*/ 4197493 h 6307645"/>
                    <a:gd name="connsiteX13" fmla="*/ 2679416 w 13655039"/>
                    <a:gd name="connsiteY13" fmla="*/ 6260754 h 6307645"/>
                    <a:gd name="connsiteX14" fmla="*/ 78743 w 13655039"/>
                    <a:gd name="connsiteY14" fmla="*/ 6287285 h 6307645"/>
                    <a:gd name="connsiteX15" fmla="*/ 1227606 w 1365503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33981 w 13663209"/>
                    <a:gd name="connsiteY11" fmla="*/ 4197491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33981 w 13663209"/>
                    <a:gd name="connsiteY11" fmla="*/ 4197491 h 6307645"/>
                    <a:gd name="connsiteX12" fmla="*/ 2687586 w 13663209"/>
                    <a:gd name="connsiteY12" fmla="*/ 4197493 h 6307645"/>
                    <a:gd name="connsiteX13" fmla="*/ 2687586 w 13663209"/>
                    <a:gd name="connsiteY13" fmla="*/ 6274421 h 6307645"/>
                    <a:gd name="connsiteX14" fmla="*/ 86913 w 13663209"/>
                    <a:gd name="connsiteY14" fmla="*/ 6287285 h 6307645"/>
                    <a:gd name="connsiteX15" fmla="*/ 1235776 w 13663209"/>
                    <a:gd name="connsiteY15" fmla="*/ 1618416 h 6307645"/>
                    <a:gd name="connsiteX0" fmla="*/ 1235776 w 13663209"/>
                    <a:gd name="connsiteY0" fmla="*/ 1618416 h 6293981"/>
                    <a:gd name="connsiteX1" fmla="*/ 4446047 w 13663209"/>
                    <a:gd name="connsiteY1" fmla="*/ 24077 h 6293981"/>
                    <a:gd name="connsiteX2" fmla="*/ 6814109 w 13663209"/>
                    <a:gd name="connsiteY2" fmla="*/ 4994661 h 6293981"/>
                    <a:gd name="connsiteX3" fmla="*/ 9275954 w 13663209"/>
                    <a:gd name="connsiteY3" fmla="*/ 631 h 6293981"/>
                    <a:gd name="connsiteX4" fmla="*/ 12253617 w 13663209"/>
                    <a:gd name="connsiteY4" fmla="*/ 1407400 h 6293981"/>
                    <a:gd name="connsiteX5" fmla="*/ 13660386 w 13663209"/>
                    <a:gd name="connsiteY5" fmla="*/ 6287285 h 6293981"/>
                    <a:gd name="connsiteX6" fmla="*/ 10917186 w 13663209"/>
                    <a:gd name="connsiteY6" fmla="*/ 6284200 h 6293981"/>
                    <a:gd name="connsiteX7" fmla="*/ 10917187 w 13663209"/>
                    <a:gd name="connsiteY7" fmla="*/ 4080262 h 6293981"/>
                    <a:gd name="connsiteX8" fmla="*/ 10237247 w 13663209"/>
                    <a:gd name="connsiteY8" fmla="*/ 4244385 h 6293981"/>
                    <a:gd name="connsiteX9" fmla="*/ 10213801 w 13663209"/>
                    <a:gd name="connsiteY9" fmla="*/ 6284200 h 6293981"/>
                    <a:gd name="connsiteX10" fmla="*/ 3437863 w 13663209"/>
                    <a:gd name="connsiteY10" fmla="*/ 6293981 h 6293981"/>
                    <a:gd name="connsiteX11" fmla="*/ 3433981 w 13663209"/>
                    <a:gd name="connsiteY11" fmla="*/ 4197491 h 6293981"/>
                    <a:gd name="connsiteX12" fmla="*/ 2687586 w 13663209"/>
                    <a:gd name="connsiteY12" fmla="*/ 4197493 h 6293981"/>
                    <a:gd name="connsiteX13" fmla="*/ 2687586 w 13663209"/>
                    <a:gd name="connsiteY13" fmla="*/ 6274421 h 6293981"/>
                    <a:gd name="connsiteX14" fmla="*/ 86913 w 13663209"/>
                    <a:gd name="connsiteY14" fmla="*/ 6287285 h 6293981"/>
                    <a:gd name="connsiteX15" fmla="*/ 1235776 w 13663209"/>
                    <a:gd name="connsiteY15" fmla="*/ 1618416 h 6293981"/>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13801 w 13663209"/>
                    <a:gd name="connsiteY9" fmla="*/ 6284200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41132 w 13663209"/>
                    <a:gd name="connsiteY9" fmla="*/ 6270534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97862"/>
                    <a:gd name="connsiteX1" fmla="*/ 4446047 w 13663209"/>
                    <a:gd name="connsiteY1" fmla="*/ 24077 h 6297862"/>
                    <a:gd name="connsiteX2" fmla="*/ 6814109 w 13663209"/>
                    <a:gd name="connsiteY2" fmla="*/ 4994661 h 6297862"/>
                    <a:gd name="connsiteX3" fmla="*/ 9275954 w 13663209"/>
                    <a:gd name="connsiteY3" fmla="*/ 631 h 6297862"/>
                    <a:gd name="connsiteX4" fmla="*/ 12253617 w 13663209"/>
                    <a:gd name="connsiteY4" fmla="*/ 1407400 h 6297862"/>
                    <a:gd name="connsiteX5" fmla="*/ 13660386 w 13663209"/>
                    <a:gd name="connsiteY5" fmla="*/ 6287285 h 6297862"/>
                    <a:gd name="connsiteX6" fmla="*/ 10917186 w 13663209"/>
                    <a:gd name="connsiteY6" fmla="*/ 6284200 h 6297862"/>
                    <a:gd name="connsiteX7" fmla="*/ 10917187 w 13663209"/>
                    <a:gd name="connsiteY7" fmla="*/ 4080262 h 6297862"/>
                    <a:gd name="connsiteX8" fmla="*/ 10237247 w 13663209"/>
                    <a:gd name="connsiteY8" fmla="*/ 4244385 h 6297862"/>
                    <a:gd name="connsiteX9" fmla="*/ 10254796 w 13663209"/>
                    <a:gd name="connsiteY9" fmla="*/ 6297862 h 6297862"/>
                    <a:gd name="connsiteX10" fmla="*/ 3437863 w 13663209"/>
                    <a:gd name="connsiteY10" fmla="*/ 6280317 h 6297862"/>
                    <a:gd name="connsiteX11" fmla="*/ 3433981 w 13663209"/>
                    <a:gd name="connsiteY11" fmla="*/ 4197491 h 6297862"/>
                    <a:gd name="connsiteX12" fmla="*/ 2687586 w 13663209"/>
                    <a:gd name="connsiteY12" fmla="*/ 4197493 h 6297862"/>
                    <a:gd name="connsiteX13" fmla="*/ 2687586 w 13663209"/>
                    <a:gd name="connsiteY13" fmla="*/ 6274421 h 6297862"/>
                    <a:gd name="connsiteX14" fmla="*/ 86913 w 13663209"/>
                    <a:gd name="connsiteY14" fmla="*/ 6287285 h 6297862"/>
                    <a:gd name="connsiteX15" fmla="*/ 1235776 w 13663209"/>
                    <a:gd name="connsiteY15" fmla="*/ 1618416 h 6297862"/>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41132 w 13663209"/>
                    <a:gd name="connsiteY9" fmla="*/ 6270534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23582 w 13663209"/>
                    <a:gd name="connsiteY8" fmla="*/ 4230721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23582 w 13663209"/>
                    <a:gd name="connsiteY8" fmla="*/ 4230721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663209" h="6287284">
                      <a:moveTo>
                        <a:pt x="1235776" y="1618416"/>
                      </a:moveTo>
                      <a:cubicBezTo>
                        <a:pt x="2071405" y="758724"/>
                        <a:pt x="3727649" y="-30631"/>
                        <a:pt x="4446047" y="24077"/>
                      </a:cubicBezTo>
                      <a:lnTo>
                        <a:pt x="6814109" y="4994661"/>
                      </a:lnTo>
                      <a:lnTo>
                        <a:pt x="9275954" y="631"/>
                      </a:lnTo>
                      <a:cubicBezTo>
                        <a:pt x="9705800" y="-22816"/>
                        <a:pt x="11401739" y="610230"/>
                        <a:pt x="12253617" y="1407400"/>
                      </a:cubicBezTo>
                      <a:cubicBezTo>
                        <a:pt x="13590047" y="2776120"/>
                        <a:pt x="13683833" y="5176472"/>
                        <a:pt x="13660386" y="6287285"/>
                      </a:cubicBezTo>
                      <a:lnTo>
                        <a:pt x="10917186" y="6284200"/>
                      </a:lnTo>
                      <a:cubicBezTo>
                        <a:pt x="10917186" y="5549554"/>
                        <a:pt x="10917187" y="4814908"/>
                        <a:pt x="10917187" y="4080262"/>
                      </a:cubicBezTo>
                      <a:cubicBezTo>
                        <a:pt x="10901555" y="3759831"/>
                        <a:pt x="10256759" y="3449182"/>
                        <a:pt x="10223582" y="4230721"/>
                      </a:cubicBezTo>
                      <a:cubicBezTo>
                        <a:pt x="10220322" y="4910659"/>
                        <a:pt x="10230728" y="5604260"/>
                        <a:pt x="10227468" y="6284198"/>
                      </a:cubicBezTo>
                      <a:lnTo>
                        <a:pt x="3437863" y="6280317"/>
                      </a:lnTo>
                      <a:cubicBezTo>
                        <a:pt x="3432014" y="5535940"/>
                        <a:pt x="3426166" y="4900875"/>
                        <a:pt x="3433981" y="4197491"/>
                      </a:cubicBezTo>
                      <a:cubicBezTo>
                        <a:pt x="3340197" y="3540999"/>
                        <a:pt x="2617248" y="3869247"/>
                        <a:pt x="2687586" y="4197493"/>
                      </a:cubicBezTo>
                      <a:lnTo>
                        <a:pt x="2687586" y="6274421"/>
                      </a:lnTo>
                      <a:lnTo>
                        <a:pt x="86913" y="6287285"/>
                      </a:lnTo>
                      <a:cubicBezTo>
                        <a:pt x="-327301" y="3183549"/>
                        <a:pt x="852822" y="2189967"/>
                        <a:pt x="1235776" y="1618416"/>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7" name="Freeform 14"/>
                <p:cNvSpPr>
                  <a:spLocks/>
                </p:cNvSpPr>
                <p:nvPr/>
              </p:nvSpPr>
              <p:spPr bwMode="auto">
                <a:xfrm>
                  <a:off x="3828198" y="4385784"/>
                  <a:ext cx="1081196" cy="1133975"/>
                </a:xfrm>
                <a:custGeom>
                  <a:avLst/>
                  <a:gdLst>
                    <a:gd name="T0" fmla="*/ 7 w 7"/>
                    <a:gd name="T1" fmla="*/ 2 h 7"/>
                    <a:gd name="T2" fmla="*/ 7 w 7"/>
                    <a:gd name="T3" fmla="*/ 2 h 7"/>
                    <a:gd name="T4" fmla="*/ 7 w 7"/>
                    <a:gd name="T5" fmla="*/ 4 h 7"/>
                    <a:gd name="T6" fmla="*/ 4 w 7"/>
                    <a:gd name="T7" fmla="*/ 7 h 7"/>
                    <a:gd name="T8" fmla="*/ 2 w 7"/>
                    <a:gd name="T9" fmla="*/ 7 h 7"/>
                    <a:gd name="T10" fmla="*/ 2 w 7"/>
                    <a:gd name="T11" fmla="*/ 5 h 7"/>
                    <a:gd name="T12" fmla="*/ 0 w 7"/>
                    <a:gd name="T13" fmla="*/ 2 h 7"/>
                    <a:gd name="T14" fmla="*/ 0 w 7"/>
                    <a:gd name="T15" fmla="*/ 2 h 7"/>
                    <a:gd name="T16" fmla="*/ 0 w 7"/>
                    <a:gd name="T17" fmla="*/ 0 h 7"/>
                    <a:gd name="T18" fmla="*/ 7 w 7"/>
                    <a:gd name="T19" fmla="*/ 2 h 7"/>
                    <a:gd name="connsiteX0" fmla="*/ 10000 w 10000"/>
                    <a:gd name="connsiteY0" fmla="*/ 2857 h 10000"/>
                    <a:gd name="connsiteX1" fmla="*/ 10000 w 10000"/>
                    <a:gd name="connsiteY1" fmla="*/ 2857 h 10000"/>
                    <a:gd name="connsiteX2" fmla="*/ 10000 w 10000"/>
                    <a:gd name="connsiteY2" fmla="*/ 5714 h 10000"/>
                    <a:gd name="connsiteX3" fmla="*/ 5714 w 10000"/>
                    <a:gd name="connsiteY3" fmla="*/ 10000 h 10000"/>
                    <a:gd name="connsiteX4" fmla="*/ 2857 w 10000"/>
                    <a:gd name="connsiteY4" fmla="*/ 10000 h 10000"/>
                    <a:gd name="connsiteX5" fmla="*/ 2857 w 10000"/>
                    <a:gd name="connsiteY5" fmla="*/ 7143 h 10000"/>
                    <a:gd name="connsiteX6" fmla="*/ 0 w 10000"/>
                    <a:gd name="connsiteY6" fmla="*/ 2857 h 10000"/>
                    <a:gd name="connsiteX7" fmla="*/ 0 w 10000"/>
                    <a:gd name="connsiteY7" fmla="*/ 0 h 10000"/>
                    <a:gd name="connsiteX8" fmla="*/ 10000 w 10000"/>
                    <a:gd name="connsiteY8" fmla="*/ 2857 h 10000"/>
                    <a:gd name="connsiteX0" fmla="*/ 10495 w 10495"/>
                    <a:gd name="connsiteY0" fmla="*/ 2857 h 10000"/>
                    <a:gd name="connsiteX1" fmla="*/ 10495 w 10495"/>
                    <a:gd name="connsiteY1" fmla="*/ 2857 h 10000"/>
                    <a:gd name="connsiteX2" fmla="*/ 10495 w 10495"/>
                    <a:gd name="connsiteY2" fmla="*/ 5714 h 10000"/>
                    <a:gd name="connsiteX3" fmla="*/ 6209 w 10495"/>
                    <a:gd name="connsiteY3" fmla="*/ 10000 h 10000"/>
                    <a:gd name="connsiteX4" fmla="*/ 3352 w 10495"/>
                    <a:gd name="connsiteY4" fmla="*/ 10000 h 10000"/>
                    <a:gd name="connsiteX5" fmla="*/ 3352 w 10495"/>
                    <a:gd name="connsiteY5" fmla="*/ 7143 h 10000"/>
                    <a:gd name="connsiteX6" fmla="*/ 495 w 10495"/>
                    <a:gd name="connsiteY6" fmla="*/ 2857 h 10000"/>
                    <a:gd name="connsiteX7" fmla="*/ 495 w 10495"/>
                    <a:gd name="connsiteY7" fmla="*/ 0 h 10000"/>
                    <a:gd name="connsiteX8" fmla="*/ 10495 w 10495"/>
                    <a:gd name="connsiteY8" fmla="*/ 2857 h 10000"/>
                    <a:gd name="connsiteX0" fmla="*/ 10746 w 10746"/>
                    <a:gd name="connsiteY0" fmla="*/ 2857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8" fmla="*/ 10746 w 10746"/>
                    <a:gd name="connsiteY8" fmla="*/ 2857 h 10000"/>
                    <a:gd name="connsiteX0" fmla="*/ 10746 w 10746"/>
                    <a:gd name="connsiteY0" fmla="*/ 2998 h 10141"/>
                    <a:gd name="connsiteX1" fmla="*/ 10746 w 10746"/>
                    <a:gd name="connsiteY1" fmla="*/ 2998 h 10141"/>
                    <a:gd name="connsiteX2" fmla="*/ 10746 w 10746"/>
                    <a:gd name="connsiteY2" fmla="*/ 5855 h 10141"/>
                    <a:gd name="connsiteX3" fmla="*/ 6460 w 10746"/>
                    <a:gd name="connsiteY3" fmla="*/ 10141 h 10141"/>
                    <a:gd name="connsiteX4" fmla="*/ 3603 w 10746"/>
                    <a:gd name="connsiteY4" fmla="*/ 10141 h 10141"/>
                    <a:gd name="connsiteX5" fmla="*/ 3603 w 10746"/>
                    <a:gd name="connsiteY5" fmla="*/ 7284 h 10141"/>
                    <a:gd name="connsiteX6" fmla="*/ 746 w 10746"/>
                    <a:gd name="connsiteY6" fmla="*/ 2998 h 10141"/>
                    <a:gd name="connsiteX7" fmla="*/ 746 w 10746"/>
                    <a:gd name="connsiteY7" fmla="*/ 141 h 10141"/>
                    <a:gd name="connsiteX8" fmla="*/ 10746 w 10746"/>
                    <a:gd name="connsiteY8" fmla="*/ 2998 h 10141"/>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173 h 10173"/>
                    <a:gd name="connsiteX1" fmla="*/ 10746 w 10746"/>
                    <a:gd name="connsiteY1" fmla="*/ 3030 h 10173"/>
                    <a:gd name="connsiteX2" fmla="*/ 10746 w 10746"/>
                    <a:gd name="connsiteY2" fmla="*/ 5887 h 10173"/>
                    <a:gd name="connsiteX3" fmla="*/ 6460 w 10746"/>
                    <a:gd name="connsiteY3" fmla="*/ 10173 h 10173"/>
                    <a:gd name="connsiteX4" fmla="*/ 3603 w 10746"/>
                    <a:gd name="connsiteY4" fmla="*/ 10173 h 10173"/>
                    <a:gd name="connsiteX5" fmla="*/ 3603 w 10746"/>
                    <a:gd name="connsiteY5" fmla="*/ 7316 h 10173"/>
                    <a:gd name="connsiteX6" fmla="*/ 746 w 10746"/>
                    <a:gd name="connsiteY6" fmla="*/ 3030 h 10173"/>
                    <a:gd name="connsiteX7" fmla="*/ 746 w 10746"/>
                    <a:gd name="connsiteY7" fmla="*/ 173 h 10173"/>
                    <a:gd name="connsiteX0" fmla="*/ 746 w 11186"/>
                    <a:gd name="connsiteY0" fmla="*/ 173 h 10173"/>
                    <a:gd name="connsiteX1" fmla="*/ 10746 w 11186"/>
                    <a:gd name="connsiteY1" fmla="*/ 3030 h 10173"/>
                    <a:gd name="connsiteX2" fmla="*/ 10746 w 11186"/>
                    <a:gd name="connsiteY2" fmla="*/ 5887 h 10173"/>
                    <a:gd name="connsiteX3" fmla="*/ 6460 w 11186"/>
                    <a:gd name="connsiteY3" fmla="*/ 10173 h 10173"/>
                    <a:gd name="connsiteX4" fmla="*/ 3603 w 11186"/>
                    <a:gd name="connsiteY4" fmla="*/ 10173 h 10173"/>
                    <a:gd name="connsiteX5" fmla="*/ 3603 w 11186"/>
                    <a:gd name="connsiteY5" fmla="*/ 7316 h 10173"/>
                    <a:gd name="connsiteX6" fmla="*/ 746 w 11186"/>
                    <a:gd name="connsiteY6" fmla="*/ 3030 h 10173"/>
                    <a:gd name="connsiteX7" fmla="*/ 746 w 11186"/>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3603 w 11634"/>
                    <a:gd name="connsiteY5" fmla="*/ 7316 h 10173"/>
                    <a:gd name="connsiteX6" fmla="*/ 746 w 11634"/>
                    <a:gd name="connsiteY6" fmla="*/ 3030 h 10173"/>
                    <a:gd name="connsiteX7" fmla="*/ 746 w 11634"/>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781"/>
                    <a:gd name="connsiteY0" fmla="*/ 278 h 10278"/>
                    <a:gd name="connsiteX1" fmla="*/ 10994 w 11781"/>
                    <a:gd name="connsiteY1" fmla="*/ 2143 h 10278"/>
                    <a:gd name="connsiteX2" fmla="*/ 10746 w 11781"/>
                    <a:gd name="connsiteY2" fmla="*/ 5992 h 10278"/>
                    <a:gd name="connsiteX3" fmla="*/ 6460 w 11781"/>
                    <a:gd name="connsiteY3" fmla="*/ 10278 h 10278"/>
                    <a:gd name="connsiteX4" fmla="*/ 5090 w 11781"/>
                    <a:gd name="connsiteY4" fmla="*/ 10154 h 10278"/>
                    <a:gd name="connsiteX5" fmla="*/ 746 w 11781"/>
                    <a:gd name="connsiteY5" fmla="*/ 3135 h 10278"/>
                    <a:gd name="connsiteX6" fmla="*/ 746 w 11781"/>
                    <a:gd name="connsiteY6" fmla="*/ 278 h 10278"/>
                    <a:gd name="connsiteX0" fmla="*/ 746 w 11625"/>
                    <a:gd name="connsiteY0" fmla="*/ 278 h 10278"/>
                    <a:gd name="connsiteX1" fmla="*/ 10994 w 11625"/>
                    <a:gd name="connsiteY1" fmla="*/ 2143 h 10278"/>
                    <a:gd name="connsiteX2" fmla="*/ 10746 w 11625"/>
                    <a:gd name="connsiteY2" fmla="*/ 5992 h 10278"/>
                    <a:gd name="connsiteX3" fmla="*/ 6460 w 11625"/>
                    <a:gd name="connsiteY3" fmla="*/ 10278 h 10278"/>
                    <a:gd name="connsiteX4" fmla="*/ 5090 w 11625"/>
                    <a:gd name="connsiteY4" fmla="*/ 10154 h 10278"/>
                    <a:gd name="connsiteX5" fmla="*/ 746 w 11625"/>
                    <a:gd name="connsiteY5" fmla="*/ 3135 h 10278"/>
                    <a:gd name="connsiteX6" fmla="*/ 746 w 11625"/>
                    <a:gd name="connsiteY6" fmla="*/ 278 h 10278"/>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3086 w 13965"/>
                    <a:gd name="connsiteY0" fmla="*/ 278 h 10526"/>
                    <a:gd name="connsiteX1" fmla="*/ 13334 w 13965"/>
                    <a:gd name="connsiteY1" fmla="*/ 2143 h 10526"/>
                    <a:gd name="connsiteX2" fmla="*/ 13086 w 13965"/>
                    <a:gd name="connsiteY2" fmla="*/ 5992 h 10526"/>
                    <a:gd name="connsiteX3" fmla="*/ 8304 w 13965"/>
                    <a:gd name="connsiteY3" fmla="*/ 10526 h 10526"/>
                    <a:gd name="connsiteX4" fmla="*/ 7430 w 13965"/>
                    <a:gd name="connsiteY4" fmla="*/ 10154 h 10526"/>
                    <a:gd name="connsiteX5" fmla="*/ 239 w 13965"/>
                    <a:gd name="connsiteY5" fmla="*/ 4287 h 10526"/>
                    <a:gd name="connsiteX6" fmla="*/ 3086 w 13965"/>
                    <a:gd name="connsiteY6" fmla="*/ 278 h 10526"/>
                    <a:gd name="connsiteX0" fmla="*/ 3600 w 13937"/>
                    <a:gd name="connsiteY0" fmla="*/ 135 h 12078"/>
                    <a:gd name="connsiteX1" fmla="*/ 13306 w 13937"/>
                    <a:gd name="connsiteY1" fmla="*/ 3695 h 12078"/>
                    <a:gd name="connsiteX2" fmla="*/ 13058 w 13937"/>
                    <a:gd name="connsiteY2" fmla="*/ 7544 h 12078"/>
                    <a:gd name="connsiteX3" fmla="*/ 8276 w 13937"/>
                    <a:gd name="connsiteY3" fmla="*/ 12078 h 12078"/>
                    <a:gd name="connsiteX4" fmla="*/ 7402 w 13937"/>
                    <a:gd name="connsiteY4" fmla="*/ 11706 h 12078"/>
                    <a:gd name="connsiteX5" fmla="*/ 211 w 13937"/>
                    <a:gd name="connsiteY5" fmla="*/ 5839 h 12078"/>
                    <a:gd name="connsiteX6" fmla="*/ 3600 w 13937"/>
                    <a:gd name="connsiteY6" fmla="*/ 135 h 12078"/>
                    <a:gd name="connsiteX0" fmla="*/ 3600 w 14355"/>
                    <a:gd name="connsiteY0" fmla="*/ 392 h 12335"/>
                    <a:gd name="connsiteX1" fmla="*/ 13916 w 14355"/>
                    <a:gd name="connsiteY1" fmla="*/ 1715 h 12335"/>
                    <a:gd name="connsiteX2" fmla="*/ 13058 w 14355"/>
                    <a:gd name="connsiteY2" fmla="*/ 7801 h 12335"/>
                    <a:gd name="connsiteX3" fmla="*/ 8276 w 14355"/>
                    <a:gd name="connsiteY3" fmla="*/ 12335 h 12335"/>
                    <a:gd name="connsiteX4" fmla="*/ 7402 w 14355"/>
                    <a:gd name="connsiteY4" fmla="*/ 11963 h 12335"/>
                    <a:gd name="connsiteX5" fmla="*/ 211 w 14355"/>
                    <a:gd name="connsiteY5" fmla="*/ 6096 h 12335"/>
                    <a:gd name="connsiteX6" fmla="*/ 3600 w 14355"/>
                    <a:gd name="connsiteY6" fmla="*/ 392 h 12335"/>
                    <a:gd name="connsiteX0" fmla="*/ 3600 w 14355"/>
                    <a:gd name="connsiteY0" fmla="*/ 392 h 14607"/>
                    <a:gd name="connsiteX1" fmla="*/ 13916 w 14355"/>
                    <a:gd name="connsiteY1" fmla="*/ 1715 h 14607"/>
                    <a:gd name="connsiteX2" fmla="*/ 13058 w 14355"/>
                    <a:gd name="connsiteY2" fmla="*/ 7801 h 14607"/>
                    <a:gd name="connsiteX3" fmla="*/ 8276 w 14355"/>
                    <a:gd name="connsiteY3" fmla="*/ 12335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4607"/>
                    <a:gd name="connsiteX1" fmla="*/ 13916 w 14355"/>
                    <a:gd name="connsiteY1" fmla="*/ 1715 h 14607"/>
                    <a:gd name="connsiteX2" fmla="*/ 13058 w 14355"/>
                    <a:gd name="connsiteY2" fmla="*/ 7801 h 14607"/>
                    <a:gd name="connsiteX3" fmla="*/ 9971 w 14355"/>
                    <a:gd name="connsiteY3" fmla="*/ 13148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3658"/>
                    <a:gd name="connsiteX1" fmla="*/ 13916 w 14355"/>
                    <a:gd name="connsiteY1" fmla="*/ 1715 h 13658"/>
                    <a:gd name="connsiteX2" fmla="*/ 13058 w 14355"/>
                    <a:gd name="connsiteY2" fmla="*/ 7801 h 13658"/>
                    <a:gd name="connsiteX3" fmla="*/ 9971 w 14355"/>
                    <a:gd name="connsiteY3" fmla="*/ 13148 h 13658"/>
                    <a:gd name="connsiteX4" fmla="*/ 5504 w 14355"/>
                    <a:gd name="connsiteY4" fmla="*/ 13658 h 13658"/>
                    <a:gd name="connsiteX5" fmla="*/ 211 w 14355"/>
                    <a:gd name="connsiteY5" fmla="*/ 6096 h 13658"/>
                    <a:gd name="connsiteX6" fmla="*/ 3600 w 14355"/>
                    <a:gd name="connsiteY6" fmla="*/ 392 h 13658"/>
                    <a:gd name="connsiteX0" fmla="*/ 3600 w 14355"/>
                    <a:gd name="connsiteY0" fmla="*/ 392 h 14551"/>
                    <a:gd name="connsiteX1" fmla="*/ 13916 w 14355"/>
                    <a:gd name="connsiteY1" fmla="*/ 1715 h 14551"/>
                    <a:gd name="connsiteX2" fmla="*/ 13058 w 14355"/>
                    <a:gd name="connsiteY2" fmla="*/ 7801 h 14551"/>
                    <a:gd name="connsiteX3" fmla="*/ 9971 w 14355"/>
                    <a:gd name="connsiteY3" fmla="*/ 13148 h 14551"/>
                    <a:gd name="connsiteX4" fmla="*/ 5504 w 14355"/>
                    <a:gd name="connsiteY4" fmla="*/ 13658 h 14551"/>
                    <a:gd name="connsiteX5" fmla="*/ 211 w 14355"/>
                    <a:gd name="connsiteY5" fmla="*/ 6096 h 14551"/>
                    <a:gd name="connsiteX6" fmla="*/ 3600 w 14355"/>
                    <a:gd name="connsiteY6" fmla="*/ 392 h 14551"/>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605"/>
                    <a:gd name="connsiteY0" fmla="*/ 392 h 14908"/>
                    <a:gd name="connsiteX1" fmla="*/ 13916 w 14605"/>
                    <a:gd name="connsiteY1" fmla="*/ 1715 h 14908"/>
                    <a:gd name="connsiteX2" fmla="*/ 13804 w 14605"/>
                    <a:gd name="connsiteY2" fmla="*/ 7462 h 14908"/>
                    <a:gd name="connsiteX3" fmla="*/ 9971 w 14605"/>
                    <a:gd name="connsiteY3" fmla="*/ 13148 h 14908"/>
                    <a:gd name="connsiteX4" fmla="*/ 5504 w 14605"/>
                    <a:gd name="connsiteY4" fmla="*/ 13658 h 14908"/>
                    <a:gd name="connsiteX5" fmla="*/ 211 w 14605"/>
                    <a:gd name="connsiteY5" fmla="*/ 6096 h 14908"/>
                    <a:gd name="connsiteX6" fmla="*/ 3600 w 14605"/>
                    <a:gd name="connsiteY6" fmla="*/ 392 h 14908"/>
                    <a:gd name="connsiteX0" fmla="*/ 3600 w 14605"/>
                    <a:gd name="connsiteY0" fmla="*/ 784 h 15300"/>
                    <a:gd name="connsiteX1" fmla="*/ 13916 w 14605"/>
                    <a:gd name="connsiteY1" fmla="*/ 2107 h 15300"/>
                    <a:gd name="connsiteX2" fmla="*/ 13804 w 14605"/>
                    <a:gd name="connsiteY2" fmla="*/ 7854 h 15300"/>
                    <a:gd name="connsiteX3" fmla="*/ 9971 w 14605"/>
                    <a:gd name="connsiteY3" fmla="*/ 13540 h 15300"/>
                    <a:gd name="connsiteX4" fmla="*/ 5504 w 14605"/>
                    <a:gd name="connsiteY4" fmla="*/ 14050 h 15300"/>
                    <a:gd name="connsiteX5" fmla="*/ 211 w 14605"/>
                    <a:gd name="connsiteY5" fmla="*/ 6488 h 15300"/>
                    <a:gd name="connsiteX6" fmla="*/ 3600 w 14605"/>
                    <a:gd name="connsiteY6" fmla="*/ 784 h 15300"/>
                    <a:gd name="connsiteX0" fmla="*/ 3600 w 14630"/>
                    <a:gd name="connsiteY0" fmla="*/ 784 h 15300"/>
                    <a:gd name="connsiteX1" fmla="*/ 13916 w 14630"/>
                    <a:gd name="connsiteY1" fmla="*/ 2107 h 15300"/>
                    <a:gd name="connsiteX2" fmla="*/ 13804 w 14630"/>
                    <a:gd name="connsiteY2" fmla="*/ 7854 h 15300"/>
                    <a:gd name="connsiteX3" fmla="*/ 9971 w 14630"/>
                    <a:gd name="connsiteY3" fmla="*/ 13540 h 15300"/>
                    <a:gd name="connsiteX4" fmla="*/ 5504 w 14630"/>
                    <a:gd name="connsiteY4" fmla="*/ 14050 h 15300"/>
                    <a:gd name="connsiteX5" fmla="*/ 211 w 14630"/>
                    <a:gd name="connsiteY5" fmla="*/ 6488 h 15300"/>
                    <a:gd name="connsiteX6" fmla="*/ 3600 w 14630"/>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558 w 14588"/>
                    <a:gd name="connsiteY0" fmla="*/ 784 h 15300"/>
                    <a:gd name="connsiteX1" fmla="*/ 13874 w 14588"/>
                    <a:gd name="connsiteY1" fmla="*/ 2107 h 15300"/>
                    <a:gd name="connsiteX2" fmla="*/ 13762 w 14588"/>
                    <a:gd name="connsiteY2" fmla="*/ 7854 h 15300"/>
                    <a:gd name="connsiteX3" fmla="*/ 9929 w 14588"/>
                    <a:gd name="connsiteY3" fmla="*/ 13540 h 15300"/>
                    <a:gd name="connsiteX4" fmla="*/ 5462 w 14588"/>
                    <a:gd name="connsiteY4" fmla="*/ 14050 h 15300"/>
                    <a:gd name="connsiteX5" fmla="*/ 169 w 14588"/>
                    <a:gd name="connsiteY5" fmla="*/ 6488 h 15300"/>
                    <a:gd name="connsiteX6" fmla="*/ 3558 w 14588"/>
                    <a:gd name="connsiteY6" fmla="*/ 784 h 1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8" h="15300">
                      <a:moveTo>
                        <a:pt x="3558" y="784"/>
                      </a:moveTo>
                      <a:cubicBezTo>
                        <a:pt x="5225" y="40"/>
                        <a:pt x="11719" y="-1001"/>
                        <a:pt x="13874" y="2107"/>
                      </a:cubicBezTo>
                      <a:cubicBezTo>
                        <a:pt x="14865" y="3679"/>
                        <a:pt x="14822" y="5908"/>
                        <a:pt x="13762" y="7854"/>
                      </a:cubicBezTo>
                      <a:cubicBezTo>
                        <a:pt x="12733" y="9636"/>
                        <a:pt x="11771" y="11283"/>
                        <a:pt x="9929" y="13540"/>
                      </a:cubicBezTo>
                      <a:cubicBezTo>
                        <a:pt x="8915" y="15201"/>
                        <a:pt x="6070" y="16253"/>
                        <a:pt x="5462" y="14050"/>
                      </a:cubicBezTo>
                      <a:cubicBezTo>
                        <a:pt x="4113" y="9698"/>
                        <a:pt x="1951" y="9841"/>
                        <a:pt x="169" y="6488"/>
                      </a:cubicBezTo>
                      <a:cubicBezTo>
                        <a:pt x="-471" y="3888"/>
                        <a:pt x="724" y="2189"/>
                        <a:pt x="3558" y="784"/>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8" name="Diamond 100"/>
                <p:cNvSpPr/>
                <p:nvPr/>
              </p:nvSpPr>
              <p:spPr>
                <a:xfrm>
                  <a:off x="3637128" y="5289038"/>
                  <a:ext cx="1453487" cy="2961033"/>
                </a:xfrm>
                <a:custGeom>
                  <a:avLst/>
                  <a:gdLst>
                    <a:gd name="connsiteX0" fmla="*/ 0 w 1255594"/>
                    <a:gd name="connsiteY0" fmla="*/ 1330657 h 2661314"/>
                    <a:gd name="connsiteX1" fmla="*/ 627797 w 1255594"/>
                    <a:gd name="connsiteY1" fmla="*/ 0 h 2661314"/>
                    <a:gd name="connsiteX2" fmla="*/ 1255594 w 1255594"/>
                    <a:gd name="connsiteY2" fmla="*/ 1330657 h 2661314"/>
                    <a:gd name="connsiteX3" fmla="*/ 627797 w 1255594"/>
                    <a:gd name="connsiteY3" fmla="*/ 2661314 h 2661314"/>
                    <a:gd name="connsiteX4" fmla="*/ 0 w 1255594"/>
                    <a:gd name="connsiteY4" fmla="*/ 1330657 h 2661314"/>
                    <a:gd name="connsiteX0" fmla="*/ 0 w 1439839"/>
                    <a:gd name="connsiteY0" fmla="*/ 1330657 h 2661314"/>
                    <a:gd name="connsiteX1" fmla="*/ 627797 w 1439839"/>
                    <a:gd name="connsiteY1" fmla="*/ 0 h 2661314"/>
                    <a:gd name="connsiteX2" fmla="*/ 1439839 w 1439839"/>
                    <a:gd name="connsiteY2" fmla="*/ 1235122 h 2661314"/>
                    <a:gd name="connsiteX3" fmla="*/ 627797 w 1439839"/>
                    <a:gd name="connsiteY3" fmla="*/ 2661314 h 2661314"/>
                    <a:gd name="connsiteX4" fmla="*/ 0 w 1439839"/>
                    <a:gd name="connsiteY4" fmla="*/ 1330657 h 2661314"/>
                    <a:gd name="connsiteX0" fmla="*/ 0 w 1453487"/>
                    <a:gd name="connsiteY0" fmla="*/ 1241947 h 2661314"/>
                    <a:gd name="connsiteX1" fmla="*/ 641445 w 1453487"/>
                    <a:gd name="connsiteY1" fmla="*/ 0 h 2661314"/>
                    <a:gd name="connsiteX2" fmla="*/ 1453487 w 1453487"/>
                    <a:gd name="connsiteY2" fmla="*/ 1235122 h 2661314"/>
                    <a:gd name="connsiteX3" fmla="*/ 641445 w 1453487"/>
                    <a:gd name="connsiteY3" fmla="*/ 2661314 h 2661314"/>
                    <a:gd name="connsiteX4" fmla="*/ 0 w 1453487"/>
                    <a:gd name="connsiteY4" fmla="*/ 1241947 h 2661314"/>
                    <a:gd name="connsiteX0" fmla="*/ 0 w 1453487"/>
                    <a:gd name="connsiteY0" fmla="*/ 1241947 h 2661314"/>
                    <a:gd name="connsiteX1" fmla="*/ 641445 w 1453487"/>
                    <a:gd name="connsiteY1" fmla="*/ 0 h 2661314"/>
                    <a:gd name="connsiteX2" fmla="*/ 887105 w 1453487"/>
                    <a:gd name="connsiteY2" fmla="*/ 368490 h 2661314"/>
                    <a:gd name="connsiteX3" fmla="*/ 1453487 w 1453487"/>
                    <a:gd name="connsiteY3" fmla="*/ 1235122 h 2661314"/>
                    <a:gd name="connsiteX4" fmla="*/ 641445 w 1453487"/>
                    <a:gd name="connsiteY4" fmla="*/ 2661314 h 2661314"/>
                    <a:gd name="connsiteX5" fmla="*/ 0 w 1453487"/>
                    <a:gd name="connsiteY5" fmla="*/ 1241947 h 2661314"/>
                    <a:gd name="connsiteX0" fmla="*/ 0 w 1453487"/>
                    <a:gd name="connsiteY0" fmla="*/ 1514901 h 2934268"/>
                    <a:gd name="connsiteX1" fmla="*/ 641445 w 1453487"/>
                    <a:gd name="connsiteY1" fmla="*/ 272954 h 2934268"/>
                    <a:gd name="connsiteX2" fmla="*/ 1173708 w 1453487"/>
                    <a:gd name="connsiteY2" fmla="*/ 0 h 2934268"/>
                    <a:gd name="connsiteX3" fmla="*/ 1453487 w 1453487"/>
                    <a:gd name="connsiteY3" fmla="*/ 1508076 h 2934268"/>
                    <a:gd name="connsiteX4" fmla="*/ 641445 w 1453487"/>
                    <a:gd name="connsiteY4" fmla="*/ 2934268 h 2934268"/>
                    <a:gd name="connsiteX5" fmla="*/ 0 w 1453487"/>
                    <a:gd name="connsiteY5" fmla="*/ 1514901 h 2934268"/>
                    <a:gd name="connsiteX0" fmla="*/ 0 w 1453487"/>
                    <a:gd name="connsiteY0" fmla="*/ 1514901 h 2934268"/>
                    <a:gd name="connsiteX1" fmla="*/ 334371 w 1453487"/>
                    <a:gd name="connsiteY1" fmla="*/ 859808 h 2934268"/>
                    <a:gd name="connsiteX2" fmla="*/ 641445 w 1453487"/>
                    <a:gd name="connsiteY2" fmla="*/ 272954 h 2934268"/>
                    <a:gd name="connsiteX3" fmla="*/ 1173708 w 1453487"/>
                    <a:gd name="connsiteY3" fmla="*/ 0 h 2934268"/>
                    <a:gd name="connsiteX4" fmla="*/ 1453487 w 1453487"/>
                    <a:gd name="connsiteY4" fmla="*/ 1508076 h 2934268"/>
                    <a:gd name="connsiteX5" fmla="*/ 641445 w 1453487"/>
                    <a:gd name="connsiteY5" fmla="*/ 2934268 h 2934268"/>
                    <a:gd name="connsiteX6" fmla="*/ 0 w 1453487"/>
                    <a:gd name="connsiteY6" fmla="*/ 1514901 h 2934268"/>
                    <a:gd name="connsiteX0" fmla="*/ 0 w 1453487"/>
                    <a:gd name="connsiteY0" fmla="*/ 1521726 h 2941093"/>
                    <a:gd name="connsiteX1" fmla="*/ 361667 w 1453487"/>
                    <a:gd name="connsiteY1" fmla="*/ 0 h 2941093"/>
                    <a:gd name="connsiteX2" fmla="*/ 641445 w 1453487"/>
                    <a:gd name="connsiteY2" fmla="*/ 279779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846162 w 1453487"/>
                    <a:gd name="connsiteY3" fmla="*/ 14330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3112 w 1453487"/>
                    <a:gd name="connsiteY3" fmla="*/ 26613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7587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1890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41666 h 2961033"/>
                    <a:gd name="connsiteX1" fmla="*/ 364516 w 1453487"/>
                    <a:gd name="connsiteY1" fmla="*/ 0 h 2961033"/>
                    <a:gd name="connsiteX2" fmla="*/ 549886 w 1453487"/>
                    <a:gd name="connsiteY2" fmla="*/ 272423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1000263 w 1453487"/>
                    <a:gd name="connsiteY3" fmla="*/ 268982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4566 w 1453487"/>
                    <a:gd name="connsiteY3" fmla="*/ 271831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487" h="2961033">
                      <a:moveTo>
                        <a:pt x="0" y="1541666"/>
                      </a:moveTo>
                      <a:lnTo>
                        <a:pt x="364516" y="0"/>
                      </a:lnTo>
                      <a:lnTo>
                        <a:pt x="547038" y="269574"/>
                      </a:lnTo>
                      <a:lnTo>
                        <a:pt x="994566" y="271831"/>
                      </a:lnTo>
                      <a:lnTo>
                        <a:pt x="1173708" y="26765"/>
                      </a:lnTo>
                      <a:lnTo>
                        <a:pt x="1453487" y="1534841"/>
                      </a:lnTo>
                      <a:lnTo>
                        <a:pt x="641445" y="2961033"/>
                      </a:lnTo>
                      <a:lnTo>
                        <a:pt x="0" y="154166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385" name="Group 384"/>
              <p:cNvGrpSpPr/>
              <p:nvPr/>
            </p:nvGrpSpPr>
            <p:grpSpPr>
              <a:xfrm>
                <a:off x="3485967" y="3257084"/>
                <a:ext cx="318921" cy="343896"/>
                <a:chOff x="-7791742" y="-2283273"/>
                <a:chExt cx="8816598" cy="9507034"/>
              </a:xfrm>
              <a:grpFill/>
            </p:grpSpPr>
            <p:sp>
              <p:nvSpPr>
                <p:cNvPr id="391" name="Freeform 390"/>
                <p:cNvSpPr/>
                <p:nvPr/>
              </p:nvSpPr>
              <p:spPr>
                <a:xfrm>
                  <a:off x="-5241118" y="-2283273"/>
                  <a:ext cx="4888752" cy="5307884"/>
                </a:xfrm>
                <a:custGeom>
                  <a:avLst/>
                  <a:gdLst>
                    <a:gd name="connsiteX0" fmla="*/ 3409950 w 6825423"/>
                    <a:gd name="connsiteY0" fmla="*/ 0 h 7410594"/>
                    <a:gd name="connsiteX1" fmla="*/ 6229951 w 6825423"/>
                    <a:gd name="connsiteY1" fmla="*/ 2516401 h 7410594"/>
                    <a:gd name="connsiteX2" fmla="*/ 6238704 w 6825423"/>
                    <a:gd name="connsiteY2" fmla="*/ 2557692 h 7410594"/>
                    <a:gd name="connsiteX3" fmla="*/ 6296533 w 6825423"/>
                    <a:gd name="connsiteY3" fmla="*/ 2595147 h 7410594"/>
                    <a:gd name="connsiteX4" fmla="*/ 6674736 w 6825423"/>
                    <a:gd name="connsiteY4" fmla="*/ 2949584 h 7410594"/>
                    <a:gd name="connsiteX5" fmla="*/ 6674736 w 6825423"/>
                    <a:gd name="connsiteY5" fmla="*/ 4422766 h 7410594"/>
                    <a:gd name="connsiteX6" fmla="*/ 6134530 w 6825423"/>
                    <a:gd name="connsiteY6" fmla="*/ 4903781 h 7410594"/>
                    <a:gd name="connsiteX7" fmla="*/ 6097506 w 6825423"/>
                    <a:gd name="connsiteY7" fmla="*/ 4909551 h 7410594"/>
                    <a:gd name="connsiteX8" fmla="*/ 6054756 w 6825423"/>
                    <a:gd name="connsiteY8" fmla="*/ 5016817 h 7410594"/>
                    <a:gd name="connsiteX9" fmla="*/ 3352800 w 6825423"/>
                    <a:gd name="connsiteY9" fmla="*/ 7410450 h 7410594"/>
                    <a:gd name="connsiteX10" fmla="*/ 799523 w 6825423"/>
                    <a:gd name="connsiteY10" fmla="*/ 5059710 h 7410594"/>
                    <a:gd name="connsiteX11" fmla="*/ 738130 w 6825423"/>
                    <a:gd name="connsiteY11" fmla="*/ 4892092 h 7410594"/>
                    <a:gd name="connsiteX12" fmla="*/ 690893 w 6825423"/>
                    <a:gd name="connsiteY12" fmla="*/ 4884731 h 7410594"/>
                    <a:gd name="connsiteX13" fmla="*/ 150687 w 6825423"/>
                    <a:gd name="connsiteY13" fmla="*/ 4403716 h 7410594"/>
                    <a:gd name="connsiteX14" fmla="*/ 150687 w 6825423"/>
                    <a:gd name="connsiteY14" fmla="*/ 2930534 h 7410594"/>
                    <a:gd name="connsiteX15" fmla="*/ 436548 w 6825423"/>
                    <a:gd name="connsiteY15" fmla="*/ 2646152 h 7410594"/>
                    <a:gd name="connsiteX16" fmla="*/ 522375 w 6825423"/>
                    <a:gd name="connsiteY16" fmla="*/ 2581039 h 7410594"/>
                    <a:gd name="connsiteX17" fmla="*/ 543969 w 6825423"/>
                    <a:gd name="connsiteY17" fmla="*/ 2473931 h 7410594"/>
                    <a:gd name="connsiteX18" fmla="*/ 3409950 w 6825423"/>
                    <a:gd name="connsiteY18" fmla="*/ 0 h 74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5423" h="7410594">
                      <a:moveTo>
                        <a:pt x="3409950" y="0"/>
                      </a:moveTo>
                      <a:cubicBezTo>
                        <a:pt x="4734941" y="0"/>
                        <a:pt x="5856099" y="1058526"/>
                        <a:pt x="6229951" y="2516401"/>
                      </a:cubicBezTo>
                      <a:lnTo>
                        <a:pt x="6238704" y="2557692"/>
                      </a:lnTo>
                      <a:lnTo>
                        <a:pt x="6296533" y="2595147"/>
                      </a:lnTo>
                      <a:cubicBezTo>
                        <a:pt x="6416937" y="2679806"/>
                        <a:pt x="6549956" y="2799961"/>
                        <a:pt x="6674736" y="2949584"/>
                      </a:cubicBezTo>
                      <a:cubicBezTo>
                        <a:pt x="6821179" y="3212045"/>
                        <a:pt x="6923689" y="3855505"/>
                        <a:pt x="6674736" y="4422766"/>
                      </a:cubicBezTo>
                      <a:cubicBezTo>
                        <a:pt x="6575328" y="4635424"/>
                        <a:pt x="6329416" y="4856355"/>
                        <a:pt x="6134530" y="4903781"/>
                      </a:cubicBezTo>
                      <a:lnTo>
                        <a:pt x="6097506" y="4909551"/>
                      </a:lnTo>
                      <a:lnTo>
                        <a:pt x="6054756" y="5016817"/>
                      </a:lnTo>
                      <a:cubicBezTo>
                        <a:pt x="5478809" y="6376352"/>
                        <a:pt x="4218682" y="7424738"/>
                        <a:pt x="3352800" y="7410450"/>
                      </a:cubicBezTo>
                      <a:cubicBezTo>
                        <a:pt x="2486918" y="7396163"/>
                        <a:pt x="1360736" y="6426399"/>
                        <a:pt x="799523" y="5059710"/>
                      </a:cubicBezTo>
                      <a:lnTo>
                        <a:pt x="738130" y="4892092"/>
                      </a:lnTo>
                      <a:lnTo>
                        <a:pt x="690893" y="4884731"/>
                      </a:lnTo>
                      <a:cubicBezTo>
                        <a:pt x="496007" y="4837305"/>
                        <a:pt x="250095" y="4616374"/>
                        <a:pt x="150687" y="4403716"/>
                      </a:cubicBezTo>
                      <a:cubicBezTo>
                        <a:pt x="-98266" y="3836455"/>
                        <a:pt x="4244" y="3192995"/>
                        <a:pt x="150687" y="2930534"/>
                      </a:cubicBezTo>
                      <a:cubicBezTo>
                        <a:pt x="244273" y="2818317"/>
                        <a:pt x="342492" y="2722675"/>
                        <a:pt x="436548" y="2646152"/>
                      </a:cubicBezTo>
                      <a:lnTo>
                        <a:pt x="522375" y="2581039"/>
                      </a:lnTo>
                      <a:lnTo>
                        <a:pt x="543969" y="2473931"/>
                      </a:lnTo>
                      <a:cubicBezTo>
                        <a:pt x="882058" y="983022"/>
                        <a:pt x="2084958" y="0"/>
                        <a:pt x="34099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2" name="Rectangle 92"/>
                <p:cNvSpPr/>
                <p:nvPr/>
              </p:nvSpPr>
              <p:spPr>
                <a:xfrm>
                  <a:off x="-7791742" y="2783937"/>
                  <a:ext cx="8816598" cy="4439824"/>
                </a:xfrm>
                <a:custGeom>
                  <a:avLst/>
                  <a:gdLst>
                    <a:gd name="connsiteX0" fmla="*/ 0 w 13620364"/>
                    <a:gd name="connsiteY0" fmla="*/ 0 h 6310100"/>
                    <a:gd name="connsiteX1" fmla="*/ 13620364 w 13620364"/>
                    <a:gd name="connsiteY1" fmla="*/ 0 h 6310100"/>
                    <a:gd name="connsiteX2" fmla="*/ 13620364 w 13620364"/>
                    <a:gd name="connsiteY2" fmla="*/ 6310100 h 6310100"/>
                    <a:gd name="connsiteX3" fmla="*/ 0 w 13620364"/>
                    <a:gd name="connsiteY3" fmla="*/ 6310100 h 6310100"/>
                    <a:gd name="connsiteX4" fmla="*/ 0 w 13620364"/>
                    <a:gd name="connsiteY4" fmla="*/ 0 h 6310100"/>
                    <a:gd name="connsiteX0" fmla="*/ 0 w 13620364"/>
                    <a:gd name="connsiteY0" fmla="*/ 1 h 6310101"/>
                    <a:gd name="connsiteX1" fmla="*/ 6914764 w 13620364"/>
                    <a:gd name="connsiteY1" fmla="*/ 0 h 6310101"/>
                    <a:gd name="connsiteX2" fmla="*/ 13620364 w 13620364"/>
                    <a:gd name="connsiteY2" fmla="*/ 1 h 6310101"/>
                    <a:gd name="connsiteX3" fmla="*/ 13620364 w 13620364"/>
                    <a:gd name="connsiteY3" fmla="*/ 6310101 h 6310101"/>
                    <a:gd name="connsiteX4" fmla="*/ 0 w 13620364"/>
                    <a:gd name="connsiteY4" fmla="*/ 6310101 h 6310101"/>
                    <a:gd name="connsiteX5" fmla="*/ 0 w 13620364"/>
                    <a:gd name="connsiteY5" fmla="*/ 1 h 6310101"/>
                    <a:gd name="connsiteX0" fmla="*/ 0 w 13620364"/>
                    <a:gd name="connsiteY0" fmla="*/ 0 h 6310100"/>
                    <a:gd name="connsiteX1" fmla="*/ 6774087 w 13620364"/>
                    <a:gd name="connsiteY1" fmla="*/ 5017476 h 6310100"/>
                    <a:gd name="connsiteX2" fmla="*/ 13620364 w 13620364"/>
                    <a:gd name="connsiteY2" fmla="*/ 0 h 6310100"/>
                    <a:gd name="connsiteX3" fmla="*/ 13620364 w 13620364"/>
                    <a:gd name="connsiteY3" fmla="*/ 6310100 h 6310100"/>
                    <a:gd name="connsiteX4" fmla="*/ 0 w 13620364"/>
                    <a:gd name="connsiteY4" fmla="*/ 6310100 h 6310100"/>
                    <a:gd name="connsiteX5" fmla="*/ 0 w 13620364"/>
                    <a:gd name="connsiteY5" fmla="*/ 0 h 6310100"/>
                    <a:gd name="connsiteX0" fmla="*/ 0 w 13620364"/>
                    <a:gd name="connsiteY0" fmla="*/ 0 h 6310100"/>
                    <a:gd name="connsiteX1" fmla="*/ 6774087 w 13620364"/>
                    <a:gd name="connsiteY1" fmla="*/ 5017476 h 6310100"/>
                    <a:gd name="connsiteX2" fmla="*/ 10994394 w 13620364"/>
                    <a:gd name="connsiteY2" fmla="*/ 18522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6774087 w 13620364"/>
                    <a:gd name="connsiteY1" fmla="*/ 5017476 h 6310100"/>
                    <a:gd name="connsiteX2" fmla="*/ 9235932 w 13620364"/>
                    <a:gd name="connsiteY2" fmla="*/ 234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2108302 w 13620364"/>
                    <a:gd name="connsiteY1" fmla="*/ 1547446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0 w 13620364"/>
                    <a:gd name="connsiteY7" fmla="*/ 6310100 h 6310100"/>
                    <a:gd name="connsiteX8" fmla="*/ 0 w 13620364"/>
                    <a:gd name="connsiteY8"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9681410 w 13620364"/>
                    <a:gd name="connsiteY7" fmla="*/ 6283569 h 6310100"/>
                    <a:gd name="connsiteX8" fmla="*/ 0 w 13620364"/>
                    <a:gd name="connsiteY8" fmla="*/ 6310100 h 6310100"/>
                    <a:gd name="connsiteX9" fmla="*/ 0 w 13620364"/>
                    <a:gd name="connsiteY9" fmla="*/ 0 h 6310100"/>
                    <a:gd name="connsiteX0" fmla="*/ 0 w 13620364"/>
                    <a:gd name="connsiteY0" fmla="*/ 0 h 6330461"/>
                    <a:gd name="connsiteX1" fmla="*/ 4406025 w 13620364"/>
                    <a:gd name="connsiteY1" fmla="*/ 46892 h 6330461"/>
                    <a:gd name="connsiteX2" fmla="*/ 6774087 w 13620364"/>
                    <a:gd name="connsiteY2" fmla="*/ 5017476 h 6330461"/>
                    <a:gd name="connsiteX3" fmla="*/ 9235932 w 13620364"/>
                    <a:gd name="connsiteY3" fmla="*/ 23446 h 6330461"/>
                    <a:gd name="connsiteX4" fmla="*/ 13620364 w 13620364"/>
                    <a:gd name="connsiteY4" fmla="*/ 0 h 6330461"/>
                    <a:gd name="connsiteX5" fmla="*/ 13620364 w 13620364"/>
                    <a:gd name="connsiteY5" fmla="*/ 6310100 h 6330461"/>
                    <a:gd name="connsiteX6" fmla="*/ 10830271 w 13620364"/>
                    <a:gd name="connsiteY6" fmla="*/ 6307015 h 6330461"/>
                    <a:gd name="connsiteX7" fmla="*/ 10220671 w 13620364"/>
                    <a:gd name="connsiteY7" fmla="*/ 6330461 h 6330461"/>
                    <a:gd name="connsiteX8" fmla="*/ 0 w 13620364"/>
                    <a:gd name="connsiteY8" fmla="*/ 6310100 h 6330461"/>
                    <a:gd name="connsiteX9" fmla="*/ 0 w 13620364"/>
                    <a:gd name="connsiteY9" fmla="*/ 0 h 6330461"/>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7594702 w 13620364"/>
                    <a:gd name="connsiteY7" fmla="*/ 6213230 h 6310100"/>
                    <a:gd name="connsiteX8" fmla="*/ 0 w 13620364"/>
                    <a:gd name="connsiteY8" fmla="*/ 6310100 h 6310100"/>
                    <a:gd name="connsiteX9" fmla="*/ 0 w 13620364"/>
                    <a:gd name="connsiteY9"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384794 w 13620364"/>
                    <a:gd name="connsiteY7" fmla="*/ 6283569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4 w 13620364"/>
                    <a:gd name="connsiteY7" fmla="*/ 4032738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783380 w 13620364"/>
                    <a:gd name="connsiteY7" fmla="*/ 4056184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8931133 w 13620364"/>
                    <a:gd name="connsiteY8" fmla="*/ 5322276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56942"/>
                    <a:gd name="connsiteY0" fmla="*/ 0 h 6310100"/>
                    <a:gd name="connsiteX1" fmla="*/ 4406025 w 13656942"/>
                    <a:gd name="connsiteY1" fmla="*/ 46892 h 6310100"/>
                    <a:gd name="connsiteX2" fmla="*/ 6774087 w 13656942"/>
                    <a:gd name="connsiteY2" fmla="*/ 5017476 h 6310100"/>
                    <a:gd name="connsiteX3" fmla="*/ 9235932 w 13656942"/>
                    <a:gd name="connsiteY3" fmla="*/ 23446 h 6310100"/>
                    <a:gd name="connsiteX4" fmla="*/ 12213595 w 13656942"/>
                    <a:gd name="connsiteY4" fmla="*/ 1430215 h 6310100"/>
                    <a:gd name="connsiteX5" fmla="*/ 13620364 w 13656942"/>
                    <a:gd name="connsiteY5" fmla="*/ 6310100 h 6310100"/>
                    <a:gd name="connsiteX6" fmla="*/ 10877164 w 13656942"/>
                    <a:gd name="connsiteY6" fmla="*/ 6307015 h 6310100"/>
                    <a:gd name="connsiteX7" fmla="*/ 10877165 w 13656942"/>
                    <a:gd name="connsiteY7" fmla="*/ 4103077 h 6310100"/>
                    <a:gd name="connsiteX8" fmla="*/ 10197225 w 13656942"/>
                    <a:gd name="connsiteY8" fmla="*/ 4267200 h 6310100"/>
                    <a:gd name="connsiteX9" fmla="*/ 10173779 w 13656942"/>
                    <a:gd name="connsiteY9" fmla="*/ 6307015 h 6310100"/>
                    <a:gd name="connsiteX10" fmla="*/ 0 w 13656942"/>
                    <a:gd name="connsiteY10" fmla="*/ 6310100 h 6310100"/>
                    <a:gd name="connsiteX11" fmla="*/ 0 w 13656942"/>
                    <a:gd name="connsiteY11" fmla="*/ 0 h 6310100"/>
                    <a:gd name="connsiteX0" fmla="*/ 0 w 13688189"/>
                    <a:gd name="connsiteY0" fmla="*/ 0 h 6310100"/>
                    <a:gd name="connsiteX1" fmla="*/ 4406025 w 13688189"/>
                    <a:gd name="connsiteY1" fmla="*/ 46892 h 6310100"/>
                    <a:gd name="connsiteX2" fmla="*/ 6774087 w 13688189"/>
                    <a:gd name="connsiteY2" fmla="*/ 5017476 h 6310100"/>
                    <a:gd name="connsiteX3" fmla="*/ 9235932 w 13688189"/>
                    <a:gd name="connsiteY3" fmla="*/ 23446 h 6310100"/>
                    <a:gd name="connsiteX4" fmla="*/ 12213595 w 13688189"/>
                    <a:gd name="connsiteY4" fmla="*/ 1430215 h 6310100"/>
                    <a:gd name="connsiteX5" fmla="*/ 13620364 w 13688189"/>
                    <a:gd name="connsiteY5" fmla="*/ 6310100 h 6310100"/>
                    <a:gd name="connsiteX6" fmla="*/ 10877164 w 13688189"/>
                    <a:gd name="connsiteY6" fmla="*/ 6307015 h 6310100"/>
                    <a:gd name="connsiteX7" fmla="*/ 10877165 w 13688189"/>
                    <a:gd name="connsiteY7" fmla="*/ 4103077 h 6310100"/>
                    <a:gd name="connsiteX8" fmla="*/ 10197225 w 13688189"/>
                    <a:gd name="connsiteY8" fmla="*/ 4267200 h 6310100"/>
                    <a:gd name="connsiteX9" fmla="*/ 10173779 w 13688189"/>
                    <a:gd name="connsiteY9" fmla="*/ 6307015 h 6310100"/>
                    <a:gd name="connsiteX10" fmla="*/ 0 w 13688189"/>
                    <a:gd name="connsiteY10" fmla="*/ 6310100 h 6310100"/>
                    <a:gd name="connsiteX11" fmla="*/ 0 w 13688189"/>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0 w 13623187"/>
                    <a:gd name="connsiteY10" fmla="*/ 6310100 h 6310100"/>
                    <a:gd name="connsiteX11" fmla="*/ 0 w 13623187"/>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00671 w 13623187"/>
                    <a:gd name="connsiteY10" fmla="*/ 6283569 h 6310100"/>
                    <a:gd name="connsiteX11" fmla="*/ 0 w 13623187"/>
                    <a:gd name="connsiteY11" fmla="*/ 6310100 h 6310100"/>
                    <a:gd name="connsiteX12" fmla="*/ 0 w 13623187"/>
                    <a:gd name="connsiteY12"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4 w 13623187"/>
                    <a:gd name="connsiteY10" fmla="*/ 6283569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47564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4570148 w 13623187"/>
                    <a:gd name="connsiteY10" fmla="*/ 4759569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27501 w 13623187"/>
                    <a:gd name="connsiteY10" fmla="*/ 4243753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5976918 w 13623187"/>
                    <a:gd name="connsiteY10" fmla="*/ 5040922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5 w 13623187"/>
                    <a:gd name="connsiteY10" fmla="*/ 6236676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53906"/>
                    <a:gd name="connsiteX1" fmla="*/ 4406025 w 13623187"/>
                    <a:gd name="connsiteY1" fmla="*/ 46892 h 6353906"/>
                    <a:gd name="connsiteX2" fmla="*/ 6774087 w 13623187"/>
                    <a:gd name="connsiteY2" fmla="*/ 5017476 h 6353906"/>
                    <a:gd name="connsiteX3" fmla="*/ 9235932 w 13623187"/>
                    <a:gd name="connsiteY3" fmla="*/ 23446 h 6353906"/>
                    <a:gd name="connsiteX4" fmla="*/ 12213595 w 13623187"/>
                    <a:gd name="connsiteY4" fmla="*/ 1430215 h 6353906"/>
                    <a:gd name="connsiteX5" fmla="*/ 13620364 w 13623187"/>
                    <a:gd name="connsiteY5" fmla="*/ 6310100 h 6353906"/>
                    <a:gd name="connsiteX6" fmla="*/ 10877164 w 13623187"/>
                    <a:gd name="connsiteY6" fmla="*/ 6307015 h 6353906"/>
                    <a:gd name="connsiteX7" fmla="*/ 10877165 w 13623187"/>
                    <a:gd name="connsiteY7" fmla="*/ 4103077 h 6353906"/>
                    <a:gd name="connsiteX8" fmla="*/ 10197225 w 13623187"/>
                    <a:gd name="connsiteY8" fmla="*/ 4267200 h 6353906"/>
                    <a:gd name="connsiteX9" fmla="*/ 10173779 w 13623187"/>
                    <a:gd name="connsiteY9" fmla="*/ 6307015 h 6353906"/>
                    <a:gd name="connsiteX10" fmla="*/ 3374395 w 13623187"/>
                    <a:gd name="connsiteY10" fmla="*/ 6353906 h 6353906"/>
                    <a:gd name="connsiteX11" fmla="*/ 3327501 w 13623187"/>
                    <a:gd name="connsiteY11" fmla="*/ 4243753 h 6353906"/>
                    <a:gd name="connsiteX12" fmla="*/ 2647564 w 13623187"/>
                    <a:gd name="connsiteY12" fmla="*/ 4220308 h 6353906"/>
                    <a:gd name="connsiteX13" fmla="*/ 2647564 w 13623187"/>
                    <a:gd name="connsiteY13" fmla="*/ 6283569 h 6353906"/>
                    <a:gd name="connsiteX14" fmla="*/ 0 w 13623187"/>
                    <a:gd name="connsiteY14" fmla="*/ 6310100 h 6353906"/>
                    <a:gd name="connsiteX15" fmla="*/ 0 w 13623187"/>
                    <a:gd name="connsiteY15" fmla="*/ 0 h 6353906"/>
                    <a:gd name="connsiteX0" fmla="*/ 0 w 13623187"/>
                    <a:gd name="connsiteY0" fmla="*/ 0 h 6377352"/>
                    <a:gd name="connsiteX1" fmla="*/ 4406025 w 13623187"/>
                    <a:gd name="connsiteY1" fmla="*/ 46892 h 6377352"/>
                    <a:gd name="connsiteX2" fmla="*/ 6774087 w 13623187"/>
                    <a:gd name="connsiteY2" fmla="*/ 5017476 h 6377352"/>
                    <a:gd name="connsiteX3" fmla="*/ 9235932 w 13623187"/>
                    <a:gd name="connsiteY3" fmla="*/ 23446 h 6377352"/>
                    <a:gd name="connsiteX4" fmla="*/ 12213595 w 13623187"/>
                    <a:gd name="connsiteY4" fmla="*/ 1430215 h 6377352"/>
                    <a:gd name="connsiteX5" fmla="*/ 13620364 w 13623187"/>
                    <a:gd name="connsiteY5" fmla="*/ 6310100 h 6377352"/>
                    <a:gd name="connsiteX6" fmla="*/ 10877164 w 13623187"/>
                    <a:gd name="connsiteY6" fmla="*/ 6307015 h 6377352"/>
                    <a:gd name="connsiteX7" fmla="*/ 10877165 w 13623187"/>
                    <a:gd name="connsiteY7" fmla="*/ 4103077 h 6377352"/>
                    <a:gd name="connsiteX8" fmla="*/ 10197225 w 13623187"/>
                    <a:gd name="connsiteY8" fmla="*/ 4267200 h 6377352"/>
                    <a:gd name="connsiteX9" fmla="*/ 10173779 w 13623187"/>
                    <a:gd name="connsiteY9" fmla="*/ 6307015 h 6377352"/>
                    <a:gd name="connsiteX10" fmla="*/ 3350949 w 13623187"/>
                    <a:gd name="connsiteY10" fmla="*/ 6377352 h 6377352"/>
                    <a:gd name="connsiteX11" fmla="*/ 3327501 w 13623187"/>
                    <a:gd name="connsiteY11" fmla="*/ 4243753 h 6377352"/>
                    <a:gd name="connsiteX12" fmla="*/ 2647564 w 13623187"/>
                    <a:gd name="connsiteY12" fmla="*/ 4220308 h 6377352"/>
                    <a:gd name="connsiteX13" fmla="*/ 2647564 w 13623187"/>
                    <a:gd name="connsiteY13" fmla="*/ 6283569 h 6377352"/>
                    <a:gd name="connsiteX14" fmla="*/ 0 w 13623187"/>
                    <a:gd name="connsiteY14" fmla="*/ 6310100 h 6377352"/>
                    <a:gd name="connsiteX15" fmla="*/ 0 w 13623187"/>
                    <a:gd name="connsiteY15" fmla="*/ 0 h 6377352"/>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327501 w 13623187"/>
                    <a:gd name="connsiteY11" fmla="*/ 4243753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85552 h 6323089"/>
                    <a:gd name="connsiteX1" fmla="*/ 4406025 w 13623187"/>
                    <a:gd name="connsiteY1" fmla="*/ 39521 h 6323089"/>
                    <a:gd name="connsiteX2" fmla="*/ 6774087 w 13623187"/>
                    <a:gd name="connsiteY2" fmla="*/ 5010105 h 6323089"/>
                    <a:gd name="connsiteX3" fmla="*/ 9235932 w 13623187"/>
                    <a:gd name="connsiteY3" fmla="*/ 16075 h 6323089"/>
                    <a:gd name="connsiteX4" fmla="*/ 12213595 w 13623187"/>
                    <a:gd name="connsiteY4" fmla="*/ 1422844 h 6323089"/>
                    <a:gd name="connsiteX5" fmla="*/ 13620364 w 13623187"/>
                    <a:gd name="connsiteY5" fmla="*/ 6302729 h 6323089"/>
                    <a:gd name="connsiteX6" fmla="*/ 10877164 w 13623187"/>
                    <a:gd name="connsiteY6" fmla="*/ 6299644 h 6323089"/>
                    <a:gd name="connsiteX7" fmla="*/ 10877165 w 13623187"/>
                    <a:gd name="connsiteY7" fmla="*/ 4095706 h 6323089"/>
                    <a:gd name="connsiteX8" fmla="*/ 10197225 w 13623187"/>
                    <a:gd name="connsiteY8" fmla="*/ 4259829 h 6323089"/>
                    <a:gd name="connsiteX9" fmla="*/ 10173779 w 13623187"/>
                    <a:gd name="connsiteY9" fmla="*/ 6299644 h 6323089"/>
                    <a:gd name="connsiteX10" fmla="*/ 3397841 w 13623187"/>
                    <a:gd name="connsiteY10" fmla="*/ 6323089 h 6323089"/>
                    <a:gd name="connsiteX11" fmla="*/ 3421286 w 13623187"/>
                    <a:gd name="connsiteY11" fmla="*/ 4212936 h 6323089"/>
                    <a:gd name="connsiteX12" fmla="*/ 2647564 w 13623187"/>
                    <a:gd name="connsiteY12" fmla="*/ 4212937 h 6323089"/>
                    <a:gd name="connsiteX13" fmla="*/ 2647564 w 13623187"/>
                    <a:gd name="connsiteY13" fmla="*/ 6276198 h 6323089"/>
                    <a:gd name="connsiteX14" fmla="*/ 0 w 13623187"/>
                    <a:gd name="connsiteY14" fmla="*/ 6302729 h 6323089"/>
                    <a:gd name="connsiteX15" fmla="*/ 914400 w 13623187"/>
                    <a:gd name="connsiteY15" fmla="*/ 1985552 h 6323089"/>
                    <a:gd name="connsiteX0" fmla="*/ 937847 w 13646634"/>
                    <a:gd name="connsiteY0" fmla="*/ 1985552 h 6323089"/>
                    <a:gd name="connsiteX1" fmla="*/ 4429472 w 13646634"/>
                    <a:gd name="connsiteY1" fmla="*/ 39521 h 6323089"/>
                    <a:gd name="connsiteX2" fmla="*/ 6797534 w 13646634"/>
                    <a:gd name="connsiteY2" fmla="*/ 5010105 h 6323089"/>
                    <a:gd name="connsiteX3" fmla="*/ 9259379 w 13646634"/>
                    <a:gd name="connsiteY3" fmla="*/ 16075 h 6323089"/>
                    <a:gd name="connsiteX4" fmla="*/ 12237042 w 13646634"/>
                    <a:gd name="connsiteY4" fmla="*/ 1422844 h 6323089"/>
                    <a:gd name="connsiteX5" fmla="*/ 13643811 w 13646634"/>
                    <a:gd name="connsiteY5" fmla="*/ 6302729 h 6323089"/>
                    <a:gd name="connsiteX6" fmla="*/ 10900611 w 13646634"/>
                    <a:gd name="connsiteY6" fmla="*/ 6299644 h 6323089"/>
                    <a:gd name="connsiteX7" fmla="*/ 10900612 w 13646634"/>
                    <a:gd name="connsiteY7" fmla="*/ 4095706 h 6323089"/>
                    <a:gd name="connsiteX8" fmla="*/ 10220672 w 13646634"/>
                    <a:gd name="connsiteY8" fmla="*/ 4259829 h 6323089"/>
                    <a:gd name="connsiteX9" fmla="*/ 10197226 w 13646634"/>
                    <a:gd name="connsiteY9" fmla="*/ 6299644 h 6323089"/>
                    <a:gd name="connsiteX10" fmla="*/ 3421288 w 13646634"/>
                    <a:gd name="connsiteY10" fmla="*/ 6323089 h 6323089"/>
                    <a:gd name="connsiteX11" fmla="*/ 3444733 w 13646634"/>
                    <a:gd name="connsiteY11" fmla="*/ 4212936 h 6323089"/>
                    <a:gd name="connsiteX12" fmla="*/ 2671011 w 13646634"/>
                    <a:gd name="connsiteY12" fmla="*/ 4212937 h 6323089"/>
                    <a:gd name="connsiteX13" fmla="*/ 2671011 w 13646634"/>
                    <a:gd name="connsiteY13" fmla="*/ 6276198 h 6323089"/>
                    <a:gd name="connsiteX14" fmla="*/ 0 w 13646634"/>
                    <a:gd name="connsiteY14" fmla="*/ 6232390 h 6323089"/>
                    <a:gd name="connsiteX15" fmla="*/ 937847 w 13646634"/>
                    <a:gd name="connsiteY15" fmla="*/ 1985552 h 6323089"/>
                    <a:gd name="connsiteX0" fmla="*/ 867509 w 13576296"/>
                    <a:gd name="connsiteY0" fmla="*/ 1985552 h 6323089"/>
                    <a:gd name="connsiteX1" fmla="*/ 4359134 w 13576296"/>
                    <a:gd name="connsiteY1" fmla="*/ 39521 h 6323089"/>
                    <a:gd name="connsiteX2" fmla="*/ 6727196 w 13576296"/>
                    <a:gd name="connsiteY2" fmla="*/ 5010105 h 6323089"/>
                    <a:gd name="connsiteX3" fmla="*/ 9189041 w 13576296"/>
                    <a:gd name="connsiteY3" fmla="*/ 16075 h 6323089"/>
                    <a:gd name="connsiteX4" fmla="*/ 12166704 w 13576296"/>
                    <a:gd name="connsiteY4" fmla="*/ 1422844 h 6323089"/>
                    <a:gd name="connsiteX5" fmla="*/ 13573473 w 13576296"/>
                    <a:gd name="connsiteY5" fmla="*/ 6302729 h 6323089"/>
                    <a:gd name="connsiteX6" fmla="*/ 10830273 w 13576296"/>
                    <a:gd name="connsiteY6" fmla="*/ 6299644 h 6323089"/>
                    <a:gd name="connsiteX7" fmla="*/ 10830274 w 13576296"/>
                    <a:gd name="connsiteY7" fmla="*/ 4095706 h 6323089"/>
                    <a:gd name="connsiteX8" fmla="*/ 10150334 w 13576296"/>
                    <a:gd name="connsiteY8" fmla="*/ 4259829 h 6323089"/>
                    <a:gd name="connsiteX9" fmla="*/ 10126888 w 13576296"/>
                    <a:gd name="connsiteY9" fmla="*/ 6299644 h 6323089"/>
                    <a:gd name="connsiteX10" fmla="*/ 3350950 w 13576296"/>
                    <a:gd name="connsiteY10" fmla="*/ 6323089 h 6323089"/>
                    <a:gd name="connsiteX11" fmla="*/ 3374395 w 13576296"/>
                    <a:gd name="connsiteY11" fmla="*/ 4212936 h 6323089"/>
                    <a:gd name="connsiteX12" fmla="*/ 2600673 w 13576296"/>
                    <a:gd name="connsiteY12" fmla="*/ 4212937 h 6323089"/>
                    <a:gd name="connsiteX13" fmla="*/ 2600673 w 13576296"/>
                    <a:gd name="connsiteY13" fmla="*/ 6276198 h 6323089"/>
                    <a:gd name="connsiteX14" fmla="*/ 0 w 13576296"/>
                    <a:gd name="connsiteY14" fmla="*/ 6302729 h 6323089"/>
                    <a:gd name="connsiteX15" fmla="*/ 867509 w 13576296"/>
                    <a:gd name="connsiteY15" fmla="*/ 1985552 h 6323089"/>
                    <a:gd name="connsiteX0" fmla="*/ 875123 w 13583910"/>
                    <a:gd name="connsiteY0" fmla="*/ 1985552 h 6323089"/>
                    <a:gd name="connsiteX1" fmla="*/ 4366748 w 13583910"/>
                    <a:gd name="connsiteY1" fmla="*/ 39521 h 6323089"/>
                    <a:gd name="connsiteX2" fmla="*/ 6734810 w 13583910"/>
                    <a:gd name="connsiteY2" fmla="*/ 5010105 h 6323089"/>
                    <a:gd name="connsiteX3" fmla="*/ 9196655 w 13583910"/>
                    <a:gd name="connsiteY3" fmla="*/ 16075 h 6323089"/>
                    <a:gd name="connsiteX4" fmla="*/ 12174318 w 13583910"/>
                    <a:gd name="connsiteY4" fmla="*/ 1422844 h 6323089"/>
                    <a:gd name="connsiteX5" fmla="*/ 13581087 w 13583910"/>
                    <a:gd name="connsiteY5" fmla="*/ 6302729 h 6323089"/>
                    <a:gd name="connsiteX6" fmla="*/ 10837887 w 13583910"/>
                    <a:gd name="connsiteY6" fmla="*/ 6299644 h 6323089"/>
                    <a:gd name="connsiteX7" fmla="*/ 10837888 w 13583910"/>
                    <a:gd name="connsiteY7" fmla="*/ 4095706 h 6323089"/>
                    <a:gd name="connsiteX8" fmla="*/ 10157948 w 13583910"/>
                    <a:gd name="connsiteY8" fmla="*/ 4259829 h 6323089"/>
                    <a:gd name="connsiteX9" fmla="*/ 10134502 w 13583910"/>
                    <a:gd name="connsiteY9" fmla="*/ 6299644 h 6323089"/>
                    <a:gd name="connsiteX10" fmla="*/ 3358564 w 13583910"/>
                    <a:gd name="connsiteY10" fmla="*/ 6323089 h 6323089"/>
                    <a:gd name="connsiteX11" fmla="*/ 3382009 w 13583910"/>
                    <a:gd name="connsiteY11" fmla="*/ 4212936 h 6323089"/>
                    <a:gd name="connsiteX12" fmla="*/ 2608287 w 13583910"/>
                    <a:gd name="connsiteY12" fmla="*/ 4212937 h 6323089"/>
                    <a:gd name="connsiteX13" fmla="*/ 2608287 w 13583910"/>
                    <a:gd name="connsiteY13" fmla="*/ 6276198 h 6323089"/>
                    <a:gd name="connsiteX14" fmla="*/ 7614 w 13583910"/>
                    <a:gd name="connsiteY14" fmla="*/ 6302729 h 6323089"/>
                    <a:gd name="connsiteX15" fmla="*/ 875123 w 13583910"/>
                    <a:gd name="connsiteY15" fmla="*/ 1985552 h 6323089"/>
                    <a:gd name="connsiteX0" fmla="*/ 1154365 w 13581798"/>
                    <a:gd name="connsiteY0" fmla="*/ 1654535 h 6343764"/>
                    <a:gd name="connsiteX1" fmla="*/ 4364636 w 13581798"/>
                    <a:gd name="connsiteY1" fmla="*/ 60196 h 6343764"/>
                    <a:gd name="connsiteX2" fmla="*/ 6732698 w 13581798"/>
                    <a:gd name="connsiteY2" fmla="*/ 5030780 h 6343764"/>
                    <a:gd name="connsiteX3" fmla="*/ 9194543 w 13581798"/>
                    <a:gd name="connsiteY3" fmla="*/ 36750 h 6343764"/>
                    <a:gd name="connsiteX4" fmla="*/ 12172206 w 13581798"/>
                    <a:gd name="connsiteY4" fmla="*/ 1443519 h 6343764"/>
                    <a:gd name="connsiteX5" fmla="*/ 13578975 w 13581798"/>
                    <a:gd name="connsiteY5" fmla="*/ 6323404 h 6343764"/>
                    <a:gd name="connsiteX6" fmla="*/ 10835775 w 13581798"/>
                    <a:gd name="connsiteY6" fmla="*/ 6320319 h 6343764"/>
                    <a:gd name="connsiteX7" fmla="*/ 10835776 w 13581798"/>
                    <a:gd name="connsiteY7" fmla="*/ 4116381 h 6343764"/>
                    <a:gd name="connsiteX8" fmla="*/ 10155836 w 13581798"/>
                    <a:gd name="connsiteY8" fmla="*/ 4280504 h 6343764"/>
                    <a:gd name="connsiteX9" fmla="*/ 10132390 w 13581798"/>
                    <a:gd name="connsiteY9" fmla="*/ 6320319 h 6343764"/>
                    <a:gd name="connsiteX10" fmla="*/ 3356452 w 13581798"/>
                    <a:gd name="connsiteY10" fmla="*/ 6343764 h 6343764"/>
                    <a:gd name="connsiteX11" fmla="*/ 3379897 w 13581798"/>
                    <a:gd name="connsiteY11" fmla="*/ 4233611 h 6343764"/>
                    <a:gd name="connsiteX12" fmla="*/ 2606175 w 13581798"/>
                    <a:gd name="connsiteY12" fmla="*/ 4233612 h 6343764"/>
                    <a:gd name="connsiteX13" fmla="*/ 2606175 w 13581798"/>
                    <a:gd name="connsiteY13" fmla="*/ 6296873 h 6343764"/>
                    <a:gd name="connsiteX14" fmla="*/ 5502 w 13581798"/>
                    <a:gd name="connsiteY14" fmla="*/ 6323404 h 6343764"/>
                    <a:gd name="connsiteX15" fmla="*/ 1154365 w 13581798"/>
                    <a:gd name="connsiteY15" fmla="*/ 1654535 h 6343764"/>
                    <a:gd name="connsiteX0" fmla="*/ 1154012 w 13581445"/>
                    <a:gd name="connsiteY0" fmla="*/ 1654535 h 6343764"/>
                    <a:gd name="connsiteX1" fmla="*/ 4364283 w 13581445"/>
                    <a:gd name="connsiteY1" fmla="*/ 60196 h 6343764"/>
                    <a:gd name="connsiteX2" fmla="*/ 6732345 w 13581445"/>
                    <a:gd name="connsiteY2" fmla="*/ 5030780 h 6343764"/>
                    <a:gd name="connsiteX3" fmla="*/ 9194190 w 13581445"/>
                    <a:gd name="connsiteY3" fmla="*/ 36750 h 6343764"/>
                    <a:gd name="connsiteX4" fmla="*/ 12171853 w 13581445"/>
                    <a:gd name="connsiteY4" fmla="*/ 1443519 h 6343764"/>
                    <a:gd name="connsiteX5" fmla="*/ 13578622 w 13581445"/>
                    <a:gd name="connsiteY5" fmla="*/ 6323404 h 6343764"/>
                    <a:gd name="connsiteX6" fmla="*/ 10835422 w 13581445"/>
                    <a:gd name="connsiteY6" fmla="*/ 6320319 h 6343764"/>
                    <a:gd name="connsiteX7" fmla="*/ 10835423 w 13581445"/>
                    <a:gd name="connsiteY7" fmla="*/ 4116381 h 6343764"/>
                    <a:gd name="connsiteX8" fmla="*/ 10155483 w 13581445"/>
                    <a:gd name="connsiteY8" fmla="*/ 4280504 h 6343764"/>
                    <a:gd name="connsiteX9" fmla="*/ 10132037 w 13581445"/>
                    <a:gd name="connsiteY9" fmla="*/ 6320319 h 6343764"/>
                    <a:gd name="connsiteX10" fmla="*/ 3356099 w 13581445"/>
                    <a:gd name="connsiteY10" fmla="*/ 6343764 h 6343764"/>
                    <a:gd name="connsiteX11" fmla="*/ 3379544 w 13581445"/>
                    <a:gd name="connsiteY11" fmla="*/ 4233611 h 6343764"/>
                    <a:gd name="connsiteX12" fmla="*/ 2605822 w 13581445"/>
                    <a:gd name="connsiteY12" fmla="*/ 4233612 h 6343764"/>
                    <a:gd name="connsiteX13" fmla="*/ 2605822 w 13581445"/>
                    <a:gd name="connsiteY13" fmla="*/ 6296873 h 6343764"/>
                    <a:gd name="connsiteX14" fmla="*/ 5149 w 13581445"/>
                    <a:gd name="connsiteY14" fmla="*/ 6323404 h 6343764"/>
                    <a:gd name="connsiteX15" fmla="*/ 1154012 w 13581445"/>
                    <a:gd name="connsiteY15" fmla="*/ 1654535 h 6343764"/>
                    <a:gd name="connsiteX0" fmla="*/ 1227606 w 13655039"/>
                    <a:gd name="connsiteY0" fmla="*/ 1654535 h 6343764"/>
                    <a:gd name="connsiteX1" fmla="*/ 4437877 w 13655039"/>
                    <a:gd name="connsiteY1" fmla="*/ 60196 h 6343764"/>
                    <a:gd name="connsiteX2" fmla="*/ 6805939 w 13655039"/>
                    <a:gd name="connsiteY2" fmla="*/ 5030780 h 6343764"/>
                    <a:gd name="connsiteX3" fmla="*/ 9267784 w 13655039"/>
                    <a:gd name="connsiteY3" fmla="*/ 36750 h 6343764"/>
                    <a:gd name="connsiteX4" fmla="*/ 12245447 w 13655039"/>
                    <a:gd name="connsiteY4" fmla="*/ 1443519 h 6343764"/>
                    <a:gd name="connsiteX5" fmla="*/ 13652216 w 13655039"/>
                    <a:gd name="connsiteY5" fmla="*/ 6323404 h 6343764"/>
                    <a:gd name="connsiteX6" fmla="*/ 10909016 w 13655039"/>
                    <a:gd name="connsiteY6" fmla="*/ 6320319 h 6343764"/>
                    <a:gd name="connsiteX7" fmla="*/ 10909017 w 13655039"/>
                    <a:gd name="connsiteY7" fmla="*/ 4116381 h 6343764"/>
                    <a:gd name="connsiteX8" fmla="*/ 10229077 w 13655039"/>
                    <a:gd name="connsiteY8" fmla="*/ 4280504 h 6343764"/>
                    <a:gd name="connsiteX9" fmla="*/ 10205631 w 13655039"/>
                    <a:gd name="connsiteY9" fmla="*/ 6320319 h 6343764"/>
                    <a:gd name="connsiteX10" fmla="*/ 3429693 w 13655039"/>
                    <a:gd name="connsiteY10" fmla="*/ 6343764 h 6343764"/>
                    <a:gd name="connsiteX11" fmla="*/ 3453138 w 13655039"/>
                    <a:gd name="connsiteY11" fmla="*/ 4233611 h 6343764"/>
                    <a:gd name="connsiteX12" fmla="*/ 2679416 w 13655039"/>
                    <a:gd name="connsiteY12" fmla="*/ 4233612 h 6343764"/>
                    <a:gd name="connsiteX13" fmla="*/ 2679416 w 13655039"/>
                    <a:gd name="connsiteY13" fmla="*/ 6296873 h 6343764"/>
                    <a:gd name="connsiteX14" fmla="*/ 78743 w 13655039"/>
                    <a:gd name="connsiteY14" fmla="*/ 6323404 h 6343764"/>
                    <a:gd name="connsiteX15" fmla="*/ 1227606 w 13655039"/>
                    <a:gd name="connsiteY15" fmla="*/ 1654535 h 6343764"/>
                    <a:gd name="connsiteX0" fmla="*/ 1227606 w 13655039"/>
                    <a:gd name="connsiteY0" fmla="*/ 1626092 h 6315321"/>
                    <a:gd name="connsiteX1" fmla="*/ 4437877 w 13655039"/>
                    <a:gd name="connsiteY1" fmla="*/ 31753 h 6315321"/>
                    <a:gd name="connsiteX2" fmla="*/ 6805939 w 13655039"/>
                    <a:gd name="connsiteY2" fmla="*/ 5002337 h 6315321"/>
                    <a:gd name="connsiteX3" fmla="*/ 9267784 w 13655039"/>
                    <a:gd name="connsiteY3" fmla="*/ 8307 h 6315321"/>
                    <a:gd name="connsiteX4" fmla="*/ 12245447 w 13655039"/>
                    <a:gd name="connsiteY4" fmla="*/ 1415076 h 6315321"/>
                    <a:gd name="connsiteX5" fmla="*/ 13652216 w 13655039"/>
                    <a:gd name="connsiteY5" fmla="*/ 6294961 h 6315321"/>
                    <a:gd name="connsiteX6" fmla="*/ 10909016 w 13655039"/>
                    <a:gd name="connsiteY6" fmla="*/ 6291876 h 6315321"/>
                    <a:gd name="connsiteX7" fmla="*/ 10909017 w 13655039"/>
                    <a:gd name="connsiteY7" fmla="*/ 4087938 h 6315321"/>
                    <a:gd name="connsiteX8" fmla="*/ 10229077 w 13655039"/>
                    <a:gd name="connsiteY8" fmla="*/ 4252061 h 6315321"/>
                    <a:gd name="connsiteX9" fmla="*/ 10205631 w 13655039"/>
                    <a:gd name="connsiteY9" fmla="*/ 6291876 h 6315321"/>
                    <a:gd name="connsiteX10" fmla="*/ 3429693 w 13655039"/>
                    <a:gd name="connsiteY10" fmla="*/ 6315321 h 6315321"/>
                    <a:gd name="connsiteX11" fmla="*/ 3453138 w 13655039"/>
                    <a:gd name="connsiteY11" fmla="*/ 4205168 h 6315321"/>
                    <a:gd name="connsiteX12" fmla="*/ 2679416 w 13655039"/>
                    <a:gd name="connsiteY12" fmla="*/ 4205169 h 6315321"/>
                    <a:gd name="connsiteX13" fmla="*/ 2679416 w 13655039"/>
                    <a:gd name="connsiteY13" fmla="*/ 6268430 h 6315321"/>
                    <a:gd name="connsiteX14" fmla="*/ 78743 w 13655039"/>
                    <a:gd name="connsiteY14" fmla="*/ 6294961 h 6315321"/>
                    <a:gd name="connsiteX15" fmla="*/ 1227606 w 13655039"/>
                    <a:gd name="connsiteY15" fmla="*/ 1626092 h 6315321"/>
                    <a:gd name="connsiteX0" fmla="*/ 1227606 w 13655039"/>
                    <a:gd name="connsiteY0" fmla="*/ 1618416 h 6307645"/>
                    <a:gd name="connsiteX1" fmla="*/ 4437877 w 13655039"/>
                    <a:gd name="connsiteY1" fmla="*/ 24077 h 6307645"/>
                    <a:gd name="connsiteX2" fmla="*/ 6805939 w 13655039"/>
                    <a:gd name="connsiteY2" fmla="*/ 4994661 h 6307645"/>
                    <a:gd name="connsiteX3" fmla="*/ 9267784 w 13655039"/>
                    <a:gd name="connsiteY3" fmla="*/ 631 h 6307645"/>
                    <a:gd name="connsiteX4" fmla="*/ 12245447 w 13655039"/>
                    <a:gd name="connsiteY4" fmla="*/ 1407400 h 6307645"/>
                    <a:gd name="connsiteX5" fmla="*/ 13652216 w 13655039"/>
                    <a:gd name="connsiteY5" fmla="*/ 6287285 h 6307645"/>
                    <a:gd name="connsiteX6" fmla="*/ 10909016 w 13655039"/>
                    <a:gd name="connsiteY6" fmla="*/ 6284200 h 6307645"/>
                    <a:gd name="connsiteX7" fmla="*/ 10909017 w 13655039"/>
                    <a:gd name="connsiteY7" fmla="*/ 4080262 h 6307645"/>
                    <a:gd name="connsiteX8" fmla="*/ 10229077 w 13655039"/>
                    <a:gd name="connsiteY8" fmla="*/ 4244385 h 6307645"/>
                    <a:gd name="connsiteX9" fmla="*/ 10205631 w 13655039"/>
                    <a:gd name="connsiteY9" fmla="*/ 6284200 h 6307645"/>
                    <a:gd name="connsiteX10" fmla="*/ 3429693 w 13655039"/>
                    <a:gd name="connsiteY10" fmla="*/ 6307645 h 6307645"/>
                    <a:gd name="connsiteX11" fmla="*/ 3453138 w 13655039"/>
                    <a:gd name="connsiteY11" fmla="*/ 4197492 h 6307645"/>
                    <a:gd name="connsiteX12" fmla="*/ 2679416 w 13655039"/>
                    <a:gd name="connsiteY12" fmla="*/ 4197493 h 6307645"/>
                    <a:gd name="connsiteX13" fmla="*/ 2679416 w 13655039"/>
                    <a:gd name="connsiteY13" fmla="*/ 6260754 h 6307645"/>
                    <a:gd name="connsiteX14" fmla="*/ 78743 w 13655039"/>
                    <a:gd name="connsiteY14" fmla="*/ 6287285 h 6307645"/>
                    <a:gd name="connsiteX15" fmla="*/ 1227606 w 1365503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7333287 w 13663209"/>
                    <a:gd name="connsiteY10" fmla="*/ 6263952 h 6307645"/>
                    <a:gd name="connsiteX11" fmla="*/ 3437863 w 13663209"/>
                    <a:gd name="connsiteY11" fmla="*/ 6307645 h 6307645"/>
                    <a:gd name="connsiteX12" fmla="*/ 3461308 w 13663209"/>
                    <a:gd name="connsiteY12" fmla="*/ 4197492 h 6307645"/>
                    <a:gd name="connsiteX13" fmla="*/ 2687586 w 13663209"/>
                    <a:gd name="connsiteY13" fmla="*/ 4197493 h 6307645"/>
                    <a:gd name="connsiteX14" fmla="*/ 2687586 w 13663209"/>
                    <a:gd name="connsiteY14" fmla="*/ 6260754 h 6307645"/>
                    <a:gd name="connsiteX15" fmla="*/ 86913 w 13663209"/>
                    <a:gd name="connsiteY15" fmla="*/ 6287285 h 6307645"/>
                    <a:gd name="connsiteX16" fmla="*/ 1235776 w 13663209"/>
                    <a:gd name="connsiteY16"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7333287 w 13663209"/>
                    <a:gd name="connsiteY9" fmla="*/ 6263952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7333287 w 13663209"/>
                    <a:gd name="connsiteY8" fmla="*/ 6263952 h 6307645"/>
                    <a:gd name="connsiteX9" fmla="*/ 3437863 w 13663209"/>
                    <a:gd name="connsiteY9" fmla="*/ 6307645 h 6307645"/>
                    <a:gd name="connsiteX10" fmla="*/ 3461308 w 13663209"/>
                    <a:gd name="connsiteY10" fmla="*/ 4197492 h 6307645"/>
                    <a:gd name="connsiteX11" fmla="*/ 2687586 w 13663209"/>
                    <a:gd name="connsiteY11" fmla="*/ 4197493 h 6307645"/>
                    <a:gd name="connsiteX12" fmla="*/ 2687586 w 13663209"/>
                    <a:gd name="connsiteY12" fmla="*/ 6260754 h 6307645"/>
                    <a:gd name="connsiteX13" fmla="*/ 86913 w 13663209"/>
                    <a:gd name="connsiteY13" fmla="*/ 6287285 h 6307645"/>
                    <a:gd name="connsiteX14" fmla="*/ 1235776 w 13663209"/>
                    <a:gd name="connsiteY14"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7333287 w 13663209"/>
                    <a:gd name="connsiteY7" fmla="*/ 6263952 h 6307645"/>
                    <a:gd name="connsiteX8" fmla="*/ 3437863 w 13663209"/>
                    <a:gd name="connsiteY8" fmla="*/ 6307645 h 6307645"/>
                    <a:gd name="connsiteX9" fmla="*/ 3461308 w 13663209"/>
                    <a:gd name="connsiteY9" fmla="*/ 4197492 h 6307645"/>
                    <a:gd name="connsiteX10" fmla="*/ 2687586 w 13663209"/>
                    <a:gd name="connsiteY10" fmla="*/ 4197493 h 6307645"/>
                    <a:gd name="connsiteX11" fmla="*/ 2687586 w 13663209"/>
                    <a:gd name="connsiteY11" fmla="*/ 6260754 h 6307645"/>
                    <a:gd name="connsiteX12" fmla="*/ 86913 w 13663209"/>
                    <a:gd name="connsiteY12" fmla="*/ 6287285 h 6307645"/>
                    <a:gd name="connsiteX13" fmla="*/ 1235776 w 13663209"/>
                    <a:gd name="connsiteY13"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7333287 w 13663209"/>
                    <a:gd name="connsiteY6" fmla="*/ 6263952 h 6307645"/>
                    <a:gd name="connsiteX7" fmla="*/ 3437863 w 13663209"/>
                    <a:gd name="connsiteY7" fmla="*/ 6307645 h 6307645"/>
                    <a:gd name="connsiteX8" fmla="*/ 3461308 w 13663209"/>
                    <a:gd name="connsiteY8" fmla="*/ 4197492 h 6307645"/>
                    <a:gd name="connsiteX9" fmla="*/ 2687586 w 13663209"/>
                    <a:gd name="connsiteY9" fmla="*/ 4197493 h 6307645"/>
                    <a:gd name="connsiteX10" fmla="*/ 2687586 w 13663209"/>
                    <a:gd name="connsiteY10" fmla="*/ 6260754 h 6307645"/>
                    <a:gd name="connsiteX11" fmla="*/ 86913 w 13663209"/>
                    <a:gd name="connsiteY11" fmla="*/ 6287285 h 6307645"/>
                    <a:gd name="connsiteX12" fmla="*/ 1235776 w 13663209"/>
                    <a:gd name="connsiteY12"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333287 w 12253617"/>
                    <a:gd name="connsiteY5" fmla="*/ 6263952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27152 h 6316381"/>
                    <a:gd name="connsiteX1" fmla="*/ 4446047 w 12253617"/>
                    <a:gd name="connsiteY1" fmla="*/ 32813 h 6316381"/>
                    <a:gd name="connsiteX2" fmla="*/ 6814109 w 12253617"/>
                    <a:gd name="connsiteY2" fmla="*/ 5003397 h 6316381"/>
                    <a:gd name="connsiteX3" fmla="*/ 9275954 w 12253617"/>
                    <a:gd name="connsiteY3" fmla="*/ 9367 h 6316381"/>
                    <a:gd name="connsiteX4" fmla="*/ 12253617 w 12253617"/>
                    <a:gd name="connsiteY4" fmla="*/ 1416136 h 6316381"/>
                    <a:gd name="connsiteX5" fmla="*/ 7418397 w 12253617"/>
                    <a:gd name="connsiteY5" fmla="*/ 6316381 h 6316381"/>
                    <a:gd name="connsiteX6" fmla="*/ 3437863 w 12253617"/>
                    <a:gd name="connsiteY6" fmla="*/ 6316381 h 6316381"/>
                    <a:gd name="connsiteX7" fmla="*/ 3461308 w 12253617"/>
                    <a:gd name="connsiteY7" fmla="*/ 4206228 h 6316381"/>
                    <a:gd name="connsiteX8" fmla="*/ 2687586 w 12253617"/>
                    <a:gd name="connsiteY8" fmla="*/ 4206229 h 6316381"/>
                    <a:gd name="connsiteX9" fmla="*/ 2687586 w 12253617"/>
                    <a:gd name="connsiteY9" fmla="*/ 6269490 h 6316381"/>
                    <a:gd name="connsiteX10" fmla="*/ 86913 w 12253617"/>
                    <a:gd name="connsiteY10" fmla="*/ 6296021 h 6316381"/>
                    <a:gd name="connsiteX11" fmla="*/ 1235776 w 12253617"/>
                    <a:gd name="connsiteY11" fmla="*/ 1627152 h 6316381"/>
                    <a:gd name="connsiteX0" fmla="*/ 1235776 w 12253617"/>
                    <a:gd name="connsiteY0" fmla="*/ 1619906 h 6309135"/>
                    <a:gd name="connsiteX1" fmla="*/ 4446047 w 12253617"/>
                    <a:gd name="connsiteY1" fmla="*/ 25567 h 6309135"/>
                    <a:gd name="connsiteX2" fmla="*/ 6814109 w 12253617"/>
                    <a:gd name="connsiteY2" fmla="*/ 4996151 h 6309135"/>
                    <a:gd name="connsiteX3" fmla="*/ 9275954 w 12253617"/>
                    <a:gd name="connsiteY3" fmla="*/ 2121 h 6309135"/>
                    <a:gd name="connsiteX4" fmla="*/ 12253617 w 12253617"/>
                    <a:gd name="connsiteY4" fmla="*/ 1408890 h 6309135"/>
                    <a:gd name="connsiteX5" fmla="*/ 7418397 w 12253617"/>
                    <a:gd name="connsiteY5" fmla="*/ 6309135 h 6309135"/>
                    <a:gd name="connsiteX6" fmla="*/ 3437863 w 12253617"/>
                    <a:gd name="connsiteY6" fmla="*/ 6309135 h 6309135"/>
                    <a:gd name="connsiteX7" fmla="*/ 3461308 w 12253617"/>
                    <a:gd name="connsiteY7" fmla="*/ 4198982 h 6309135"/>
                    <a:gd name="connsiteX8" fmla="*/ 2687586 w 12253617"/>
                    <a:gd name="connsiteY8" fmla="*/ 4198983 h 6309135"/>
                    <a:gd name="connsiteX9" fmla="*/ 2687586 w 12253617"/>
                    <a:gd name="connsiteY9" fmla="*/ 6262244 h 6309135"/>
                    <a:gd name="connsiteX10" fmla="*/ 86913 w 12253617"/>
                    <a:gd name="connsiteY10" fmla="*/ 6288775 h 6309135"/>
                    <a:gd name="connsiteX11" fmla="*/ 1235776 w 12253617"/>
                    <a:gd name="connsiteY11" fmla="*/ 1619906 h 6309135"/>
                    <a:gd name="connsiteX0" fmla="*/ 1235776 w 12253617"/>
                    <a:gd name="connsiteY0" fmla="*/ 1619905 h 6309134"/>
                    <a:gd name="connsiteX1" fmla="*/ 4446047 w 12253617"/>
                    <a:gd name="connsiteY1" fmla="*/ 25566 h 6309134"/>
                    <a:gd name="connsiteX2" fmla="*/ 6814109 w 12253617"/>
                    <a:gd name="connsiteY2" fmla="*/ 4996150 h 6309134"/>
                    <a:gd name="connsiteX3" fmla="*/ 9275954 w 12253617"/>
                    <a:gd name="connsiteY3" fmla="*/ 2120 h 6309134"/>
                    <a:gd name="connsiteX4" fmla="*/ 12253617 w 12253617"/>
                    <a:gd name="connsiteY4" fmla="*/ 1408889 h 6309134"/>
                    <a:gd name="connsiteX5" fmla="*/ 7418397 w 12253617"/>
                    <a:gd name="connsiteY5" fmla="*/ 6309134 h 6309134"/>
                    <a:gd name="connsiteX6" fmla="*/ 3437863 w 12253617"/>
                    <a:gd name="connsiteY6" fmla="*/ 6309134 h 6309134"/>
                    <a:gd name="connsiteX7" fmla="*/ 3461308 w 12253617"/>
                    <a:gd name="connsiteY7" fmla="*/ 4198981 h 6309134"/>
                    <a:gd name="connsiteX8" fmla="*/ 2687586 w 12253617"/>
                    <a:gd name="connsiteY8" fmla="*/ 4198982 h 6309134"/>
                    <a:gd name="connsiteX9" fmla="*/ 2687586 w 12253617"/>
                    <a:gd name="connsiteY9" fmla="*/ 6262243 h 6309134"/>
                    <a:gd name="connsiteX10" fmla="*/ 86913 w 12253617"/>
                    <a:gd name="connsiteY10" fmla="*/ 6288774 h 6309134"/>
                    <a:gd name="connsiteX11" fmla="*/ 1235776 w 12253617"/>
                    <a:gd name="connsiteY11" fmla="*/ 1619905 h 6309134"/>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17805 h 6307034"/>
                    <a:gd name="connsiteX1" fmla="*/ 4446047 w 12168508"/>
                    <a:gd name="connsiteY1" fmla="*/ 23466 h 6307034"/>
                    <a:gd name="connsiteX2" fmla="*/ 6814109 w 12168508"/>
                    <a:gd name="connsiteY2" fmla="*/ 4994050 h 6307034"/>
                    <a:gd name="connsiteX3" fmla="*/ 9275954 w 12168508"/>
                    <a:gd name="connsiteY3" fmla="*/ 20 h 6307034"/>
                    <a:gd name="connsiteX4" fmla="*/ 12168508 w 12168508"/>
                    <a:gd name="connsiteY4" fmla="*/ 1363096 h 6307034"/>
                    <a:gd name="connsiteX5" fmla="*/ 7418397 w 12168508"/>
                    <a:gd name="connsiteY5" fmla="*/ 6307034 h 6307034"/>
                    <a:gd name="connsiteX6" fmla="*/ 3437863 w 12168508"/>
                    <a:gd name="connsiteY6" fmla="*/ 6307034 h 6307034"/>
                    <a:gd name="connsiteX7" fmla="*/ 3461308 w 12168508"/>
                    <a:gd name="connsiteY7" fmla="*/ 4196881 h 6307034"/>
                    <a:gd name="connsiteX8" fmla="*/ 2687586 w 12168508"/>
                    <a:gd name="connsiteY8" fmla="*/ 4196882 h 6307034"/>
                    <a:gd name="connsiteX9" fmla="*/ 2687586 w 12168508"/>
                    <a:gd name="connsiteY9" fmla="*/ 6260143 h 6307034"/>
                    <a:gd name="connsiteX10" fmla="*/ 86913 w 12168508"/>
                    <a:gd name="connsiteY10" fmla="*/ 6286674 h 6307034"/>
                    <a:gd name="connsiteX11" fmla="*/ 1235776 w 12168508"/>
                    <a:gd name="connsiteY11" fmla="*/ 1617805 h 6307034"/>
                    <a:gd name="connsiteX0" fmla="*/ 1376894 w 12309626"/>
                    <a:gd name="connsiteY0" fmla="*/ 1617805 h 6307034"/>
                    <a:gd name="connsiteX1" fmla="*/ 4587165 w 12309626"/>
                    <a:gd name="connsiteY1" fmla="*/ 23466 h 6307034"/>
                    <a:gd name="connsiteX2" fmla="*/ 6955227 w 12309626"/>
                    <a:gd name="connsiteY2" fmla="*/ 4994050 h 6307034"/>
                    <a:gd name="connsiteX3" fmla="*/ 9417072 w 12309626"/>
                    <a:gd name="connsiteY3" fmla="*/ 20 h 6307034"/>
                    <a:gd name="connsiteX4" fmla="*/ 12309626 w 12309626"/>
                    <a:gd name="connsiteY4" fmla="*/ 1363096 h 6307034"/>
                    <a:gd name="connsiteX5" fmla="*/ 7559515 w 12309626"/>
                    <a:gd name="connsiteY5" fmla="*/ 6307034 h 6307034"/>
                    <a:gd name="connsiteX6" fmla="*/ 3578981 w 12309626"/>
                    <a:gd name="connsiteY6" fmla="*/ 6307034 h 6307034"/>
                    <a:gd name="connsiteX7" fmla="*/ 3602426 w 12309626"/>
                    <a:gd name="connsiteY7" fmla="*/ 4196881 h 6307034"/>
                    <a:gd name="connsiteX8" fmla="*/ 2828704 w 12309626"/>
                    <a:gd name="connsiteY8" fmla="*/ 4196882 h 6307034"/>
                    <a:gd name="connsiteX9" fmla="*/ 2828704 w 12309626"/>
                    <a:gd name="connsiteY9" fmla="*/ 6260143 h 6307034"/>
                    <a:gd name="connsiteX10" fmla="*/ 79090 w 12309626"/>
                    <a:gd name="connsiteY10" fmla="*/ 6221134 h 6307034"/>
                    <a:gd name="connsiteX11" fmla="*/ 1376894 w 12309626"/>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869270 w 12350192"/>
                    <a:gd name="connsiteY9" fmla="*/ 6260143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65891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54393 h 6307034"/>
                    <a:gd name="connsiteX10" fmla="*/ 77102 w 12350192"/>
                    <a:gd name="connsiteY10" fmla="*/ 6286674 h 6307034"/>
                    <a:gd name="connsiteX11" fmla="*/ 1417460 w 12350192"/>
                    <a:gd name="connsiteY11" fmla="*/ 1617805 h 6307034"/>
                    <a:gd name="connsiteX0" fmla="*/ 1432418 w 12365150"/>
                    <a:gd name="connsiteY0" fmla="*/ 1617805 h 6307034"/>
                    <a:gd name="connsiteX1" fmla="*/ 4642689 w 12365150"/>
                    <a:gd name="connsiteY1" fmla="*/ 23466 h 6307034"/>
                    <a:gd name="connsiteX2" fmla="*/ 7010751 w 12365150"/>
                    <a:gd name="connsiteY2" fmla="*/ 4994050 h 6307034"/>
                    <a:gd name="connsiteX3" fmla="*/ 9472596 w 12365150"/>
                    <a:gd name="connsiteY3" fmla="*/ 20 h 6307034"/>
                    <a:gd name="connsiteX4" fmla="*/ 12365150 w 12365150"/>
                    <a:gd name="connsiteY4" fmla="*/ 1363096 h 6307034"/>
                    <a:gd name="connsiteX5" fmla="*/ 7615039 w 12365150"/>
                    <a:gd name="connsiteY5" fmla="*/ 6307034 h 6307034"/>
                    <a:gd name="connsiteX6" fmla="*/ 3634505 w 12365150"/>
                    <a:gd name="connsiteY6" fmla="*/ 6307034 h 6307034"/>
                    <a:gd name="connsiteX7" fmla="*/ 3657950 w 12365150"/>
                    <a:gd name="connsiteY7" fmla="*/ 4196881 h 6307034"/>
                    <a:gd name="connsiteX8" fmla="*/ 2884228 w 12365150"/>
                    <a:gd name="connsiteY8" fmla="*/ 4196882 h 6307034"/>
                    <a:gd name="connsiteX9" fmla="*/ 2968217 w 12365150"/>
                    <a:gd name="connsiteY9" fmla="*/ 6254393 h 6307034"/>
                    <a:gd name="connsiteX10" fmla="*/ 76395 w 12365150"/>
                    <a:gd name="connsiteY10" fmla="*/ 6278632 h 6307034"/>
                    <a:gd name="connsiteX11" fmla="*/ 1432418 w 12365150"/>
                    <a:gd name="connsiteY11" fmla="*/ 1617805 h 6307034"/>
                    <a:gd name="connsiteX0" fmla="*/ 1428679 w 12361411"/>
                    <a:gd name="connsiteY0" fmla="*/ 1617805 h 6307034"/>
                    <a:gd name="connsiteX1" fmla="*/ 4638950 w 12361411"/>
                    <a:gd name="connsiteY1" fmla="*/ 23466 h 6307034"/>
                    <a:gd name="connsiteX2" fmla="*/ 7007012 w 12361411"/>
                    <a:gd name="connsiteY2" fmla="*/ 4994050 h 6307034"/>
                    <a:gd name="connsiteX3" fmla="*/ 9468857 w 12361411"/>
                    <a:gd name="connsiteY3" fmla="*/ 20 h 6307034"/>
                    <a:gd name="connsiteX4" fmla="*/ 12361411 w 12361411"/>
                    <a:gd name="connsiteY4" fmla="*/ 1363096 h 6307034"/>
                    <a:gd name="connsiteX5" fmla="*/ 7611300 w 12361411"/>
                    <a:gd name="connsiteY5" fmla="*/ 6307034 h 6307034"/>
                    <a:gd name="connsiteX6" fmla="*/ 3630766 w 12361411"/>
                    <a:gd name="connsiteY6" fmla="*/ 6307034 h 6307034"/>
                    <a:gd name="connsiteX7" fmla="*/ 3654211 w 12361411"/>
                    <a:gd name="connsiteY7" fmla="*/ 4196881 h 6307034"/>
                    <a:gd name="connsiteX8" fmla="*/ 2880489 w 12361411"/>
                    <a:gd name="connsiteY8" fmla="*/ 4196882 h 6307034"/>
                    <a:gd name="connsiteX9" fmla="*/ 2964478 w 12361411"/>
                    <a:gd name="connsiteY9" fmla="*/ 6254393 h 6307034"/>
                    <a:gd name="connsiteX10" fmla="*/ 76572 w 12361411"/>
                    <a:gd name="connsiteY10" fmla="*/ 6270590 h 6307034"/>
                    <a:gd name="connsiteX11" fmla="*/ 1428679 w 12361411"/>
                    <a:gd name="connsiteY11" fmla="*/ 1617805 h 6307034"/>
                    <a:gd name="connsiteX0" fmla="*/ 1447387 w 12380119"/>
                    <a:gd name="connsiteY0" fmla="*/ 1617805 h 6307034"/>
                    <a:gd name="connsiteX1" fmla="*/ 4657658 w 12380119"/>
                    <a:gd name="connsiteY1" fmla="*/ 23466 h 6307034"/>
                    <a:gd name="connsiteX2" fmla="*/ 7025720 w 12380119"/>
                    <a:gd name="connsiteY2" fmla="*/ 4994050 h 6307034"/>
                    <a:gd name="connsiteX3" fmla="*/ 9487565 w 12380119"/>
                    <a:gd name="connsiteY3" fmla="*/ 20 h 6307034"/>
                    <a:gd name="connsiteX4" fmla="*/ 12380119 w 12380119"/>
                    <a:gd name="connsiteY4" fmla="*/ 1363096 h 6307034"/>
                    <a:gd name="connsiteX5" fmla="*/ 7630008 w 12380119"/>
                    <a:gd name="connsiteY5" fmla="*/ 6307034 h 6307034"/>
                    <a:gd name="connsiteX6" fmla="*/ 3649474 w 12380119"/>
                    <a:gd name="connsiteY6" fmla="*/ 6307034 h 6307034"/>
                    <a:gd name="connsiteX7" fmla="*/ 3672919 w 12380119"/>
                    <a:gd name="connsiteY7" fmla="*/ 4196881 h 6307034"/>
                    <a:gd name="connsiteX8" fmla="*/ 2899197 w 12380119"/>
                    <a:gd name="connsiteY8" fmla="*/ 4196882 h 6307034"/>
                    <a:gd name="connsiteX9" fmla="*/ 2983186 w 12380119"/>
                    <a:gd name="connsiteY9" fmla="*/ 6254393 h 6307034"/>
                    <a:gd name="connsiteX10" fmla="*/ 75700 w 12380119"/>
                    <a:gd name="connsiteY10" fmla="*/ 6266569 h 6307034"/>
                    <a:gd name="connsiteX11" fmla="*/ 1447387 w 12380119"/>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79271 w 12380120"/>
                    <a:gd name="connsiteY9" fmla="*/ 6258414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54506 h 6307034"/>
                    <a:gd name="connsiteX11" fmla="*/ 1447388 w 12380120"/>
                    <a:gd name="connsiteY11" fmla="*/ 1617805 h 6307034"/>
                    <a:gd name="connsiteX0" fmla="*/ 1376277 w 12309009"/>
                    <a:gd name="connsiteY0" fmla="*/ 1617805 h 6307034"/>
                    <a:gd name="connsiteX1" fmla="*/ 4586548 w 12309009"/>
                    <a:gd name="connsiteY1" fmla="*/ 23466 h 6307034"/>
                    <a:gd name="connsiteX2" fmla="*/ 6954610 w 12309009"/>
                    <a:gd name="connsiteY2" fmla="*/ 4994050 h 6307034"/>
                    <a:gd name="connsiteX3" fmla="*/ 9416455 w 12309009"/>
                    <a:gd name="connsiteY3" fmla="*/ 20 h 6307034"/>
                    <a:gd name="connsiteX4" fmla="*/ 12309009 w 12309009"/>
                    <a:gd name="connsiteY4" fmla="*/ 1363096 h 6307034"/>
                    <a:gd name="connsiteX5" fmla="*/ 7558898 w 12309009"/>
                    <a:gd name="connsiteY5" fmla="*/ 6307034 h 6307034"/>
                    <a:gd name="connsiteX6" fmla="*/ 3578364 w 12309009"/>
                    <a:gd name="connsiteY6" fmla="*/ 6307034 h 6307034"/>
                    <a:gd name="connsiteX7" fmla="*/ 3601809 w 12309009"/>
                    <a:gd name="connsiteY7" fmla="*/ 4196881 h 6307034"/>
                    <a:gd name="connsiteX8" fmla="*/ 2828087 w 12309009"/>
                    <a:gd name="connsiteY8" fmla="*/ 4196882 h 6307034"/>
                    <a:gd name="connsiteX9" fmla="*/ 2923825 w 12309009"/>
                    <a:gd name="connsiteY9" fmla="*/ 6246351 h 6307034"/>
                    <a:gd name="connsiteX10" fmla="*/ 4590 w 12309009"/>
                    <a:gd name="connsiteY10" fmla="*/ 6254506 h 6307034"/>
                    <a:gd name="connsiteX11" fmla="*/ 1376277 w 12309009"/>
                    <a:gd name="connsiteY11" fmla="*/ 1617805 h 6307034"/>
                    <a:gd name="connsiteX0" fmla="*/ 1313499 w 12309276"/>
                    <a:gd name="connsiteY0" fmla="*/ 1585441 h 6307034"/>
                    <a:gd name="connsiteX1" fmla="*/ 4586815 w 12309276"/>
                    <a:gd name="connsiteY1" fmla="*/ 23466 h 6307034"/>
                    <a:gd name="connsiteX2" fmla="*/ 6954877 w 12309276"/>
                    <a:gd name="connsiteY2" fmla="*/ 4994050 h 6307034"/>
                    <a:gd name="connsiteX3" fmla="*/ 9416722 w 12309276"/>
                    <a:gd name="connsiteY3" fmla="*/ 20 h 6307034"/>
                    <a:gd name="connsiteX4" fmla="*/ 12309276 w 12309276"/>
                    <a:gd name="connsiteY4" fmla="*/ 1363096 h 6307034"/>
                    <a:gd name="connsiteX5" fmla="*/ 7559165 w 12309276"/>
                    <a:gd name="connsiteY5" fmla="*/ 6307034 h 6307034"/>
                    <a:gd name="connsiteX6" fmla="*/ 3578631 w 12309276"/>
                    <a:gd name="connsiteY6" fmla="*/ 6307034 h 6307034"/>
                    <a:gd name="connsiteX7" fmla="*/ 3602076 w 12309276"/>
                    <a:gd name="connsiteY7" fmla="*/ 4196881 h 6307034"/>
                    <a:gd name="connsiteX8" fmla="*/ 2828354 w 12309276"/>
                    <a:gd name="connsiteY8" fmla="*/ 4196882 h 6307034"/>
                    <a:gd name="connsiteX9" fmla="*/ 2924092 w 12309276"/>
                    <a:gd name="connsiteY9" fmla="*/ 6246351 h 6307034"/>
                    <a:gd name="connsiteX10" fmla="*/ 4857 w 12309276"/>
                    <a:gd name="connsiteY10" fmla="*/ 6254506 h 6307034"/>
                    <a:gd name="connsiteX11" fmla="*/ 1313499 w 12309276"/>
                    <a:gd name="connsiteY11" fmla="*/ 1585441 h 6307034"/>
                    <a:gd name="connsiteX0" fmla="*/ 1313499 w 12309276"/>
                    <a:gd name="connsiteY0" fmla="*/ 1645429 h 6367022"/>
                    <a:gd name="connsiteX1" fmla="*/ 4397685 w 12309276"/>
                    <a:gd name="connsiteY1" fmla="*/ 2541 h 6367022"/>
                    <a:gd name="connsiteX2" fmla="*/ 6954877 w 12309276"/>
                    <a:gd name="connsiteY2" fmla="*/ 5054038 h 6367022"/>
                    <a:gd name="connsiteX3" fmla="*/ 9416722 w 12309276"/>
                    <a:gd name="connsiteY3" fmla="*/ 60008 h 6367022"/>
                    <a:gd name="connsiteX4" fmla="*/ 12309276 w 12309276"/>
                    <a:gd name="connsiteY4" fmla="*/ 1423084 h 6367022"/>
                    <a:gd name="connsiteX5" fmla="*/ 7559165 w 12309276"/>
                    <a:gd name="connsiteY5" fmla="*/ 6367022 h 6367022"/>
                    <a:gd name="connsiteX6" fmla="*/ 3578631 w 12309276"/>
                    <a:gd name="connsiteY6" fmla="*/ 6367022 h 6367022"/>
                    <a:gd name="connsiteX7" fmla="*/ 3602076 w 12309276"/>
                    <a:gd name="connsiteY7" fmla="*/ 4256869 h 6367022"/>
                    <a:gd name="connsiteX8" fmla="*/ 2828354 w 12309276"/>
                    <a:gd name="connsiteY8" fmla="*/ 4256870 h 6367022"/>
                    <a:gd name="connsiteX9" fmla="*/ 2924092 w 12309276"/>
                    <a:gd name="connsiteY9" fmla="*/ 6306339 h 6367022"/>
                    <a:gd name="connsiteX10" fmla="*/ 4857 w 12309276"/>
                    <a:gd name="connsiteY10" fmla="*/ 6314494 h 6367022"/>
                    <a:gd name="connsiteX11" fmla="*/ 1313499 w 12309276"/>
                    <a:gd name="connsiteY11" fmla="*/ 1645429 h 6367022"/>
                    <a:gd name="connsiteX0" fmla="*/ 1313499 w 12309276"/>
                    <a:gd name="connsiteY0" fmla="*/ 1642887 h 6364480"/>
                    <a:gd name="connsiteX1" fmla="*/ 4397685 w 12309276"/>
                    <a:gd name="connsiteY1" fmla="*/ -1 h 6364480"/>
                    <a:gd name="connsiteX2" fmla="*/ 6954877 w 12309276"/>
                    <a:gd name="connsiteY2" fmla="*/ 5051496 h 6364480"/>
                    <a:gd name="connsiteX3" fmla="*/ 9416722 w 12309276"/>
                    <a:gd name="connsiteY3" fmla="*/ 57466 h 6364480"/>
                    <a:gd name="connsiteX4" fmla="*/ 12309276 w 12309276"/>
                    <a:gd name="connsiteY4" fmla="*/ 1420542 h 6364480"/>
                    <a:gd name="connsiteX5" fmla="*/ 7559165 w 12309276"/>
                    <a:gd name="connsiteY5" fmla="*/ 6364480 h 6364480"/>
                    <a:gd name="connsiteX6" fmla="*/ 3578631 w 12309276"/>
                    <a:gd name="connsiteY6" fmla="*/ 6364480 h 6364480"/>
                    <a:gd name="connsiteX7" fmla="*/ 3602076 w 12309276"/>
                    <a:gd name="connsiteY7" fmla="*/ 4254327 h 6364480"/>
                    <a:gd name="connsiteX8" fmla="*/ 2828354 w 12309276"/>
                    <a:gd name="connsiteY8" fmla="*/ 4254328 h 6364480"/>
                    <a:gd name="connsiteX9" fmla="*/ 2924092 w 12309276"/>
                    <a:gd name="connsiteY9" fmla="*/ 6303797 h 6364480"/>
                    <a:gd name="connsiteX10" fmla="*/ 4857 w 12309276"/>
                    <a:gd name="connsiteY10" fmla="*/ 6311952 h 6364480"/>
                    <a:gd name="connsiteX11" fmla="*/ 1313499 w 12309276"/>
                    <a:gd name="connsiteY11" fmla="*/ 1642887 h 6364480"/>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924092 w 12309276"/>
                    <a:gd name="connsiteY9" fmla="*/ 630379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866860 w 12309276"/>
                    <a:gd name="connsiteY9" fmla="*/ 6318489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838247 w 12309276"/>
                    <a:gd name="connsiteY9" fmla="*/ 6318489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823935 w 12309276"/>
                    <a:gd name="connsiteY9" fmla="*/ 6303800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587768 w 12309276"/>
                    <a:gd name="connsiteY7" fmla="*/ 4269020 h 6364481"/>
                    <a:gd name="connsiteX8" fmla="*/ 2828354 w 12309276"/>
                    <a:gd name="connsiteY8" fmla="*/ 4254329 h 6364481"/>
                    <a:gd name="connsiteX9" fmla="*/ 2823935 w 12309276"/>
                    <a:gd name="connsiteY9" fmla="*/ 6303800 h 6364481"/>
                    <a:gd name="connsiteX10" fmla="*/ 4857 w 12309276"/>
                    <a:gd name="connsiteY10" fmla="*/ 6311953 h 6364481"/>
                    <a:gd name="connsiteX11" fmla="*/ 1313499 w 12309276"/>
                    <a:gd name="connsiteY11" fmla="*/ 1642888 h 6364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09276" h="6364481">
                      <a:moveTo>
                        <a:pt x="1313499" y="1642888"/>
                      </a:moveTo>
                      <a:cubicBezTo>
                        <a:pt x="2149128" y="783196"/>
                        <a:pt x="3490155" y="139484"/>
                        <a:pt x="4397685" y="0"/>
                      </a:cubicBezTo>
                      <a:lnTo>
                        <a:pt x="7002161" y="5067681"/>
                      </a:lnTo>
                      <a:lnTo>
                        <a:pt x="9416722" y="57467"/>
                      </a:lnTo>
                      <a:cubicBezTo>
                        <a:pt x="9548686" y="55867"/>
                        <a:pt x="11627616" y="142750"/>
                        <a:pt x="12309276" y="1420543"/>
                      </a:cubicBezTo>
                      <a:cubicBezTo>
                        <a:pt x="12176994" y="1896420"/>
                        <a:pt x="9071012" y="2074178"/>
                        <a:pt x="7559165" y="6364481"/>
                      </a:cubicBezTo>
                      <a:lnTo>
                        <a:pt x="3578631" y="6364481"/>
                      </a:lnTo>
                      <a:cubicBezTo>
                        <a:pt x="3581677" y="5665994"/>
                        <a:pt x="3584722" y="4967507"/>
                        <a:pt x="3587768" y="4269020"/>
                      </a:cubicBezTo>
                      <a:cubicBezTo>
                        <a:pt x="3493984" y="3612528"/>
                        <a:pt x="2758016" y="3926083"/>
                        <a:pt x="2828354" y="4254329"/>
                      </a:cubicBezTo>
                      <a:cubicBezTo>
                        <a:pt x="2831652" y="4942382"/>
                        <a:pt x="2820637" y="5615747"/>
                        <a:pt x="2823935" y="6303800"/>
                      </a:cubicBezTo>
                      <a:lnTo>
                        <a:pt x="4857" y="6311953"/>
                      </a:lnTo>
                      <a:cubicBezTo>
                        <a:pt x="-78378" y="2836018"/>
                        <a:pt x="930545" y="2214439"/>
                        <a:pt x="1313499" y="164288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3" name="Freeform 392"/>
                <p:cNvSpPr>
                  <a:spLocks/>
                </p:cNvSpPr>
                <p:nvPr/>
              </p:nvSpPr>
              <p:spPr bwMode="auto">
                <a:xfrm>
                  <a:off x="-3208670" y="3177668"/>
                  <a:ext cx="774413" cy="812217"/>
                </a:xfrm>
                <a:custGeom>
                  <a:avLst/>
                  <a:gdLst>
                    <a:gd name="T0" fmla="*/ 7 w 7"/>
                    <a:gd name="T1" fmla="*/ 2 h 7"/>
                    <a:gd name="T2" fmla="*/ 7 w 7"/>
                    <a:gd name="T3" fmla="*/ 2 h 7"/>
                    <a:gd name="T4" fmla="*/ 7 w 7"/>
                    <a:gd name="T5" fmla="*/ 4 h 7"/>
                    <a:gd name="T6" fmla="*/ 4 w 7"/>
                    <a:gd name="T7" fmla="*/ 7 h 7"/>
                    <a:gd name="T8" fmla="*/ 2 w 7"/>
                    <a:gd name="T9" fmla="*/ 7 h 7"/>
                    <a:gd name="T10" fmla="*/ 2 w 7"/>
                    <a:gd name="T11" fmla="*/ 5 h 7"/>
                    <a:gd name="T12" fmla="*/ 0 w 7"/>
                    <a:gd name="T13" fmla="*/ 2 h 7"/>
                    <a:gd name="T14" fmla="*/ 0 w 7"/>
                    <a:gd name="T15" fmla="*/ 2 h 7"/>
                    <a:gd name="T16" fmla="*/ 0 w 7"/>
                    <a:gd name="T17" fmla="*/ 0 h 7"/>
                    <a:gd name="T18" fmla="*/ 7 w 7"/>
                    <a:gd name="T19" fmla="*/ 2 h 7"/>
                    <a:gd name="connsiteX0" fmla="*/ 10000 w 10000"/>
                    <a:gd name="connsiteY0" fmla="*/ 2857 h 10000"/>
                    <a:gd name="connsiteX1" fmla="*/ 10000 w 10000"/>
                    <a:gd name="connsiteY1" fmla="*/ 2857 h 10000"/>
                    <a:gd name="connsiteX2" fmla="*/ 10000 w 10000"/>
                    <a:gd name="connsiteY2" fmla="*/ 5714 h 10000"/>
                    <a:gd name="connsiteX3" fmla="*/ 5714 w 10000"/>
                    <a:gd name="connsiteY3" fmla="*/ 10000 h 10000"/>
                    <a:gd name="connsiteX4" fmla="*/ 2857 w 10000"/>
                    <a:gd name="connsiteY4" fmla="*/ 10000 h 10000"/>
                    <a:gd name="connsiteX5" fmla="*/ 2857 w 10000"/>
                    <a:gd name="connsiteY5" fmla="*/ 7143 h 10000"/>
                    <a:gd name="connsiteX6" fmla="*/ 0 w 10000"/>
                    <a:gd name="connsiteY6" fmla="*/ 2857 h 10000"/>
                    <a:gd name="connsiteX7" fmla="*/ 0 w 10000"/>
                    <a:gd name="connsiteY7" fmla="*/ 0 h 10000"/>
                    <a:gd name="connsiteX8" fmla="*/ 10000 w 10000"/>
                    <a:gd name="connsiteY8" fmla="*/ 2857 h 10000"/>
                    <a:gd name="connsiteX0" fmla="*/ 10495 w 10495"/>
                    <a:gd name="connsiteY0" fmla="*/ 2857 h 10000"/>
                    <a:gd name="connsiteX1" fmla="*/ 10495 w 10495"/>
                    <a:gd name="connsiteY1" fmla="*/ 2857 h 10000"/>
                    <a:gd name="connsiteX2" fmla="*/ 10495 w 10495"/>
                    <a:gd name="connsiteY2" fmla="*/ 5714 h 10000"/>
                    <a:gd name="connsiteX3" fmla="*/ 6209 w 10495"/>
                    <a:gd name="connsiteY3" fmla="*/ 10000 h 10000"/>
                    <a:gd name="connsiteX4" fmla="*/ 3352 w 10495"/>
                    <a:gd name="connsiteY4" fmla="*/ 10000 h 10000"/>
                    <a:gd name="connsiteX5" fmla="*/ 3352 w 10495"/>
                    <a:gd name="connsiteY5" fmla="*/ 7143 h 10000"/>
                    <a:gd name="connsiteX6" fmla="*/ 495 w 10495"/>
                    <a:gd name="connsiteY6" fmla="*/ 2857 h 10000"/>
                    <a:gd name="connsiteX7" fmla="*/ 495 w 10495"/>
                    <a:gd name="connsiteY7" fmla="*/ 0 h 10000"/>
                    <a:gd name="connsiteX8" fmla="*/ 10495 w 10495"/>
                    <a:gd name="connsiteY8" fmla="*/ 2857 h 10000"/>
                    <a:gd name="connsiteX0" fmla="*/ 10746 w 10746"/>
                    <a:gd name="connsiteY0" fmla="*/ 2857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8" fmla="*/ 10746 w 10746"/>
                    <a:gd name="connsiteY8" fmla="*/ 2857 h 10000"/>
                    <a:gd name="connsiteX0" fmla="*/ 10746 w 10746"/>
                    <a:gd name="connsiteY0" fmla="*/ 2998 h 10141"/>
                    <a:gd name="connsiteX1" fmla="*/ 10746 w 10746"/>
                    <a:gd name="connsiteY1" fmla="*/ 2998 h 10141"/>
                    <a:gd name="connsiteX2" fmla="*/ 10746 w 10746"/>
                    <a:gd name="connsiteY2" fmla="*/ 5855 h 10141"/>
                    <a:gd name="connsiteX3" fmla="*/ 6460 w 10746"/>
                    <a:gd name="connsiteY3" fmla="*/ 10141 h 10141"/>
                    <a:gd name="connsiteX4" fmla="*/ 3603 w 10746"/>
                    <a:gd name="connsiteY4" fmla="*/ 10141 h 10141"/>
                    <a:gd name="connsiteX5" fmla="*/ 3603 w 10746"/>
                    <a:gd name="connsiteY5" fmla="*/ 7284 h 10141"/>
                    <a:gd name="connsiteX6" fmla="*/ 746 w 10746"/>
                    <a:gd name="connsiteY6" fmla="*/ 2998 h 10141"/>
                    <a:gd name="connsiteX7" fmla="*/ 746 w 10746"/>
                    <a:gd name="connsiteY7" fmla="*/ 141 h 10141"/>
                    <a:gd name="connsiteX8" fmla="*/ 10746 w 10746"/>
                    <a:gd name="connsiteY8" fmla="*/ 2998 h 10141"/>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173 h 10173"/>
                    <a:gd name="connsiteX1" fmla="*/ 10746 w 10746"/>
                    <a:gd name="connsiteY1" fmla="*/ 3030 h 10173"/>
                    <a:gd name="connsiteX2" fmla="*/ 10746 w 10746"/>
                    <a:gd name="connsiteY2" fmla="*/ 5887 h 10173"/>
                    <a:gd name="connsiteX3" fmla="*/ 6460 w 10746"/>
                    <a:gd name="connsiteY3" fmla="*/ 10173 h 10173"/>
                    <a:gd name="connsiteX4" fmla="*/ 3603 w 10746"/>
                    <a:gd name="connsiteY4" fmla="*/ 10173 h 10173"/>
                    <a:gd name="connsiteX5" fmla="*/ 3603 w 10746"/>
                    <a:gd name="connsiteY5" fmla="*/ 7316 h 10173"/>
                    <a:gd name="connsiteX6" fmla="*/ 746 w 10746"/>
                    <a:gd name="connsiteY6" fmla="*/ 3030 h 10173"/>
                    <a:gd name="connsiteX7" fmla="*/ 746 w 10746"/>
                    <a:gd name="connsiteY7" fmla="*/ 173 h 10173"/>
                    <a:gd name="connsiteX0" fmla="*/ 746 w 11186"/>
                    <a:gd name="connsiteY0" fmla="*/ 173 h 10173"/>
                    <a:gd name="connsiteX1" fmla="*/ 10746 w 11186"/>
                    <a:gd name="connsiteY1" fmla="*/ 3030 h 10173"/>
                    <a:gd name="connsiteX2" fmla="*/ 10746 w 11186"/>
                    <a:gd name="connsiteY2" fmla="*/ 5887 h 10173"/>
                    <a:gd name="connsiteX3" fmla="*/ 6460 w 11186"/>
                    <a:gd name="connsiteY3" fmla="*/ 10173 h 10173"/>
                    <a:gd name="connsiteX4" fmla="*/ 3603 w 11186"/>
                    <a:gd name="connsiteY4" fmla="*/ 10173 h 10173"/>
                    <a:gd name="connsiteX5" fmla="*/ 3603 w 11186"/>
                    <a:gd name="connsiteY5" fmla="*/ 7316 h 10173"/>
                    <a:gd name="connsiteX6" fmla="*/ 746 w 11186"/>
                    <a:gd name="connsiteY6" fmla="*/ 3030 h 10173"/>
                    <a:gd name="connsiteX7" fmla="*/ 746 w 11186"/>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3603 w 11634"/>
                    <a:gd name="connsiteY5" fmla="*/ 7316 h 10173"/>
                    <a:gd name="connsiteX6" fmla="*/ 746 w 11634"/>
                    <a:gd name="connsiteY6" fmla="*/ 3030 h 10173"/>
                    <a:gd name="connsiteX7" fmla="*/ 746 w 11634"/>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781"/>
                    <a:gd name="connsiteY0" fmla="*/ 278 h 10278"/>
                    <a:gd name="connsiteX1" fmla="*/ 10994 w 11781"/>
                    <a:gd name="connsiteY1" fmla="*/ 2143 h 10278"/>
                    <a:gd name="connsiteX2" fmla="*/ 10746 w 11781"/>
                    <a:gd name="connsiteY2" fmla="*/ 5992 h 10278"/>
                    <a:gd name="connsiteX3" fmla="*/ 6460 w 11781"/>
                    <a:gd name="connsiteY3" fmla="*/ 10278 h 10278"/>
                    <a:gd name="connsiteX4" fmla="*/ 5090 w 11781"/>
                    <a:gd name="connsiteY4" fmla="*/ 10154 h 10278"/>
                    <a:gd name="connsiteX5" fmla="*/ 746 w 11781"/>
                    <a:gd name="connsiteY5" fmla="*/ 3135 h 10278"/>
                    <a:gd name="connsiteX6" fmla="*/ 746 w 11781"/>
                    <a:gd name="connsiteY6" fmla="*/ 278 h 10278"/>
                    <a:gd name="connsiteX0" fmla="*/ 746 w 11625"/>
                    <a:gd name="connsiteY0" fmla="*/ 278 h 10278"/>
                    <a:gd name="connsiteX1" fmla="*/ 10994 w 11625"/>
                    <a:gd name="connsiteY1" fmla="*/ 2143 h 10278"/>
                    <a:gd name="connsiteX2" fmla="*/ 10746 w 11625"/>
                    <a:gd name="connsiteY2" fmla="*/ 5992 h 10278"/>
                    <a:gd name="connsiteX3" fmla="*/ 6460 w 11625"/>
                    <a:gd name="connsiteY3" fmla="*/ 10278 h 10278"/>
                    <a:gd name="connsiteX4" fmla="*/ 5090 w 11625"/>
                    <a:gd name="connsiteY4" fmla="*/ 10154 h 10278"/>
                    <a:gd name="connsiteX5" fmla="*/ 746 w 11625"/>
                    <a:gd name="connsiteY5" fmla="*/ 3135 h 10278"/>
                    <a:gd name="connsiteX6" fmla="*/ 746 w 11625"/>
                    <a:gd name="connsiteY6" fmla="*/ 278 h 10278"/>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3086 w 13965"/>
                    <a:gd name="connsiteY0" fmla="*/ 278 h 10526"/>
                    <a:gd name="connsiteX1" fmla="*/ 13334 w 13965"/>
                    <a:gd name="connsiteY1" fmla="*/ 2143 h 10526"/>
                    <a:gd name="connsiteX2" fmla="*/ 13086 w 13965"/>
                    <a:gd name="connsiteY2" fmla="*/ 5992 h 10526"/>
                    <a:gd name="connsiteX3" fmla="*/ 8304 w 13965"/>
                    <a:gd name="connsiteY3" fmla="*/ 10526 h 10526"/>
                    <a:gd name="connsiteX4" fmla="*/ 7430 w 13965"/>
                    <a:gd name="connsiteY4" fmla="*/ 10154 h 10526"/>
                    <a:gd name="connsiteX5" fmla="*/ 239 w 13965"/>
                    <a:gd name="connsiteY5" fmla="*/ 4287 h 10526"/>
                    <a:gd name="connsiteX6" fmla="*/ 3086 w 13965"/>
                    <a:gd name="connsiteY6" fmla="*/ 278 h 10526"/>
                    <a:gd name="connsiteX0" fmla="*/ 3600 w 13937"/>
                    <a:gd name="connsiteY0" fmla="*/ 135 h 12078"/>
                    <a:gd name="connsiteX1" fmla="*/ 13306 w 13937"/>
                    <a:gd name="connsiteY1" fmla="*/ 3695 h 12078"/>
                    <a:gd name="connsiteX2" fmla="*/ 13058 w 13937"/>
                    <a:gd name="connsiteY2" fmla="*/ 7544 h 12078"/>
                    <a:gd name="connsiteX3" fmla="*/ 8276 w 13937"/>
                    <a:gd name="connsiteY3" fmla="*/ 12078 h 12078"/>
                    <a:gd name="connsiteX4" fmla="*/ 7402 w 13937"/>
                    <a:gd name="connsiteY4" fmla="*/ 11706 h 12078"/>
                    <a:gd name="connsiteX5" fmla="*/ 211 w 13937"/>
                    <a:gd name="connsiteY5" fmla="*/ 5839 h 12078"/>
                    <a:gd name="connsiteX6" fmla="*/ 3600 w 13937"/>
                    <a:gd name="connsiteY6" fmla="*/ 135 h 12078"/>
                    <a:gd name="connsiteX0" fmla="*/ 3600 w 14355"/>
                    <a:gd name="connsiteY0" fmla="*/ 392 h 12335"/>
                    <a:gd name="connsiteX1" fmla="*/ 13916 w 14355"/>
                    <a:gd name="connsiteY1" fmla="*/ 1715 h 12335"/>
                    <a:gd name="connsiteX2" fmla="*/ 13058 w 14355"/>
                    <a:gd name="connsiteY2" fmla="*/ 7801 h 12335"/>
                    <a:gd name="connsiteX3" fmla="*/ 8276 w 14355"/>
                    <a:gd name="connsiteY3" fmla="*/ 12335 h 12335"/>
                    <a:gd name="connsiteX4" fmla="*/ 7402 w 14355"/>
                    <a:gd name="connsiteY4" fmla="*/ 11963 h 12335"/>
                    <a:gd name="connsiteX5" fmla="*/ 211 w 14355"/>
                    <a:gd name="connsiteY5" fmla="*/ 6096 h 12335"/>
                    <a:gd name="connsiteX6" fmla="*/ 3600 w 14355"/>
                    <a:gd name="connsiteY6" fmla="*/ 392 h 12335"/>
                    <a:gd name="connsiteX0" fmla="*/ 3600 w 14355"/>
                    <a:gd name="connsiteY0" fmla="*/ 392 h 14607"/>
                    <a:gd name="connsiteX1" fmla="*/ 13916 w 14355"/>
                    <a:gd name="connsiteY1" fmla="*/ 1715 h 14607"/>
                    <a:gd name="connsiteX2" fmla="*/ 13058 w 14355"/>
                    <a:gd name="connsiteY2" fmla="*/ 7801 h 14607"/>
                    <a:gd name="connsiteX3" fmla="*/ 8276 w 14355"/>
                    <a:gd name="connsiteY3" fmla="*/ 12335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4607"/>
                    <a:gd name="connsiteX1" fmla="*/ 13916 w 14355"/>
                    <a:gd name="connsiteY1" fmla="*/ 1715 h 14607"/>
                    <a:gd name="connsiteX2" fmla="*/ 13058 w 14355"/>
                    <a:gd name="connsiteY2" fmla="*/ 7801 h 14607"/>
                    <a:gd name="connsiteX3" fmla="*/ 9971 w 14355"/>
                    <a:gd name="connsiteY3" fmla="*/ 13148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3658"/>
                    <a:gd name="connsiteX1" fmla="*/ 13916 w 14355"/>
                    <a:gd name="connsiteY1" fmla="*/ 1715 h 13658"/>
                    <a:gd name="connsiteX2" fmla="*/ 13058 w 14355"/>
                    <a:gd name="connsiteY2" fmla="*/ 7801 h 13658"/>
                    <a:gd name="connsiteX3" fmla="*/ 9971 w 14355"/>
                    <a:gd name="connsiteY3" fmla="*/ 13148 h 13658"/>
                    <a:gd name="connsiteX4" fmla="*/ 5504 w 14355"/>
                    <a:gd name="connsiteY4" fmla="*/ 13658 h 13658"/>
                    <a:gd name="connsiteX5" fmla="*/ 211 w 14355"/>
                    <a:gd name="connsiteY5" fmla="*/ 6096 h 13658"/>
                    <a:gd name="connsiteX6" fmla="*/ 3600 w 14355"/>
                    <a:gd name="connsiteY6" fmla="*/ 392 h 13658"/>
                    <a:gd name="connsiteX0" fmla="*/ 3600 w 14355"/>
                    <a:gd name="connsiteY0" fmla="*/ 392 h 14551"/>
                    <a:gd name="connsiteX1" fmla="*/ 13916 w 14355"/>
                    <a:gd name="connsiteY1" fmla="*/ 1715 h 14551"/>
                    <a:gd name="connsiteX2" fmla="*/ 13058 w 14355"/>
                    <a:gd name="connsiteY2" fmla="*/ 7801 h 14551"/>
                    <a:gd name="connsiteX3" fmla="*/ 9971 w 14355"/>
                    <a:gd name="connsiteY3" fmla="*/ 13148 h 14551"/>
                    <a:gd name="connsiteX4" fmla="*/ 5504 w 14355"/>
                    <a:gd name="connsiteY4" fmla="*/ 13658 h 14551"/>
                    <a:gd name="connsiteX5" fmla="*/ 211 w 14355"/>
                    <a:gd name="connsiteY5" fmla="*/ 6096 h 14551"/>
                    <a:gd name="connsiteX6" fmla="*/ 3600 w 14355"/>
                    <a:gd name="connsiteY6" fmla="*/ 392 h 14551"/>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605"/>
                    <a:gd name="connsiteY0" fmla="*/ 392 h 14908"/>
                    <a:gd name="connsiteX1" fmla="*/ 13916 w 14605"/>
                    <a:gd name="connsiteY1" fmla="*/ 1715 h 14908"/>
                    <a:gd name="connsiteX2" fmla="*/ 13804 w 14605"/>
                    <a:gd name="connsiteY2" fmla="*/ 7462 h 14908"/>
                    <a:gd name="connsiteX3" fmla="*/ 9971 w 14605"/>
                    <a:gd name="connsiteY3" fmla="*/ 13148 h 14908"/>
                    <a:gd name="connsiteX4" fmla="*/ 5504 w 14605"/>
                    <a:gd name="connsiteY4" fmla="*/ 13658 h 14908"/>
                    <a:gd name="connsiteX5" fmla="*/ 211 w 14605"/>
                    <a:gd name="connsiteY5" fmla="*/ 6096 h 14908"/>
                    <a:gd name="connsiteX6" fmla="*/ 3600 w 14605"/>
                    <a:gd name="connsiteY6" fmla="*/ 392 h 14908"/>
                    <a:gd name="connsiteX0" fmla="*/ 3600 w 14605"/>
                    <a:gd name="connsiteY0" fmla="*/ 784 h 15300"/>
                    <a:gd name="connsiteX1" fmla="*/ 13916 w 14605"/>
                    <a:gd name="connsiteY1" fmla="*/ 2107 h 15300"/>
                    <a:gd name="connsiteX2" fmla="*/ 13804 w 14605"/>
                    <a:gd name="connsiteY2" fmla="*/ 7854 h 15300"/>
                    <a:gd name="connsiteX3" fmla="*/ 9971 w 14605"/>
                    <a:gd name="connsiteY3" fmla="*/ 13540 h 15300"/>
                    <a:gd name="connsiteX4" fmla="*/ 5504 w 14605"/>
                    <a:gd name="connsiteY4" fmla="*/ 14050 h 15300"/>
                    <a:gd name="connsiteX5" fmla="*/ 211 w 14605"/>
                    <a:gd name="connsiteY5" fmla="*/ 6488 h 15300"/>
                    <a:gd name="connsiteX6" fmla="*/ 3600 w 14605"/>
                    <a:gd name="connsiteY6" fmla="*/ 784 h 15300"/>
                    <a:gd name="connsiteX0" fmla="*/ 3600 w 14630"/>
                    <a:gd name="connsiteY0" fmla="*/ 784 h 15300"/>
                    <a:gd name="connsiteX1" fmla="*/ 13916 w 14630"/>
                    <a:gd name="connsiteY1" fmla="*/ 2107 h 15300"/>
                    <a:gd name="connsiteX2" fmla="*/ 13804 w 14630"/>
                    <a:gd name="connsiteY2" fmla="*/ 7854 h 15300"/>
                    <a:gd name="connsiteX3" fmla="*/ 9971 w 14630"/>
                    <a:gd name="connsiteY3" fmla="*/ 13540 h 15300"/>
                    <a:gd name="connsiteX4" fmla="*/ 5504 w 14630"/>
                    <a:gd name="connsiteY4" fmla="*/ 14050 h 15300"/>
                    <a:gd name="connsiteX5" fmla="*/ 211 w 14630"/>
                    <a:gd name="connsiteY5" fmla="*/ 6488 h 15300"/>
                    <a:gd name="connsiteX6" fmla="*/ 3600 w 14630"/>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558 w 14588"/>
                    <a:gd name="connsiteY0" fmla="*/ 784 h 15300"/>
                    <a:gd name="connsiteX1" fmla="*/ 13874 w 14588"/>
                    <a:gd name="connsiteY1" fmla="*/ 2107 h 15300"/>
                    <a:gd name="connsiteX2" fmla="*/ 13762 w 14588"/>
                    <a:gd name="connsiteY2" fmla="*/ 7854 h 15300"/>
                    <a:gd name="connsiteX3" fmla="*/ 9929 w 14588"/>
                    <a:gd name="connsiteY3" fmla="*/ 13540 h 15300"/>
                    <a:gd name="connsiteX4" fmla="*/ 5462 w 14588"/>
                    <a:gd name="connsiteY4" fmla="*/ 14050 h 15300"/>
                    <a:gd name="connsiteX5" fmla="*/ 169 w 14588"/>
                    <a:gd name="connsiteY5" fmla="*/ 6488 h 15300"/>
                    <a:gd name="connsiteX6" fmla="*/ 3558 w 14588"/>
                    <a:gd name="connsiteY6" fmla="*/ 784 h 1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8" h="15300">
                      <a:moveTo>
                        <a:pt x="3558" y="784"/>
                      </a:moveTo>
                      <a:cubicBezTo>
                        <a:pt x="5225" y="40"/>
                        <a:pt x="11719" y="-1001"/>
                        <a:pt x="13874" y="2107"/>
                      </a:cubicBezTo>
                      <a:cubicBezTo>
                        <a:pt x="14865" y="3679"/>
                        <a:pt x="14822" y="5908"/>
                        <a:pt x="13762" y="7854"/>
                      </a:cubicBezTo>
                      <a:cubicBezTo>
                        <a:pt x="12733" y="9636"/>
                        <a:pt x="11771" y="11283"/>
                        <a:pt x="9929" y="13540"/>
                      </a:cubicBezTo>
                      <a:cubicBezTo>
                        <a:pt x="8915" y="15201"/>
                        <a:pt x="6070" y="16253"/>
                        <a:pt x="5462" y="14050"/>
                      </a:cubicBezTo>
                      <a:cubicBezTo>
                        <a:pt x="4113" y="9698"/>
                        <a:pt x="1951" y="9841"/>
                        <a:pt x="169" y="6488"/>
                      </a:cubicBezTo>
                      <a:cubicBezTo>
                        <a:pt x="-471" y="3888"/>
                        <a:pt x="724" y="2189"/>
                        <a:pt x="3558" y="784"/>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4" name="Diamond 100"/>
                <p:cNvSpPr/>
                <p:nvPr/>
              </p:nvSpPr>
              <p:spPr>
                <a:xfrm>
                  <a:off x="-3345525" y="3824630"/>
                  <a:ext cx="1041069" cy="2120858"/>
                </a:xfrm>
                <a:custGeom>
                  <a:avLst/>
                  <a:gdLst>
                    <a:gd name="connsiteX0" fmla="*/ 0 w 1255594"/>
                    <a:gd name="connsiteY0" fmla="*/ 1330657 h 2661314"/>
                    <a:gd name="connsiteX1" fmla="*/ 627797 w 1255594"/>
                    <a:gd name="connsiteY1" fmla="*/ 0 h 2661314"/>
                    <a:gd name="connsiteX2" fmla="*/ 1255594 w 1255594"/>
                    <a:gd name="connsiteY2" fmla="*/ 1330657 h 2661314"/>
                    <a:gd name="connsiteX3" fmla="*/ 627797 w 1255594"/>
                    <a:gd name="connsiteY3" fmla="*/ 2661314 h 2661314"/>
                    <a:gd name="connsiteX4" fmla="*/ 0 w 1255594"/>
                    <a:gd name="connsiteY4" fmla="*/ 1330657 h 2661314"/>
                    <a:gd name="connsiteX0" fmla="*/ 0 w 1439839"/>
                    <a:gd name="connsiteY0" fmla="*/ 1330657 h 2661314"/>
                    <a:gd name="connsiteX1" fmla="*/ 627797 w 1439839"/>
                    <a:gd name="connsiteY1" fmla="*/ 0 h 2661314"/>
                    <a:gd name="connsiteX2" fmla="*/ 1439839 w 1439839"/>
                    <a:gd name="connsiteY2" fmla="*/ 1235122 h 2661314"/>
                    <a:gd name="connsiteX3" fmla="*/ 627797 w 1439839"/>
                    <a:gd name="connsiteY3" fmla="*/ 2661314 h 2661314"/>
                    <a:gd name="connsiteX4" fmla="*/ 0 w 1439839"/>
                    <a:gd name="connsiteY4" fmla="*/ 1330657 h 2661314"/>
                    <a:gd name="connsiteX0" fmla="*/ 0 w 1453487"/>
                    <a:gd name="connsiteY0" fmla="*/ 1241947 h 2661314"/>
                    <a:gd name="connsiteX1" fmla="*/ 641445 w 1453487"/>
                    <a:gd name="connsiteY1" fmla="*/ 0 h 2661314"/>
                    <a:gd name="connsiteX2" fmla="*/ 1453487 w 1453487"/>
                    <a:gd name="connsiteY2" fmla="*/ 1235122 h 2661314"/>
                    <a:gd name="connsiteX3" fmla="*/ 641445 w 1453487"/>
                    <a:gd name="connsiteY3" fmla="*/ 2661314 h 2661314"/>
                    <a:gd name="connsiteX4" fmla="*/ 0 w 1453487"/>
                    <a:gd name="connsiteY4" fmla="*/ 1241947 h 2661314"/>
                    <a:gd name="connsiteX0" fmla="*/ 0 w 1453487"/>
                    <a:gd name="connsiteY0" fmla="*/ 1241947 h 2661314"/>
                    <a:gd name="connsiteX1" fmla="*/ 641445 w 1453487"/>
                    <a:gd name="connsiteY1" fmla="*/ 0 h 2661314"/>
                    <a:gd name="connsiteX2" fmla="*/ 887105 w 1453487"/>
                    <a:gd name="connsiteY2" fmla="*/ 368490 h 2661314"/>
                    <a:gd name="connsiteX3" fmla="*/ 1453487 w 1453487"/>
                    <a:gd name="connsiteY3" fmla="*/ 1235122 h 2661314"/>
                    <a:gd name="connsiteX4" fmla="*/ 641445 w 1453487"/>
                    <a:gd name="connsiteY4" fmla="*/ 2661314 h 2661314"/>
                    <a:gd name="connsiteX5" fmla="*/ 0 w 1453487"/>
                    <a:gd name="connsiteY5" fmla="*/ 1241947 h 2661314"/>
                    <a:gd name="connsiteX0" fmla="*/ 0 w 1453487"/>
                    <a:gd name="connsiteY0" fmla="*/ 1514901 h 2934268"/>
                    <a:gd name="connsiteX1" fmla="*/ 641445 w 1453487"/>
                    <a:gd name="connsiteY1" fmla="*/ 272954 h 2934268"/>
                    <a:gd name="connsiteX2" fmla="*/ 1173708 w 1453487"/>
                    <a:gd name="connsiteY2" fmla="*/ 0 h 2934268"/>
                    <a:gd name="connsiteX3" fmla="*/ 1453487 w 1453487"/>
                    <a:gd name="connsiteY3" fmla="*/ 1508076 h 2934268"/>
                    <a:gd name="connsiteX4" fmla="*/ 641445 w 1453487"/>
                    <a:gd name="connsiteY4" fmla="*/ 2934268 h 2934268"/>
                    <a:gd name="connsiteX5" fmla="*/ 0 w 1453487"/>
                    <a:gd name="connsiteY5" fmla="*/ 1514901 h 2934268"/>
                    <a:gd name="connsiteX0" fmla="*/ 0 w 1453487"/>
                    <a:gd name="connsiteY0" fmla="*/ 1514901 h 2934268"/>
                    <a:gd name="connsiteX1" fmla="*/ 334371 w 1453487"/>
                    <a:gd name="connsiteY1" fmla="*/ 859808 h 2934268"/>
                    <a:gd name="connsiteX2" fmla="*/ 641445 w 1453487"/>
                    <a:gd name="connsiteY2" fmla="*/ 272954 h 2934268"/>
                    <a:gd name="connsiteX3" fmla="*/ 1173708 w 1453487"/>
                    <a:gd name="connsiteY3" fmla="*/ 0 h 2934268"/>
                    <a:gd name="connsiteX4" fmla="*/ 1453487 w 1453487"/>
                    <a:gd name="connsiteY4" fmla="*/ 1508076 h 2934268"/>
                    <a:gd name="connsiteX5" fmla="*/ 641445 w 1453487"/>
                    <a:gd name="connsiteY5" fmla="*/ 2934268 h 2934268"/>
                    <a:gd name="connsiteX6" fmla="*/ 0 w 1453487"/>
                    <a:gd name="connsiteY6" fmla="*/ 1514901 h 2934268"/>
                    <a:gd name="connsiteX0" fmla="*/ 0 w 1453487"/>
                    <a:gd name="connsiteY0" fmla="*/ 1521726 h 2941093"/>
                    <a:gd name="connsiteX1" fmla="*/ 361667 w 1453487"/>
                    <a:gd name="connsiteY1" fmla="*/ 0 h 2941093"/>
                    <a:gd name="connsiteX2" fmla="*/ 641445 w 1453487"/>
                    <a:gd name="connsiteY2" fmla="*/ 279779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846162 w 1453487"/>
                    <a:gd name="connsiteY3" fmla="*/ 14330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3112 w 1453487"/>
                    <a:gd name="connsiteY3" fmla="*/ 26613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7587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1890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41666 h 2961033"/>
                    <a:gd name="connsiteX1" fmla="*/ 364516 w 1453487"/>
                    <a:gd name="connsiteY1" fmla="*/ 0 h 2961033"/>
                    <a:gd name="connsiteX2" fmla="*/ 549886 w 1453487"/>
                    <a:gd name="connsiteY2" fmla="*/ 272423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1000263 w 1453487"/>
                    <a:gd name="connsiteY3" fmla="*/ 268982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4566 w 1453487"/>
                    <a:gd name="connsiteY3" fmla="*/ 271831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487" h="2961033">
                      <a:moveTo>
                        <a:pt x="0" y="1541666"/>
                      </a:moveTo>
                      <a:lnTo>
                        <a:pt x="364516" y="0"/>
                      </a:lnTo>
                      <a:lnTo>
                        <a:pt x="547038" y="269574"/>
                      </a:lnTo>
                      <a:lnTo>
                        <a:pt x="994566" y="271831"/>
                      </a:lnTo>
                      <a:lnTo>
                        <a:pt x="1173708" y="26765"/>
                      </a:lnTo>
                      <a:lnTo>
                        <a:pt x="1453487" y="1534841"/>
                      </a:lnTo>
                      <a:lnTo>
                        <a:pt x="641445" y="2961033"/>
                      </a:lnTo>
                      <a:lnTo>
                        <a:pt x="0" y="154166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386" name="Group 385"/>
              <p:cNvGrpSpPr/>
              <p:nvPr/>
            </p:nvGrpSpPr>
            <p:grpSpPr>
              <a:xfrm flipH="1">
                <a:off x="4051940" y="3257084"/>
                <a:ext cx="318921" cy="343896"/>
                <a:chOff x="-7791742" y="-2283273"/>
                <a:chExt cx="8816598" cy="9507034"/>
              </a:xfrm>
              <a:grpFill/>
            </p:grpSpPr>
            <p:sp>
              <p:nvSpPr>
                <p:cNvPr id="387" name="Freeform 386"/>
                <p:cNvSpPr/>
                <p:nvPr/>
              </p:nvSpPr>
              <p:spPr>
                <a:xfrm>
                  <a:off x="-5241118" y="-2283273"/>
                  <a:ext cx="4888752" cy="5307884"/>
                </a:xfrm>
                <a:custGeom>
                  <a:avLst/>
                  <a:gdLst>
                    <a:gd name="connsiteX0" fmla="*/ 3409950 w 6825423"/>
                    <a:gd name="connsiteY0" fmla="*/ 0 h 7410594"/>
                    <a:gd name="connsiteX1" fmla="*/ 6229951 w 6825423"/>
                    <a:gd name="connsiteY1" fmla="*/ 2516401 h 7410594"/>
                    <a:gd name="connsiteX2" fmla="*/ 6238704 w 6825423"/>
                    <a:gd name="connsiteY2" fmla="*/ 2557692 h 7410594"/>
                    <a:gd name="connsiteX3" fmla="*/ 6296533 w 6825423"/>
                    <a:gd name="connsiteY3" fmla="*/ 2595147 h 7410594"/>
                    <a:gd name="connsiteX4" fmla="*/ 6674736 w 6825423"/>
                    <a:gd name="connsiteY4" fmla="*/ 2949584 h 7410594"/>
                    <a:gd name="connsiteX5" fmla="*/ 6674736 w 6825423"/>
                    <a:gd name="connsiteY5" fmla="*/ 4422766 h 7410594"/>
                    <a:gd name="connsiteX6" fmla="*/ 6134530 w 6825423"/>
                    <a:gd name="connsiteY6" fmla="*/ 4903781 h 7410594"/>
                    <a:gd name="connsiteX7" fmla="*/ 6097506 w 6825423"/>
                    <a:gd name="connsiteY7" fmla="*/ 4909551 h 7410594"/>
                    <a:gd name="connsiteX8" fmla="*/ 6054756 w 6825423"/>
                    <a:gd name="connsiteY8" fmla="*/ 5016817 h 7410594"/>
                    <a:gd name="connsiteX9" fmla="*/ 3352800 w 6825423"/>
                    <a:gd name="connsiteY9" fmla="*/ 7410450 h 7410594"/>
                    <a:gd name="connsiteX10" fmla="*/ 799523 w 6825423"/>
                    <a:gd name="connsiteY10" fmla="*/ 5059710 h 7410594"/>
                    <a:gd name="connsiteX11" fmla="*/ 738130 w 6825423"/>
                    <a:gd name="connsiteY11" fmla="*/ 4892092 h 7410594"/>
                    <a:gd name="connsiteX12" fmla="*/ 690893 w 6825423"/>
                    <a:gd name="connsiteY12" fmla="*/ 4884731 h 7410594"/>
                    <a:gd name="connsiteX13" fmla="*/ 150687 w 6825423"/>
                    <a:gd name="connsiteY13" fmla="*/ 4403716 h 7410594"/>
                    <a:gd name="connsiteX14" fmla="*/ 150687 w 6825423"/>
                    <a:gd name="connsiteY14" fmla="*/ 2930534 h 7410594"/>
                    <a:gd name="connsiteX15" fmla="*/ 436548 w 6825423"/>
                    <a:gd name="connsiteY15" fmla="*/ 2646152 h 7410594"/>
                    <a:gd name="connsiteX16" fmla="*/ 522375 w 6825423"/>
                    <a:gd name="connsiteY16" fmla="*/ 2581039 h 7410594"/>
                    <a:gd name="connsiteX17" fmla="*/ 543969 w 6825423"/>
                    <a:gd name="connsiteY17" fmla="*/ 2473931 h 7410594"/>
                    <a:gd name="connsiteX18" fmla="*/ 3409950 w 6825423"/>
                    <a:gd name="connsiteY18" fmla="*/ 0 h 74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5423" h="7410594">
                      <a:moveTo>
                        <a:pt x="3409950" y="0"/>
                      </a:moveTo>
                      <a:cubicBezTo>
                        <a:pt x="4734941" y="0"/>
                        <a:pt x="5856099" y="1058526"/>
                        <a:pt x="6229951" y="2516401"/>
                      </a:cubicBezTo>
                      <a:lnTo>
                        <a:pt x="6238704" y="2557692"/>
                      </a:lnTo>
                      <a:lnTo>
                        <a:pt x="6296533" y="2595147"/>
                      </a:lnTo>
                      <a:cubicBezTo>
                        <a:pt x="6416937" y="2679806"/>
                        <a:pt x="6549956" y="2799961"/>
                        <a:pt x="6674736" y="2949584"/>
                      </a:cubicBezTo>
                      <a:cubicBezTo>
                        <a:pt x="6821179" y="3212045"/>
                        <a:pt x="6923689" y="3855505"/>
                        <a:pt x="6674736" y="4422766"/>
                      </a:cubicBezTo>
                      <a:cubicBezTo>
                        <a:pt x="6575328" y="4635424"/>
                        <a:pt x="6329416" y="4856355"/>
                        <a:pt x="6134530" y="4903781"/>
                      </a:cubicBezTo>
                      <a:lnTo>
                        <a:pt x="6097506" y="4909551"/>
                      </a:lnTo>
                      <a:lnTo>
                        <a:pt x="6054756" y="5016817"/>
                      </a:lnTo>
                      <a:cubicBezTo>
                        <a:pt x="5478809" y="6376352"/>
                        <a:pt x="4218682" y="7424738"/>
                        <a:pt x="3352800" y="7410450"/>
                      </a:cubicBezTo>
                      <a:cubicBezTo>
                        <a:pt x="2486918" y="7396163"/>
                        <a:pt x="1360736" y="6426399"/>
                        <a:pt x="799523" y="5059710"/>
                      </a:cubicBezTo>
                      <a:lnTo>
                        <a:pt x="738130" y="4892092"/>
                      </a:lnTo>
                      <a:lnTo>
                        <a:pt x="690893" y="4884731"/>
                      </a:lnTo>
                      <a:cubicBezTo>
                        <a:pt x="496007" y="4837305"/>
                        <a:pt x="250095" y="4616374"/>
                        <a:pt x="150687" y="4403716"/>
                      </a:cubicBezTo>
                      <a:cubicBezTo>
                        <a:pt x="-98266" y="3836455"/>
                        <a:pt x="4244" y="3192995"/>
                        <a:pt x="150687" y="2930534"/>
                      </a:cubicBezTo>
                      <a:cubicBezTo>
                        <a:pt x="244273" y="2818317"/>
                        <a:pt x="342492" y="2722675"/>
                        <a:pt x="436548" y="2646152"/>
                      </a:cubicBezTo>
                      <a:lnTo>
                        <a:pt x="522375" y="2581039"/>
                      </a:lnTo>
                      <a:lnTo>
                        <a:pt x="543969" y="2473931"/>
                      </a:lnTo>
                      <a:cubicBezTo>
                        <a:pt x="882058" y="983022"/>
                        <a:pt x="2084958" y="0"/>
                        <a:pt x="34099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8" name="Rectangle 92"/>
                <p:cNvSpPr/>
                <p:nvPr/>
              </p:nvSpPr>
              <p:spPr>
                <a:xfrm>
                  <a:off x="-7791742" y="2783937"/>
                  <a:ext cx="8816598" cy="4439824"/>
                </a:xfrm>
                <a:custGeom>
                  <a:avLst/>
                  <a:gdLst>
                    <a:gd name="connsiteX0" fmla="*/ 0 w 13620364"/>
                    <a:gd name="connsiteY0" fmla="*/ 0 h 6310100"/>
                    <a:gd name="connsiteX1" fmla="*/ 13620364 w 13620364"/>
                    <a:gd name="connsiteY1" fmla="*/ 0 h 6310100"/>
                    <a:gd name="connsiteX2" fmla="*/ 13620364 w 13620364"/>
                    <a:gd name="connsiteY2" fmla="*/ 6310100 h 6310100"/>
                    <a:gd name="connsiteX3" fmla="*/ 0 w 13620364"/>
                    <a:gd name="connsiteY3" fmla="*/ 6310100 h 6310100"/>
                    <a:gd name="connsiteX4" fmla="*/ 0 w 13620364"/>
                    <a:gd name="connsiteY4" fmla="*/ 0 h 6310100"/>
                    <a:gd name="connsiteX0" fmla="*/ 0 w 13620364"/>
                    <a:gd name="connsiteY0" fmla="*/ 1 h 6310101"/>
                    <a:gd name="connsiteX1" fmla="*/ 6914764 w 13620364"/>
                    <a:gd name="connsiteY1" fmla="*/ 0 h 6310101"/>
                    <a:gd name="connsiteX2" fmla="*/ 13620364 w 13620364"/>
                    <a:gd name="connsiteY2" fmla="*/ 1 h 6310101"/>
                    <a:gd name="connsiteX3" fmla="*/ 13620364 w 13620364"/>
                    <a:gd name="connsiteY3" fmla="*/ 6310101 h 6310101"/>
                    <a:gd name="connsiteX4" fmla="*/ 0 w 13620364"/>
                    <a:gd name="connsiteY4" fmla="*/ 6310101 h 6310101"/>
                    <a:gd name="connsiteX5" fmla="*/ 0 w 13620364"/>
                    <a:gd name="connsiteY5" fmla="*/ 1 h 6310101"/>
                    <a:gd name="connsiteX0" fmla="*/ 0 w 13620364"/>
                    <a:gd name="connsiteY0" fmla="*/ 0 h 6310100"/>
                    <a:gd name="connsiteX1" fmla="*/ 6774087 w 13620364"/>
                    <a:gd name="connsiteY1" fmla="*/ 5017476 h 6310100"/>
                    <a:gd name="connsiteX2" fmla="*/ 13620364 w 13620364"/>
                    <a:gd name="connsiteY2" fmla="*/ 0 h 6310100"/>
                    <a:gd name="connsiteX3" fmla="*/ 13620364 w 13620364"/>
                    <a:gd name="connsiteY3" fmla="*/ 6310100 h 6310100"/>
                    <a:gd name="connsiteX4" fmla="*/ 0 w 13620364"/>
                    <a:gd name="connsiteY4" fmla="*/ 6310100 h 6310100"/>
                    <a:gd name="connsiteX5" fmla="*/ 0 w 13620364"/>
                    <a:gd name="connsiteY5" fmla="*/ 0 h 6310100"/>
                    <a:gd name="connsiteX0" fmla="*/ 0 w 13620364"/>
                    <a:gd name="connsiteY0" fmla="*/ 0 h 6310100"/>
                    <a:gd name="connsiteX1" fmla="*/ 6774087 w 13620364"/>
                    <a:gd name="connsiteY1" fmla="*/ 5017476 h 6310100"/>
                    <a:gd name="connsiteX2" fmla="*/ 10994394 w 13620364"/>
                    <a:gd name="connsiteY2" fmla="*/ 18522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6774087 w 13620364"/>
                    <a:gd name="connsiteY1" fmla="*/ 5017476 h 6310100"/>
                    <a:gd name="connsiteX2" fmla="*/ 9235932 w 13620364"/>
                    <a:gd name="connsiteY2" fmla="*/ 234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2108302 w 13620364"/>
                    <a:gd name="connsiteY1" fmla="*/ 1547446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0 w 13620364"/>
                    <a:gd name="connsiteY7" fmla="*/ 6310100 h 6310100"/>
                    <a:gd name="connsiteX8" fmla="*/ 0 w 13620364"/>
                    <a:gd name="connsiteY8"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9681410 w 13620364"/>
                    <a:gd name="connsiteY7" fmla="*/ 6283569 h 6310100"/>
                    <a:gd name="connsiteX8" fmla="*/ 0 w 13620364"/>
                    <a:gd name="connsiteY8" fmla="*/ 6310100 h 6310100"/>
                    <a:gd name="connsiteX9" fmla="*/ 0 w 13620364"/>
                    <a:gd name="connsiteY9" fmla="*/ 0 h 6310100"/>
                    <a:gd name="connsiteX0" fmla="*/ 0 w 13620364"/>
                    <a:gd name="connsiteY0" fmla="*/ 0 h 6330461"/>
                    <a:gd name="connsiteX1" fmla="*/ 4406025 w 13620364"/>
                    <a:gd name="connsiteY1" fmla="*/ 46892 h 6330461"/>
                    <a:gd name="connsiteX2" fmla="*/ 6774087 w 13620364"/>
                    <a:gd name="connsiteY2" fmla="*/ 5017476 h 6330461"/>
                    <a:gd name="connsiteX3" fmla="*/ 9235932 w 13620364"/>
                    <a:gd name="connsiteY3" fmla="*/ 23446 h 6330461"/>
                    <a:gd name="connsiteX4" fmla="*/ 13620364 w 13620364"/>
                    <a:gd name="connsiteY4" fmla="*/ 0 h 6330461"/>
                    <a:gd name="connsiteX5" fmla="*/ 13620364 w 13620364"/>
                    <a:gd name="connsiteY5" fmla="*/ 6310100 h 6330461"/>
                    <a:gd name="connsiteX6" fmla="*/ 10830271 w 13620364"/>
                    <a:gd name="connsiteY6" fmla="*/ 6307015 h 6330461"/>
                    <a:gd name="connsiteX7" fmla="*/ 10220671 w 13620364"/>
                    <a:gd name="connsiteY7" fmla="*/ 6330461 h 6330461"/>
                    <a:gd name="connsiteX8" fmla="*/ 0 w 13620364"/>
                    <a:gd name="connsiteY8" fmla="*/ 6310100 h 6330461"/>
                    <a:gd name="connsiteX9" fmla="*/ 0 w 13620364"/>
                    <a:gd name="connsiteY9" fmla="*/ 0 h 6330461"/>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7594702 w 13620364"/>
                    <a:gd name="connsiteY7" fmla="*/ 6213230 h 6310100"/>
                    <a:gd name="connsiteX8" fmla="*/ 0 w 13620364"/>
                    <a:gd name="connsiteY8" fmla="*/ 6310100 h 6310100"/>
                    <a:gd name="connsiteX9" fmla="*/ 0 w 13620364"/>
                    <a:gd name="connsiteY9"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384794 w 13620364"/>
                    <a:gd name="connsiteY7" fmla="*/ 6283569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4 w 13620364"/>
                    <a:gd name="connsiteY7" fmla="*/ 4032738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783380 w 13620364"/>
                    <a:gd name="connsiteY7" fmla="*/ 4056184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8931133 w 13620364"/>
                    <a:gd name="connsiteY8" fmla="*/ 5322276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56942"/>
                    <a:gd name="connsiteY0" fmla="*/ 0 h 6310100"/>
                    <a:gd name="connsiteX1" fmla="*/ 4406025 w 13656942"/>
                    <a:gd name="connsiteY1" fmla="*/ 46892 h 6310100"/>
                    <a:gd name="connsiteX2" fmla="*/ 6774087 w 13656942"/>
                    <a:gd name="connsiteY2" fmla="*/ 5017476 h 6310100"/>
                    <a:gd name="connsiteX3" fmla="*/ 9235932 w 13656942"/>
                    <a:gd name="connsiteY3" fmla="*/ 23446 h 6310100"/>
                    <a:gd name="connsiteX4" fmla="*/ 12213595 w 13656942"/>
                    <a:gd name="connsiteY4" fmla="*/ 1430215 h 6310100"/>
                    <a:gd name="connsiteX5" fmla="*/ 13620364 w 13656942"/>
                    <a:gd name="connsiteY5" fmla="*/ 6310100 h 6310100"/>
                    <a:gd name="connsiteX6" fmla="*/ 10877164 w 13656942"/>
                    <a:gd name="connsiteY6" fmla="*/ 6307015 h 6310100"/>
                    <a:gd name="connsiteX7" fmla="*/ 10877165 w 13656942"/>
                    <a:gd name="connsiteY7" fmla="*/ 4103077 h 6310100"/>
                    <a:gd name="connsiteX8" fmla="*/ 10197225 w 13656942"/>
                    <a:gd name="connsiteY8" fmla="*/ 4267200 h 6310100"/>
                    <a:gd name="connsiteX9" fmla="*/ 10173779 w 13656942"/>
                    <a:gd name="connsiteY9" fmla="*/ 6307015 h 6310100"/>
                    <a:gd name="connsiteX10" fmla="*/ 0 w 13656942"/>
                    <a:gd name="connsiteY10" fmla="*/ 6310100 h 6310100"/>
                    <a:gd name="connsiteX11" fmla="*/ 0 w 13656942"/>
                    <a:gd name="connsiteY11" fmla="*/ 0 h 6310100"/>
                    <a:gd name="connsiteX0" fmla="*/ 0 w 13688189"/>
                    <a:gd name="connsiteY0" fmla="*/ 0 h 6310100"/>
                    <a:gd name="connsiteX1" fmla="*/ 4406025 w 13688189"/>
                    <a:gd name="connsiteY1" fmla="*/ 46892 h 6310100"/>
                    <a:gd name="connsiteX2" fmla="*/ 6774087 w 13688189"/>
                    <a:gd name="connsiteY2" fmla="*/ 5017476 h 6310100"/>
                    <a:gd name="connsiteX3" fmla="*/ 9235932 w 13688189"/>
                    <a:gd name="connsiteY3" fmla="*/ 23446 h 6310100"/>
                    <a:gd name="connsiteX4" fmla="*/ 12213595 w 13688189"/>
                    <a:gd name="connsiteY4" fmla="*/ 1430215 h 6310100"/>
                    <a:gd name="connsiteX5" fmla="*/ 13620364 w 13688189"/>
                    <a:gd name="connsiteY5" fmla="*/ 6310100 h 6310100"/>
                    <a:gd name="connsiteX6" fmla="*/ 10877164 w 13688189"/>
                    <a:gd name="connsiteY6" fmla="*/ 6307015 h 6310100"/>
                    <a:gd name="connsiteX7" fmla="*/ 10877165 w 13688189"/>
                    <a:gd name="connsiteY7" fmla="*/ 4103077 h 6310100"/>
                    <a:gd name="connsiteX8" fmla="*/ 10197225 w 13688189"/>
                    <a:gd name="connsiteY8" fmla="*/ 4267200 h 6310100"/>
                    <a:gd name="connsiteX9" fmla="*/ 10173779 w 13688189"/>
                    <a:gd name="connsiteY9" fmla="*/ 6307015 h 6310100"/>
                    <a:gd name="connsiteX10" fmla="*/ 0 w 13688189"/>
                    <a:gd name="connsiteY10" fmla="*/ 6310100 h 6310100"/>
                    <a:gd name="connsiteX11" fmla="*/ 0 w 13688189"/>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0 w 13623187"/>
                    <a:gd name="connsiteY10" fmla="*/ 6310100 h 6310100"/>
                    <a:gd name="connsiteX11" fmla="*/ 0 w 13623187"/>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00671 w 13623187"/>
                    <a:gd name="connsiteY10" fmla="*/ 6283569 h 6310100"/>
                    <a:gd name="connsiteX11" fmla="*/ 0 w 13623187"/>
                    <a:gd name="connsiteY11" fmla="*/ 6310100 h 6310100"/>
                    <a:gd name="connsiteX12" fmla="*/ 0 w 13623187"/>
                    <a:gd name="connsiteY12"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4 w 13623187"/>
                    <a:gd name="connsiteY10" fmla="*/ 6283569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47564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4570148 w 13623187"/>
                    <a:gd name="connsiteY10" fmla="*/ 4759569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27501 w 13623187"/>
                    <a:gd name="connsiteY10" fmla="*/ 4243753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5976918 w 13623187"/>
                    <a:gd name="connsiteY10" fmla="*/ 5040922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5 w 13623187"/>
                    <a:gd name="connsiteY10" fmla="*/ 6236676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53906"/>
                    <a:gd name="connsiteX1" fmla="*/ 4406025 w 13623187"/>
                    <a:gd name="connsiteY1" fmla="*/ 46892 h 6353906"/>
                    <a:gd name="connsiteX2" fmla="*/ 6774087 w 13623187"/>
                    <a:gd name="connsiteY2" fmla="*/ 5017476 h 6353906"/>
                    <a:gd name="connsiteX3" fmla="*/ 9235932 w 13623187"/>
                    <a:gd name="connsiteY3" fmla="*/ 23446 h 6353906"/>
                    <a:gd name="connsiteX4" fmla="*/ 12213595 w 13623187"/>
                    <a:gd name="connsiteY4" fmla="*/ 1430215 h 6353906"/>
                    <a:gd name="connsiteX5" fmla="*/ 13620364 w 13623187"/>
                    <a:gd name="connsiteY5" fmla="*/ 6310100 h 6353906"/>
                    <a:gd name="connsiteX6" fmla="*/ 10877164 w 13623187"/>
                    <a:gd name="connsiteY6" fmla="*/ 6307015 h 6353906"/>
                    <a:gd name="connsiteX7" fmla="*/ 10877165 w 13623187"/>
                    <a:gd name="connsiteY7" fmla="*/ 4103077 h 6353906"/>
                    <a:gd name="connsiteX8" fmla="*/ 10197225 w 13623187"/>
                    <a:gd name="connsiteY8" fmla="*/ 4267200 h 6353906"/>
                    <a:gd name="connsiteX9" fmla="*/ 10173779 w 13623187"/>
                    <a:gd name="connsiteY9" fmla="*/ 6307015 h 6353906"/>
                    <a:gd name="connsiteX10" fmla="*/ 3374395 w 13623187"/>
                    <a:gd name="connsiteY10" fmla="*/ 6353906 h 6353906"/>
                    <a:gd name="connsiteX11" fmla="*/ 3327501 w 13623187"/>
                    <a:gd name="connsiteY11" fmla="*/ 4243753 h 6353906"/>
                    <a:gd name="connsiteX12" fmla="*/ 2647564 w 13623187"/>
                    <a:gd name="connsiteY12" fmla="*/ 4220308 h 6353906"/>
                    <a:gd name="connsiteX13" fmla="*/ 2647564 w 13623187"/>
                    <a:gd name="connsiteY13" fmla="*/ 6283569 h 6353906"/>
                    <a:gd name="connsiteX14" fmla="*/ 0 w 13623187"/>
                    <a:gd name="connsiteY14" fmla="*/ 6310100 h 6353906"/>
                    <a:gd name="connsiteX15" fmla="*/ 0 w 13623187"/>
                    <a:gd name="connsiteY15" fmla="*/ 0 h 6353906"/>
                    <a:gd name="connsiteX0" fmla="*/ 0 w 13623187"/>
                    <a:gd name="connsiteY0" fmla="*/ 0 h 6377352"/>
                    <a:gd name="connsiteX1" fmla="*/ 4406025 w 13623187"/>
                    <a:gd name="connsiteY1" fmla="*/ 46892 h 6377352"/>
                    <a:gd name="connsiteX2" fmla="*/ 6774087 w 13623187"/>
                    <a:gd name="connsiteY2" fmla="*/ 5017476 h 6377352"/>
                    <a:gd name="connsiteX3" fmla="*/ 9235932 w 13623187"/>
                    <a:gd name="connsiteY3" fmla="*/ 23446 h 6377352"/>
                    <a:gd name="connsiteX4" fmla="*/ 12213595 w 13623187"/>
                    <a:gd name="connsiteY4" fmla="*/ 1430215 h 6377352"/>
                    <a:gd name="connsiteX5" fmla="*/ 13620364 w 13623187"/>
                    <a:gd name="connsiteY5" fmla="*/ 6310100 h 6377352"/>
                    <a:gd name="connsiteX6" fmla="*/ 10877164 w 13623187"/>
                    <a:gd name="connsiteY6" fmla="*/ 6307015 h 6377352"/>
                    <a:gd name="connsiteX7" fmla="*/ 10877165 w 13623187"/>
                    <a:gd name="connsiteY7" fmla="*/ 4103077 h 6377352"/>
                    <a:gd name="connsiteX8" fmla="*/ 10197225 w 13623187"/>
                    <a:gd name="connsiteY8" fmla="*/ 4267200 h 6377352"/>
                    <a:gd name="connsiteX9" fmla="*/ 10173779 w 13623187"/>
                    <a:gd name="connsiteY9" fmla="*/ 6307015 h 6377352"/>
                    <a:gd name="connsiteX10" fmla="*/ 3350949 w 13623187"/>
                    <a:gd name="connsiteY10" fmla="*/ 6377352 h 6377352"/>
                    <a:gd name="connsiteX11" fmla="*/ 3327501 w 13623187"/>
                    <a:gd name="connsiteY11" fmla="*/ 4243753 h 6377352"/>
                    <a:gd name="connsiteX12" fmla="*/ 2647564 w 13623187"/>
                    <a:gd name="connsiteY12" fmla="*/ 4220308 h 6377352"/>
                    <a:gd name="connsiteX13" fmla="*/ 2647564 w 13623187"/>
                    <a:gd name="connsiteY13" fmla="*/ 6283569 h 6377352"/>
                    <a:gd name="connsiteX14" fmla="*/ 0 w 13623187"/>
                    <a:gd name="connsiteY14" fmla="*/ 6310100 h 6377352"/>
                    <a:gd name="connsiteX15" fmla="*/ 0 w 13623187"/>
                    <a:gd name="connsiteY15" fmla="*/ 0 h 6377352"/>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327501 w 13623187"/>
                    <a:gd name="connsiteY11" fmla="*/ 4243753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85552 h 6323089"/>
                    <a:gd name="connsiteX1" fmla="*/ 4406025 w 13623187"/>
                    <a:gd name="connsiteY1" fmla="*/ 39521 h 6323089"/>
                    <a:gd name="connsiteX2" fmla="*/ 6774087 w 13623187"/>
                    <a:gd name="connsiteY2" fmla="*/ 5010105 h 6323089"/>
                    <a:gd name="connsiteX3" fmla="*/ 9235932 w 13623187"/>
                    <a:gd name="connsiteY3" fmla="*/ 16075 h 6323089"/>
                    <a:gd name="connsiteX4" fmla="*/ 12213595 w 13623187"/>
                    <a:gd name="connsiteY4" fmla="*/ 1422844 h 6323089"/>
                    <a:gd name="connsiteX5" fmla="*/ 13620364 w 13623187"/>
                    <a:gd name="connsiteY5" fmla="*/ 6302729 h 6323089"/>
                    <a:gd name="connsiteX6" fmla="*/ 10877164 w 13623187"/>
                    <a:gd name="connsiteY6" fmla="*/ 6299644 h 6323089"/>
                    <a:gd name="connsiteX7" fmla="*/ 10877165 w 13623187"/>
                    <a:gd name="connsiteY7" fmla="*/ 4095706 h 6323089"/>
                    <a:gd name="connsiteX8" fmla="*/ 10197225 w 13623187"/>
                    <a:gd name="connsiteY8" fmla="*/ 4259829 h 6323089"/>
                    <a:gd name="connsiteX9" fmla="*/ 10173779 w 13623187"/>
                    <a:gd name="connsiteY9" fmla="*/ 6299644 h 6323089"/>
                    <a:gd name="connsiteX10" fmla="*/ 3397841 w 13623187"/>
                    <a:gd name="connsiteY10" fmla="*/ 6323089 h 6323089"/>
                    <a:gd name="connsiteX11" fmla="*/ 3421286 w 13623187"/>
                    <a:gd name="connsiteY11" fmla="*/ 4212936 h 6323089"/>
                    <a:gd name="connsiteX12" fmla="*/ 2647564 w 13623187"/>
                    <a:gd name="connsiteY12" fmla="*/ 4212937 h 6323089"/>
                    <a:gd name="connsiteX13" fmla="*/ 2647564 w 13623187"/>
                    <a:gd name="connsiteY13" fmla="*/ 6276198 h 6323089"/>
                    <a:gd name="connsiteX14" fmla="*/ 0 w 13623187"/>
                    <a:gd name="connsiteY14" fmla="*/ 6302729 h 6323089"/>
                    <a:gd name="connsiteX15" fmla="*/ 914400 w 13623187"/>
                    <a:gd name="connsiteY15" fmla="*/ 1985552 h 6323089"/>
                    <a:gd name="connsiteX0" fmla="*/ 937847 w 13646634"/>
                    <a:gd name="connsiteY0" fmla="*/ 1985552 h 6323089"/>
                    <a:gd name="connsiteX1" fmla="*/ 4429472 w 13646634"/>
                    <a:gd name="connsiteY1" fmla="*/ 39521 h 6323089"/>
                    <a:gd name="connsiteX2" fmla="*/ 6797534 w 13646634"/>
                    <a:gd name="connsiteY2" fmla="*/ 5010105 h 6323089"/>
                    <a:gd name="connsiteX3" fmla="*/ 9259379 w 13646634"/>
                    <a:gd name="connsiteY3" fmla="*/ 16075 h 6323089"/>
                    <a:gd name="connsiteX4" fmla="*/ 12237042 w 13646634"/>
                    <a:gd name="connsiteY4" fmla="*/ 1422844 h 6323089"/>
                    <a:gd name="connsiteX5" fmla="*/ 13643811 w 13646634"/>
                    <a:gd name="connsiteY5" fmla="*/ 6302729 h 6323089"/>
                    <a:gd name="connsiteX6" fmla="*/ 10900611 w 13646634"/>
                    <a:gd name="connsiteY6" fmla="*/ 6299644 h 6323089"/>
                    <a:gd name="connsiteX7" fmla="*/ 10900612 w 13646634"/>
                    <a:gd name="connsiteY7" fmla="*/ 4095706 h 6323089"/>
                    <a:gd name="connsiteX8" fmla="*/ 10220672 w 13646634"/>
                    <a:gd name="connsiteY8" fmla="*/ 4259829 h 6323089"/>
                    <a:gd name="connsiteX9" fmla="*/ 10197226 w 13646634"/>
                    <a:gd name="connsiteY9" fmla="*/ 6299644 h 6323089"/>
                    <a:gd name="connsiteX10" fmla="*/ 3421288 w 13646634"/>
                    <a:gd name="connsiteY10" fmla="*/ 6323089 h 6323089"/>
                    <a:gd name="connsiteX11" fmla="*/ 3444733 w 13646634"/>
                    <a:gd name="connsiteY11" fmla="*/ 4212936 h 6323089"/>
                    <a:gd name="connsiteX12" fmla="*/ 2671011 w 13646634"/>
                    <a:gd name="connsiteY12" fmla="*/ 4212937 h 6323089"/>
                    <a:gd name="connsiteX13" fmla="*/ 2671011 w 13646634"/>
                    <a:gd name="connsiteY13" fmla="*/ 6276198 h 6323089"/>
                    <a:gd name="connsiteX14" fmla="*/ 0 w 13646634"/>
                    <a:gd name="connsiteY14" fmla="*/ 6232390 h 6323089"/>
                    <a:gd name="connsiteX15" fmla="*/ 937847 w 13646634"/>
                    <a:gd name="connsiteY15" fmla="*/ 1985552 h 6323089"/>
                    <a:gd name="connsiteX0" fmla="*/ 867509 w 13576296"/>
                    <a:gd name="connsiteY0" fmla="*/ 1985552 h 6323089"/>
                    <a:gd name="connsiteX1" fmla="*/ 4359134 w 13576296"/>
                    <a:gd name="connsiteY1" fmla="*/ 39521 h 6323089"/>
                    <a:gd name="connsiteX2" fmla="*/ 6727196 w 13576296"/>
                    <a:gd name="connsiteY2" fmla="*/ 5010105 h 6323089"/>
                    <a:gd name="connsiteX3" fmla="*/ 9189041 w 13576296"/>
                    <a:gd name="connsiteY3" fmla="*/ 16075 h 6323089"/>
                    <a:gd name="connsiteX4" fmla="*/ 12166704 w 13576296"/>
                    <a:gd name="connsiteY4" fmla="*/ 1422844 h 6323089"/>
                    <a:gd name="connsiteX5" fmla="*/ 13573473 w 13576296"/>
                    <a:gd name="connsiteY5" fmla="*/ 6302729 h 6323089"/>
                    <a:gd name="connsiteX6" fmla="*/ 10830273 w 13576296"/>
                    <a:gd name="connsiteY6" fmla="*/ 6299644 h 6323089"/>
                    <a:gd name="connsiteX7" fmla="*/ 10830274 w 13576296"/>
                    <a:gd name="connsiteY7" fmla="*/ 4095706 h 6323089"/>
                    <a:gd name="connsiteX8" fmla="*/ 10150334 w 13576296"/>
                    <a:gd name="connsiteY8" fmla="*/ 4259829 h 6323089"/>
                    <a:gd name="connsiteX9" fmla="*/ 10126888 w 13576296"/>
                    <a:gd name="connsiteY9" fmla="*/ 6299644 h 6323089"/>
                    <a:gd name="connsiteX10" fmla="*/ 3350950 w 13576296"/>
                    <a:gd name="connsiteY10" fmla="*/ 6323089 h 6323089"/>
                    <a:gd name="connsiteX11" fmla="*/ 3374395 w 13576296"/>
                    <a:gd name="connsiteY11" fmla="*/ 4212936 h 6323089"/>
                    <a:gd name="connsiteX12" fmla="*/ 2600673 w 13576296"/>
                    <a:gd name="connsiteY12" fmla="*/ 4212937 h 6323089"/>
                    <a:gd name="connsiteX13" fmla="*/ 2600673 w 13576296"/>
                    <a:gd name="connsiteY13" fmla="*/ 6276198 h 6323089"/>
                    <a:gd name="connsiteX14" fmla="*/ 0 w 13576296"/>
                    <a:gd name="connsiteY14" fmla="*/ 6302729 h 6323089"/>
                    <a:gd name="connsiteX15" fmla="*/ 867509 w 13576296"/>
                    <a:gd name="connsiteY15" fmla="*/ 1985552 h 6323089"/>
                    <a:gd name="connsiteX0" fmla="*/ 875123 w 13583910"/>
                    <a:gd name="connsiteY0" fmla="*/ 1985552 h 6323089"/>
                    <a:gd name="connsiteX1" fmla="*/ 4366748 w 13583910"/>
                    <a:gd name="connsiteY1" fmla="*/ 39521 h 6323089"/>
                    <a:gd name="connsiteX2" fmla="*/ 6734810 w 13583910"/>
                    <a:gd name="connsiteY2" fmla="*/ 5010105 h 6323089"/>
                    <a:gd name="connsiteX3" fmla="*/ 9196655 w 13583910"/>
                    <a:gd name="connsiteY3" fmla="*/ 16075 h 6323089"/>
                    <a:gd name="connsiteX4" fmla="*/ 12174318 w 13583910"/>
                    <a:gd name="connsiteY4" fmla="*/ 1422844 h 6323089"/>
                    <a:gd name="connsiteX5" fmla="*/ 13581087 w 13583910"/>
                    <a:gd name="connsiteY5" fmla="*/ 6302729 h 6323089"/>
                    <a:gd name="connsiteX6" fmla="*/ 10837887 w 13583910"/>
                    <a:gd name="connsiteY6" fmla="*/ 6299644 h 6323089"/>
                    <a:gd name="connsiteX7" fmla="*/ 10837888 w 13583910"/>
                    <a:gd name="connsiteY7" fmla="*/ 4095706 h 6323089"/>
                    <a:gd name="connsiteX8" fmla="*/ 10157948 w 13583910"/>
                    <a:gd name="connsiteY8" fmla="*/ 4259829 h 6323089"/>
                    <a:gd name="connsiteX9" fmla="*/ 10134502 w 13583910"/>
                    <a:gd name="connsiteY9" fmla="*/ 6299644 h 6323089"/>
                    <a:gd name="connsiteX10" fmla="*/ 3358564 w 13583910"/>
                    <a:gd name="connsiteY10" fmla="*/ 6323089 h 6323089"/>
                    <a:gd name="connsiteX11" fmla="*/ 3382009 w 13583910"/>
                    <a:gd name="connsiteY11" fmla="*/ 4212936 h 6323089"/>
                    <a:gd name="connsiteX12" fmla="*/ 2608287 w 13583910"/>
                    <a:gd name="connsiteY12" fmla="*/ 4212937 h 6323089"/>
                    <a:gd name="connsiteX13" fmla="*/ 2608287 w 13583910"/>
                    <a:gd name="connsiteY13" fmla="*/ 6276198 h 6323089"/>
                    <a:gd name="connsiteX14" fmla="*/ 7614 w 13583910"/>
                    <a:gd name="connsiteY14" fmla="*/ 6302729 h 6323089"/>
                    <a:gd name="connsiteX15" fmla="*/ 875123 w 13583910"/>
                    <a:gd name="connsiteY15" fmla="*/ 1985552 h 6323089"/>
                    <a:gd name="connsiteX0" fmla="*/ 1154365 w 13581798"/>
                    <a:gd name="connsiteY0" fmla="*/ 1654535 h 6343764"/>
                    <a:gd name="connsiteX1" fmla="*/ 4364636 w 13581798"/>
                    <a:gd name="connsiteY1" fmla="*/ 60196 h 6343764"/>
                    <a:gd name="connsiteX2" fmla="*/ 6732698 w 13581798"/>
                    <a:gd name="connsiteY2" fmla="*/ 5030780 h 6343764"/>
                    <a:gd name="connsiteX3" fmla="*/ 9194543 w 13581798"/>
                    <a:gd name="connsiteY3" fmla="*/ 36750 h 6343764"/>
                    <a:gd name="connsiteX4" fmla="*/ 12172206 w 13581798"/>
                    <a:gd name="connsiteY4" fmla="*/ 1443519 h 6343764"/>
                    <a:gd name="connsiteX5" fmla="*/ 13578975 w 13581798"/>
                    <a:gd name="connsiteY5" fmla="*/ 6323404 h 6343764"/>
                    <a:gd name="connsiteX6" fmla="*/ 10835775 w 13581798"/>
                    <a:gd name="connsiteY6" fmla="*/ 6320319 h 6343764"/>
                    <a:gd name="connsiteX7" fmla="*/ 10835776 w 13581798"/>
                    <a:gd name="connsiteY7" fmla="*/ 4116381 h 6343764"/>
                    <a:gd name="connsiteX8" fmla="*/ 10155836 w 13581798"/>
                    <a:gd name="connsiteY8" fmla="*/ 4280504 h 6343764"/>
                    <a:gd name="connsiteX9" fmla="*/ 10132390 w 13581798"/>
                    <a:gd name="connsiteY9" fmla="*/ 6320319 h 6343764"/>
                    <a:gd name="connsiteX10" fmla="*/ 3356452 w 13581798"/>
                    <a:gd name="connsiteY10" fmla="*/ 6343764 h 6343764"/>
                    <a:gd name="connsiteX11" fmla="*/ 3379897 w 13581798"/>
                    <a:gd name="connsiteY11" fmla="*/ 4233611 h 6343764"/>
                    <a:gd name="connsiteX12" fmla="*/ 2606175 w 13581798"/>
                    <a:gd name="connsiteY12" fmla="*/ 4233612 h 6343764"/>
                    <a:gd name="connsiteX13" fmla="*/ 2606175 w 13581798"/>
                    <a:gd name="connsiteY13" fmla="*/ 6296873 h 6343764"/>
                    <a:gd name="connsiteX14" fmla="*/ 5502 w 13581798"/>
                    <a:gd name="connsiteY14" fmla="*/ 6323404 h 6343764"/>
                    <a:gd name="connsiteX15" fmla="*/ 1154365 w 13581798"/>
                    <a:gd name="connsiteY15" fmla="*/ 1654535 h 6343764"/>
                    <a:gd name="connsiteX0" fmla="*/ 1154012 w 13581445"/>
                    <a:gd name="connsiteY0" fmla="*/ 1654535 h 6343764"/>
                    <a:gd name="connsiteX1" fmla="*/ 4364283 w 13581445"/>
                    <a:gd name="connsiteY1" fmla="*/ 60196 h 6343764"/>
                    <a:gd name="connsiteX2" fmla="*/ 6732345 w 13581445"/>
                    <a:gd name="connsiteY2" fmla="*/ 5030780 h 6343764"/>
                    <a:gd name="connsiteX3" fmla="*/ 9194190 w 13581445"/>
                    <a:gd name="connsiteY3" fmla="*/ 36750 h 6343764"/>
                    <a:gd name="connsiteX4" fmla="*/ 12171853 w 13581445"/>
                    <a:gd name="connsiteY4" fmla="*/ 1443519 h 6343764"/>
                    <a:gd name="connsiteX5" fmla="*/ 13578622 w 13581445"/>
                    <a:gd name="connsiteY5" fmla="*/ 6323404 h 6343764"/>
                    <a:gd name="connsiteX6" fmla="*/ 10835422 w 13581445"/>
                    <a:gd name="connsiteY6" fmla="*/ 6320319 h 6343764"/>
                    <a:gd name="connsiteX7" fmla="*/ 10835423 w 13581445"/>
                    <a:gd name="connsiteY7" fmla="*/ 4116381 h 6343764"/>
                    <a:gd name="connsiteX8" fmla="*/ 10155483 w 13581445"/>
                    <a:gd name="connsiteY8" fmla="*/ 4280504 h 6343764"/>
                    <a:gd name="connsiteX9" fmla="*/ 10132037 w 13581445"/>
                    <a:gd name="connsiteY9" fmla="*/ 6320319 h 6343764"/>
                    <a:gd name="connsiteX10" fmla="*/ 3356099 w 13581445"/>
                    <a:gd name="connsiteY10" fmla="*/ 6343764 h 6343764"/>
                    <a:gd name="connsiteX11" fmla="*/ 3379544 w 13581445"/>
                    <a:gd name="connsiteY11" fmla="*/ 4233611 h 6343764"/>
                    <a:gd name="connsiteX12" fmla="*/ 2605822 w 13581445"/>
                    <a:gd name="connsiteY12" fmla="*/ 4233612 h 6343764"/>
                    <a:gd name="connsiteX13" fmla="*/ 2605822 w 13581445"/>
                    <a:gd name="connsiteY13" fmla="*/ 6296873 h 6343764"/>
                    <a:gd name="connsiteX14" fmla="*/ 5149 w 13581445"/>
                    <a:gd name="connsiteY14" fmla="*/ 6323404 h 6343764"/>
                    <a:gd name="connsiteX15" fmla="*/ 1154012 w 13581445"/>
                    <a:gd name="connsiteY15" fmla="*/ 1654535 h 6343764"/>
                    <a:gd name="connsiteX0" fmla="*/ 1227606 w 13655039"/>
                    <a:gd name="connsiteY0" fmla="*/ 1654535 h 6343764"/>
                    <a:gd name="connsiteX1" fmla="*/ 4437877 w 13655039"/>
                    <a:gd name="connsiteY1" fmla="*/ 60196 h 6343764"/>
                    <a:gd name="connsiteX2" fmla="*/ 6805939 w 13655039"/>
                    <a:gd name="connsiteY2" fmla="*/ 5030780 h 6343764"/>
                    <a:gd name="connsiteX3" fmla="*/ 9267784 w 13655039"/>
                    <a:gd name="connsiteY3" fmla="*/ 36750 h 6343764"/>
                    <a:gd name="connsiteX4" fmla="*/ 12245447 w 13655039"/>
                    <a:gd name="connsiteY4" fmla="*/ 1443519 h 6343764"/>
                    <a:gd name="connsiteX5" fmla="*/ 13652216 w 13655039"/>
                    <a:gd name="connsiteY5" fmla="*/ 6323404 h 6343764"/>
                    <a:gd name="connsiteX6" fmla="*/ 10909016 w 13655039"/>
                    <a:gd name="connsiteY6" fmla="*/ 6320319 h 6343764"/>
                    <a:gd name="connsiteX7" fmla="*/ 10909017 w 13655039"/>
                    <a:gd name="connsiteY7" fmla="*/ 4116381 h 6343764"/>
                    <a:gd name="connsiteX8" fmla="*/ 10229077 w 13655039"/>
                    <a:gd name="connsiteY8" fmla="*/ 4280504 h 6343764"/>
                    <a:gd name="connsiteX9" fmla="*/ 10205631 w 13655039"/>
                    <a:gd name="connsiteY9" fmla="*/ 6320319 h 6343764"/>
                    <a:gd name="connsiteX10" fmla="*/ 3429693 w 13655039"/>
                    <a:gd name="connsiteY10" fmla="*/ 6343764 h 6343764"/>
                    <a:gd name="connsiteX11" fmla="*/ 3453138 w 13655039"/>
                    <a:gd name="connsiteY11" fmla="*/ 4233611 h 6343764"/>
                    <a:gd name="connsiteX12" fmla="*/ 2679416 w 13655039"/>
                    <a:gd name="connsiteY12" fmla="*/ 4233612 h 6343764"/>
                    <a:gd name="connsiteX13" fmla="*/ 2679416 w 13655039"/>
                    <a:gd name="connsiteY13" fmla="*/ 6296873 h 6343764"/>
                    <a:gd name="connsiteX14" fmla="*/ 78743 w 13655039"/>
                    <a:gd name="connsiteY14" fmla="*/ 6323404 h 6343764"/>
                    <a:gd name="connsiteX15" fmla="*/ 1227606 w 13655039"/>
                    <a:gd name="connsiteY15" fmla="*/ 1654535 h 6343764"/>
                    <a:gd name="connsiteX0" fmla="*/ 1227606 w 13655039"/>
                    <a:gd name="connsiteY0" fmla="*/ 1626092 h 6315321"/>
                    <a:gd name="connsiteX1" fmla="*/ 4437877 w 13655039"/>
                    <a:gd name="connsiteY1" fmla="*/ 31753 h 6315321"/>
                    <a:gd name="connsiteX2" fmla="*/ 6805939 w 13655039"/>
                    <a:gd name="connsiteY2" fmla="*/ 5002337 h 6315321"/>
                    <a:gd name="connsiteX3" fmla="*/ 9267784 w 13655039"/>
                    <a:gd name="connsiteY3" fmla="*/ 8307 h 6315321"/>
                    <a:gd name="connsiteX4" fmla="*/ 12245447 w 13655039"/>
                    <a:gd name="connsiteY4" fmla="*/ 1415076 h 6315321"/>
                    <a:gd name="connsiteX5" fmla="*/ 13652216 w 13655039"/>
                    <a:gd name="connsiteY5" fmla="*/ 6294961 h 6315321"/>
                    <a:gd name="connsiteX6" fmla="*/ 10909016 w 13655039"/>
                    <a:gd name="connsiteY6" fmla="*/ 6291876 h 6315321"/>
                    <a:gd name="connsiteX7" fmla="*/ 10909017 w 13655039"/>
                    <a:gd name="connsiteY7" fmla="*/ 4087938 h 6315321"/>
                    <a:gd name="connsiteX8" fmla="*/ 10229077 w 13655039"/>
                    <a:gd name="connsiteY8" fmla="*/ 4252061 h 6315321"/>
                    <a:gd name="connsiteX9" fmla="*/ 10205631 w 13655039"/>
                    <a:gd name="connsiteY9" fmla="*/ 6291876 h 6315321"/>
                    <a:gd name="connsiteX10" fmla="*/ 3429693 w 13655039"/>
                    <a:gd name="connsiteY10" fmla="*/ 6315321 h 6315321"/>
                    <a:gd name="connsiteX11" fmla="*/ 3453138 w 13655039"/>
                    <a:gd name="connsiteY11" fmla="*/ 4205168 h 6315321"/>
                    <a:gd name="connsiteX12" fmla="*/ 2679416 w 13655039"/>
                    <a:gd name="connsiteY12" fmla="*/ 4205169 h 6315321"/>
                    <a:gd name="connsiteX13" fmla="*/ 2679416 w 13655039"/>
                    <a:gd name="connsiteY13" fmla="*/ 6268430 h 6315321"/>
                    <a:gd name="connsiteX14" fmla="*/ 78743 w 13655039"/>
                    <a:gd name="connsiteY14" fmla="*/ 6294961 h 6315321"/>
                    <a:gd name="connsiteX15" fmla="*/ 1227606 w 13655039"/>
                    <a:gd name="connsiteY15" fmla="*/ 1626092 h 6315321"/>
                    <a:gd name="connsiteX0" fmla="*/ 1227606 w 13655039"/>
                    <a:gd name="connsiteY0" fmla="*/ 1618416 h 6307645"/>
                    <a:gd name="connsiteX1" fmla="*/ 4437877 w 13655039"/>
                    <a:gd name="connsiteY1" fmla="*/ 24077 h 6307645"/>
                    <a:gd name="connsiteX2" fmla="*/ 6805939 w 13655039"/>
                    <a:gd name="connsiteY2" fmla="*/ 4994661 h 6307645"/>
                    <a:gd name="connsiteX3" fmla="*/ 9267784 w 13655039"/>
                    <a:gd name="connsiteY3" fmla="*/ 631 h 6307645"/>
                    <a:gd name="connsiteX4" fmla="*/ 12245447 w 13655039"/>
                    <a:gd name="connsiteY4" fmla="*/ 1407400 h 6307645"/>
                    <a:gd name="connsiteX5" fmla="*/ 13652216 w 13655039"/>
                    <a:gd name="connsiteY5" fmla="*/ 6287285 h 6307645"/>
                    <a:gd name="connsiteX6" fmla="*/ 10909016 w 13655039"/>
                    <a:gd name="connsiteY6" fmla="*/ 6284200 h 6307645"/>
                    <a:gd name="connsiteX7" fmla="*/ 10909017 w 13655039"/>
                    <a:gd name="connsiteY7" fmla="*/ 4080262 h 6307645"/>
                    <a:gd name="connsiteX8" fmla="*/ 10229077 w 13655039"/>
                    <a:gd name="connsiteY8" fmla="*/ 4244385 h 6307645"/>
                    <a:gd name="connsiteX9" fmla="*/ 10205631 w 13655039"/>
                    <a:gd name="connsiteY9" fmla="*/ 6284200 h 6307645"/>
                    <a:gd name="connsiteX10" fmla="*/ 3429693 w 13655039"/>
                    <a:gd name="connsiteY10" fmla="*/ 6307645 h 6307645"/>
                    <a:gd name="connsiteX11" fmla="*/ 3453138 w 13655039"/>
                    <a:gd name="connsiteY11" fmla="*/ 4197492 h 6307645"/>
                    <a:gd name="connsiteX12" fmla="*/ 2679416 w 13655039"/>
                    <a:gd name="connsiteY12" fmla="*/ 4197493 h 6307645"/>
                    <a:gd name="connsiteX13" fmla="*/ 2679416 w 13655039"/>
                    <a:gd name="connsiteY13" fmla="*/ 6260754 h 6307645"/>
                    <a:gd name="connsiteX14" fmla="*/ 78743 w 13655039"/>
                    <a:gd name="connsiteY14" fmla="*/ 6287285 h 6307645"/>
                    <a:gd name="connsiteX15" fmla="*/ 1227606 w 1365503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7333287 w 13663209"/>
                    <a:gd name="connsiteY10" fmla="*/ 6263952 h 6307645"/>
                    <a:gd name="connsiteX11" fmla="*/ 3437863 w 13663209"/>
                    <a:gd name="connsiteY11" fmla="*/ 6307645 h 6307645"/>
                    <a:gd name="connsiteX12" fmla="*/ 3461308 w 13663209"/>
                    <a:gd name="connsiteY12" fmla="*/ 4197492 h 6307645"/>
                    <a:gd name="connsiteX13" fmla="*/ 2687586 w 13663209"/>
                    <a:gd name="connsiteY13" fmla="*/ 4197493 h 6307645"/>
                    <a:gd name="connsiteX14" fmla="*/ 2687586 w 13663209"/>
                    <a:gd name="connsiteY14" fmla="*/ 6260754 h 6307645"/>
                    <a:gd name="connsiteX15" fmla="*/ 86913 w 13663209"/>
                    <a:gd name="connsiteY15" fmla="*/ 6287285 h 6307645"/>
                    <a:gd name="connsiteX16" fmla="*/ 1235776 w 13663209"/>
                    <a:gd name="connsiteY16"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7333287 w 13663209"/>
                    <a:gd name="connsiteY9" fmla="*/ 6263952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7333287 w 13663209"/>
                    <a:gd name="connsiteY8" fmla="*/ 6263952 h 6307645"/>
                    <a:gd name="connsiteX9" fmla="*/ 3437863 w 13663209"/>
                    <a:gd name="connsiteY9" fmla="*/ 6307645 h 6307645"/>
                    <a:gd name="connsiteX10" fmla="*/ 3461308 w 13663209"/>
                    <a:gd name="connsiteY10" fmla="*/ 4197492 h 6307645"/>
                    <a:gd name="connsiteX11" fmla="*/ 2687586 w 13663209"/>
                    <a:gd name="connsiteY11" fmla="*/ 4197493 h 6307645"/>
                    <a:gd name="connsiteX12" fmla="*/ 2687586 w 13663209"/>
                    <a:gd name="connsiteY12" fmla="*/ 6260754 h 6307645"/>
                    <a:gd name="connsiteX13" fmla="*/ 86913 w 13663209"/>
                    <a:gd name="connsiteY13" fmla="*/ 6287285 h 6307645"/>
                    <a:gd name="connsiteX14" fmla="*/ 1235776 w 13663209"/>
                    <a:gd name="connsiteY14"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7333287 w 13663209"/>
                    <a:gd name="connsiteY7" fmla="*/ 6263952 h 6307645"/>
                    <a:gd name="connsiteX8" fmla="*/ 3437863 w 13663209"/>
                    <a:gd name="connsiteY8" fmla="*/ 6307645 h 6307645"/>
                    <a:gd name="connsiteX9" fmla="*/ 3461308 w 13663209"/>
                    <a:gd name="connsiteY9" fmla="*/ 4197492 h 6307645"/>
                    <a:gd name="connsiteX10" fmla="*/ 2687586 w 13663209"/>
                    <a:gd name="connsiteY10" fmla="*/ 4197493 h 6307645"/>
                    <a:gd name="connsiteX11" fmla="*/ 2687586 w 13663209"/>
                    <a:gd name="connsiteY11" fmla="*/ 6260754 h 6307645"/>
                    <a:gd name="connsiteX12" fmla="*/ 86913 w 13663209"/>
                    <a:gd name="connsiteY12" fmla="*/ 6287285 h 6307645"/>
                    <a:gd name="connsiteX13" fmla="*/ 1235776 w 13663209"/>
                    <a:gd name="connsiteY13"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7333287 w 13663209"/>
                    <a:gd name="connsiteY6" fmla="*/ 6263952 h 6307645"/>
                    <a:gd name="connsiteX7" fmla="*/ 3437863 w 13663209"/>
                    <a:gd name="connsiteY7" fmla="*/ 6307645 h 6307645"/>
                    <a:gd name="connsiteX8" fmla="*/ 3461308 w 13663209"/>
                    <a:gd name="connsiteY8" fmla="*/ 4197492 h 6307645"/>
                    <a:gd name="connsiteX9" fmla="*/ 2687586 w 13663209"/>
                    <a:gd name="connsiteY9" fmla="*/ 4197493 h 6307645"/>
                    <a:gd name="connsiteX10" fmla="*/ 2687586 w 13663209"/>
                    <a:gd name="connsiteY10" fmla="*/ 6260754 h 6307645"/>
                    <a:gd name="connsiteX11" fmla="*/ 86913 w 13663209"/>
                    <a:gd name="connsiteY11" fmla="*/ 6287285 h 6307645"/>
                    <a:gd name="connsiteX12" fmla="*/ 1235776 w 13663209"/>
                    <a:gd name="connsiteY12"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333287 w 12253617"/>
                    <a:gd name="connsiteY5" fmla="*/ 6263952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27152 h 6316381"/>
                    <a:gd name="connsiteX1" fmla="*/ 4446047 w 12253617"/>
                    <a:gd name="connsiteY1" fmla="*/ 32813 h 6316381"/>
                    <a:gd name="connsiteX2" fmla="*/ 6814109 w 12253617"/>
                    <a:gd name="connsiteY2" fmla="*/ 5003397 h 6316381"/>
                    <a:gd name="connsiteX3" fmla="*/ 9275954 w 12253617"/>
                    <a:gd name="connsiteY3" fmla="*/ 9367 h 6316381"/>
                    <a:gd name="connsiteX4" fmla="*/ 12253617 w 12253617"/>
                    <a:gd name="connsiteY4" fmla="*/ 1416136 h 6316381"/>
                    <a:gd name="connsiteX5" fmla="*/ 7418397 w 12253617"/>
                    <a:gd name="connsiteY5" fmla="*/ 6316381 h 6316381"/>
                    <a:gd name="connsiteX6" fmla="*/ 3437863 w 12253617"/>
                    <a:gd name="connsiteY6" fmla="*/ 6316381 h 6316381"/>
                    <a:gd name="connsiteX7" fmla="*/ 3461308 w 12253617"/>
                    <a:gd name="connsiteY7" fmla="*/ 4206228 h 6316381"/>
                    <a:gd name="connsiteX8" fmla="*/ 2687586 w 12253617"/>
                    <a:gd name="connsiteY8" fmla="*/ 4206229 h 6316381"/>
                    <a:gd name="connsiteX9" fmla="*/ 2687586 w 12253617"/>
                    <a:gd name="connsiteY9" fmla="*/ 6269490 h 6316381"/>
                    <a:gd name="connsiteX10" fmla="*/ 86913 w 12253617"/>
                    <a:gd name="connsiteY10" fmla="*/ 6296021 h 6316381"/>
                    <a:gd name="connsiteX11" fmla="*/ 1235776 w 12253617"/>
                    <a:gd name="connsiteY11" fmla="*/ 1627152 h 6316381"/>
                    <a:gd name="connsiteX0" fmla="*/ 1235776 w 12253617"/>
                    <a:gd name="connsiteY0" fmla="*/ 1619906 h 6309135"/>
                    <a:gd name="connsiteX1" fmla="*/ 4446047 w 12253617"/>
                    <a:gd name="connsiteY1" fmla="*/ 25567 h 6309135"/>
                    <a:gd name="connsiteX2" fmla="*/ 6814109 w 12253617"/>
                    <a:gd name="connsiteY2" fmla="*/ 4996151 h 6309135"/>
                    <a:gd name="connsiteX3" fmla="*/ 9275954 w 12253617"/>
                    <a:gd name="connsiteY3" fmla="*/ 2121 h 6309135"/>
                    <a:gd name="connsiteX4" fmla="*/ 12253617 w 12253617"/>
                    <a:gd name="connsiteY4" fmla="*/ 1408890 h 6309135"/>
                    <a:gd name="connsiteX5" fmla="*/ 7418397 w 12253617"/>
                    <a:gd name="connsiteY5" fmla="*/ 6309135 h 6309135"/>
                    <a:gd name="connsiteX6" fmla="*/ 3437863 w 12253617"/>
                    <a:gd name="connsiteY6" fmla="*/ 6309135 h 6309135"/>
                    <a:gd name="connsiteX7" fmla="*/ 3461308 w 12253617"/>
                    <a:gd name="connsiteY7" fmla="*/ 4198982 h 6309135"/>
                    <a:gd name="connsiteX8" fmla="*/ 2687586 w 12253617"/>
                    <a:gd name="connsiteY8" fmla="*/ 4198983 h 6309135"/>
                    <a:gd name="connsiteX9" fmla="*/ 2687586 w 12253617"/>
                    <a:gd name="connsiteY9" fmla="*/ 6262244 h 6309135"/>
                    <a:gd name="connsiteX10" fmla="*/ 86913 w 12253617"/>
                    <a:gd name="connsiteY10" fmla="*/ 6288775 h 6309135"/>
                    <a:gd name="connsiteX11" fmla="*/ 1235776 w 12253617"/>
                    <a:gd name="connsiteY11" fmla="*/ 1619906 h 6309135"/>
                    <a:gd name="connsiteX0" fmla="*/ 1235776 w 12253617"/>
                    <a:gd name="connsiteY0" fmla="*/ 1619905 h 6309134"/>
                    <a:gd name="connsiteX1" fmla="*/ 4446047 w 12253617"/>
                    <a:gd name="connsiteY1" fmla="*/ 25566 h 6309134"/>
                    <a:gd name="connsiteX2" fmla="*/ 6814109 w 12253617"/>
                    <a:gd name="connsiteY2" fmla="*/ 4996150 h 6309134"/>
                    <a:gd name="connsiteX3" fmla="*/ 9275954 w 12253617"/>
                    <a:gd name="connsiteY3" fmla="*/ 2120 h 6309134"/>
                    <a:gd name="connsiteX4" fmla="*/ 12253617 w 12253617"/>
                    <a:gd name="connsiteY4" fmla="*/ 1408889 h 6309134"/>
                    <a:gd name="connsiteX5" fmla="*/ 7418397 w 12253617"/>
                    <a:gd name="connsiteY5" fmla="*/ 6309134 h 6309134"/>
                    <a:gd name="connsiteX6" fmla="*/ 3437863 w 12253617"/>
                    <a:gd name="connsiteY6" fmla="*/ 6309134 h 6309134"/>
                    <a:gd name="connsiteX7" fmla="*/ 3461308 w 12253617"/>
                    <a:gd name="connsiteY7" fmla="*/ 4198981 h 6309134"/>
                    <a:gd name="connsiteX8" fmla="*/ 2687586 w 12253617"/>
                    <a:gd name="connsiteY8" fmla="*/ 4198982 h 6309134"/>
                    <a:gd name="connsiteX9" fmla="*/ 2687586 w 12253617"/>
                    <a:gd name="connsiteY9" fmla="*/ 6262243 h 6309134"/>
                    <a:gd name="connsiteX10" fmla="*/ 86913 w 12253617"/>
                    <a:gd name="connsiteY10" fmla="*/ 6288774 h 6309134"/>
                    <a:gd name="connsiteX11" fmla="*/ 1235776 w 12253617"/>
                    <a:gd name="connsiteY11" fmla="*/ 1619905 h 6309134"/>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17805 h 6307034"/>
                    <a:gd name="connsiteX1" fmla="*/ 4446047 w 12168508"/>
                    <a:gd name="connsiteY1" fmla="*/ 23466 h 6307034"/>
                    <a:gd name="connsiteX2" fmla="*/ 6814109 w 12168508"/>
                    <a:gd name="connsiteY2" fmla="*/ 4994050 h 6307034"/>
                    <a:gd name="connsiteX3" fmla="*/ 9275954 w 12168508"/>
                    <a:gd name="connsiteY3" fmla="*/ 20 h 6307034"/>
                    <a:gd name="connsiteX4" fmla="*/ 12168508 w 12168508"/>
                    <a:gd name="connsiteY4" fmla="*/ 1363096 h 6307034"/>
                    <a:gd name="connsiteX5" fmla="*/ 7418397 w 12168508"/>
                    <a:gd name="connsiteY5" fmla="*/ 6307034 h 6307034"/>
                    <a:gd name="connsiteX6" fmla="*/ 3437863 w 12168508"/>
                    <a:gd name="connsiteY6" fmla="*/ 6307034 h 6307034"/>
                    <a:gd name="connsiteX7" fmla="*/ 3461308 w 12168508"/>
                    <a:gd name="connsiteY7" fmla="*/ 4196881 h 6307034"/>
                    <a:gd name="connsiteX8" fmla="*/ 2687586 w 12168508"/>
                    <a:gd name="connsiteY8" fmla="*/ 4196882 h 6307034"/>
                    <a:gd name="connsiteX9" fmla="*/ 2687586 w 12168508"/>
                    <a:gd name="connsiteY9" fmla="*/ 6260143 h 6307034"/>
                    <a:gd name="connsiteX10" fmla="*/ 86913 w 12168508"/>
                    <a:gd name="connsiteY10" fmla="*/ 6286674 h 6307034"/>
                    <a:gd name="connsiteX11" fmla="*/ 1235776 w 12168508"/>
                    <a:gd name="connsiteY11" fmla="*/ 1617805 h 6307034"/>
                    <a:gd name="connsiteX0" fmla="*/ 1376894 w 12309626"/>
                    <a:gd name="connsiteY0" fmla="*/ 1617805 h 6307034"/>
                    <a:gd name="connsiteX1" fmla="*/ 4587165 w 12309626"/>
                    <a:gd name="connsiteY1" fmla="*/ 23466 h 6307034"/>
                    <a:gd name="connsiteX2" fmla="*/ 6955227 w 12309626"/>
                    <a:gd name="connsiteY2" fmla="*/ 4994050 h 6307034"/>
                    <a:gd name="connsiteX3" fmla="*/ 9417072 w 12309626"/>
                    <a:gd name="connsiteY3" fmla="*/ 20 h 6307034"/>
                    <a:gd name="connsiteX4" fmla="*/ 12309626 w 12309626"/>
                    <a:gd name="connsiteY4" fmla="*/ 1363096 h 6307034"/>
                    <a:gd name="connsiteX5" fmla="*/ 7559515 w 12309626"/>
                    <a:gd name="connsiteY5" fmla="*/ 6307034 h 6307034"/>
                    <a:gd name="connsiteX6" fmla="*/ 3578981 w 12309626"/>
                    <a:gd name="connsiteY6" fmla="*/ 6307034 h 6307034"/>
                    <a:gd name="connsiteX7" fmla="*/ 3602426 w 12309626"/>
                    <a:gd name="connsiteY7" fmla="*/ 4196881 h 6307034"/>
                    <a:gd name="connsiteX8" fmla="*/ 2828704 w 12309626"/>
                    <a:gd name="connsiteY8" fmla="*/ 4196882 h 6307034"/>
                    <a:gd name="connsiteX9" fmla="*/ 2828704 w 12309626"/>
                    <a:gd name="connsiteY9" fmla="*/ 6260143 h 6307034"/>
                    <a:gd name="connsiteX10" fmla="*/ 79090 w 12309626"/>
                    <a:gd name="connsiteY10" fmla="*/ 6221134 h 6307034"/>
                    <a:gd name="connsiteX11" fmla="*/ 1376894 w 12309626"/>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869270 w 12350192"/>
                    <a:gd name="connsiteY9" fmla="*/ 6260143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65891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54393 h 6307034"/>
                    <a:gd name="connsiteX10" fmla="*/ 77102 w 12350192"/>
                    <a:gd name="connsiteY10" fmla="*/ 6286674 h 6307034"/>
                    <a:gd name="connsiteX11" fmla="*/ 1417460 w 12350192"/>
                    <a:gd name="connsiteY11" fmla="*/ 1617805 h 6307034"/>
                    <a:gd name="connsiteX0" fmla="*/ 1432418 w 12365150"/>
                    <a:gd name="connsiteY0" fmla="*/ 1617805 h 6307034"/>
                    <a:gd name="connsiteX1" fmla="*/ 4642689 w 12365150"/>
                    <a:gd name="connsiteY1" fmla="*/ 23466 h 6307034"/>
                    <a:gd name="connsiteX2" fmla="*/ 7010751 w 12365150"/>
                    <a:gd name="connsiteY2" fmla="*/ 4994050 h 6307034"/>
                    <a:gd name="connsiteX3" fmla="*/ 9472596 w 12365150"/>
                    <a:gd name="connsiteY3" fmla="*/ 20 h 6307034"/>
                    <a:gd name="connsiteX4" fmla="*/ 12365150 w 12365150"/>
                    <a:gd name="connsiteY4" fmla="*/ 1363096 h 6307034"/>
                    <a:gd name="connsiteX5" fmla="*/ 7615039 w 12365150"/>
                    <a:gd name="connsiteY5" fmla="*/ 6307034 h 6307034"/>
                    <a:gd name="connsiteX6" fmla="*/ 3634505 w 12365150"/>
                    <a:gd name="connsiteY6" fmla="*/ 6307034 h 6307034"/>
                    <a:gd name="connsiteX7" fmla="*/ 3657950 w 12365150"/>
                    <a:gd name="connsiteY7" fmla="*/ 4196881 h 6307034"/>
                    <a:gd name="connsiteX8" fmla="*/ 2884228 w 12365150"/>
                    <a:gd name="connsiteY8" fmla="*/ 4196882 h 6307034"/>
                    <a:gd name="connsiteX9" fmla="*/ 2968217 w 12365150"/>
                    <a:gd name="connsiteY9" fmla="*/ 6254393 h 6307034"/>
                    <a:gd name="connsiteX10" fmla="*/ 76395 w 12365150"/>
                    <a:gd name="connsiteY10" fmla="*/ 6278632 h 6307034"/>
                    <a:gd name="connsiteX11" fmla="*/ 1432418 w 12365150"/>
                    <a:gd name="connsiteY11" fmla="*/ 1617805 h 6307034"/>
                    <a:gd name="connsiteX0" fmla="*/ 1428679 w 12361411"/>
                    <a:gd name="connsiteY0" fmla="*/ 1617805 h 6307034"/>
                    <a:gd name="connsiteX1" fmla="*/ 4638950 w 12361411"/>
                    <a:gd name="connsiteY1" fmla="*/ 23466 h 6307034"/>
                    <a:gd name="connsiteX2" fmla="*/ 7007012 w 12361411"/>
                    <a:gd name="connsiteY2" fmla="*/ 4994050 h 6307034"/>
                    <a:gd name="connsiteX3" fmla="*/ 9468857 w 12361411"/>
                    <a:gd name="connsiteY3" fmla="*/ 20 h 6307034"/>
                    <a:gd name="connsiteX4" fmla="*/ 12361411 w 12361411"/>
                    <a:gd name="connsiteY4" fmla="*/ 1363096 h 6307034"/>
                    <a:gd name="connsiteX5" fmla="*/ 7611300 w 12361411"/>
                    <a:gd name="connsiteY5" fmla="*/ 6307034 h 6307034"/>
                    <a:gd name="connsiteX6" fmla="*/ 3630766 w 12361411"/>
                    <a:gd name="connsiteY6" fmla="*/ 6307034 h 6307034"/>
                    <a:gd name="connsiteX7" fmla="*/ 3654211 w 12361411"/>
                    <a:gd name="connsiteY7" fmla="*/ 4196881 h 6307034"/>
                    <a:gd name="connsiteX8" fmla="*/ 2880489 w 12361411"/>
                    <a:gd name="connsiteY8" fmla="*/ 4196882 h 6307034"/>
                    <a:gd name="connsiteX9" fmla="*/ 2964478 w 12361411"/>
                    <a:gd name="connsiteY9" fmla="*/ 6254393 h 6307034"/>
                    <a:gd name="connsiteX10" fmla="*/ 76572 w 12361411"/>
                    <a:gd name="connsiteY10" fmla="*/ 6270590 h 6307034"/>
                    <a:gd name="connsiteX11" fmla="*/ 1428679 w 12361411"/>
                    <a:gd name="connsiteY11" fmla="*/ 1617805 h 6307034"/>
                    <a:gd name="connsiteX0" fmla="*/ 1447387 w 12380119"/>
                    <a:gd name="connsiteY0" fmla="*/ 1617805 h 6307034"/>
                    <a:gd name="connsiteX1" fmla="*/ 4657658 w 12380119"/>
                    <a:gd name="connsiteY1" fmla="*/ 23466 h 6307034"/>
                    <a:gd name="connsiteX2" fmla="*/ 7025720 w 12380119"/>
                    <a:gd name="connsiteY2" fmla="*/ 4994050 h 6307034"/>
                    <a:gd name="connsiteX3" fmla="*/ 9487565 w 12380119"/>
                    <a:gd name="connsiteY3" fmla="*/ 20 h 6307034"/>
                    <a:gd name="connsiteX4" fmla="*/ 12380119 w 12380119"/>
                    <a:gd name="connsiteY4" fmla="*/ 1363096 h 6307034"/>
                    <a:gd name="connsiteX5" fmla="*/ 7630008 w 12380119"/>
                    <a:gd name="connsiteY5" fmla="*/ 6307034 h 6307034"/>
                    <a:gd name="connsiteX6" fmla="*/ 3649474 w 12380119"/>
                    <a:gd name="connsiteY6" fmla="*/ 6307034 h 6307034"/>
                    <a:gd name="connsiteX7" fmla="*/ 3672919 w 12380119"/>
                    <a:gd name="connsiteY7" fmla="*/ 4196881 h 6307034"/>
                    <a:gd name="connsiteX8" fmla="*/ 2899197 w 12380119"/>
                    <a:gd name="connsiteY8" fmla="*/ 4196882 h 6307034"/>
                    <a:gd name="connsiteX9" fmla="*/ 2983186 w 12380119"/>
                    <a:gd name="connsiteY9" fmla="*/ 6254393 h 6307034"/>
                    <a:gd name="connsiteX10" fmla="*/ 75700 w 12380119"/>
                    <a:gd name="connsiteY10" fmla="*/ 6266569 h 6307034"/>
                    <a:gd name="connsiteX11" fmla="*/ 1447387 w 12380119"/>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79271 w 12380120"/>
                    <a:gd name="connsiteY9" fmla="*/ 6258414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54506 h 6307034"/>
                    <a:gd name="connsiteX11" fmla="*/ 1447388 w 12380120"/>
                    <a:gd name="connsiteY11" fmla="*/ 1617805 h 6307034"/>
                    <a:gd name="connsiteX0" fmla="*/ 1376277 w 12309009"/>
                    <a:gd name="connsiteY0" fmla="*/ 1617805 h 6307034"/>
                    <a:gd name="connsiteX1" fmla="*/ 4586548 w 12309009"/>
                    <a:gd name="connsiteY1" fmla="*/ 23466 h 6307034"/>
                    <a:gd name="connsiteX2" fmla="*/ 6954610 w 12309009"/>
                    <a:gd name="connsiteY2" fmla="*/ 4994050 h 6307034"/>
                    <a:gd name="connsiteX3" fmla="*/ 9416455 w 12309009"/>
                    <a:gd name="connsiteY3" fmla="*/ 20 h 6307034"/>
                    <a:gd name="connsiteX4" fmla="*/ 12309009 w 12309009"/>
                    <a:gd name="connsiteY4" fmla="*/ 1363096 h 6307034"/>
                    <a:gd name="connsiteX5" fmla="*/ 7558898 w 12309009"/>
                    <a:gd name="connsiteY5" fmla="*/ 6307034 h 6307034"/>
                    <a:gd name="connsiteX6" fmla="*/ 3578364 w 12309009"/>
                    <a:gd name="connsiteY6" fmla="*/ 6307034 h 6307034"/>
                    <a:gd name="connsiteX7" fmla="*/ 3601809 w 12309009"/>
                    <a:gd name="connsiteY7" fmla="*/ 4196881 h 6307034"/>
                    <a:gd name="connsiteX8" fmla="*/ 2828087 w 12309009"/>
                    <a:gd name="connsiteY8" fmla="*/ 4196882 h 6307034"/>
                    <a:gd name="connsiteX9" fmla="*/ 2923825 w 12309009"/>
                    <a:gd name="connsiteY9" fmla="*/ 6246351 h 6307034"/>
                    <a:gd name="connsiteX10" fmla="*/ 4590 w 12309009"/>
                    <a:gd name="connsiteY10" fmla="*/ 6254506 h 6307034"/>
                    <a:gd name="connsiteX11" fmla="*/ 1376277 w 12309009"/>
                    <a:gd name="connsiteY11" fmla="*/ 1617805 h 6307034"/>
                    <a:gd name="connsiteX0" fmla="*/ 1313499 w 12309276"/>
                    <a:gd name="connsiteY0" fmla="*/ 1585441 h 6307034"/>
                    <a:gd name="connsiteX1" fmla="*/ 4586815 w 12309276"/>
                    <a:gd name="connsiteY1" fmla="*/ 23466 h 6307034"/>
                    <a:gd name="connsiteX2" fmla="*/ 6954877 w 12309276"/>
                    <a:gd name="connsiteY2" fmla="*/ 4994050 h 6307034"/>
                    <a:gd name="connsiteX3" fmla="*/ 9416722 w 12309276"/>
                    <a:gd name="connsiteY3" fmla="*/ 20 h 6307034"/>
                    <a:gd name="connsiteX4" fmla="*/ 12309276 w 12309276"/>
                    <a:gd name="connsiteY4" fmla="*/ 1363096 h 6307034"/>
                    <a:gd name="connsiteX5" fmla="*/ 7559165 w 12309276"/>
                    <a:gd name="connsiteY5" fmla="*/ 6307034 h 6307034"/>
                    <a:gd name="connsiteX6" fmla="*/ 3578631 w 12309276"/>
                    <a:gd name="connsiteY6" fmla="*/ 6307034 h 6307034"/>
                    <a:gd name="connsiteX7" fmla="*/ 3602076 w 12309276"/>
                    <a:gd name="connsiteY7" fmla="*/ 4196881 h 6307034"/>
                    <a:gd name="connsiteX8" fmla="*/ 2828354 w 12309276"/>
                    <a:gd name="connsiteY8" fmla="*/ 4196882 h 6307034"/>
                    <a:gd name="connsiteX9" fmla="*/ 2924092 w 12309276"/>
                    <a:gd name="connsiteY9" fmla="*/ 6246351 h 6307034"/>
                    <a:gd name="connsiteX10" fmla="*/ 4857 w 12309276"/>
                    <a:gd name="connsiteY10" fmla="*/ 6254506 h 6307034"/>
                    <a:gd name="connsiteX11" fmla="*/ 1313499 w 12309276"/>
                    <a:gd name="connsiteY11" fmla="*/ 1585441 h 6307034"/>
                    <a:gd name="connsiteX0" fmla="*/ 1313499 w 12309276"/>
                    <a:gd name="connsiteY0" fmla="*/ 1645429 h 6367022"/>
                    <a:gd name="connsiteX1" fmla="*/ 4397685 w 12309276"/>
                    <a:gd name="connsiteY1" fmla="*/ 2541 h 6367022"/>
                    <a:gd name="connsiteX2" fmla="*/ 6954877 w 12309276"/>
                    <a:gd name="connsiteY2" fmla="*/ 5054038 h 6367022"/>
                    <a:gd name="connsiteX3" fmla="*/ 9416722 w 12309276"/>
                    <a:gd name="connsiteY3" fmla="*/ 60008 h 6367022"/>
                    <a:gd name="connsiteX4" fmla="*/ 12309276 w 12309276"/>
                    <a:gd name="connsiteY4" fmla="*/ 1423084 h 6367022"/>
                    <a:gd name="connsiteX5" fmla="*/ 7559165 w 12309276"/>
                    <a:gd name="connsiteY5" fmla="*/ 6367022 h 6367022"/>
                    <a:gd name="connsiteX6" fmla="*/ 3578631 w 12309276"/>
                    <a:gd name="connsiteY6" fmla="*/ 6367022 h 6367022"/>
                    <a:gd name="connsiteX7" fmla="*/ 3602076 w 12309276"/>
                    <a:gd name="connsiteY7" fmla="*/ 4256869 h 6367022"/>
                    <a:gd name="connsiteX8" fmla="*/ 2828354 w 12309276"/>
                    <a:gd name="connsiteY8" fmla="*/ 4256870 h 6367022"/>
                    <a:gd name="connsiteX9" fmla="*/ 2924092 w 12309276"/>
                    <a:gd name="connsiteY9" fmla="*/ 6306339 h 6367022"/>
                    <a:gd name="connsiteX10" fmla="*/ 4857 w 12309276"/>
                    <a:gd name="connsiteY10" fmla="*/ 6314494 h 6367022"/>
                    <a:gd name="connsiteX11" fmla="*/ 1313499 w 12309276"/>
                    <a:gd name="connsiteY11" fmla="*/ 1645429 h 6367022"/>
                    <a:gd name="connsiteX0" fmla="*/ 1313499 w 12309276"/>
                    <a:gd name="connsiteY0" fmla="*/ 1642887 h 6364480"/>
                    <a:gd name="connsiteX1" fmla="*/ 4397685 w 12309276"/>
                    <a:gd name="connsiteY1" fmla="*/ -1 h 6364480"/>
                    <a:gd name="connsiteX2" fmla="*/ 6954877 w 12309276"/>
                    <a:gd name="connsiteY2" fmla="*/ 5051496 h 6364480"/>
                    <a:gd name="connsiteX3" fmla="*/ 9416722 w 12309276"/>
                    <a:gd name="connsiteY3" fmla="*/ 57466 h 6364480"/>
                    <a:gd name="connsiteX4" fmla="*/ 12309276 w 12309276"/>
                    <a:gd name="connsiteY4" fmla="*/ 1420542 h 6364480"/>
                    <a:gd name="connsiteX5" fmla="*/ 7559165 w 12309276"/>
                    <a:gd name="connsiteY5" fmla="*/ 6364480 h 6364480"/>
                    <a:gd name="connsiteX6" fmla="*/ 3578631 w 12309276"/>
                    <a:gd name="connsiteY6" fmla="*/ 6364480 h 6364480"/>
                    <a:gd name="connsiteX7" fmla="*/ 3602076 w 12309276"/>
                    <a:gd name="connsiteY7" fmla="*/ 4254327 h 6364480"/>
                    <a:gd name="connsiteX8" fmla="*/ 2828354 w 12309276"/>
                    <a:gd name="connsiteY8" fmla="*/ 4254328 h 6364480"/>
                    <a:gd name="connsiteX9" fmla="*/ 2924092 w 12309276"/>
                    <a:gd name="connsiteY9" fmla="*/ 6303797 h 6364480"/>
                    <a:gd name="connsiteX10" fmla="*/ 4857 w 12309276"/>
                    <a:gd name="connsiteY10" fmla="*/ 6311952 h 6364480"/>
                    <a:gd name="connsiteX11" fmla="*/ 1313499 w 12309276"/>
                    <a:gd name="connsiteY11" fmla="*/ 1642887 h 6364480"/>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924092 w 12309276"/>
                    <a:gd name="connsiteY9" fmla="*/ 630379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924092 w 12309276"/>
                    <a:gd name="connsiteY9" fmla="*/ 630379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95479 w 12309276"/>
                    <a:gd name="connsiteY9" fmla="*/ 6303800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09628 w 12309276"/>
                    <a:gd name="connsiteY9" fmla="*/ 6303800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38247 w 12309276"/>
                    <a:gd name="connsiteY9" fmla="*/ 6318489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23935 w 12309276"/>
                    <a:gd name="connsiteY9" fmla="*/ 633317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23935 w 12309276"/>
                    <a:gd name="connsiteY9" fmla="*/ 6333178 h 6364481"/>
                    <a:gd name="connsiteX10" fmla="*/ 4855 w 12309276"/>
                    <a:gd name="connsiteY10" fmla="*/ 6341334 h 6364481"/>
                    <a:gd name="connsiteX11" fmla="*/ 1313499 w 12309276"/>
                    <a:gd name="connsiteY11" fmla="*/ 1642888 h 6364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09276" h="6364481">
                      <a:moveTo>
                        <a:pt x="1313499" y="1642888"/>
                      </a:moveTo>
                      <a:cubicBezTo>
                        <a:pt x="2149128" y="783196"/>
                        <a:pt x="3490155" y="139484"/>
                        <a:pt x="4397685" y="0"/>
                      </a:cubicBezTo>
                      <a:lnTo>
                        <a:pt x="7002161" y="5067681"/>
                      </a:lnTo>
                      <a:lnTo>
                        <a:pt x="9416722" y="57467"/>
                      </a:lnTo>
                      <a:cubicBezTo>
                        <a:pt x="9548686" y="55867"/>
                        <a:pt x="11627616" y="142750"/>
                        <a:pt x="12309276" y="1420543"/>
                      </a:cubicBezTo>
                      <a:cubicBezTo>
                        <a:pt x="12176994" y="1896420"/>
                        <a:pt x="9071012" y="2074178"/>
                        <a:pt x="7559165" y="6364481"/>
                      </a:cubicBezTo>
                      <a:lnTo>
                        <a:pt x="3607241" y="6364481"/>
                      </a:lnTo>
                      <a:cubicBezTo>
                        <a:pt x="3615056" y="5661097"/>
                        <a:pt x="3594261" y="4957712"/>
                        <a:pt x="3602076" y="4254328"/>
                      </a:cubicBezTo>
                      <a:cubicBezTo>
                        <a:pt x="3508292" y="3597836"/>
                        <a:pt x="2758016" y="3926083"/>
                        <a:pt x="2828354" y="4254329"/>
                      </a:cubicBezTo>
                      <a:cubicBezTo>
                        <a:pt x="2831652" y="4942382"/>
                        <a:pt x="2820637" y="5645125"/>
                        <a:pt x="2823935" y="6333178"/>
                      </a:cubicBezTo>
                      <a:lnTo>
                        <a:pt x="4855" y="6341334"/>
                      </a:lnTo>
                      <a:cubicBezTo>
                        <a:pt x="-78380" y="2865399"/>
                        <a:pt x="930545" y="2214439"/>
                        <a:pt x="1313499" y="164288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9" name="Freeform 388"/>
                <p:cNvSpPr>
                  <a:spLocks/>
                </p:cNvSpPr>
                <p:nvPr/>
              </p:nvSpPr>
              <p:spPr bwMode="auto">
                <a:xfrm>
                  <a:off x="-3208670" y="3177668"/>
                  <a:ext cx="774413" cy="812217"/>
                </a:xfrm>
                <a:custGeom>
                  <a:avLst/>
                  <a:gdLst>
                    <a:gd name="T0" fmla="*/ 7 w 7"/>
                    <a:gd name="T1" fmla="*/ 2 h 7"/>
                    <a:gd name="T2" fmla="*/ 7 w 7"/>
                    <a:gd name="T3" fmla="*/ 2 h 7"/>
                    <a:gd name="T4" fmla="*/ 7 w 7"/>
                    <a:gd name="T5" fmla="*/ 4 h 7"/>
                    <a:gd name="T6" fmla="*/ 4 w 7"/>
                    <a:gd name="T7" fmla="*/ 7 h 7"/>
                    <a:gd name="T8" fmla="*/ 2 w 7"/>
                    <a:gd name="T9" fmla="*/ 7 h 7"/>
                    <a:gd name="T10" fmla="*/ 2 w 7"/>
                    <a:gd name="T11" fmla="*/ 5 h 7"/>
                    <a:gd name="T12" fmla="*/ 0 w 7"/>
                    <a:gd name="T13" fmla="*/ 2 h 7"/>
                    <a:gd name="T14" fmla="*/ 0 w 7"/>
                    <a:gd name="T15" fmla="*/ 2 h 7"/>
                    <a:gd name="T16" fmla="*/ 0 w 7"/>
                    <a:gd name="T17" fmla="*/ 0 h 7"/>
                    <a:gd name="T18" fmla="*/ 7 w 7"/>
                    <a:gd name="T19" fmla="*/ 2 h 7"/>
                    <a:gd name="connsiteX0" fmla="*/ 10000 w 10000"/>
                    <a:gd name="connsiteY0" fmla="*/ 2857 h 10000"/>
                    <a:gd name="connsiteX1" fmla="*/ 10000 w 10000"/>
                    <a:gd name="connsiteY1" fmla="*/ 2857 h 10000"/>
                    <a:gd name="connsiteX2" fmla="*/ 10000 w 10000"/>
                    <a:gd name="connsiteY2" fmla="*/ 5714 h 10000"/>
                    <a:gd name="connsiteX3" fmla="*/ 5714 w 10000"/>
                    <a:gd name="connsiteY3" fmla="*/ 10000 h 10000"/>
                    <a:gd name="connsiteX4" fmla="*/ 2857 w 10000"/>
                    <a:gd name="connsiteY4" fmla="*/ 10000 h 10000"/>
                    <a:gd name="connsiteX5" fmla="*/ 2857 w 10000"/>
                    <a:gd name="connsiteY5" fmla="*/ 7143 h 10000"/>
                    <a:gd name="connsiteX6" fmla="*/ 0 w 10000"/>
                    <a:gd name="connsiteY6" fmla="*/ 2857 h 10000"/>
                    <a:gd name="connsiteX7" fmla="*/ 0 w 10000"/>
                    <a:gd name="connsiteY7" fmla="*/ 0 h 10000"/>
                    <a:gd name="connsiteX8" fmla="*/ 10000 w 10000"/>
                    <a:gd name="connsiteY8" fmla="*/ 2857 h 10000"/>
                    <a:gd name="connsiteX0" fmla="*/ 10495 w 10495"/>
                    <a:gd name="connsiteY0" fmla="*/ 2857 h 10000"/>
                    <a:gd name="connsiteX1" fmla="*/ 10495 w 10495"/>
                    <a:gd name="connsiteY1" fmla="*/ 2857 h 10000"/>
                    <a:gd name="connsiteX2" fmla="*/ 10495 w 10495"/>
                    <a:gd name="connsiteY2" fmla="*/ 5714 h 10000"/>
                    <a:gd name="connsiteX3" fmla="*/ 6209 w 10495"/>
                    <a:gd name="connsiteY3" fmla="*/ 10000 h 10000"/>
                    <a:gd name="connsiteX4" fmla="*/ 3352 w 10495"/>
                    <a:gd name="connsiteY4" fmla="*/ 10000 h 10000"/>
                    <a:gd name="connsiteX5" fmla="*/ 3352 w 10495"/>
                    <a:gd name="connsiteY5" fmla="*/ 7143 h 10000"/>
                    <a:gd name="connsiteX6" fmla="*/ 495 w 10495"/>
                    <a:gd name="connsiteY6" fmla="*/ 2857 h 10000"/>
                    <a:gd name="connsiteX7" fmla="*/ 495 w 10495"/>
                    <a:gd name="connsiteY7" fmla="*/ 0 h 10000"/>
                    <a:gd name="connsiteX8" fmla="*/ 10495 w 10495"/>
                    <a:gd name="connsiteY8" fmla="*/ 2857 h 10000"/>
                    <a:gd name="connsiteX0" fmla="*/ 10746 w 10746"/>
                    <a:gd name="connsiteY0" fmla="*/ 2857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8" fmla="*/ 10746 w 10746"/>
                    <a:gd name="connsiteY8" fmla="*/ 2857 h 10000"/>
                    <a:gd name="connsiteX0" fmla="*/ 10746 w 10746"/>
                    <a:gd name="connsiteY0" fmla="*/ 2998 h 10141"/>
                    <a:gd name="connsiteX1" fmla="*/ 10746 w 10746"/>
                    <a:gd name="connsiteY1" fmla="*/ 2998 h 10141"/>
                    <a:gd name="connsiteX2" fmla="*/ 10746 w 10746"/>
                    <a:gd name="connsiteY2" fmla="*/ 5855 h 10141"/>
                    <a:gd name="connsiteX3" fmla="*/ 6460 w 10746"/>
                    <a:gd name="connsiteY3" fmla="*/ 10141 h 10141"/>
                    <a:gd name="connsiteX4" fmla="*/ 3603 w 10746"/>
                    <a:gd name="connsiteY4" fmla="*/ 10141 h 10141"/>
                    <a:gd name="connsiteX5" fmla="*/ 3603 w 10746"/>
                    <a:gd name="connsiteY5" fmla="*/ 7284 h 10141"/>
                    <a:gd name="connsiteX6" fmla="*/ 746 w 10746"/>
                    <a:gd name="connsiteY6" fmla="*/ 2998 h 10141"/>
                    <a:gd name="connsiteX7" fmla="*/ 746 w 10746"/>
                    <a:gd name="connsiteY7" fmla="*/ 141 h 10141"/>
                    <a:gd name="connsiteX8" fmla="*/ 10746 w 10746"/>
                    <a:gd name="connsiteY8" fmla="*/ 2998 h 10141"/>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173 h 10173"/>
                    <a:gd name="connsiteX1" fmla="*/ 10746 w 10746"/>
                    <a:gd name="connsiteY1" fmla="*/ 3030 h 10173"/>
                    <a:gd name="connsiteX2" fmla="*/ 10746 w 10746"/>
                    <a:gd name="connsiteY2" fmla="*/ 5887 h 10173"/>
                    <a:gd name="connsiteX3" fmla="*/ 6460 w 10746"/>
                    <a:gd name="connsiteY3" fmla="*/ 10173 h 10173"/>
                    <a:gd name="connsiteX4" fmla="*/ 3603 w 10746"/>
                    <a:gd name="connsiteY4" fmla="*/ 10173 h 10173"/>
                    <a:gd name="connsiteX5" fmla="*/ 3603 w 10746"/>
                    <a:gd name="connsiteY5" fmla="*/ 7316 h 10173"/>
                    <a:gd name="connsiteX6" fmla="*/ 746 w 10746"/>
                    <a:gd name="connsiteY6" fmla="*/ 3030 h 10173"/>
                    <a:gd name="connsiteX7" fmla="*/ 746 w 10746"/>
                    <a:gd name="connsiteY7" fmla="*/ 173 h 10173"/>
                    <a:gd name="connsiteX0" fmla="*/ 746 w 11186"/>
                    <a:gd name="connsiteY0" fmla="*/ 173 h 10173"/>
                    <a:gd name="connsiteX1" fmla="*/ 10746 w 11186"/>
                    <a:gd name="connsiteY1" fmla="*/ 3030 h 10173"/>
                    <a:gd name="connsiteX2" fmla="*/ 10746 w 11186"/>
                    <a:gd name="connsiteY2" fmla="*/ 5887 h 10173"/>
                    <a:gd name="connsiteX3" fmla="*/ 6460 w 11186"/>
                    <a:gd name="connsiteY3" fmla="*/ 10173 h 10173"/>
                    <a:gd name="connsiteX4" fmla="*/ 3603 w 11186"/>
                    <a:gd name="connsiteY4" fmla="*/ 10173 h 10173"/>
                    <a:gd name="connsiteX5" fmla="*/ 3603 w 11186"/>
                    <a:gd name="connsiteY5" fmla="*/ 7316 h 10173"/>
                    <a:gd name="connsiteX6" fmla="*/ 746 w 11186"/>
                    <a:gd name="connsiteY6" fmla="*/ 3030 h 10173"/>
                    <a:gd name="connsiteX7" fmla="*/ 746 w 11186"/>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3603 w 11634"/>
                    <a:gd name="connsiteY5" fmla="*/ 7316 h 10173"/>
                    <a:gd name="connsiteX6" fmla="*/ 746 w 11634"/>
                    <a:gd name="connsiteY6" fmla="*/ 3030 h 10173"/>
                    <a:gd name="connsiteX7" fmla="*/ 746 w 11634"/>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781"/>
                    <a:gd name="connsiteY0" fmla="*/ 278 h 10278"/>
                    <a:gd name="connsiteX1" fmla="*/ 10994 w 11781"/>
                    <a:gd name="connsiteY1" fmla="*/ 2143 h 10278"/>
                    <a:gd name="connsiteX2" fmla="*/ 10746 w 11781"/>
                    <a:gd name="connsiteY2" fmla="*/ 5992 h 10278"/>
                    <a:gd name="connsiteX3" fmla="*/ 6460 w 11781"/>
                    <a:gd name="connsiteY3" fmla="*/ 10278 h 10278"/>
                    <a:gd name="connsiteX4" fmla="*/ 5090 w 11781"/>
                    <a:gd name="connsiteY4" fmla="*/ 10154 h 10278"/>
                    <a:gd name="connsiteX5" fmla="*/ 746 w 11781"/>
                    <a:gd name="connsiteY5" fmla="*/ 3135 h 10278"/>
                    <a:gd name="connsiteX6" fmla="*/ 746 w 11781"/>
                    <a:gd name="connsiteY6" fmla="*/ 278 h 10278"/>
                    <a:gd name="connsiteX0" fmla="*/ 746 w 11625"/>
                    <a:gd name="connsiteY0" fmla="*/ 278 h 10278"/>
                    <a:gd name="connsiteX1" fmla="*/ 10994 w 11625"/>
                    <a:gd name="connsiteY1" fmla="*/ 2143 h 10278"/>
                    <a:gd name="connsiteX2" fmla="*/ 10746 w 11625"/>
                    <a:gd name="connsiteY2" fmla="*/ 5992 h 10278"/>
                    <a:gd name="connsiteX3" fmla="*/ 6460 w 11625"/>
                    <a:gd name="connsiteY3" fmla="*/ 10278 h 10278"/>
                    <a:gd name="connsiteX4" fmla="*/ 5090 w 11625"/>
                    <a:gd name="connsiteY4" fmla="*/ 10154 h 10278"/>
                    <a:gd name="connsiteX5" fmla="*/ 746 w 11625"/>
                    <a:gd name="connsiteY5" fmla="*/ 3135 h 10278"/>
                    <a:gd name="connsiteX6" fmla="*/ 746 w 11625"/>
                    <a:gd name="connsiteY6" fmla="*/ 278 h 10278"/>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3086 w 13965"/>
                    <a:gd name="connsiteY0" fmla="*/ 278 h 10526"/>
                    <a:gd name="connsiteX1" fmla="*/ 13334 w 13965"/>
                    <a:gd name="connsiteY1" fmla="*/ 2143 h 10526"/>
                    <a:gd name="connsiteX2" fmla="*/ 13086 w 13965"/>
                    <a:gd name="connsiteY2" fmla="*/ 5992 h 10526"/>
                    <a:gd name="connsiteX3" fmla="*/ 8304 w 13965"/>
                    <a:gd name="connsiteY3" fmla="*/ 10526 h 10526"/>
                    <a:gd name="connsiteX4" fmla="*/ 7430 w 13965"/>
                    <a:gd name="connsiteY4" fmla="*/ 10154 h 10526"/>
                    <a:gd name="connsiteX5" fmla="*/ 239 w 13965"/>
                    <a:gd name="connsiteY5" fmla="*/ 4287 h 10526"/>
                    <a:gd name="connsiteX6" fmla="*/ 3086 w 13965"/>
                    <a:gd name="connsiteY6" fmla="*/ 278 h 10526"/>
                    <a:gd name="connsiteX0" fmla="*/ 3600 w 13937"/>
                    <a:gd name="connsiteY0" fmla="*/ 135 h 12078"/>
                    <a:gd name="connsiteX1" fmla="*/ 13306 w 13937"/>
                    <a:gd name="connsiteY1" fmla="*/ 3695 h 12078"/>
                    <a:gd name="connsiteX2" fmla="*/ 13058 w 13937"/>
                    <a:gd name="connsiteY2" fmla="*/ 7544 h 12078"/>
                    <a:gd name="connsiteX3" fmla="*/ 8276 w 13937"/>
                    <a:gd name="connsiteY3" fmla="*/ 12078 h 12078"/>
                    <a:gd name="connsiteX4" fmla="*/ 7402 w 13937"/>
                    <a:gd name="connsiteY4" fmla="*/ 11706 h 12078"/>
                    <a:gd name="connsiteX5" fmla="*/ 211 w 13937"/>
                    <a:gd name="connsiteY5" fmla="*/ 5839 h 12078"/>
                    <a:gd name="connsiteX6" fmla="*/ 3600 w 13937"/>
                    <a:gd name="connsiteY6" fmla="*/ 135 h 12078"/>
                    <a:gd name="connsiteX0" fmla="*/ 3600 w 14355"/>
                    <a:gd name="connsiteY0" fmla="*/ 392 h 12335"/>
                    <a:gd name="connsiteX1" fmla="*/ 13916 w 14355"/>
                    <a:gd name="connsiteY1" fmla="*/ 1715 h 12335"/>
                    <a:gd name="connsiteX2" fmla="*/ 13058 w 14355"/>
                    <a:gd name="connsiteY2" fmla="*/ 7801 h 12335"/>
                    <a:gd name="connsiteX3" fmla="*/ 8276 w 14355"/>
                    <a:gd name="connsiteY3" fmla="*/ 12335 h 12335"/>
                    <a:gd name="connsiteX4" fmla="*/ 7402 w 14355"/>
                    <a:gd name="connsiteY4" fmla="*/ 11963 h 12335"/>
                    <a:gd name="connsiteX5" fmla="*/ 211 w 14355"/>
                    <a:gd name="connsiteY5" fmla="*/ 6096 h 12335"/>
                    <a:gd name="connsiteX6" fmla="*/ 3600 w 14355"/>
                    <a:gd name="connsiteY6" fmla="*/ 392 h 12335"/>
                    <a:gd name="connsiteX0" fmla="*/ 3600 w 14355"/>
                    <a:gd name="connsiteY0" fmla="*/ 392 h 14607"/>
                    <a:gd name="connsiteX1" fmla="*/ 13916 w 14355"/>
                    <a:gd name="connsiteY1" fmla="*/ 1715 h 14607"/>
                    <a:gd name="connsiteX2" fmla="*/ 13058 w 14355"/>
                    <a:gd name="connsiteY2" fmla="*/ 7801 h 14607"/>
                    <a:gd name="connsiteX3" fmla="*/ 8276 w 14355"/>
                    <a:gd name="connsiteY3" fmla="*/ 12335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4607"/>
                    <a:gd name="connsiteX1" fmla="*/ 13916 w 14355"/>
                    <a:gd name="connsiteY1" fmla="*/ 1715 h 14607"/>
                    <a:gd name="connsiteX2" fmla="*/ 13058 w 14355"/>
                    <a:gd name="connsiteY2" fmla="*/ 7801 h 14607"/>
                    <a:gd name="connsiteX3" fmla="*/ 9971 w 14355"/>
                    <a:gd name="connsiteY3" fmla="*/ 13148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3658"/>
                    <a:gd name="connsiteX1" fmla="*/ 13916 w 14355"/>
                    <a:gd name="connsiteY1" fmla="*/ 1715 h 13658"/>
                    <a:gd name="connsiteX2" fmla="*/ 13058 w 14355"/>
                    <a:gd name="connsiteY2" fmla="*/ 7801 h 13658"/>
                    <a:gd name="connsiteX3" fmla="*/ 9971 w 14355"/>
                    <a:gd name="connsiteY3" fmla="*/ 13148 h 13658"/>
                    <a:gd name="connsiteX4" fmla="*/ 5504 w 14355"/>
                    <a:gd name="connsiteY4" fmla="*/ 13658 h 13658"/>
                    <a:gd name="connsiteX5" fmla="*/ 211 w 14355"/>
                    <a:gd name="connsiteY5" fmla="*/ 6096 h 13658"/>
                    <a:gd name="connsiteX6" fmla="*/ 3600 w 14355"/>
                    <a:gd name="connsiteY6" fmla="*/ 392 h 13658"/>
                    <a:gd name="connsiteX0" fmla="*/ 3600 w 14355"/>
                    <a:gd name="connsiteY0" fmla="*/ 392 h 14551"/>
                    <a:gd name="connsiteX1" fmla="*/ 13916 w 14355"/>
                    <a:gd name="connsiteY1" fmla="*/ 1715 h 14551"/>
                    <a:gd name="connsiteX2" fmla="*/ 13058 w 14355"/>
                    <a:gd name="connsiteY2" fmla="*/ 7801 h 14551"/>
                    <a:gd name="connsiteX3" fmla="*/ 9971 w 14355"/>
                    <a:gd name="connsiteY3" fmla="*/ 13148 h 14551"/>
                    <a:gd name="connsiteX4" fmla="*/ 5504 w 14355"/>
                    <a:gd name="connsiteY4" fmla="*/ 13658 h 14551"/>
                    <a:gd name="connsiteX5" fmla="*/ 211 w 14355"/>
                    <a:gd name="connsiteY5" fmla="*/ 6096 h 14551"/>
                    <a:gd name="connsiteX6" fmla="*/ 3600 w 14355"/>
                    <a:gd name="connsiteY6" fmla="*/ 392 h 14551"/>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605"/>
                    <a:gd name="connsiteY0" fmla="*/ 392 h 14908"/>
                    <a:gd name="connsiteX1" fmla="*/ 13916 w 14605"/>
                    <a:gd name="connsiteY1" fmla="*/ 1715 h 14908"/>
                    <a:gd name="connsiteX2" fmla="*/ 13804 w 14605"/>
                    <a:gd name="connsiteY2" fmla="*/ 7462 h 14908"/>
                    <a:gd name="connsiteX3" fmla="*/ 9971 w 14605"/>
                    <a:gd name="connsiteY3" fmla="*/ 13148 h 14908"/>
                    <a:gd name="connsiteX4" fmla="*/ 5504 w 14605"/>
                    <a:gd name="connsiteY4" fmla="*/ 13658 h 14908"/>
                    <a:gd name="connsiteX5" fmla="*/ 211 w 14605"/>
                    <a:gd name="connsiteY5" fmla="*/ 6096 h 14908"/>
                    <a:gd name="connsiteX6" fmla="*/ 3600 w 14605"/>
                    <a:gd name="connsiteY6" fmla="*/ 392 h 14908"/>
                    <a:gd name="connsiteX0" fmla="*/ 3600 w 14605"/>
                    <a:gd name="connsiteY0" fmla="*/ 784 h 15300"/>
                    <a:gd name="connsiteX1" fmla="*/ 13916 w 14605"/>
                    <a:gd name="connsiteY1" fmla="*/ 2107 h 15300"/>
                    <a:gd name="connsiteX2" fmla="*/ 13804 w 14605"/>
                    <a:gd name="connsiteY2" fmla="*/ 7854 h 15300"/>
                    <a:gd name="connsiteX3" fmla="*/ 9971 w 14605"/>
                    <a:gd name="connsiteY3" fmla="*/ 13540 h 15300"/>
                    <a:gd name="connsiteX4" fmla="*/ 5504 w 14605"/>
                    <a:gd name="connsiteY4" fmla="*/ 14050 h 15300"/>
                    <a:gd name="connsiteX5" fmla="*/ 211 w 14605"/>
                    <a:gd name="connsiteY5" fmla="*/ 6488 h 15300"/>
                    <a:gd name="connsiteX6" fmla="*/ 3600 w 14605"/>
                    <a:gd name="connsiteY6" fmla="*/ 784 h 15300"/>
                    <a:gd name="connsiteX0" fmla="*/ 3600 w 14630"/>
                    <a:gd name="connsiteY0" fmla="*/ 784 h 15300"/>
                    <a:gd name="connsiteX1" fmla="*/ 13916 w 14630"/>
                    <a:gd name="connsiteY1" fmla="*/ 2107 h 15300"/>
                    <a:gd name="connsiteX2" fmla="*/ 13804 w 14630"/>
                    <a:gd name="connsiteY2" fmla="*/ 7854 h 15300"/>
                    <a:gd name="connsiteX3" fmla="*/ 9971 w 14630"/>
                    <a:gd name="connsiteY3" fmla="*/ 13540 h 15300"/>
                    <a:gd name="connsiteX4" fmla="*/ 5504 w 14630"/>
                    <a:gd name="connsiteY4" fmla="*/ 14050 h 15300"/>
                    <a:gd name="connsiteX5" fmla="*/ 211 w 14630"/>
                    <a:gd name="connsiteY5" fmla="*/ 6488 h 15300"/>
                    <a:gd name="connsiteX6" fmla="*/ 3600 w 14630"/>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558 w 14588"/>
                    <a:gd name="connsiteY0" fmla="*/ 784 h 15300"/>
                    <a:gd name="connsiteX1" fmla="*/ 13874 w 14588"/>
                    <a:gd name="connsiteY1" fmla="*/ 2107 h 15300"/>
                    <a:gd name="connsiteX2" fmla="*/ 13762 w 14588"/>
                    <a:gd name="connsiteY2" fmla="*/ 7854 h 15300"/>
                    <a:gd name="connsiteX3" fmla="*/ 9929 w 14588"/>
                    <a:gd name="connsiteY3" fmla="*/ 13540 h 15300"/>
                    <a:gd name="connsiteX4" fmla="*/ 5462 w 14588"/>
                    <a:gd name="connsiteY4" fmla="*/ 14050 h 15300"/>
                    <a:gd name="connsiteX5" fmla="*/ 169 w 14588"/>
                    <a:gd name="connsiteY5" fmla="*/ 6488 h 15300"/>
                    <a:gd name="connsiteX6" fmla="*/ 3558 w 14588"/>
                    <a:gd name="connsiteY6" fmla="*/ 784 h 1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8" h="15300">
                      <a:moveTo>
                        <a:pt x="3558" y="784"/>
                      </a:moveTo>
                      <a:cubicBezTo>
                        <a:pt x="5225" y="40"/>
                        <a:pt x="11719" y="-1001"/>
                        <a:pt x="13874" y="2107"/>
                      </a:cubicBezTo>
                      <a:cubicBezTo>
                        <a:pt x="14865" y="3679"/>
                        <a:pt x="14822" y="5908"/>
                        <a:pt x="13762" y="7854"/>
                      </a:cubicBezTo>
                      <a:cubicBezTo>
                        <a:pt x="12733" y="9636"/>
                        <a:pt x="11771" y="11283"/>
                        <a:pt x="9929" y="13540"/>
                      </a:cubicBezTo>
                      <a:cubicBezTo>
                        <a:pt x="8915" y="15201"/>
                        <a:pt x="6070" y="16253"/>
                        <a:pt x="5462" y="14050"/>
                      </a:cubicBezTo>
                      <a:cubicBezTo>
                        <a:pt x="4113" y="9698"/>
                        <a:pt x="1951" y="9841"/>
                        <a:pt x="169" y="6488"/>
                      </a:cubicBezTo>
                      <a:cubicBezTo>
                        <a:pt x="-471" y="3888"/>
                        <a:pt x="724" y="2189"/>
                        <a:pt x="3558" y="784"/>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0" name="Diamond 100"/>
                <p:cNvSpPr/>
                <p:nvPr/>
              </p:nvSpPr>
              <p:spPr>
                <a:xfrm>
                  <a:off x="-3345525" y="3824630"/>
                  <a:ext cx="1041069" cy="2120858"/>
                </a:xfrm>
                <a:custGeom>
                  <a:avLst/>
                  <a:gdLst>
                    <a:gd name="connsiteX0" fmla="*/ 0 w 1255594"/>
                    <a:gd name="connsiteY0" fmla="*/ 1330657 h 2661314"/>
                    <a:gd name="connsiteX1" fmla="*/ 627797 w 1255594"/>
                    <a:gd name="connsiteY1" fmla="*/ 0 h 2661314"/>
                    <a:gd name="connsiteX2" fmla="*/ 1255594 w 1255594"/>
                    <a:gd name="connsiteY2" fmla="*/ 1330657 h 2661314"/>
                    <a:gd name="connsiteX3" fmla="*/ 627797 w 1255594"/>
                    <a:gd name="connsiteY3" fmla="*/ 2661314 h 2661314"/>
                    <a:gd name="connsiteX4" fmla="*/ 0 w 1255594"/>
                    <a:gd name="connsiteY4" fmla="*/ 1330657 h 2661314"/>
                    <a:gd name="connsiteX0" fmla="*/ 0 w 1439839"/>
                    <a:gd name="connsiteY0" fmla="*/ 1330657 h 2661314"/>
                    <a:gd name="connsiteX1" fmla="*/ 627797 w 1439839"/>
                    <a:gd name="connsiteY1" fmla="*/ 0 h 2661314"/>
                    <a:gd name="connsiteX2" fmla="*/ 1439839 w 1439839"/>
                    <a:gd name="connsiteY2" fmla="*/ 1235122 h 2661314"/>
                    <a:gd name="connsiteX3" fmla="*/ 627797 w 1439839"/>
                    <a:gd name="connsiteY3" fmla="*/ 2661314 h 2661314"/>
                    <a:gd name="connsiteX4" fmla="*/ 0 w 1439839"/>
                    <a:gd name="connsiteY4" fmla="*/ 1330657 h 2661314"/>
                    <a:gd name="connsiteX0" fmla="*/ 0 w 1453487"/>
                    <a:gd name="connsiteY0" fmla="*/ 1241947 h 2661314"/>
                    <a:gd name="connsiteX1" fmla="*/ 641445 w 1453487"/>
                    <a:gd name="connsiteY1" fmla="*/ 0 h 2661314"/>
                    <a:gd name="connsiteX2" fmla="*/ 1453487 w 1453487"/>
                    <a:gd name="connsiteY2" fmla="*/ 1235122 h 2661314"/>
                    <a:gd name="connsiteX3" fmla="*/ 641445 w 1453487"/>
                    <a:gd name="connsiteY3" fmla="*/ 2661314 h 2661314"/>
                    <a:gd name="connsiteX4" fmla="*/ 0 w 1453487"/>
                    <a:gd name="connsiteY4" fmla="*/ 1241947 h 2661314"/>
                    <a:gd name="connsiteX0" fmla="*/ 0 w 1453487"/>
                    <a:gd name="connsiteY0" fmla="*/ 1241947 h 2661314"/>
                    <a:gd name="connsiteX1" fmla="*/ 641445 w 1453487"/>
                    <a:gd name="connsiteY1" fmla="*/ 0 h 2661314"/>
                    <a:gd name="connsiteX2" fmla="*/ 887105 w 1453487"/>
                    <a:gd name="connsiteY2" fmla="*/ 368490 h 2661314"/>
                    <a:gd name="connsiteX3" fmla="*/ 1453487 w 1453487"/>
                    <a:gd name="connsiteY3" fmla="*/ 1235122 h 2661314"/>
                    <a:gd name="connsiteX4" fmla="*/ 641445 w 1453487"/>
                    <a:gd name="connsiteY4" fmla="*/ 2661314 h 2661314"/>
                    <a:gd name="connsiteX5" fmla="*/ 0 w 1453487"/>
                    <a:gd name="connsiteY5" fmla="*/ 1241947 h 2661314"/>
                    <a:gd name="connsiteX0" fmla="*/ 0 w 1453487"/>
                    <a:gd name="connsiteY0" fmla="*/ 1514901 h 2934268"/>
                    <a:gd name="connsiteX1" fmla="*/ 641445 w 1453487"/>
                    <a:gd name="connsiteY1" fmla="*/ 272954 h 2934268"/>
                    <a:gd name="connsiteX2" fmla="*/ 1173708 w 1453487"/>
                    <a:gd name="connsiteY2" fmla="*/ 0 h 2934268"/>
                    <a:gd name="connsiteX3" fmla="*/ 1453487 w 1453487"/>
                    <a:gd name="connsiteY3" fmla="*/ 1508076 h 2934268"/>
                    <a:gd name="connsiteX4" fmla="*/ 641445 w 1453487"/>
                    <a:gd name="connsiteY4" fmla="*/ 2934268 h 2934268"/>
                    <a:gd name="connsiteX5" fmla="*/ 0 w 1453487"/>
                    <a:gd name="connsiteY5" fmla="*/ 1514901 h 2934268"/>
                    <a:gd name="connsiteX0" fmla="*/ 0 w 1453487"/>
                    <a:gd name="connsiteY0" fmla="*/ 1514901 h 2934268"/>
                    <a:gd name="connsiteX1" fmla="*/ 334371 w 1453487"/>
                    <a:gd name="connsiteY1" fmla="*/ 859808 h 2934268"/>
                    <a:gd name="connsiteX2" fmla="*/ 641445 w 1453487"/>
                    <a:gd name="connsiteY2" fmla="*/ 272954 h 2934268"/>
                    <a:gd name="connsiteX3" fmla="*/ 1173708 w 1453487"/>
                    <a:gd name="connsiteY3" fmla="*/ 0 h 2934268"/>
                    <a:gd name="connsiteX4" fmla="*/ 1453487 w 1453487"/>
                    <a:gd name="connsiteY4" fmla="*/ 1508076 h 2934268"/>
                    <a:gd name="connsiteX5" fmla="*/ 641445 w 1453487"/>
                    <a:gd name="connsiteY5" fmla="*/ 2934268 h 2934268"/>
                    <a:gd name="connsiteX6" fmla="*/ 0 w 1453487"/>
                    <a:gd name="connsiteY6" fmla="*/ 1514901 h 2934268"/>
                    <a:gd name="connsiteX0" fmla="*/ 0 w 1453487"/>
                    <a:gd name="connsiteY0" fmla="*/ 1521726 h 2941093"/>
                    <a:gd name="connsiteX1" fmla="*/ 361667 w 1453487"/>
                    <a:gd name="connsiteY1" fmla="*/ 0 h 2941093"/>
                    <a:gd name="connsiteX2" fmla="*/ 641445 w 1453487"/>
                    <a:gd name="connsiteY2" fmla="*/ 279779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846162 w 1453487"/>
                    <a:gd name="connsiteY3" fmla="*/ 14330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3112 w 1453487"/>
                    <a:gd name="connsiteY3" fmla="*/ 26613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7587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1890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41666 h 2961033"/>
                    <a:gd name="connsiteX1" fmla="*/ 364516 w 1453487"/>
                    <a:gd name="connsiteY1" fmla="*/ 0 h 2961033"/>
                    <a:gd name="connsiteX2" fmla="*/ 549886 w 1453487"/>
                    <a:gd name="connsiteY2" fmla="*/ 272423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1000263 w 1453487"/>
                    <a:gd name="connsiteY3" fmla="*/ 268982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4566 w 1453487"/>
                    <a:gd name="connsiteY3" fmla="*/ 271831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487" h="2961033">
                      <a:moveTo>
                        <a:pt x="0" y="1541666"/>
                      </a:moveTo>
                      <a:lnTo>
                        <a:pt x="364516" y="0"/>
                      </a:lnTo>
                      <a:lnTo>
                        <a:pt x="547038" y="269574"/>
                      </a:lnTo>
                      <a:lnTo>
                        <a:pt x="994566" y="271831"/>
                      </a:lnTo>
                      <a:lnTo>
                        <a:pt x="1173708" y="26765"/>
                      </a:lnTo>
                      <a:lnTo>
                        <a:pt x="1453487" y="1534841"/>
                      </a:lnTo>
                      <a:lnTo>
                        <a:pt x="641445" y="2961033"/>
                      </a:lnTo>
                      <a:lnTo>
                        <a:pt x="0" y="154166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grpSp>
          <p:nvGrpSpPr>
            <p:cNvPr id="214" name="Group 213"/>
            <p:cNvGrpSpPr/>
            <p:nvPr/>
          </p:nvGrpSpPr>
          <p:grpSpPr>
            <a:xfrm>
              <a:off x="4500025" y="4976737"/>
              <a:ext cx="513029" cy="433689"/>
              <a:chOff x="6293887" y="2500564"/>
              <a:chExt cx="946844" cy="800414"/>
            </a:xfrm>
            <a:solidFill>
              <a:srgbClr val="F01D18"/>
            </a:solidFill>
          </p:grpSpPr>
          <p:sp>
            <p:nvSpPr>
              <p:cNvPr id="380" name="Freeform 81"/>
              <p:cNvSpPr>
                <a:spLocks/>
              </p:cNvSpPr>
              <p:nvPr/>
            </p:nvSpPr>
            <p:spPr bwMode="auto">
              <a:xfrm>
                <a:off x="6293887" y="2500564"/>
                <a:ext cx="720131" cy="728043"/>
              </a:xfrm>
              <a:custGeom>
                <a:avLst/>
                <a:gdLst>
                  <a:gd name="T0" fmla="*/ 137 w 273"/>
                  <a:gd name="T1" fmla="*/ 247 h 276"/>
                  <a:gd name="T2" fmla="*/ 125 w 273"/>
                  <a:gd name="T3" fmla="*/ 251 h 276"/>
                  <a:gd name="T4" fmla="*/ 97 w 273"/>
                  <a:gd name="T5" fmla="*/ 243 h 276"/>
                  <a:gd name="T6" fmla="*/ 72 w 273"/>
                  <a:gd name="T7" fmla="*/ 230 h 276"/>
                  <a:gd name="T8" fmla="*/ 52 w 273"/>
                  <a:gd name="T9" fmla="*/ 211 h 276"/>
                  <a:gd name="T10" fmla="*/ 37 w 273"/>
                  <a:gd name="T11" fmla="*/ 187 h 276"/>
                  <a:gd name="T12" fmla="*/ 28 w 273"/>
                  <a:gd name="T13" fmla="*/ 159 h 276"/>
                  <a:gd name="T14" fmla="*/ 27 w 273"/>
                  <a:gd name="T15" fmla="*/ 132 h 276"/>
                  <a:gd name="T16" fmla="*/ 32 w 273"/>
                  <a:gd name="T17" fmla="*/ 103 h 276"/>
                  <a:gd name="T18" fmla="*/ 44 w 273"/>
                  <a:gd name="T19" fmla="*/ 78 h 276"/>
                  <a:gd name="T20" fmla="*/ 62 w 273"/>
                  <a:gd name="T21" fmla="*/ 56 h 276"/>
                  <a:gd name="T22" fmla="*/ 84 w 273"/>
                  <a:gd name="T23" fmla="*/ 39 h 276"/>
                  <a:gd name="T24" fmla="*/ 110 w 273"/>
                  <a:gd name="T25" fmla="*/ 30 h 276"/>
                  <a:gd name="T26" fmla="*/ 139 w 273"/>
                  <a:gd name="T27" fmla="*/ 26 h 276"/>
                  <a:gd name="T28" fmla="*/ 167 w 273"/>
                  <a:gd name="T29" fmla="*/ 30 h 276"/>
                  <a:gd name="T30" fmla="*/ 193 w 273"/>
                  <a:gd name="T31" fmla="*/ 39 h 276"/>
                  <a:gd name="T32" fmla="*/ 216 w 273"/>
                  <a:gd name="T33" fmla="*/ 56 h 276"/>
                  <a:gd name="T34" fmla="*/ 233 w 273"/>
                  <a:gd name="T35" fmla="*/ 78 h 276"/>
                  <a:gd name="T36" fmla="*/ 247 w 273"/>
                  <a:gd name="T37" fmla="*/ 103 h 276"/>
                  <a:gd name="T38" fmla="*/ 252 w 273"/>
                  <a:gd name="T39" fmla="*/ 132 h 276"/>
                  <a:gd name="T40" fmla="*/ 241 w 273"/>
                  <a:gd name="T41" fmla="*/ 146 h 276"/>
                  <a:gd name="T42" fmla="*/ 262 w 273"/>
                  <a:gd name="T43" fmla="*/ 115 h 276"/>
                  <a:gd name="T44" fmla="*/ 252 w 273"/>
                  <a:gd name="T45" fmla="*/ 85 h 276"/>
                  <a:gd name="T46" fmla="*/ 235 w 273"/>
                  <a:gd name="T47" fmla="*/ 59 h 276"/>
                  <a:gd name="T48" fmla="*/ 213 w 273"/>
                  <a:gd name="T49" fmla="*/ 38 h 276"/>
                  <a:gd name="T50" fmla="*/ 185 w 273"/>
                  <a:gd name="T51" fmla="*/ 22 h 276"/>
                  <a:gd name="T52" fmla="*/ 155 w 273"/>
                  <a:gd name="T53" fmla="*/ 14 h 276"/>
                  <a:gd name="T54" fmla="*/ 123 w 273"/>
                  <a:gd name="T55" fmla="*/ 14 h 276"/>
                  <a:gd name="T56" fmla="*/ 92 w 273"/>
                  <a:gd name="T57" fmla="*/ 22 h 276"/>
                  <a:gd name="T58" fmla="*/ 65 w 273"/>
                  <a:gd name="T59" fmla="*/ 38 h 276"/>
                  <a:gd name="T60" fmla="*/ 42 w 273"/>
                  <a:gd name="T61" fmla="*/ 59 h 276"/>
                  <a:gd name="T62" fmla="*/ 25 w 273"/>
                  <a:gd name="T63" fmla="*/ 85 h 276"/>
                  <a:gd name="T64" fmla="*/ 16 w 273"/>
                  <a:gd name="T65" fmla="*/ 115 h 276"/>
                  <a:gd name="T66" fmla="*/ 14 w 273"/>
                  <a:gd name="T67" fmla="*/ 146 h 276"/>
                  <a:gd name="T68" fmla="*/ 20 w 273"/>
                  <a:gd name="T69" fmla="*/ 178 h 276"/>
                  <a:gd name="T70" fmla="*/ 33 w 273"/>
                  <a:gd name="T71" fmla="*/ 205 h 276"/>
                  <a:gd name="T72" fmla="*/ 53 w 273"/>
                  <a:gd name="T73" fmla="*/ 230 h 276"/>
                  <a:gd name="T74" fmla="*/ 78 w 273"/>
                  <a:gd name="T75" fmla="*/ 248 h 276"/>
                  <a:gd name="T76" fmla="*/ 108 w 273"/>
                  <a:gd name="T77" fmla="*/ 260 h 276"/>
                  <a:gd name="T78" fmla="*/ 139 w 273"/>
                  <a:gd name="T79" fmla="*/ 264 h 276"/>
                  <a:gd name="T80" fmla="*/ 159 w 273"/>
                  <a:gd name="T81" fmla="*/ 272 h 276"/>
                  <a:gd name="T82" fmla="*/ 138 w 273"/>
                  <a:gd name="T83" fmla="*/ 251 h 276"/>
                  <a:gd name="connsiteX0" fmla="*/ 5055 w 10000"/>
                  <a:gd name="connsiteY0" fmla="*/ 9094 h 10000"/>
                  <a:gd name="connsiteX1" fmla="*/ 5018 w 10000"/>
                  <a:gd name="connsiteY1" fmla="*/ 8949 h 10000"/>
                  <a:gd name="connsiteX2" fmla="*/ 4945 w 10000"/>
                  <a:gd name="connsiteY2" fmla="*/ 8804 h 10000"/>
                  <a:gd name="connsiteX3" fmla="*/ 4579 w 10000"/>
                  <a:gd name="connsiteY3" fmla="*/ 9094 h 10000"/>
                  <a:gd name="connsiteX4" fmla="*/ 4139 w 10000"/>
                  <a:gd name="connsiteY4" fmla="*/ 8623 h 10000"/>
                  <a:gd name="connsiteX5" fmla="*/ 3553 w 10000"/>
                  <a:gd name="connsiteY5" fmla="*/ 8804 h 10000"/>
                  <a:gd name="connsiteX6" fmla="*/ 3260 w 10000"/>
                  <a:gd name="connsiteY6" fmla="*/ 8261 h 10000"/>
                  <a:gd name="connsiteX7" fmla="*/ 2637 w 10000"/>
                  <a:gd name="connsiteY7" fmla="*/ 8333 h 10000"/>
                  <a:gd name="connsiteX8" fmla="*/ 2527 w 10000"/>
                  <a:gd name="connsiteY8" fmla="*/ 7717 h 10000"/>
                  <a:gd name="connsiteX9" fmla="*/ 1905 w 10000"/>
                  <a:gd name="connsiteY9" fmla="*/ 7645 h 10000"/>
                  <a:gd name="connsiteX10" fmla="*/ 1941 w 10000"/>
                  <a:gd name="connsiteY10" fmla="*/ 7029 h 10000"/>
                  <a:gd name="connsiteX11" fmla="*/ 1355 w 10000"/>
                  <a:gd name="connsiteY11" fmla="*/ 6775 h 10000"/>
                  <a:gd name="connsiteX12" fmla="*/ 1502 w 10000"/>
                  <a:gd name="connsiteY12" fmla="*/ 6159 h 10000"/>
                  <a:gd name="connsiteX13" fmla="*/ 1026 w 10000"/>
                  <a:gd name="connsiteY13" fmla="*/ 5761 h 10000"/>
                  <a:gd name="connsiteX14" fmla="*/ 1355 w 10000"/>
                  <a:gd name="connsiteY14" fmla="*/ 5254 h 10000"/>
                  <a:gd name="connsiteX15" fmla="*/ 989 w 10000"/>
                  <a:gd name="connsiteY15" fmla="*/ 4783 h 10000"/>
                  <a:gd name="connsiteX16" fmla="*/ 1392 w 10000"/>
                  <a:gd name="connsiteY16" fmla="*/ 4312 h 10000"/>
                  <a:gd name="connsiteX17" fmla="*/ 1172 w 10000"/>
                  <a:gd name="connsiteY17" fmla="*/ 3732 h 10000"/>
                  <a:gd name="connsiteX18" fmla="*/ 1685 w 10000"/>
                  <a:gd name="connsiteY18" fmla="*/ 3442 h 10000"/>
                  <a:gd name="connsiteX19" fmla="*/ 1612 w 10000"/>
                  <a:gd name="connsiteY19" fmla="*/ 2826 h 10000"/>
                  <a:gd name="connsiteX20" fmla="*/ 2234 w 10000"/>
                  <a:gd name="connsiteY20" fmla="*/ 2645 h 10000"/>
                  <a:gd name="connsiteX21" fmla="*/ 2271 w 10000"/>
                  <a:gd name="connsiteY21" fmla="*/ 2029 h 10000"/>
                  <a:gd name="connsiteX22" fmla="*/ 2894 w 10000"/>
                  <a:gd name="connsiteY22" fmla="*/ 2029 h 10000"/>
                  <a:gd name="connsiteX23" fmla="*/ 3077 w 10000"/>
                  <a:gd name="connsiteY23" fmla="*/ 1413 h 10000"/>
                  <a:gd name="connsiteX24" fmla="*/ 3700 w 10000"/>
                  <a:gd name="connsiteY24" fmla="*/ 1594 h 10000"/>
                  <a:gd name="connsiteX25" fmla="*/ 4029 w 10000"/>
                  <a:gd name="connsiteY25" fmla="*/ 1087 h 10000"/>
                  <a:gd name="connsiteX26" fmla="*/ 4615 w 10000"/>
                  <a:gd name="connsiteY26" fmla="*/ 1377 h 10000"/>
                  <a:gd name="connsiteX27" fmla="*/ 5092 w 10000"/>
                  <a:gd name="connsiteY27" fmla="*/ 942 h 10000"/>
                  <a:gd name="connsiteX28" fmla="*/ 5531 w 10000"/>
                  <a:gd name="connsiteY28" fmla="*/ 1377 h 10000"/>
                  <a:gd name="connsiteX29" fmla="*/ 6117 w 10000"/>
                  <a:gd name="connsiteY29" fmla="*/ 1087 h 10000"/>
                  <a:gd name="connsiteX30" fmla="*/ 6447 w 10000"/>
                  <a:gd name="connsiteY30" fmla="*/ 1594 h 10000"/>
                  <a:gd name="connsiteX31" fmla="*/ 7070 w 10000"/>
                  <a:gd name="connsiteY31" fmla="*/ 1413 h 10000"/>
                  <a:gd name="connsiteX32" fmla="*/ 7253 w 10000"/>
                  <a:gd name="connsiteY32" fmla="*/ 2029 h 10000"/>
                  <a:gd name="connsiteX33" fmla="*/ 7912 w 10000"/>
                  <a:gd name="connsiteY33" fmla="*/ 2029 h 10000"/>
                  <a:gd name="connsiteX34" fmla="*/ 7985 w 10000"/>
                  <a:gd name="connsiteY34" fmla="*/ 2645 h 10000"/>
                  <a:gd name="connsiteX35" fmla="*/ 8535 w 10000"/>
                  <a:gd name="connsiteY35" fmla="*/ 2826 h 10000"/>
                  <a:gd name="connsiteX36" fmla="*/ 8462 w 10000"/>
                  <a:gd name="connsiteY36" fmla="*/ 3442 h 10000"/>
                  <a:gd name="connsiteX37" fmla="*/ 9048 w 10000"/>
                  <a:gd name="connsiteY37" fmla="*/ 3732 h 10000"/>
                  <a:gd name="connsiteX38" fmla="*/ 8755 w 10000"/>
                  <a:gd name="connsiteY38" fmla="*/ 4312 h 10000"/>
                  <a:gd name="connsiteX39" fmla="*/ 9231 w 10000"/>
                  <a:gd name="connsiteY39" fmla="*/ 4783 h 10000"/>
                  <a:gd name="connsiteX40" fmla="*/ 8791 w 10000"/>
                  <a:gd name="connsiteY40" fmla="*/ 5254 h 10000"/>
                  <a:gd name="connsiteX41" fmla="*/ 8828 w 10000"/>
                  <a:gd name="connsiteY41" fmla="*/ 5290 h 10000"/>
                  <a:gd name="connsiteX42" fmla="*/ 10000 w 10000"/>
                  <a:gd name="connsiteY42" fmla="*/ 4529 h 10000"/>
                  <a:gd name="connsiteX43" fmla="*/ 9597 w 10000"/>
                  <a:gd name="connsiteY43" fmla="*/ 4167 h 10000"/>
                  <a:gd name="connsiteX44" fmla="*/ 9890 w 10000"/>
                  <a:gd name="connsiteY44" fmla="*/ 3442 h 10000"/>
                  <a:gd name="connsiteX45" fmla="*/ 9231 w 10000"/>
                  <a:gd name="connsiteY45" fmla="*/ 3080 h 10000"/>
                  <a:gd name="connsiteX46" fmla="*/ 9377 w 10000"/>
                  <a:gd name="connsiteY46" fmla="*/ 2319 h 10000"/>
                  <a:gd name="connsiteX47" fmla="*/ 8608 w 10000"/>
                  <a:gd name="connsiteY47" fmla="*/ 2138 h 10000"/>
                  <a:gd name="connsiteX48" fmla="*/ 8535 w 10000"/>
                  <a:gd name="connsiteY48" fmla="*/ 1377 h 10000"/>
                  <a:gd name="connsiteX49" fmla="*/ 7802 w 10000"/>
                  <a:gd name="connsiteY49" fmla="*/ 1377 h 10000"/>
                  <a:gd name="connsiteX50" fmla="*/ 7546 w 10000"/>
                  <a:gd name="connsiteY50" fmla="*/ 616 h 10000"/>
                  <a:gd name="connsiteX51" fmla="*/ 6777 w 10000"/>
                  <a:gd name="connsiteY51" fmla="*/ 797 h 10000"/>
                  <a:gd name="connsiteX52" fmla="*/ 6337 w 10000"/>
                  <a:gd name="connsiteY52" fmla="*/ 181 h 10000"/>
                  <a:gd name="connsiteX53" fmla="*/ 5678 w 10000"/>
                  <a:gd name="connsiteY53" fmla="*/ 507 h 10000"/>
                  <a:gd name="connsiteX54" fmla="*/ 5092 w 10000"/>
                  <a:gd name="connsiteY54" fmla="*/ 0 h 10000"/>
                  <a:gd name="connsiteX55" fmla="*/ 4505 w 10000"/>
                  <a:gd name="connsiteY55" fmla="*/ 507 h 10000"/>
                  <a:gd name="connsiteX56" fmla="*/ 3810 w 10000"/>
                  <a:gd name="connsiteY56" fmla="*/ 181 h 10000"/>
                  <a:gd name="connsiteX57" fmla="*/ 3370 w 10000"/>
                  <a:gd name="connsiteY57" fmla="*/ 797 h 10000"/>
                  <a:gd name="connsiteX58" fmla="*/ 2637 w 10000"/>
                  <a:gd name="connsiteY58" fmla="*/ 616 h 10000"/>
                  <a:gd name="connsiteX59" fmla="*/ 2381 w 10000"/>
                  <a:gd name="connsiteY59" fmla="*/ 1377 h 10000"/>
                  <a:gd name="connsiteX60" fmla="*/ 1612 w 10000"/>
                  <a:gd name="connsiteY60" fmla="*/ 1377 h 10000"/>
                  <a:gd name="connsiteX61" fmla="*/ 1538 w 10000"/>
                  <a:gd name="connsiteY61" fmla="*/ 2138 h 10000"/>
                  <a:gd name="connsiteX62" fmla="*/ 769 w 10000"/>
                  <a:gd name="connsiteY62" fmla="*/ 2319 h 10000"/>
                  <a:gd name="connsiteX63" fmla="*/ 916 w 10000"/>
                  <a:gd name="connsiteY63" fmla="*/ 3080 h 10000"/>
                  <a:gd name="connsiteX64" fmla="*/ 256 w 10000"/>
                  <a:gd name="connsiteY64" fmla="*/ 3442 h 10000"/>
                  <a:gd name="connsiteX65" fmla="*/ 586 w 10000"/>
                  <a:gd name="connsiteY65" fmla="*/ 4167 h 10000"/>
                  <a:gd name="connsiteX66" fmla="*/ 0 w 10000"/>
                  <a:gd name="connsiteY66" fmla="*/ 4674 h 10000"/>
                  <a:gd name="connsiteX67" fmla="*/ 513 w 10000"/>
                  <a:gd name="connsiteY67" fmla="*/ 5290 h 10000"/>
                  <a:gd name="connsiteX68" fmla="*/ 110 w 10000"/>
                  <a:gd name="connsiteY68" fmla="*/ 5978 h 10000"/>
                  <a:gd name="connsiteX69" fmla="*/ 733 w 10000"/>
                  <a:gd name="connsiteY69" fmla="*/ 6449 h 10000"/>
                  <a:gd name="connsiteX70" fmla="*/ 513 w 10000"/>
                  <a:gd name="connsiteY70" fmla="*/ 7138 h 10000"/>
                  <a:gd name="connsiteX71" fmla="*/ 1209 w 10000"/>
                  <a:gd name="connsiteY71" fmla="*/ 7428 h 10000"/>
                  <a:gd name="connsiteX72" fmla="*/ 1172 w 10000"/>
                  <a:gd name="connsiteY72" fmla="*/ 8261 h 10000"/>
                  <a:gd name="connsiteX73" fmla="*/ 1941 w 10000"/>
                  <a:gd name="connsiteY73" fmla="*/ 8333 h 10000"/>
                  <a:gd name="connsiteX74" fmla="*/ 2088 w 10000"/>
                  <a:gd name="connsiteY74" fmla="*/ 9094 h 10000"/>
                  <a:gd name="connsiteX75" fmla="*/ 2857 w 10000"/>
                  <a:gd name="connsiteY75" fmla="*/ 8986 h 10000"/>
                  <a:gd name="connsiteX76" fmla="*/ 3223 w 10000"/>
                  <a:gd name="connsiteY76" fmla="*/ 9710 h 10000"/>
                  <a:gd name="connsiteX77" fmla="*/ 3956 w 10000"/>
                  <a:gd name="connsiteY77" fmla="*/ 9420 h 10000"/>
                  <a:gd name="connsiteX78" fmla="*/ 4432 w 10000"/>
                  <a:gd name="connsiteY78" fmla="*/ 10000 h 10000"/>
                  <a:gd name="connsiteX79" fmla="*/ 5092 w 10000"/>
                  <a:gd name="connsiteY79" fmla="*/ 9565 h 10000"/>
                  <a:gd name="connsiteX80" fmla="*/ 5714 w 10000"/>
                  <a:gd name="connsiteY80" fmla="*/ 10000 h 10000"/>
                  <a:gd name="connsiteX81" fmla="*/ 5824 w 10000"/>
                  <a:gd name="connsiteY81" fmla="*/ 9855 h 10000"/>
                  <a:gd name="connsiteX82" fmla="*/ 5055 w 10000"/>
                  <a:gd name="connsiteY82" fmla="*/ 9094 h 10000"/>
                  <a:gd name="connsiteX0" fmla="*/ 5055 w 10000"/>
                  <a:gd name="connsiteY0" fmla="*/ 9094 h 10000"/>
                  <a:gd name="connsiteX1" fmla="*/ 5018 w 10000"/>
                  <a:gd name="connsiteY1" fmla="*/ 8949 h 10000"/>
                  <a:gd name="connsiteX2" fmla="*/ 4945 w 10000"/>
                  <a:gd name="connsiteY2" fmla="*/ 8804 h 10000"/>
                  <a:gd name="connsiteX3" fmla="*/ 4579 w 10000"/>
                  <a:gd name="connsiteY3" fmla="*/ 9094 h 10000"/>
                  <a:gd name="connsiteX4" fmla="*/ 4139 w 10000"/>
                  <a:gd name="connsiteY4" fmla="*/ 8623 h 10000"/>
                  <a:gd name="connsiteX5" fmla="*/ 3553 w 10000"/>
                  <a:gd name="connsiteY5" fmla="*/ 8804 h 10000"/>
                  <a:gd name="connsiteX6" fmla="*/ 3260 w 10000"/>
                  <a:gd name="connsiteY6" fmla="*/ 8261 h 10000"/>
                  <a:gd name="connsiteX7" fmla="*/ 2637 w 10000"/>
                  <a:gd name="connsiteY7" fmla="*/ 8333 h 10000"/>
                  <a:gd name="connsiteX8" fmla="*/ 2527 w 10000"/>
                  <a:gd name="connsiteY8" fmla="*/ 7717 h 10000"/>
                  <a:gd name="connsiteX9" fmla="*/ 1905 w 10000"/>
                  <a:gd name="connsiteY9" fmla="*/ 7645 h 10000"/>
                  <a:gd name="connsiteX10" fmla="*/ 1941 w 10000"/>
                  <a:gd name="connsiteY10" fmla="*/ 7029 h 10000"/>
                  <a:gd name="connsiteX11" fmla="*/ 1355 w 10000"/>
                  <a:gd name="connsiteY11" fmla="*/ 6775 h 10000"/>
                  <a:gd name="connsiteX12" fmla="*/ 1502 w 10000"/>
                  <a:gd name="connsiteY12" fmla="*/ 6159 h 10000"/>
                  <a:gd name="connsiteX13" fmla="*/ 1026 w 10000"/>
                  <a:gd name="connsiteY13" fmla="*/ 5761 h 10000"/>
                  <a:gd name="connsiteX14" fmla="*/ 1355 w 10000"/>
                  <a:gd name="connsiteY14" fmla="*/ 5254 h 10000"/>
                  <a:gd name="connsiteX15" fmla="*/ 989 w 10000"/>
                  <a:gd name="connsiteY15" fmla="*/ 4783 h 10000"/>
                  <a:gd name="connsiteX16" fmla="*/ 1392 w 10000"/>
                  <a:gd name="connsiteY16" fmla="*/ 4312 h 10000"/>
                  <a:gd name="connsiteX17" fmla="*/ 1172 w 10000"/>
                  <a:gd name="connsiteY17" fmla="*/ 3732 h 10000"/>
                  <a:gd name="connsiteX18" fmla="*/ 1685 w 10000"/>
                  <a:gd name="connsiteY18" fmla="*/ 3442 h 10000"/>
                  <a:gd name="connsiteX19" fmla="*/ 1612 w 10000"/>
                  <a:gd name="connsiteY19" fmla="*/ 2826 h 10000"/>
                  <a:gd name="connsiteX20" fmla="*/ 2234 w 10000"/>
                  <a:gd name="connsiteY20" fmla="*/ 2645 h 10000"/>
                  <a:gd name="connsiteX21" fmla="*/ 2271 w 10000"/>
                  <a:gd name="connsiteY21" fmla="*/ 2029 h 10000"/>
                  <a:gd name="connsiteX22" fmla="*/ 2894 w 10000"/>
                  <a:gd name="connsiteY22" fmla="*/ 2029 h 10000"/>
                  <a:gd name="connsiteX23" fmla="*/ 3077 w 10000"/>
                  <a:gd name="connsiteY23" fmla="*/ 1413 h 10000"/>
                  <a:gd name="connsiteX24" fmla="*/ 3700 w 10000"/>
                  <a:gd name="connsiteY24" fmla="*/ 1594 h 10000"/>
                  <a:gd name="connsiteX25" fmla="*/ 4029 w 10000"/>
                  <a:gd name="connsiteY25" fmla="*/ 1087 h 10000"/>
                  <a:gd name="connsiteX26" fmla="*/ 4615 w 10000"/>
                  <a:gd name="connsiteY26" fmla="*/ 1377 h 10000"/>
                  <a:gd name="connsiteX27" fmla="*/ 5092 w 10000"/>
                  <a:gd name="connsiteY27" fmla="*/ 942 h 10000"/>
                  <a:gd name="connsiteX28" fmla="*/ 5531 w 10000"/>
                  <a:gd name="connsiteY28" fmla="*/ 1377 h 10000"/>
                  <a:gd name="connsiteX29" fmla="*/ 6117 w 10000"/>
                  <a:gd name="connsiteY29" fmla="*/ 1087 h 10000"/>
                  <a:gd name="connsiteX30" fmla="*/ 6447 w 10000"/>
                  <a:gd name="connsiteY30" fmla="*/ 1594 h 10000"/>
                  <a:gd name="connsiteX31" fmla="*/ 7070 w 10000"/>
                  <a:gd name="connsiteY31" fmla="*/ 1413 h 10000"/>
                  <a:gd name="connsiteX32" fmla="*/ 7253 w 10000"/>
                  <a:gd name="connsiteY32" fmla="*/ 2029 h 10000"/>
                  <a:gd name="connsiteX33" fmla="*/ 7912 w 10000"/>
                  <a:gd name="connsiteY33" fmla="*/ 2029 h 10000"/>
                  <a:gd name="connsiteX34" fmla="*/ 7985 w 10000"/>
                  <a:gd name="connsiteY34" fmla="*/ 2645 h 10000"/>
                  <a:gd name="connsiteX35" fmla="*/ 8535 w 10000"/>
                  <a:gd name="connsiteY35" fmla="*/ 2826 h 10000"/>
                  <a:gd name="connsiteX36" fmla="*/ 8462 w 10000"/>
                  <a:gd name="connsiteY36" fmla="*/ 3442 h 10000"/>
                  <a:gd name="connsiteX37" fmla="*/ 9048 w 10000"/>
                  <a:gd name="connsiteY37" fmla="*/ 3732 h 10000"/>
                  <a:gd name="connsiteX38" fmla="*/ 8755 w 10000"/>
                  <a:gd name="connsiteY38" fmla="*/ 4312 h 10000"/>
                  <a:gd name="connsiteX39" fmla="*/ 9231 w 10000"/>
                  <a:gd name="connsiteY39" fmla="*/ 4783 h 10000"/>
                  <a:gd name="connsiteX40" fmla="*/ 8791 w 10000"/>
                  <a:gd name="connsiteY40" fmla="*/ 5254 h 10000"/>
                  <a:gd name="connsiteX41" fmla="*/ 8828 w 10000"/>
                  <a:gd name="connsiteY41" fmla="*/ 5290 h 10000"/>
                  <a:gd name="connsiteX42" fmla="*/ 10000 w 10000"/>
                  <a:gd name="connsiteY42" fmla="*/ 4529 h 10000"/>
                  <a:gd name="connsiteX43" fmla="*/ 9597 w 10000"/>
                  <a:gd name="connsiteY43" fmla="*/ 4167 h 10000"/>
                  <a:gd name="connsiteX44" fmla="*/ 9890 w 10000"/>
                  <a:gd name="connsiteY44" fmla="*/ 3442 h 10000"/>
                  <a:gd name="connsiteX45" fmla="*/ 9231 w 10000"/>
                  <a:gd name="connsiteY45" fmla="*/ 3080 h 10000"/>
                  <a:gd name="connsiteX46" fmla="*/ 9377 w 10000"/>
                  <a:gd name="connsiteY46" fmla="*/ 2319 h 10000"/>
                  <a:gd name="connsiteX47" fmla="*/ 8608 w 10000"/>
                  <a:gd name="connsiteY47" fmla="*/ 2138 h 10000"/>
                  <a:gd name="connsiteX48" fmla="*/ 8535 w 10000"/>
                  <a:gd name="connsiteY48" fmla="*/ 1377 h 10000"/>
                  <a:gd name="connsiteX49" fmla="*/ 7802 w 10000"/>
                  <a:gd name="connsiteY49" fmla="*/ 1377 h 10000"/>
                  <a:gd name="connsiteX50" fmla="*/ 7546 w 10000"/>
                  <a:gd name="connsiteY50" fmla="*/ 616 h 10000"/>
                  <a:gd name="connsiteX51" fmla="*/ 6777 w 10000"/>
                  <a:gd name="connsiteY51" fmla="*/ 797 h 10000"/>
                  <a:gd name="connsiteX52" fmla="*/ 6337 w 10000"/>
                  <a:gd name="connsiteY52" fmla="*/ 181 h 10000"/>
                  <a:gd name="connsiteX53" fmla="*/ 5678 w 10000"/>
                  <a:gd name="connsiteY53" fmla="*/ 507 h 10000"/>
                  <a:gd name="connsiteX54" fmla="*/ 5092 w 10000"/>
                  <a:gd name="connsiteY54" fmla="*/ 0 h 10000"/>
                  <a:gd name="connsiteX55" fmla="*/ 4505 w 10000"/>
                  <a:gd name="connsiteY55" fmla="*/ 507 h 10000"/>
                  <a:gd name="connsiteX56" fmla="*/ 3810 w 10000"/>
                  <a:gd name="connsiteY56" fmla="*/ 181 h 10000"/>
                  <a:gd name="connsiteX57" fmla="*/ 3370 w 10000"/>
                  <a:gd name="connsiteY57" fmla="*/ 797 h 10000"/>
                  <a:gd name="connsiteX58" fmla="*/ 2637 w 10000"/>
                  <a:gd name="connsiteY58" fmla="*/ 616 h 10000"/>
                  <a:gd name="connsiteX59" fmla="*/ 2381 w 10000"/>
                  <a:gd name="connsiteY59" fmla="*/ 1377 h 10000"/>
                  <a:gd name="connsiteX60" fmla="*/ 1612 w 10000"/>
                  <a:gd name="connsiteY60" fmla="*/ 1377 h 10000"/>
                  <a:gd name="connsiteX61" fmla="*/ 1538 w 10000"/>
                  <a:gd name="connsiteY61" fmla="*/ 2138 h 10000"/>
                  <a:gd name="connsiteX62" fmla="*/ 769 w 10000"/>
                  <a:gd name="connsiteY62" fmla="*/ 2319 h 10000"/>
                  <a:gd name="connsiteX63" fmla="*/ 916 w 10000"/>
                  <a:gd name="connsiteY63" fmla="*/ 3080 h 10000"/>
                  <a:gd name="connsiteX64" fmla="*/ 256 w 10000"/>
                  <a:gd name="connsiteY64" fmla="*/ 3442 h 10000"/>
                  <a:gd name="connsiteX65" fmla="*/ 586 w 10000"/>
                  <a:gd name="connsiteY65" fmla="*/ 4167 h 10000"/>
                  <a:gd name="connsiteX66" fmla="*/ 0 w 10000"/>
                  <a:gd name="connsiteY66" fmla="*/ 4674 h 10000"/>
                  <a:gd name="connsiteX67" fmla="*/ 513 w 10000"/>
                  <a:gd name="connsiteY67" fmla="*/ 5290 h 10000"/>
                  <a:gd name="connsiteX68" fmla="*/ 110 w 10000"/>
                  <a:gd name="connsiteY68" fmla="*/ 5978 h 10000"/>
                  <a:gd name="connsiteX69" fmla="*/ 733 w 10000"/>
                  <a:gd name="connsiteY69" fmla="*/ 6449 h 10000"/>
                  <a:gd name="connsiteX70" fmla="*/ 513 w 10000"/>
                  <a:gd name="connsiteY70" fmla="*/ 7138 h 10000"/>
                  <a:gd name="connsiteX71" fmla="*/ 1209 w 10000"/>
                  <a:gd name="connsiteY71" fmla="*/ 7428 h 10000"/>
                  <a:gd name="connsiteX72" fmla="*/ 1172 w 10000"/>
                  <a:gd name="connsiteY72" fmla="*/ 8261 h 10000"/>
                  <a:gd name="connsiteX73" fmla="*/ 1941 w 10000"/>
                  <a:gd name="connsiteY73" fmla="*/ 8333 h 10000"/>
                  <a:gd name="connsiteX74" fmla="*/ 2088 w 10000"/>
                  <a:gd name="connsiteY74" fmla="*/ 9094 h 10000"/>
                  <a:gd name="connsiteX75" fmla="*/ 2857 w 10000"/>
                  <a:gd name="connsiteY75" fmla="*/ 8986 h 10000"/>
                  <a:gd name="connsiteX76" fmla="*/ 3223 w 10000"/>
                  <a:gd name="connsiteY76" fmla="*/ 9710 h 10000"/>
                  <a:gd name="connsiteX77" fmla="*/ 3956 w 10000"/>
                  <a:gd name="connsiteY77" fmla="*/ 9420 h 10000"/>
                  <a:gd name="connsiteX78" fmla="*/ 4432 w 10000"/>
                  <a:gd name="connsiteY78" fmla="*/ 10000 h 10000"/>
                  <a:gd name="connsiteX79" fmla="*/ 5092 w 10000"/>
                  <a:gd name="connsiteY79" fmla="*/ 9565 h 10000"/>
                  <a:gd name="connsiteX80" fmla="*/ 5714 w 10000"/>
                  <a:gd name="connsiteY80" fmla="*/ 10000 h 10000"/>
                  <a:gd name="connsiteX81" fmla="*/ 5824 w 10000"/>
                  <a:gd name="connsiteY81" fmla="*/ 9855 h 10000"/>
                  <a:gd name="connsiteX82" fmla="*/ 5055 w 10000"/>
                  <a:gd name="connsiteY82" fmla="*/ 9094 h 10000"/>
                  <a:gd name="connsiteX0" fmla="*/ 5055 w 10000"/>
                  <a:gd name="connsiteY0" fmla="*/ 9094 h 10000"/>
                  <a:gd name="connsiteX1" fmla="*/ 5018 w 10000"/>
                  <a:gd name="connsiteY1" fmla="*/ 8949 h 10000"/>
                  <a:gd name="connsiteX2" fmla="*/ 4945 w 10000"/>
                  <a:gd name="connsiteY2" fmla="*/ 8804 h 10000"/>
                  <a:gd name="connsiteX3" fmla="*/ 4579 w 10000"/>
                  <a:gd name="connsiteY3" fmla="*/ 9094 h 10000"/>
                  <a:gd name="connsiteX4" fmla="*/ 4139 w 10000"/>
                  <a:gd name="connsiteY4" fmla="*/ 8623 h 10000"/>
                  <a:gd name="connsiteX5" fmla="*/ 3553 w 10000"/>
                  <a:gd name="connsiteY5" fmla="*/ 8804 h 10000"/>
                  <a:gd name="connsiteX6" fmla="*/ 3260 w 10000"/>
                  <a:gd name="connsiteY6" fmla="*/ 8261 h 10000"/>
                  <a:gd name="connsiteX7" fmla="*/ 2637 w 10000"/>
                  <a:gd name="connsiteY7" fmla="*/ 8333 h 10000"/>
                  <a:gd name="connsiteX8" fmla="*/ 2527 w 10000"/>
                  <a:gd name="connsiteY8" fmla="*/ 7717 h 10000"/>
                  <a:gd name="connsiteX9" fmla="*/ 1905 w 10000"/>
                  <a:gd name="connsiteY9" fmla="*/ 7645 h 10000"/>
                  <a:gd name="connsiteX10" fmla="*/ 1941 w 10000"/>
                  <a:gd name="connsiteY10" fmla="*/ 7029 h 10000"/>
                  <a:gd name="connsiteX11" fmla="*/ 1355 w 10000"/>
                  <a:gd name="connsiteY11" fmla="*/ 6775 h 10000"/>
                  <a:gd name="connsiteX12" fmla="*/ 1502 w 10000"/>
                  <a:gd name="connsiteY12" fmla="*/ 6159 h 10000"/>
                  <a:gd name="connsiteX13" fmla="*/ 1026 w 10000"/>
                  <a:gd name="connsiteY13" fmla="*/ 5761 h 10000"/>
                  <a:gd name="connsiteX14" fmla="*/ 1355 w 10000"/>
                  <a:gd name="connsiteY14" fmla="*/ 5254 h 10000"/>
                  <a:gd name="connsiteX15" fmla="*/ 989 w 10000"/>
                  <a:gd name="connsiteY15" fmla="*/ 4783 h 10000"/>
                  <a:gd name="connsiteX16" fmla="*/ 1392 w 10000"/>
                  <a:gd name="connsiteY16" fmla="*/ 4312 h 10000"/>
                  <a:gd name="connsiteX17" fmla="*/ 1172 w 10000"/>
                  <a:gd name="connsiteY17" fmla="*/ 3732 h 10000"/>
                  <a:gd name="connsiteX18" fmla="*/ 1685 w 10000"/>
                  <a:gd name="connsiteY18" fmla="*/ 3442 h 10000"/>
                  <a:gd name="connsiteX19" fmla="*/ 1612 w 10000"/>
                  <a:gd name="connsiteY19" fmla="*/ 2826 h 10000"/>
                  <a:gd name="connsiteX20" fmla="*/ 2234 w 10000"/>
                  <a:gd name="connsiteY20" fmla="*/ 2645 h 10000"/>
                  <a:gd name="connsiteX21" fmla="*/ 2271 w 10000"/>
                  <a:gd name="connsiteY21" fmla="*/ 2029 h 10000"/>
                  <a:gd name="connsiteX22" fmla="*/ 2894 w 10000"/>
                  <a:gd name="connsiteY22" fmla="*/ 2029 h 10000"/>
                  <a:gd name="connsiteX23" fmla="*/ 3077 w 10000"/>
                  <a:gd name="connsiteY23" fmla="*/ 1413 h 10000"/>
                  <a:gd name="connsiteX24" fmla="*/ 3700 w 10000"/>
                  <a:gd name="connsiteY24" fmla="*/ 1594 h 10000"/>
                  <a:gd name="connsiteX25" fmla="*/ 4029 w 10000"/>
                  <a:gd name="connsiteY25" fmla="*/ 1087 h 10000"/>
                  <a:gd name="connsiteX26" fmla="*/ 4615 w 10000"/>
                  <a:gd name="connsiteY26" fmla="*/ 1377 h 10000"/>
                  <a:gd name="connsiteX27" fmla="*/ 5092 w 10000"/>
                  <a:gd name="connsiteY27" fmla="*/ 942 h 10000"/>
                  <a:gd name="connsiteX28" fmla="*/ 5531 w 10000"/>
                  <a:gd name="connsiteY28" fmla="*/ 1377 h 10000"/>
                  <a:gd name="connsiteX29" fmla="*/ 6117 w 10000"/>
                  <a:gd name="connsiteY29" fmla="*/ 1087 h 10000"/>
                  <a:gd name="connsiteX30" fmla="*/ 6447 w 10000"/>
                  <a:gd name="connsiteY30" fmla="*/ 1594 h 10000"/>
                  <a:gd name="connsiteX31" fmla="*/ 7070 w 10000"/>
                  <a:gd name="connsiteY31" fmla="*/ 1413 h 10000"/>
                  <a:gd name="connsiteX32" fmla="*/ 7253 w 10000"/>
                  <a:gd name="connsiteY32" fmla="*/ 2029 h 10000"/>
                  <a:gd name="connsiteX33" fmla="*/ 7912 w 10000"/>
                  <a:gd name="connsiteY33" fmla="*/ 2029 h 10000"/>
                  <a:gd name="connsiteX34" fmla="*/ 7985 w 10000"/>
                  <a:gd name="connsiteY34" fmla="*/ 2645 h 10000"/>
                  <a:gd name="connsiteX35" fmla="*/ 8535 w 10000"/>
                  <a:gd name="connsiteY35" fmla="*/ 2826 h 10000"/>
                  <a:gd name="connsiteX36" fmla="*/ 8462 w 10000"/>
                  <a:gd name="connsiteY36" fmla="*/ 3442 h 10000"/>
                  <a:gd name="connsiteX37" fmla="*/ 9048 w 10000"/>
                  <a:gd name="connsiteY37" fmla="*/ 3732 h 10000"/>
                  <a:gd name="connsiteX38" fmla="*/ 8755 w 10000"/>
                  <a:gd name="connsiteY38" fmla="*/ 4312 h 10000"/>
                  <a:gd name="connsiteX39" fmla="*/ 9231 w 10000"/>
                  <a:gd name="connsiteY39" fmla="*/ 4783 h 10000"/>
                  <a:gd name="connsiteX40" fmla="*/ 8791 w 10000"/>
                  <a:gd name="connsiteY40" fmla="*/ 5254 h 10000"/>
                  <a:gd name="connsiteX41" fmla="*/ 8828 w 10000"/>
                  <a:gd name="connsiteY41" fmla="*/ 5290 h 10000"/>
                  <a:gd name="connsiteX42" fmla="*/ 10000 w 10000"/>
                  <a:gd name="connsiteY42" fmla="*/ 4529 h 10000"/>
                  <a:gd name="connsiteX43" fmla="*/ 9597 w 10000"/>
                  <a:gd name="connsiteY43" fmla="*/ 4167 h 10000"/>
                  <a:gd name="connsiteX44" fmla="*/ 9890 w 10000"/>
                  <a:gd name="connsiteY44" fmla="*/ 3442 h 10000"/>
                  <a:gd name="connsiteX45" fmla="*/ 9231 w 10000"/>
                  <a:gd name="connsiteY45" fmla="*/ 3080 h 10000"/>
                  <a:gd name="connsiteX46" fmla="*/ 9377 w 10000"/>
                  <a:gd name="connsiteY46" fmla="*/ 2319 h 10000"/>
                  <a:gd name="connsiteX47" fmla="*/ 8608 w 10000"/>
                  <a:gd name="connsiteY47" fmla="*/ 2138 h 10000"/>
                  <a:gd name="connsiteX48" fmla="*/ 8535 w 10000"/>
                  <a:gd name="connsiteY48" fmla="*/ 1377 h 10000"/>
                  <a:gd name="connsiteX49" fmla="*/ 7802 w 10000"/>
                  <a:gd name="connsiteY49" fmla="*/ 1377 h 10000"/>
                  <a:gd name="connsiteX50" fmla="*/ 7546 w 10000"/>
                  <a:gd name="connsiteY50" fmla="*/ 616 h 10000"/>
                  <a:gd name="connsiteX51" fmla="*/ 6777 w 10000"/>
                  <a:gd name="connsiteY51" fmla="*/ 797 h 10000"/>
                  <a:gd name="connsiteX52" fmla="*/ 6337 w 10000"/>
                  <a:gd name="connsiteY52" fmla="*/ 181 h 10000"/>
                  <a:gd name="connsiteX53" fmla="*/ 5678 w 10000"/>
                  <a:gd name="connsiteY53" fmla="*/ 507 h 10000"/>
                  <a:gd name="connsiteX54" fmla="*/ 5092 w 10000"/>
                  <a:gd name="connsiteY54" fmla="*/ 0 h 10000"/>
                  <a:gd name="connsiteX55" fmla="*/ 4505 w 10000"/>
                  <a:gd name="connsiteY55" fmla="*/ 507 h 10000"/>
                  <a:gd name="connsiteX56" fmla="*/ 3810 w 10000"/>
                  <a:gd name="connsiteY56" fmla="*/ 181 h 10000"/>
                  <a:gd name="connsiteX57" fmla="*/ 3370 w 10000"/>
                  <a:gd name="connsiteY57" fmla="*/ 797 h 10000"/>
                  <a:gd name="connsiteX58" fmla="*/ 2637 w 10000"/>
                  <a:gd name="connsiteY58" fmla="*/ 616 h 10000"/>
                  <a:gd name="connsiteX59" fmla="*/ 2381 w 10000"/>
                  <a:gd name="connsiteY59" fmla="*/ 1377 h 10000"/>
                  <a:gd name="connsiteX60" fmla="*/ 1612 w 10000"/>
                  <a:gd name="connsiteY60" fmla="*/ 1377 h 10000"/>
                  <a:gd name="connsiteX61" fmla="*/ 1538 w 10000"/>
                  <a:gd name="connsiteY61" fmla="*/ 2138 h 10000"/>
                  <a:gd name="connsiteX62" fmla="*/ 769 w 10000"/>
                  <a:gd name="connsiteY62" fmla="*/ 2319 h 10000"/>
                  <a:gd name="connsiteX63" fmla="*/ 916 w 10000"/>
                  <a:gd name="connsiteY63" fmla="*/ 3080 h 10000"/>
                  <a:gd name="connsiteX64" fmla="*/ 256 w 10000"/>
                  <a:gd name="connsiteY64" fmla="*/ 3442 h 10000"/>
                  <a:gd name="connsiteX65" fmla="*/ 586 w 10000"/>
                  <a:gd name="connsiteY65" fmla="*/ 4167 h 10000"/>
                  <a:gd name="connsiteX66" fmla="*/ 0 w 10000"/>
                  <a:gd name="connsiteY66" fmla="*/ 4674 h 10000"/>
                  <a:gd name="connsiteX67" fmla="*/ 513 w 10000"/>
                  <a:gd name="connsiteY67" fmla="*/ 5290 h 10000"/>
                  <a:gd name="connsiteX68" fmla="*/ 110 w 10000"/>
                  <a:gd name="connsiteY68" fmla="*/ 5978 h 10000"/>
                  <a:gd name="connsiteX69" fmla="*/ 733 w 10000"/>
                  <a:gd name="connsiteY69" fmla="*/ 6449 h 10000"/>
                  <a:gd name="connsiteX70" fmla="*/ 513 w 10000"/>
                  <a:gd name="connsiteY70" fmla="*/ 7138 h 10000"/>
                  <a:gd name="connsiteX71" fmla="*/ 1209 w 10000"/>
                  <a:gd name="connsiteY71" fmla="*/ 7428 h 10000"/>
                  <a:gd name="connsiteX72" fmla="*/ 1172 w 10000"/>
                  <a:gd name="connsiteY72" fmla="*/ 8261 h 10000"/>
                  <a:gd name="connsiteX73" fmla="*/ 1941 w 10000"/>
                  <a:gd name="connsiteY73" fmla="*/ 8333 h 10000"/>
                  <a:gd name="connsiteX74" fmla="*/ 2088 w 10000"/>
                  <a:gd name="connsiteY74" fmla="*/ 9094 h 10000"/>
                  <a:gd name="connsiteX75" fmla="*/ 2857 w 10000"/>
                  <a:gd name="connsiteY75" fmla="*/ 8986 h 10000"/>
                  <a:gd name="connsiteX76" fmla="*/ 3223 w 10000"/>
                  <a:gd name="connsiteY76" fmla="*/ 9710 h 10000"/>
                  <a:gd name="connsiteX77" fmla="*/ 3956 w 10000"/>
                  <a:gd name="connsiteY77" fmla="*/ 9420 h 10000"/>
                  <a:gd name="connsiteX78" fmla="*/ 4432 w 10000"/>
                  <a:gd name="connsiteY78" fmla="*/ 10000 h 10000"/>
                  <a:gd name="connsiteX79" fmla="*/ 5092 w 10000"/>
                  <a:gd name="connsiteY79" fmla="*/ 9565 h 10000"/>
                  <a:gd name="connsiteX80" fmla="*/ 5714 w 10000"/>
                  <a:gd name="connsiteY80" fmla="*/ 10000 h 10000"/>
                  <a:gd name="connsiteX81" fmla="*/ 5824 w 10000"/>
                  <a:gd name="connsiteY81" fmla="*/ 9855 h 10000"/>
                  <a:gd name="connsiteX82" fmla="*/ 5055 w 10000"/>
                  <a:gd name="connsiteY82" fmla="*/ 9094 h 10000"/>
                  <a:gd name="connsiteX0" fmla="*/ 5055 w 10000"/>
                  <a:gd name="connsiteY0" fmla="*/ 9094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 name="connsiteX81" fmla="*/ 5055 w 10000"/>
                  <a:gd name="connsiteY81" fmla="*/ 9094 h 10000"/>
                  <a:gd name="connsiteX0" fmla="*/ 5824 w 10000"/>
                  <a:gd name="connsiteY0" fmla="*/ 9855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 name="connsiteX0" fmla="*/ 5824 w 10000"/>
                  <a:gd name="connsiteY0" fmla="*/ 9855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 name="connsiteX0" fmla="*/ 5824 w 10000"/>
                  <a:gd name="connsiteY0" fmla="*/ 9855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0000" h="10000">
                    <a:moveTo>
                      <a:pt x="5824" y="9855"/>
                    </a:moveTo>
                    <a:cubicBezTo>
                      <a:pt x="5633" y="9755"/>
                      <a:pt x="4953" y="9278"/>
                      <a:pt x="4945" y="8804"/>
                    </a:cubicBezTo>
                    <a:lnTo>
                      <a:pt x="4579" y="9094"/>
                    </a:lnTo>
                    <a:lnTo>
                      <a:pt x="4139" y="8623"/>
                    </a:lnTo>
                    <a:lnTo>
                      <a:pt x="3553" y="8804"/>
                    </a:lnTo>
                    <a:lnTo>
                      <a:pt x="3260" y="8261"/>
                    </a:lnTo>
                    <a:lnTo>
                      <a:pt x="2637" y="8333"/>
                    </a:lnTo>
                    <a:cubicBezTo>
                      <a:pt x="2600" y="8128"/>
                      <a:pt x="2564" y="7922"/>
                      <a:pt x="2527" y="7717"/>
                    </a:cubicBezTo>
                    <a:lnTo>
                      <a:pt x="1905" y="7645"/>
                    </a:lnTo>
                    <a:cubicBezTo>
                      <a:pt x="1917" y="7440"/>
                      <a:pt x="1929" y="7234"/>
                      <a:pt x="1941" y="7029"/>
                    </a:cubicBezTo>
                    <a:lnTo>
                      <a:pt x="1355" y="6775"/>
                    </a:lnTo>
                    <a:lnTo>
                      <a:pt x="1502" y="6159"/>
                    </a:lnTo>
                    <a:lnTo>
                      <a:pt x="1026" y="5761"/>
                    </a:lnTo>
                    <a:lnTo>
                      <a:pt x="1355" y="5254"/>
                    </a:lnTo>
                    <a:lnTo>
                      <a:pt x="989" y="4783"/>
                    </a:lnTo>
                    <a:lnTo>
                      <a:pt x="1392" y="4312"/>
                    </a:lnTo>
                    <a:lnTo>
                      <a:pt x="1172" y="3732"/>
                    </a:lnTo>
                    <a:lnTo>
                      <a:pt x="1685" y="3442"/>
                    </a:lnTo>
                    <a:cubicBezTo>
                      <a:pt x="1661" y="3237"/>
                      <a:pt x="1636" y="3031"/>
                      <a:pt x="1612" y="2826"/>
                    </a:cubicBezTo>
                    <a:lnTo>
                      <a:pt x="2234" y="2645"/>
                    </a:lnTo>
                    <a:cubicBezTo>
                      <a:pt x="2246" y="2440"/>
                      <a:pt x="2259" y="2234"/>
                      <a:pt x="2271" y="2029"/>
                    </a:cubicBezTo>
                    <a:lnTo>
                      <a:pt x="2894" y="2029"/>
                    </a:lnTo>
                    <a:lnTo>
                      <a:pt x="3077" y="1413"/>
                    </a:lnTo>
                    <a:lnTo>
                      <a:pt x="3700" y="1594"/>
                    </a:lnTo>
                    <a:lnTo>
                      <a:pt x="4029" y="1087"/>
                    </a:lnTo>
                    <a:lnTo>
                      <a:pt x="4615" y="1377"/>
                    </a:lnTo>
                    <a:lnTo>
                      <a:pt x="5092" y="942"/>
                    </a:lnTo>
                    <a:lnTo>
                      <a:pt x="5531" y="1377"/>
                    </a:lnTo>
                    <a:lnTo>
                      <a:pt x="6117" y="1087"/>
                    </a:lnTo>
                    <a:lnTo>
                      <a:pt x="6447" y="1594"/>
                    </a:lnTo>
                    <a:lnTo>
                      <a:pt x="7070" y="1413"/>
                    </a:lnTo>
                    <a:lnTo>
                      <a:pt x="7253" y="2029"/>
                    </a:lnTo>
                    <a:lnTo>
                      <a:pt x="7912" y="2029"/>
                    </a:lnTo>
                    <a:cubicBezTo>
                      <a:pt x="7936" y="2234"/>
                      <a:pt x="7961" y="2440"/>
                      <a:pt x="7985" y="2645"/>
                    </a:cubicBezTo>
                    <a:lnTo>
                      <a:pt x="8535" y="2826"/>
                    </a:lnTo>
                    <a:cubicBezTo>
                      <a:pt x="8511" y="3031"/>
                      <a:pt x="8486" y="3237"/>
                      <a:pt x="8462" y="3442"/>
                    </a:cubicBezTo>
                    <a:lnTo>
                      <a:pt x="9048" y="3732"/>
                    </a:lnTo>
                    <a:cubicBezTo>
                      <a:pt x="8950" y="3925"/>
                      <a:pt x="8853" y="4119"/>
                      <a:pt x="8755" y="4312"/>
                    </a:cubicBezTo>
                    <a:lnTo>
                      <a:pt x="9231" y="4783"/>
                    </a:lnTo>
                    <a:lnTo>
                      <a:pt x="8791" y="5254"/>
                    </a:lnTo>
                    <a:cubicBezTo>
                      <a:pt x="8803" y="5266"/>
                      <a:pt x="8816" y="5278"/>
                      <a:pt x="8828" y="5290"/>
                    </a:cubicBezTo>
                    <a:lnTo>
                      <a:pt x="10000" y="4529"/>
                    </a:lnTo>
                    <a:lnTo>
                      <a:pt x="9597" y="4167"/>
                    </a:lnTo>
                    <a:lnTo>
                      <a:pt x="9890" y="3442"/>
                    </a:lnTo>
                    <a:lnTo>
                      <a:pt x="9231" y="3080"/>
                    </a:lnTo>
                    <a:cubicBezTo>
                      <a:pt x="9280" y="2826"/>
                      <a:pt x="9328" y="2573"/>
                      <a:pt x="9377" y="2319"/>
                    </a:cubicBezTo>
                    <a:lnTo>
                      <a:pt x="8608" y="2138"/>
                    </a:lnTo>
                    <a:cubicBezTo>
                      <a:pt x="8584" y="1884"/>
                      <a:pt x="8559" y="1631"/>
                      <a:pt x="8535" y="1377"/>
                    </a:cubicBezTo>
                    <a:lnTo>
                      <a:pt x="7802" y="1377"/>
                    </a:lnTo>
                    <a:cubicBezTo>
                      <a:pt x="7717" y="1123"/>
                      <a:pt x="7631" y="870"/>
                      <a:pt x="7546" y="616"/>
                    </a:cubicBezTo>
                    <a:lnTo>
                      <a:pt x="6777" y="797"/>
                    </a:lnTo>
                    <a:lnTo>
                      <a:pt x="6337" y="181"/>
                    </a:lnTo>
                    <a:lnTo>
                      <a:pt x="5678" y="507"/>
                    </a:lnTo>
                    <a:lnTo>
                      <a:pt x="5092" y="0"/>
                    </a:lnTo>
                    <a:lnTo>
                      <a:pt x="4505" y="507"/>
                    </a:lnTo>
                    <a:lnTo>
                      <a:pt x="3810" y="181"/>
                    </a:lnTo>
                    <a:lnTo>
                      <a:pt x="3370" y="797"/>
                    </a:lnTo>
                    <a:lnTo>
                      <a:pt x="2637" y="616"/>
                    </a:lnTo>
                    <a:cubicBezTo>
                      <a:pt x="2552" y="870"/>
                      <a:pt x="2466" y="1123"/>
                      <a:pt x="2381" y="1377"/>
                    </a:cubicBezTo>
                    <a:lnTo>
                      <a:pt x="1612" y="1377"/>
                    </a:lnTo>
                    <a:cubicBezTo>
                      <a:pt x="1587" y="1631"/>
                      <a:pt x="1563" y="1884"/>
                      <a:pt x="1538" y="2138"/>
                    </a:cubicBezTo>
                    <a:lnTo>
                      <a:pt x="769" y="2319"/>
                    </a:lnTo>
                    <a:lnTo>
                      <a:pt x="916" y="3080"/>
                    </a:lnTo>
                    <a:lnTo>
                      <a:pt x="256" y="3442"/>
                    </a:lnTo>
                    <a:lnTo>
                      <a:pt x="586" y="4167"/>
                    </a:lnTo>
                    <a:lnTo>
                      <a:pt x="0" y="4674"/>
                    </a:lnTo>
                    <a:lnTo>
                      <a:pt x="513" y="5290"/>
                    </a:lnTo>
                    <a:lnTo>
                      <a:pt x="110" y="5978"/>
                    </a:lnTo>
                    <a:lnTo>
                      <a:pt x="733" y="6449"/>
                    </a:lnTo>
                    <a:cubicBezTo>
                      <a:pt x="660" y="6679"/>
                      <a:pt x="586" y="6908"/>
                      <a:pt x="513" y="7138"/>
                    </a:cubicBezTo>
                    <a:lnTo>
                      <a:pt x="1209" y="7428"/>
                    </a:lnTo>
                    <a:cubicBezTo>
                      <a:pt x="1197" y="7706"/>
                      <a:pt x="1184" y="7983"/>
                      <a:pt x="1172" y="8261"/>
                    </a:cubicBezTo>
                    <a:lnTo>
                      <a:pt x="1941" y="8333"/>
                    </a:lnTo>
                    <a:lnTo>
                      <a:pt x="2088" y="9094"/>
                    </a:lnTo>
                    <a:lnTo>
                      <a:pt x="2857" y="8986"/>
                    </a:lnTo>
                    <a:lnTo>
                      <a:pt x="3223" y="9710"/>
                    </a:lnTo>
                    <a:lnTo>
                      <a:pt x="3956" y="9420"/>
                    </a:lnTo>
                    <a:lnTo>
                      <a:pt x="4432" y="10000"/>
                    </a:lnTo>
                    <a:lnTo>
                      <a:pt x="5092" y="9565"/>
                    </a:lnTo>
                    <a:lnTo>
                      <a:pt x="5714" y="10000"/>
                    </a:lnTo>
                    <a:cubicBezTo>
                      <a:pt x="5751" y="9952"/>
                      <a:pt x="5787" y="9903"/>
                      <a:pt x="5824" y="985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381" name="Freeform 380"/>
              <p:cNvSpPr/>
              <p:nvPr/>
            </p:nvSpPr>
            <p:spPr>
              <a:xfrm rot="19588578">
                <a:off x="6682744" y="2858703"/>
                <a:ext cx="557987" cy="442275"/>
              </a:xfrm>
              <a:custGeom>
                <a:avLst/>
                <a:gdLst>
                  <a:gd name="connsiteX0" fmla="*/ 3300339 w 3932598"/>
                  <a:gd name="connsiteY0" fmla="*/ 635604 h 3117074"/>
                  <a:gd name="connsiteX1" fmla="*/ 861319 w 3932598"/>
                  <a:gd name="connsiteY1" fmla="*/ 634239 h 3117074"/>
                  <a:gd name="connsiteX2" fmla="*/ 819599 w 3932598"/>
                  <a:gd name="connsiteY2" fmla="*/ 859327 h 3117074"/>
                  <a:gd name="connsiteX3" fmla="*/ 3248395 w 3932598"/>
                  <a:gd name="connsiteY3" fmla="*/ 903431 h 3117074"/>
                  <a:gd name="connsiteX4" fmla="*/ 3929953 w 3932598"/>
                  <a:gd name="connsiteY4" fmla="*/ 67429 h 3117074"/>
                  <a:gd name="connsiteX5" fmla="*/ 3710213 w 3932598"/>
                  <a:gd name="connsiteY5" fmla="*/ 1262030 h 3117074"/>
                  <a:gd name="connsiteX6" fmla="*/ 3725226 w 3932598"/>
                  <a:gd name="connsiteY6" fmla="*/ 1266315 h 3117074"/>
                  <a:gd name="connsiteX7" fmla="*/ 3785057 w 3932598"/>
                  <a:gd name="connsiteY7" fmla="*/ 1297654 h 3117074"/>
                  <a:gd name="connsiteX8" fmla="*/ 3874915 w 3932598"/>
                  <a:gd name="connsiteY8" fmla="*/ 1765647 h 3117074"/>
                  <a:gd name="connsiteX9" fmla="*/ 3596438 w 3932598"/>
                  <a:gd name="connsiteY9" fmla="*/ 1919866 h 3117074"/>
                  <a:gd name="connsiteX10" fmla="*/ 3589311 w 3932598"/>
                  <a:gd name="connsiteY10" fmla="*/ 1919303 h 3117074"/>
                  <a:gd name="connsiteX11" fmla="*/ 3369166 w 3932598"/>
                  <a:gd name="connsiteY11" fmla="*/ 3116110 h 3117074"/>
                  <a:gd name="connsiteX12" fmla="*/ 3319812 w 3932598"/>
                  <a:gd name="connsiteY12" fmla="*/ 3117074 h 3117074"/>
                  <a:gd name="connsiteX13" fmla="*/ 3078498 w 3932598"/>
                  <a:gd name="connsiteY13" fmla="*/ 3073241 h 3117074"/>
                  <a:gd name="connsiteX14" fmla="*/ 2943323 w 3932598"/>
                  <a:gd name="connsiteY14" fmla="*/ 2878059 h 3117074"/>
                  <a:gd name="connsiteX15" fmla="*/ 2936878 w 3932598"/>
                  <a:gd name="connsiteY15" fmla="*/ 2512150 h 3117074"/>
                  <a:gd name="connsiteX16" fmla="*/ 513809 w 3932598"/>
                  <a:gd name="connsiteY16" fmla="*/ 1610794 h 3117074"/>
                  <a:gd name="connsiteX17" fmla="*/ 7378 w 3932598"/>
                  <a:gd name="connsiteY17" fmla="*/ 916676 h 3117074"/>
                  <a:gd name="connsiteX18" fmla="*/ 701496 w 3932598"/>
                  <a:gd name="connsiteY18" fmla="*/ 410244 h 3117074"/>
                  <a:gd name="connsiteX19" fmla="*/ 3359890 w 3932598"/>
                  <a:gd name="connsiteY19" fmla="*/ 473476 h 3117074"/>
                  <a:gd name="connsiteX20" fmla="*/ 3441051 w 3932598"/>
                  <a:gd name="connsiteY20" fmla="*/ 137907 h 3117074"/>
                  <a:gd name="connsiteX21" fmla="*/ 3636232 w 3932598"/>
                  <a:gd name="connsiteY21" fmla="*/ 2732 h 3117074"/>
                  <a:gd name="connsiteX22" fmla="*/ 3877547 w 3932598"/>
                  <a:gd name="connsiteY22" fmla="*/ 46564 h 3117074"/>
                  <a:gd name="connsiteX0" fmla="*/ 3309781 w 3932598"/>
                  <a:gd name="connsiteY0" fmla="*/ 682129 h 3117074"/>
                  <a:gd name="connsiteX1" fmla="*/ 861319 w 3932598"/>
                  <a:gd name="connsiteY1" fmla="*/ 634239 h 3117074"/>
                  <a:gd name="connsiteX2" fmla="*/ 819599 w 3932598"/>
                  <a:gd name="connsiteY2" fmla="*/ 859327 h 3117074"/>
                  <a:gd name="connsiteX3" fmla="*/ 3248395 w 3932598"/>
                  <a:gd name="connsiteY3" fmla="*/ 903431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19599 w 3932598"/>
                  <a:gd name="connsiteY2" fmla="*/ 859327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24330 w 3932598"/>
                  <a:gd name="connsiteY2" fmla="*/ 882586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263256 w 3932598"/>
                  <a:gd name="connsiteY0" fmla="*/ 691575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263256 w 3932598"/>
                  <a:gd name="connsiteY4" fmla="*/ 691575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263256 w 3932598"/>
                  <a:gd name="connsiteY0" fmla="*/ 691575 h 3117074"/>
                  <a:gd name="connsiteX1" fmla="*/ 861319 w 3932598"/>
                  <a:gd name="connsiteY1" fmla="*/ 634239 h 3117074"/>
                  <a:gd name="connsiteX2" fmla="*/ 852133 w 3932598"/>
                  <a:gd name="connsiteY2" fmla="*/ 840618 h 3117074"/>
                  <a:gd name="connsiteX3" fmla="*/ 3234397 w 3932598"/>
                  <a:gd name="connsiteY3" fmla="*/ 894156 h 3117074"/>
                  <a:gd name="connsiteX4" fmla="*/ 3263256 w 3932598"/>
                  <a:gd name="connsiteY4" fmla="*/ 691575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263256 w 3932598"/>
                  <a:gd name="connsiteY0" fmla="*/ 691575 h 3117074"/>
                  <a:gd name="connsiteX1" fmla="*/ 861319 w 3932598"/>
                  <a:gd name="connsiteY1" fmla="*/ 634239 h 3117074"/>
                  <a:gd name="connsiteX2" fmla="*/ 852133 w 3932598"/>
                  <a:gd name="connsiteY2" fmla="*/ 840618 h 3117074"/>
                  <a:gd name="connsiteX3" fmla="*/ 3239116 w 3932598"/>
                  <a:gd name="connsiteY3" fmla="*/ 917429 h 3117074"/>
                  <a:gd name="connsiteX4" fmla="*/ 3263256 w 3932598"/>
                  <a:gd name="connsiteY4" fmla="*/ 691575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32598" h="3117074">
                    <a:moveTo>
                      <a:pt x="3263256" y="691575"/>
                    </a:moveTo>
                    <a:lnTo>
                      <a:pt x="861319" y="634239"/>
                    </a:lnTo>
                    <a:lnTo>
                      <a:pt x="852133" y="840618"/>
                    </a:lnTo>
                    <a:lnTo>
                      <a:pt x="3239116" y="917429"/>
                    </a:lnTo>
                    <a:cubicBezTo>
                      <a:pt x="3256431" y="828153"/>
                      <a:pt x="3245941" y="780851"/>
                      <a:pt x="3263256" y="691575"/>
                    </a:cubicBezTo>
                    <a:close/>
                    <a:moveTo>
                      <a:pt x="3929953" y="67429"/>
                    </a:moveTo>
                    <a:lnTo>
                      <a:pt x="3710213" y="1262030"/>
                    </a:lnTo>
                    <a:lnTo>
                      <a:pt x="3725226" y="1266315"/>
                    </a:lnTo>
                    <a:cubicBezTo>
                      <a:pt x="3745822" y="1274519"/>
                      <a:pt x="3765870" y="1284943"/>
                      <a:pt x="3785057" y="1297654"/>
                    </a:cubicBezTo>
                    <a:cubicBezTo>
                      <a:pt x="3938548" y="1399339"/>
                      <a:pt x="3978779" y="1608867"/>
                      <a:pt x="3874915" y="1765647"/>
                    </a:cubicBezTo>
                    <a:cubicBezTo>
                      <a:pt x="3810000" y="1863635"/>
                      <a:pt x="3704162" y="1917827"/>
                      <a:pt x="3596438" y="1919866"/>
                    </a:cubicBezTo>
                    <a:lnTo>
                      <a:pt x="3589311" y="1919303"/>
                    </a:lnTo>
                    <a:lnTo>
                      <a:pt x="3369166" y="3116110"/>
                    </a:lnTo>
                    <a:lnTo>
                      <a:pt x="3319812" y="3117074"/>
                    </a:lnTo>
                    <a:lnTo>
                      <a:pt x="3078498" y="3073241"/>
                    </a:lnTo>
                    <a:cubicBezTo>
                      <a:pt x="2987272" y="3056670"/>
                      <a:pt x="2952559" y="2986380"/>
                      <a:pt x="2943323" y="2878059"/>
                    </a:cubicBezTo>
                    <a:cubicBezTo>
                      <a:pt x="2934236" y="2779878"/>
                      <a:pt x="2937376" y="2643961"/>
                      <a:pt x="2936878" y="2512150"/>
                    </a:cubicBezTo>
                    <a:lnTo>
                      <a:pt x="513809" y="1610794"/>
                    </a:lnTo>
                    <a:cubicBezTo>
                      <a:pt x="182288" y="1558966"/>
                      <a:pt x="-44450" y="1248199"/>
                      <a:pt x="7378" y="916676"/>
                    </a:cubicBezTo>
                    <a:cubicBezTo>
                      <a:pt x="59207" y="585154"/>
                      <a:pt x="366260" y="395720"/>
                      <a:pt x="701496" y="410244"/>
                    </a:cubicBezTo>
                    <a:cubicBezTo>
                      <a:pt x="1615611" y="449849"/>
                      <a:pt x="2450674" y="517636"/>
                      <a:pt x="3359890" y="473476"/>
                    </a:cubicBezTo>
                    <a:lnTo>
                      <a:pt x="3441051" y="137907"/>
                    </a:lnTo>
                    <a:cubicBezTo>
                      <a:pt x="3457621" y="46682"/>
                      <a:pt x="3545008" y="-13839"/>
                      <a:pt x="3636232" y="2732"/>
                    </a:cubicBezTo>
                    <a:lnTo>
                      <a:pt x="3877547" y="46564"/>
                    </a:lnTo>
                    <a:lnTo>
                      <a:pt x="3929953" y="67429"/>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82" name="Freeform 381"/>
              <p:cNvSpPr/>
              <p:nvPr/>
            </p:nvSpPr>
            <p:spPr>
              <a:xfrm rot="19588578">
                <a:off x="6443474" y="2652894"/>
                <a:ext cx="439729" cy="398065"/>
              </a:xfrm>
              <a:custGeom>
                <a:avLst/>
                <a:gdLst/>
                <a:ahLst/>
                <a:cxnLst/>
                <a:rect l="l" t="t" r="r" b="b"/>
                <a:pathLst>
                  <a:path w="439729" h="398065">
                    <a:moveTo>
                      <a:pt x="208577" y="161833"/>
                    </a:moveTo>
                    <a:lnTo>
                      <a:pt x="208635" y="161872"/>
                    </a:lnTo>
                    <a:lnTo>
                      <a:pt x="198087" y="200910"/>
                    </a:lnTo>
                    <a:lnTo>
                      <a:pt x="176743" y="186769"/>
                    </a:lnTo>
                    <a:close/>
                    <a:moveTo>
                      <a:pt x="314695" y="211464"/>
                    </a:moveTo>
                    <a:cubicBezTo>
                      <a:pt x="313416" y="210617"/>
                      <a:pt x="312089" y="210282"/>
                      <a:pt x="310716" y="210460"/>
                    </a:cubicBezTo>
                    <a:cubicBezTo>
                      <a:pt x="309343" y="210638"/>
                      <a:pt x="308091" y="211580"/>
                      <a:pt x="306961" y="213286"/>
                    </a:cubicBezTo>
                    <a:lnTo>
                      <a:pt x="263500" y="278889"/>
                    </a:lnTo>
                    <a:cubicBezTo>
                      <a:pt x="262370" y="280595"/>
                      <a:pt x="261991" y="282115"/>
                      <a:pt x="262362" y="283449"/>
                    </a:cubicBezTo>
                    <a:cubicBezTo>
                      <a:pt x="262733" y="284783"/>
                      <a:pt x="263559" y="285874"/>
                      <a:pt x="264839" y="286721"/>
                    </a:cubicBezTo>
                    <a:lnTo>
                      <a:pt x="302642" y="311765"/>
                    </a:lnTo>
                    <a:cubicBezTo>
                      <a:pt x="302991" y="311997"/>
                      <a:pt x="303381" y="312102"/>
                      <a:pt x="303813" y="312081"/>
                    </a:cubicBezTo>
                    <a:cubicBezTo>
                      <a:pt x="304245" y="312061"/>
                      <a:pt x="304713" y="311882"/>
                      <a:pt x="305215" y="311545"/>
                    </a:cubicBezTo>
                    <a:cubicBezTo>
                      <a:pt x="305717" y="311208"/>
                      <a:pt x="306267" y="310694"/>
                      <a:pt x="306864" y="310002"/>
                    </a:cubicBezTo>
                    <a:cubicBezTo>
                      <a:pt x="307462" y="309310"/>
                      <a:pt x="308133" y="308402"/>
                      <a:pt x="308878" y="307278"/>
                    </a:cubicBezTo>
                    <a:cubicBezTo>
                      <a:pt x="309623" y="306153"/>
                      <a:pt x="310198" y="305181"/>
                      <a:pt x="310602" y="304361"/>
                    </a:cubicBezTo>
                    <a:cubicBezTo>
                      <a:pt x="311006" y="303541"/>
                      <a:pt x="311265" y="302833"/>
                      <a:pt x="311379" y="302240"/>
                    </a:cubicBezTo>
                    <a:cubicBezTo>
                      <a:pt x="311494" y="301646"/>
                      <a:pt x="311476" y="301146"/>
                      <a:pt x="311327" y="300740"/>
                    </a:cubicBezTo>
                    <a:cubicBezTo>
                      <a:pt x="311177" y="300334"/>
                      <a:pt x="310928" y="300016"/>
                      <a:pt x="310579" y="299785"/>
                    </a:cubicBezTo>
                    <a:lnTo>
                      <a:pt x="283477" y="281830"/>
                    </a:lnTo>
                    <a:lnTo>
                      <a:pt x="297540" y="260602"/>
                    </a:lnTo>
                    <a:lnTo>
                      <a:pt x="320280" y="275667"/>
                    </a:lnTo>
                    <a:cubicBezTo>
                      <a:pt x="320629" y="275898"/>
                      <a:pt x="321013" y="276013"/>
                      <a:pt x="321432" y="276012"/>
                    </a:cubicBezTo>
                    <a:cubicBezTo>
                      <a:pt x="321851" y="276011"/>
                      <a:pt x="322305" y="275852"/>
                      <a:pt x="322795" y="275534"/>
                    </a:cubicBezTo>
                    <a:cubicBezTo>
                      <a:pt x="323284" y="275217"/>
                      <a:pt x="323821" y="274722"/>
                      <a:pt x="324406" y="274049"/>
                    </a:cubicBezTo>
                    <a:cubicBezTo>
                      <a:pt x="324991" y="273377"/>
                      <a:pt x="325656" y="272478"/>
                      <a:pt x="326401" y="271354"/>
                    </a:cubicBezTo>
                    <a:cubicBezTo>
                      <a:pt x="327120" y="270268"/>
                      <a:pt x="327682" y="269315"/>
                      <a:pt x="328086" y="268495"/>
                    </a:cubicBezTo>
                    <a:cubicBezTo>
                      <a:pt x="328490" y="267675"/>
                      <a:pt x="328742" y="266977"/>
                      <a:pt x="328844" y="266403"/>
                    </a:cubicBezTo>
                    <a:cubicBezTo>
                      <a:pt x="328945" y="265829"/>
                      <a:pt x="328922" y="265339"/>
                      <a:pt x="328772" y="264933"/>
                    </a:cubicBezTo>
                    <a:cubicBezTo>
                      <a:pt x="328623" y="264527"/>
                      <a:pt x="328373" y="264208"/>
                      <a:pt x="328024" y="263977"/>
                    </a:cubicBezTo>
                    <a:lnTo>
                      <a:pt x="305284" y="248912"/>
                    </a:lnTo>
                    <a:lnTo>
                      <a:pt x="317459" y="230534"/>
                    </a:lnTo>
                    <a:lnTo>
                      <a:pt x="344328" y="248335"/>
                    </a:lnTo>
                    <a:cubicBezTo>
                      <a:pt x="344677" y="248566"/>
                      <a:pt x="345058" y="248665"/>
                      <a:pt x="345471" y="248631"/>
                    </a:cubicBezTo>
                    <a:cubicBezTo>
                      <a:pt x="345884" y="248598"/>
                      <a:pt x="346341" y="248413"/>
                      <a:pt x="346843" y="248076"/>
                    </a:cubicBezTo>
                    <a:cubicBezTo>
                      <a:pt x="347345" y="247739"/>
                      <a:pt x="347895" y="247225"/>
                      <a:pt x="348493" y="246533"/>
                    </a:cubicBezTo>
                    <a:cubicBezTo>
                      <a:pt x="349091" y="245841"/>
                      <a:pt x="349749" y="244952"/>
                      <a:pt x="350468" y="243866"/>
                    </a:cubicBezTo>
                    <a:cubicBezTo>
                      <a:pt x="351239" y="242703"/>
                      <a:pt x="351826" y="241712"/>
                      <a:pt x="352230" y="240891"/>
                    </a:cubicBezTo>
                    <a:cubicBezTo>
                      <a:pt x="352634" y="240071"/>
                      <a:pt x="352900" y="239354"/>
                      <a:pt x="353027" y="238741"/>
                    </a:cubicBezTo>
                    <a:cubicBezTo>
                      <a:pt x="353154" y="238128"/>
                      <a:pt x="353146" y="237635"/>
                      <a:pt x="353004" y="237261"/>
                    </a:cubicBezTo>
                    <a:cubicBezTo>
                      <a:pt x="352861" y="236888"/>
                      <a:pt x="352614" y="236585"/>
                      <a:pt x="352265" y="236354"/>
                    </a:cubicBezTo>
                    <a:close/>
                    <a:moveTo>
                      <a:pt x="270423" y="181633"/>
                    </a:moveTo>
                    <a:cubicBezTo>
                      <a:pt x="268950" y="180657"/>
                      <a:pt x="267681" y="179900"/>
                      <a:pt x="266615" y="179361"/>
                    </a:cubicBezTo>
                    <a:cubicBezTo>
                      <a:pt x="265549" y="178822"/>
                      <a:pt x="264661" y="178457"/>
                      <a:pt x="263951" y="178266"/>
                    </a:cubicBezTo>
                    <a:cubicBezTo>
                      <a:pt x="263241" y="178074"/>
                      <a:pt x="262657" y="178050"/>
                      <a:pt x="262200" y="178193"/>
                    </a:cubicBezTo>
                    <a:cubicBezTo>
                      <a:pt x="261742" y="178337"/>
                      <a:pt x="261385" y="178602"/>
                      <a:pt x="261128" y="178990"/>
                    </a:cubicBezTo>
                    <a:lnTo>
                      <a:pt x="215856" y="247326"/>
                    </a:lnTo>
                    <a:cubicBezTo>
                      <a:pt x="214726" y="249032"/>
                      <a:pt x="214347" y="250552"/>
                      <a:pt x="214719" y="251886"/>
                    </a:cubicBezTo>
                    <a:cubicBezTo>
                      <a:pt x="215090" y="253220"/>
                      <a:pt x="215916" y="254311"/>
                      <a:pt x="217195" y="255159"/>
                    </a:cubicBezTo>
                    <a:lnTo>
                      <a:pt x="251683" y="278006"/>
                    </a:lnTo>
                    <a:cubicBezTo>
                      <a:pt x="252071" y="278263"/>
                      <a:pt x="252487" y="278371"/>
                      <a:pt x="252932" y="278332"/>
                    </a:cubicBezTo>
                    <a:cubicBezTo>
                      <a:pt x="253377" y="278292"/>
                      <a:pt x="253870" y="278074"/>
                      <a:pt x="254410" y="277679"/>
                    </a:cubicBezTo>
                    <a:cubicBezTo>
                      <a:pt x="254951" y="277284"/>
                      <a:pt x="255533" y="276721"/>
                      <a:pt x="256157" y="275991"/>
                    </a:cubicBezTo>
                    <a:cubicBezTo>
                      <a:pt x="256780" y="275260"/>
                      <a:pt x="257477" y="274313"/>
                      <a:pt x="258247" y="273150"/>
                    </a:cubicBezTo>
                    <a:cubicBezTo>
                      <a:pt x="259018" y="271987"/>
                      <a:pt x="259618" y="270976"/>
                      <a:pt x="260048" y="270117"/>
                    </a:cubicBezTo>
                    <a:cubicBezTo>
                      <a:pt x="260478" y="269258"/>
                      <a:pt x="260756" y="268522"/>
                      <a:pt x="260883" y="267908"/>
                    </a:cubicBezTo>
                    <a:cubicBezTo>
                      <a:pt x="261010" y="267295"/>
                      <a:pt x="260999" y="266786"/>
                      <a:pt x="260850" y="266380"/>
                    </a:cubicBezTo>
                    <a:cubicBezTo>
                      <a:pt x="260700" y="265974"/>
                      <a:pt x="260432" y="265643"/>
                      <a:pt x="260044" y="265386"/>
                    </a:cubicBezTo>
                    <a:lnTo>
                      <a:pt x="236373" y="249705"/>
                    </a:lnTo>
                    <a:lnTo>
                      <a:pt x="276482" y="189162"/>
                    </a:lnTo>
                    <a:cubicBezTo>
                      <a:pt x="276739" y="188774"/>
                      <a:pt x="276844" y="188341"/>
                      <a:pt x="276797" y="187864"/>
                    </a:cubicBezTo>
                    <a:cubicBezTo>
                      <a:pt x="276751" y="187387"/>
                      <a:pt x="276501" y="186859"/>
                      <a:pt x="276048" y="186280"/>
                    </a:cubicBezTo>
                    <a:cubicBezTo>
                      <a:pt x="275595" y="185701"/>
                      <a:pt x="274922" y="185032"/>
                      <a:pt x="274030" y="184273"/>
                    </a:cubicBezTo>
                    <a:cubicBezTo>
                      <a:pt x="273138" y="183515"/>
                      <a:pt x="271935" y="182635"/>
                      <a:pt x="270423" y="181633"/>
                    </a:cubicBezTo>
                    <a:close/>
                    <a:moveTo>
                      <a:pt x="218557" y="147273"/>
                    </a:moveTo>
                    <a:cubicBezTo>
                      <a:pt x="216580" y="145963"/>
                      <a:pt x="214971" y="144939"/>
                      <a:pt x="213731" y="144201"/>
                    </a:cubicBezTo>
                    <a:cubicBezTo>
                      <a:pt x="212490" y="143463"/>
                      <a:pt x="211460" y="142976"/>
                      <a:pt x="210640" y="142739"/>
                    </a:cubicBezTo>
                    <a:cubicBezTo>
                      <a:pt x="209820" y="142503"/>
                      <a:pt x="209121" y="142486"/>
                      <a:pt x="208541" y="142687"/>
                    </a:cubicBezTo>
                    <a:cubicBezTo>
                      <a:pt x="207961" y="142889"/>
                      <a:pt x="207336" y="143242"/>
                      <a:pt x="206667" y="143747"/>
                    </a:cubicBezTo>
                    <a:lnTo>
                      <a:pt x="139231" y="195140"/>
                    </a:lnTo>
                    <a:cubicBezTo>
                      <a:pt x="137866" y="196189"/>
                      <a:pt x="136856" y="197082"/>
                      <a:pt x="136201" y="197819"/>
                    </a:cubicBezTo>
                    <a:cubicBezTo>
                      <a:pt x="135545" y="198556"/>
                      <a:pt x="135263" y="199276"/>
                      <a:pt x="135355" y="199979"/>
                    </a:cubicBezTo>
                    <a:cubicBezTo>
                      <a:pt x="135448" y="200682"/>
                      <a:pt x="135959" y="201425"/>
                      <a:pt x="136890" y="202209"/>
                    </a:cubicBezTo>
                    <a:cubicBezTo>
                      <a:pt x="137822" y="202994"/>
                      <a:pt x="139179" y="203976"/>
                      <a:pt x="140962" y="205158"/>
                    </a:cubicBezTo>
                    <a:cubicBezTo>
                      <a:pt x="142630" y="206262"/>
                      <a:pt x="144002" y="207116"/>
                      <a:pt x="145081" y="207719"/>
                    </a:cubicBezTo>
                    <a:cubicBezTo>
                      <a:pt x="146160" y="208322"/>
                      <a:pt x="147051" y="208704"/>
                      <a:pt x="147755" y="208863"/>
                    </a:cubicBezTo>
                    <a:cubicBezTo>
                      <a:pt x="148458" y="209022"/>
                      <a:pt x="149058" y="209001"/>
                      <a:pt x="149554" y="208800"/>
                    </a:cubicBezTo>
                    <a:cubicBezTo>
                      <a:pt x="150050" y="208598"/>
                      <a:pt x="150556" y="208277"/>
                      <a:pt x="151070" y="207838"/>
                    </a:cubicBezTo>
                    <a:lnTo>
                      <a:pt x="165587" y="196283"/>
                    </a:lnTo>
                    <a:lnTo>
                      <a:pt x="193852" y="215008"/>
                    </a:lnTo>
                    <a:lnTo>
                      <a:pt x="188894" y="233481"/>
                    </a:lnTo>
                    <a:cubicBezTo>
                      <a:pt x="188716" y="234088"/>
                      <a:pt x="188640" y="234623"/>
                      <a:pt x="188667" y="235088"/>
                    </a:cubicBezTo>
                    <a:cubicBezTo>
                      <a:pt x="188694" y="235552"/>
                      <a:pt x="188941" y="236064"/>
                      <a:pt x="189407" y="236624"/>
                    </a:cubicBezTo>
                    <a:cubicBezTo>
                      <a:pt x="189872" y="237183"/>
                      <a:pt x="190639" y="237858"/>
                      <a:pt x="191705" y="238649"/>
                    </a:cubicBezTo>
                    <a:cubicBezTo>
                      <a:pt x="192772" y="239439"/>
                      <a:pt x="194294" y="240489"/>
                      <a:pt x="196271" y="241799"/>
                    </a:cubicBezTo>
                    <a:cubicBezTo>
                      <a:pt x="198171" y="243058"/>
                      <a:pt x="199696" y="243998"/>
                      <a:pt x="200845" y="244620"/>
                    </a:cubicBezTo>
                    <a:cubicBezTo>
                      <a:pt x="201995" y="245243"/>
                      <a:pt x="202919" y="245491"/>
                      <a:pt x="203615" y="245367"/>
                    </a:cubicBezTo>
                    <a:cubicBezTo>
                      <a:pt x="204311" y="245242"/>
                      <a:pt x="204870" y="244734"/>
                      <a:pt x="205294" y="243843"/>
                    </a:cubicBezTo>
                    <a:cubicBezTo>
                      <a:pt x="205717" y="242952"/>
                      <a:pt x="206158" y="241654"/>
                      <a:pt x="206617" y="239950"/>
                    </a:cubicBezTo>
                    <a:lnTo>
                      <a:pt x="227547" y="157831"/>
                    </a:lnTo>
                    <a:cubicBezTo>
                      <a:pt x="227802" y="156940"/>
                      <a:pt x="227906" y="156172"/>
                      <a:pt x="227859" y="155527"/>
                    </a:cubicBezTo>
                    <a:cubicBezTo>
                      <a:pt x="227812" y="154882"/>
                      <a:pt x="227481" y="154203"/>
                      <a:pt x="226867" y="153489"/>
                    </a:cubicBezTo>
                    <a:cubicBezTo>
                      <a:pt x="226252" y="152775"/>
                      <a:pt x="225285" y="151939"/>
                      <a:pt x="223967" y="150982"/>
                    </a:cubicBezTo>
                    <a:cubicBezTo>
                      <a:pt x="222648" y="150025"/>
                      <a:pt x="220845" y="148788"/>
                      <a:pt x="218557" y="147273"/>
                    </a:cubicBezTo>
                    <a:close/>
                    <a:moveTo>
                      <a:pt x="158336" y="105955"/>
                    </a:moveTo>
                    <a:cubicBezTo>
                      <a:pt x="154885" y="103669"/>
                      <a:pt x="151323" y="101951"/>
                      <a:pt x="147650" y="100800"/>
                    </a:cubicBezTo>
                    <a:cubicBezTo>
                      <a:pt x="143977" y="99650"/>
                      <a:pt x="140409" y="99225"/>
                      <a:pt x="136946" y="99525"/>
                    </a:cubicBezTo>
                    <a:cubicBezTo>
                      <a:pt x="133484" y="99826"/>
                      <a:pt x="130178" y="100900"/>
                      <a:pt x="127030" y="102746"/>
                    </a:cubicBezTo>
                    <a:cubicBezTo>
                      <a:pt x="123881" y="104594"/>
                      <a:pt x="121113" y="107321"/>
                      <a:pt x="118724" y="110926"/>
                    </a:cubicBezTo>
                    <a:cubicBezTo>
                      <a:pt x="116643" y="114067"/>
                      <a:pt x="115323" y="117070"/>
                      <a:pt x="114764" y="119935"/>
                    </a:cubicBezTo>
                    <a:cubicBezTo>
                      <a:pt x="114205" y="122800"/>
                      <a:pt x="114126" y="125551"/>
                      <a:pt x="114527" y="128188"/>
                    </a:cubicBezTo>
                    <a:cubicBezTo>
                      <a:pt x="114928" y="130825"/>
                      <a:pt x="115686" y="133364"/>
                      <a:pt x="116803" y="135805"/>
                    </a:cubicBezTo>
                    <a:cubicBezTo>
                      <a:pt x="117919" y="138246"/>
                      <a:pt x="119178" y="140600"/>
                      <a:pt x="120577" y="142866"/>
                    </a:cubicBezTo>
                    <a:cubicBezTo>
                      <a:pt x="121977" y="145132"/>
                      <a:pt x="123351" y="147311"/>
                      <a:pt x="124698" y="149404"/>
                    </a:cubicBezTo>
                    <a:cubicBezTo>
                      <a:pt x="126046" y="151496"/>
                      <a:pt x="127151" y="153511"/>
                      <a:pt x="128015" y="155450"/>
                    </a:cubicBezTo>
                    <a:cubicBezTo>
                      <a:pt x="128878" y="157389"/>
                      <a:pt x="129370" y="159277"/>
                      <a:pt x="129492" y="161115"/>
                    </a:cubicBezTo>
                    <a:cubicBezTo>
                      <a:pt x="129613" y="162953"/>
                      <a:pt x="129109" y="164725"/>
                      <a:pt x="127979" y="166431"/>
                    </a:cubicBezTo>
                    <a:cubicBezTo>
                      <a:pt x="127003" y="167904"/>
                      <a:pt x="125845" y="169062"/>
                      <a:pt x="124506" y="169904"/>
                    </a:cubicBezTo>
                    <a:cubicBezTo>
                      <a:pt x="123167" y="170747"/>
                      <a:pt x="121714" y="171235"/>
                      <a:pt x="120147" y="171368"/>
                    </a:cubicBezTo>
                    <a:cubicBezTo>
                      <a:pt x="118580" y="171502"/>
                      <a:pt x="116913" y="171303"/>
                      <a:pt x="115144" y="170773"/>
                    </a:cubicBezTo>
                    <a:cubicBezTo>
                      <a:pt x="113375" y="170243"/>
                      <a:pt x="111560" y="169361"/>
                      <a:pt x="109699" y="168128"/>
                    </a:cubicBezTo>
                    <a:cubicBezTo>
                      <a:pt x="106869" y="166253"/>
                      <a:pt x="104590" y="164283"/>
                      <a:pt x="102861" y="162218"/>
                    </a:cubicBezTo>
                    <a:cubicBezTo>
                      <a:pt x="101134" y="160153"/>
                      <a:pt x="99751" y="158218"/>
                      <a:pt x="98713" y="156415"/>
                    </a:cubicBezTo>
                    <a:cubicBezTo>
                      <a:pt x="97677" y="154613"/>
                      <a:pt x="96875" y="153064"/>
                      <a:pt x="96310" y="151769"/>
                    </a:cubicBezTo>
                    <a:cubicBezTo>
                      <a:pt x="95745" y="150474"/>
                      <a:pt x="95192" y="149647"/>
                      <a:pt x="94649" y="149288"/>
                    </a:cubicBezTo>
                    <a:cubicBezTo>
                      <a:pt x="94261" y="149031"/>
                      <a:pt x="93851" y="148913"/>
                      <a:pt x="93419" y="148933"/>
                    </a:cubicBezTo>
                    <a:cubicBezTo>
                      <a:pt x="92987" y="148954"/>
                      <a:pt x="92517" y="149158"/>
                      <a:pt x="92009" y="149547"/>
                    </a:cubicBezTo>
                    <a:cubicBezTo>
                      <a:pt x="91500" y="149935"/>
                      <a:pt x="90937" y="150511"/>
                      <a:pt x="90321" y="151274"/>
                    </a:cubicBezTo>
                    <a:cubicBezTo>
                      <a:pt x="89704" y="152037"/>
                      <a:pt x="88997" y="153019"/>
                      <a:pt x="88201" y="154221"/>
                    </a:cubicBezTo>
                    <a:cubicBezTo>
                      <a:pt x="87019" y="156005"/>
                      <a:pt x="86220" y="157442"/>
                      <a:pt x="85805" y="158533"/>
                    </a:cubicBezTo>
                    <a:cubicBezTo>
                      <a:pt x="85388" y="159624"/>
                      <a:pt x="85266" y="160589"/>
                      <a:pt x="85436" y="161427"/>
                    </a:cubicBezTo>
                    <a:cubicBezTo>
                      <a:pt x="85606" y="162265"/>
                      <a:pt x="86044" y="163392"/>
                      <a:pt x="86752" y="164809"/>
                    </a:cubicBezTo>
                    <a:cubicBezTo>
                      <a:pt x="87459" y="166226"/>
                      <a:pt x="88466" y="167800"/>
                      <a:pt x="89774" y="169531"/>
                    </a:cubicBezTo>
                    <a:cubicBezTo>
                      <a:pt x="91082" y="171262"/>
                      <a:pt x="92709" y="173079"/>
                      <a:pt x="94656" y="174983"/>
                    </a:cubicBezTo>
                    <a:cubicBezTo>
                      <a:pt x="96603" y="176886"/>
                      <a:pt x="98875" y="178699"/>
                      <a:pt x="101473" y="180420"/>
                    </a:cubicBezTo>
                    <a:cubicBezTo>
                      <a:pt x="105312" y="182963"/>
                      <a:pt x="109251" y="184847"/>
                      <a:pt x="113292" y="186074"/>
                    </a:cubicBezTo>
                    <a:cubicBezTo>
                      <a:pt x="117333" y="187300"/>
                      <a:pt x="121275" y="187750"/>
                      <a:pt x="125118" y="187423"/>
                    </a:cubicBezTo>
                    <a:cubicBezTo>
                      <a:pt x="128961" y="187096"/>
                      <a:pt x="132608" y="185927"/>
                      <a:pt x="136060" y="183918"/>
                    </a:cubicBezTo>
                    <a:cubicBezTo>
                      <a:pt x="139511" y="181909"/>
                      <a:pt x="142546" y="178927"/>
                      <a:pt x="145166" y="174972"/>
                    </a:cubicBezTo>
                    <a:cubicBezTo>
                      <a:pt x="147170" y="171948"/>
                      <a:pt x="148445" y="169013"/>
                      <a:pt x="148991" y="166167"/>
                    </a:cubicBezTo>
                    <a:cubicBezTo>
                      <a:pt x="149537" y="163321"/>
                      <a:pt x="149601" y="160573"/>
                      <a:pt x="149180" y="157923"/>
                    </a:cubicBezTo>
                    <a:cubicBezTo>
                      <a:pt x="148759" y="155274"/>
                      <a:pt x="147972" y="152716"/>
                      <a:pt x="146816" y="150249"/>
                    </a:cubicBezTo>
                    <a:cubicBezTo>
                      <a:pt x="145661" y="147782"/>
                      <a:pt x="144384" y="145415"/>
                      <a:pt x="142984" y="143149"/>
                    </a:cubicBezTo>
                    <a:cubicBezTo>
                      <a:pt x="141584" y="140883"/>
                      <a:pt x="140191" y="138691"/>
                      <a:pt x="138805" y="136573"/>
                    </a:cubicBezTo>
                    <a:cubicBezTo>
                      <a:pt x="137419" y="134455"/>
                      <a:pt x="136275" y="132414"/>
                      <a:pt x="135372" y="130449"/>
                    </a:cubicBezTo>
                    <a:cubicBezTo>
                      <a:pt x="134470" y="128485"/>
                      <a:pt x="133968" y="126590"/>
                      <a:pt x="133866" y="124765"/>
                    </a:cubicBezTo>
                    <a:cubicBezTo>
                      <a:pt x="133764" y="122940"/>
                      <a:pt x="134265" y="121194"/>
                      <a:pt x="135369" y="119527"/>
                    </a:cubicBezTo>
                    <a:cubicBezTo>
                      <a:pt x="136114" y="118402"/>
                      <a:pt x="137024" y="117471"/>
                      <a:pt x="138099" y="116733"/>
                    </a:cubicBezTo>
                    <a:cubicBezTo>
                      <a:pt x="139174" y="115994"/>
                      <a:pt x="140366" y="115543"/>
                      <a:pt x="141675" y="115378"/>
                    </a:cubicBezTo>
                    <a:cubicBezTo>
                      <a:pt x="142984" y="115212"/>
                      <a:pt x="144393" y="115337"/>
                      <a:pt x="145904" y="115752"/>
                    </a:cubicBezTo>
                    <a:cubicBezTo>
                      <a:pt x="147414" y="116167"/>
                      <a:pt x="149003" y="116927"/>
                      <a:pt x="150670" y="118031"/>
                    </a:cubicBezTo>
                    <a:cubicBezTo>
                      <a:pt x="152803" y="119444"/>
                      <a:pt x="154587" y="121003"/>
                      <a:pt x="156024" y="122708"/>
                    </a:cubicBezTo>
                    <a:cubicBezTo>
                      <a:pt x="157461" y="124413"/>
                      <a:pt x="158646" y="126035"/>
                      <a:pt x="159579" y="127573"/>
                    </a:cubicBezTo>
                    <a:cubicBezTo>
                      <a:pt x="160512" y="129112"/>
                      <a:pt x="161264" y="130461"/>
                      <a:pt x="161835" y="131620"/>
                    </a:cubicBezTo>
                    <a:cubicBezTo>
                      <a:pt x="162406" y="132780"/>
                      <a:pt x="162905" y="133501"/>
                      <a:pt x="163331" y="133783"/>
                    </a:cubicBezTo>
                    <a:cubicBezTo>
                      <a:pt x="163758" y="134066"/>
                      <a:pt x="164174" y="134174"/>
                      <a:pt x="164580" y="134109"/>
                    </a:cubicBezTo>
                    <a:cubicBezTo>
                      <a:pt x="164987" y="134043"/>
                      <a:pt x="165424" y="133803"/>
                      <a:pt x="165894" y="133389"/>
                    </a:cubicBezTo>
                    <a:cubicBezTo>
                      <a:pt x="166364" y="132975"/>
                      <a:pt x="166884" y="132399"/>
                      <a:pt x="167456" y="131662"/>
                    </a:cubicBezTo>
                    <a:cubicBezTo>
                      <a:pt x="168028" y="130925"/>
                      <a:pt x="168686" y="129994"/>
                      <a:pt x="169431" y="128870"/>
                    </a:cubicBezTo>
                    <a:cubicBezTo>
                      <a:pt x="170099" y="127862"/>
                      <a:pt x="170638" y="127006"/>
                      <a:pt x="171049" y="126302"/>
                    </a:cubicBezTo>
                    <a:cubicBezTo>
                      <a:pt x="171460" y="125598"/>
                      <a:pt x="171764" y="124990"/>
                      <a:pt x="171963" y="124480"/>
                    </a:cubicBezTo>
                    <a:cubicBezTo>
                      <a:pt x="172161" y="123970"/>
                      <a:pt x="172283" y="123535"/>
                      <a:pt x="172327" y="123173"/>
                    </a:cubicBezTo>
                    <a:cubicBezTo>
                      <a:pt x="172371" y="122812"/>
                      <a:pt x="172327" y="122309"/>
                      <a:pt x="172197" y="121665"/>
                    </a:cubicBezTo>
                    <a:cubicBezTo>
                      <a:pt x="172066" y="121020"/>
                      <a:pt x="171592" y="120009"/>
                      <a:pt x="170775" y="118631"/>
                    </a:cubicBezTo>
                    <a:cubicBezTo>
                      <a:pt x="169959" y="117253"/>
                      <a:pt x="168929" y="115818"/>
                      <a:pt x="167686" y="114325"/>
                    </a:cubicBezTo>
                    <a:cubicBezTo>
                      <a:pt x="166444" y="112832"/>
                      <a:pt x="165020" y="111359"/>
                      <a:pt x="163417" y="109907"/>
                    </a:cubicBezTo>
                    <a:cubicBezTo>
                      <a:pt x="161813" y="108454"/>
                      <a:pt x="160119" y="107136"/>
                      <a:pt x="158336" y="105955"/>
                    </a:cubicBezTo>
                    <a:close/>
                    <a:moveTo>
                      <a:pt x="341279" y="36593"/>
                    </a:moveTo>
                    <a:cubicBezTo>
                      <a:pt x="442498" y="103648"/>
                      <a:pt x="470192" y="240061"/>
                      <a:pt x="403137" y="341280"/>
                    </a:cubicBezTo>
                    <a:cubicBezTo>
                      <a:pt x="394755" y="353932"/>
                      <a:pt x="385290" y="365436"/>
                      <a:pt x="374945" y="375749"/>
                    </a:cubicBezTo>
                    <a:lnTo>
                      <a:pt x="367420" y="382537"/>
                    </a:lnTo>
                    <a:lnTo>
                      <a:pt x="348634" y="383170"/>
                    </a:lnTo>
                    <a:cubicBezTo>
                      <a:pt x="284124" y="385584"/>
                      <a:pt x="219614" y="387998"/>
                      <a:pt x="160037" y="378684"/>
                    </a:cubicBezTo>
                    <a:cubicBezTo>
                      <a:pt x="136518" y="375007"/>
                      <a:pt x="113734" y="381212"/>
                      <a:pt x="95911" y="394215"/>
                    </a:cubicBezTo>
                    <a:lnTo>
                      <a:pt x="91574" y="398065"/>
                    </a:lnTo>
                    <a:lnTo>
                      <a:pt x="80339" y="389778"/>
                    </a:lnTo>
                    <a:cubicBezTo>
                      <a:pt x="-5859" y="319168"/>
                      <a:pt x="-26272" y="193343"/>
                      <a:pt x="36593" y="98451"/>
                    </a:cubicBezTo>
                    <a:cubicBezTo>
                      <a:pt x="103648" y="-2768"/>
                      <a:pt x="240061" y="-30462"/>
                      <a:pt x="341279" y="36593"/>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383" name="Freeform 382"/>
              <p:cNvSpPr/>
              <p:nvPr/>
            </p:nvSpPr>
            <p:spPr>
              <a:xfrm rot="20843499">
                <a:off x="6831744" y="3177745"/>
                <a:ext cx="217051" cy="82241"/>
              </a:xfrm>
              <a:custGeom>
                <a:avLst/>
                <a:gdLst>
                  <a:gd name="connsiteX0" fmla="*/ 1529738 w 1529738"/>
                  <a:gd name="connsiteY0" fmla="*/ 0 h 579616"/>
                  <a:gd name="connsiteX1" fmla="*/ 1525769 w 1529738"/>
                  <a:gd name="connsiteY1" fmla="*/ 405501 h 579616"/>
                  <a:gd name="connsiteX2" fmla="*/ 1348222 w 1529738"/>
                  <a:gd name="connsiteY2" fmla="*/ 579608 h 579616"/>
                  <a:gd name="connsiteX3" fmla="*/ 174116 w 1529738"/>
                  <a:gd name="connsiteY3" fmla="*/ 568122 h 579616"/>
                  <a:gd name="connsiteX4" fmla="*/ 9 w 1529738"/>
                  <a:gd name="connsiteY4" fmla="*/ 390574 h 579616"/>
                  <a:gd name="connsiteX5" fmla="*/ 3830 w 1529738"/>
                  <a:gd name="connsiteY5" fmla="*/ 1 h 579616"/>
                  <a:gd name="connsiteX6" fmla="*/ 226951 w 1529738"/>
                  <a:gd name="connsiteY6" fmla="*/ 0 h 579616"/>
                  <a:gd name="connsiteX7" fmla="*/ 211099 w 1529738"/>
                  <a:gd name="connsiteY7" fmla="*/ 340157 h 579616"/>
                  <a:gd name="connsiteX8" fmla="*/ 1245250 w 1529738"/>
                  <a:gd name="connsiteY8" fmla="*/ 317581 h 579616"/>
                  <a:gd name="connsiteX9" fmla="*/ 1288569 w 1529738"/>
                  <a:gd name="connsiteY9" fmla="*/ 0 h 579616"/>
                  <a:gd name="connsiteX10" fmla="*/ 1529738 w 1529738"/>
                  <a:gd name="connsiteY10" fmla="*/ 0 h 57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29738" h="579616">
                    <a:moveTo>
                      <a:pt x="1529738" y="0"/>
                    </a:moveTo>
                    <a:lnTo>
                      <a:pt x="1525769" y="405501"/>
                    </a:lnTo>
                    <a:cubicBezTo>
                      <a:pt x="1524819" y="502608"/>
                      <a:pt x="1445329" y="580558"/>
                      <a:pt x="1348222" y="579608"/>
                    </a:cubicBezTo>
                    <a:lnTo>
                      <a:pt x="174116" y="568122"/>
                    </a:lnTo>
                    <a:cubicBezTo>
                      <a:pt x="77009" y="567172"/>
                      <a:pt x="-941" y="487682"/>
                      <a:pt x="9" y="390574"/>
                    </a:cubicBezTo>
                    <a:lnTo>
                      <a:pt x="3830" y="1"/>
                    </a:lnTo>
                    <a:lnTo>
                      <a:pt x="226951" y="0"/>
                    </a:lnTo>
                    <a:lnTo>
                      <a:pt x="211099" y="340157"/>
                    </a:lnTo>
                    <a:lnTo>
                      <a:pt x="1245250" y="317581"/>
                    </a:lnTo>
                    <a:lnTo>
                      <a:pt x="1288569" y="0"/>
                    </a:lnTo>
                    <a:lnTo>
                      <a:pt x="1529738"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215" name="Group 214"/>
            <p:cNvGrpSpPr/>
            <p:nvPr/>
          </p:nvGrpSpPr>
          <p:grpSpPr>
            <a:xfrm>
              <a:off x="4428078" y="2133605"/>
              <a:ext cx="656923" cy="497628"/>
              <a:chOff x="7554372" y="3220625"/>
              <a:chExt cx="987370" cy="747946"/>
            </a:xfrm>
            <a:solidFill>
              <a:srgbClr val="00B0F0"/>
            </a:solidFill>
            <a:effectLst/>
          </p:grpSpPr>
          <p:sp>
            <p:nvSpPr>
              <p:cNvPr id="376" name="Freeform 375"/>
              <p:cNvSpPr/>
              <p:nvPr/>
            </p:nvSpPr>
            <p:spPr>
              <a:xfrm>
                <a:off x="7693621" y="3362269"/>
                <a:ext cx="367229" cy="461887"/>
              </a:xfrm>
              <a:custGeom>
                <a:avLst/>
                <a:gdLst>
                  <a:gd name="connsiteX0" fmla="*/ 1749152 w 2754884"/>
                  <a:gd name="connsiteY0" fmla="*/ 0 h 3485604"/>
                  <a:gd name="connsiteX1" fmla="*/ 2727120 w 2754884"/>
                  <a:gd name="connsiteY1" fmla="*/ 297643 h 3485604"/>
                  <a:gd name="connsiteX2" fmla="*/ 2754884 w 2754884"/>
                  <a:gd name="connsiteY2" fmla="*/ 318329 h 3485604"/>
                  <a:gd name="connsiteX3" fmla="*/ 2717953 w 2754884"/>
                  <a:gd name="connsiteY3" fmla="*/ 352196 h 3485604"/>
                  <a:gd name="connsiteX4" fmla="*/ 2439975 w 2754884"/>
                  <a:gd name="connsiteY4" fmla="*/ 692133 h 3485604"/>
                  <a:gd name="connsiteX5" fmla="*/ 2415426 w 2754884"/>
                  <a:gd name="connsiteY5" fmla="*/ 732906 h 3485604"/>
                  <a:gd name="connsiteX6" fmla="*/ 2334302 w 2754884"/>
                  <a:gd name="connsiteY6" fmla="*/ 684329 h 3485604"/>
                  <a:gd name="connsiteX7" fmla="*/ 1753915 w 2754884"/>
                  <a:gd name="connsiteY7" fmla="*/ 539477 h 3485604"/>
                  <a:gd name="connsiteX8" fmla="*/ 561040 w 2754884"/>
                  <a:gd name="connsiteY8" fmla="*/ 1497755 h 3485604"/>
                  <a:gd name="connsiteX9" fmla="*/ 560739 w 2754884"/>
                  <a:gd name="connsiteY9" fmla="*/ 1499702 h 3485604"/>
                  <a:gd name="connsiteX10" fmla="*/ 560289 w 2754884"/>
                  <a:gd name="connsiteY10" fmla="*/ 1501410 h 3485604"/>
                  <a:gd name="connsiteX11" fmla="*/ 535635 w 2754884"/>
                  <a:gd name="connsiteY11" fmla="*/ 1740366 h 3485604"/>
                  <a:gd name="connsiteX12" fmla="*/ 560289 w 2754884"/>
                  <a:gd name="connsiteY12" fmla="*/ 1979322 h 3485604"/>
                  <a:gd name="connsiteX13" fmla="*/ 581224 w 2754884"/>
                  <a:gd name="connsiteY13" fmla="*/ 2058873 h 3485604"/>
                  <a:gd name="connsiteX14" fmla="*/ 591043 w 2754884"/>
                  <a:gd name="connsiteY14" fmla="*/ 2096515 h 3485604"/>
                  <a:gd name="connsiteX15" fmla="*/ 1753915 w 2754884"/>
                  <a:gd name="connsiteY15" fmla="*/ 2939777 h 3485604"/>
                  <a:gd name="connsiteX16" fmla="*/ 2115996 w 2754884"/>
                  <a:gd name="connsiteY16" fmla="*/ 2885821 h 3485604"/>
                  <a:gd name="connsiteX17" fmla="*/ 2221822 w 2754884"/>
                  <a:gd name="connsiteY17" fmla="*/ 2847643 h 3485604"/>
                  <a:gd name="connsiteX18" fmla="*/ 2230086 w 2754884"/>
                  <a:gd name="connsiteY18" fmla="*/ 2870424 h 3485604"/>
                  <a:gd name="connsiteX19" fmla="*/ 2439975 w 2754884"/>
                  <a:gd name="connsiteY19" fmla="*/ 3260589 h 3485604"/>
                  <a:gd name="connsiteX20" fmla="*/ 2485496 w 2754884"/>
                  <a:gd name="connsiteY20" fmla="*/ 3322010 h 3485604"/>
                  <a:gd name="connsiteX21" fmla="*/ 2430001 w 2754884"/>
                  <a:gd name="connsiteY21" fmla="*/ 3348646 h 3485604"/>
                  <a:gd name="connsiteX22" fmla="*/ 1749152 w 2754884"/>
                  <a:gd name="connsiteY22" fmla="*/ 3485604 h 3485604"/>
                  <a:gd name="connsiteX23" fmla="*/ 0 w 2754884"/>
                  <a:gd name="connsiteY23" fmla="*/ 1742802 h 3485604"/>
                  <a:gd name="connsiteX24" fmla="*/ 1749152 w 2754884"/>
                  <a:gd name="connsiteY24" fmla="*/ 0 h 3485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54884" h="3485604">
                    <a:moveTo>
                      <a:pt x="1749152" y="0"/>
                    </a:moveTo>
                    <a:cubicBezTo>
                      <a:pt x="2111413" y="0"/>
                      <a:pt x="2447953" y="109727"/>
                      <a:pt x="2727120" y="297643"/>
                    </a:cubicBezTo>
                    <a:lnTo>
                      <a:pt x="2754884" y="318329"/>
                    </a:lnTo>
                    <a:lnTo>
                      <a:pt x="2717953" y="352196"/>
                    </a:lnTo>
                    <a:cubicBezTo>
                      <a:pt x="2614963" y="456111"/>
                      <a:pt x="2521795" y="569937"/>
                      <a:pt x="2439975" y="692133"/>
                    </a:cubicBezTo>
                    <a:lnTo>
                      <a:pt x="2415426" y="732906"/>
                    </a:lnTo>
                    <a:lnTo>
                      <a:pt x="2334302" y="684329"/>
                    </a:lnTo>
                    <a:cubicBezTo>
                      <a:pt x="2161774" y="591950"/>
                      <a:pt x="1964062" y="539477"/>
                      <a:pt x="1753915" y="539477"/>
                    </a:cubicBezTo>
                    <a:cubicBezTo>
                      <a:pt x="1165505" y="539477"/>
                      <a:pt x="674578" y="950867"/>
                      <a:pt x="561040" y="1497755"/>
                    </a:cubicBezTo>
                    <a:lnTo>
                      <a:pt x="560739" y="1499702"/>
                    </a:lnTo>
                    <a:lnTo>
                      <a:pt x="560289" y="1501410"/>
                    </a:lnTo>
                    <a:cubicBezTo>
                      <a:pt x="544124" y="1578595"/>
                      <a:pt x="535635" y="1658512"/>
                      <a:pt x="535635" y="1740366"/>
                    </a:cubicBezTo>
                    <a:cubicBezTo>
                      <a:pt x="535635" y="1822220"/>
                      <a:pt x="544124" y="1902137"/>
                      <a:pt x="560289" y="1979322"/>
                    </a:cubicBezTo>
                    <a:lnTo>
                      <a:pt x="581224" y="2058873"/>
                    </a:lnTo>
                    <a:lnTo>
                      <a:pt x="591043" y="2096515"/>
                    </a:lnTo>
                    <a:cubicBezTo>
                      <a:pt x="745207" y="2585059"/>
                      <a:pt x="1207534" y="2939777"/>
                      <a:pt x="1753915" y="2939777"/>
                    </a:cubicBezTo>
                    <a:cubicBezTo>
                      <a:pt x="1880003" y="2939777"/>
                      <a:pt x="2001615" y="2920887"/>
                      <a:pt x="2115996" y="2885821"/>
                    </a:cubicBezTo>
                    <a:lnTo>
                      <a:pt x="2221822" y="2847643"/>
                    </a:lnTo>
                    <a:lnTo>
                      <a:pt x="2230086" y="2870424"/>
                    </a:lnTo>
                    <a:cubicBezTo>
                      <a:pt x="2287684" y="3007824"/>
                      <a:pt x="2358156" y="3138392"/>
                      <a:pt x="2439975" y="3260589"/>
                    </a:cubicBezTo>
                    <a:lnTo>
                      <a:pt x="2485496" y="3322010"/>
                    </a:lnTo>
                    <a:lnTo>
                      <a:pt x="2430001" y="3348646"/>
                    </a:lnTo>
                    <a:cubicBezTo>
                      <a:pt x="2220735" y="3436837"/>
                      <a:pt x="1990660" y="3485604"/>
                      <a:pt x="1749152" y="3485604"/>
                    </a:cubicBezTo>
                    <a:cubicBezTo>
                      <a:pt x="783122" y="3485604"/>
                      <a:pt x="0" y="2705325"/>
                      <a:pt x="0" y="1742802"/>
                    </a:cubicBezTo>
                    <a:cubicBezTo>
                      <a:pt x="0" y="780279"/>
                      <a:pt x="783122" y="0"/>
                      <a:pt x="1749152"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377" name="Freeform 376"/>
              <p:cNvSpPr/>
              <p:nvPr/>
            </p:nvSpPr>
            <p:spPr>
              <a:xfrm>
                <a:off x="7839552" y="3505592"/>
                <a:ext cx="144715" cy="172930"/>
              </a:xfrm>
              <a:custGeom>
                <a:avLst/>
                <a:gdLst>
                  <a:gd name="connsiteX0" fmla="*/ 651454 w 1065402"/>
                  <a:gd name="connsiteY0" fmla="*/ 0 h 1267982"/>
                  <a:gd name="connsiteX1" fmla="*/ 1015688 w 1065402"/>
                  <a:gd name="connsiteY1" fmla="*/ 108276 h 1267982"/>
                  <a:gd name="connsiteX2" fmla="*/ 1065402 w 1065402"/>
                  <a:gd name="connsiteY2" fmla="*/ 148194 h 1267982"/>
                  <a:gd name="connsiteX3" fmla="*/ 1051074 w 1065402"/>
                  <a:gd name="connsiteY3" fmla="*/ 187692 h 1267982"/>
                  <a:gd name="connsiteX4" fmla="*/ 948728 w 1065402"/>
                  <a:gd name="connsiteY4" fmla="*/ 870725 h 1267982"/>
                  <a:gd name="connsiteX5" fmla="*/ 960481 w 1065402"/>
                  <a:gd name="connsiteY5" fmla="*/ 1105571 h 1267982"/>
                  <a:gd name="connsiteX6" fmla="*/ 972149 w 1065402"/>
                  <a:gd name="connsiteY6" fmla="*/ 1182705 h 1267982"/>
                  <a:gd name="connsiteX7" fmla="*/ 905029 w 1065402"/>
                  <a:gd name="connsiteY7" fmla="*/ 1218160 h 1267982"/>
                  <a:gd name="connsiteX8" fmla="*/ 651454 w 1065402"/>
                  <a:gd name="connsiteY8" fmla="*/ 1267982 h 1267982"/>
                  <a:gd name="connsiteX9" fmla="*/ 0 w 1065402"/>
                  <a:gd name="connsiteY9" fmla="*/ 633991 h 1267982"/>
                  <a:gd name="connsiteX10" fmla="*/ 651454 w 1065402"/>
                  <a:gd name="connsiteY10" fmla="*/ 0 h 1267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5402" h="1267982">
                    <a:moveTo>
                      <a:pt x="651454" y="0"/>
                    </a:moveTo>
                    <a:cubicBezTo>
                      <a:pt x="786375" y="0"/>
                      <a:pt x="911715" y="39916"/>
                      <a:pt x="1015688" y="108276"/>
                    </a:cubicBezTo>
                    <a:lnTo>
                      <a:pt x="1065402" y="148194"/>
                    </a:lnTo>
                    <a:lnTo>
                      <a:pt x="1051074" y="187692"/>
                    </a:lnTo>
                    <a:cubicBezTo>
                      <a:pt x="984560" y="403462"/>
                      <a:pt x="948728" y="632872"/>
                      <a:pt x="948728" y="870725"/>
                    </a:cubicBezTo>
                    <a:cubicBezTo>
                      <a:pt x="948728" y="950010"/>
                      <a:pt x="952709" y="1028356"/>
                      <a:pt x="960481" y="1105571"/>
                    </a:cubicBezTo>
                    <a:lnTo>
                      <a:pt x="972149" y="1182705"/>
                    </a:lnTo>
                    <a:lnTo>
                      <a:pt x="905029" y="1218160"/>
                    </a:lnTo>
                    <a:cubicBezTo>
                      <a:pt x="827091" y="1250242"/>
                      <a:pt x="741401" y="1267982"/>
                      <a:pt x="651454" y="1267982"/>
                    </a:cubicBezTo>
                    <a:cubicBezTo>
                      <a:pt x="291666" y="1267982"/>
                      <a:pt x="0" y="984135"/>
                      <a:pt x="0" y="633991"/>
                    </a:cubicBezTo>
                    <a:cubicBezTo>
                      <a:pt x="0" y="283847"/>
                      <a:pt x="291666" y="0"/>
                      <a:pt x="651454"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378" name="Freeform 377"/>
              <p:cNvSpPr/>
              <p:nvPr/>
            </p:nvSpPr>
            <p:spPr>
              <a:xfrm>
                <a:off x="7554372" y="3220625"/>
                <a:ext cx="643410" cy="747946"/>
              </a:xfrm>
              <a:custGeom>
                <a:avLst/>
                <a:gdLst>
                  <a:gd name="connsiteX0" fmla="*/ 2876550 w 4931908"/>
                  <a:gd name="connsiteY0" fmla="*/ 0 h 5733184"/>
                  <a:gd name="connsiteX1" fmla="*/ 4910578 w 4931908"/>
                  <a:gd name="connsiteY1" fmla="*/ 839605 h 5733184"/>
                  <a:gd name="connsiteX2" fmla="*/ 4931908 w 4931908"/>
                  <a:gd name="connsiteY2" fmla="*/ 862992 h 5733184"/>
                  <a:gd name="connsiteX3" fmla="*/ 4778108 w 4931908"/>
                  <a:gd name="connsiteY3" fmla="*/ 902893 h 5733184"/>
                  <a:gd name="connsiteX4" fmla="*/ 4369959 w 4931908"/>
                  <a:gd name="connsiteY4" fmla="*/ 1076853 h 5733184"/>
                  <a:gd name="connsiteX5" fmla="*/ 4354070 w 4931908"/>
                  <a:gd name="connsiteY5" fmla="*/ 1086593 h 5733184"/>
                  <a:gd name="connsiteX6" fmla="*/ 4348834 w 4931908"/>
                  <a:gd name="connsiteY6" fmla="*/ 1081847 h 5733184"/>
                  <a:gd name="connsiteX7" fmla="*/ 2876550 w 4931908"/>
                  <a:gd name="connsiteY7" fmla="*/ 554760 h 5733184"/>
                  <a:gd name="connsiteX8" fmla="*/ 561975 w 4931908"/>
                  <a:gd name="connsiteY8" fmla="*/ 2862985 h 5733184"/>
                  <a:gd name="connsiteX9" fmla="*/ 2876550 w 4931908"/>
                  <a:gd name="connsiteY9" fmla="*/ 5171210 h 5733184"/>
                  <a:gd name="connsiteX10" fmla="*/ 3979814 w 4931908"/>
                  <a:gd name="connsiteY10" fmla="*/ 4892620 h 5733184"/>
                  <a:gd name="connsiteX11" fmla="*/ 4012295 w 4931908"/>
                  <a:gd name="connsiteY11" fmla="*/ 4872942 h 5733184"/>
                  <a:gd name="connsiteX12" fmla="*/ 4182263 w 4931908"/>
                  <a:gd name="connsiteY12" fmla="*/ 5001183 h 5733184"/>
                  <a:gd name="connsiteX13" fmla="*/ 4369959 w 4931908"/>
                  <a:gd name="connsiteY13" fmla="*/ 5116235 h 5733184"/>
                  <a:gd name="connsiteX14" fmla="*/ 4542956 w 4931908"/>
                  <a:gd name="connsiteY14" fmla="*/ 5200320 h 5733184"/>
                  <a:gd name="connsiteX15" fmla="*/ 4484857 w 4931908"/>
                  <a:gd name="connsiteY15" fmla="*/ 5243615 h 5733184"/>
                  <a:gd name="connsiteX16" fmla="*/ 2876550 w 4931908"/>
                  <a:gd name="connsiteY16" fmla="*/ 5733184 h 5733184"/>
                  <a:gd name="connsiteX17" fmla="*/ 0 w 4931908"/>
                  <a:gd name="connsiteY17" fmla="*/ 2866592 h 5733184"/>
                  <a:gd name="connsiteX18" fmla="*/ 2876550 w 4931908"/>
                  <a:gd name="connsiteY18" fmla="*/ 0 h 573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31908" h="5733184">
                    <a:moveTo>
                      <a:pt x="2876550" y="0"/>
                    </a:moveTo>
                    <a:cubicBezTo>
                      <a:pt x="3670888" y="0"/>
                      <a:pt x="4390025" y="320854"/>
                      <a:pt x="4910578" y="839605"/>
                    </a:cubicBezTo>
                    <a:lnTo>
                      <a:pt x="4931908" y="862992"/>
                    </a:lnTo>
                    <a:lnTo>
                      <a:pt x="4778108" y="902893"/>
                    </a:lnTo>
                    <a:cubicBezTo>
                      <a:pt x="4635542" y="947634"/>
                      <a:pt x="4498984" y="1006134"/>
                      <a:pt x="4369959" y="1076853"/>
                    </a:cubicBezTo>
                    <a:lnTo>
                      <a:pt x="4354070" y="1086593"/>
                    </a:lnTo>
                    <a:lnTo>
                      <a:pt x="4348834" y="1081847"/>
                    </a:lnTo>
                    <a:cubicBezTo>
                      <a:pt x="3948740" y="752565"/>
                      <a:pt x="3435808" y="554760"/>
                      <a:pt x="2876550" y="554760"/>
                    </a:cubicBezTo>
                    <a:cubicBezTo>
                      <a:pt x="1598246" y="554760"/>
                      <a:pt x="561975" y="1588188"/>
                      <a:pt x="561975" y="2862985"/>
                    </a:cubicBezTo>
                    <a:cubicBezTo>
                      <a:pt x="561975" y="4137782"/>
                      <a:pt x="1598246" y="5171210"/>
                      <a:pt x="2876550" y="5171210"/>
                    </a:cubicBezTo>
                    <a:cubicBezTo>
                      <a:pt x="3276020" y="5171210"/>
                      <a:pt x="3651854" y="5070290"/>
                      <a:pt x="3979814" y="4892620"/>
                    </a:cubicBezTo>
                    <a:lnTo>
                      <a:pt x="4012295" y="4872942"/>
                    </a:lnTo>
                    <a:lnTo>
                      <a:pt x="4182263" y="5001183"/>
                    </a:lnTo>
                    <a:cubicBezTo>
                      <a:pt x="4242818" y="5042460"/>
                      <a:pt x="4305447" y="5080875"/>
                      <a:pt x="4369959" y="5116235"/>
                    </a:cubicBezTo>
                    <a:lnTo>
                      <a:pt x="4542956" y="5200320"/>
                    </a:lnTo>
                    <a:lnTo>
                      <a:pt x="4484857" y="5243615"/>
                    </a:lnTo>
                    <a:cubicBezTo>
                      <a:pt x="4025756" y="5552704"/>
                      <a:pt x="3472303" y="5733184"/>
                      <a:pt x="2876550" y="5733184"/>
                    </a:cubicBezTo>
                    <a:cubicBezTo>
                      <a:pt x="1287875" y="5733184"/>
                      <a:pt x="0" y="4449767"/>
                      <a:pt x="0" y="2866592"/>
                    </a:cubicBezTo>
                    <a:cubicBezTo>
                      <a:pt x="0" y="1283417"/>
                      <a:pt x="1287875" y="0"/>
                      <a:pt x="2876550"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379" name="Freeform 378"/>
              <p:cNvSpPr/>
              <p:nvPr/>
            </p:nvSpPr>
            <p:spPr>
              <a:xfrm>
                <a:off x="7983958" y="3335278"/>
                <a:ext cx="557784" cy="566928"/>
              </a:xfrm>
              <a:custGeom>
                <a:avLst/>
                <a:gdLst/>
                <a:ahLst/>
                <a:cxnLst/>
                <a:rect l="l" t="t" r="r" b="b"/>
                <a:pathLst>
                  <a:path w="3099162" h="3143008">
                    <a:moveTo>
                      <a:pt x="1999064" y="1245778"/>
                    </a:moveTo>
                    <a:lnTo>
                      <a:pt x="2001216" y="1245778"/>
                    </a:lnTo>
                    <a:cubicBezTo>
                      <a:pt x="2006731" y="1272090"/>
                      <a:pt x="2012649" y="1301297"/>
                      <a:pt x="2018972" y="1333398"/>
                    </a:cubicBezTo>
                    <a:cubicBezTo>
                      <a:pt x="2025294" y="1365498"/>
                      <a:pt x="2031212" y="1394436"/>
                      <a:pt x="2036727" y="1420211"/>
                    </a:cubicBezTo>
                    <a:lnTo>
                      <a:pt x="2073315" y="1587107"/>
                    </a:lnTo>
                    <a:lnTo>
                      <a:pt x="1926964" y="1587107"/>
                    </a:lnTo>
                    <a:lnTo>
                      <a:pt x="1964628" y="1420277"/>
                    </a:lnTo>
                    <a:cubicBezTo>
                      <a:pt x="1969627" y="1395412"/>
                      <a:pt x="1975232" y="1366725"/>
                      <a:pt x="1981442" y="1334213"/>
                    </a:cubicBezTo>
                    <a:cubicBezTo>
                      <a:pt x="1987652" y="1301702"/>
                      <a:pt x="1993526" y="1272223"/>
                      <a:pt x="1999064" y="1245778"/>
                    </a:cubicBezTo>
                    <a:close/>
                    <a:moveTo>
                      <a:pt x="1275811" y="1236091"/>
                    </a:moveTo>
                    <a:cubicBezTo>
                      <a:pt x="1308115" y="1236695"/>
                      <a:pt x="1335035" y="1249003"/>
                      <a:pt x="1356572" y="1273014"/>
                    </a:cubicBezTo>
                    <a:cubicBezTo>
                      <a:pt x="1378108" y="1297025"/>
                      <a:pt x="1394260" y="1329110"/>
                      <a:pt x="1405029" y="1369270"/>
                    </a:cubicBezTo>
                    <a:cubicBezTo>
                      <a:pt x="1415797" y="1409430"/>
                      <a:pt x="1421181" y="1454035"/>
                      <a:pt x="1421181" y="1503086"/>
                    </a:cubicBezTo>
                    <a:cubicBezTo>
                      <a:pt x="1421114" y="1585737"/>
                      <a:pt x="1408865" y="1652171"/>
                      <a:pt x="1384434" y="1702390"/>
                    </a:cubicBezTo>
                    <a:cubicBezTo>
                      <a:pt x="1360004" y="1752608"/>
                      <a:pt x="1323796" y="1778401"/>
                      <a:pt x="1275811" y="1779769"/>
                    </a:cubicBezTo>
                    <a:cubicBezTo>
                      <a:pt x="1227623" y="1778334"/>
                      <a:pt x="1190742" y="1752675"/>
                      <a:pt x="1165168" y="1702793"/>
                    </a:cubicBezTo>
                    <a:cubicBezTo>
                      <a:pt x="1139594" y="1652911"/>
                      <a:pt x="1126941" y="1587419"/>
                      <a:pt x="1127210" y="1506316"/>
                    </a:cubicBezTo>
                    <a:cubicBezTo>
                      <a:pt x="1127170" y="1457903"/>
                      <a:pt x="1132514" y="1413337"/>
                      <a:pt x="1143242" y="1372619"/>
                    </a:cubicBezTo>
                    <a:cubicBezTo>
                      <a:pt x="1153971" y="1331901"/>
                      <a:pt x="1170322" y="1299138"/>
                      <a:pt x="1192297" y="1274330"/>
                    </a:cubicBezTo>
                    <a:cubicBezTo>
                      <a:pt x="1214272" y="1249522"/>
                      <a:pt x="1242110" y="1236775"/>
                      <a:pt x="1275811" y="1236091"/>
                    </a:cubicBezTo>
                    <a:close/>
                    <a:moveTo>
                      <a:pt x="2444423" y="1091998"/>
                    </a:moveTo>
                    <a:lnTo>
                      <a:pt x="2444423" y="1923862"/>
                    </a:lnTo>
                    <a:lnTo>
                      <a:pt x="2909261" y="1923862"/>
                    </a:lnTo>
                    <a:lnTo>
                      <a:pt x="2909261" y="1763625"/>
                    </a:lnTo>
                    <a:lnTo>
                      <a:pt x="2633722" y="1763625"/>
                    </a:lnTo>
                    <a:lnTo>
                      <a:pt x="2633722" y="1091998"/>
                    </a:lnTo>
                    <a:close/>
                    <a:moveTo>
                      <a:pt x="1887148" y="1091998"/>
                    </a:moveTo>
                    <a:lnTo>
                      <a:pt x="1667621" y="1923862"/>
                    </a:lnTo>
                    <a:lnTo>
                      <a:pt x="1859169" y="1923862"/>
                    </a:lnTo>
                    <a:lnTo>
                      <a:pt x="1904366" y="1730124"/>
                    </a:lnTo>
                    <a:lnTo>
                      <a:pt x="2095914" y="1730124"/>
                    </a:lnTo>
                    <a:lnTo>
                      <a:pt x="2144338" y="1923862"/>
                    </a:lnTo>
                    <a:lnTo>
                      <a:pt x="2340190" y="1923862"/>
                    </a:lnTo>
                    <a:lnTo>
                      <a:pt x="2127121" y="1091998"/>
                    </a:lnTo>
                    <a:close/>
                    <a:moveTo>
                      <a:pt x="623157" y="1084463"/>
                    </a:moveTo>
                    <a:cubicBezTo>
                      <a:pt x="544305" y="1084455"/>
                      <a:pt x="472668" y="1100364"/>
                      <a:pt x="408246" y="1132192"/>
                    </a:cubicBezTo>
                    <a:cubicBezTo>
                      <a:pt x="343825" y="1164019"/>
                      <a:pt x="292385" y="1211815"/>
                      <a:pt x="253927" y="1275579"/>
                    </a:cubicBezTo>
                    <a:cubicBezTo>
                      <a:pt x="215469" y="1339344"/>
                      <a:pt x="195760" y="1419128"/>
                      <a:pt x="194799" y="1514931"/>
                    </a:cubicBezTo>
                    <a:cubicBezTo>
                      <a:pt x="194844" y="1580620"/>
                      <a:pt x="204435" y="1640807"/>
                      <a:pt x="223571" y="1695493"/>
                    </a:cubicBezTo>
                    <a:cubicBezTo>
                      <a:pt x="242708" y="1750178"/>
                      <a:pt x="271122" y="1795834"/>
                      <a:pt x="308813" y="1832461"/>
                    </a:cubicBezTo>
                    <a:cubicBezTo>
                      <a:pt x="341978" y="1864812"/>
                      <a:pt x="382693" y="1889367"/>
                      <a:pt x="430957" y="1906125"/>
                    </a:cubicBezTo>
                    <a:cubicBezTo>
                      <a:pt x="479222" y="1922883"/>
                      <a:pt x="536110" y="1931307"/>
                      <a:pt x="601620" y="1931397"/>
                    </a:cubicBezTo>
                    <a:cubicBezTo>
                      <a:pt x="647432" y="1930881"/>
                      <a:pt x="691684" y="1926535"/>
                      <a:pt x="734376" y="1918358"/>
                    </a:cubicBezTo>
                    <a:cubicBezTo>
                      <a:pt x="777068" y="1910180"/>
                      <a:pt x="811353" y="1901263"/>
                      <a:pt x="837231" y="1891607"/>
                    </a:cubicBezTo>
                    <a:lnTo>
                      <a:pt x="837231" y="1445032"/>
                    </a:lnTo>
                    <a:lnTo>
                      <a:pt x="559622" y="1445032"/>
                    </a:lnTo>
                    <a:lnTo>
                      <a:pt x="559622" y="1594507"/>
                    </a:lnTo>
                    <a:lnTo>
                      <a:pt x="658695" y="1594507"/>
                    </a:lnTo>
                    <a:lnTo>
                      <a:pt x="658695" y="1769001"/>
                    </a:lnTo>
                    <a:cubicBezTo>
                      <a:pt x="653198" y="1771671"/>
                      <a:pt x="645345" y="1773601"/>
                      <a:pt x="635138" y="1774790"/>
                    </a:cubicBezTo>
                    <a:cubicBezTo>
                      <a:pt x="624930" y="1775979"/>
                      <a:pt x="613039" y="1776563"/>
                      <a:pt x="599466" y="1776540"/>
                    </a:cubicBezTo>
                    <a:cubicBezTo>
                      <a:pt x="540956" y="1776672"/>
                      <a:pt x="492408" y="1755135"/>
                      <a:pt x="453820" y="1711930"/>
                    </a:cubicBezTo>
                    <a:cubicBezTo>
                      <a:pt x="415232" y="1668724"/>
                      <a:pt x="395220" y="1603058"/>
                      <a:pt x="393785" y="1514931"/>
                    </a:cubicBezTo>
                    <a:cubicBezTo>
                      <a:pt x="395220" y="1420875"/>
                      <a:pt x="417655" y="1352514"/>
                      <a:pt x="461089" y="1309848"/>
                    </a:cubicBezTo>
                    <a:cubicBezTo>
                      <a:pt x="504522" y="1267181"/>
                      <a:pt x="560340" y="1246183"/>
                      <a:pt x="628542" y="1246854"/>
                    </a:cubicBezTo>
                    <a:cubicBezTo>
                      <a:pt x="663179" y="1247011"/>
                      <a:pt x="692632" y="1249659"/>
                      <a:pt x="716903" y="1254797"/>
                    </a:cubicBezTo>
                    <a:cubicBezTo>
                      <a:pt x="741173" y="1259935"/>
                      <a:pt x="762282" y="1266621"/>
                      <a:pt x="780229" y="1274856"/>
                    </a:cubicBezTo>
                    <a:lnTo>
                      <a:pt x="815721" y="1117801"/>
                    </a:lnTo>
                    <a:cubicBezTo>
                      <a:pt x="797147" y="1108884"/>
                      <a:pt x="771377" y="1101177"/>
                      <a:pt x="738412" y="1094680"/>
                    </a:cubicBezTo>
                    <a:cubicBezTo>
                      <a:pt x="705447" y="1088183"/>
                      <a:pt x="667029" y="1084777"/>
                      <a:pt x="623157" y="1084463"/>
                    </a:cubicBezTo>
                    <a:close/>
                    <a:moveTo>
                      <a:pt x="1281195" y="1080158"/>
                    </a:moveTo>
                    <a:cubicBezTo>
                      <a:pt x="1206350" y="1081113"/>
                      <a:pt x="1142677" y="1100836"/>
                      <a:pt x="1090173" y="1139326"/>
                    </a:cubicBezTo>
                    <a:cubicBezTo>
                      <a:pt x="1037670" y="1177817"/>
                      <a:pt x="997606" y="1229346"/>
                      <a:pt x="969980" y="1293914"/>
                    </a:cubicBezTo>
                    <a:cubicBezTo>
                      <a:pt x="942354" y="1358482"/>
                      <a:pt x="928435" y="1430359"/>
                      <a:pt x="928224" y="1509546"/>
                    </a:cubicBezTo>
                    <a:cubicBezTo>
                      <a:pt x="928190" y="1586659"/>
                      <a:pt x="940687" y="1657300"/>
                      <a:pt x="965717" y="1721469"/>
                    </a:cubicBezTo>
                    <a:cubicBezTo>
                      <a:pt x="990746" y="1785638"/>
                      <a:pt x="1028512" y="1837127"/>
                      <a:pt x="1079015" y="1875936"/>
                    </a:cubicBezTo>
                    <a:cubicBezTo>
                      <a:pt x="1129518" y="1914745"/>
                      <a:pt x="1192963" y="1934667"/>
                      <a:pt x="1269350" y="1935702"/>
                    </a:cubicBezTo>
                    <a:cubicBezTo>
                      <a:pt x="1375804" y="1935507"/>
                      <a:pt x="1460513" y="1898527"/>
                      <a:pt x="1523476" y="1824762"/>
                    </a:cubicBezTo>
                    <a:cubicBezTo>
                      <a:pt x="1586438" y="1750997"/>
                      <a:pt x="1618669" y="1641619"/>
                      <a:pt x="1620166" y="1496627"/>
                    </a:cubicBezTo>
                    <a:cubicBezTo>
                      <a:pt x="1620466" y="1427767"/>
                      <a:pt x="1609111" y="1361791"/>
                      <a:pt x="1586100" y="1298699"/>
                    </a:cubicBezTo>
                    <a:cubicBezTo>
                      <a:pt x="1563089" y="1235606"/>
                      <a:pt x="1526625" y="1183758"/>
                      <a:pt x="1476706" y="1143154"/>
                    </a:cubicBezTo>
                    <a:cubicBezTo>
                      <a:pt x="1426788" y="1102550"/>
                      <a:pt x="1361618" y="1081552"/>
                      <a:pt x="1281195" y="1080158"/>
                    </a:cubicBezTo>
                    <a:close/>
                    <a:moveTo>
                      <a:pt x="1549581" y="0"/>
                    </a:moveTo>
                    <a:cubicBezTo>
                      <a:pt x="2405391" y="0"/>
                      <a:pt x="3099162" y="703586"/>
                      <a:pt x="3099162" y="1571504"/>
                    </a:cubicBezTo>
                    <a:cubicBezTo>
                      <a:pt x="3099162" y="2439422"/>
                      <a:pt x="2405391" y="3143008"/>
                      <a:pt x="1549581" y="3143008"/>
                    </a:cubicBezTo>
                    <a:cubicBezTo>
                      <a:pt x="693771" y="3143008"/>
                      <a:pt x="0" y="2439422"/>
                      <a:pt x="0" y="1571504"/>
                    </a:cubicBezTo>
                    <a:cubicBezTo>
                      <a:pt x="0" y="703586"/>
                      <a:pt x="693771" y="0"/>
                      <a:pt x="1549581"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sp>
          <p:nvSpPr>
            <p:cNvPr id="216" name="Freeform 215"/>
            <p:cNvSpPr/>
            <p:nvPr/>
          </p:nvSpPr>
          <p:spPr>
            <a:xfrm>
              <a:off x="3190966" y="3192062"/>
              <a:ext cx="518445" cy="517978"/>
            </a:xfrm>
            <a:custGeom>
              <a:avLst/>
              <a:gdLst>
                <a:gd name="connsiteX0" fmla="*/ 348856 w 705488"/>
                <a:gd name="connsiteY0" fmla="*/ 190501 h 704852"/>
                <a:gd name="connsiteX1" fmla="*/ 184551 w 705488"/>
                <a:gd name="connsiteY1" fmla="*/ 354806 h 704852"/>
                <a:gd name="connsiteX2" fmla="*/ 348856 w 705488"/>
                <a:gd name="connsiteY2" fmla="*/ 519111 h 704852"/>
                <a:gd name="connsiteX3" fmla="*/ 513161 w 705488"/>
                <a:gd name="connsiteY3" fmla="*/ 354806 h 704852"/>
                <a:gd name="connsiteX4" fmla="*/ 348856 w 705488"/>
                <a:gd name="connsiteY4" fmla="*/ 190501 h 704852"/>
                <a:gd name="connsiteX5" fmla="*/ 311946 w 705488"/>
                <a:gd name="connsiteY5" fmla="*/ 0 h 704852"/>
                <a:gd name="connsiteX6" fmla="*/ 385764 w 705488"/>
                <a:gd name="connsiteY6" fmla="*/ 0 h 704852"/>
                <a:gd name="connsiteX7" fmla="*/ 403624 w 705488"/>
                <a:gd name="connsiteY7" fmla="*/ 17860 h 704852"/>
                <a:gd name="connsiteX8" fmla="*/ 403624 w 705488"/>
                <a:gd name="connsiteY8" fmla="*/ 84102 h 704852"/>
                <a:gd name="connsiteX9" fmla="*/ 404525 w 705488"/>
                <a:gd name="connsiteY9" fmla="*/ 84193 h 704852"/>
                <a:gd name="connsiteX10" fmla="*/ 433461 w 705488"/>
                <a:gd name="connsiteY10" fmla="*/ 95553 h 704852"/>
                <a:gd name="connsiteX11" fmla="*/ 433499 w 705488"/>
                <a:gd name="connsiteY11" fmla="*/ 95326 h 704852"/>
                <a:gd name="connsiteX12" fmla="*/ 471354 w 705488"/>
                <a:gd name="connsiteY12" fmla="*/ 34745 h 704852"/>
                <a:gd name="connsiteX13" fmla="*/ 495965 w 705488"/>
                <a:gd name="connsiteY13" fmla="*/ 29063 h 704852"/>
                <a:gd name="connsiteX14" fmla="*/ 558566 w 705488"/>
                <a:gd name="connsiteY14" fmla="*/ 68181 h 704852"/>
                <a:gd name="connsiteX15" fmla="*/ 564248 w 705488"/>
                <a:gd name="connsiteY15" fmla="*/ 92792 h 704852"/>
                <a:gd name="connsiteX16" fmla="*/ 528462 w 705488"/>
                <a:gd name="connsiteY16" fmla="*/ 150061 h 704852"/>
                <a:gd name="connsiteX17" fmla="*/ 555371 w 705488"/>
                <a:gd name="connsiteY17" fmla="*/ 173358 h 704852"/>
                <a:gd name="connsiteX18" fmla="*/ 611957 w 705488"/>
                <a:gd name="connsiteY18" fmla="*/ 140688 h 704852"/>
                <a:gd name="connsiteX19" fmla="*/ 636355 w 705488"/>
                <a:gd name="connsiteY19" fmla="*/ 147225 h 704852"/>
                <a:gd name="connsiteX20" fmla="*/ 673264 w 705488"/>
                <a:gd name="connsiteY20" fmla="*/ 211153 h 704852"/>
                <a:gd name="connsiteX21" fmla="*/ 666726 w 705488"/>
                <a:gd name="connsiteY21" fmla="*/ 235550 h 704852"/>
                <a:gd name="connsiteX22" fmla="*/ 610526 w 705488"/>
                <a:gd name="connsiteY22" fmla="*/ 267998 h 704852"/>
                <a:gd name="connsiteX23" fmla="*/ 619349 w 705488"/>
                <a:gd name="connsiteY23" fmla="*/ 300663 h 704852"/>
                <a:gd name="connsiteX24" fmla="*/ 687941 w 705488"/>
                <a:gd name="connsiteY24" fmla="*/ 301860 h 704852"/>
                <a:gd name="connsiteX25" fmla="*/ 705486 w 705488"/>
                <a:gd name="connsiteY25" fmla="*/ 320029 h 704852"/>
                <a:gd name="connsiteX26" fmla="*/ 704198 w 705488"/>
                <a:gd name="connsiteY26" fmla="*/ 393835 h 704852"/>
                <a:gd name="connsiteX27" fmla="*/ 686029 w 705488"/>
                <a:gd name="connsiteY27" fmla="*/ 411381 h 704852"/>
                <a:gd name="connsiteX28" fmla="*/ 619495 w 705488"/>
                <a:gd name="connsiteY28" fmla="*/ 410220 h 704852"/>
                <a:gd name="connsiteX29" fmla="*/ 619469 w 705488"/>
                <a:gd name="connsiteY29" fmla="*/ 410475 h 704852"/>
                <a:gd name="connsiteX30" fmla="*/ 610419 w 705488"/>
                <a:gd name="connsiteY30" fmla="*/ 440947 h 704852"/>
                <a:gd name="connsiteX31" fmla="*/ 667233 w 705488"/>
                <a:gd name="connsiteY31" fmla="*/ 475084 h 704852"/>
                <a:gd name="connsiteX32" fmla="*/ 673343 w 705488"/>
                <a:gd name="connsiteY32" fmla="*/ 499592 h 704852"/>
                <a:gd name="connsiteX33" fmla="*/ 635324 w 705488"/>
                <a:gd name="connsiteY33" fmla="*/ 562866 h 704852"/>
                <a:gd name="connsiteX34" fmla="*/ 610816 w 705488"/>
                <a:gd name="connsiteY34" fmla="*/ 568976 h 704852"/>
                <a:gd name="connsiteX35" fmla="*/ 553495 w 705488"/>
                <a:gd name="connsiteY35" fmla="*/ 534534 h 704852"/>
                <a:gd name="connsiteX36" fmla="*/ 531207 w 705488"/>
                <a:gd name="connsiteY36" fmla="*/ 560278 h 704852"/>
                <a:gd name="connsiteX37" fmla="*/ 561694 w 705488"/>
                <a:gd name="connsiteY37" fmla="*/ 615681 h 704852"/>
                <a:gd name="connsiteX38" fmla="*/ 554657 w 705488"/>
                <a:gd name="connsiteY38" fmla="*/ 639938 h 704852"/>
                <a:gd name="connsiteX39" fmla="*/ 489984 w 705488"/>
                <a:gd name="connsiteY39" fmla="*/ 675526 h 704852"/>
                <a:gd name="connsiteX40" fmla="*/ 465726 w 705488"/>
                <a:gd name="connsiteY40" fmla="*/ 668489 h 704852"/>
                <a:gd name="connsiteX41" fmla="*/ 436918 w 705488"/>
                <a:gd name="connsiteY41" fmla="*/ 616137 h 704852"/>
                <a:gd name="connsiteX42" fmla="*/ 406002 w 705488"/>
                <a:gd name="connsiteY42" fmla="*/ 624488 h 704852"/>
                <a:gd name="connsiteX43" fmla="*/ 406002 w 705488"/>
                <a:gd name="connsiteY43" fmla="*/ 686992 h 704852"/>
                <a:gd name="connsiteX44" fmla="*/ 388142 w 705488"/>
                <a:gd name="connsiteY44" fmla="*/ 704852 h 704852"/>
                <a:gd name="connsiteX45" fmla="*/ 314324 w 705488"/>
                <a:gd name="connsiteY45" fmla="*/ 704852 h 704852"/>
                <a:gd name="connsiteX46" fmla="*/ 296464 w 705488"/>
                <a:gd name="connsiteY46" fmla="*/ 686992 h 704852"/>
                <a:gd name="connsiteX47" fmla="*/ 296464 w 705488"/>
                <a:gd name="connsiteY47" fmla="*/ 625750 h 704852"/>
                <a:gd name="connsiteX48" fmla="*/ 293187 w 705488"/>
                <a:gd name="connsiteY48" fmla="*/ 625419 h 704852"/>
                <a:gd name="connsiteX49" fmla="*/ 264996 w 705488"/>
                <a:gd name="connsiteY49" fmla="*/ 614351 h 704852"/>
                <a:gd name="connsiteX50" fmla="*/ 232777 w 705488"/>
                <a:gd name="connsiteY50" fmla="*/ 669305 h 704852"/>
                <a:gd name="connsiteX51" fmla="*/ 208337 w 705488"/>
                <a:gd name="connsiteY51" fmla="*/ 675679 h 704852"/>
                <a:gd name="connsiteX52" fmla="*/ 144657 w 705488"/>
                <a:gd name="connsiteY52" fmla="*/ 638343 h 704852"/>
                <a:gd name="connsiteX53" fmla="*/ 138283 w 705488"/>
                <a:gd name="connsiteY53" fmla="*/ 613903 h 704852"/>
                <a:gd name="connsiteX54" fmla="*/ 169846 w 705488"/>
                <a:gd name="connsiteY54" fmla="*/ 560067 h 704852"/>
                <a:gd name="connsiteX55" fmla="*/ 145858 w 705488"/>
                <a:gd name="connsiteY55" fmla="*/ 539299 h 704852"/>
                <a:gd name="connsiteX56" fmla="*/ 90616 w 705488"/>
                <a:gd name="connsiteY56" fmla="*/ 571313 h 704852"/>
                <a:gd name="connsiteX57" fmla="*/ 66208 w 705488"/>
                <a:gd name="connsiteY57" fmla="*/ 564816 h 704852"/>
                <a:gd name="connsiteX58" fmla="*/ 29195 w 705488"/>
                <a:gd name="connsiteY58" fmla="*/ 500947 h 704852"/>
                <a:gd name="connsiteX59" fmla="*/ 35693 w 705488"/>
                <a:gd name="connsiteY59" fmla="*/ 476540 h 704852"/>
                <a:gd name="connsiteX60" fmla="*/ 88374 w 705488"/>
                <a:gd name="connsiteY60" fmla="*/ 446010 h 704852"/>
                <a:gd name="connsiteX61" fmla="*/ 78211 w 705488"/>
                <a:gd name="connsiteY61" fmla="*/ 408386 h 704852"/>
                <a:gd name="connsiteX62" fmla="*/ 17860 w 705488"/>
                <a:gd name="connsiteY62" fmla="*/ 408386 h 704852"/>
                <a:gd name="connsiteX63" fmla="*/ 0 w 705488"/>
                <a:gd name="connsiteY63" fmla="*/ 390526 h 704852"/>
                <a:gd name="connsiteX64" fmla="*/ 0 w 705488"/>
                <a:gd name="connsiteY64" fmla="*/ 316708 h 704852"/>
                <a:gd name="connsiteX65" fmla="*/ 17860 w 705488"/>
                <a:gd name="connsiteY65" fmla="*/ 298848 h 704852"/>
                <a:gd name="connsiteX66" fmla="*/ 78853 w 705488"/>
                <a:gd name="connsiteY66" fmla="*/ 298848 h 704852"/>
                <a:gd name="connsiteX67" fmla="*/ 87657 w 705488"/>
                <a:gd name="connsiteY67" fmla="*/ 266255 h 704852"/>
                <a:gd name="connsiteX68" fmla="*/ 35022 w 705488"/>
                <a:gd name="connsiteY68" fmla="*/ 234089 h 704852"/>
                <a:gd name="connsiteX69" fmla="*/ 29095 w 705488"/>
                <a:gd name="connsiteY69" fmla="*/ 209536 h 704852"/>
                <a:gd name="connsiteX70" fmla="*/ 67588 w 705488"/>
                <a:gd name="connsiteY70" fmla="*/ 146549 h 704852"/>
                <a:gd name="connsiteX71" fmla="*/ 92141 w 705488"/>
                <a:gd name="connsiteY71" fmla="*/ 140622 h 704852"/>
                <a:gd name="connsiteX72" fmla="*/ 144263 w 705488"/>
                <a:gd name="connsiteY72" fmla="*/ 172475 h 704852"/>
                <a:gd name="connsiteX73" fmla="*/ 167420 w 705488"/>
                <a:gd name="connsiteY73" fmla="*/ 146683 h 704852"/>
                <a:gd name="connsiteX74" fmla="*/ 135881 w 705488"/>
                <a:gd name="connsiteY74" fmla="*/ 93848 h 704852"/>
                <a:gd name="connsiteX75" fmla="*/ 142062 w 705488"/>
                <a:gd name="connsiteY75" fmla="*/ 69358 h 704852"/>
                <a:gd name="connsiteX76" fmla="*/ 205446 w 705488"/>
                <a:gd name="connsiteY76" fmla="*/ 31522 h 704852"/>
                <a:gd name="connsiteX77" fmla="*/ 229936 w 705488"/>
                <a:gd name="connsiteY77" fmla="*/ 37703 h 704852"/>
                <a:gd name="connsiteX78" fmla="*/ 263739 w 705488"/>
                <a:gd name="connsiteY78" fmla="*/ 94331 h 704852"/>
                <a:gd name="connsiteX79" fmla="*/ 293187 w 705488"/>
                <a:gd name="connsiteY79" fmla="*/ 84193 h 704852"/>
                <a:gd name="connsiteX80" fmla="*/ 294086 w 705488"/>
                <a:gd name="connsiteY80" fmla="*/ 84102 h 704852"/>
                <a:gd name="connsiteX81" fmla="*/ 294086 w 705488"/>
                <a:gd name="connsiteY81" fmla="*/ 17860 h 704852"/>
                <a:gd name="connsiteX82" fmla="*/ 311946 w 705488"/>
                <a:gd name="connsiteY82" fmla="*/ 0 h 70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705488" h="704852">
                  <a:moveTo>
                    <a:pt x="348856" y="190501"/>
                  </a:moveTo>
                  <a:cubicBezTo>
                    <a:pt x="258113" y="190501"/>
                    <a:pt x="184551" y="264063"/>
                    <a:pt x="184551" y="354806"/>
                  </a:cubicBezTo>
                  <a:cubicBezTo>
                    <a:pt x="184551" y="445549"/>
                    <a:pt x="258113" y="519111"/>
                    <a:pt x="348856" y="519111"/>
                  </a:cubicBezTo>
                  <a:cubicBezTo>
                    <a:pt x="439599" y="519111"/>
                    <a:pt x="513161" y="445549"/>
                    <a:pt x="513161" y="354806"/>
                  </a:cubicBezTo>
                  <a:cubicBezTo>
                    <a:pt x="513161" y="264063"/>
                    <a:pt x="439599" y="190501"/>
                    <a:pt x="348856" y="190501"/>
                  </a:cubicBezTo>
                  <a:close/>
                  <a:moveTo>
                    <a:pt x="311946" y="0"/>
                  </a:moveTo>
                  <a:lnTo>
                    <a:pt x="385764" y="0"/>
                  </a:lnTo>
                  <a:cubicBezTo>
                    <a:pt x="395628" y="0"/>
                    <a:pt x="403624" y="7996"/>
                    <a:pt x="403624" y="17860"/>
                  </a:cubicBezTo>
                  <a:lnTo>
                    <a:pt x="403624" y="84102"/>
                  </a:lnTo>
                  <a:lnTo>
                    <a:pt x="404525" y="84193"/>
                  </a:lnTo>
                  <a:lnTo>
                    <a:pt x="433461" y="95553"/>
                  </a:lnTo>
                  <a:lnTo>
                    <a:pt x="433499" y="95326"/>
                  </a:lnTo>
                  <a:lnTo>
                    <a:pt x="471354" y="34745"/>
                  </a:lnTo>
                  <a:cubicBezTo>
                    <a:pt x="476581" y="26380"/>
                    <a:pt x="487600" y="23836"/>
                    <a:pt x="495965" y="29063"/>
                  </a:cubicBezTo>
                  <a:lnTo>
                    <a:pt x="558566" y="68181"/>
                  </a:lnTo>
                  <a:cubicBezTo>
                    <a:pt x="566931" y="73408"/>
                    <a:pt x="569475" y="84426"/>
                    <a:pt x="564248" y="92792"/>
                  </a:cubicBezTo>
                  <a:lnTo>
                    <a:pt x="528462" y="150061"/>
                  </a:lnTo>
                  <a:lnTo>
                    <a:pt x="555371" y="173358"/>
                  </a:lnTo>
                  <a:lnTo>
                    <a:pt x="611957" y="140688"/>
                  </a:lnTo>
                  <a:cubicBezTo>
                    <a:pt x="620500" y="135756"/>
                    <a:pt x="631423" y="138682"/>
                    <a:pt x="636355" y="147225"/>
                  </a:cubicBezTo>
                  <a:lnTo>
                    <a:pt x="673264" y="211153"/>
                  </a:lnTo>
                  <a:cubicBezTo>
                    <a:pt x="678196" y="219696"/>
                    <a:pt x="675269" y="230618"/>
                    <a:pt x="666726" y="235550"/>
                  </a:cubicBezTo>
                  <a:lnTo>
                    <a:pt x="610526" y="267998"/>
                  </a:lnTo>
                  <a:lnTo>
                    <a:pt x="619349" y="300663"/>
                  </a:lnTo>
                  <a:lnTo>
                    <a:pt x="687941" y="301860"/>
                  </a:lnTo>
                  <a:cubicBezTo>
                    <a:pt x="697803" y="302032"/>
                    <a:pt x="705658" y="310166"/>
                    <a:pt x="705486" y="320029"/>
                  </a:cubicBezTo>
                  <a:lnTo>
                    <a:pt x="704198" y="393835"/>
                  </a:lnTo>
                  <a:cubicBezTo>
                    <a:pt x="704026" y="403698"/>
                    <a:pt x="695891" y="411553"/>
                    <a:pt x="686029" y="411381"/>
                  </a:cubicBezTo>
                  <a:lnTo>
                    <a:pt x="619495" y="410220"/>
                  </a:lnTo>
                  <a:lnTo>
                    <a:pt x="619469" y="410475"/>
                  </a:lnTo>
                  <a:lnTo>
                    <a:pt x="610419" y="440947"/>
                  </a:lnTo>
                  <a:lnTo>
                    <a:pt x="667233" y="475084"/>
                  </a:lnTo>
                  <a:cubicBezTo>
                    <a:pt x="675688" y="480164"/>
                    <a:pt x="678423" y="491136"/>
                    <a:pt x="673343" y="499592"/>
                  </a:cubicBezTo>
                  <a:lnTo>
                    <a:pt x="635324" y="562866"/>
                  </a:lnTo>
                  <a:cubicBezTo>
                    <a:pt x="630244" y="571321"/>
                    <a:pt x="619272" y="574057"/>
                    <a:pt x="610816" y="568976"/>
                  </a:cubicBezTo>
                  <a:lnTo>
                    <a:pt x="553495" y="534534"/>
                  </a:lnTo>
                  <a:lnTo>
                    <a:pt x="531207" y="560278"/>
                  </a:lnTo>
                  <a:lnTo>
                    <a:pt x="561694" y="615681"/>
                  </a:lnTo>
                  <a:cubicBezTo>
                    <a:pt x="566449" y="624323"/>
                    <a:pt x="563299" y="635183"/>
                    <a:pt x="554657" y="639938"/>
                  </a:cubicBezTo>
                  <a:lnTo>
                    <a:pt x="489984" y="675526"/>
                  </a:lnTo>
                  <a:cubicBezTo>
                    <a:pt x="481342" y="680282"/>
                    <a:pt x="470482" y="677131"/>
                    <a:pt x="465726" y="668489"/>
                  </a:cubicBezTo>
                  <a:lnTo>
                    <a:pt x="436918" y="616137"/>
                  </a:lnTo>
                  <a:lnTo>
                    <a:pt x="406002" y="624488"/>
                  </a:lnTo>
                  <a:lnTo>
                    <a:pt x="406002" y="686992"/>
                  </a:lnTo>
                  <a:cubicBezTo>
                    <a:pt x="406002" y="696856"/>
                    <a:pt x="398006" y="704852"/>
                    <a:pt x="388142" y="704852"/>
                  </a:cubicBezTo>
                  <a:lnTo>
                    <a:pt x="314324" y="704852"/>
                  </a:lnTo>
                  <a:cubicBezTo>
                    <a:pt x="304460" y="704852"/>
                    <a:pt x="296464" y="696856"/>
                    <a:pt x="296464" y="686992"/>
                  </a:cubicBezTo>
                  <a:lnTo>
                    <a:pt x="296464" y="625750"/>
                  </a:lnTo>
                  <a:lnTo>
                    <a:pt x="293187" y="625419"/>
                  </a:lnTo>
                  <a:lnTo>
                    <a:pt x="264996" y="614351"/>
                  </a:lnTo>
                  <a:lnTo>
                    <a:pt x="232777" y="669305"/>
                  </a:lnTo>
                  <a:cubicBezTo>
                    <a:pt x="227788" y="677814"/>
                    <a:pt x="216846" y="680668"/>
                    <a:pt x="208337" y="675679"/>
                  </a:cubicBezTo>
                  <a:lnTo>
                    <a:pt x="144657" y="638343"/>
                  </a:lnTo>
                  <a:cubicBezTo>
                    <a:pt x="136147" y="633354"/>
                    <a:pt x="133294" y="622412"/>
                    <a:pt x="138283" y="613903"/>
                  </a:cubicBezTo>
                  <a:lnTo>
                    <a:pt x="169846" y="560067"/>
                  </a:lnTo>
                  <a:lnTo>
                    <a:pt x="145858" y="539299"/>
                  </a:lnTo>
                  <a:lnTo>
                    <a:pt x="90616" y="571313"/>
                  </a:lnTo>
                  <a:cubicBezTo>
                    <a:pt x="82082" y="576259"/>
                    <a:pt x="71154" y="573350"/>
                    <a:pt x="66208" y="564816"/>
                  </a:cubicBezTo>
                  <a:lnTo>
                    <a:pt x="29195" y="500947"/>
                  </a:lnTo>
                  <a:cubicBezTo>
                    <a:pt x="24249" y="492413"/>
                    <a:pt x="27158" y="481485"/>
                    <a:pt x="35693" y="476540"/>
                  </a:cubicBezTo>
                  <a:lnTo>
                    <a:pt x="88374" y="446010"/>
                  </a:lnTo>
                  <a:lnTo>
                    <a:pt x="78211" y="408386"/>
                  </a:lnTo>
                  <a:lnTo>
                    <a:pt x="17860" y="408386"/>
                  </a:lnTo>
                  <a:cubicBezTo>
                    <a:pt x="7996" y="408386"/>
                    <a:pt x="0" y="400390"/>
                    <a:pt x="0" y="390526"/>
                  </a:cubicBezTo>
                  <a:lnTo>
                    <a:pt x="0" y="316708"/>
                  </a:lnTo>
                  <a:cubicBezTo>
                    <a:pt x="0" y="306844"/>
                    <a:pt x="7996" y="298848"/>
                    <a:pt x="17860" y="298848"/>
                  </a:cubicBezTo>
                  <a:lnTo>
                    <a:pt x="78853" y="298848"/>
                  </a:lnTo>
                  <a:lnTo>
                    <a:pt x="87657" y="266255"/>
                  </a:lnTo>
                  <a:lnTo>
                    <a:pt x="35022" y="234089"/>
                  </a:lnTo>
                  <a:cubicBezTo>
                    <a:pt x="26605" y="228945"/>
                    <a:pt x="23952" y="217953"/>
                    <a:pt x="29095" y="209536"/>
                  </a:cubicBezTo>
                  <a:lnTo>
                    <a:pt x="67588" y="146549"/>
                  </a:lnTo>
                  <a:cubicBezTo>
                    <a:pt x="72732" y="138132"/>
                    <a:pt x="83725" y="135479"/>
                    <a:pt x="92141" y="140622"/>
                  </a:cubicBezTo>
                  <a:lnTo>
                    <a:pt x="144263" y="172475"/>
                  </a:lnTo>
                  <a:lnTo>
                    <a:pt x="167420" y="146683"/>
                  </a:lnTo>
                  <a:lnTo>
                    <a:pt x="135881" y="93848"/>
                  </a:lnTo>
                  <a:cubicBezTo>
                    <a:pt x="130825" y="85378"/>
                    <a:pt x="133593" y="74414"/>
                    <a:pt x="142062" y="69358"/>
                  </a:cubicBezTo>
                  <a:lnTo>
                    <a:pt x="205446" y="31522"/>
                  </a:lnTo>
                  <a:cubicBezTo>
                    <a:pt x="213916" y="26466"/>
                    <a:pt x="224880" y="29233"/>
                    <a:pt x="229936" y="37703"/>
                  </a:cubicBezTo>
                  <a:lnTo>
                    <a:pt x="263739" y="94331"/>
                  </a:lnTo>
                  <a:lnTo>
                    <a:pt x="293187" y="84193"/>
                  </a:lnTo>
                  <a:lnTo>
                    <a:pt x="294086" y="84102"/>
                  </a:lnTo>
                  <a:lnTo>
                    <a:pt x="294086" y="17860"/>
                  </a:lnTo>
                  <a:cubicBezTo>
                    <a:pt x="294086" y="7996"/>
                    <a:pt x="302082" y="0"/>
                    <a:pt x="311946" y="0"/>
                  </a:cubicBezTo>
                  <a:close/>
                </a:path>
              </a:pathLst>
            </a:custGeom>
            <a:solidFill>
              <a:srgbClr val="FFC000"/>
            </a:solidFill>
            <a:ln w="12700" cap="flat" cmpd="sng" algn="ctr">
              <a:noFill/>
              <a:prstDash val="solid"/>
              <a:miter lim="800000"/>
            </a:ln>
            <a:effectLst/>
          </p:spPr>
          <p:txBody>
            <a:bodyPr rtlCol="0" anchor="ctr"/>
            <a:lstStyle/>
            <a:p>
              <a:pPr algn="ctr"/>
              <a:endParaRPr lang="en-US" kern="0">
                <a:solidFill>
                  <a:prstClr val="white"/>
                </a:solidFill>
              </a:endParaRPr>
            </a:p>
          </p:txBody>
        </p:sp>
        <p:grpSp>
          <p:nvGrpSpPr>
            <p:cNvPr id="217" name="Group 216"/>
            <p:cNvGrpSpPr/>
            <p:nvPr/>
          </p:nvGrpSpPr>
          <p:grpSpPr>
            <a:xfrm>
              <a:off x="3269344" y="4070726"/>
              <a:ext cx="361691" cy="547662"/>
              <a:chOff x="7162118" y="1922306"/>
              <a:chExt cx="717438" cy="1086322"/>
            </a:xfrm>
            <a:solidFill>
              <a:srgbClr val="00B050"/>
            </a:solidFill>
          </p:grpSpPr>
          <p:grpSp>
            <p:nvGrpSpPr>
              <p:cNvPr id="359" name="Group 358"/>
              <p:cNvGrpSpPr/>
              <p:nvPr/>
            </p:nvGrpSpPr>
            <p:grpSpPr>
              <a:xfrm>
                <a:off x="7469457" y="1932117"/>
                <a:ext cx="410099" cy="738998"/>
                <a:chOff x="4892575" y="253941"/>
                <a:chExt cx="2464534" cy="4441085"/>
              </a:xfrm>
              <a:grpFill/>
            </p:grpSpPr>
            <p:grpSp>
              <p:nvGrpSpPr>
                <p:cNvPr id="370" name="Group 369"/>
                <p:cNvGrpSpPr/>
                <p:nvPr/>
              </p:nvGrpSpPr>
              <p:grpSpPr>
                <a:xfrm>
                  <a:off x="6044181" y="253941"/>
                  <a:ext cx="1312928" cy="3367024"/>
                  <a:chOff x="6901017" y="226358"/>
                  <a:chExt cx="2545655" cy="6528366"/>
                </a:xfrm>
                <a:grpFill/>
              </p:grpSpPr>
              <p:sp>
                <p:nvSpPr>
                  <p:cNvPr id="374" name="Oval 373"/>
                  <p:cNvSpPr/>
                  <p:nvPr/>
                </p:nvSpPr>
                <p:spPr>
                  <a:xfrm>
                    <a:off x="7699123" y="226358"/>
                    <a:ext cx="867075" cy="115609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75" name="Freeform 374"/>
                  <p:cNvSpPr>
                    <a:spLocks/>
                  </p:cNvSpPr>
                  <p:nvPr/>
                </p:nvSpPr>
                <p:spPr bwMode="auto">
                  <a:xfrm flipH="1">
                    <a:off x="6901017" y="1388971"/>
                    <a:ext cx="2545655" cy="5365753"/>
                  </a:xfrm>
                  <a:custGeom>
                    <a:avLst/>
                    <a:gdLst>
                      <a:gd name="connsiteX0" fmla="*/ 1833863 w 2545655"/>
                      <a:gd name="connsiteY0" fmla="*/ 0 h 5365753"/>
                      <a:gd name="connsiteX1" fmla="*/ 1720444 w 2545655"/>
                      <a:gd name="connsiteY1" fmla="*/ 0 h 5365753"/>
                      <a:gd name="connsiteX2" fmla="*/ 1712450 w 2545655"/>
                      <a:gd name="connsiteY2" fmla="*/ 33996 h 5365753"/>
                      <a:gd name="connsiteX3" fmla="*/ 1308987 w 2545655"/>
                      <a:gd name="connsiteY3" fmla="*/ 387041 h 5365753"/>
                      <a:gd name="connsiteX4" fmla="*/ 905524 w 2545655"/>
                      <a:gd name="connsiteY4" fmla="*/ 33996 h 5365753"/>
                      <a:gd name="connsiteX5" fmla="*/ 897530 w 2545655"/>
                      <a:gd name="connsiteY5" fmla="*/ 0 h 5365753"/>
                      <a:gd name="connsiteX6" fmla="*/ 784111 w 2545655"/>
                      <a:gd name="connsiteY6" fmla="*/ 0 h 5365753"/>
                      <a:gd name="connsiteX7" fmla="*/ 0 w 2545655"/>
                      <a:gd name="connsiteY7" fmla="*/ 637062 h 5365753"/>
                      <a:gd name="connsiteX8" fmla="*/ 98014 w 2545655"/>
                      <a:gd name="connsiteY8" fmla="*/ 2626232 h 5365753"/>
                      <a:gd name="connsiteX9" fmla="*/ 506229 w 2545655"/>
                      <a:gd name="connsiteY9" fmla="*/ 2618328 h 5365753"/>
                      <a:gd name="connsiteX10" fmla="*/ 458942 w 2545655"/>
                      <a:gd name="connsiteY10" fmla="*/ 947017 h 5365753"/>
                      <a:gd name="connsiteX11" fmla="*/ 537487 w 2545655"/>
                      <a:gd name="connsiteY11" fmla="*/ 938273 h 5365753"/>
                      <a:gd name="connsiteX12" fmla="*/ 628349 w 2545655"/>
                      <a:gd name="connsiteY12" fmla="*/ 2743738 h 5365753"/>
                      <a:gd name="connsiteX13" fmla="*/ 660036 w 2545655"/>
                      <a:gd name="connsiteY13" fmla="*/ 5253048 h 5365753"/>
                      <a:gd name="connsiteX14" fmla="*/ 1078873 w 2545655"/>
                      <a:gd name="connsiteY14" fmla="*/ 5268268 h 5365753"/>
                      <a:gd name="connsiteX15" fmla="*/ 1259876 w 2545655"/>
                      <a:gd name="connsiteY15" fmla="*/ 2594089 h 5365753"/>
                      <a:gd name="connsiteX16" fmla="*/ 1314346 w 2545655"/>
                      <a:gd name="connsiteY16" fmla="*/ 2550192 h 5365753"/>
                      <a:gd name="connsiteX17" fmla="*/ 1340038 w 2545655"/>
                      <a:gd name="connsiteY17" fmla="*/ 2562406 h 5365753"/>
                      <a:gd name="connsiteX18" fmla="*/ 1329996 w 2545655"/>
                      <a:gd name="connsiteY18" fmla="*/ 2340608 h 5365753"/>
                      <a:gd name="connsiteX19" fmla="*/ 1275128 w 2545655"/>
                      <a:gd name="connsiteY19" fmla="*/ 1258964 h 5365753"/>
                      <a:gd name="connsiteX20" fmla="*/ 2430026 w 2545655"/>
                      <a:gd name="connsiteY20" fmla="*/ 320652 h 5365753"/>
                      <a:gd name="connsiteX21" fmla="*/ 2545655 w 2545655"/>
                      <a:gd name="connsiteY21" fmla="*/ 320652 h 5365753"/>
                      <a:gd name="connsiteX22" fmla="*/ 2513250 w 2545655"/>
                      <a:gd name="connsiteY22" fmla="*/ 259319 h 5365753"/>
                      <a:gd name="connsiteX23" fmla="*/ 1833863 w 2545655"/>
                      <a:gd name="connsiteY23" fmla="*/ 0 h 53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45655" h="5365753">
                        <a:moveTo>
                          <a:pt x="1833863" y="0"/>
                        </a:moveTo>
                        <a:lnTo>
                          <a:pt x="1720444" y="0"/>
                        </a:lnTo>
                        <a:lnTo>
                          <a:pt x="1712450" y="33996"/>
                        </a:lnTo>
                        <a:cubicBezTo>
                          <a:pt x="1645977" y="241466"/>
                          <a:pt x="1490360" y="387041"/>
                          <a:pt x="1308987" y="387041"/>
                        </a:cubicBezTo>
                        <a:cubicBezTo>
                          <a:pt x="1127614" y="387041"/>
                          <a:pt x="971997" y="241466"/>
                          <a:pt x="905524" y="33996"/>
                        </a:cubicBezTo>
                        <a:lnTo>
                          <a:pt x="897530" y="0"/>
                        </a:lnTo>
                        <a:lnTo>
                          <a:pt x="784111" y="0"/>
                        </a:lnTo>
                        <a:cubicBezTo>
                          <a:pt x="223578" y="14227"/>
                          <a:pt x="10066" y="227635"/>
                          <a:pt x="0" y="637062"/>
                        </a:cubicBezTo>
                        <a:cubicBezTo>
                          <a:pt x="35497" y="1236711"/>
                          <a:pt x="62517" y="2025002"/>
                          <a:pt x="98014" y="2626232"/>
                        </a:cubicBezTo>
                        <a:cubicBezTo>
                          <a:pt x="140663" y="2804335"/>
                          <a:pt x="483712" y="2751642"/>
                          <a:pt x="506229" y="2618328"/>
                        </a:cubicBezTo>
                        <a:cubicBezTo>
                          <a:pt x="488480" y="2084545"/>
                          <a:pt x="476690" y="1480273"/>
                          <a:pt x="458942" y="947017"/>
                        </a:cubicBezTo>
                        <a:cubicBezTo>
                          <a:pt x="463844" y="861407"/>
                          <a:pt x="541929" y="875026"/>
                          <a:pt x="537487" y="938273"/>
                        </a:cubicBezTo>
                        <a:cubicBezTo>
                          <a:pt x="567686" y="1513683"/>
                          <a:pt x="598150" y="2168327"/>
                          <a:pt x="628349" y="2743738"/>
                        </a:cubicBezTo>
                        <a:cubicBezTo>
                          <a:pt x="632057" y="3583141"/>
                          <a:pt x="651613" y="4413645"/>
                          <a:pt x="660036" y="5253048"/>
                        </a:cubicBezTo>
                        <a:cubicBezTo>
                          <a:pt x="689090" y="5386107"/>
                          <a:pt x="1036677" y="5413821"/>
                          <a:pt x="1078873" y="5268268"/>
                        </a:cubicBezTo>
                        <a:cubicBezTo>
                          <a:pt x="1135033" y="4379333"/>
                          <a:pt x="1203717" y="3483551"/>
                          <a:pt x="1259876" y="2594089"/>
                        </a:cubicBezTo>
                        <a:cubicBezTo>
                          <a:pt x="1267530" y="2558871"/>
                          <a:pt x="1291831" y="2547215"/>
                          <a:pt x="1314346" y="2550192"/>
                        </a:cubicBezTo>
                        <a:lnTo>
                          <a:pt x="1340038" y="2562406"/>
                        </a:lnTo>
                        <a:lnTo>
                          <a:pt x="1329996" y="2340608"/>
                        </a:lnTo>
                        <a:cubicBezTo>
                          <a:pt x="1312584" y="1960442"/>
                          <a:pt x="1294734" y="1590167"/>
                          <a:pt x="1275128" y="1258964"/>
                        </a:cubicBezTo>
                        <a:cubicBezTo>
                          <a:pt x="1289954" y="655930"/>
                          <a:pt x="1604431" y="341607"/>
                          <a:pt x="2430026" y="320652"/>
                        </a:cubicBezTo>
                        <a:lnTo>
                          <a:pt x="2545655" y="320652"/>
                        </a:lnTo>
                        <a:lnTo>
                          <a:pt x="2513250" y="259319"/>
                        </a:lnTo>
                        <a:cubicBezTo>
                          <a:pt x="2398974" y="95589"/>
                          <a:pt x="2184196" y="8892"/>
                          <a:pt x="1833863"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371" name="Group 370"/>
                <p:cNvGrpSpPr/>
                <p:nvPr/>
              </p:nvGrpSpPr>
              <p:grpSpPr>
                <a:xfrm>
                  <a:off x="4892575" y="297484"/>
                  <a:ext cx="1714766" cy="4397542"/>
                  <a:chOff x="6901017" y="226358"/>
                  <a:chExt cx="2545655" cy="6528366"/>
                </a:xfrm>
                <a:grpFill/>
              </p:grpSpPr>
              <p:sp>
                <p:nvSpPr>
                  <p:cNvPr id="372" name="Oval 371"/>
                  <p:cNvSpPr/>
                  <p:nvPr/>
                </p:nvSpPr>
                <p:spPr>
                  <a:xfrm>
                    <a:off x="7699123" y="226358"/>
                    <a:ext cx="867075" cy="115609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73" name="Freeform 372"/>
                  <p:cNvSpPr>
                    <a:spLocks/>
                  </p:cNvSpPr>
                  <p:nvPr/>
                </p:nvSpPr>
                <p:spPr bwMode="auto">
                  <a:xfrm flipH="1">
                    <a:off x="6901017" y="1388971"/>
                    <a:ext cx="2545655" cy="5365753"/>
                  </a:xfrm>
                  <a:custGeom>
                    <a:avLst/>
                    <a:gdLst>
                      <a:gd name="connsiteX0" fmla="*/ 1833863 w 2545655"/>
                      <a:gd name="connsiteY0" fmla="*/ 0 h 5365753"/>
                      <a:gd name="connsiteX1" fmla="*/ 1720444 w 2545655"/>
                      <a:gd name="connsiteY1" fmla="*/ 0 h 5365753"/>
                      <a:gd name="connsiteX2" fmla="*/ 1712450 w 2545655"/>
                      <a:gd name="connsiteY2" fmla="*/ 33996 h 5365753"/>
                      <a:gd name="connsiteX3" fmla="*/ 1308987 w 2545655"/>
                      <a:gd name="connsiteY3" fmla="*/ 387041 h 5365753"/>
                      <a:gd name="connsiteX4" fmla="*/ 905524 w 2545655"/>
                      <a:gd name="connsiteY4" fmla="*/ 33996 h 5365753"/>
                      <a:gd name="connsiteX5" fmla="*/ 897530 w 2545655"/>
                      <a:gd name="connsiteY5" fmla="*/ 0 h 5365753"/>
                      <a:gd name="connsiteX6" fmla="*/ 784111 w 2545655"/>
                      <a:gd name="connsiteY6" fmla="*/ 0 h 5365753"/>
                      <a:gd name="connsiteX7" fmla="*/ 0 w 2545655"/>
                      <a:gd name="connsiteY7" fmla="*/ 637062 h 5365753"/>
                      <a:gd name="connsiteX8" fmla="*/ 98014 w 2545655"/>
                      <a:gd name="connsiteY8" fmla="*/ 2626232 h 5365753"/>
                      <a:gd name="connsiteX9" fmla="*/ 506229 w 2545655"/>
                      <a:gd name="connsiteY9" fmla="*/ 2618328 h 5365753"/>
                      <a:gd name="connsiteX10" fmla="*/ 458942 w 2545655"/>
                      <a:gd name="connsiteY10" fmla="*/ 947017 h 5365753"/>
                      <a:gd name="connsiteX11" fmla="*/ 537487 w 2545655"/>
                      <a:gd name="connsiteY11" fmla="*/ 938273 h 5365753"/>
                      <a:gd name="connsiteX12" fmla="*/ 628349 w 2545655"/>
                      <a:gd name="connsiteY12" fmla="*/ 2743738 h 5365753"/>
                      <a:gd name="connsiteX13" fmla="*/ 660036 w 2545655"/>
                      <a:gd name="connsiteY13" fmla="*/ 5253048 h 5365753"/>
                      <a:gd name="connsiteX14" fmla="*/ 1078873 w 2545655"/>
                      <a:gd name="connsiteY14" fmla="*/ 5268268 h 5365753"/>
                      <a:gd name="connsiteX15" fmla="*/ 1259876 w 2545655"/>
                      <a:gd name="connsiteY15" fmla="*/ 2594089 h 5365753"/>
                      <a:gd name="connsiteX16" fmla="*/ 1314346 w 2545655"/>
                      <a:gd name="connsiteY16" fmla="*/ 2550192 h 5365753"/>
                      <a:gd name="connsiteX17" fmla="*/ 1340038 w 2545655"/>
                      <a:gd name="connsiteY17" fmla="*/ 2562406 h 5365753"/>
                      <a:gd name="connsiteX18" fmla="*/ 1329996 w 2545655"/>
                      <a:gd name="connsiteY18" fmla="*/ 2340608 h 5365753"/>
                      <a:gd name="connsiteX19" fmla="*/ 1275128 w 2545655"/>
                      <a:gd name="connsiteY19" fmla="*/ 1258964 h 5365753"/>
                      <a:gd name="connsiteX20" fmla="*/ 2430026 w 2545655"/>
                      <a:gd name="connsiteY20" fmla="*/ 320652 h 5365753"/>
                      <a:gd name="connsiteX21" fmla="*/ 2545655 w 2545655"/>
                      <a:gd name="connsiteY21" fmla="*/ 320652 h 5365753"/>
                      <a:gd name="connsiteX22" fmla="*/ 2513250 w 2545655"/>
                      <a:gd name="connsiteY22" fmla="*/ 259319 h 5365753"/>
                      <a:gd name="connsiteX23" fmla="*/ 1833863 w 2545655"/>
                      <a:gd name="connsiteY23" fmla="*/ 0 h 53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45655" h="5365753">
                        <a:moveTo>
                          <a:pt x="1833863" y="0"/>
                        </a:moveTo>
                        <a:lnTo>
                          <a:pt x="1720444" y="0"/>
                        </a:lnTo>
                        <a:lnTo>
                          <a:pt x="1712450" y="33996"/>
                        </a:lnTo>
                        <a:cubicBezTo>
                          <a:pt x="1645977" y="241466"/>
                          <a:pt x="1490360" y="387041"/>
                          <a:pt x="1308987" y="387041"/>
                        </a:cubicBezTo>
                        <a:cubicBezTo>
                          <a:pt x="1127614" y="387041"/>
                          <a:pt x="971997" y="241466"/>
                          <a:pt x="905524" y="33996"/>
                        </a:cubicBezTo>
                        <a:lnTo>
                          <a:pt x="897530" y="0"/>
                        </a:lnTo>
                        <a:lnTo>
                          <a:pt x="784111" y="0"/>
                        </a:lnTo>
                        <a:cubicBezTo>
                          <a:pt x="223578" y="14227"/>
                          <a:pt x="10066" y="227635"/>
                          <a:pt x="0" y="637062"/>
                        </a:cubicBezTo>
                        <a:cubicBezTo>
                          <a:pt x="35497" y="1236711"/>
                          <a:pt x="62517" y="2025002"/>
                          <a:pt x="98014" y="2626232"/>
                        </a:cubicBezTo>
                        <a:cubicBezTo>
                          <a:pt x="140663" y="2804335"/>
                          <a:pt x="483712" y="2751642"/>
                          <a:pt x="506229" y="2618328"/>
                        </a:cubicBezTo>
                        <a:cubicBezTo>
                          <a:pt x="488480" y="2084545"/>
                          <a:pt x="476690" y="1480273"/>
                          <a:pt x="458942" y="947017"/>
                        </a:cubicBezTo>
                        <a:cubicBezTo>
                          <a:pt x="463844" y="861407"/>
                          <a:pt x="541929" y="875026"/>
                          <a:pt x="537487" y="938273"/>
                        </a:cubicBezTo>
                        <a:cubicBezTo>
                          <a:pt x="567686" y="1513683"/>
                          <a:pt x="598150" y="2168327"/>
                          <a:pt x="628349" y="2743738"/>
                        </a:cubicBezTo>
                        <a:cubicBezTo>
                          <a:pt x="632057" y="3583141"/>
                          <a:pt x="651613" y="4413645"/>
                          <a:pt x="660036" y="5253048"/>
                        </a:cubicBezTo>
                        <a:cubicBezTo>
                          <a:pt x="689090" y="5386107"/>
                          <a:pt x="1036677" y="5413821"/>
                          <a:pt x="1078873" y="5268268"/>
                        </a:cubicBezTo>
                        <a:cubicBezTo>
                          <a:pt x="1135033" y="4379333"/>
                          <a:pt x="1203717" y="3483551"/>
                          <a:pt x="1259876" y="2594089"/>
                        </a:cubicBezTo>
                        <a:cubicBezTo>
                          <a:pt x="1267530" y="2558871"/>
                          <a:pt x="1291831" y="2547215"/>
                          <a:pt x="1314346" y="2550192"/>
                        </a:cubicBezTo>
                        <a:lnTo>
                          <a:pt x="1340038" y="2562406"/>
                        </a:lnTo>
                        <a:lnTo>
                          <a:pt x="1329996" y="2340608"/>
                        </a:lnTo>
                        <a:cubicBezTo>
                          <a:pt x="1312584" y="1960442"/>
                          <a:pt x="1294734" y="1590167"/>
                          <a:pt x="1275128" y="1258964"/>
                        </a:cubicBezTo>
                        <a:cubicBezTo>
                          <a:pt x="1289954" y="655930"/>
                          <a:pt x="1604431" y="341607"/>
                          <a:pt x="2430026" y="320652"/>
                        </a:cubicBezTo>
                        <a:lnTo>
                          <a:pt x="2545655" y="320652"/>
                        </a:lnTo>
                        <a:lnTo>
                          <a:pt x="2513250" y="259319"/>
                        </a:lnTo>
                        <a:cubicBezTo>
                          <a:pt x="2398974" y="95589"/>
                          <a:pt x="2184196" y="8892"/>
                          <a:pt x="1833863"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grpSp>
            <p:nvGrpSpPr>
              <p:cNvPr id="360" name="Group 359"/>
              <p:cNvGrpSpPr/>
              <p:nvPr/>
            </p:nvGrpSpPr>
            <p:grpSpPr>
              <a:xfrm>
                <a:off x="7162118" y="1922306"/>
                <a:ext cx="435632" cy="1086322"/>
                <a:chOff x="7162118" y="1922306"/>
                <a:chExt cx="435632" cy="1086322"/>
              </a:xfrm>
              <a:grpFill/>
            </p:grpSpPr>
            <p:sp>
              <p:nvSpPr>
                <p:cNvPr id="361" name="Freeform 360"/>
                <p:cNvSpPr>
                  <a:spLocks/>
                </p:cNvSpPr>
                <p:nvPr/>
              </p:nvSpPr>
              <p:spPr bwMode="auto">
                <a:xfrm flipH="1">
                  <a:off x="7162118" y="2115765"/>
                  <a:ext cx="435632" cy="892863"/>
                </a:xfrm>
                <a:custGeom>
                  <a:avLst/>
                  <a:gdLst>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01051 w 2617974"/>
                    <a:gd name="connsiteY14" fmla="*/ 2553839 h 5262475"/>
                    <a:gd name="connsiteX15" fmla="*/ 1308987 w 2617974"/>
                    <a:gd name="connsiteY15" fmla="*/ 2551546 h 5262475"/>
                    <a:gd name="connsiteX16" fmla="*/ 1316923 w 2617974"/>
                    <a:gd name="connsiteY16" fmla="*/ 2553839 h 5262475"/>
                    <a:gd name="connsiteX17" fmla="*/ 1316923 w 2617974"/>
                    <a:gd name="connsiteY17" fmla="*/ 2552646 h 5262475"/>
                    <a:gd name="connsiteX18" fmla="*/ 1341728 w 2617974"/>
                    <a:gd name="connsiteY18" fmla="*/ 2562481 h 5262475"/>
                    <a:gd name="connsiteX19" fmla="*/ 1358098 w 2617974"/>
                    <a:gd name="connsiteY19" fmla="*/ 2594089 h 5262475"/>
                    <a:gd name="connsiteX20" fmla="*/ 1551742 w 2617974"/>
                    <a:gd name="connsiteY20" fmla="*/ 5259840 h 5262475"/>
                    <a:gd name="connsiteX21" fmla="*/ 1943797 w 2617974"/>
                    <a:gd name="connsiteY21" fmla="*/ 5262475 h 5262475"/>
                    <a:gd name="connsiteX22" fmla="*/ 1989625 w 2617974"/>
                    <a:gd name="connsiteY22" fmla="*/ 2743738 h 5262475"/>
                    <a:gd name="connsiteX23" fmla="*/ 2080487 w 2617974"/>
                    <a:gd name="connsiteY23" fmla="*/ 1018034 h 5262475"/>
                    <a:gd name="connsiteX24" fmla="*/ 2153335 w 2617974"/>
                    <a:gd name="connsiteY24" fmla="*/ 1029626 h 5262475"/>
                    <a:gd name="connsiteX25" fmla="*/ 2111745 w 2617974"/>
                    <a:gd name="connsiteY25" fmla="*/ 2618328 h 5262475"/>
                    <a:gd name="connsiteX26" fmla="*/ 2519960 w 2617974"/>
                    <a:gd name="connsiteY26" fmla="*/ 2626232 h 5262475"/>
                    <a:gd name="connsiteX27" fmla="*/ 2617974 w 2617974"/>
                    <a:gd name="connsiteY27" fmla="*/ 637062 h 5262475"/>
                    <a:gd name="connsiteX28" fmla="*/ 1833863 w 2617974"/>
                    <a:gd name="connsiteY28"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01051 w 2617974"/>
                    <a:gd name="connsiteY14" fmla="*/ 2553839 h 5262475"/>
                    <a:gd name="connsiteX15" fmla="*/ 1308987 w 2617974"/>
                    <a:gd name="connsiteY15" fmla="*/ 2551546 h 5262475"/>
                    <a:gd name="connsiteX16" fmla="*/ 1316923 w 2617974"/>
                    <a:gd name="connsiteY16" fmla="*/ 2553839 h 5262475"/>
                    <a:gd name="connsiteX17" fmla="*/ 1341728 w 2617974"/>
                    <a:gd name="connsiteY17" fmla="*/ 2562481 h 5262475"/>
                    <a:gd name="connsiteX18" fmla="*/ 1358098 w 2617974"/>
                    <a:gd name="connsiteY18" fmla="*/ 2594089 h 5262475"/>
                    <a:gd name="connsiteX19" fmla="*/ 1551742 w 2617974"/>
                    <a:gd name="connsiteY19" fmla="*/ 5259840 h 5262475"/>
                    <a:gd name="connsiteX20" fmla="*/ 1943797 w 2617974"/>
                    <a:gd name="connsiteY20" fmla="*/ 5262475 h 5262475"/>
                    <a:gd name="connsiteX21" fmla="*/ 1989625 w 2617974"/>
                    <a:gd name="connsiteY21" fmla="*/ 2743738 h 5262475"/>
                    <a:gd name="connsiteX22" fmla="*/ 2080487 w 2617974"/>
                    <a:gd name="connsiteY22" fmla="*/ 1018034 h 5262475"/>
                    <a:gd name="connsiteX23" fmla="*/ 2153335 w 2617974"/>
                    <a:gd name="connsiteY23" fmla="*/ 1029626 h 5262475"/>
                    <a:gd name="connsiteX24" fmla="*/ 2111745 w 2617974"/>
                    <a:gd name="connsiteY24" fmla="*/ 2618328 h 5262475"/>
                    <a:gd name="connsiteX25" fmla="*/ 2519960 w 2617974"/>
                    <a:gd name="connsiteY25" fmla="*/ 2626232 h 5262475"/>
                    <a:gd name="connsiteX26" fmla="*/ 2617974 w 2617974"/>
                    <a:gd name="connsiteY26" fmla="*/ 637062 h 5262475"/>
                    <a:gd name="connsiteX27" fmla="*/ 1833863 w 2617974"/>
                    <a:gd name="connsiteY27"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01051 w 2617974"/>
                    <a:gd name="connsiteY14" fmla="*/ 2553839 h 5262475"/>
                    <a:gd name="connsiteX15" fmla="*/ 1316923 w 2617974"/>
                    <a:gd name="connsiteY15" fmla="*/ 2553839 h 5262475"/>
                    <a:gd name="connsiteX16" fmla="*/ 1341728 w 2617974"/>
                    <a:gd name="connsiteY16" fmla="*/ 2562481 h 5262475"/>
                    <a:gd name="connsiteX17" fmla="*/ 1358098 w 2617974"/>
                    <a:gd name="connsiteY17" fmla="*/ 2594089 h 5262475"/>
                    <a:gd name="connsiteX18" fmla="*/ 1551742 w 2617974"/>
                    <a:gd name="connsiteY18" fmla="*/ 5259840 h 5262475"/>
                    <a:gd name="connsiteX19" fmla="*/ 1943797 w 2617974"/>
                    <a:gd name="connsiteY19" fmla="*/ 5262475 h 5262475"/>
                    <a:gd name="connsiteX20" fmla="*/ 1989625 w 2617974"/>
                    <a:gd name="connsiteY20" fmla="*/ 2743738 h 5262475"/>
                    <a:gd name="connsiteX21" fmla="*/ 2080487 w 2617974"/>
                    <a:gd name="connsiteY21" fmla="*/ 1018034 h 5262475"/>
                    <a:gd name="connsiteX22" fmla="*/ 2153335 w 2617974"/>
                    <a:gd name="connsiteY22" fmla="*/ 1029626 h 5262475"/>
                    <a:gd name="connsiteX23" fmla="*/ 2111745 w 2617974"/>
                    <a:gd name="connsiteY23" fmla="*/ 2618328 h 5262475"/>
                    <a:gd name="connsiteX24" fmla="*/ 2519960 w 2617974"/>
                    <a:gd name="connsiteY24" fmla="*/ 2626232 h 5262475"/>
                    <a:gd name="connsiteX25" fmla="*/ 2617974 w 2617974"/>
                    <a:gd name="connsiteY25" fmla="*/ 637062 h 5262475"/>
                    <a:gd name="connsiteX26" fmla="*/ 1833863 w 2617974"/>
                    <a:gd name="connsiteY26"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16923 w 2617974"/>
                    <a:gd name="connsiteY14" fmla="*/ 2553839 h 5262475"/>
                    <a:gd name="connsiteX15" fmla="*/ 1341728 w 2617974"/>
                    <a:gd name="connsiteY15" fmla="*/ 2562481 h 5262475"/>
                    <a:gd name="connsiteX16" fmla="*/ 1358098 w 2617974"/>
                    <a:gd name="connsiteY16" fmla="*/ 2594089 h 5262475"/>
                    <a:gd name="connsiteX17" fmla="*/ 1551742 w 2617974"/>
                    <a:gd name="connsiteY17" fmla="*/ 5259840 h 5262475"/>
                    <a:gd name="connsiteX18" fmla="*/ 1943797 w 2617974"/>
                    <a:gd name="connsiteY18" fmla="*/ 5262475 h 5262475"/>
                    <a:gd name="connsiteX19" fmla="*/ 1989625 w 2617974"/>
                    <a:gd name="connsiteY19" fmla="*/ 2743738 h 5262475"/>
                    <a:gd name="connsiteX20" fmla="*/ 2080487 w 2617974"/>
                    <a:gd name="connsiteY20" fmla="*/ 1018034 h 5262475"/>
                    <a:gd name="connsiteX21" fmla="*/ 2153335 w 2617974"/>
                    <a:gd name="connsiteY21" fmla="*/ 1029626 h 5262475"/>
                    <a:gd name="connsiteX22" fmla="*/ 2111745 w 2617974"/>
                    <a:gd name="connsiteY22" fmla="*/ 2618328 h 5262475"/>
                    <a:gd name="connsiteX23" fmla="*/ 2519960 w 2617974"/>
                    <a:gd name="connsiteY23" fmla="*/ 2626232 h 5262475"/>
                    <a:gd name="connsiteX24" fmla="*/ 2617974 w 2617974"/>
                    <a:gd name="connsiteY24" fmla="*/ 637062 h 5262475"/>
                    <a:gd name="connsiteX25" fmla="*/ 1833863 w 2617974"/>
                    <a:gd name="connsiteY25"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41728 w 2617974"/>
                    <a:gd name="connsiteY14" fmla="*/ 2562481 h 5262475"/>
                    <a:gd name="connsiteX15" fmla="*/ 1358098 w 2617974"/>
                    <a:gd name="connsiteY15" fmla="*/ 2594089 h 5262475"/>
                    <a:gd name="connsiteX16" fmla="*/ 1551742 w 2617974"/>
                    <a:gd name="connsiteY16" fmla="*/ 5259840 h 5262475"/>
                    <a:gd name="connsiteX17" fmla="*/ 1943797 w 2617974"/>
                    <a:gd name="connsiteY17" fmla="*/ 5262475 h 5262475"/>
                    <a:gd name="connsiteX18" fmla="*/ 1989625 w 2617974"/>
                    <a:gd name="connsiteY18" fmla="*/ 2743738 h 5262475"/>
                    <a:gd name="connsiteX19" fmla="*/ 2080487 w 2617974"/>
                    <a:gd name="connsiteY19" fmla="*/ 1018034 h 5262475"/>
                    <a:gd name="connsiteX20" fmla="*/ 2153335 w 2617974"/>
                    <a:gd name="connsiteY20" fmla="*/ 1029626 h 5262475"/>
                    <a:gd name="connsiteX21" fmla="*/ 2111745 w 2617974"/>
                    <a:gd name="connsiteY21" fmla="*/ 2618328 h 5262475"/>
                    <a:gd name="connsiteX22" fmla="*/ 2519960 w 2617974"/>
                    <a:gd name="connsiteY22" fmla="*/ 2626232 h 5262475"/>
                    <a:gd name="connsiteX23" fmla="*/ 2617974 w 2617974"/>
                    <a:gd name="connsiteY23" fmla="*/ 637062 h 5262475"/>
                    <a:gd name="connsiteX24" fmla="*/ 1833863 w 2617974"/>
                    <a:gd name="connsiteY24"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41728 w 2617974"/>
                    <a:gd name="connsiteY13" fmla="*/ 2562481 h 5262475"/>
                    <a:gd name="connsiteX14" fmla="*/ 1358098 w 2617974"/>
                    <a:gd name="connsiteY14" fmla="*/ 2594089 h 5262475"/>
                    <a:gd name="connsiteX15" fmla="*/ 1551742 w 2617974"/>
                    <a:gd name="connsiteY15" fmla="*/ 5259840 h 5262475"/>
                    <a:gd name="connsiteX16" fmla="*/ 1943797 w 2617974"/>
                    <a:gd name="connsiteY16" fmla="*/ 5262475 h 5262475"/>
                    <a:gd name="connsiteX17" fmla="*/ 1989625 w 2617974"/>
                    <a:gd name="connsiteY17" fmla="*/ 2743738 h 5262475"/>
                    <a:gd name="connsiteX18" fmla="*/ 2080487 w 2617974"/>
                    <a:gd name="connsiteY18" fmla="*/ 1018034 h 5262475"/>
                    <a:gd name="connsiteX19" fmla="*/ 2153335 w 2617974"/>
                    <a:gd name="connsiteY19" fmla="*/ 1029626 h 5262475"/>
                    <a:gd name="connsiteX20" fmla="*/ 2111745 w 2617974"/>
                    <a:gd name="connsiteY20" fmla="*/ 2618328 h 5262475"/>
                    <a:gd name="connsiteX21" fmla="*/ 2519960 w 2617974"/>
                    <a:gd name="connsiteY21" fmla="*/ 2626232 h 5262475"/>
                    <a:gd name="connsiteX22" fmla="*/ 2617974 w 2617974"/>
                    <a:gd name="connsiteY22" fmla="*/ 637062 h 5262475"/>
                    <a:gd name="connsiteX23" fmla="*/ 1833863 w 2617974"/>
                    <a:gd name="connsiteY23"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41728 w 2617974"/>
                    <a:gd name="connsiteY12" fmla="*/ 2562481 h 5262475"/>
                    <a:gd name="connsiteX13" fmla="*/ 1358098 w 2617974"/>
                    <a:gd name="connsiteY13" fmla="*/ 2594089 h 5262475"/>
                    <a:gd name="connsiteX14" fmla="*/ 1551742 w 2617974"/>
                    <a:gd name="connsiteY14" fmla="*/ 5259840 h 5262475"/>
                    <a:gd name="connsiteX15" fmla="*/ 1943797 w 2617974"/>
                    <a:gd name="connsiteY15" fmla="*/ 5262475 h 5262475"/>
                    <a:gd name="connsiteX16" fmla="*/ 1989625 w 2617974"/>
                    <a:gd name="connsiteY16" fmla="*/ 2743738 h 5262475"/>
                    <a:gd name="connsiteX17" fmla="*/ 2080487 w 2617974"/>
                    <a:gd name="connsiteY17" fmla="*/ 1018034 h 5262475"/>
                    <a:gd name="connsiteX18" fmla="*/ 2153335 w 2617974"/>
                    <a:gd name="connsiteY18" fmla="*/ 1029626 h 5262475"/>
                    <a:gd name="connsiteX19" fmla="*/ 2111745 w 2617974"/>
                    <a:gd name="connsiteY19" fmla="*/ 2618328 h 5262475"/>
                    <a:gd name="connsiteX20" fmla="*/ 2519960 w 2617974"/>
                    <a:gd name="connsiteY20" fmla="*/ 2626232 h 5262475"/>
                    <a:gd name="connsiteX21" fmla="*/ 2617974 w 2617974"/>
                    <a:gd name="connsiteY21" fmla="*/ 637062 h 5262475"/>
                    <a:gd name="connsiteX22" fmla="*/ 1833863 w 2617974"/>
                    <a:gd name="connsiteY22"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4638 w 2617974"/>
                    <a:gd name="connsiteY7" fmla="*/ 926878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4638 w 2617974"/>
                    <a:gd name="connsiteY7" fmla="*/ 926878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4638 w 2617974"/>
                    <a:gd name="connsiteY7" fmla="*/ 926878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35425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35425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56439 w 2617974"/>
                    <a:gd name="connsiteY14" fmla="*/ 5258261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301864"/>
                    <a:gd name="connsiteX1" fmla="*/ 1308987 w 2617974"/>
                    <a:gd name="connsiteY1" fmla="*/ 1124129 h 5301864"/>
                    <a:gd name="connsiteX2" fmla="*/ 784111 w 2617974"/>
                    <a:gd name="connsiteY2" fmla="*/ 0 h 5301864"/>
                    <a:gd name="connsiteX3" fmla="*/ 0 w 2617974"/>
                    <a:gd name="connsiteY3" fmla="*/ 637062 h 5301864"/>
                    <a:gd name="connsiteX4" fmla="*/ 98014 w 2617974"/>
                    <a:gd name="connsiteY4" fmla="*/ 2626232 h 5301864"/>
                    <a:gd name="connsiteX5" fmla="*/ 506229 w 2617974"/>
                    <a:gd name="connsiteY5" fmla="*/ 2618328 h 5301864"/>
                    <a:gd name="connsiteX6" fmla="*/ 458942 w 2617974"/>
                    <a:gd name="connsiteY6" fmla="*/ 947017 h 5301864"/>
                    <a:gd name="connsiteX7" fmla="*/ 537487 w 2617974"/>
                    <a:gd name="connsiteY7" fmla="*/ 938273 h 5301864"/>
                    <a:gd name="connsiteX8" fmla="*/ 628349 w 2617974"/>
                    <a:gd name="connsiteY8" fmla="*/ 2743738 h 5301864"/>
                    <a:gd name="connsiteX9" fmla="*/ 674177 w 2617974"/>
                    <a:gd name="connsiteY9" fmla="*/ 5262475 h 5301864"/>
                    <a:gd name="connsiteX10" fmla="*/ 1066232 w 2617974"/>
                    <a:gd name="connsiteY10" fmla="*/ 5259840 h 5301864"/>
                    <a:gd name="connsiteX11" fmla="*/ 1259876 w 2617974"/>
                    <a:gd name="connsiteY11" fmla="*/ 2594089 h 5301864"/>
                    <a:gd name="connsiteX12" fmla="*/ 1358098 w 2617974"/>
                    <a:gd name="connsiteY12" fmla="*/ 2594089 h 5301864"/>
                    <a:gd name="connsiteX13" fmla="*/ 1551742 w 2617974"/>
                    <a:gd name="connsiteY13" fmla="*/ 5259840 h 5301864"/>
                    <a:gd name="connsiteX14" fmla="*/ 1956439 w 2617974"/>
                    <a:gd name="connsiteY14" fmla="*/ 5258261 h 5301864"/>
                    <a:gd name="connsiteX15" fmla="*/ 1989625 w 2617974"/>
                    <a:gd name="connsiteY15" fmla="*/ 2743738 h 5301864"/>
                    <a:gd name="connsiteX16" fmla="*/ 2086184 w 2617974"/>
                    <a:gd name="connsiteY16" fmla="*/ 926880 h 5301864"/>
                    <a:gd name="connsiteX17" fmla="*/ 2161881 w 2617974"/>
                    <a:gd name="connsiteY17" fmla="*/ 935622 h 5301864"/>
                    <a:gd name="connsiteX18" fmla="*/ 2111745 w 2617974"/>
                    <a:gd name="connsiteY18" fmla="*/ 2618328 h 5301864"/>
                    <a:gd name="connsiteX19" fmla="*/ 2519960 w 2617974"/>
                    <a:gd name="connsiteY19" fmla="*/ 2626232 h 5301864"/>
                    <a:gd name="connsiteX20" fmla="*/ 2617974 w 2617974"/>
                    <a:gd name="connsiteY20" fmla="*/ 637062 h 5301864"/>
                    <a:gd name="connsiteX21" fmla="*/ 1833863 w 2617974"/>
                    <a:gd name="connsiteY21" fmla="*/ 0 h 5301864"/>
                    <a:gd name="connsiteX0" fmla="*/ 1833863 w 2617974"/>
                    <a:gd name="connsiteY0" fmla="*/ 0 h 5324031"/>
                    <a:gd name="connsiteX1" fmla="*/ 1308987 w 2617974"/>
                    <a:gd name="connsiteY1" fmla="*/ 1124129 h 5324031"/>
                    <a:gd name="connsiteX2" fmla="*/ 784111 w 2617974"/>
                    <a:gd name="connsiteY2" fmla="*/ 0 h 5324031"/>
                    <a:gd name="connsiteX3" fmla="*/ 0 w 2617974"/>
                    <a:gd name="connsiteY3" fmla="*/ 637062 h 5324031"/>
                    <a:gd name="connsiteX4" fmla="*/ 98014 w 2617974"/>
                    <a:gd name="connsiteY4" fmla="*/ 2626232 h 5324031"/>
                    <a:gd name="connsiteX5" fmla="*/ 506229 w 2617974"/>
                    <a:gd name="connsiteY5" fmla="*/ 2618328 h 5324031"/>
                    <a:gd name="connsiteX6" fmla="*/ 458942 w 2617974"/>
                    <a:gd name="connsiteY6" fmla="*/ 947017 h 5324031"/>
                    <a:gd name="connsiteX7" fmla="*/ 537487 w 2617974"/>
                    <a:gd name="connsiteY7" fmla="*/ 938273 h 5324031"/>
                    <a:gd name="connsiteX8" fmla="*/ 628349 w 2617974"/>
                    <a:gd name="connsiteY8" fmla="*/ 2743738 h 5324031"/>
                    <a:gd name="connsiteX9" fmla="*/ 674177 w 2617974"/>
                    <a:gd name="connsiteY9" fmla="*/ 5262475 h 5324031"/>
                    <a:gd name="connsiteX10" fmla="*/ 1066232 w 2617974"/>
                    <a:gd name="connsiteY10" fmla="*/ 5259840 h 5324031"/>
                    <a:gd name="connsiteX11" fmla="*/ 1259876 w 2617974"/>
                    <a:gd name="connsiteY11" fmla="*/ 2594089 h 5324031"/>
                    <a:gd name="connsiteX12" fmla="*/ 1358098 w 2617974"/>
                    <a:gd name="connsiteY12" fmla="*/ 2594089 h 5324031"/>
                    <a:gd name="connsiteX13" fmla="*/ 1551742 w 2617974"/>
                    <a:gd name="connsiteY13" fmla="*/ 5259840 h 5324031"/>
                    <a:gd name="connsiteX14" fmla="*/ 1956439 w 2617974"/>
                    <a:gd name="connsiteY14" fmla="*/ 5258261 h 5324031"/>
                    <a:gd name="connsiteX15" fmla="*/ 1989625 w 2617974"/>
                    <a:gd name="connsiteY15" fmla="*/ 2743738 h 5324031"/>
                    <a:gd name="connsiteX16" fmla="*/ 2086184 w 2617974"/>
                    <a:gd name="connsiteY16" fmla="*/ 926880 h 5324031"/>
                    <a:gd name="connsiteX17" fmla="*/ 2161881 w 2617974"/>
                    <a:gd name="connsiteY17" fmla="*/ 935622 h 5324031"/>
                    <a:gd name="connsiteX18" fmla="*/ 2111745 w 2617974"/>
                    <a:gd name="connsiteY18" fmla="*/ 2618328 h 5324031"/>
                    <a:gd name="connsiteX19" fmla="*/ 2519960 w 2617974"/>
                    <a:gd name="connsiteY19" fmla="*/ 2626232 h 5324031"/>
                    <a:gd name="connsiteX20" fmla="*/ 2617974 w 2617974"/>
                    <a:gd name="connsiteY20" fmla="*/ 637062 h 5324031"/>
                    <a:gd name="connsiteX21" fmla="*/ 1833863 w 2617974"/>
                    <a:gd name="connsiteY21" fmla="*/ 0 h 5324031"/>
                    <a:gd name="connsiteX0" fmla="*/ 1833863 w 2617974"/>
                    <a:gd name="connsiteY0" fmla="*/ 0 h 5330781"/>
                    <a:gd name="connsiteX1" fmla="*/ 1308987 w 2617974"/>
                    <a:gd name="connsiteY1" fmla="*/ 1124129 h 5330781"/>
                    <a:gd name="connsiteX2" fmla="*/ 784111 w 2617974"/>
                    <a:gd name="connsiteY2" fmla="*/ 0 h 5330781"/>
                    <a:gd name="connsiteX3" fmla="*/ 0 w 2617974"/>
                    <a:gd name="connsiteY3" fmla="*/ 637062 h 5330781"/>
                    <a:gd name="connsiteX4" fmla="*/ 98014 w 2617974"/>
                    <a:gd name="connsiteY4" fmla="*/ 2626232 h 5330781"/>
                    <a:gd name="connsiteX5" fmla="*/ 506229 w 2617974"/>
                    <a:gd name="connsiteY5" fmla="*/ 2618328 h 5330781"/>
                    <a:gd name="connsiteX6" fmla="*/ 458942 w 2617974"/>
                    <a:gd name="connsiteY6" fmla="*/ 947017 h 5330781"/>
                    <a:gd name="connsiteX7" fmla="*/ 537487 w 2617974"/>
                    <a:gd name="connsiteY7" fmla="*/ 938273 h 5330781"/>
                    <a:gd name="connsiteX8" fmla="*/ 628349 w 2617974"/>
                    <a:gd name="connsiteY8" fmla="*/ 2743738 h 5330781"/>
                    <a:gd name="connsiteX9" fmla="*/ 674177 w 2617974"/>
                    <a:gd name="connsiteY9" fmla="*/ 5262475 h 5330781"/>
                    <a:gd name="connsiteX10" fmla="*/ 1066232 w 2617974"/>
                    <a:gd name="connsiteY10" fmla="*/ 5259840 h 5330781"/>
                    <a:gd name="connsiteX11" fmla="*/ 1259876 w 2617974"/>
                    <a:gd name="connsiteY11" fmla="*/ 2594089 h 5330781"/>
                    <a:gd name="connsiteX12" fmla="*/ 1358098 w 2617974"/>
                    <a:gd name="connsiteY12" fmla="*/ 2594089 h 5330781"/>
                    <a:gd name="connsiteX13" fmla="*/ 1551742 w 2617974"/>
                    <a:gd name="connsiteY13" fmla="*/ 5259840 h 5330781"/>
                    <a:gd name="connsiteX14" fmla="*/ 1956439 w 2617974"/>
                    <a:gd name="connsiteY14" fmla="*/ 5258261 h 5330781"/>
                    <a:gd name="connsiteX15" fmla="*/ 1989625 w 2617974"/>
                    <a:gd name="connsiteY15" fmla="*/ 2743738 h 5330781"/>
                    <a:gd name="connsiteX16" fmla="*/ 2086184 w 2617974"/>
                    <a:gd name="connsiteY16" fmla="*/ 926880 h 5330781"/>
                    <a:gd name="connsiteX17" fmla="*/ 2161881 w 2617974"/>
                    <a:gd name="connsiteY17" fmla="*/ 935622 h 5330781"/>
                    <a:gd name="connsiteX18" fmla="*/ 2111745 w 2617974"/>
                    <a:gd name="connsiteY18" fmla="*/ 2618328 h 5330781"/>
                    <a:gd name="connsiteX19" fmla="*/ 2519960 w 2617974"/>
                    <a:gd name="connsiteY19" fmla="*/ 2626232 h 5330781"/>
                    <a:gd name="connsiteX20" fmla="*/ 2617974 w 2617974"/>
                    <a:gd name="connsiteY20" fmla="*/ 637062 h 5330781"/>
                    <a:gd name="connsiteX21" fmla="*/ 1833863 w 2617974"/>
                    <a:gd name="connsiteY21" fmla="*/ 0 h 5330781"/>
                    <a:gd name="connsiteX0" fmla="*/ 1833863 w 2617974"/>
                    <a:gd name="connsiteY0" fmla="*/ 0 h 5335957"/>
                    <a:gd name="connsiteX1" fmla="*/ 1308987 w 2617974"/>
                    <a:gd name="connsiteY1" fmla="*/ 1124129 h 5335957"/>
                    <a:gd name="connsiteX2" fmla="*/ 784111 w 2617974"/>
                    <a:gd name="connsiteY2" fmla="*/ 0 h 5335957"/>
                    <a:gd name="connsiteX3" fmla="*/ 0 w 2617974"/>
                    <a:gd name="connsiteY3" fmla="*/ 637062 h 5335957"/>
                    <a:gd name="connsiteX4" fmla="*/ 98014 w 2617974"/>
                    <a:gd name="connsiteY4" fmla="*/ 2626232 h 5335957"/>
                    <a:gd name="connsiteX5" fmla="*/ 506229 w 2617974"/>
                    <a:gd name="connsiteY5" fmla="*/ 2618328 h 5335957"/>
                    <a:gd name="connsiteX6" fmla="*/ 458942 w 2617974"/>
                    <a:gd name="connsiteY6" fmla="*/ 947017 h 5335957"/>
                    <a:gd name="connsiteX7" fmla="*/ 537487 w 2617974"/>
                    <a:gd name="connsiteY7" fmla="*/ 938273 h 5335957"/>
                    <a:gd name="connsiteX8" fmla="*/ 628349 w 2617974"/>
                    <a:gd name="connsiteY8" fmla="*/ 2743738 h 5335957"/>
                    <a:gd name="connsiteX9" fmla="*/ 674177 w 2617974"/>
                    <a:gd name="connsiteY9" fmla="*/ 5262475 h 5335957"/>
                    <a:gd name="connsiteX10" fmla="*/ 1066232 w 2617974"/>
                    <a:gd name="connsiteY10" fmla="*/ 5259840 h 5335957"/>
                    <a:gd name="connsiteX11" fmla="*/ 1259876 w 2617974"/>
                    <a:gd name="connsiteY11" fmla="*/ 2594089 h 5335957"/>
                    <a:gd name="connsiteX12" fmla="*/ 1358098 w 2617974"/>
                    <a:gd name="connsiteY12" fmla="*/ 2594089 h 5335957"/>
                    <a:gd name="connsiteX13" fmla="*/ 1551742 w 2617974"/>
                    <a:gd name="connsiteY13" fmla="*/ 5259840 h 5335957"/>
                    <a:gd name="connsiteX14" fmla="*/ 1956439 w 2617974"/>
                    <a:gd name="connsiteY14" fmla="*/ 5258261 h 5335957"/>
                    <a:gd name="connsiteX15" fmla="*/ 1989625 w 2617974"/>
                    <a:gd name="connsiteY15" fmla="*/ 2743738 h 5335957"/>
                    <a:gd name="connsiteX16" fmla="*/ 2086184 w 2617974"/>
                    <a:gd name="connsiteY16" fmla="*/ 926880 h 5335957"/>
                    <a:gd name="connsiteX17" fmla="*/ 2161881 w 2617974"/>
                    <a:gd name="connsiteY17" fmla="*/ 935622 h 5335957"/>
                    <a:gd name="connsiteX18" fmla="*/ 2111745 w 2617974"/>
                    <a:gd name="connsiteY18" fmla="*/ 2618328 h 5335957"/>
                    <a:gd name="connsiteX19" fmla="*/ 2519960 w 2617974"/>
                    <a:gd name="connsiteY19" fmla="*/ 2626232 h 5335957"/>
                    <a:gd name="connsiteX20" fmla="*/ 2617974 w 2617974"/>
                    <a:gd name="connsiteY20" fmla="*/ 637062 h 5335957"/>
                    <a:gd name="connsiteX21" fmla="*/ 1833863 w 2617974"/>
                    <a:gd name="connsiteY21" fmla="*/ 0 h 5335957"/>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66232 w 2617974"/>
                    <a:gd name="connsiteY10" fmla="*/ 5259840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66232 w 2617974"/>
                    <a:gd name="connsiteY10" fmla="*/ 5259840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66232 w 2617974"/>
                    <a:gd name="connsiteY10" fmla="*/ 5259840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5763"/>
                    <a:gd name="connsiteX1" fmla="*/ 1308987 w 2617974"/>
                    <a:gd name="connsiteY1" fmla="*/ 1124129 h 5355763"/>
                    <a:gd name="connsiteX2" fmla="*/ 784111 w 2617974"/>
                    <a:gd name="connsiteY2" fmla="*/ 0 h 5355763"/>
                    <a:gd name="connsiteX3" fmla="*/ 0 w 2617974"/>
                    <a:gd name="connsiteY3" fmla="*/ 637062 h 5355763"/>
                    <a:gd name="connsiteX4" fmla="*/ 98014 w 2617974"/>
                    <a:gd name="connsiteY4" fmla="*/ 2626232 h 5355763"/>
                    <a:gd name="connsiteX5" fmla="*/ 506229 w 2617974"/>
                    <a:gd name="connsiteY5" fmla="*/ 2618328 h 5355763"/>
                    <a:gd name="connsiteX6" fmla="*/ 458942 w 2617974"/>
                    <a:gd name="connsiteY6" fmla="*/ 947017 h 5355763"/>
                    <a:gd name="connsiteX7" fmla="*/ 537487 w 2617974"/>
                    <a:gd name="connsiteY7" fmla="*/ 938273 h 5355763"/>
                    <a:gd name="connsiteX8" fmla="*/ 628349 w 2617974"/>
                    <a:gd name="connsiteY8" fmla="*/ 2743738 h 5355763"/>
                    <a:gd name="connsiteX9" fmla="*/ 674177 w 2617974"/>
                    <a:gd name="connsiteY9" fmla="*/ 5262475 h 5355763"/>
                    <a:gd name="connsiteX10" fmla="*/ 1078873 w 2617974"/>
                    <a:gd name="connsiteY10" fmla="*/ 5268268 h 5355763"/>
                    <a:gd name="connsiteX11" fmla="*/ 1259876 w 2617974"/>
                    <a:gd name="connsiteY11" fmla="*/ 2594089 h 5355763"/>
                    <a:gd name="connsiteX12" fmla="*/ 1358098 w 2617974"/>
                    <a:gd name="connsiteY12" fmla="*/ 2594089 h 5355763"/>
                    <a:gd name="connsiteX13" fmla="*/ 1551742 w 2617974"/>
                    <a:gd name="connsiteY13" fmla="*/ 5259840 h 5355763"/>
                    <a:gd name="connsiteX14" fmla="*/ 1956439 w 2617974"/>
                    <a:gd name="connsiteY14" fmla="*/ 5258261 h 5355763"/>
                    <a:gd name="connsiteX15" fmla="*/ 1989625 w 2617974"/>
                    <a:gd name="connsiteY15" fmla="*/ 2743738 h 5355763"/>
                    <a:gd name="connsiteX16" fmla="*/ 2086184 w 2617974"/>
                    <a:gd name="connsiteY16" fmla="*/ 926880 h 5355763"/>
                    <a:gd name="connsiteX17" fmla="*/ 2161881 w 2617974"/>
                    <a:gd name="connsiteY17" fmla="*/ 935622 h 5355763"/>
                    <a:gd name="connsiteX18" fmla="*/ 2111745 w 2617974"/>
                    <a:gd name="connsiteY18" fmla="*/ 2618328 h 5355763"/>
                    <a:gd name="connsiteX19" fmla="*/ 2519960 w 2617974"/>
                    <a:gd name="connsiteY19" fmla="*/ 2626232 h 5355763"/>
                    <a:gd name="connsiteX20" fmla="*/ 2617974 w 2617974"/>
                    <a:gd name="connsiteY20" fmla="*/ 637062 h 5355763"/>
                    <a:gd name="connsiteX21" fmla="*/ 1833863 w 2617974"/>
                    <a:gd name="connsiteY21" fmla="*/ 0 h 5355763"/>
                    <a:gd name="connsiteX0" fmla="*/ 1833863 w 2617974"/>
                    <a:gd name="connsiteY0" fmla="*/ 0 h 5360279"/>
                    <a:gd name="connsiteX1" fmla="*/ 1308987 w 2617974"/>
                    <a:gd name="connsiteY1" fmla="*/ 1124129 h 5360279"/>
                    <a:gd name="connsiteX2" fmla="*/ 784111 w 2617974"/>
                    <a:gd name="connsiteY2" fmla="*/ 0 h 5360279"/>
                    <a:gd name="connsiteX3" fmla="*/ 0 w 2617974"/>
                    <a:gd name="connsiteY3" fmla="*/ 637062 h 5360279"/>
                    <a:gd name="connsiteX4" fmla="*/ 98014 w 2617974"/>
                    <a:gd name="connsiteY4" fmla="*/ 2626232 h 5360279"/>
                    <a:gd name="connsiteX5" fmla="*/ 506229 w 2617974"/>
                    <a:gd name="connsiteY5" fmla="*/ 2618328 h 5360279"/>
                    <a:gd name="connsiteX6" fmla="*/ 458942 w 2617974"/>
                    <a:gd name="connsiteY6" fmla="*/ 947017 h 5360279"/>
                    <a:gd name="connsiteX7" fmla="*/ 537487 w 2617974"/>
                    <a:gd name="connsiteY7" fmla="*/ 938273 h 5360279"/>
                    <a:gd name="connsiteX8" fmla="*/ 628349 w 2617974"/>
                    <a:gd name="connsiteY8" fmla="*/ 2743738 h 5360279"/>
                    <a:gd name="connsiteX9" fmla="*/ 674177 w 2617974"/>
                    <a:gd name="connsiteY9" fmla="*/ 5262475 h 5360279"/>
                    <a:gd name="connsiteX10" fmla="*/ 1078873 w 2617974"/>
                    <a:gd name="connsiteY10" fmla="*/ 5268268 h 5360279"/>
                    <a:gd name="connsiteX11" fmla="*/ 1259876 w 2617974"/>
                    <a:gd name="connsiteY11" fmla="*/ 2594089 h 5360279"/>
                    <a:gd name="connsiteX12" fmla="*/ 1358098 w 2617974"/>
                    <a:gd name="connsiteY12" fmla="*/ 2594089 h 5360279"/>
                    <a:gd name="connsiteX13" fmla="*/ 1551742 w 2617974"/>
                    <a:gd name="connsiteY13" fmla="*/ 5259840 h 5360279"/>
                    <a:gd name="connsiteX14" fmla="*/ 1956439 w 2617974"/>
                    <a:gd name="connsiteY14" fmla="*/ 5258261 h 5360279"/>
                    <a:gd name="connsiteX15" fmla="*/ 1989625 w 2617974"/>
                    <a:gd name="connsiteY15" fmla="*/ 2743738 h 5360279"/>
                    <a:gd name="connsiteX16" fmla="*/ 2086184 w 2617974"/>
                    <a:gd name="connsiteY16" fmla="*/ 926880 h 5360279"/>
                    <a:gd name="connsiteX17" fmla="*/ 2161881 w 2617974"/>
                    <a:gd name="connsiteY17" fmla="*/ 935622 h 5360279"/>
                    <a:gd name="connsiteX18" fmla="*/ 2111745 w 2617974"/>
                    <a:gd name="connsiteY18" fmla="*/ 2618328 h 5360279"/>
                    <a:gd name="connsiteX19" fmla="*/ 2519960 w 2617974"/>
                    <a:gd name="connsiteY19" fmla="*/ 2626232 h 5360279"/>
                    <a:gd name="connsiteX20" fmla="*/ 2617974 w 2617974"/>
                    <a:gd name="connsiteY20" fmla="*/ 637062 h 5360279"/>
                    <a:gd name="connsiteX21" fmla="*/ 1833863 w 2617974"/>
                    <a:gd name="connsiteY21" fmla="*/ 0 h 5360279"/>
                    <a:gd name="connsiteX0" fmla="*/ 1833863 w 2617974"/>
                    <a:gd name="connsiteY0" fmla="*/ 0 h 5366503"/>
                    <a:gd name="connsiteX1" fmla="*/ 1308987 w 2617974"/>
                    <a:gd name="connsiteY1" fmla="*/ 1124129 h 5366503"/>
                    <a:gd name="connsiteX2" fmla="*/ 784111 w 2617974"/>
                    <a:gd name="connsiteY2" fmla="*/ 0 h 5366503"/>
                    <a:gd name="connsiteX3" fmla="*/ 0 w 2617974"/>
                    <a:gd name="connsiteY3" fmla="*/ 637062 h 5366503"/>
                    <a:gd name="connsiteX4" fmla="*/ 98014 w 2617974"/>
                    <a:gd name="connsiteY4" fmla="*/ 2626232 h 5366503"/>
                    <a:gd name="connsiteX5" fmla="*/ 506229 w 2617974"/>
                    <a:gd name="connsiteY5" fmla="*/ 2618328 h 5366503"/>
                    <a:gd name="connsiteX6" fmla="*/ 458942 w 2617974"/>
                    <a:gd name="connsiteY6" fmla="*/ 947017 h 5366503"/>
                    <a:gd name="connsiteX7" fmla="*/ 537487 w 2617974"/>
                    <a:gd name="connsiteY7" fmla="*/ 938273 h 5366503"/>
                    <a:gd name="connsiteX8" fmla="*/ 628349 w 2617974"/>
                    <a:gd name="connsiteY8" fmla="*/ 2743738 h 5366503"/>
                    <a:gd name="connsiteX9" fmla="*/ 674177 w 2617974"/>
                    <a:gd name="connsiteY9" fmla="*/ 5262475 h 5366503"/>
                    <a:gd name="connsiteX10" fmla="*/ 1078873 w 2617974"/>
                    <a:gd name="connsiteY10" fmla="*/ 5268268 h 5366503"/>
                    <a:gd name="connsiteX11" fmla="*/ 1259876 w 2617974"/>
                    <a:gd name="connsiteY11" fmla="*/ 2594089 h 5366503"/>
                    <a:gd name="connsiteX12" fmla="*/ 1358098 w 2617974"/>
                    <a:gd name="connsiteY12" fmla="*/ 2594089 h 5366503"/>
                    <a:gd name="connsiteX13" fmla="*/ 1551742 w 2617974"/>
                    <a:gd name="connsiteY13" fmla="*/ 5259840 h 5366503"/>
                    <a:gd name="connsiteX14" fmla="*/ 1956439 w 2617974"/>
                    <a:gd name="connsiteY14" fmla="*/ 5258261 h 5366503"/>
                    <a:gd name="connsiteX15" fmla="*/ 1989625 w 2617974"/>
                    <a:gd name="connsiteY15" fmla="*/ 2743738 h 5366503"/>
                    <a:gd name="connsiteX16" fmla="*/ 2086184 w 2617974"/>
                    <a:gd name="connsiteY16" fmla="*/ 926880 h 5366503"/>
                    <a:gd name="connsiteX17" fmla="*/ 2161881 w 2617974"/>
                    <a:gd name="connsiteY17" fmla="*/ 935622 h 5366503"/>
                    <a:gd name="connsiteX18" fmla="*/ 2111745 w 2617974"/>
                    <a:gd name="connsiteY18" fmla="*/ 2618328 h 5366503"/>
                    <a:gd name="connsiteX19" fmla="*/ 2519960 w 2617974"/>
                    <a:gd name="connsiteY19" fmla="*/ 2626232 h 5366503"/>
                    <a:gd name="connsiteX20" fmla="*/ 2617974 w 2617974"/>
                    <a:gd name="connsiteY20" fmla="*/ 637062 h 5366503"/>
                    <a:gd name="connsiteX21" fmla="*/ 1833863 w 2617974"/>
                    <a:gd name="connsiteY21" fmla="*/ 0 h 5366503"/>
                    <a:gd name="connsiteX0" fmla="*/ 1833863 w 2617974"/>
                    <a:gd name="connsiteY0" fmla="*/ 0 h 5355794"/>
                    <a:gd name="connsiteX1" fmla="*/ 1308987 w 2617974"/>
                    <a:gd name="connsiteY1" fmla="*/ 1124129 h 5355794"/>
                    <a:gd name="connsiteX2" fmla="*/ 784111 w 2617974"/>
                    <a:gd name="connsiteY2" fmla="*/ 0 h 5355794"/>
                    <a:gd name="connsiteX3" fmla="*/ 0 w 2617974"/>
                    <a:gd name="connsiteY3" fmla="*/ 637062 h 5355794"/>
                    <a:gd name="connsiteX4" fmla="*/ 98014 w 2617974"/>
                    <a:gd name="connsiteY4" fmla="*/ 2626232 h 5355794"/>
                    <a:gd name="connsiteX5" fmla="*/ 506229 w 2617974"/>
                    <a:gd name="connsiteY5" fmla="*/ 2618328 h 5355794"/>
                    <a:gd name="connsiteX6" fmla="*/ 458942 w 2617974"/>
                    <a:gd name="connsiteY6" fmla="*/ 947017 h 5355794"/>
                    <a:gd name="connsiteX7" fmla="*/ 537487 w 2617974"/>
                    <a:gd name="connsiteY7" fmla="*/ 938273 h 5355794"/>
                    <a:gd name="connsiteX8" fmla="*/ 628349 w 2617974"/>
                    <a:gd name="connsiteY8" fmla="*/ 2743738 h 5355794"/>
                    <a:gd name="connsiteX9" fmla="*/ 674177 w 2617974"/>
                    <a:gd name="connsiteY9" fmla="*/ 5262475 h 5355794"/>
                    <a:gd name="connsiteX10" fmla="*/ 1078873 w 2617974"/>
                    <a:gd name="connsiteY10" fmla="*/ 5268268 h 5355794"/>
                    <a:gd name="connsiteX11" fmla="*/ 1259876 w 2617974"/>
                    <a:gd name="connsiteY11" fmla="*/ 2594089 h 5355794"/>
                    <a:gd name="connsiteX12" fmla="*/ 1358098 w 2617974"/>
                    <a:gd name="connsiteY12" fmla="*/ 2594089 h 5355794"/>
                    <a:gd name="connsiteX13" fmla="*/ 1551742 w 2617974"/>
                    <a:gd name="connsiteY13" fmla="*/ 5259840 h 5355794"/>
                    <a:gd name="connsiteX14" fmla="*/ 1956439 w 2617974"/>
                    <a:gd name="connsiteY14" fmla="*/ 5258261 h 5355794"/>
                    <a:gd name="connsiteX15" fmla="*/ 1989625 w 2617974"/>
                    <a:gd name="connsiteY15" fmla="*/ 2743738 h 5355794"/>
                    <a:gd name="connsiteX16" fmla="*/ 2086184 w 2617974"/>
                    <a:gd name="connsiteY16" fmla="*/ 926880 h 5355794"/>
                    <a:gd name="connsiteX17" fmla="*/ 2161881 w 2617974"/>
                    <a:gd name="connsiteY17" fmla="*/ 935622 h 5355794"/>
                    <a:gd name="connsiteX18" fmla="*/ 2111745 w 2617974"/>
                    <a:gd name="connsiteY18" fmla="*/ 2618328 h 5355794"/>
                    <a:gd name="connsiteX19" fmla="*/ 2519960 w 2617974"/>
                    <a:gd name="connsiteY19" fmla="*/ 2626232 h 5355794"/>
                    <a:gd name="connsiteX20" fmla="*/ 2617974 w 2617974"/>
                    <a:gd name="connsiteY20" fmla="*/ 637062 h 5355794"/>
                    <a:gd name="connsiteX21" fmla="*/ 1833863 w 2617974"/>
                    <a:gd name="connsiteY21" fmla="*/ 0 h 5355794"/>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25"/>
                    <a:gd name="connsiteX1" fmla="*/ 1308987 w 2617974"/>
                    <a:gd name="connsiteY1" fmla="*/ 1124129 h 5350725"/>
                    <a:gd name="connsiteX2" fmla="*/ 784111 w 2617974"/>
                    <a:gd name="connsiteY2" fmla="*/ 0 h 5350725"/>
                    <a:gd name="connsiteX3" fmla="*/ 0 w 2617974"/>
                    <a:gd name="connsiteY3" fmla="*/ 637062 h 5350725"/>
                    <a:gd name="connsiteX4" fmla="*/ 98014 w 2617974"/>
                    <a:gd name="connsiteY4" fmla="*/ 2626232 h 5350725"/>
                    <a:gd name="connsiteX5" fmla="*/ 506229 w 2617974"/>
                    <a:gd name="connsiteY5" fmla="*/ 2618328 h 5350725"/>
                    <a:gd name="connsiteX6" fmla="*/ 458942 w 2617974"/>
                    <a:gd name="connsiteY6" fmla="*/ 947017 h 5350725"/>
                    <a:gd name="connsiteX7" fmla="*/ 537487 w 2617974"/>
                    <a:gd name="connsiteY7" fmla="*/ 938273 h 5350725"/>
                    <a:gd name="connsiteX8" fmla="*/ 628349 w 2617974"/>
                    <a:gd name="connsiteY8" fmla="*/ 2743738 h 5350725"/>
                    <a:gd name="connsiteX9" fmla="*/ 674177 w 2617974"/>
                    <a:gd name="connsiteY9" fmla="*/ 5262475 h 5350725"/>
                    <a:gd name="connsiteX10" fmla="*/ 1078873 w 2617974"/>
                    <a:gd name="connsiteY10" fmla="*/ 5268268 h 5350725"/>
                    <a:gd name="connsiteX11" fmla="*/ 1259876 w 2617974"/>
                    <a:gd name="connsiteY11" fmla="*/ 2594089 h 5350725"/>
                    <a:gd name="connsiteX12" fmla="*/ 1358098 w 2617974"/>
                    <a:gd name="connsiteY12" fmla="*/ 2594089 h 5350725"/>
                    <a:gd name="connsiteX13" fmla="*/ 1551742 w 2617974"/>
                    <a:gd name="connsiteY13" fmla="*/ 5259840 h 5350725"/>
                    <a:gd name="connsiteX14" fmla="*/ 1956439 w 2617974"/>
                    <a:gd name="connsiteY14" fmla="*/ 5258261 h 5350725"/>
                    <a:gd name="connsiteX15" fmla="*/ 1989625 w 2617974"/>
                    <a:gd name="connsiteY15" fmla="*/ 2743738 h 5350725"/>
                    <a:gd name="connsiteX16" fmla="*/ 2086184 w 2617974"/>
                    <a:gd name="connsiteY16" fmla="*/ 926880 h 5350725"/>
                    <a:gd name="connsiteX17" fmla="*/ 2161881 w 2617974"/>
                    <a:gd name="connsiteY17" fmla="*/ 935622 h 5350725"/>
                    <a:gd name="connsiteX18" fmla="*/ 2111745 w 2617974"/>
                    <a:gd name="connsiteY18" fmla="*/ 2618328 h 5350725"/>
                    <a:gd name="connsiteX19" fmla="*/ 2519960 w 2617974"/>
                    <a:gd name="connsiteY19" fmla="*/ 2626232 h 5350725"/>
                    <a:gd name="connsiteX20" fmla="*/ 2617974 w 2617974"/>
                    <a:gd name="connsiteY20" fmla="*/ 637062 h 5350725"/>
                    <a:gd name="connsiteX21" fmla="*/ 1833863 w 2617974"/>
                    <a:gd name="connsiteY21" fmla="*/ 0 h 5350725"/>
                    <a:gd name="connsiteX0" fmla="*/ 1833863 w 2617974"/>
                    <a:gd name="connsiteY0" fmla="*/ 0 h 5350725"/>
                    <a:gd name="connsiteX1" fmla="*/ 1308987 w 2617974"/>
                    <a:gd name="connsiteY1" fmla="*/ 1124129 h 5350725"/>
                    <a:gd name="connsiteX2" fmla="*/ 784111 w 2617974"/>
                    <a:gd name="connsiteY2" fmla="*/ 0 h 5350725"/>
                    <a:gd name="connsiteX3" fmla="*/ 0 w 2617974"/>
                    <a:gd name="connsiteY3" fmla="*/ 637062 h 5350725"/>
                    <a:gd name="connsiteX4" fmla="*/ 98014 w 2617974"/>
                    <a:gd name="connsiteY4" fmla="*/ 2626232 h 5350725"/>
                    <a:gd name="connsiteX5" fmla="*/ 506229 w 2617974"/>
                    <a:gd name="connsiteY5" fmla="*/ 2618328 h 5350725"/>
                    <a:gd name="connsiteX6" fmla="*/ 458942 w 2617974"/>
                    <a:gd name="connsiteY6" fmla="*/ 947017 h 5350725"/>
                    <a:gd name="connsiteX7" fmla="*/ 537487 w 2617974"/>
                    <a:gd name="connsiteY7" fmla="*/ 938273 h 5350725"/>
                    <a:gd name="connsiteX8" fmla="*/ 628349 w 2617974"/>
                    <a:gd name="connsiteY8" fmla="*/ 2743738 h 5350725"/>
                    <a:gd name="connsiteX9" fmla="*/ 674177 w 2617974"/>
                    <a:gd name="connsiteY9" fmla="*/ 5262475 h 5350725"/>
                    <a:gd name="connsiteX10" fmla="*/ 1078873 w 2617974"/>
                    <a:gd name="connsiteY10" fmla="*/ 5268268 h 5350725"/>
                    <a:gd name="connsiteX11" fmla="*/ 1259876 w 2617974"/>
                    <a:gd name="connsiteY11" fmla="*/ 2594089 h 5350725"/>
                    <a:gd name="connsiteX12" fmla="*/ 1358098 w 2617974"/>
                    <a:gd name="connsiteY12" fmla="*/ 2594089 h 5350725"/>
                    <a:gd name="connsiteX13" fmla="*/ 1551742 w 2617974"/>
                    <a:gd name="connsiteY13" fmla="*/ 5259840 h 5350725"/>
                    <a:gd name="connsiteX14" fmla="*/ 1956439 w 2617974"/>
                    <a:gd name="connsiteY14" fmla="*/ 5258261 h 5350725"/>
                    <a:gd name="connsiteX15" fmla="*/ 1989625 w 2617974"/>
                    <a:gd name="connsiteY15" fmla="*/ 2743738 h 5350725"/>
                    <a:gd name="connsiteX16" fmla="*/ 2086184 w 2617974"/>
                    <a:gd name="connsiteY16" fmla="*/ 926880 h 5350725"/>
                    <a:gd name="connsiteX17" fmla="*/ 2161881 w 2617974"/>
                    <a:gd name="connsiteY17" fmla="*/ 935622 h 5350725"/>
                    <a:gd name="connsiteX18" fmla="*/ 2111745 w 2617974"/>
                    <a:gd name="connsiteY18" fmla="*/ 2618328 h 5350725"/>
                    <a:gd name="connsiteX19" fmla="*/ 2519960 w 2617974"/>
                    <a:gd name="connsiteY19" fmla="*/ 2626232 h 5350725"/>
                    <a:gd name="connsiteX20" fmla="*/ 2617974 w 2617974"/>
                    <a:gd name="connsiteY20" fmla="*/ 637062 h 5350725"/>
                    <a:gd name="connsiteX21" fmla="*/ 1833863 w 2617974"/>
                    <a:gd name="connsiteY21" fmla="*/ 0 h 5350725"/>
                    <a:gd name="connsiteX0" fmla="*/ 1833863 w 2617974"/>
                    <a:gd name="connsiteY0" fmla="*/ 0 h 5350725"/>
                    <a:gd name="connsiteX1" fmla="*/ 1308987 w 2617974"/>
                    <a:gd name="connsiteY1" fmla="*/ 1124129 h 5350725"/>
                    <a:gd name="connsiteX2" fmla="*/ 784111 w 2617974"/>
                    <a:gd name="connsiteY2" fmla="*/ 0 h 5350725"/>
                    <a:gd name="connsiteX3" fmla="*/ 0 w 2617974"/>
                    <a:gd name="connsiteY3" fmla="*/ 637062 h 5350725"/>
                    <a:gd name="connsiteX4" fmla="*/ 98014 w 2617974"/>
                    <a:gd name="connsiteY4" fmla="*/ 2626232 h 5350725"/>
                    <a:gd name="connsiteX5" fmla="*/ 506229 w 2617974"/>
                    <a:gd name="connsiteY5" fmla="*/ 2618328 h 5350725"/>
                    <a:gd name="connsiteX6" fmla="*/ 458942 w 2617974"/>
                    <a:gd name="connsiteY6" fmla="*/ 947017 h 5350725"/>
                    <a:gd name="connsiteX7" fmla="*/ 537487 w 2617974"/>
                    <a:gd name="connsiteY7" fmla="*/ 938273 h 5350725"/>
                    <a:gd name="connsiteX8" fmla="*/ 628349 w 2617974"/>
                    <a:gd name="connsiteY8" fmla="*/ 2743738 h 5350725"/>
                    <a:gd name="connsiteX9" fmla="*/ 674177 w 2617974"/>
                    <a:gd name="connsiteY9" fmla="*/ 5262475 h 5350725"/>
                    <a:gd name="connsiteX10" fmla="*/ 1078873 w 2617974"/>
                    <a:gd name="connsiteY10" fmla="*/ 5268268 h 5350725"/>
                    <a:gd name="connsiteX11" fmla="*/ 1259876 w 2617974"/>
                    <a:gd name="connsiteY11" fmla="*/ 2594089 h 5350725"/>
                    <a:gd name="connsiteX12" fmla="*/ 1358098 w 2617974"/>
                    <a:gd name="connsiteY12" fmla="*/ 2594089 h 5350725"/>
                    <a:gd name="connsiteX13" fmla="*/ 1551742 w 2617974"/>
                    <a:gd name="connsiteY13" fmla="*/ 5259840 h 5350725"/>
                    <a:gd name="connsiteX14" fmla="*/ 1956439 w 2617974"/>
                    <a:gd name="connsiteY14" fmla="*/ 5258261 h 5350725"/>
                    <a:gd name="connsiteX15" fmla="*/ 1989625 w 2617974"/>
                    <a:gd name="connsiteY15" fmla="*/ 2743738 h 5350725"/>
                    <a:gd name="connsiteX16" fmla="*/ 2086184 w 2617974"/>
                    <a:gd name="connsiteY16" fmla="*/ 926880 h 5350725"/>
                    <a:gd name="connsiteX17" fmla="*/ 2161881 w 2617974"/>
                    <a:gd name="connsiteY17" fmla="*/ 935622 h 5350725"/>
                    <a:gd name="connsiteX18" fmla="*/ 2111745 w 2617974"/>
                    <a:gd name="connsiteY18" fmla="*/ 2618328 h 5350725"/>
                    <a:gd name="connsiteX19" fmla="*/ 2519960 w 2617974"/>
                    <a:gd name="connsiteY19" fmla="*/ 2626232 h 5350725"/>
                    <a:gd name="connsiteX20" fmla="*/ 2617974 w 2617974"/>
                    <a:gd name="connsiteY20" fmla="*/ 637062 h 5350725"/>
                    <a:gd name="connsiteX21" fmla="*/ 1833863 w 2617974"/>
                    <a:gd name="connsiteY21" fmla="*/ 0 h 5350725"/>
                    <a:gd name="connsiteX0" fmla="*/ 1833863 w 2617974"/>
                    <a:gd name="connsiteY0" fmla="*/ 0 h 5357290"/>
                    <a:gd name="connsiteX1" fmla="*/ 1308987 w 2617974"/>
                    <a:gd name="connsiteY1" fmla="*/ 1124129 h 5357290"/>
                    <a:gd name="connsiteX2" fmla="*/ 784111 w 2617974"/>
                    <a:gd name="connsiteY2" fmla="*/ 0 h 5357290"/>
                    <a:gd name="connsiteX3" fmla="*/ 0 w 2617974"/>
                    <a:gd name="connsiteY3" fmla="*/ 637062 h 5357290"/>
                    <a:gd name="connsiteX4" fmla="*/ 98014 w 2617974"/>
                    <a:gd name="connsiteY4" fmla="*/ 2626232 h 5357290"/>
                    <a:gd name="connsiteX5" fmla="*/ 506229 w 2617974"/>
                    <a:gd name="connsiteY5" fmla="*/ 2618328 h 5357290"/>
                    <a:gd name="connsiteX6" fmla="*/ 458942 w 2617974"/>
                    <a:gd name="connsiteY6" fmla="*/ 947017 h 5357290"/>
                    <a:gd name="connsiteX7" fmla="*/ 537487 w 2617974"/>
                    <a:gd name="connsiteY7" fmla="*/ 938273 h 5357290"/>
                    <a:gd name="connsiteX8" fmla="*/ 628349 w 2617974"/>
                    <a:gd name="connsiteY8" fmla="*/ 2743738 h 5357290"/>
                    <a:gd name="connsiteX9" fmla="*/ 674177 w 2617974"/>
                    <a:gd name="connsiteY9" fmla="*/ 5262475 h 5357290"/>
                    <a:gd name="connsiteX10" fmla="*/ 1078873 w 2617974"/>
                    <a:gd name="connsiteY10" fmla="*/ 5268268 h 5357290"/>
                    <a:gd name="connsiteX11" fmla="*/ 1259876 w 2617974"/>
                    <a:gd name="connsiteY11" fmla="*/ 2594089 h 5357290"/>
                    <a:gd name="connsiteX12" fmla="*/ 1358098 w 2617974"/>
                    <a:gd name="connsiteY12" fmla="*/ 2594089 h 5357290"/>
                    <a:gd name="connsiteX13" fmla="*/ 1551742 w 2617974"/>
                    <a:gd name="connsiteY13" fmla="*/ 5259840 h 5357290"/>
                    <a:gd name="connsiteX14" fmla="*/ 1956439 w 2617974"/>
                    <a:gd name="connsiteY14" fmla="*/ 5258261 h 5357290"/>
                    <a:gd name="connsiteX15" fmla="*/ 1989625 w 2617974"/>
                    <a:gd name="connsiteY15" fmla="*/ 2743738 h 5357290"/>
                    <a:gd name="connsiteX16" fmla="*/ 2086184 w 2617974"/>
                    <a:gd name="connsiteY16" fmla="*/ 926880 h 5357290"/>
                    <a:gd name="connsiteX17" fmla="*/ 2161881 w 2617974"/>
                    <a:gd name="connsiteY17" fmla="*/ 935622 h 5357290"/>
                    <a:gd name="connsiteX18" fmla="*/ 2111745 w 2617974"/>
                    <a:gd name="connsiteY18" fmla="*/ 2618328 h 5357290"/>
                    <a:gd name="connsiteX19" fmla="*/ 2519960 w 2617974"/>
                    <a:gd name="connsiteY19" fmla="*/ 2626232 h 5357290"/>
                    <a:gd name="connsiteX20" fmla="*/ 2617974 w 2617974"/>
                    <a:gd name="connsiteY20" fmla="*/ 637062 h 5357290"/>
                    <a:gd name="connsiteX21" fmla="*/ 1833863 w 2617974"/>
                    <a:gd name="connsiteY21" fmla="*/ 0 h 5357290"/>
                    <a:gd name="connsiteX0" fmla="*/ 1833863 w 2617974"/>
                    <a:gd name="connsiteY0" fmla="*/ 0 h 5357290"/>
                    <a:gd name="connsiteX1" fmla="*/ 1308987 w 2617974"/>
                    <a:gd name="connsiteY1" fmla="*/ 1124129 h 5357290"/>
                    <a:gd name="connsiteX2" fmla="*/ 784111 w 2617974"/>
                    <a:gd name="connsiteY2" fmla="*/ 0 h 5357290"/>
                    <a:gd name="connsiteX3" fmla="*/ 0 w 2617974"/>
                    <a:gd name="connsiteY3" fmla="*/ 637062 h 5357290"/>
                    <a:gd name="connsiteX4" fmla="*/ 98014 w 2617974"/>
                    <a:gd name="connsiteY4" fmla="*/ 2626232 h 5357290"/>
                    <a:gd name="connsiteX5" fmla="*/ 506229 w 2617974"/>
                    <a:gd name="connsiteY5" fmla="*/ 2618328 h 5357290"/>
                    <a:gd name="connsiteX6" fmla="*/ 458942 w 2617974"/>
                    <a:gd name="connsiteY6" fmla="*/ 947017 h 5357290"/>
                    <a:gd name="connsiteX7" fmla="*/ 537487 w 2617974"/>
                    <a:gd name="connsiteY7" fmla="*/ 938273 h 5357290"/>
                    <a:gd name="connsiteX8" fmla="*/ 628349 w 2617974"/>
                    <a:gd name="connsiteY8" fmla="*/ 2743738 h 5357290"/>
                    <a:gd name="connsiteX9" fmla="*/ 674177 w 2617974"/>
                    <a:gd name="connsiteY9" fmla="*/ 5262475 h 5357290"/>
                    <a:gd name="connsiteX10" fmla="*/ 1078873 w 2617974"/>
                    <a:gd name="connsiteY10" fmla="*/ 5268268 h 5357290"/>
                    <a:gd name="connsiteX11" fmla="*/ 1259876 w 2617974"/>
                    <a:gd name="connsiteY11" fmla="*/ 2594089 h 5357290"/>
                    <a:gd name="connsiteX12" fmla="*/ 1358098 w 2617974"/>
                    <a:gd name="connsiteY12" fmla="*/ 2594089 h 5357290"/>
                    <a:gd name="connsiteX13" fmla="*/ 1551742 w 2617974"/>
                    <a:gd name="connsiteY13" fmla="*/ 5259840 h 5357290"/>
                    <a:gd name="connsiteX14" fmla="*/ 1956439 w 2617974"/>
                    <a:gd name="connsiteY14" fmla="*/ 5258261 h 5357290"/>
                    <a:gd name="connsiteX15" fmla="*/ 1989625 w 2617974"/>
                    <a:gd name="connsiteY15" fmla="*/ 2743738 h 5357290"/>
                    <a:gd name="connsiteX16" fmla="*/ 2086184 w 2617974"/>
                    <a:gd name="connsiteY16" fmla="*/ 926880 h 5357290"/>
                    <a:gd name="connsiteX17" fmla="*/ 2161881 w 2617974"/>
                    <a:gd name="connsiteY17" fmla="*/ 935622 h 5357290"/>
                    <a:gd name="connsiteX18" fmla="*/ 2111745 w 2617974"/>
                    <a:gd name="connsiteY18" fmla="*/ 2618328 h 5357290"/>
                    <a:gd name="connsiteX19" fmla="*/ 2519960 w 2617974"/>
                    <a:gd name="connsiteY19" fmla="*/ 2626232 h 5357290"/>
                    <a:gd name="connsiteX20" fmla="*/ 2617974 w 2617974"/>
                    <a:gd name="connsiteY20" fmla="*/ 637062 h 5357290"/>
                    <a:gd name="connsiteX21" fmla="*/ 1833863 w 2617974"/>
                    <a:gd name="connsiteY21" fmla="*/ 0 h 5357290"/>
                    <a:gd name="connsiteX0" fmla="*/ 1833863 w 2617974"/>
                    <a:gd name="connsiteY0" fmla="*/ 0 h 5361814"/>
                    <a:gd name="connsiteX1" fmla="*/ 1308987 w 2617974"/>
                    <a:gd name="connsiteY1" fmla="*/ 1124129 h 5361814"/>
                    <a:gd name="connsiteX2" fmla="*/ 784111 w 2617974"/>
                    <a:gd name="connsiteY2" fmla="*/ 0 h 5361814"/>
                    <a:gd name="connsiteX3" fmla="*/ 0 w 2617974"/>
                    <a:gd name="connsiteY3" fmla="*/ 637062 h 5361814"/>
                    <a:gd name="connsiteX4" fmla="*/ 98014 w 2617974"/>
                    <a:gd name="connsiteY4" fmla="*/ 2626232 h 5361814"/>
                    <a:gd name="connsiteX5" fmla="*/ 506229 w 2617974"/>
                    <a:gd name="connsiteY5" fmla="*/ 2618328 h 5361814"/>
                    <a:gd name="connsiteX6" fmla="*/ 458942 w 2617974"/>
                    <a:gd name="connsiteY6" fmla="*/ 947017 h 5361814"/>
                    <a:gd name="connsiteX7" fmla="*/ 537487 w 2617974"/>
                    <a:gd name="connsiteY7" fmla="*/ 938273 h 5361814"/>
                    <a:gd name="connsiteX8" fmla="*/ 628349 w 2617974"/>
                    <a:gd name="connsiteY8" fmla="*/ 2743738 h 5361814"/>
                    <a:gd name="connsiteX9" fmla="*/ 674177 w 2617974"/>
                    <a:gd name="connsiteY9" fmla="*/ 5262475 h 5361814"/>
                    <a:gd name="connsiteX10" fmla="*/ 1078873 w 2617974"/>
                    <a:gd name="connsiteY10" fmla="*/ 5268268 h 5361814"/>
                    <a:gd name="connsiteX11" fmla="*/ 1259876 w 2617974"/>
                    <a:gd name="connsiteY11" fmla="*/ 2594089 h 5361814"/>
                    <a:gd name="connsiteX12" fmla="*/ 1358098 w 2617974"/>
                    <a:gd name="connsiteY12" fmla="*/ 2594089 h 5361814"/>
                    <a:gd name="connsiteX13" fmla="*/ 1551742 w 2617974"/>
                    <a:gd name="connsiteY13" fmla="*/ 5259840 h 5361814"/>
                    <a:gd name="connsiteX14" fmla="*/ 1956439 w 2617974"/>
                    <a:gd name="connsiteY14" fmla="*/ 5258261 h 5361814"/>
                    <a:gd name="connsiteX15" fmla="*/ 1989625 w 2617974"/>
                    <a:gd name="connsiteY15" fmla="*/ 2743738 h 5361814"/>
                    <a:gd name="connsiteX16" fmla="*/ 2086184 w 2617974"/>
                    <a:gd name="connsiteY16" fmla="*/ 926880 h 5361814"/>
                    <a:gd name="connsiteX17" fmla="*/ 2161881 w 2617974"/>
                    <a:gd name="connsiteY17" fmla="*/ 935622 h 5361814"/>
                    <a:gd name="connsiteX18" fmla="*/ 2111745 w 2617974"/>
                    <a:gd name="connsiteY18" fmla="*/ 2618328 h 5361814"/>
                    <a:gd name="connsiteX19" fmla="*/ 2519960 w 2617974"/>
                    <a:gd name="connsiteY19" fmla="*/ 2626232 h 5361814"/>
                    <a:gd name="connsiteX20" fmla="*/ 2617974 w 2617974"/>
                    <a:gd name="connsiteY20" fmla="*/ 637062 h 5361814"/>
                    <a:gd name="connsiteX21" fmla="*/ 1833863 w 2617974"/>
                    <a:gd name="connsiteY21" fmla="*/ 0 h 5361814"/>
                    <a:gd name="connsiteX0" fmla="*/ 1833863 w 2617974"/>
                    <a:gd name="connsiteY0" fmla="*/ 0 h 5361814"/>
                    <a:gd name="connsiteX1" fmla="*/ 1308987 w 2617974"/>
                    <a:gd name="connsiteY1" fmla="*/ 1124129 h 5361814"/>
                    <a:gd name="connsiteX2" fmla="*/ 784111 w 2617974"/>
                    <a:gd name="connsiteY2" fmla="*/ 0 h 5361814"/>
                    <a:gd name="connsiteX3" fmla="*/ 0 w 2617974"/>
                    <a:gd name="connsiteY3" fmla="*/ 637062 h 5361814"/>
                    <a:gd name="connsiteX4" fmla="*/ 98014 w 2617974"/>
                    <a:gd name="connsiteY4" fmla="*/ 2626232 h 5361814"/>
                    <a:gd name="connsiteX5" fmla="*/ 506229 w 2617974"/>
                    <a:gd name="connsiteY5" fmla="*/ 2618328 h 5361814"/>
                    <a:gd name="connsiteX6" fmla="*/ 458942 w 2617974"/>
                    <a:gd name="connsiteY6" fmla="*/ 947017 h 5361814"/>
                    <a:gd name="connsiteX7" fmla="*/ 537487 w 2617974"/>
                    <a:gd name="connsiteY7" fmla="*/ 938273 h 5361814"/>
                    <a:gd name="connsiteX8" fmla="*/ 628349 w 2617974"/>
                    <a:gd name="connsiteY8" fmla="*/ 2743738 h 5361814"/>
                    <a:gd name="connsiteX9" fmla="*/ 674177 w 2617974"/>
                    <a:gd name="connsiteY9" fmla="*/ 5262475 h 5361814"/>
                    <a:gd name="connsiteX10" fmla="*/ 1078873 w 2617974"/>
                    <a:gd name="connsiteY10" fmla="*/ 5268268 h 5361814"/>
                    <a:gd name="connsiteX11" fmla="*/ 1259876 w 2617974"/>
                    <a:gd name="connsiteY11" fmla="*/ 2594089 h 5361814"/>
                    <a:gd name="connsiteX12" fmla="*/ 1358098 w 2617974"/>
                    <a:gd name="connsiteY12" fmla="*/ 2594089 h 5361814"/>
                    <a:gd name="connsiteX13" fmla="*/ 1551742 w 2617974"/>
                    <a:gd name="connsiteY13" fmla="*/ 5259840 h 5361814"/>
                    <a:gd name="connsiteX14" fmla="*/ 1960653 w 2617974"/>
                    <a:gd name="connsiteY14" fmla="*/ 5258261 h 5361814"/>
                    <a:gd name="connsiteX15" fmla="*/ 1989625 w 2617974"/>
                    <a:gd name="connsiteY15" fmla="*/ 2743738 h 5361814"/>
                    <a:gd name="connsiteX16" fmla="*/ 2086184 w 2617974"/>
                    <a:gd name="connsiteY16" fmla="*/ 926880 h 5361814"/>
                    <a:gd name="connsiteX17" fmla="*/ 2161881 w 2617974"/>
                    <a:gd name="connsiteY17" fmla="*/ 935622 h 5361814"/>
                    <a:gd name="connsiteX18" fmla="*/ 2111745 w 2617974"/>
                    <a:gd name="connsiteY18" fmla="*/ 2618328 h 5361814"/>
                    <a:gd name="connsiteX19" fmla="*/ 2519960 w 2617974"/>
                    <a:gd name="connsiteY19" fmla="*/ 2626232 h 5361814"/>
                    <a:gd name="connsiteX20" fmla="*/ 2617974 w 2617974"/>
                    <a:gd name="connsiteY20" fmla="*/ 637062 h 5361814"/>
                    <a:gd name="connsiteX21" fmla="*/ 1833863 w 2617974"/>
                    <a:gd name="connsiteY21" fmla="*/ 0 h 5361814"/>
                    <a:gd name="connsiteX0" fmla="*/ 1833863 w 2617974"/>
                    <a:gd name="connsiteY0" fmla="*/ 0 h 5361814"/>
                    <a:gd name="connsiteX1" fmla="*/ 1308987 w 2617974"/>
                    <a:gd name="connsiteY1" fmla="*/ 1124129 h 5361814"/>
                    <a:gd name="connsiteX2" fmla="*/ 784111 w 2617974"/>
                    <a:gd name="connsiteY2" fmla="*/ 0 h 5361814"/>
                    <a:gd name="connsiteX3" fmla="*/ 0 w 2617974"/>
                    <a:gd name="connsiteY3" fmla="*/ 637062 h 5361814"/>
                    <a:gd name="connsiteX4" fmla="*/ 98014 w 2617974"/>
                    <a:gd name="connsiteY4" fmla="*/ 2626232 h 5361814"/>
                    <a:gd name="connsiteX5" fmla="*/ 506229 w 2617974"/>
                    <a:gd name="connsiteY5" fmla="*/ 2618328 h 5361814"/>
                    <a:gd name="connsiteX6" fmla="*/ 458942 w 2617974"/>
                    <a:gd name="connsiteY6" fmla="*/ 947017 h 5361814"/>
                    <a:gd name="connsiteX7" fmla="*/ 537487 w 2617974"/>
                    <a:gd name="connsiteY7" fmla="*/ 938273 h 5361814"/>
                    <a:gd name="connsiteX8" fmla="*/ 628349 w 2617974"/>
                    <a:gd name="connsiteY8" fmla="*/ 2743738 h 5361814"/>
                    <a:gd name="connsiteX9" fmla="*/ 674177 w 2617974"/>
                    <a:gd name="connsiteY9" fmla="*/ 5262475 h 5361814"/>
                    <a:gd name="connsiteX10" fmla="*/ 1078873 w 2617974"/>
                    <a:gd name="connsiteY10" fmla="*/ 5268268 h 5361814"/>
                    <a:gd name="connsiteX11" fmla="*/ 1259876 w 2617974"/>
                    <a:gd name="connsiteY11" fmla="*/ 2594089 h 5361814"/>
                    <a:gd name="connsiteX12" fmla="*/ 1358098 w 2617974"/>
                    <a:gd name="connsiteY12" fmla="*/ 2594089 h 5361814"/>
                    <a:gd name="connsiteX13" fmla="*/ 1551742 w 2617974"/>
                    <a:gd name="connsiteY13" fmla="*/ 5259840 h 5361814"/>
                    <a:gd name="connsiteX14" fmla="*/ 1960653 w 2617974"/>
                    <a:gd name="connsiteY14" fmla="*/ 5258261 h 5361814"/>
                    <a:gd name="connsiteX15" fmla="*/ 1989625 w 2617974"/>
                    <a:gd name="connsiteY15" fmla="*/ 2743738 h 5361814"/>
                    <a:gd name="connsiteX16" fmla="*/ 2086184 w 2617974"/>
                    <a:gd name="connsiteY16" fmla="*/ 926880 h 5361814"/>
                    <a:gd name="connsiteX17" fmla="*/ 2161881 w 2617974"/>
                    <a:gd name="connsiteY17" fmla="*/ 935622 h 5361814"/>
                    <a:gd name="connsiteX18" fmla="*/ 2111745 w 2617974"/>
                    <a:gd name="connsiteY18" fmla="*/ 2618328 h 5361814"/>
                    <a:gd name="connsiteX19" fmla="*/ 2519960 w 2617974"/>
                    <a:gd name="connsiteY19" fmla="*/ 2626232 h 5361814"/>
                    <a:gd name="connsiteX20" fmla="*/ 2617974 w 2617974"/>
                    <a:gd name="connsiteY20" fmla="*/ 637062 h 5361814"/>
                    <a:gd name="connsiteX21" fmla="*/ 1833863 w 2617974"/>
                    <a:gd name="connsiteY21" fmla="*/ 0 h 5361814"/>
                    <a:gd name="connsiteX0" fmla="*/ 1833863 w 2617974"/>
                    <a:gd name="connsiteY0" fmla="*/ 0 h 5368366"/>
                    <a:gd name="connsiteX1" fmla="*/ 1308987 w 2617974"/>
                    <a:gd name="connsiteY1" fmla="*/ 1124129 h 5368366"/>
                    <a:gd name="connsiteX2" fmla="*/ 784111 w 2617974"/>
                    <a:gd name="connsiteY2" fmla="*/ 0 h 5368366"/>
                    <a:gd name="connsiteX3" fmla="*/ 0 w 2617974"/>
                    <a:gd name="connsiteY3" fmla="*/ 637062 h 5368366"/>
                    <a:gd name="connsiteX4" fmla="*/ 98014 w 2617974"/>
                    <a:gd name="connsiteY4" fmla="*/ 2626232 h 5368366"/>
                    <a:gd name="connsiteX5" fmla="*/ 506229 w 2617974"/>
                    <a:gd name="connsiteY5" fmla="*/ 2618328 h 5368366"/>
                    <a:gd name="connsiteX6" fmla="*/ 458942 w 2617974"/>
                    <a:gd name="connsiteY6" fmla="*/ 947017 h 5368366"/>
                    <a:gd name="connsiteX7" fmla="*/ 537487 w 2617974"/>
                    <a:gd name="connsiteY7" fmla="*/ 938273 h 5368366"/>
                    <a:gd name="connsiteX8" fmla="*/ 628349 w 2617974"/>
                    <a:gd name="connsiteY8" fmla="*/ 2743738 h 5368366"/>
                    <a:gd name="connsiteX9" fmla="*/ 674177 w 2617974"/>
                    <a:gd name="connsiteY9" fmla="*/ 5262475 h 5368366"/>
                    <a:gd name="connsiteX10" fmla="*/ 1078873 w 2617974"/>
                    <a:gd name="connsiteY10" fmla="*/ 5268268 h 5368366"/>
                    <a:gd name="connsiteX11" fmla="*/ 1259876 w 2617974"/>
                    <a:gd name="connsiteY11" fmla="*/ 2594089 h 5368366"/>
                    <a:gd name="connsiteX12" fmla="*/ 1358098 w 2617974"/>
                    <a:gd name="connsiteY12" fmla="*/ 2594089 h 5368366"/>
                    <a:gd name="connsiteX13" fmla="*/ 1551742 w 2617974"/>
                    <a:gd name="connsiteY13" fmla="*/ 5259840 h 5368366"/>
                    <a:gd name="connsiteX14" fmla="*/ 1960653 w 2617974"/>
                    <a:gd name="connsiteY14" fmla="*/ 5258261 h 5368366"/>
                    <a:gd name="connsiteX15" fmla="*/ 1989625 w 2617974"/>
                    <a:gd name="connsiteY15" fmla="*/ 2743738 h 5368366"/>
                    <a:gd name="connsiteX16" fmla="*/ 2086184 w 2617974"/>
                    <a:gd name="connsiteY16" fmla="*/ 926880 h 5368366"/>
                    <a:gd name="connsiteX17" fmla="*/ 2161881 w 2617974"/>
                    <a:gd name="connsiteY17" fmla="*/ 935622 h 5368366"/>
                    <a:gd name="connsiteX18" fmla="*/ 2111745 w 2617974"/>
                    <a:gd name="connsiteY18" fmla="*/ 2618328 h 5368366"/>
                    <a:gd name="connsiteX19" fmla="*/ 2519960 w 2617974"/>
                    <a:gd name="connsiteY19" fmla="*/ 2626232 h 5368366"/>
                    <a:gd name="connsiteX20" fmla="*/ 2617974 w 2617974"/>
                    <a:gd name="connsiteY20" fmla="*/ 637062 h 5368366"/>
                    <a:gd name="connsiteX21" fmla="*/ 1833863 w 2617974"/>
                    <a:gd name="connsiteY21" fmla="*/ 0 h 5368366"/>
                    <a:gd name="connsiteX0" fmla="*/ 1833863 w 2617974"/>
                    <a:gd name="connsiteY0" fmla="*/ 0 h 5368366"/>
                    <a:gd name="connsiteX1" fmla="*/ 1308987 w 2617974"/>
                    <a:gd name="connsiteY1" fmla="*/ 1124129 h 5368366"/>
                    <a:gd name="connsiteX2" fmla="*/ 784111 w 2617974"/>
                    <a:gd name="connsiteY2" fmla="*/ 0 h 5368366"/>
                    <a:gd name="connsiteX3" fmla="*/ 0 w 2617974"/>
                    <a:gd name="connsiteY3" fmla="*/ 637062 h 5368366"/>
                    <a:gd name="connsiteX4" fmla="*/ 98014 w 2617974"/>
                    <a:gd name="connsiteY4" fmla="*/ 2626232 h 5368366"/>
                    <a:gd name="connsiteX5" fmla="*/ 506229 w 2617974"/>
                    <a:gd name="connsiteY5" fmla="*/ 2618328 h 5368366"/>
                    <a:gd name="connsiteX6" fmla="*/ 458942 w 2617974"/>
                    <a:gd name="connsiteY6" fmla="*/ 947017 h 5368366"/>
                    <a:gd name="connsiteX7" fmla="*/ 537487 w 2617974"/>
                    <a:gd name="connsiteY7" fmla="*/ 938273 h 5368366"/>
                    <a:gd name="connsiteX8" fmla="*/ 628349 w 2617974"/>
                    <a:gd name="connsiteY8" fmla="*/ 2743738 h 5368366"/>
                    <a:gd name="connsiteX9" fmla="*/ 674177 w 2617974"/>
                    <a:gd name="connsiteY9" fmla="*/ 5262475 h 5368366"/>
                    <a:gd name="connsiteX10" fmla="*/ 1078873 w 2617974"/>
                    <a:gd name="connsiteY10" fmla="*/ 5268268 h 5368366"/>
                    <a:gd name="connsiteX11" fmla="*/ 1259876 w 2617974"/>
                    <a:gd name="connsiteY11" fmla="*/ 2594089 h 5368366"/>
                    <a:gd name="connsiteX12" fmla="*/ 1358098 w 2617974"/>
                    <a:gd name="connsiteY12" fmla="*/ 2594089 h 5368366"/>
                    <a:gd name="connsiteX13" fmla="*/ 1551742 w 2617974"/>
                    <a:gd name="connsiteY13" fmla="*/ 5259840 h 5368366"/>
                    <a:gd name="connsiteX14" fmla="*/ 1960653 w 2617974"/>
                    <a:gd name="connsiteY14" fmla="*/ 5258261 h 5368366"/>
                    <a:gd name="connsiteX15" fmla="*/ 1989625 w 2617974"/>
                    <a:gd name="connsiteY15" fmla="*/ 2743738 h 5368366"/>
                    <a:gd name="connsiteX16" fmla="*/ 2086184 w 2617974"/>
                    <a:gd name="connsiteY16" fmla="*/ 926880 h 5368366"/>
                    <a:gd name="connsiteX17" fmla="*/ 2161881 w 2617974"/>
                    <a:gd name="connsiteY17" fmla="*/ 935622 h 5368366"/>
                    <a:gd name="connsiteX18" fmla="*/ 2111745 w 2617974"/>
                    <a:gd name="connsiteY18" fmla="*/ 2618328 h 5368366"/>
                    <a:gd name="connsiteX19" fmla="*/ 2519960 w 2617974"/>
                    <a:gd name="connsiteY19" fmla="*/ 2626232 h 5368366"/>
                    <a:gd name="connsiteX20" fmla="*/ 2617974 w 2617974"/>
                    <a:gd name="connsiteY20" fmla="*/ 637062 h 5368366"/>
                    <a:gd name="connsiteX21" fmla="*/ 1833863 w 2617974"/>
                    <a:gd name="connsiteY21" fmla="*/ 0 h 5368366"/>
                    <a:gd name="connsiteX0" fmla="*/ 1833863 w 2617974"/>
                    <a:gd name="connsiteY0" fmla="*/ 0 h 5368366"/>
                    <a:gd name="connsiteX1" fmla="*/ 1308987 w 2617974"/>
                    <a:gd name="connsiteY1" fmla="*/ 1124129 h 5368366"/>
                    <a:gd name="connsiteX2" fmla="*/ 784111 w 2617974"/>
                    <a:gd name="connsiteY2" fmla="*/ 0 h 5368366"/>
                    <a:gd name="connsiteX3" fmla="*/ 0 w 2617974"/>
                    <a:gd name="connsiteY3" fmla="*/ 637062 h 5368366"/>
                    <a:gd name="connsiteX4" fmla="*/ 98014 w 2617974"/>
                    <a:gd name="connsiteY4" fmla="*/ 2626232 h 5368366"/>
                    <a:gd name="connsiteX5" fmla="*/ 506229 w 2617974"/>
                    <a:gd name="connsiteY5" fmla="*/ 2618328 h 5368366"/>
                    <a:gd name="connsiteX6" fmla="*/ 458942 w 2617974"/>
                    <a:gd name="connsiteY6" fmla="*/ 947017 h 5368366"/>
                    <a:gd name="connsiteX7" fmla="*/ 537487 w 2617974"/>
                    <a:gd name="connsiteY7" fmla="*/ 938273 h 5368366"/>
                    <a:gd name="connsiteX8" fmla="*/ 628349 w 2617974"/>
                    <a:gd name="connsiteY8" fmla="*/ 2743738 h 5368366"/>
                    <a:gd name="connsiteX9" fmla="*/ 674177 w 2617974"/>
                    <a:gd name="connsiteY9" fmla="*/ 5262475 h 5368366"/>
                    <a:gd name="connsiteX10" fmla="*/ 1078873 w 2617974"/>
                    <a:gd name="connsiteY10" fmla="*/ 5268268 h 5368366"/>
                    <a:gd name="connsiteX11" fmla="*/ 1259876 w 2617974"/>
                    <a:gd name="connsiteY11" fmla="*/ 2594089 h 5368366"/>
                    <a:gd name="connsiteX12" fmla="*/ 1358098 w 2617974"/>
                    <a:gd name="connsiteY12" fmla="*/ 2594089 h 5368366"/>
                    <a:gd name="connsiteX13" fmla="*/ 1551742 w 2617974"/>
                    <a:gd name="connsiteY13" fmla="*/ 5259840 h 5368366"/>
                    <a:gd name="connsiteX14" fmla="*/ 1970080 w 2617974"/>
                    <a:gd name="connsiteY14" fmla="*/ 5258261 h 5368366"/>
                    <a:gd name="connsiteX15" fmla="*/ 1989625 w 2617974"/>
                    <a:gd name="connsiteY15" fmla="*/ 2743738 h 5368366"/>
                    <a:gd name="connsiteX16" fmla="*/ 2086184 w 2617974"/>
                    <a:gd name="connsiteY16" fmla="*/ 926880 h 5368366"/>
                    <a:gd name="connsiteX17" fmla="*/ 2161881 w 2617974"/>
                    <a:gd name="connsiteY17" fmla="*/ 935622 h 5368366"/>
                    <a:gd name="connsiteX18" fmla="*/ 2111745 w 2617974"/>
                    <a:gd name="connsiteY18" fmla="*/ 2618328 h 5368366"/>
                    <a:gd name="connsiteX19" fmla="*/ 2519960 w 2617974"/>
                    <a:gd name="connsiteY19" fmla="*/ 2626232 h 5368366"/>
                    <a:gd name="connsiteX20" fmla="*/ 2617974 w 2617974"/>
                    <a:gd name="connsiteY20" fmla="*/ 637062 h 5368366"/>
                    <a:gd name="connsiteX21" fmla="*/ 1833863 w 2617974"/>
                    <a:gd name="connsiteY21" fmla="*/ 0 h 5368366"/>
                    <a:gd name="connsiteX0" fmla="*/ 1833863 w 2617974"/>
                    <a:gd name="connsiteY0" fmla="*/ 0 h 5364140"/>
                    <a:gd name="connsiteX1" fmla="*/ 1308987 w 2617974"/>
                    <a:gd name="connsiteY1" fmla="*/ 1124129 h 5364140"/>
                    <a:gd name="connsiteX2" fmla="*/ 784111 w 2617974"/>
                    <a:gd name="connsiteY2" fmla="*/ 0 h 5364140"/>
                    <a:gd name="connsiteX3" fmla="*/ 0 w 2617974"/>
                    <a:gd name="connsiteY3" fmla="*/ 637062 h 5364140"/>
                    <a:gd name="connsiteX4" fmla="*/ 98014 w 2617974"/>
                    <a:gd name="connsiteY4" fmla="*/ 2626232 h 5364140"/>
                    <a:gd name="connsiteX5" fmla="*/ 506229 w 2617974"/>
                    <a:gd name="connsiteY5" fmla="*/ 2618328 h 5364140"/>
                    <a:gd name="connsiteX6" fmla="*/ 458942 w 2617974"/>
                    <a:gd name="connsiteY6" fmla="*/ 947017 h 5364140"/>
                    <a:gd name="connsiteX7" fmla="*/ 537487 w 2617974"/>
                    <a:gd name="connsiteY7" fmla="*/ 938273 h 5364140"/>
                    <a:gd name="connsiteX8" fmla="*/ 628349 w 2617974"/>
                    <a:gd name="connsiteY8" fmla="*/ 2743738 h 5364140"/>
                    <a:gd name="connsiteX9" fmla="*/ 660036 w 2617974"/>
                    <a:gd name="connsiteY9" fmla="*/ 5253048 h 5364140"/>
                    <a:gd name="connsiteX10" fmla="*/ 1078873 w 2617974"/>
                    <a:gd name="connsiteY10" fmla="*/ 5268268 h 5364140"/>
                    <a:gd name="connsiteX11" fmla="*/ 1259876 w 2617974"/>
                    <a:gd name="connsiteY11" fmla="*/ 2594089 h 5364140"/>
                    <a:gd name="connsiteX12" fmla="*/ 1358098 w 2617974"/>
                    <a:gd name="connsiteY12" fmla="*/ 2594089 h 5364140"/>
                    <a:gd name="connsiteX13" fmla="*/ 1551742 w 2617974"/>
                    <a:gd name="connsiteY13" fmla="*/ 5259840 h 5364140"/>
                    <a:gd name="connsiteX14" fmla="*/ 1970080 w 2617974"/>
                    <a:gd name="connsiteY14" fmla="*/ 5258261 h 5364140"/>
                    <a:gd name="connsiteX15" fmla="*/ 1989625 w 2617974"/>
                    <a:gd name="connsiteY15" fmla="*/ 2743738 h 5364140"/>
                    <a:gd name="connsiteX16" fmla="*/ 2086184 w 2617974"/>
                    <a:gd name="connsiteY16" fmla="*/ 926880 h 5364140"/>
                    <a:gd name="connsiteX17" fmla="*/ 2161881 w 2617974"/>
                    <a:gd name="connsiteY17" fmla="*/ 935622 h 5364140"/>
                    <a:gd name="connsiteX18" fmla="*/ 2111745 w 2617974"/>
                    <a:gd name="connsiteY18" fmla="*/ 2618328 h 5364140"/>
                    <a:gd name="connsiteX19" fmla="*/ 2519960 w 2617974"/>
                    <a:gd name="connsiteY19" fmla="*/ 2626232 h 5364140"/>
                    <a:gd name="connsiteX20" fmla="*/ 2617974 w 2617974"/>
                    <a:gd name="connsiteY20" fmla="*/ 637062 h 5364140"/>
                    <a:gd name="connsiteX21" fmla="*/ 1833863 w 2617974"/>
                    <a:gd name="connsiteY21" fmla="*/ 0 h 5364140"/>
                    <a:gd name="connsiteX0" fmla="*/ 1833863 w 2617974"/>
                    <a:gd name="connsiteY0" fmla="*/ 0 h 5364140"/>
                    <a:gd name="connsiteX1" fmla="*/ 1308987 w 2617974"/>
                    <a:gd name="connsiteY1" fmla="*/ 1124129 h 5364140"/>
                    <a:gd name="connsiteX2" fmla="*/ 784111 w 2617974"/>
                    <a:gd name="connsiteY2" fmla="*/ 0 h 5364140"/>
                    <a:gd name="connsiteX3" fmla="*/ 0 w 2617974"/>
                    <a:gd name="connsiteY3" fmla="*/ 637062 h 5364140"/>
                    <a:gd name="connsiteX4" fmla="*/ 98014 w 2617974"/>
                    <a:gd name="connsiteY4" fmla="*/ 2626232 h 5364140"/>
                    <a:gd name="connsiteX5" fmla="*/ 506229 w 2617974"/>
                    <a:gd name="connsiteY5" fmla="*/ 2618328 h 5364140"/>
                    <a:gd name="connsiteX6" fmla="*/ 458942 w 2617974"/>
                    <a:gd name="connsiteY6" fmla="*/ 947017 h 5364140"/>
                    <a:gd name="connsiteX7" fmla="*/ 537487 w 2617974"/>
                    <a:gd name="connsiteY7" fmla="*/ 938273 h 5364140"/>
                    <a:gd name="connsiteX8" fmla="*/ 628349 w 2617974"/>
                    <a:gd name="connsiteY8" fmla="*/ 2743738 h 5364140"/>
                    <a:gd name="connsiteX9" fmla="*/ 660036 w 2617974"/>
                    <a:gd name="connsiteY9" fmla="*/ 5253048 h 5364140"/>
                    <a:gd name="connsiteX10" fmla="*/ 1078873 w 2617974"/>
                    <a:gd name="connsiteY10" fmla="*/ 5268268 h 5364140"/>
                    <a:gd name="connsiteX11" fmla="*/ 1259876 w 2617974"/>
                    <a:gd name="connsiteY11" fmla="*/ 2594089 h 5364140"/>
                    <a:gd name="connsiteX12" fmla="*/ 1358098 w 2617974"/>
                    <a:gd name="connsiteY12" fmla="*/ 2594089 h 5364140"/>
                    <a:gd name="connsiteX13" fmla="*/ 1551742 w 2617974"/>
                    <a:gd name="connsiteY13" fmla="*/ 5259840 h 5364140"/>
                    <a:gd name="connsiteX14" fmla="*/ 1970080 w 2617974"/>
                    <a:gd name="connsiteY14" fmla="*/ 5258261 h 5364140"/>
                    <a:gd name="connsiteX15" fmla="*/ 1989625 w 2617974"/>
                    <a:gd name="connsiteY15" fmla="*/ 2743738 h 5364140"/>
                    <a:gd name="connsiteX16" fmla="*/ 2086184 w 2617974"/>
                    <a:gd name="connsiteY16" fmla="*/ 926880 h 5364140"/>
                    <a:gd name="connsiteX17" fmla="*/ 2161881 w 2617974"/>
                    <a:gd name="connsiteY17" fmla="*/ 935622 h 5364140"/>
                    <a:gd name="connsiteX18" fmla="*/ 2111745 w 2617974"/>
                    <a:gd name="connsiteY18" fmla="*/ 2618328 h 5364140"/>
                    <a:gd name="connsiteX19" fmla="*/ 2519960 w 2617974"/>
                    <a:gd name="connsiteY19" fmla="*/ 2626232 h 5364140"/>
                    <a:gd name="connsiteX20" fmla="*/ 2617974 w 2617974"/>
                    <a:gd name="connsiteY20" fmla="*/ 637062 h 5364140"/>
                    <a:gd name="connsiteX21" fmla="*/ 1833863 w 2617974"/>
                    <a:gd name="connsiteY21" fmla="*/ 0 h 5364140"/>
                    <a:gd name="connsiteX0" fmla="*/ 1833863 w 2617974"/>
                    <a:gd name="connsiteY0" fmla="*/ 0 h 5364140"/>
                    <a:gd name="connsiteX1" fmla="*/ 1308987 w 2617974"/>
                    <a:gd name="connsiteY1" fmla="*/ 1124129 h 5364140"/>
                    <a:gd name="connsiteX2" fmla="*/ 784111 w 2617974"/>
                    <a:gd name="connsiteY2" fmla="*/ 0 h 5364140"/>
                    <a:gd name="connsiteX3" fmla="*/ 0 w 2617974"/>
                    <a:gd name="connsiteY3" fmla="*/ 637062 h 5364140"/>
                    <a:gd name="connsiteX4" fmla="*/ 98014 w 2617974"/>
                    <a:gd name="connsiteY4" fmla="*/ 2626232 h 5364140"/>
                    <a:gd name="connsiteX5" fmla="*/ 506229 w 2617974"/>
                    <a:gd name="connsiteY5" fmla="*/ 2618328 h 5364140"/>
                    <a:gd name="connsiteX6" fmla="*/ 458942 w 2617974"/>
                    <a:gd name="connsiteY6" fmla="*/ 947017 h 5364140"/>
                    <a:gd name="connsiteX7" fmla="*/ 537487 w 2617974"/>
                    <a:gd name="connsiteY7" fmla="*/ 938273 h 5364140"/>
                    <a:gd name="connsiteX8" fmla="*/ 628349 w 2617974"/>
                    <a:gd name="connsiteY8" fmla="*/ 2743738 h 5364140"/>
                    <a:gd name="connsiteX9" fmla="*/ 660036 w 2617974"/>
                    <a:gd name="connsiteY9" fmla="*/ 5253048 h 5364140"/>
                    <a:gd name="connsiteX10" fmla="*/ 1078873 w 2617974"/>
                    <a:gd name="connsiteY10" fmla="*/ 5268268 h 5364140"/>
                    <a:gd name="connsiteX11" fmla="*/ 1259876 w 2617974"/>
                    <a:gd name="connsiteY11" fmla="*/ 2594089 h 5364140"/>
                    <a:gd name="connsiteX12" fmla="*/ 1358098 w 2617974"/>
                    <a:gd name="connsiteY12" fmla="*/ 2594089 h 5364140"/>
                    <a:gd name="connsiteX13" fmla="*/ 1551742 w 2617974"/>
                    <a:gd name="connsiteY13" fmla="*/ 5259840 h 5364140"/>
                    <a:gd name="connsiteX14" fmla="*/ 1970080 w 2617974"/>
                    <a:gd name="connsiteY14" fmla="*/ 5258261 h 5364140"/>
                    <a:gd name="connsiteX15" fmla="*/ 1989625 w 2617974"/>
                    <a:gd name="connsiteY15" fmla="*/ 2743738 h 5364140"/>
                    <a:gd name="connsiteX16" fmla="*/ 2086184 w 2617974"/>
                    <a:gd name="connsiteY16" fmla="*/ 926880 h 5364140"/>
                    <a:gd name="connsiteX17" fmla="*/ 2161881 w 2617974"/>
                    <a:gd name="connsiteY17" fmla="*/ 935622 h 5364140"/>
                    <a:gd name="connsiteX18" fmla="*/ 2111745 w 2617974"/>
                    <a:gd name="connsiteY18" fmla="*/ 2618328 h 5364140"/>
                    <a:gd name="connsiteX19" fmla="*/ 2519960 w 2617974"/>
                    <a:gd name="connsiteY19" fmla="*/ 2626232 h 5364140"/>
                    <a:gd name="connsiteX20" fmla="*/ 2617974 w 2617974"/>
                    <a:gd name="connsiteY20" fmla="*/ 637062 h 5364140"/>
                    <a:gd name="connsiteX21" fmla="*/ 1833863 w 2617974"/>
                    <a:gd name="connsiteY21" fmla="*/ 0 h 5364140"/>
                    <a:gd name="connsiteX0" fmla="*/ 1833863 w 2617974"/>
                    <a:gd name="connsiteY0" fmla="*/ 0 h 5365753"/>
                    <a:gd name="connsiteX1" fmla="*/ 1308987 w 2617974"/>
                    <a:gd name="connsiteY1" fmla="*/ 1124129 h 5365753"/>
                    <a:gd name="connsiteX2" fmla="*/ 784111 w 2617974"/>
                    <a:gd name="connsiteY2" fmla="*/ 0 h 5365753"/>
                    <a:gd name="connsiteX3" fmla="*/ 0 w 2617974"/>
                    <a:gd name="connsiteY3" fmla="*/ 637062 h 5365753"/>
                    <a:gd name="connsiteX4" fmla="*/ 98014 w 2617974"/>
                    <a:gd name="connsiteY4" fmla="*/ 2626232 h 5365753"/>
                    <a:gd name="connsiteX5" fmla="*/ 506229 w 2617974"/>
                    <a:gd name="connsiteY5" fmla="*/ 2618328 h 5365753"/>
                    <a:gd name="connsiteX6" fmla="*/ 458942 w 2617974"/>
                    <a:gd name="connsiteY6" fmla="*/ 947017 h 5365753"/>
                    <a:gd name="connsiteX7" fmla="*/ 537487 w 2617974"/>
                    <a:gd name="connsiteY7" fmla="*/ 938273 h 5365753"/>
                    <a:gd name="connsiteX8" fmla="*/ 628349 w 2617974"/>
                    <a:gd name="connsiteY8" fmla="*/ 2743738 h 5365753"/>
                    <a:gd name="connsiteX9" fmla="*/ 660036 w 2617974"/>
                    <a:gd name="connsiteY9" fmla="*/ 5253048 h 5365753"/>
                    <a:gd name="connsiteX10" fmla="*/ 1078873 w 2617974"/>
                    <a:gd name="connsiteY10" fmla="*/ 5268268 h 5365753"/>
                    <a:gd name="connsiteX11" fmla="*/ 1259876 w 2617974"/>
                    <a:gd name="connsiteY11" fmla="*/ 2594089 h 5365753"/>
                    <a:gd name="connsiteX12" fmla="*/ 1358098 w 2617974"/>
                    <a:gd name="connsiteY12" fmla="*/ 2594089 h 5365753"/>
                    <a:gd name="connsiteX13" fmla="*/ 1551742 w 2617974"/>
                    <a:gd name="connsiteY13" fmla="*/ 5259840 h 5365753"/>
                    <a:gd name="connsiteX14" fmla="*/ 1970080 w 2617974"/>
                    <a:gd name="connsiteY14" fmla="*/ 5258261 h 5365753"/>
                    <a:gd name="connsiteX15" fmla="*/ 1989625 w 2617974"/>
                    <a:gd name="connsiteY15" fmla="*/ 2743738 h 5365753"/>
                    <a:gd name="connsiteX16" fmla="*/ 2086184 w 2617974"/>
                    <a:gd name="connsiteY16" fmla="*/ 926880 h 5365753"/>
                    <a:gd name="connsiteX17" fmla="*/ 2161881 w 2617974"/>
                    <a:gd name="connsiteY17" fmla="*/ 935622 h 5365753"/>
                    <a:gd name="connsiteX18" fmla="*/ 2111745 w 2617974"/>
                    <a:gd name="connsiteY18" fmla="*/ 2618328 h 5365753"/>
                    <a:gd name="connsiteX19" fmla="*/ 2519960 w 2617974"/>
                    <a:gd name="connsiteY19" fmla="*/ 2626232 h 5365753"/>
                    <a:gd name="connsiteX20" fmla="*/ 2617974 w 2617974"/>
                    <a:gd name="connsiteY20" fmla="*/ 637062 h 5365753"/>
                    <a:gd name="connsiteX21" fmla="*/ 1833863 w 2617974"/>
                    <a:gd name="connsiteY21" fmla="*/ 0 h 5365753"/>
                    <a:gd name="connsiteX0" fmla="*/ 1833863 w 2617974"/>
                    <a:gd name="connsiteY0" fmla="*/ 0 h 5365753"/>
                    <a:gd name="connsiteX1" fmla="*/ 1308987 w 2617974"/>
                    <a:gd name="connsiteY1" fmla="*/ 1124129 h 5365753"/>
                    <a:gd name="connsiteX2" fmla="*/ 784111 w 2617974"/>
                    <a:gd name="connsiteY2" fmla="*/ 0 h 5365753"/>
                    <a:gd name="connsiteX3" fmla="*/ 0 w 2617974"/>
                    <a:gd name="connsiteY3" fmla="*/ 637062 h 5365753"/>
                    <a:gd name="connsiteX4" fmla="*/ 98014 w 2617974"/>
                    <a:gd name="connsiteY4" fmla="*/ 2626232 h 5365753"/>
                    <a:gd name="connsiteX5" fmla="*/ 506229 w 2617974"/>
                    <a:gd name="connsiteY5" fmla="*/ 2618328 h 5365753"/>
                    <a:gd name="connsiteX6" fmla="*/ 458942 w 2617974"/>
                    <a:gd name="connsiteY6" fmla="*/ 947017 h 5365753"/>
                    <a:gd name="connsiteX7" fmla="*/ 537487 w 2617974"/>
                    <a:gd name="connsiteY7" fmla="*/ 938273 h 5365753"/>
                    <a:gd name="connsiteX8" fmla="*/ 628349 w 2617974"/>
                    <a:gd name="connsiteY8" fmla="*/ 2743738 h 5365753"/>
                    <a:gd name="connsiteX9" fmla="*/ 660036 w 2617974"/>
                    <a:gd name="connsiteY9" fmla="*/ 5253048 h 5365753"/>
                    <a:gd name="connsiteX10" fmla="*/ 1078873 w 2617974"/>
                    <a:gd name="connsiteY10" fmla="*/ 5268268 h 5365753"/>
                    <a:gd name="connsiteX11" fmla="*/ 1259876 w 2617974"/>
                    <a:gd name="connsiteY11" fmla="*/ 2594089 h 5365753"/>
                    <a:gd name="connsiteX12" fmla="*/ 1358098 w 2617974"/>
                    <a:gd name="connsiteY12" fmla="*/ 2594089 h 5365753"/>
                    <a:gd name="connsiteX13" fmla="*/ 1551742 w 2617974"/>
                    <a:gd name="connsiteY13" fmla="*/ 5259840 h 5365753"/>
                    <a:gd name="connsiteX14" fmla="*/ 1970080 w 2617974"/>
                    <a:gd name="connsiteY14" fmla="*/ 5258261 h 5365753"/>
                    <a:gd name="connsiteX15" fmla="*/ 1989625 w 2617974"/>
                    <a:gd name="connsiteY15" fmla="*/ 2743738 h 5365753"/>
                    <a:gd name="connsiteX16" fmla="*/ 2086184 w 2617974"/>
                    <a:gd name="connsiteY16" fmla="*/ 926880 h 5365753"/>
                    <a:gd name="connsiteX17" fmla="*/ 2161881 w 2617974"/>
                    <a:gd name="connsiteY17" fmla="*/ 935622 h 5365753"/>
                    <a:gd name="connsiteX18" fmla="*/ 2111745 w 2617974"/>
                    <a:gd name="connsiteY18" fmla="*/ 2618328 h 5365753"/>
                    <a:gd name="connsiteX19" fmla="*/ 2519960 w 2617974"/>
                    <a:gd name="connsiteY19" fmla="*/ 2626232 h 5365753"/>
                    <a:gd name="connsiteX20" fmla="*/ 2617974 w 2617974"/>
                    <a:gd name="connsiteY20" fmla="*/ 637062 h 5365753"/>
                    <a:gd name="connsiteX21" fmla="*/ 1833863 w 2617974"/>
                    <a:gd name="connsiteY21" fmla="*/ 0 h 5365753"/>
                    <a:gd name="connsiteX0" fmla="*/ 1833863 w 2617974"/>
                    <a:gd name="connsiteY0" fmla="*/ 0 h 5365753"/>
                    <a:gd name="connsiteX1" fmla="*/ 1308987 w 2617974"/>
                    <a:gd name="connsiteY1" fmla="*/ 1124129 h 5365753"/>
                    <a:gd name="connsiteX2" fmla="*/ 784111 w 2617974"/>
                    <a:gd name="connsiteY2" fmla="*/ 0 h 5365753"/>
                    <a:gd name="connsiteX3" fmla="*/ 0 w 2617974"/>
                    <a:gd name="connsiteY3" fmla="*/ 637062 h 5365753"/>
                    <a:gd name="connsiteX4" fmla="*/ 98014 w 2617974"/>
                    <a:gd name="connsiteY4" fmla="*/ 2626232 h 5365753"/>
                    <a:gd name="connsiteX5" fmla="*/ 506229 w 2617974"/>
                    <a:gd name="connsiteY5" fmla="*/ 2618328 h 5365753"/>
                    <a:gd name="connsiteX6" fmla="*/ 458942 w 2617974"/>
                    <a:gd name="connsiteY6" fmla="*/ 947017 h 5365753"/>
                    <a:gd name="connsiteX7" fmla="*/ 537487 w 2617974"/>
                    <a:gd name="connsiteY7" fmla="*/ 938273 h 5365753"/>
                    <a:gd name="connsiteX8" fmla="*/ 628349 w 2617974"/>
                    <a:gd name="connsiteY8" fmla="*/ 2743738 h 5365753"/>
                    <a:gd name="connsiteX9" fmla="*/ 660036 w 2617974"/>
                    <a:gd name="connsiteY9" fmla="*/ 5253048 h 5365753"/>
                    <a:gd name="connsiteX10" fmla="*/ 1078873 w 2617974"/>
                    <a:gd name="connsiteY10" fmla="*/ 5268268 h 5365753"/>
                    <a:gd name="connsiteX11" fmla="*/ 1259876 w 2617974"/>
                    <a:gd name="connsiteY11" fmla="*/ 2594089 h 5365753"/>
                    <a:gd name="connsiteX12" fmla="*/ 1358098 w 2617974"/>
                    <a:gd name="connsiteY12" fmla="*/ 2594089 h 5365753"/>
                    <a:gd name="connsiteX13" fmla="*/ 1551742 w 2617974"/>
                    <a:gd name="connsiteY13" fmla="*/ 5259840 h 5365753"/>
                    <a:gd name="connsiteX14" fmla="*/ 1970080 w 2617974"/>
                    <a:gd name="connsiteY14" fmla="*/ 5258261 h 5365753"/>
                    <a:gd name="connsiteX15" fmla="*/ 1989625 w 2617974"/>
                    <a:gd name="connsiteY15" fmla="*/ 2743738 h 5365753"/>
                    <a:gd name="connsiteX16" fmla="*/ 2086184 w 2617974"/>
                    <a:gd name="connsiteY16" fmla="*/ 926880 h 5365753"/>
                    <a:gd name="connsiteX17" fmla="*/ 2161881 w 2617974"/>
                    <a:gd name="connsiteY17" fmla="*/ 935622 h 5365753"/>
                    <a:gd name="connsiteX18" fmla="*/ 2111745 w 2617974"/>
                    <a:gd name="connsiteY18" fmla="*/ 2618328 h 5365753"/>
                    <a:gd name="connsiteX19" fmla="*/ 2519960 w 2617974"/>
                    <a:gd name="connsiteY19" fmla="*/ 2626232 h 5365753"/>
                    <a:gd name="connsiteX20" fmla="*/ 2617974 w 2617974"/>
                    <a:gd name="connsiteY20" fmla="*/ 637062 h 5365753"/>
                    <a:gd name="connsiteX21" fmla="*/ 1833863 w 2617974"/>
                    <a:gd name="connsiteY21" fmla="*/ 0 h 53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17974" h="5365753">
                      <a:moveTo>
                        <a:pt x="1833863" y="0"/>
                      </a:moveTo>
                      <a:lnTo>
                        <a:pt x="1308987" y="1124129"/>
                      </a:lnTo>
                      <a:lnTo>
                        <a:pt x="784111" y="0"/>
                      </a:lnTo>
                      <a:cubicBezTo>
                        <a:pt x="223578" y="14227"/>
                        <a:pt x="10066" y="227635"/>
                        <a:pt x="0" y="637062"/>
                      </a:cubicBezTo>
                      <a:cubicBezTo>
                        <a:pt x="35497" y="1236711"/>
                        <a:pt x="62517" y="2025002"/>
                        <a:pt x="98014" y="2626232"/>
                      </a:cubicBezTo>
                      <a:cubicBezTo>
                        <a:pt x="140663" y="2804335"/>
                        <a:pt x="483712" y="2751642"/>
                        <a:pt x="506229" y="2618328"/>
                      </a:cubicBezTo>
                      <a:cubicBezTo>
                        <a:pt x="488480" y="2084545"/>
                        <a:pt x="476690" y="1480273"/>
                        <a:pt x="458942" y="947017"/>
                      </a:cubicBezTo>
                      <a:cubicBezTo>
                        <a:pt x="463844" y="861407"/>
                        <a:pt x="541929" y="875026"/>
                        <a:pt x="537487" y="938273"/>
                      </a:cubicBezTo>
                      <a:cubicBezTo>
                        <a:pt x="567686" y="1513683"/>
                        <a:pt x="598150" y="2168327"/>
                        <a:pt x="628349" y="2743738"/>
                      </a:cubicBezTo>
                      <a:cubicBezTo>
                        <a:pt x="632057" y="3583141"/>
                        <a:pt x="651613" y="4413645"/>
                        <a:pt x="660036" y="5253048"/>
                      </a:cubicBezTo>
                      <a:cubicBezTo>
                        <a:pt x="689090" y="5386107"/>
                        <a:pt x="1036677" y="5413821"/>
                        <a:pt x="1078873" y="5268268"/>
                      </a:cubicBezTo>
                      <a:cubicBezTo>
                        <a:pt x="1135033" y="4379333"/>
                        <a:pt x="1203717" y="3483551"/>
                        <a:pt x="1259876" y="2594089"/>
                      </a:cubicBezTo>
                      <a:cubicBezTo>
                        <a:pt x="1275183" y="2523653"/>
                        <a:pt x="1357080" y="2547466"/>
                        <a:pt x="1358098" y="2594089"/>
                      </a:cubicBezTo>
                      <a:cubicBezTo>
                        <a:pt x="1414257" y="3483551"/>
                        <a:pt x="1487155" y="4370905"/>
                        <a:pt x="1551742" y="5259840"/>
                      </a:cubicBezTo>
                      <a:cubicBezTo>
                        <a:pt x="1598150" y="5402584"/>
                        <a:pt x="1943927" y="5385203"/>
                        <a:pt x="1970080" y="5258261"/>
                      </a:cubicBezTo>
                      <a:cubicBezTo>
                        <a:pt x="1973789" y="4418858"/>
                        <a:pt x="1985917" y="3583141"/>
                        <a:pt x="1989625" y="2743738"/>
                      </a:cubicBezTo>
                      <a:cubicBezTo>
                        <a:pt x="2019824" y="2168327"/>
                        <a:pt x="2055985" y="1502290"/>
                        <a:pt x="2086184" y="926880"/>
                      </a:cubicBezTo>
                      <a:cubicBezTo>
                        <a:pt x="2101682" y="872178"/>
                        <a:pt x="2167933" y="878499"/>
                        <a:pt x="2161881" y="935622"/>
                      </a:cubicBezTo>
                      <a:cubicBezTo>
                        <a:pt x="2144133" y="1468878"/>
                        <a:pt x="2129494" y="2084545"/>
                        <a:pt x="2111745" y="2618328"/>
                      </a:cubicBezTo>
                      <a:cubicBezTo>
                        <a:pt x="2134262" y="2751642"/>
                        <a:pt x="2477311" y="2804335"/>
                        <a:pt x="2519960" y="2626232"/>
                      </a:cubicBezTo>
                      <a:cubicBezTo>
                        <a:pt x="2555457" y="2025002"/>
                        <a:pt x="2582477" y="1236711"/>
                        <a:pt x="2617974" y="637062"/>
                      </a:cubicBezTo>
                      <a:cubicBezTo>
                        <a:pt x="2607908" y="227635"/>
                        <a:pt x="2394396" y="14227"/>
                        <a:pt x="1833863"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nvGrpSpPr>
                <p:cNvPr id="362" name="Group 361"/>
                <p:cNvGrpSpPr/>
                <p:nvPr/>
              </p:nvGrpSpPr>
              <p:grpSpPr>
                <a:xfrm>
                  <a:off x="7308788" y="1922306"/>
                  <a:ext cx="144282" cy="353375"/>
                  <a:chOff x="7308788" y="1922306"/>
                  <a:chExt cx="144282" cy="353375"/>
                </a:xfrm>
                <a:grpFill/>
              </p:grpSpPr>
              <p:sp>
                <p:nvSpPr>
                  <p:cNvPr id="363" name="Oval 362"/>
                  <p:cNvSpPr/>
                  <p:nvPr/>
                </p:nvSpPr>
                <p:spPr>
                  <a:xfrm>
                    <a:off x="7308788" y="1922306"/>
                    <a:ext cx="144282" cy="192374"/>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grpSp>
                <p:nvGrpSpPr>
                  <p:cNvPr id="364" name="Group 363"/>
                  <p:cNvGrpSpPr/>
                  <p:nvPr/>
                </p:nvGrpSpPr>
                <p:grpSpPr>
                  <a:xfrm>
                    <a:off x="7344249" y="2124071"/>
                    <a:ext cx="73360" cy="151610"/>
                    <a:chOff x="3582412" y="2220074"/>
                    <a:chExt cx="70325" cy="145340"/>
                  </a:xfrm>
                  <a:grpFill/>
                </p:grpSpPr>
                <p:sp>
                  <p:nvSpPr>
                    <p:cNvPr id="365" name="Freeform 78"/>
                    <p:cNvSpPr>
                      <a:spLocks/>
                    </p:cNvSpPr>
                    <p:nvPr/>
                  </p:nvSpPr>
                  <p:spPr bwMode="auto">
                    <a:xfrm>
                      <a:off x="3593351" y="2296651"/>
                      <a:ext cx="59386" cy="32818"/>
                    </a:xfrm>
                    <a:custGeom>
                      <a:avLst/>
                      <a:gdLst>
                        <a:gd name="T0" fmla="*/ 38 w 38"/>
                        <a:gd name="T1" fmla="*/ 0 h 21"/>
                        <a:gd name="T2" fmla="*/ 30 w 38"/>
                        <a:gd name="T3" fmla="*/ 13 h 21"/>
                        <a:gd name="T4" fmla="*/ 5 w 38"/>
                        <a:gd name="T5" fmla="*/ 21 h 21"/>
                        <a:gd name="T6" fmla="*/ 0 w 38"/>
                        <a:gd name="T7" fmla="*/ 13 h 21"/>
                        <a:gd name="T8" fmla="*/ 38 w 38"/>
                        <a:gd name="T9" fmla="*/ 0 h 21"/>
                      </a:gdLst>
                      <a:ahLst/>
                      <a:cxnLst>
                        <a:cxn ang="0">
                          <a:pos x="T0" y="T1"/>
                        </a:cxn>
                        <a:cxn ang="0">
                          <a:pos x="T2" y="T3"/>
                        </a:cxn>
                        <a:cxn ang="0">
                          <a:pos x="T4" y="T5"/>
                        </a:cxn>
                        <a:cxn ang="0">
                          <a:pos x="T6" y="T7"/>
                        </a:cxn>
                        <a:cxn ang="0">
                          <a:pos x="T8" y="T9"/>
                        </a:cxn>
                      </a:cxnLst>
                      <a:rect l="0" t="0" r="r" b="b"/>
                      <a:pathLst>
                        <a:path w="38" h="21">
                          <a:moveTo>
                            <a:pt x="38" y="0"/>
                          </a:moveTo>
                          <a:lnTo>
                            <a:pt x="30" y="13"/>
                          </a:lnTo>
                          <a:lnTo>
                            <a:pt x="5" y="21"/>
                          </a:lnTo>
                          <a:lnTo>
                            <a:pt x="0" y="13"/>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66" name="Freeform 79"/>
                    <p:cNvSpPr>
                      <a:spLocks/>
                    </p:cNvSpPr>
                    <p:nvPr/>
                  </p:nvSpPr>
                  <p:spPr bwMode="auto">
                    <a:xfrm>
                      <a:off x="3582412" y="2270084"/>
                      <a:ext cx="67200" cy="37507"/>
                    </a:xfrm>
                    <a:custGeom>
                      <a:avLst/>
                      <a:gdLst>
                        <a:gd name="T0" fmla="*/ 37 w 43"/>
                        <a:gd name="T1" fmla="*/ 0 h 24"/>
                        <a:gd name="T2" fmla="*/ 43 w 43"/>
                        <a:gd name="T3" fmla="*/ 11 h 24"/>
                        <a:gd name="T4" fmla="*/ 5 w 43"/>
                        <a:gd name="T5" fmla="*/ 24 h 24"/>
                        <a:gd name="T6" fmla="*/ 0 w 43"/>
                        <a:gd name="T7" fmla="*/ 15 h 24"/>
                        <a:gd name="T8" fmla="*/ 2 w 43"/>
                        <a:gd name="T9" fmla="*/ 13 h 24"/>
                        <a:gd name="T10" fmla="*/ 37 w 43"/>
                        <a:gd name="T11" fmla="*/ 0 h 24"/>
                      </a:gdLst>
                      <a:ahLst/>
                      <a:cxnLst>
                        <a:cxn ang="0">
                          <a:pos x="T0" y="T1"/>
                        </a:cxn>
                        <a:cxn ang="0">
                          <a:pos x="T2" y="T3"/>
                        </a:cxn>
                        <a:cxn ang="0">
                          <a:pos x="T4" y="T5"/>
                        </a:cxn>
                        <a:cxn ang="0">
                          <a:pos x="T6" y="T7"/>
                        </a:cxn>
                        <a:cxn ang="0">
                          <a:pos x="T8" y="T9"/>
                        </a:cxn>
                        <a:cxn ang="0">
                          <a:pos x="T10" y="T11"/>
                        </a:cxn>
                      </a:cxnLst>
                      <a:rect l="0" t="0" r="r" b="b"/>
                      <a:pathLst>
                        <a:path w="43" h="24">
                          <a:moveTo>
                            <a:pt x="37" y="0"/>
                          </a:moveTo>
                          <a:lnTo>
                            <a:pt x="43" y="11"/>
                          </a:lnTo>
                          <a:lnTo>
                            <a:pt x="5" y="24"/>
                          </a:lnTo>
                          <a:lnTo>
                            <a:pt x="0" y="15"/>
                          </a:lnTo>
                          <a:lnTo>
                            <a:pt x="2" y="13"/>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67" name="Freeform 80"/>
                    <p:cNvSpPr>
                      <a:spLocks/>
                    </p:cNvSpPr>
                    <p:nvPr/>
                  </p:nvSpPr>
                  <p:spPr bwMode="auto">
                    <a:xfrm>
                      <a:off x="3590227" y="2246641"/>
                      <a:ext cx="48447" cy="31256"/>
                    </a:xfrm>
                    <a:custGeom>
                      <a:avLst/>
                      <a:gdLst>
                        <a:gd name="T0" fmla="*/ 28 w 31"/>
                        <a:gd name="T1" fmla="*/ 0 h 20"/>
                        <a:gd name="T2" fmla="*/ 31 w 31"/>
                        <a:gd name="T3" fmla="*/ 9 h 20"/>
                        <a:gd name="T4" fmla="*/ 0 w 31"/>
                        <a:gd name="T5" fmla="*/ 20 h 20"/>
                        <a:gd name="T6" fmla="*/ 4 w 31"/>
                        <a:gd name="T7" fmla="*/ 9 h 20"/>
                        <a:gd name="T8" fmla="*/ 28 w 31"/>
                        <a:gd name="T9" fmla="*/ 0 h 20"/>
                      </a:gdLst>
                      <a:ahLst/>
                      <a:cxnLst>
                        <a:cxn ang="0">
                          <a:pos x="T0" y="T1"/>
                        </a:cxn>
                        <a:cxn ang="0">
                          <a:pos x="T2" y="T3"/>
                        </a:cxn>
                        <a:cxn ang="0">
                          <a:pos x="T4" y="T5"/>
                        </a:cxn>
                        <a:cxn ang="0">
                          <a:pos x="T6" y="T7"/>
                        </a:cxn>
                        <a:cxn ang="0">
                          <a:pos x="T8" y="T9"/>
                        </a:cxn>
                      </a:cxnLst>
                      <a:rect l="0" t="0" r="r" b="b"/>
                      <a:pathLst>
                        <a:path w="31" h="20">
                          <a:moveTo>
                            <a:pt x="28" y="0"/>
                          </a:moveTo>
                          <a:lnTo>
                            <a:pt x="31" y="9"/>
                          </a:lnTo>
                          <a:lnTo>
                            <a:pt x="0" y="20"/>
                          </a:lnTo>
                          <a:lnTo>
                            <a:pt x="4" y="9"/>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68" name="Freeform 81"/>
                    <p:cNvSpPr>
                      <a:spLocks/>
                    </p:cNvSpPr>
                    <p:nvPr/>
                  </p:nvSpPr>
                  <p:spPr bwMode="auto">
                    <a:xfrm>
                      <a:off x="3602728" y="2324781"/>
                      <a:ext cx="34381" cy="40633"/>
                    </a:xfrm>
                    <a:custGeom>
                      <a:avLst/>
                      <a:gdLst>
                        <a:gd name="T0" fmla="*/ 22 w 22"/>
                        <a:gd name="T1" fmla="*/ 0 h 26"/>
                        <a:gd name="T2" fmla="*/ 9 w 22"/>
                        <a:gd name="T3" fmla="*/ 26 h 26"/>
                        <a:gd name="T4" fmla="*/ 0 w 22"/>
                        <a:gd name="T5" fmla="*/ 9 h 26"/>
                        <a:gd name="T6" fmla="*/ 22 w 22"/>
                        <a:gd name="T7" fmla="*/ 0 h 26"/>
                      </a:gdLst>
                      <a:ahLst/>
                      <a:cxnLst>
                        <a:cxn ang="0">
                          <a:pos x="T0" y="T1"/>
                        </a:cxn>
                        <a:cxn ang="0">
                          <a:pos x="T2" y="T3"/>
                        </a:cxn>
                        <a:cxn ang="0">
                          <a:pos x="T4" y="T5"/>
                        </a:cxn>
                        <a:cxn ang="0">
                          <a:pos x="T6" y="T7"/>
                        </a:cxn>
                      </a:cxnLst>
                      <a:rect l="0" t="0" r="r" b="b"/>
                      <a:pathLst>
                        <a:path w="22" h="26">
                          <a:moveTo>
                            <a:pt x="22" y="0"/>
                          </a:moveTo>
                          <a:lnTo>
                            <a:pt x="9" y="26"/>
                          </a:lnTo>
                          <a:lnTo>
                            <a:pt x="0" y="9"/>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69" name="Freeform 82"/>
                    <p:cNvSpPr>
                      <a:spLocks/>
                    </p:cNvSpPr>
                    <p:nvPr/>
                  </p:nvSpPr>
                  <p:spPr bwMode="auto">
                    <a:xfrm>
                      <a:off x="3601165" y="2220074"/>
                      <a:ext cx="28130" cy="29694"/>
                    </a:xfrm>
                    <a:custGeom>
                      <a:avLst/>
                      <a:gdLst>
                        <a:gd name="T0" fmla="*/ 14 w 18"/>
                        <a:gd name="T1" fmla="*/ 0 h 19"/>
                        <a:gd name="T2" fmla="*/ 18 w 18"/>
                        <a:gd name="T3" fmla="*/ 12 h 19"/>
                        <a:gd name="T4" fmla="*/ 0 w 18"/>
                        <a:gd name="T5" fmla="*/ 19 h 19"/>
                        <a:gd name="T6" fmla="*/ 7 w 18"/>
                        <a:gd name="T7" fmla="*/ 0 h 19"/>
                        <a:gd name="T8" fmla="*/ 14 w 18"/>
                        <a:gd name="T9" fmla="*/ 0 h 19"/>
                      </a:gdLst>
                      <a:ahLst/>
                      <a:cxnLst>
                        <a:cxn ang="0">
                          <a:pos x="T0" y="T1"/>
                        </a:cxn>
                        <a:cxn ang="0">
                          <a:pos x="T2" y="T3"/>
                        </a:cxn>
                        <a:cxn ang="0">
                          <a:pos x="T4" y="T5"/>
                        </a:cxn>
                        <a:cxn ang="0">
                          <a:pos x="T6" y="T7"/>
                        </a:cxn>
                        <a:cxn ang="0">
                          <a:pos x="T8" y="T9"/>
                        </a:cxn>
                      </a:cxnLst>
                      <a:rect l="0" t="0" r="r" b="b"/>
                      <a:pathLst>
                        <a:path w="18" h="19">
                          <a:moveTo>
                            <a:pt x="14" y="0"/>
                          </a:moveTo>
                          <a:lnTo>
                            <a:pt x="18" y="12"/>
                          </a:lnTo>
                          <a:lnTo>
                            <a:pt x="0" y="19"/>
                          </a:lnTo>
                          <a:lnTo>
                            <a:pt x="7"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grpSp>
            </p:grpSp>
          </p:grpSp>
        </p:grpSp>
        <p:grpSp>
          <p:nvGrpSpPr>
            <p:cNvPr id="218" name="Group 217"/>
            <p:cNvGrpSpPr/>
            <p:nvPr/>
          </p:nvGrpSpPr>
          <p:grpSpPr>
            <a:xfrm>
              <a:off x="3221930" y="5035744"/>
              <a:ext cx="456518" cy="357733"/>
              <a:chOff x="5355703" y="5434094"/>
              <a:chExt cx="880442" cy="689925"/>
            </a:xfrm>
            <a:solidFill>
              <a:srgbClr val="F01D18"/>
            </a:solidFill>
          </p:grpSpPr>
          <p:sp>
            <p:nvSpPr>
              <p:cNvPr id="352" name="Freeform 351"/>
              <p:cNvSpPr/>
              <p:nvPr/>
            </p:nvSpPr>
            <p:spPr>
              <a:xfrm rot="15232811">
                <a:off x="5599744" y="5663099"/>
                <a:ext cx="531696" cy="128336"/>
              </a:xfrm>
              <a:custGeom>
                <a:avLst/>
                <a:gdLst>
                  <a:gd name="connsiteX0" fmla="*/ 107583 w 668513"/>
                  <a:gd name="connsiteY0" fmla="*/ 0 h 82369"/>
                  <a:gd name="connsiteX1" fmla="*/ 560930 w 668513"/>
                  <a:gd name="connsiteY1" fmla="*/ 0 h 82369"/>
                  <a:gd name="connsiteX2" fmla="*/ 665935 w 668513"/>
                  <a:gd name="connsiteY2" fmla="*/ 69602 h 82369"/>
                  <a:gd name="connsiteX3" fmla="*/ 668513 w 668513"/>
                  <a:gd name="connsiteY3" fmla="*/ 82369 h 82369"/>
                  <a:gd name="connsiteX4" fmla="*/ 0 w 668513"/>
                  <a:gd name="connsiteY4" fmla="*/ 82369 h 82369"/>
                  <a:gd name="connsiteX5" fmla="*/ 2578 w 668513"/>
                  <a:gd name="connsiteY5" fmla="*/ 69602 h 82369"/>
                  <a:gd name="connsiteX6" fmla="*/ 107583 w 668513"/>
                  <a:gd name="connsiteY6" fmla="*/ 0 h 8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513" h="82369">
                    <a:moveTo>
                      <a:pt x="107583" y="0"/>
                    </a:moveTo>
                    <a:lnTo>
                      <a:pt x="560930" y="0"/>
                    </a:lnTo>
                    <a:cubicBezTo>
                      <a:pt x="608134" y="0"/>
                      <a:pt x="648635" y="28700"/>
                      <a:pt x="665935" y="69602"/>
                    </a:cubicBezTo>
                    <a:lnTo>
                      <a:pt x="668513" y="82369"/>
                    </a:lnTo>
                    <a:lnTo>
                      <a:pt x="0" y="82369"/>
                    </a:lnTo>
                    <a:lnTo>
                      <a:pt x="2578" y="69602"/>
                    </a:lnTo>
                    <a:cubicBezTo>
                      <a:pt x="19878" y="28700"/>
                      <a:pt x="60379" y="0"/>
                      <a:pt x="10758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3" name="Trapezoid 352"/>
              <p:cNvSpPr/>
              <p:nvPr/>
            </p:nvSpPr>
            <p:spPr>
              <a:xfrm rot="15240588">
                <a:off x="5463613" y="5545268"/>
                <a:ext cx="473638" cy="467694"/>
              </a:xfrm>
              <a:prstGeom prst="trapezoid">
                <a:avLst>
                  <a:gd name="adj" fmla="val 28203"/>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4" name="Rounded Rectangle 353"/>
              <p:cNvSpPr/>
              <p:nvPr/>
            </p:nvSpPr>
            <p:spPr>
              <a:xfrm rot="21313269">
                <a:off x="5509807" y="5860437"/>
                <a:ext cx="158517" cy="263582"/>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5" name="Freeform 354"/>
              <p:cNvSpPr/>
              <p:nvPr/>
            </p:nvSpPr>
            <p:spPr>
              <a:xfrm rot="20621845">
                <a:off x="5355703" y="5763880"/>
                <a:ext cx="90391" cy="249056"/>
              </a:xfrm>
              <a:custGeom>
                <a:avLst/>
                <a:gdLst>
                  <a:gd name="connsiteX0" fmla="*/ 141208 w 141208"/>
                  <a:gd name="connsiteY0" fmla="*/ 0 h 389072"/>
                  <a:gd name="connsiteX1" fmla="*/ 141208 w 141208"/>
                  <a:gd name="connsiteY1" fmla="*/ 389072 h 389072"/>
                  <a:gd name="connsiteX2" fmla="*/ 131282 w 141208"/>
                  <a:gd name="connsiteY2" fmla="*/ 387100 h 389072"/>
                  <a:gd name="connsiteX3" fmla="*/ 840 w 141208"/>
                  <a:gd name="connsiteY3" fmla="*/ 177713 h 389072"/>
                  <a:gd name="connsiteX4" fmla="*/ 129867 w 141208"/>
                  <a:gd name="connsiteY4" fmla="*/ 2750 h 389072"/>
                  <a:gd name="connsiteX5" fmla="*/ 141208 w 141208"/>
                  <a:gd name="connsiteY5" fmla="*/ 0 h 38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1208" h="389072">
                    <a:moveTo>
                      <a:pt x="141208" y="0"/>
                    </a:moveTo>
                    <a:lnTo>
                      <a:pt x="141208" y="389072"/>
                    </a:lnTo>
                    <a:lnTo>
                      <a:pt x="131282" y="387100"/>
                    </a:lnTo>
                    <a:cubicBezTo>
                      <a:pt x="48683" y="361046"/>
                      <a:pt x="-7621" y="274644"/>
                      <a:pt x="840" y="177713"/>
                    </a:cubicBezTo>
                    <a:cubicBezTo>
                      <a:pt x="8092" y="94630"/>
                      <a:pt x="60865" y="27408"/>
                      <a:pt x="129867" y="2750"/>
                    </a:cubicBezTo>
                    <a:lnTo>
                      <a:pt x="141208"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6" name="Freeform 355"/>
              <p:cNvSpPr/>
              <p:nvPr/>
            </p:nvSpPr>
            <p:spPr>
              <a:xfrm rot="21398929">
                <a:off x="5898450" y="5434094"/>
                <a:ext cx="337695" cy="567865"/>
              </a:xfrm>
              <a:custGeom>
                <a:avLst/>
                <a:gdLst>
                  <a:gd name="connsiteX0" fmla="*/ 84153 w 527543"/>
                  <a:gd name="connsiteY0" fmla="*/ 0 h 887111"/>
                  <a:gd name="connsiteX1" fmla="*/ 527543 w 527543"/>
                  <a:gd name="connsiteY1" fmla="*/ 453659 h 887111"/>
                  <a:gd name="connsiteX2" fmla="*/ 256740 w 527543"/>
                  <a:gd name="connsiteY2" fmla="*/ 871667 h 887111"/>
                  <a:gd name="connsiteX3" fmla="*/ 208115 w 527543"/>
                  <a:gd name="connsiteY3" fmla="*/ 887111 h 887111"/>
                  <a:gd name="connsiteX4" fmla="*/ 186640 w 527543"/>
                  <a:gd name="connsiteY4" fmla="*/ 796468 h 887111"/>
                  <a:gd name="connsiteX5" fmla="*/ 220414 w 527543"/>
                  <a:gd name="connsiteY5" fmla="*/ 785676 h 887111"/>
                  <a:gd name="connsiteX6" fmla="*/ 434217 w 527543"/>
                  <a:gd name="connsiteY6" fmla="*/ 453659 h 887111"/>
                  <a:gd name="connsiteX7" fmla="*/ 84153 w 527543"/>
                  <a:gd name="connsiteY7" fmla="*/ 93325 h 887111"/>
                  <a:gd name="connsiteX8" fmla="*/ 21592 w 527543"/>
                  <a:gd name="connsiteY8" fmla="*/ 99817 h 887111"/>
                  <a:gd name="connsiteX9" fmla="*/ 0 w 527543"/>
                  <a:gd name="connsiteY9" fmla="*/ 8679 h 887111"/>
                  <a:gd name="connsiteX10" fmla="*/ 84153 w 527543"/>
                  <a:gd name="connsiteY10" fmla="*/ 0 h 8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543" h="887111">
                    <a:moveTo>
                      <a:pt x="84153" y="0"/>
                    </a:moveTo>
                    <a:cubicBezTo>
                      <a:pt x="329030" y="0"/>
                      <a:pt x="527542" y="203110"/>
                      <a:pt x="527543" y="453659"/>
                    </a:cubicBezTo>
                    <a:cubicBezTo>
                      <a:pt x="527542" y="641571"/>
                      <a:pt x="415879" y="802798"/>
                      <a:pt x="256740" y="871667"/>
                    </a:cubicBezTo>
                    <a:lnTo>
                      <a:pt x="208115" y="887111"/>
                    </a:lnTo>
                    <a:lnTo>
                      <a:pt x="186640" y="796468"/>
                    </a:lnTo>
                    <a:lnTo>
                      <a:pt x="220414" y="785676"/>
                    </a:lnTo>
                    <a:cubicBezTo>
                      <a:pt x="346057" y="730974"/>
                      <a:pt x="434217" y="602914"/>
                      <a:pt x="434217" y="453659"/>
                    </a:cubicBezTo>
                    <a:cubicBezTo>
                      <a:pt x="434217" y="254652"/>
                      <a:pt x="277488" y="93325"/>
                      <a:pt x="84153" y="93325"/>
                    </a:cubicBezTo>
                    <a:lnTo>
                      <a:pt x="21592" y="99817"/>
                    </a:lnTo>
                    <a:lnTo>
                      <a:pt x="0" y="8679"/>
                    </a:lnTo>
                    <a:lnTo>
                      <a:pt x="841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357" name="Freeform 356"/>
              <p:cNvSpPr/>
              <p:nvPr/>
            </p:nvSpPr>
            <p:spPr>
              <a:xfrm rot="21398929">
                <a:off x="5930693" y="5550530"/>
                <a:ext cx="193220" cy="324916"/>
              </a:xfrm>
              <a:custGeom>
                <a:avLst/>
                <a:gdLst>
                  <a:gd name="connsiteX0" fmla="*/ 84153 w 527543"/>
                  <a:gd name="connsiteY0" fmla="*/ 0 h 887111"/>
                  <a:gd name="connsiteX1" fmla="*/ 527543 w 527543"/>
                  <a:gd name="connsiteY1" fmla="*/ 453659 h 887111"/>
                  <a:gd name="connsiteX2" fmla="*/ 256740 w 527543"/>
                  <a:gd name="connsiteY2" fmla="*/ 871667 h 887111"/>
                  <a:gd name="connsiteX3" fmla="*/ 208115 w 527543"/>
                  <a:gd name="connsiteY3" fmla="*/ 887111 h 887111"/>
                  <a:gd name="connsiteX4" fmla="*/ 186640 w 527543"/>
                  <a:gd name="connsiteY4" fmla="*/ 796468 h 887111"/>
                  <a:gd name="connsiteX5" fmla="*/ 220414 w 527543"/>
                  <a:gd name="connsiteY5" fmla="*/ 785676 h 887111"/>
                  <a:gd name="connsiteX6" fmla="*/ 434217 w 527543"/>
                  <a:gd name="connsiteY6" fmla="*/ 453659 h 887111"/>
                  <a:gd name="connsiteX7" fmla="*/ 84153 w 527543"/>
                  <a:gd name="connsiteY7" fmla="*/ 93325 h 887111"/>
                  <a:gd name="connsiteX8" fmla="*/ 21592 w 527543"/>
                  <a:gd name="connsiteY8" fmla="*/ 99817 h 887111"/>
                  <a:gd name="connsiteX9" fmla="*/ 0 w 527543"/>
                  <a:gd name="connsiteY9" fmla="*/ 8679 h 887111"/>
                  <a:gd name="connsiteX10" fmla="*/ 84153 w 527543"/>
                  <a:gd name="connsiteY10" fmla="*/ 0 h 8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543" h="887111">
                    <a:moveTo>
                      <a:pt x="84153" y="0"/>
                    </a:moveTo>
                    <a:cubicBezTo>
                      <a:pt x="329030" y="0"/>
                      <a:pt x="527542" y="203110"/>
                      <a:pt x="527543" y="453659"/>
                    </a:cubicBezTo>
                    <a:cubicBezTo>
                      <a:pt x="527542" y="641571"/>
                      <a:pt x="415879" y="802798"/>
                      <a:pt x="256740" y="871667"/>
                    </a:cubicBezTo>
                    <a:lnTo>
                      <a:pt x="208115" y="887111"/>
                    </a:lnTo>
                    <a:lnTo>
                      <a:pt x="186640" y="796468"/>
                    </a:lnTo>
                    <a:lnTo>
                      <a:pt x="220414" y="785676"/>
                    </a:lnTo>
                    <a:cubicBezTo>
                      <a:pt x="346057" y="730974"/>
                      <a:pt x="434217" y="602914"/>
                      <a:pt x="434217" y="453659"/>
                    </a:cubicBezTo>
                    <a:cubicBezTo>
                      <a:pt x="434217" y="254652"/>
                      <a:pt x="277488" y="93325"/>
                      <a:pt x="84153" y="93325"/>
                    </a:cubicBezTo>
                    <a:lnTo>
                      <a:pt x="21592" y="99817"/>
                    </a:lnTo>
                    <a:lnTo>
                      <a:pt x="0" y="8679"/>
                    </a:lnTo>
                    <a:lnTo>
                      <a:pt x="841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358" name="Freeform 357"/>
              <p:cNvSpPr/>
              <p:nvPr/>
            </p:nvSpPr>
            <p:spPr>
              <a:xfrm rot="21398929">
                <a:off x="5958262" y="5658340"/>
                <a:ext cx="77290" cy="129970"/>
              </a:xfrm>
              <a:custGeom>
                <a:avLst/>
                <a:gdLst>
                  <a:gd name="connsiteX0" fmla="*/ 84153 w 527543"/>
                  <a:gd name="connsiteY0" fmla="*/ 0 h 887111"/>
                  <a:gd name="connsiteX1" fmla="*/ 527543 w 527543"/>
                  <a:gd name="connsiteY1" fmla="*/ 453659 h 887111"/>
                  <a:gd name="connsiteX2" fmla="*/ 256740 w 527543"/>
                  <a:gd name="connsiteY2" fmla="*/ 871667 h 887111"/>
                  <a:gd name="connsiteX3" fmla="*/ 208115 w 527543"/>
                  <a:gd name="connsiteY3" fmla="*/ 887111 h 887111"/>
                  <a:gd name="connsiteX4" fmla="*/ 186640 w 527543"/>
                  <a:gd name="connsiteY4" fmla="*/ 796468 h 887111"/>
                  <a:gd name="connsiteX5" fmla="*/ 220414 w 527543"/>
                  <a:gd name="connsiteY5" fmla="*/ 785676 h 887111"/>
                  <a:gd name="connsiteX6" fmla="*/ 434217 w 527543"/>
                  <a:gd name="connsiteY6" fmla="*/ 453659 h 887111"/>
                  <a:gd name="connsiteX7" fmla="*/ 84153 w 527543"/>
                  <a:gd name="connsiteY7" fmla="*/ 93325 h 887111"/>
                  <a:gd name="connsiteX8" fmla="*/ 21592 w 527543"/>
                  <a:gd name="connsiteY8" fmla="*/ 99817 h 887111"/>
                  <a:gd name="connsiteX9" fmla="*/ 0 w 527543"/>
                  <a:gd name="connsiteY9" fmla="*/ 8679 h 887111"/>
                  <a:gd name="connsiteX10" fmla="*/ 84153 w 527543"/>
                  <a:gd name="connsiteY10" fmla="*/ 0 h 8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543" h="887111">
                    <a:moveTo>
                      <a:pt x="84153" y="0"/>
                    </a:moveTo>
                    <a:cubicBezTo>
                      <a:pt x="329030" y="0"/>
                      <a:pt x="527542" y="203110"/>
                      <a:pt x="527543" y="453659"/>
                    </a:cubicBezTo>
                    <a:cubicBezTo>
                      <a:pt x="527542" y="641571"/>
                      <a:pt x="415879" y="802798"/>
                      <a:pt x="256740" y="871667"/>
                    </a:cubicBezTo>
                    <a:lnTo>
                      <a:pt x="208115" y="887111"/>
                    </a:lnTo>
                    <a:lnTo>
                      <a:pt x="186640" y="796468"/>
                    </a:lnTo>
                    <a:lnTo>
                      <a:pt x="220414" y="785676"/>
                    </a:lnTo>
                    <a:cubicBezTo>
                      <a:pt x="346057" y="730974"/>
                      <a:pt x="434217" y="602914"/>
                      <a:pt x="434217" y="453659"/>
                    </a:cubicBezTo>
                    <a:cubicBezTo>
                      <a:pt x="434217" y="254652"/>
                      <a:pt x="277488" y="93325"/>
                      <a:pt x="84153" y="93325"/>
                    </a:cubicBezTo>
                    <a:lnTo>
                      <a:pt x="21592" y="99817"/>
                    </a:lnTo>
                    <a:lnTo>
                      <a:pt x="0" y="8679"/>
                    </a:lnTo>
                    <a:lnTo>
                      <a:pt x="841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grpSp>
        <p:grpSp>
          <p:nvGrpSpPr>
            <p:cNvPr id="219" name="Group 218"/>
            <p:cNvGrpSpPr/>
            <p:nvPr/>
          </p:nvGrpSpPr>
          <p:grpSpPr>
            <a:xfrm>
              <a:off x="3072109" y="2133605"/>
              <a:ext cx="756162" cy="589388"/>
              <a:chOff x="842552" y="4657366"/>
              <a:chExt cx="759780" cy="592208"/>
            </a:xfrm>
            <a:solidFill>
              <a:srgbClr val="00B0F0"/>
            </a:solidFill>
          </p:grpSpPr>
          <p:sp>
            <p:nvSpPr>
              <p:cNvPr id="349" name="TextBox 348"/>
              <p:cNvSpPr txBox="1"/>
              <p:nvPr/>
            </p:nvSpPr>
            <p:spPr>
              <a:xfrm>
                <a:off x="915055" y="4737471"/>
                <a:ext cx="256133" cy="254535"/>
              </a:xfrm>
              <a:custGeom>
                <a:avLst/>
                <a:gdLst>
                  <a:gd name="connsiteX0" fmla="*/ 1932017 w 3512268"/>
                  <a:gd name="connsiteY0" fmla="*/ 412359 h 3511296"/>
                  <a:gd name="connsiteX1" fmla="*/ 1604425 w 3512268"/>
                  <a:gd name="connsiteY1" fmla="*/ 412360 h 3511296"/>
                  <a:gd name="connsiteX2" fmla="*/ 1604424 w 3512268"/>
                  <a:gd name="connsiteY2" fmla="*/ 724106 h 3511296"/>
                  <a:gd name="connsiteX3" fmla="*/ 1181490 w 3512268"/>
                  <a:gd name="connsiteY3" fmla="*/ 962873 h 3511296"/>
                  <a:gd name="connsiteX4" fmla="*/ 1355941 w 3512268"/>
                  <a:gd name="connsiteY4" fmla="*/ 1799357 h 3511296"/>
                  <a:gd name="connsiteX5" fmla="*/ 1889401 w 3512268"/>
                  <a:gd name="connsiteY5" fmla="*/ 2035750 h 3511296"/>
                  <a:gd name="connsiteX6" fmla="*/ 1121267 w 3512268"/>
                  <a:gd name="connsiteY6" fmla="*/ 2245529 h 3511296"/>
                  <a:gd name="connsiteX7" fmla="*/ 1027221 w 3512268"/>
                  <a:gd name="connsiteY7" fmla="*/ 2648548 h 3511296"/>
                  <a:gd name="connsiteX8" fmla="*/ 1580034 w 3512268"/>
                  <a:gd name="connsiteY8" fmla="*/ 2794846 h 3511296"/>
                  <a:gd name="connsiteX9" fmla="*/ 1579428 w 3512268"/>
                  <a:gd name="connsiteY9" fmla="*/ 3095619 h 3511296"/>
                  <a:gd name="connsiteX10" fmla="*/ 1908676 w 3512268"/>
                  <a:gd name="connsiteY10" fmla="*/ 3095618 h 3511296"/>
                  <a:gd name="connsiteX11" fmla="*/ 1908467 w 3512268"/>
                  <a:gd name="connsiteY11" fmla="*/ 2749511 h 3511296"/>
                  <a:gd name="connsiteX12" fmla="*/ 2214178 w 3512268"/>
                  <a:gd name="connsiteY12" fmla="*/ 1681436 h 3511296"/>
                  <a:gd name="connsiteX13" fmla="*/ 1618617 w 3512268"/>
                  <a:gd name="connsiteY13" fmla="*/ 1131913 h 3511296"/>
                  <a:gd name="connsiteX14" fmla="*/ 2295270 w 3512268"/>
                  <a:gd name="connsiteY14" fmla="*/ 1186572 h 3511296"/>
                  <a:gd name="connsiteX15" fmla="*/ 2404584 w 3512268"/>
                  <a:gd name="connsiteY15" fmla="*/ 812780 h 3511296"/>
                  <a:gd name="connsiteX16" fmla="*/ 1932017 w 3512268"/>
                  <a:gd name="connsiteY16" fmla="*/ 707987 h 3511296"/>
                  <a:gd name="connsiteX17" fmla="*/ 1756134 w 3512268"/>
                  <a:gd name="connsiteY17" fmla="*/ 0 h 3511296"/>
                  <a:gd name="connsiteX18" fmla="*/ 3512268 w 3512268"/>
                  <a:gd name="connsiteY18" fmla="*/ 1755648 h 3511296"/>
                  <a:gd name="connsiteX19" fmla="*/ 1756134 w 3512268"/>
                  <a:gd name="connsiteY19" fmla="*/ 3511296 h 3511296"/>
                  <a:gd name="connsiteX20" fmla="*/ 0 w 3512268"/>
                  <a:gd name="connsiteY20" fmla="*/ 1755648 h 3511296"/>
                  <a:gd name="connsiteX21" fmla="*/ 1756134 w 3512268"/>
                  <a:gd name="connsiteY21" fmla="*/ 0 h 351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12268" h="3511296">
                    <a:moveTo>
                      <a:pt x="1932017" y="412359"/>
                    </a:moveTo>
                    <a:lnTo>
                      <a:pt x="1604425" y="412360"/>
                    </a:lnTo>
                    <a:cubicBezTo>
                      <a:pt x="1605768" y="521649"/>
                      <a:pt x="1603081" y="618847"/>
                      <a:pt x="1604424" y="724106"/>
                    </a:cubicBezTo>
                    <a:cubicBezTo>
                      <a:pt x="1399499" y="786875"/>
                      <a:pt x="1269268" y="843628"/>
                      <a:pt x="1181490" y="962873"/>
                    </a:cubicBezTo>
                    <a:cubicBezTo>
                      <a:pt x="1075597" y="1117902"/>
                      <a:pt x="873109" y="1523090"/>
                      <a:pt x="1355941" y="1799357"/>
                    </a:cubicBezTo>
                    <a:cubicBezTo>
                      <a:pt x="1663333" y="1957349"/>
                      <a:pt x="1773054" y="1962602"/>
                      <a:pt x="1889401" y="2035750"/>
                    </a:cubicBezTo>
                    <a:cubicBezTo>
                      <a:pt x="2196864" y="2315638"/>
                      <a:pt x="1724696" y="2580326"/>
                      <a:pt x="1121267" y="2245529"/>
                    </a:cubicBezTo>
                    <a:lnTo>
                      <a:pt x="1027221" y="2648548"/>
                    </a:lnTo>
                    <a:cubicBezTo>
                      <a:pt x="1205132" y="2711447"/>
                      <a:pt x="1380923" y="2759506"/>
                      <a:pt x="1580034" y="2794846"/>
                    </a:cubicBezTo>
                    <a:cubicBezTo>
                      <a:pt x="1577006" y="2883797"/>
                      <a:pt x="1578217" y="2998188"/>
                      <a:pt x="1579428" y="3095619"/>
                    </a:cubicBezTo>
                    <a:lnTo>
                      <a:pt x="1908676" y="3095618"/>
                    </a:lnTo>
                    <a:cubicBezTo>
                      <a:pt x="1908606" y="2980250"/>
                      <a:pt x="1908536" y="2864880"/>
                      <a:pt x="1908467" y="2749511"/>
                    </a:cubicBezTo>
                    <a:cubicBezTo>
                      <a:pt x="2226171" y="2771062"/>
                      <a:pt x="2894411" y="2154050"/>
                      <a:pt x="2214178" y="1681436"/>
                    </a:cubicBezTo>
                    <a:cubicBezTo>
                      <a:pt x="1968386" y="1471940"/>
                      <a:pt x="1357259" y="1446110"/>
                      <a:pt x="1618617" y="1131913"/>
                    </a:cubicBezTo>
                    <a:cubicBezTo>
                      <a:pt x="1734896" y="1059511"/>
                      <a:pt x="2033377" y="1033264"/>
                      <a:pt x="2295270" y="1186572"/>
                    </a:cubicBezTo>
                    <a:lnTo>
                      <a:pt x="2404584" y="812780"/>
                    </a:lnTo>
                    <a:cubicBezTo>
                      <a:pt x="2264252" y="758339"/>
                      <a:pt x="2216881" y="742215"/>
                      <a:pt x="1932017" y="707987"/>
                    </a:cubicBezTo>
                    <a:close/>
                    <a:moveTo>
                      <a:pt x="1756134" y="0"/>
                    </a:moveTo>
                    <a:cubicBezTo>
                      <a:pt x="2726020" y="0"/>
                      <a:pt x="3512268" y="786030"/>
                      <a:pt x="3512268" y="1755648"/>
                    </a:cubicBezTo>
                    <a:cubicBezTo>
                      <a:pt x="3512268" y="2725266"/>
                      <a:pt x="2726020" y="3511296"/>
                      <a:pt x="1756134" y="3511296"/>
                    </a:cubicBezTo>
                    <a:cubicBezTo>
                      <a:pt x="786248" y="3511296"/>
                      <a:pt x="0" y="2725266"/>
                      <a:pt x="0" y="1755648"/>
                    </a:cubicBezTo>
                    <a:cubicBezTo>
                      <a:pt x="0" y="786030"/>
                      <a:pt x="786248" y="0"/>
                      <a:pt x="1756134"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defRPr/>
                </a:pPr>
                <a:endParaRPr lang="en-US" sz="30000" kern="0" dirty="0">
                  <a:solidFill>
                    <a:prstClr val="black"/>
                  </a:solidFill>
                  <a:latin typeface="Franklin Gothic Demi Cond" panose="020B0706030402020204" pitchFamily="34" charset="0"/>
                </a:endParaRPr>
              </a:p>
            </p:txBody>
          </p:sp>
          <p:sp>
            <p:nvSpPr>
              <p:cNvPr id="350" name="Freeform 349"/>
              <p:cNvSpPr/>
              <p:nvPr/>
            </p:nvSpPr>
            <p:spPr>
              <a:xfrm rot="21102657">
                <a:off x="842552" y="4657366"/>
                <a:ext cx="423281" cy="592208"/>
              </a:xfrm>
              <a:custGeom>
                <a:avLst/>
                <a:gdLst>
                  <a:gd name="connsiteX0" fmla="*/ 241187 w 423281"/>
                  <a:gd name="connsiteY0" fmla="*/ 2321 h 592208"/>
                  <a:gd name="connsiteX1" fmla="*/ 416347 w 423281"/>
                  <a:gd name="connsiteY1" fmla="*/ 153996 h 592208"/>
                  <a:gd name="connsiteX2" fmla="*/ 417528 w 423281"/>
                  <a:gd name="connsiteY2" fmla="*/ 159332 h 592208"/>
                  <a:gd name="connsiteX3" fmla="*/ 370461 w 423281"/>
                  <a:gd name="connsiteY3" fmla="*/ 157810 h 592208"/>
                  <a:gd name="connsiteX4" fmla="*/ 354565 w 423281"/>
                  <a:gd name="connsiteY4" fmla="*/ 122310 h 592208"/>
                  <a:gd name="connsiteX5" fmla="*/ 234839 w 423281"/>
                  <a:gd name="connsiteY5" fmla="*/ 45893 h 592208"/>
                  <a:gd name="connsiteX6" fmla="*/ 45659 w 423281"/>
                  <a:gd name="connsiteY6" fmla="*/ 180393 h 592208"/>
                  <a:gd name="connsiteX7" fmla="*/ 188599 w 423281"/>
                  <a:gd name="connsiteY7" fmla="*/ 363278 h 592208"/>
                  <a:gd name="connsiteX8" fmla="*/ 377778 w 423281"/>
                  <a:gd name="connsiteY8" fmla="*/ 228778 h 592208"/>
                  <a:gd name="connsiteX9" fmla="*/ 378734 w 423281"/>
                  <a:gd name="connsiteY9" fmla="*/ 204641 h 592208"/>
                  <a:gd name="connsiteX10" fmla="*/ 423183 w 423281"/>
                  <a:gd name="connsiteY10" fmla="*/ 206300 h 592208"/>
                  <a:gd name="connsiteX11" fmla="*/ 423281 w 423281"/>
                  <a:gd name="connsiteY11" fmla="*/ 214288 h 592208"/>
                  <a:gd name="connsiteX12" fmla="*/ 421350 w 423281"/>
                  <a:gd name="connsiteY12" fmla="*/ 235126 h 592208"/>
                  <a:gd name="connsiteX13" fmla="*/ 285730 w 423281"/>
                  <a:gd name="connsiteY13" fmla="*/ 396996 h 592208"/>
                  <a:gd name="connsiteX14" fmla="*/ 279920 w 423281"/>
                  <a:gd name="connsiteY14" fmla="*/ 398732 h 592208"/>
                  <a:gd name="connsiteX15" fmla="*/ 280319 w 423281"/>
                  <a:gd name="connsiteY15" fmla="*/ 400777 h 592208"/>
                  <a:gd name="connsiteX16" fmla="*/ 281480 w 423281"/>
                  <a:gd name="connsiteY16" fmla="*/ 406147 h 592208"/>
                  <a:gd name="connsiteX17" fmla="*/ 307852 w 423281"/>
                  <a:gd name="connsiteY17" fmla="*/ 548068 h 592208"/>
                  <a:gd name="connsiteX18" fmla="*/ 235206 w 423281"/>
                  <a:gd name="connsiteY18" fmla="*/ 566879 h 592208"/>
                  <a:gd name="connsiteX19" fmla="*/ 209330 w 423281"/>
                  <a:gd name="connsiteY19" fmla="*/ 426694 h 592208"/>
                  <a:gd name="connsiteX20" fmla="*/ 206342 w 423281"/>
                  <a:gd name="connsiteY20" fmla="*/ 409691 h 592208"/>
                  <a:gd name="connsiteX21" fmla="*/ 206148 w 423281"/>
                  <a:gd name="connsiteY21" fmla="*/ 408925 h 592208"/>
                  <a:gd name="connsiteX22" fmla="*/ 203837 w 423281"/>
                  <a:gd name="connsiteY22" fmla="*/ 408929 h 592208"/>
                  <a:gd name="connsiteX23" fmla="*/ 182251 w 423281"/>
                  <a:gd name="connsiteY23" fmla="*/ 406850 h 592208"/>
                  <a:gd name="connsiteX24" fmla="*/ 161521 w 423281"/>
                  <a:gd name="connsiteY24" fmla="*/ 402791 h 592208"/>
                  <a:gd name="connsiteX25" fmla="*/ 160050 w 423281"/>
                  <a:gd name="connsiteY25" fmla="*/ 405660 h 592208"/>
                  <a:gd name="connsiteX26" fmla="*/ 156548 w 423281"/>
                  <a:gd name="connsiteY26" fmla="*/ 413087 h 592208"/>
                  <a:gd name="connsiteX27" fmla="*/ 91890 w 423281"/>
                  <a:gd name="connsiteY27" fmla="*/ 542147 h 592208"/>
                  <a:gd name="connsiteX28" fmla="*/ 22621 w 423281"/>
                  <a:gd name="connsiteY28" fmla="*/ 513284 h 592208"/>
                  <a:gd name="connsiteX29" fmla="*/ 86627 w 423281"/>
                  <a:gd name="connsiteY29" fmla="*/ 385908 h 592208"/>
                  <a:gd name="connsiteX30" fmla="*/ 93169 w 423281"/>
                  <a:gd name="connsiteY30" fmla="*/ 373569 h 592208"/>
                  <a:gd name="connsiteX31" fmla="*/ 93485 w 423281"/>
                  <a:gd name="connsiteY31" fmla="*/ 372857 h 592208"/>
                  <a:gd name="connsiteX32" fmla="*/ 85885 w 423281"/>
                  <a:gd name="connsiteY32" fmla="*/ 367880 h 592208"/>
                  <a:gd name="connsiteX33" fmla="*/ 2087 w 423281"/>
                  <a:gd name="connsiteY33" fmla="*/ 174045 h 592208"/>
                  <a:gd name="connsiteX34" fmla="*/ 241187 w 423281"/>
                  <a:gd name="connsiteY34" fmla="*/ 2321 h 59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23281" h="592208">
                    <a:moveTo>
                      <a:pt x="241187" y="2321"/>
                    </a:moveTo>
                    <a:cubicBezTo>
                      <a:pt x="328019" y="14971"/>
                      <a:pt x="395099" y="76763"/>
                      <a:pt x="416347" y="153996"/>
                    </a:cubicBezTo>
                    <a:lnTo>
                      <a:pt x="417528" y="159332"/>
                    </a:lnTo>
                    <a:lnTo>
                      <a:pt x="370461" y="157810"/>
                    </a:lnTo>
                    <a:lnTo>
                      <a:pt x="354565" y="122310"/>
                    </a:lnTo>
                    <a:cubicBezTo>
                      <a:pt x="329246" y="82604"/>
                      <a:pt x="286427" y="53408"/>
                      <a:pt x="234839" y="45893"/>
                    </a:cubicBezTo>
                    <a:cubicBezTo>
                      <a:pt x="143127" y="32531"/>
                      <a:pt x="58428" y="92749"/>
                      <a:pt x="45659" y="180393"/>
                    </a:cubicBezTo>
                    <a:cubicBezTo>
                      <a:pt x="32891" y="268036"/>
                      <a:pt x="96887" y="349917"/>
                      <a:pt x="188599" y="363278"/>
                    </a:cubicBezTo>
                    <a:cubicBezTo>
                      <a:pt x="280311" y="376640"/>
                      <a:pt x="365009" y="316422"/>
                      <a:pt x="377778" y="228778"/>
                    </a:cubicBezTo>
                    <a:lnTo>
                      <a:pt x="378734" y="204641"/>
                    </a:lnTo>
                    <a:lnTo>
                      <a:pt x="423183" y="206300"/>
                    </a:lnTo>
                    <a:lnTo>
                      <a:pt x="423281" y="214288"/>
                    </a:lnTo>
                    <a:cubicBezTo>
                      <a:pt x="423006" y="221192"/>
                      <a:pt x="422367" y="228144"/>
                      <a:pt x="421350" y="235126"/>
                    </a:cubicBezTo>
                    <a:cubicBezTo>
                      <a:pt x="410161" y="311925"/>
                      <a:pt x="356068" y="372264"/>
                      <a:pt x="285730" y="396996"/>
                    </a:cubicBezTo>
                    <a:lnTo>
                      <a:pt x="279920" y="398732"/>
                    </a:lnTo>
                    <a:lnTo>
                      <a:pt x="280319" y="400777"/>
                    </a:lnTo>
                    <a:cubicBezTo>
                      <a:pt x="280647" y="402369"/>
                      <a:pt x="281030" y="404151"/>
                      <a:pt x="281480" y="406147"/>
                    </a:cubicBezTo>
                    <a:cubicBezTo>
                      <a:pt x="291504" y="452386"/>
                      <a:pt x="297828" y="501830"/>
                      <a:pt x="307852" y="548068"/>
                    </a:cubicBezTo>
                    <a:cubicBezTo>
                      <a:pt x="317314" y="589868"/>
                      <a:pt x="245256" y="612923"/>
                      <a:pt x="235206" y="566879"/>
                    </a:cubicBezTo>
                    <a:lnTo>
                      <a:pt x="209330" y="426694"/>
                    </a:lnTo>
                    <a:cubicBezTo>
                      <a:pt x="208050" y="416714"/>
                      <a:pt x="206936" y="411998"/>
                      <a:pt x="206342" y="409691"/>
                    </a:cubicBezTo>
                    <a:lnTo>
                      <a:pt x="206148" y="408925"/>
                    </a:lnTo>
                    <a:lnTo>
                      <a:pt x="203837" y="408929"/>
                    </a:lnTo>
                    <a:cubicBezTo>
                      <a:pt x="196689" y="408593"/>
                      <a:pt x="189487" y="407905"/>
                      <a:pt x="182251" y="406850"/>
                    </a:cubicBezTo>
                    <a:lnTo>
                      <a:pt x="161521" y="402791"/>
                    </a:lnTo>
                    <a:lnTo>
                      <a:pt x="160050" y="405660"/>
                    </a:lnTo>
                    <a:cubicBezTo>
                      <a:pt x="159063" y="407665"/>
                      <a:pt x="157903" y="410107"/>
                      <a:pt x="156548" y="413087"/>
                    </a:cubicBezTo>
                    <a:cubicBezTo>
                      <a:pt x="136624" y="456000"/>
                      <a:pt x="111815" y="499234"/>
                      <a:pt x="91890" y="542147"/>
                    </a:cubicBezTo>
                    <a:cubicBezTo>
                      <a:pt x="74199" y="581182"/>
                      <a:pt x="2835" y="556058"/>
                      <a:pt x="22621" y="513284"/>
                    </a:cubicBezTo>
                    <a:lnTo>
                      <a:pt x="86627" y="385908"/>
                    </a:lnTo>
                    <a:cubicBezTo>
                      <a:pt x="89963" y="380089"/>
                      <a:pt x="91945" y="376179"/>
                      <a:pt x="93169" y="373569"/>
                    </a:cubicBezTo>
                    <a:lnTo>
                      <a:pt x="93485" y="372857"/>
                    </a:lnTo>
                    <a:lnTo>
                      <a:pt x="85885" y="367880"/>
                    </a:lnTo>
                    <a:cubicBezTo>
                      <a:pt x="25527" y="324109"/>
                      <a:pt x="-9102" y="250844"/>
                      <a:pt x="2087" y="174045"/>
                    </a:cubicBezTo>
                    <a:cubicBezTo>
                      <a:pt x="18362" y="62337"/>
                      <a:pt x="125410" y="-14546"/>
                      <a:pt x="241187" y="2321"/>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351" name="Freeform 350"/>
              <p:cNvSpPr/>
              <p:nvPr/>
            </p:nvSpPr>
            <p:spPr>
              <a:xfrm rot="20926366" flipH="1">
                <a:off x="1177144" y="4719530"/>
                <a:ext cx="425188" cy="158961"/>
              </a:xfrm>
              <a:custGeom>
                <a:avLst/>
                <a:gdLst>
                  <a:gd name="connsiteX0" fmla="*/ 0 w 4715628"/>
                  <a:gd name="connsiteY0" fmla="*/ 104176 h 1518558"/>
                  <a:gd name="connsiteX1" fmla="*/ 358104 w 4715628"/>
                  <a:gd name="connsiteY1" fmla="*/ 785810 h 1518558"/>
                  <a:gd name="connsiteX2" fmla="*/ 76150 w 4715628"/>
                  <a:gd name="connsiteY2" fmla="*/ 1518558 h 1518558"/>
                  <a:gd name="connsiteX3" fmla="*/ 2174746 w 4715628"/>
                  <a:gd name="connsiteY3" fmla="*/ 1398031 h 1518558"/>
                  <a:gd name="connsiteX4" fmla="*/ 2419390 w 4715628"/>
                  <a:gd name="connsiteY4" fmla="*/ 843995 h 1518558"/>
                  <a:gd name="connsiteX5" fmla="*/ 4715628 w 4715628"/>
                  <a:gd name="connsiteY5" fmla="*/ 718742 h 1518558"/>
                  <a:gd name="connsiteX6" fmla="*/ 4698255 w 4715628"/>
                  <a:gd name="connsiteY6" fmla="*/ 402446 h 1518558"/>
                  <a:gd name="connsiteX7" fmla="*/ 2388531 w 4715628"/>
                  <a:gd name="connsiteY7" fmla="*/ 521318 h 1518558"/>
                  <a:gd name="connsiteX8" fmla="*/ 2101841 w 4715628"/>
                  <a:gd name="connsiteY8" fmla="*/ 0 h 151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15628" h="1518558">
                    <a:moveTo>
                      <a:pt x="0" y="104176"/>
                    </a:moveTo>
                    <a:lnTo>
                      <a:pt x="358104" y="785810"/>
                    </a:lnTo>
                    <a:lnTo>
                      <a:pt x="76150" y="1518558"/>
                    </a:lnTo>
                    <a:lnTo>
                      <a:pt x="2174746" y="1398031"/>
                    </a:lnTo>
                    <a:lnTo>
                      <a:pt x="2419390" y="843995"/>
                    </a:lnTo>
                    <a:lnTo>
                      <a:pt x="4715628" y="718742"/>
                    </a:lnTo>
                    <a:lnTo>
                      <a:pt x="4698255" y="402446"/>
                    </a:lnTo>
                    <a:lnTo>
                      <a:pt x="2388531" y="521318"/>
                    </a:lnTo>
                    <a:lnTo>
                      <a:pt x="2101841" y="0"/>
                    </a:ln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grpSp>
        <p:sp>
          <p:nvSpPr>
            <p:cNvPr id="220" name="Freeform 219"/>
            <p:cNvSpPr/>
            <p:nvPr/>
          </p:nvSpPr>
          <p:spPr>
            <a:xfrm>
              <a:off x="1740197" y="3173915"/>
              <a:ext cx="592543" cy="592541"/>
            </a:xfrm>
            <a:custGeom>
              <a:avLst/>
              <a:gdLst>
                <a:gd name="connsiteX0" fmla="*/ 2339029 w 4748831"/>
                <a:gd name="connsiteY0" fmla="*/ 2013480 h 4778126"/>
                <a:gd name="connsiteX1" fmla="*/ 2689162 w 4748831"/>
                <a:gd name="connsiteY1" fmla="*/ 2363613 h 4778126"/>
                <a:gd name="connsiteX2" fmla="*/ 2339029 w 4748831"/>
                <a:gd name="connsiteY2" fmla="*/ 2713746 h 4778126"/>
                <a:gd name="connsiteX3" fmla="*/ 1988896 w 4748831"/>
                <a:gd name="connsiteY3" fmla="*/ 2363613 h 4778126"/>
                <a:gd name="connsiteX4" fmla="*/ 2339029 w 4748831"/>
                <a:gd name="connsiteY4" fmla="*/ 2013480 h 4778126"/>
                <a:gd name="connsiteX5" fmla="*/ 2339029 w 4748831"/>
                <a:gd name="connsiteY5" fmla="*/ 1805471 h 4778126"/>
                <a:gd name="connsiteX6" fmla="*/ 1780887 w 4748831"/>
                <a:gd name="connsiteY6" fmla="*/ 2363613 h 4778126"/>
                <a:gd name="connsiteX7" fmla="*/ 2339029 w 4748831"/>
                <a:gd name="connsiteY7" fmla="*/ 2921755 h 4778126"/>
                <a:gd name="connsiteX8" fmla="*/ 2897171 w 4748831"/>
                <a:gd name="connsiteY8" fmla="*/ 2363613 h 4778126"/>
                <a:gd name="connsiteX9" fmla="*/ 2339029 w 4748831"/>
                <a:gd name="connsiteY9" fmla="*/ 1805471 h 4778126"/>
                <a:gd name="connsiteX10" fmla="*/ 2339029 w 4748831"/>
                <a:gd name="connsiteY10" fmla="*/ 1546636 h 4778126"/>
                <a:gd name="connsiteX11" fmla="*/ 3156006 w 4748831"/>
                <a:gd name="connsiteY11" fmla="*/ 2363613 h 4778126"/>
                <a:gd name="connsiteX12" fmla="*/ 2339029 w 4748831"/>
                <a:gd name="connsiteY12" fmla="*/ 3180590 h 4778126"/>
                <a:gd name="connsiteX13" fmla="*/ 1522052 w 4748831"/>
                <a:gd name="connsiteY13" fmla="*/ 2363613 h 4778126"/>
                <a:gd name="connsiteX14" fmla="*/ 2339029 w 4748831"/>
                <a:gd name="connsiteY14" fmla="*/ 1546636 h 4778126"/>
                <a:gd name="connsiteX15" fmla="*/ 2339030 w 4748831"/>
                <a:gd name="connsiteY15" fmla="*/ 1079790 h 4778126"/>
                <a:gd name="connsiteX16" fmla="*/ 1055209 w 4748831"/>
                <a:gd name="connsiteY16" fmla="*/ 2363611 h 4778126"/>
                <a:gd name="connsiteX17" fmla="*/ 2339030 w 4748831"/>
                <a:gd name="connsiteY17" fmla="*/ 3647432 h 4778126"/>
                <a:gd name="connsiteX18" fmla="*/ 3622851 w 4748831"/>
                <a:gd name="connsiteY18" fmla="*/ 2363611 h 4778126"/>
                <a:gd name="connsiteX19" fmla="*/ 2339030 w 4748831"/>
                <a:gd name="connsiteY19" fmla="*/ 1079790 h 4778126"/>
                <a:gd name="connsiteX20" fmla="*/ 2398310 w 4748831"/>
                <a:gd name="connsiteY20" fmla="*/ 1118 h 4778126"/>
                <a:gd name="connsiteX21" fmla="*/ 2669860 w 4748831"/>
                <a:gd name="connsiteY21" fmla="*/ 112464 h 4778126"/>
                <a:gd name="connsiteX22" fmla="*/ 3791425 w 4748831"/>
                <a:gd name="connsiteY22" fmla="*/ 606462 h 4778126"/>
                <a:gd name="connsiteX23" fmla="*/ 4192876 w 4748831"/>
                <a:gd name="connsiteY23" fmla="*/ 1035588 h 4778126"/>
                <a:gd name="connsiteX24" fmla="*/ 4529466 w 4748831"/>
                <a:gd name="connsiteY24" fmla="*/ 2069136 h 4778126"/>
                <a:gd name="connsiteX25" fmla="*/ 4571578 w 4748831"/>
                <a:gd name="connsiteY25" fmla="*/ 2685392 h 4778126"/>
                <a:gd name="connsiteX26" fmla="*/ 4102489 w 4748831"/>
                <a:gd name="connsiteY26" fmla="*/ 3708908 h 4778126"/>
                <a:gd name="connsiteX27" fmla="*/ 3650641 w 4748831"/>
                <a:gd name="connsiteY27" fmla="*/ 4149330 h 4778126"/>
                <a:gd name="connsiteX28" fmla="*/ 2637303 w 4748831"/>
                <a:gd name="connsiteY28" fmla="*/ 4622185 h 4778126"/>
                <a:gd name="connsiteX29" fmla="*/ 2032471 w 4748831"/>
                <a:gd name="connsiteY29" fmla="*/ 4516602 h 4778126"/>
                <a:gd name="connsiteX30" fmla="*/ 1091929 w 4748831"/>
                <a:gd name="connsiteY30" fmla="*/ 4090609 h 4778126"/>
                <a:gd name="connsiteX31" fmla="*/ 593766 w 4748831"/>
                <a:gd name="connsiteY31" fmla="*/ 3697856 h 4778126"/>
                <a:gd name="connsiteX32" fmla="*/ 173180 w 4748831"/>
                <a:gd name="connsiteY32" fmla="*/ 2588560 h 4778126"/>
                <a:gd name="connsiteX33" fmla="*/ 152641 w 4748831"/>
                <a:gd name="connsiteY33" fmla="*/ 2069646 h 4778126"/>
                <a:gd name="connsiteX34" fmla="*/ 639981 w 4748831"/>
                <a:gd name="connsiteY34" fmla="*/ 984005 h 4778126"/>
                <a:gd name="connsiteX35" fmla="*/ 1091159 w 4748831"/>
                <a:gd name="connsiteY35" fmla="*/ 588313 h 4778126"/>
                <a:gd name="connsiteX36" fmla="*/ 2171480 w 4748831"/>
                <a:gd name="connsiteY36" fmla="*/ 154691 h 4778126"/>
                <a:gd name="connsiteX37" fmla="*/ 2398310 w 4748831"/>
                <a:gd name="connsiteY37" fmla="*/ 1118 h 477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748831" h="4778126">
                  <a:moveTo>
                    <a:pt x="2339029" y="2013480"/>
                  </a:moveTo>
                  <a:cubicBezTo>
                    <a:pt x="2532402" y="2013480"/>
                    <a:pt x="2689162" y="2170240"/>
                    <a:pt x="2689162" y="2363613"/>
                  </a:cubicBezTo>
                  <a:cubicBezTo>
                    <a:pt x="2689162" y="2556986"/>
                    <a:pt x="2532402" y="2713746"/>
                    <a:pt x="2339029" y="2713746"/>
                  </a:cubicBezTo>
                  <a:cubicBezTo>
                    <a:pt x="2145656" y="2713746"/>
                    <a:pt x="1988896" y="2556986"/>
                    <a:pt x="1988896" y="2363613"/>
                  </a:cubicBezTo>
                  <a:cubicBezTo>
                    <a:pt x="1988896" y="2170240"/>
                    <a:pt x="2145656" y="2013480"/>
                    <a:pt x="2339029" y="2013480"/>
                  </a:cubicBezTo>
                  <a:close/>
                  <a:moveTo>
                    <a:pt x="2339029" y="1805471"/>
                  </a:moveTo>
                  <a:cubicBezTo>
                    <a:pt x="2030776" y="1805471"/>
                    <a:pt x="1780887" y="2055360"/>
                    <a:pt x="1780887" y="2363613"/>
                  </a:cubicBezTo>
                  <a:cubicBezTo>
                    <a:pt x="1780887" y="2671866"/>
                    <a:pt x="2030776" y="2921755"/>
                    <a:pt x="2339029" y="2921755"/>
                  </a:cubicBezTo>
                  <a:cubicBezTo>
                    <a:pt x="2647282" y="2921755"/>
                    <a:pt x="2897171" y="2671866"/>
                    <a:pt x="2897171" y="2363613"/>
                  </a:cubicBezTo>
                  <a:cubicBezTo>
                    <a:pt x="2897171" y="2055360"/>
                    <a:pt x="2647282" y="1805471"/>
                    <a:pt x="2339029" y="1805471"/>
                  </a:cubicBezTo>
                  <a:close/>
                  <a:moveTo>
                    <a:pt x="2339029" y="1546636"/>
                  </a:moveTo>
                  <a:cubicBezTo>
                    <a:pt x="2790233" y="1546636"/>
                    <a:pt x="3156006" y="1912409"/>
                    <a:pt x="3156006" y="2363613"/>
                  </a:cubicBezTo>
                  <a:cubicBezTo>
                    <a:pt x="3156006" y="2814817"/>
                    <a:pt x="2790233" y="3180590"/>
                    <a:pt x="2339029" y="3180590"/>
                  </a:cubicBezTo>
                  <a:cubicBezTo>
                    <a:pt x="1887825" y="3180590"/>
                    <a:pt x="1522052" y="2814817"/>
                    <a:pt x="1522052" y="2363613"/>
                  </a:cubicBezTo>
                  <a:cubicBezTo>
                    <a:pt x="1522052" y="1912409"/>
                    <a:pt x="1887825" y="1546636"/>
                    <a:pt x="2339029" y="1546636"/>
                  </a:cubicBezTo>
                  <a:close/>
                  <a:moveTo>
                    <a:pt x="2339030" y="1079790"/>
                  </a:moveTo>
                  <a:cubicBezTo>
                    <a:pt x="1629994" y="1079790"/>
                    <a:pt x="1055209" y="1654576"/>
                    <a:pt x="1055209" y="2363611"/>
                  </a:cubicBezTo>
                  <a:cubicBezTo>
                    <a:pt x="1055209" y="3072646"/>
                    <a:pt x="1629994" y="3647432"/>
                    <a:pt x="2339030" y="3647432"/>
                  </a:cubicBezTo>
                  <a:cubicBezTo>
                    <a:pt x="3048065" y="3647432"/>
                    <a:pt x="3622851" y="3072646"/>
                    <a:pt x="3622851" y="2363611"/>
                  </a:cubicBezTo>
                  <a:cubicBezTo>
                    <a:pt x="3622851" y="1654576"/>
                    <a:pt x="3048065" y="1079790"/>
                    <a:pt x="2339030" y="1079790"/>
                  </a:cubicBezTo>
                  <a:close/>
                  <a:moveTo>
                    <a:pt x="2398310" y="1118"/>
                  </a:moveTo>
                  <a:cubicBezTo>
                    <a:pt x="2492721" y="-4755"/>
                    <a:pt x="2604110" y="9712"/>
                    <a:pt x="2669860" y="112464"/>
                  </a:cubicBezTo>
                  <a:cubicBezTo>
                    <a:pt x="2972269" y="597331"/>
                    <a:pt x="3051294" y="832997"/>
                    <a:pt x="3791425" y="606462"/>
                  </a:cubicBezTo>
                  <a:cubicBezTo>
                    <a:pt x="4192161" y="537180"/>
                    <a:pt x="4257818" y="945101"/>
                    <a:pt x="4192876" y="1035588"/>
                  </a:cubicBezTo>
                  <a:cubicBezTo>
                    <a:pt x="3999234" y="1448801"/>
                    <a:pt x="4007268" y="1865348"/>
                    <a:pt x="4529466" y="2069136"/>
                  </a:cubicBezTo>
                  <a:cubicBezTo>
                    <a:pt x="4850464" y="2220384"/>
                    <a:pt x="4779000" y="2563578"/>
                    <a:pt x="4571578" y="2685392"/>
                  </a:cubicBezTo>
                  <a:cubicBezTo>
                    <a:pt x="4108307" y="2912016"/>
                    <a:pt x="3903124" y="3193779"/>
                    <a:pt x="4102489" y="3708908"/>
                  </a:cubicBezTo>
                  <a:cubicBezTo>
                    <a:pt x="4194859" y="4125404"/>
                    <a:pt x="3865656" y="4217413"/>
                    <a:pt x="3650641" y="4149330"/>
                  </a:cubicBezTo>
                  <a:cubicBezTo>
                    <a:pt x="3054349" y="3925010"/>
                    <a:pt x="2813522" y="4329172"/>
                    <a:pt x="2637303" y="4622185"/>
                  </a:cubicBezTo>
                  <a:cubicBezTo>
                    <a:pt x="2435405" y="4910785"/>
                    <a:pt x="2074914" y="4753428"/>
                    <a:pt x="2032471" y="4516602"/>
                  </a:cubicBezTo>
                  <a:cubicBezTo>
                    <a:pt x="1900509" y="4119570"/>
                    <a:pt x="1437861" y="4001345"/>
                    <a:pt x="1091929" y="4090609"/>
                  </a:cubicBezTo>
                  <a:cubicBezTo>
                    <a:pt x="680384" y="4271870"/>
                    <a:pt x="545975" y="3847601"/>
                    <a:pt x="593766" y="3697856"/>
                  </a:cubicBezTo>
                  <a:cubicBezTo>
                    <a:pt x="818834" y="2971472"/>
                    <a:pt x="634747" y="2871431"/>
                    <a:pt x="173180" y="2588560"/>
                  </a:cubicBezTo>
                  <a:cubicBezTo>
                    <a:pt x="-64928" y="2419914"/>
                    <a:pt x="-43681" y="2199392"/>
                    <a:pt x="152641" y="2069646"/>
                  </a:cubicBezTo>
                  <a:cubicBezTo>
                    <a:pt x="758708" y="1770643"/>
                    <a:pt x="814786" y="1485339"/>
                    <a:pt x="639981" y="984005"/>
                  </a:cubicBezTo>
                  <a:cubicBezTo>
                    <a:pt x="561275" y="722427"/>
                    <a:pt x="796835" y="500562"/>
                    <a:pt x="1091159" y="588313"/>
                  </a:cubicBezTo>
                  <a:cubicBezTo>
                    <a:pt x="1532729" y="751949"/>
                    <a:pt x="1932185" y="623208"/>
                    <a:pt x="2171480" y="154691"/>
                  </a:cubicBezTo>
                  <a:cubicBezTo>
                    <a:pt x="2216942" y="57019"/>
                    <a:pt x="2303900" y="6992"/>
                    <a:pt x="2398310" y="1118"/>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black"/>
                </a:solidFill>
              </a:endParaRPr>
            </a:p>
          </p:txBody>
        </p:sp>
        <p:grpSp>
          <p:nvGrpSpPr>
            <p:cNvPr id="221" name="Group 220"/>
            <p:cNvGrpSpPr/>
            <p:nvPr/>
          </p:nvGrpSpPr>
          <p:grpSpPr>
            <a:xfrm>
              <a:off x="1798765" y="4124733"/>
              <a:ext cx="475408" cy="477918"/>
              <a:chOff x="2130683" y="2079870"/>
              <a:chExt cx="4390433" cy="4413610"/>
            </a:xfrm>
            <a:solidFill>
              <a:srgbClr val="00B050"/>
            </a:solidFill>
            <a:effectLst/>
          </p:grpSpPr>
          <p:sp>
            <p:nvSpPr>
              <p:cNvPr id="334" name="Freeform 333"/>
              <p:cNvSpPr/>
              <p:nvPr/>
            </p:nvSpPr>
            <p:spPr>
              <a:xfrm>
                <a:off x="4047160" y="2629230"/>
                <a:ext cx="781390" cy="820346"/>
              </a:xfrm>
              <a:custGeom>
                <a:avLst/>
                <a:gdLst>
                  <a:gd name="connsiteX0" fmla="*/ 179739 w 781390"/>
                  <a:gd name="connsiteY0" fmla="*/ 0 h 820346"/>
                  <a:gd name="connsiteX1" fmla="*/ 600711 w 781390"/>
                  <a:gd name="connsiteY1" fmla="*/ 0 h 820346"/>
                  <a:gd name="connsiteX2" fmla="*/ 781390 w 781390"/>
                  <a:gd name="connsiteY2" fmla="*/ 180679 h 820346"/>
                  <a:gd name="connsiteX3" fmla="*/ 781390 w 781390"/>
                  <a:gd name="connsiteY3" fmla="*/ 639667 h 820346"/>
                  <a:gd name="connsiteX4" fmla="*/ 600711 w 781390"/>
                  <a:gd name="connsiteY4" fmla="*/ 820346 h 820346"/>
                  <a:gd name="connsiteX5" fmla="*/ 472297 w 781390"/>
                  <a:gd name="connsiteY5" fmla="*/ 820346 h 820346"/>
                  <a:gd name="connsiteX6" fmla="*/ 520017 w 781390"/>
                  <a:gd name="connsiteY6" fmla="*/ 780635 h 820346"/>
                  <a:gd name="connsiteX7" fmla="*/ 636731 w 781390"/>
                  <a:gd name="connsiteY7" fmla="*/ 496442 h 820346"/>
                  <a:gd name="connsiteX8" fmla="*/ 461042 w 781390"/>
                  <a:gd name="connsiteY8" fmla="*/ 163172 h 820346"/>
                  <a:gd name="connsiteX9" fmla="*/ 425933 w 781390"/>
                  <a:gd name="connsiteY9" fmla="*/ 143952 h 820346"/>
                  <a:gd name="connsiteX10" fmla="*/ 459201 w 781390"/>
                  <a:gd name="connsiteY10" fmla="*/ 117628 h 820346"/>
                  <a:gd name="connsiteX11" fmla="*/ 488264 w 781390"/>
                  <a:gd name="connsiteY11" fmla="*/ 45391 h 820346"/>
                  <a:gd name="connsiteX12" fmla="*/ 323672 w 781390"/>
                  <a:gd name="connsiteY12" fmla="*/ 45391 h 820346"/>
                  <a:gd name="connsiteX13" fmla="*/ 343721 w 781390"/>
                  <a:gd name="connsiteY13" fmla="*/ 97349 h 820346"/>
                  <a:gd name="connsiteX14" fmla="*/ 363728 w 781390"/>
                  <a:gd name="connsiteY14" fmla="*/ 116841 h 820346"/>
                  <a:gd name="connsiteX15" fmla="*/ 318553 w 781390"/>
                  <a:gd name="connsiteY15" fmla="*/ 102698 h 820346"/>
                  <a:gd name="connsiteX16" fmla="*/ 238244 w 781390"/>
                  <a:gd name="connsiteY16" fmla="*/ 94532 h 820346"/>
                  <a:gd name="connsiteX17" fmla="*/ 15446 w 781390"/>
                  <a:gd name="connsiteY17" fmla="*/ 163172 h 820346"/>
                  <a:gd name="connsiteX18" fmla="*/ 0 w 781390"/>
                  <a:gd name="connsiteY18" fmla="*/ 176026 h 820346"/>
                  <a:gd name="connsiteX19" fmla="*/ 13259 w 781390"/>
                  <a:gd name="connsiteY19" fmla="*/ 110351 h 820346"/>
                  <a:gd name="connsiteX20" fmla="*/ 179739 w 781390"/>
                  <a:gd name="connsiteY20" fmla="*/ 0 h 82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1390" h="820346">
                    <a:moveTo>
                      <a:pt x="179739" y="0"/>
                    </a:moveTo>
                    <a:lnTo>
                      <a:pt x="600711" y="0"/>
                    </a:lnTo>
                    <a:cubicBezTo>
                      <a:pt x="700497" y="0"/>
                      <a:pt x="781390" y="80893"/>
                      <a:pt x="781390" y="180679"/>
                    </a:cubicBezTo>
                    <a:lnTo>
                      <a:pt x="781390" y="639667"/>
                    </a:lnTo>
                    <a:cubicBezTo>
                      <a:pt x="781390" y="739453"/>
                      <a:pt x="700497" y="820346"/>
                      <a:pt x="600711" y="820346"/>
                    </a:cubicBezTo>
                    <a:lnTo>
                      <a:pt x="472297" y="820346"/>
                    </a:lnTo>
                    <a:lnTo>
                      <a:pt x="520017" y="780635"/>
                    </a:lnTo>
                    <a:cubicBezTo>
                      <a:pt x="592129" y="707904"/>
                      <a:pt x="636731" y="607427"/>
                      <a:pt x="636731" y="496442"/>
                    </a:cubicBezTo>
                    <a:cubicBezTo>
                      <a:pt x="636731" y="357712"/>
                      <a:pt x="567040" y="235398"/>
                      <a:pt x="461042" y="163172"/>
                    </a:cubicBezTo>
                    <a:lnTo>
                      <a:pt x="425933" y="143952"/>
                    </a:lnTo>
                    <a:lnTo>
                      <a:pt x="459201" y="117628"/>
                    </a:lnTo>
                    <a:cubicBezTo>
                      <a:pt x="480565" y="93959"/>
                      <a:pt x="495783" y="62915"/>
                      <a:pt x="488264" y="45391"/>
                    </a:cubicBezTo>
                    <a:cubicBezTo>
                      <a:pt x="380700" y="90028"/>
                      <a:pt x="383108" y="59107"/>
                      <a:pt x="323672" y="45391"/>
                    </a:cubicBezTo>
                    <a:cubicBezTo>
                      <a:pt x="325439" y="64144"/>
                      <a:pt x="332122" y="81054"/>
                      <a:pt x="343721" y="97349"/>
                    </a:cubicBezTo>
                    <a:lnTo>
                      <a:pt x="363728" y="116841"/>
                    </a:lnTo>
                    <a:lnTo>
                      <a:pt x="318553" y="102698"/>
                    </a:lnTo>
                    <a:cubicBezTo>
                      <a:pt x="292613" y="97344"/>
                      <a:pt x="265754" y="94532"/>
                      <a:pt x="238244" y="94532"/>
                    </a:cubicBezTo>
                    <a:cubicBezTo>
                      <a:pt x="155715" y="94532"/>
                      <a:pt x="79045" y="119836"/>
                      <a:pt x="15446" y="163172"/>
                    </a:cubicBezTo>
                    <a:lnTo>
                      <a:pt x="0" y="176026"/>
                    </a:lnTo>
                    <a:lnTo>
                      <a:pt x="13259" y="110351"/>
                    </a:lnTo>
                    <a:cubicBezTo>
                      <a:pt x="40687" y="45502"/>
                      <a:pt x="104900" y="0"/>
                      <a:pt x="17973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5" name="Freeform 334"/>
              <p:cNvSpPr/>
              <p:nvPr/>
            </p:nvSpPr>
            <p:spPr>
              <a:xfrm>
                <a:off x="3126320" y="2627699"/>
                <a:ext cx="719455" cy="1846578"/>
              </a:xfrm>
              <a:custGeom>
                <a:avLst/>
                <a:gdLst>
                  <a:gd name="connsiteX0" fmla="*/ 335061 w 719455"/>
                  <a:gd name="connsiteY0" fmla="*/ 164957 h 1846578"/>
                  <a:gd name="connsiteX1" fmla="*/ 312915 w 719455"/>
                  <a:gd name="connsiteY1" fmla="*/ 448310 h 1846578"/>
                  <a:gd name="connsiteX2" fmla="*/ 380187 w 719455"/>
                  <a:gd name="connsiteY2" fmla="*/ 541253 h 1846578"/>
                  <a:gd name="connsiteX3" fmla="*/ 442476 w 719455"/>
                  <a:gd name="connsiteY3" fmla="*/ 433634 h 1846578"/>
                  <a:gd name="connsiteX4" fmla="*/ 417283 w 719455"/>
                  <a:gd name="connsiteY4" fmla="*/ 174740 h 1846578"/>
                  <a:gd name="connsiteX5" fmla="*/ 335061 w 719455"/>
                  <a:gd name="connsiteY5" fmla="*/ 164957 h 1846578"/>
                  <a:gd name="connsiteX6" fmla="*/ 307656 w 719455"/>
                  <a:gd name="connsiteY6" fmla="*/ 59786 h 1846578"/>
                  <a:gd name="connsiteX7" fmla="*/ 375732 w 719455"/>
                  <a:gd name="connsiteY7" fmla="*/ 167037 h 1846578"/>
                  <a:gd name="connsiteX8" fmla="*/ 447182 w 719455"/>
                  <a:gd name="connsiteY8" fmla="*/ 62233 h 1846578"/>
                  <a:gd name="connsiteX9" fmla="*/ 307656 w 719455"/>
                  <a:gd name="connsiteY9" fmla="*/ 59786 h 1846578"/>
                  <a:gd name="connsiteX10" fmla="*/ 133726 w 719455"/>
                  <a:gd name="connsiteY10" fmla="*/ 0 h 1846578"/>
                  <a:gd name="connsiteX11" fmla="*/ 584837 w 719455"/>
                  <a:gd name="connsiteY11" fmla="*/ 0 h 1846578"/>
                  <a:gd name="connsiteX12" fmla="*/ 719455 w 719455"/>
                  <a:gd name="connsiteY12" fmla="*/ 132149 h 1846578"/>
                  <a:gd name="connsiteX13" fmla="*/ 719455 w 719455"/>
                  <a:gd name="connsiteY13" fmla="*/ 811907 h 1846578"/>
                  <a:gd name="connsiteX14" fmla="*/ 564875 w 719455"/>
                  <a:gd name="connsiteY14" fmla="*/ 811907 h 1846578"/>
                  <a:gd name="connsiteX15" fmla="*/ 564875 w 719455"/>
                  <a:gd name="connsiteY15" fmla="*/ 1772638 h 1846578"/>
                  <a:gd name="connsiteX16" fmla="*/ 435268 w 719455"/>
                  <a:gd name="connsiteY16" fmla="*/ 1761420 h 1846578"/>
                  <a:gd name="connsiteX17" fmla="*/ 433605 w 719455"/>
                  <a:gd name="connsiteY17" fmla="*/ 1461875 h 1846578"/>
                  <a:gd name="connsiteX18" fmla="*/ 433605 w 719455"/>
                  <a:gd name="connsiteY18" fmla="*/ 1051938 h 1846578"/>
                  <a:gd name="connsiteX19" fmla="*/ 337376 w 719455"/>
                  <a:gd name="connsiteY19" fmla="*/ 847889 h 1846578"/>
                  <a:gd name="connsiteX20" fmla="*/ 278069 w 719455"/>
                  <a:gd name="connsiteY20" fmla="*/ 811907 h 1846578"/>
                  <a:gd name="connsiteX21" fmla="*/ 127130 w 719455"/>
                  <a:gd name="connsiteY21" fmla="*/ 811907 h 1846578"/>
                  <a:gd name="connsiteX22" fmla="*/ 153515 w 719455"/>
                  <a:gd name="connsiteY22" fmla="*/ 790281 h 1846578"/>
                  <a:gd name="connsiteX23" fmla="*/ 272061 w 719455"/>
                  <a:gd name="connsiteY23" fmla="*/ 505965 h 1846578"/>
                  <a:gd name="connsiteX24" fmla="*/ 24862 w 719455"/>
                  <a:gd name="connsiteY24" fmla="*/ 135480 h 1846578"/>
                  <a:gd name="connsiteX25" fmla="*/ 0 w 719455"/>
                  <a:gd name="connsiteY25" fmla="*/ 127813 h 1846578"/>
                  <a:gd name="connsiteX26" fmla="*/ 9687 w 719455"/>
                  <a:gd name="connsiteY26" fmla="*/ 80711 h 1846578"/>
                  <a:gd name="connsiteX27" fmla="*/ 133726 w 719455"/>
                  <a:gd name="connsiteY27" fmla="*/ 0 h 184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9455" h="1846578">
                    <a:moveTo>
                      <a:pt x="335061" y="164957"/>
                    </a:moveTo>
                    <a:lnTo>
                      <a:pt x="312915" y="448310"/>
                    </a:lnTo>
                    <a:lnTo>
                      <a:pt x="380187" y="541253"/>
                    </a:lnTo>
                    <a:lnTo>
                      <a:pt x="442476" y="433634"/>
                    </a:lnTo>
                    <a:lnTo>
                      <a:pt x="417283" y="174740"/>
                    </a:lnTo>
                    <a:cubicBezTo>
                      <a:pt x="387383" y="194306"/>
                      <a:pt x="364959" y="216321"/>
                      <a:pt x="335061" y="164957"/>
                    </a:cubicBezTo>
                    <a:close/>
                    <a:moveTo>
                      <a:pt x="307656" y="59786"/>
                    </a:moveTo>
                    <a:cubicBezTo>
                      <a:pt x="275534" y="49879"/>
                      <a:pt x="320650" y="142700"/>
                      <a:pt x="375732" y="167037"/>
                    </a:cubicBezTo>
                    <a:cubicBezTo>
                      <a:pt x="421142" y="146777"/>
                      <a:pt x="476518" y="82493"/>
                      <a:pt x="447182" y="62233"/>
                    </a:cubicBezTo>
                    <a:cubicBezTo>
                      <a:pt x="349181" y="98107"/>
                      <a:pt x="368283" y="77723"/>
                      <a:pt x="307656" y="59786"/>
                    </a:cubicBezTo>
                    <a:close/>
                    <a:moveTo>
                      <a:pt x="133726" y="0"/>
                    </a:moveTo>
                    <a:lnTo>
                      <a:pt x="584837" y="0"/>
                    </a:lnTo>
                    <a:cubicBezTo>
                      <a:pt x="659184" y="0"/>
                      <a:pt x="719455" y="59166"/>
                      <a:pt x="719455" y="132149"/>
                    </a:cubicBezTo>
                    <a:lnTo>
                      <a:pt x="719455" y="811907"/>
                    </a:lnTo>
                    <a:lnTo>
                      <a:pt x="564875" y="811907"/>
                    </a:lnTo>
                    <a:lnTo>
                      <a:pt x="564875" y="1772638"/>
                    </a:lnTo>
                    <a:cubicBezTo>
                      <a:pt x="570706" y="1856209"/>
                      <a:pt x="443430" y="1889414"/>
                      <a:pt x="435268" y="1761420"/>
                    </a:cubicBezTo>
                    <a:cubicBezTo>
                      <a:pt x="431771" y="1676444"/>
                      <a:pt x="433120" y="1586980"/>
                      <a:pt x="433605" y="1461875"/>
                    </a:cubicBezTo>
                    <a:lnTo>
                      <a:pt x="433605" y="1051938"/>
                    </a:lnTo>
                    <a:cubicBezTo>
                      <a:pt x="433605" y="969790"/>
                      <a:pt x="396145" y="896390"/>
                      <a:pt x="337376" y="847889"/>
                    </a:cubicBezTo>
                    <a:lnTo>
                      <a:pt x="278069" y="811907"/>
                    </a:lnTo>
                    <a:lnTo>
                      <a:pt x="127130" y="811907"/>
                    </a:lnTo>
                    <a:lnTo>
                      <a:pt x="153515" y="790281"/>
                    </a:lnTo>
                    <a:cubicBezTo>
                      <a:pt x="226759" y="717518"/>
                      <a:pt x="272061" y="616997"/>
                      <a:pt x="272061" y="505965"/>
                    </a:cubicBezTo>
                    <a:cubicBezTo>
                      <a:pt x="272061" y="339417"/>
                      <a:pt x="170131" y="196519"/>
                      <a:pt x="24862" y="135480"/>
                    </a:cubicBezTo>
                    <a:lnTo>
                      <a:pt x="0" y="127813"/>
                    </a:lnTo>
                    <a:lnTo>
                      <a:pt x="9687" y="80711"/>
                    </a:lnTo>
                    <a:cubicBezTo>
                      <a:pt x="30123" y="33281"/>
                      <a:pt x="77966" y="0"/>
                      <a:pt x="133726"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6" name="Freeform 335"/>
              <p:cNvSpPr/>
              <p:nvPr/>
            </p:nvSpPr>
            <p:spPr>
              <a:xfrm>
                <a:off x="2130683" y="2629452"/>
                <a:ext cx="719761" cy="1868344"/>
              </a:xfrm>
              <a:custGeom>
                <a:avLst/>
                <a:gdLst>
                  <a:gd name="connsiteX0" fmla="*/ 335953 w 719761"/>
                  <a:gd name="connsiteY0" fmla="*/ 164957 h 1868344"/>
                  <a:gd name="connsiteX1" fmla="*/ 313807 w 719761"/>
                  <a:gd name="connsiteY1" fmla="*/ 448310 h 1868344"/>
                  <a:gd name="connsiteX2" fmla="*/ 381079 w 719761"/>
                  <a:gd name="connsiteY2" fmla="*/ 541253 h 1868344"/>
                  <a:gd name="connsiteX3" fmla="*/ 443368 w 719761"/>
                  <a:gd name="connsiteY3" fmla="*/ 433634 h 1868344"/>
                  <a:gd name="connsiteX4" fmla="*/ 418175 w 719761"/>
                  <a:gd name="connsiteY4" fmla="*/ 174740 h 1868344"/>
                  <a:gd name="connsiteX5" fmla="*/ 335953 w 719761"/>
                  <a:gd name="connsiteY5" fmla="*/ 164957 h 1868344"/>
                  <a:gd name="connsiteX6" fmla="*/ 308548 w 719761"/>
                  <a:gd name="connsiteY6" fmla="*/ 59786 h 1868344"/>
                  <a:gd name="connsiteX7" fmla="*/ 376624 w 719761"/>
                  <a:gd name="connsiteY7" fmla="*/ 167037 h 1868344"/>
                  <a:gd name="connsiteX8" fmla="*/ 448074 w 719761"/>
                  <a:gd name="connsiteY8" fmla="*/ 62233 h 1868344"/>
                  <a:gd name="connsiteX9" fmla="*/ 308548 w 719761"/>
                  <a:gd name="connsiteY9" fmla="*/ 59786 h 1868344"/>
                  <a:gd name="connsiteX10" fmla="*/ 134618 w 719761"/>
                  <a:gd name="connsiteY10" fmla="*/ 0 h 1868344"/>
                  <a:gd name="connsiteX11" fmla="*/ 585729 w 719761"/>
                  <a:gd name="connsiteY11" fmla="*/ 0 h 1868344"/>
                  <a:gd name="connsiteX12" fmla="*/ 709768 w 719761"/>
                  <a:gd name="connsiteY12" fmla="*/ 80711 h 1868344"/>
                  <a:gd name="connsiteX13" fmla="*/ 719761 w 719761"/>
                  <a:gd name="connsiteY13" fmla="*/ 129302 h 1868344"/>
                  <a:gd name="connsiteX14" fmla="*/ 705411 w 719761"/>
                  <a:gd name="connsiteY14" fmla="*/ 133727 h 1868344"/>
                  <a:gd name="connsiteX15" fmla="*/ 458212 w 719761"/>
                  <a:gd name="connsiteY15" fmla="*/ 504212 h 1868344"/>
                  <a:gd name="connsiteX16" fmla="*/ 576759 w 719761"/>
                  <a:gd name="connsiteY16" fmla="*/ 788528 h 1868344"/>
                  <a:gd name="connsiteX17" fmla="*/ 605282 w 719761"/>
                  <a:gd name="connsiteY17" fmla="*/ 811907 h 1868344"/>
                  <a:gd name="connsiteX18" fmla="*/ 428227 w 719761"/>
                  <a:gd name="connsiteY18" fmla="*/ 811907 h 1868344"/>
                  <a:gd name="connsiteX19" fmla="*/ 371809 w 719761"/>
                  <a:gd name="connsiteY19" fmla="*/ 846136 h 1868344"/>
                  <a:gd name="connsiteX20" fmla="*/ 275580 w 719761"/>
                  <a:gd name="connsiteY20" fmla="*/ 1050185 h 1868344"/>
                  <a:gd name="connsiteX21" fmla="*/ 275580 w 719761"/>
                  <a:gd name="connsiteY21" fmla="*/ 1460122 h 1868344"/>
                  <a:gd name="connsiteX22" fmla="*/ 278761 w 719761"/>
                  <a:gd name="connsiteY22" fmla="*/ 1791672 h 1868344"/>
                  <a:gd name="connsiteX23" fmla="*/ 158523 w 719761"/>
                  <a:gd name="connsiteY23" fmla="*/ 1760860 h 1868344"/>
                  <a:gd name="connsiteX24" fmla="*/ 163019 w 719761"/>
                  <a:gd name="connsiteY24" fmla="*/ 811907 h 1868344"/>
                  <a:gd name="connsiteX25" fmla="*/ 0 w 719761"/>
                  <a:gd name="connsiteY25" fmla="*/ 811907 h 1868344"/>
                  <a:gd name="connsiteX26" fmla="*/ 0 w 719761"/>
                  <a:gd name="connsiteY26" fmla="*/ 132149 h 1868344"/>
                  <a:gd name="connsiteX27" fmla="*/ 134618 w 719761"/>
                  <a:gd name="connsiteY27" fmla="*/ 0 h 186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9761" h="1868344">
                    <a:moveTo>
                      <a:pt x="335953" y="164957"/>
                    </a:moveTo>
                    <a:lnTo>
                      <a:pt x="313807" y="448310"/>
                    </a:lnTo>
                    <a:lnTo>
                      <a:pt x="381079" y="541253"/>
                    </a:lnTo>
                    <a:lnTo>
                      <a:pt x="443368" y="433634"/>
                    </a:lnTo>
                    <a:lnTo>
                      <a:pt x="418175" y="174740"/>
                    </a:lnTo>
                    <a:cubicBezTo>
                      <a:pt x="388275" y="194306"/>
                      <a:pt x="365851" y="216321"/>
                      <a:pt x="335953" y="164957"/>
                    </a:cubicBezTo>
                    <a:close/>
                    <a:moveTo>
                      <a:pt x="308548" y="59786"/>
                    </a:moveTo>
                    <a:cubicBezTo>
                      <a:pt x="276426" y="49879"/>
                      <a:pt x="321542" y="142700"/>
                      <a:pt x="376624" y="167037"/>
                    </a:cubicBezTo>
                    <a:cubicBezTo>
                      <a:pt x="422034" y="146777"/>
                      <a:pt x="477410" y="82493"/>
                      <a:pt x="448074" y="62233"/>
                    </a:cubicBezTo>
                    <a:cubicBezTo>
                      <a:pt x="350073" y="98107"/>
                      <a:pt x="369175" y="77723"/>
                      <a:pt x="308548" y="59786"/>
                    </a:cubicBezTo>
                    <a:close/>
                    <a:moveTo>
                      <a:pt x="134618" y="0"/>
                    </a:moveTo>
                    <a:lnTo>
                      <a:pt x="585729" y="0"/>
                    </a:lnTo>
                    <a:cubicBezTo>
                      <a:pt x="641489" y="0"/>
                      <a:pt x="689332" y="33281"/>
                      <a:pt x="709768" y="80711"/>
                    </a:cubicBezTo>
                    <a:lnTo>
                      <a:pt x="719761" y="129302"/>
                    </a:lnTo>
                    <a:lnTo>
                      <a:pt x="705411" y="133727"/>
                    </a:lnTo>
                    <a:cubicBezTo>
                      <a:pt x="560143" y="194766"/>
                      <a:pt x="458212" y="337664"/>
                      <a:pt x="458212" y="504212"/>
                    </a:cubicBezTo>
                    <a:cubicBezTo>
                      <a:pt x="458212" y="615244"/>
                      <a:pt x="503515" y="715765"/>
                      <a:pt x="576759" y="788528"/>
                    </a:cubicBezTo>
                    <a:lnTo>
                      <a:pt x="605282" y="811907"/>
                    </a:lnTo>
                    <a:lnTo>
                      <a:pt x="428227" y="811907"/>
                    </a:lnTo>
                    <a:lnTo>
                      <a:pt x="371809" y="846136"/>
                    </a:lnTo>
                    <a:cubicBezTo>
                      <a:pt x="313040" y="894637"/>
                      <a:pt x="275580" y="968037"/>
                      <a:pt x="275580" y="1050185"/>
                    </a:cubicBezTo>
                    <a:lnTo>
                      <a:pt x="275580" y="1460122"/>
                    </a:lnTo>
                    <a:cubicBezTo>
                      <a:pt x="276110" y="1583703"/>
                      <a:pt x="279982" y="1727833"/>
                      <a:pt x="278761" y="1791672"/>
                    </a:cubicBezTo>
                    <a:cubicBezTo>
                      <a:pt x="282112" y="1860083"/>
                      <a:pt x="159513" y="1935970"/>
                      <a:pt x="158523" y="1760860"/>
                    </a:cubicBezTo>
                    <a:lnTo>
                      <a:pt x="163019" y="811907"/>
                    </a:lnTo>
                    <a:lnTo>
                      <a:pt x="0" y="811907"/>
                    </a:lnTo>
                    <a:lnTo>
                      <a:pt x="0" y="132149"/>
                    </a:lnTo>
                    <a:cubicBezTo>
                      <a:pt x="0" y="59166"/>
                      <a:pt x="60271" y="0"/>
                      <a:pt x="134618"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7" name="Freeform 336"/>
              <p:cNvSpPr/>
              <p:nvPr/>
            </p:nvSpPr>
            <p:spPr>
              <a:xfrm>
                <a:off x="5255853" y="3288279"/>
                <a:ext cx="1265263" cy="3205201"/>
              </a:xfrm>
              <a:custGeom>
                <a:avLst/>
                <a:gdLst>
                  <a:gd name="connsiteX0" fmla="*/ 481836 w 1563566"/>
                  <a:gd name="connsiteY0" fmla="*/ 0 h 3982480"/>
                  <a:gd name="connsiteX1" fmla="*/ 1550877 w 1563566"/>
                  <a:gd name="connsiteY1" fmla="*/ 504264 h 3982480"/>
                  <a:gd name="connsiteX2" fmla="*/ 1563566 w 1563566"/>
                  <a:gd name="connsiteY2" fmla="*/ 2097957 h 3982480"/>
                  <a:gd name="connsiteX3" fmla="*/ 1319765 w 1563566"/>
                  <a:gd name="connsiteY3" fmla="*/ 2097957 h 3982480"/>
                  <a:gd name="connsiteX4" fmla="*/ 1319765 w 1563566"/>
                  <a:gd name="connsiteY4" fmla="*/ 2251614 h 3982480"/>
                  <a:gd name="connsiteX5" fmla="*/ 1319765 w 1563566"/>
                  <a:gd name="connsiteY5" fmla="*/ 3980229 h 3982480"/>
                  <a:gd name="connsiteX6" fmla="*/ 1033438 w 1563566"/>
                  <a:gd name="connsiteY6" fmla="*/ 3980229 h 3982480"/>
                  <a:gd name="connsiteX7" fmla="*/ 1033438 w 1563566"/>
                  <a:gd name="connsiteY7" fmla="*/ 2251614 h 3982480"/>
                  <a:gd name="connsiteX8" fmla="*/ 898694 w 1563566"/>
                  <a:gd name="connsiteY8" fmla="*/ 2251614 h 3982480"/>
                  <a:gd name="connsiteX9" fmla="*/ 898694 w 1563566"/>
                  <a:gd name="connsiteY9" fmla="*/ 3982480 h 3982480"/>
                  <a:gd name="connsiteX10" fmla="*/ 340640 w 1563566"/>
                  <a:gd name="connsiteY10" fmla="*/ 3982480 h 3982480"/>
                  <a:gd name="connsiteX11" fmla="*/ 340640 w 1563566"/>
                  <a:gd name="connsiteY11" fmla="*/ 2251614 h 3982480"/>
                  <a:gd name="connsiteX12" fmla="*/ 340640 w 1563566"/>
                  <a:gd name="connsiteY12" fmla="*/ 2097957 h 3982480"/>
                  <a:gd name="connsiteX13" fmla="*/ 70 w 1563566"/>
                  <a:gd name="connsiteY13" fmla="*/ 2097957 h 3982480"/>
                  <a:gd name="connsiteX14" fmla="*/ 4465 w 1563566"/>
                  <a:gd name="connsiteY14" fmla="*/ 316006 h 3982480"/>
                  <a:gd name="connsiteX15" fmla="*/ 481836 w 1563566"/>
                  <a:gd name="connsiteY15" fmla="*/ 0 h 3982480"/>
                  <a:gd name="connsiteX0" fmla="*/ 481836 w 1563566"/>
                  <a:gd name="connsiteY0" fmla="*/ 0 h 3982480"/>
                  <a:gd name="connsiteX1" fmla="*/ 1562379 w 1563566"/>
                  <a:gd name="connsiteY1" fmla="*/ 527268 h 3982480"/>
                  <a:gd name="connsiteX2" fmla="*/ 1563566 w 1563566"/>
                  <a:gd name="connsiteY2" fmla="*/ 2097957 h 3982480"/>
                  <a:gd name="connsiteX3" fmla="*/ 1319765 w 1563566"/>
                  <a:gd name="connsiteY3" fmla="*/ 2097957 h 3982480"/>
                  <a:gd name="connsiteX4" fmla="*/ 1319765 w 1563566"/>
                  <a:gd name="connsiteY4" fmla="*/ 2251614 h 3982480"/>
                  <a:gd name="connsiteX5" fmla="*/ 1319765 w 1563566"/>
                  <a:gd name="connsiteY5" fmla="*/ 3980229 h 3982480"/>
                  <a:gd name="connsiteX6" fmla="*/ 1033438 w 1563566"/>
                  <a:gd name="connsiteY6" fmla="*/ 3980229 h 3982480"/>
                  <a:gd name="connsiteX7" fmla="*/ 1033438 w 1563566"/>
                  <a:gd name="connsiteY7" fmla="*/ 2251614 h 3982480"/>
                  <a:gd name="connsiteX8" fmla="*/ 898694 w 1563566"/>
                  <a:gd name="connsiteY8" fmla="*/ 2251614 h 3982480"/>
                  <a:gd name="connsiteX9" fmla="*/ 898694 w 1563566"/>
                  <a:gd name="connsiteY9" fmla="*/ 3982480 h 3982480"/>
                  <a:gd name="connsiteX10" fmla="*/ 340640 w 1563566"/>
                  <a:gd name="connsiteY10" fmla="*/ 3982480 h 3982480"/>
                  <a:gd name="connsiteX11" fmla="*/ 340640 w 1563566"/>
                  <a:gd name="connsiteY11" fmla="*/ 2251614 h 3982480"/>
                  <a:gd name="connsiteX12" fmla="*/ 340640 w 1563566"/>
                  <a:gd name="connsiteY12" fmla="*/ 2097957 h 3982480"/>
                  <a:gd name="connsiteX13" fmla="*/ 70 w 1563566"/>
                  <a:gd name="connsiteY13" fmla="*/ 2097957 h 3982480"/>
                  <a:gd name="connsiteX14" fmla="*/ 4465 w 1563566"/>
                  <a:gd name="connsiteY14" fmla="*/ 316006 h 3982480"/>
                  <a:gd name="connsiteX15" fmla="*/ 481836 w 1563566"/>
                  <a:gd name="connsiteY15" fmla="*/ 0 h 3982480"/>
                  <a:gd name="connsiteX0" fmla="*/ 481836 w 1575068"/>
                  <a:gd name="connsiteY0" fmla="*/ 0 h 3982480"/>
                  <a:gd name="connsiteX1" fmla="*/ 1562379 w 1575068"/>
                  <a:gd name="connsiteY1" fmla="*/ 527268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898694 w 1575068"/>
                  <a:gd name="connsiteY8" fmla="*/ 2251614 h 3982480"/>
                  <a:gd name="connsiteX9" fmla="*/ 898694 w 1575068"/>
                  <a:gd name="connsiteY9" fmla="*/ 3982480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898694 w 1575068"/>
                  <a:gd name="connsiteY8" fmla="*/ 2251614 h 3982480"/>
                  <a:gd name="connsiteX9" fmla="*/ 898694 w 1575068"/>
                  <a:gd name="connsiteY9" fmla="*/ 3982480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759776 w 1575068"/>
                  <a:gd name="connsiteY8" fmla="*/ 2264240 h 3982480"/>
                  <a:gd name="connsiteX9" fmla="*/ 898694 w 1575068"/>
                  <a:gd name="connsiteY9" fmla="*/ 3982480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759776 w 1575068"/>
                  <a:gd name="connsiteY8" fmla="*/ 2264240 h 3982480"/>
                  <a:gd name="connsiteX9" fmla="*/ 772403 w 1575068"/>
                  <a:gd name="connsiteY9" fmla="*/ 3969852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759776 w 1575068"/>
                  <a:gd name="connsiteY8" fmla="*/ 2264240 h 3982480"/>
                  <a:gd name="connsiteX9" fmla="*/ 759776 w 1575068"/>
                  <a:gd name="connsiteY9" fmla="*/ 3969852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28015 w 1575068"/>
                  <a:gd name="connsiteY10" fmla="*/ 3969847 h 3980231"/>
                  <a:gd name="connsiteX11" fmla="*/ 340640 w 1575068"/>
                  <a:gd name="connsiteY11" fmla="*/ 2251614 h 3980231"/>
                  <a:gd name="connsiteX12" fmla="*/ 340640 w 1575068"/>
                  <a:gd name="connsiteY12" fmla="*/ 2097957 h 3980231"/>
                  <a:gd name="connsiteX13" fmla="*/ 70 w 1575068"/>
                  <a:gd name="connsiteY13" fmla="*/ 2097957 h 3980231"/>
                  <a:gd name="connsiteX14" fmla="*/ 4465 w 1575068"/>
                  <a:gd name="connsiteY14" fmla="*/ 316006 h 3980231"/>
                  <a:gd name="connsiteX15" fmla="*/ 481836 w 1575068"/>
                  <a:gd name="connsiteY15"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53270 w 1575068"/>
                  <a:gd name="connsiteY10" fmla="*/ 3969847 h 3980231"/>
                  <a:gd name="connsiteX11" fmla="*/ 340640 w 1575068"/>
                  <a:gd name="connsiteY11" fmla="*/ 2251614 h 3980231"/>
                  <a:gd name="connsiteX12" fmla="*/ 340640 w 1575068"/>
                  <a:gd name="connsiteY12" fmla="*/ 2097957 h 3980231"/>
                  <a:gd name="connsiteX13" fmla="*/ 70 w 1575068"/>
                  <a:gd name="connsiteY13" fmla="*/ 2097957 h 3980231"/>
                  <a:gd name="connsiteX14" fmla="*/ 4465 w 1575068"/>
                  <a:gd name="connsiteY14" fmla="*/ 316006 h 3980231"/>
                  <a:gd name="connsiteX15" fmla="*/ 481836 w 1575068"/>
                  <a:gd name="connsiteY15"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15382 w 1575068"/>
                  <a:gd name="connsiteY10" fmla="*/ 3906698 h 3980231"/>
                  <a:gd name="connsiteX11" fmla="*/ 340640 w 1575068"/>
                  <a:gd name="connsiteY11" fmla="*/ 2251614 h 3980231"/>
                  <a:gd name="connsiteX12" fmla="*/ 340640 w 1575068"/>
                  <a:gd name="connsiteY12" fmla="*/ 2097957 h 3980231"/>
                  <a:gd name="connsiteX13" fmla="*/ 70 w 1575068"/>
                  <a:gd name="connsiteY13" fmla="*/ 2097957 h 3980231"/>
                  <a:gd name="connsiteX14" fmla="*/ 4465 w 1575068"/>
                  <a:gd name="connsiteY14" fmla="*/ 316006 h 3980231"/>
                  <a:gd name="connsiteX15" fmla="*/ 481836 w 1575068"/>
                  <a:gd name="connsiteY15" fmla="*/ 0 h 3980231"/>
                  <a:gd name="connsiteX0" fmla="*/ 481836 w 1575068"/>
                  <a:gd name="connsiteY0" fmla="*/ 0 h 3982469"/>
                  <a:gd name="connsiteX1" fmla="*/ 1573881 w 1575068"/>
                  <a:gd name="connsiteY1" fmla="*/ 521517 h 3982469"/>
                  <a:gd name="connsiteX2" fmla="*/ 1575068 w 1575068"/>
                  <a:gd name="connsiteY2" fmla="*/ 2097957 h 3982469"/>
                  <a:gd name="connsiteX3" fmla="*/ 1319765 w 1575068"/>
                  <a:gd name="connsiteY3" fmla="*/ 2097957 h 3982469"/>
                  <a:gd name="connsiteX4" fmla="*/ 1319765 w 1575068"/>
                  <a:gd name="connsiteY4" fmla="*/ 2251614 h 3982469"/>
                  <a:gd name="connsiteX5" fmla="*/ 1319765 w 1575068"/>
                  <a:gd name="connsiteY5" fmla="*/ 3980229 h 3982469"/>
                  <a:gd name="connsiteX6" fmla="*/ 1033438 w 1575068"/>
                  <a:gd name="connsiteY6" fmla="*/ 3980229 h 3982469"/>
                  <a:gd name="connsiteX7" fmla="*/ 1033438 w 1575068"/>
                  <a:gd name="connsiteY7" fmla="*/ 2251614 h 3982469"/>
                  <a:gd name="connsiteX8" fmla="*/ 759776 w 1575068"/>
                  <a:gd name="connsiteY8" fmla="*/ 2264240 h 3982469"/>
                  <a:gd name="connsiteX9" fmla="*/ 759776 w 1575068"/>
                  <a:gd name="connsiteY9" fmla="*/ 3969852 h 3982469"/>
                  <a:gd name="connsiteX10" fmla="*/ 315382 w 1575068"/>
                  <a:gd name="connsiteY10" fmla="*/ 3982469 h 3982469"/>
                  <a:gd name="connsiteX11" fmla="*/ 340640 w 1575068"/>
                  <a:gd name="connsiteY11" fmla="*/ 2251614 h 3982469"/>
                  <a:gd name="connsiteX12" fmla="*/ 340640 w 1575068"/>
                  <a:gd name="connsiteY12" fmla="*/ 2097957 h 3982469"/>
                  <a:gd name="connsiteX13" fmla="*/ 70 w 1575068"/>
                  <a:gd name="connsiteY13" fmla="*/ 2097957 h 3982469"/>
                  <a:gd name="connsiteX14" fmla="*/ 4465 w 1575068"/>
                  <a:gd name="connsiteY14" fmla="*/ 316006 h 3982469"/>
                  <a:gd name="connsiteX15" fmla="*/ 481836 w 1575068"/>
                  <a:gd name="connsiteY15" fmla="*/ 0 h 3982469"/>
                  <a:gd name="connsiteX0" fmla="*/ 481836 w 1575068"/>
                  <a:gd name="connsiteY0" fmla="*/ 0 h 3982469"/>
                  <a:gd name="connsiteX1" fmla="*/ 1573881 w 1575068"/>
                  <a:gd name="connsiteY1" fmla="*/ 521517 h 3982469"/>
                  <a:gd name="connsiteX2" fmla="*/ 1575068 w 1575068"/>
                  <a:gd name="connsiteY2" fmla="*/ 2097957 h 3982469"/>
                  <a:gd name="connsiteX3" fmla="*/ 1319765 w 1575068"/>
                  <a:gd name="connsiteY3" fmla="*/ 2097957 h 3982469"/>
                  <a:gd name="connsiteX4" fmla="*/ 1319765 w 1575068"/>
                  <a:gd name="connsiteY4" fmla="*/ 2251614 h 3982469"/>
                  <a:gd name="connsiteX5" fmla="*/ 1319765 w 1575068"/>
                  <a:gd name="connsiteY5" fmla="*/ 3980229 h 3982469"/>
                  <a:gd name="connsiteX6" fmla="*/ 1033438 w 1575068"/>
                  <a:gd name="connsiteY6" fmla="*/ 3980229 h 3982469"/>
                  <a:gd name="connsiteX7" fmla="*/ 1033438 w 1575068"/>
                  <a:gd name="connsiteY7" fmla="*/ 2251614 h 3982469"/>
                  <a:gd name="connsiteX8" fmla="*/ 759776 w 1575068"/>
                  <a:gd name="connsiteY8" fmla="*/ 2264240 h 3982469"/>
                  <a:gd name="connsiteX9" fmla="*/ 759776 w 1575068"/>
                  <a:gd name="connsiteY9" fmla="*/ 3969852 h 3982469"/>
                  <a:gd name="connsiteX10" fmla="*/ 315382 w 1575068"/>
                  <a:gd name="connsiteY10" fmla="*/ 3982469 h 3982469"/>
                  <a:gd name="connsiteX11" fmla="*/ 340640 w 1575068"/>
                  <a:gd name="connsiteY11" fmla="*/ 2251614 h 3982469"/>
                  <a:gd name="connsiteX12" fmla="*/ 340640 w 1575068"/>
                  <a:gd name="connsiteY12" fmla="*/ 2097957 h 3982469"/>
                  <a:gd name="connsiteX13" fmla="*/ 70 w 1575068"/>
                  <a:gd name="connsiteY13" fmla="*/ 2097957 h 3982469"/>
                  <a:gd name="connsiteX14" fmla="*/ 4465 w 1575068"/>
                  <a:gd name="connsiteY14" fmla="*/ 316006 h 3982469"/>
                  <a:gd name="connsiteX15" fmla="*/ 481836 w 1575068"/>
                  <a:gd name="connsiteY15" fmla="*/ 0 h 3982469"/>
                  <a:gd name="connsiteX0" fmla="*/ 481836 w 1575068"/>
                  <a:gd name="connsiteY0" fmla="*/ 0 h 3982469"/>
                  <a:gd name="connsiteX1" fmla="*/ 1573881 w 1575068"/>
                  <a:gd name="connsiteY1" fmla="*/ 521517 h 3982469"/>
                  <a:gd name="connsiteX2" fmla="*/ 1575068 w 1575068"/>
                  <a:gd name="connsiteY2" fmla="*/ 2097957 h 3982469"/>
                  <a:gd name="connsiteX3" fmla="*/ 1319765 w 1575068"/>
                  <a:gd name="connsiteY3" fmla="*/ 2097957 h 3982469"/>
                  <a:gd name="connsiteX4" fmla="*/ 1319765 w 1575068"/>
                  <a:gd name="connsiteY4" fmla="*/ 2251614 h 3982469"/>
                  <a:gd name="connsiteX5" fmla="*/ 1319765 w 1575068"/>
                  <a:gd name="connsiteY5" fmla="*/ 3980229 h 3982469"/>
                  <a:gd name="connsiteX6" fmla="*/ 1033438 w 1575068"/>
                  <a:gd name="connsiteY6" fmla="*/ 3980229 h 3982469"/>
                  <a:gd name="connsiteX7" fmla="*/ 1033438 w 1575068"/>
                  <a:gd name="connsiteY7" fmla="*/ 2251614 h 3982469"/>
                  <a:gd name="connsiteX8" fmla="*/ 759776 w 1575068"/>
                  <a:gd name="connsiteY8" fmla="*/ 2264240 h 3982469"/>
                  <a:gd name="connsiteX9" fmla="*/ 759776 w 1575068"/>
                  <a:gd name="connsiteY9" fmla="*/ 3969852 h 3982469"/>
                  <a:gd name="connsiteX10" fmla="*/ 315382 w 1575068"/>
                  <a:gd name="connsiteY10" fmla="*/ 3982469 h 3982469"/>
                  <a:gd name="connsiteX11" fmla="*/ 340640 w 1575068"/>
                  <a:gd name="connsiteY11" fmla="*/ 2097957 h 3982469"/>
                  <a:gd name="connsiteX12" fmla="*/ 70 w 1575068"/>
                  <a:gd name="connsiteY12" fmla="*/ 2097957 h 3982469"/>
                  <a:gd name="connsiteX13" fmla="*/ 4465 w 1575068"/>
                  <a:gd name="connsiteY13" fmla="*/ 316006 h 3982469"/>
                  <a:gd name="connsiteX14" fmla="*/ 481836 w 1575068"/>
                  <a:gd name="connsiteY14" fmla="*/ 0 h 3982469"/>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78525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78525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78525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65897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65897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44597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34515 w 1575068"/>
                  <a:gd name="connsiteY9" fmla="*/ 3957224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47148 w 1575068"/>
                  <a:gd name="connsiteY9" fmla="*/ 3957224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47148 w 1575068"/>
                  <a:gd name="connsiteY9" fmla="*/ 3957224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59776 w 1575068"/>
                  <a:gd name="connsiteY8" fmla="*/ 2264240 h 3982485"/>
                  <a:gd name="connsiteX9" fmla="*/ 759776 w 1575068"/>
                  <a:gd name="connsiteY9" fmla="*/ 3982485 h 3982485"/>
                  <a:gd name="connsiteX10" fmla="*/ 340637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40637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40637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15382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15382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15382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53270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53270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945037 w 1575068"/>
                  <a:gd name="connsiteY7" fmla="*/ 2276872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70292 w 1575068"/>
                  <a:gd name="connsiteY6" fmla="*/ 3980231 h 3980231"/>
                  <a:gd name="connsiteX7" fmla="*/ 945037 w 1575068"/>
                  <a:gd name="connsiteY7" fmla="*/ 2276872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92859"/>
                  <a:gd name="connsiteX1" fmla="*/ 1573881 w 1575068"/>
                  <a:gd name="connsiteY1" fmla="*/ 521517 h 3992859"/>
                  <a:gd name="connsiteX2" fmla="*/ 1575068 w 1575068"/>
                  <a:gd name="connsiteY2" fmla="*/ 2097957 h 3992859"/>
                  <a:gd name="connsiteX3" fmla="*/ 1319765 w 1575068"/>
                  <a:gd name="connsiteY3" fmla="*/ 2097957 h 3992859"/>
                  <a:gd name="connsiteX4" fmla="*/ 1319765 w 1575068"/>
                  <a:gd name="connsiteY4" fmla="*/ 2251614 h 3992859"/>
                  <a:gd name="connsiteX5" fmla="*/ 1319765 w 1575068"/>
                  <a:gd name="connsiteY5" fmla="*/ 3980229 h 3992859"/>
                  <a:gd name="connsiteX6" fmla="*/ 932404 w 1575068"/>
                  <a:gd name="connsiteY6" fmla="*/ 3992859 h 3992859"/>
                  <a:gd name="connsiteX7" fmla="*/ 945037 w 1575068"/>
                  <a:gd name="connsiteY7" fmla="*/ 2276872 h 3992859"/>
                  <a:gd name="connsiteX8" fmla="*/ 772403 w 1575068"/>
                  <a:gd name="connsiteY8" fmla="*/ 2251612 h 3992859"/>
                  <a:gd name="connsiteX9" fmla="*/ 759776 w 1575068"/>
                  <a:gd name="connsiteY9" fmla="*/ 3957224 h 3992859"/>
                  <a:gd name="connsiteX10" fmla="*/ 340642 w 1575068"/>
                  <a:gd name="connsiteY10" fmla="*/ 3944586 h 3992859"/>
                  <a:gd name="connsiteX11" fmla="*/ 340640 w 1575068"/>
                  <a:gd name="connsiteY11" fmla="*/ 2097957 h 3992859"/>
                  <a:gd name="connsiteX12" fmla="*/ 70 w 1575068"/>
                  <a:gd name="connsiteY12" fmla="*/ 2097957 h 3992859"/>
                  <a:gd name="connsiteX13" fmla="*/ 4465 w 1575068"/>
                  <a:gd name="connsiteY13" fmla="*/ 316006 h 3992859"/>
                  <a:gd name="connsiteX14" fmla="*/ 481836 w 1575068"/>
                  <a:gd name="connsiteY14" fmla="*/ 0 h 3992859"/>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59776 w 1575068"/>
                  <a:gd name="connsiteY9" fmla="*/ 3931969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21888 w 1575068"/>
                  <a:gd name="connsiteY9" fmla="*/ 3931969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21888 w 1575068"/>
                  <a:gd name="connsiteY9" fmla="*/ 3931969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80231 h 3980231"/>
                  <a:gd name="connsiteX6" fmla="*/ 945037 w 1575068"/>
                  <a:gd name="connsiteY6" fmla="*/ 2276872 h 3980231"/>
                  <a:gd name="connsiteX7" fmla="*/ 759776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80231 h 3980231"/>
                  <a:gd name="connsiteX6" fmla="*/ 945037 w 1575068"/>
                  <a:gd name="connsiteY6" fmla="*/ 2276872 h 3980231"/>
                  <a:gd name="connsiteX7" fmla="*/ 747148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80231 h 3980231"/>
                  <a:gd name="connsiteX6" fmla="*/ 932404 w 1575068"/>
                  <a:gd name="connsiteY6" fmla="*/ 2276872 h 3980231"/>
                  <a:gd name="connsiteX7" fmla="*/ 747148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29715 h 3980231"/>
                  <a:gd name="connsiteX6" fmla="*/ 932404 w 1575068"/>
                  <a:gd name="connsiteY6" fmla="*/ 2276872 h 3980231"/>
                  <a:gd name="connsiteX7" fmla="*/ 747148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45031 w 1575068"/>
                  <a:gd name="connsiteY5" fmla="*/ 3929715 h 3953385"/>
                  <a:gd name="connsiteX6" fmla="*/ 932404 w 1575068"/>
                  <a:gd name="connsiteY6" fmla="*/ 2276872 h 3953385"/>
                  <a:gd name="connsiteX7" fmla="*/ 747148 w 1575068"/>
                  <a:gd name="connsiteY7" fmla="*/ 2289495 h 3953385"/>
                  <a:gd name="connsiteX8" fmla="*/ 721888 w 1575068"/>
                  <a:gd name="connsiteY8" fmla="*/ 3931969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47148 w 1575068"/>
                  <a:gd name="connsiteY7" fmla="*/ 2289495 h 3953385"/>
                  <a:gd name="connsiteX8" fmla="*/ 721888 w 1575068"/>
                  <a:gd name="connsiteY8" fmla="*/ 3931969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47148 w 1575068"/>
                  <a:gd name="connsiteY7" fmla="*/ 2289495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15382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15387 w 1575068"/>
                  <a:gd name="connsiteY9" fmla="*/ 3944587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15387 w 1575068"/>
                  <a:gd name="connsiteY9" fmla="*/ 3944587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34515 w 1575068"/>
                  <a:gd name="connsiteY8" fmla="*/ 3931970 h 3953385"/>
                  <a:gd name="connsiteX9" fmla="*/ 315387 w 1575068"/>
                  <a:gd name="connsiteY9" fmla="*/ 3944587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15387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15387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15387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40642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78530 w 1575068"/>
                  <a:gd name="connsiteY9" fmla="*/ 3931959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65903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40642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21888 w 1575068"/>
                  <a:gd name="connsiteY7" fmla="*/ 2264240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684005 w 1575068"/>
                  <a:gd name="connsiteY7" fmla="*/ 2264240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696632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34520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59776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72699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22184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72699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72699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69 w 1575068"/>
                  <a:gd name="connsiteY11" fmla="*/ 2060066 h 3942344"/>
                  <a:gd name="connsiteX12" fmla="*/ 4465 w 1575068"/>
                  <a:gd name="connsiteY12" fmla="*/ 316006 h 3942344"/>
                  <a:gd name="connsiteX13" fmla="*/ 481836 w 1575068"/>
                  <a:gd name="connsiteY13" fmla="*/ 0 h 3942344"/>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28016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32774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56564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42290 w 1575069"/>
                  <a:gd name="connsiteY9" fmla="*/ 3927202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37532 w 1575069"/>
                  <a:gd name="connsiteY9" fmla="*/ 3927202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08983 w 1575069"/>
                  <a:gd name="connsiteY9" fmla="*/ 3922444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28116 w 1575069"/>
                  <a:gd name="connsiteY7" fmla="*/ 2251608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18600 w 1575069"/>
                  <a:gd name="connsiteY7" fmla="*/ 2251608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32874 w 1575069"/>
                  <a:gd name="connsiteY7" fmla="*/ 2256366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5007 w 1575069"/>
                  <a:gd name="connsiteY4" fmla="*/ 3928069 h 3931970"/>
                  <a:gd name="connsiteX5" fmla="*/ 919772 w 1575069"/>
                  <a:gd name="connsiteY5" fmla="*/ 3929716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5007 w 1575069"/>
                  <a:gd name="connsiteY4" fmla="*/ 3928069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0249 w 1575069"/>
                  <a:gd name="connsiteY4" fmla="*/ 3885246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0249 w 1575069"/>
                  <a:gd name="connsiteY4" fmla="*/ 3885246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5007 w 1575069"/>
                  <a:gd name="connsiteY4" fmla="*/ 3885246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4000521"/>
                  <a:gd name="connsiteX1" fmla="*/ 1573882 w 1575069"/>
                  <a:gd name="connsiteY1" fmla="*/ 521517 h 4000521"/>
                  <a:gd name="connsiteX2" fmla="*/ 1575069 w 1575069"/>
                  <a:gd name="connsiteY2" fmla="*/ 2072699 h 4000521"/>
                  <a:gd name="connsiteX3" fmla="*/ 1319766 w 1575069"/>
                  <a:gd name="connsiteY3" fmla="*/ 2097957 h 4000521"/>
                  <a:gd name="connsiteX4" fmla="*/ 1315007 w 1575069"/>
                  <a:gd name="connsiteY4" fmla="*/ 3885246 h 4000521"/>
                  <a:gd name="connsiteX5" fmla="*/ 919772 w 1575069"/>
                  <a:gd name="connsiteY5" fmla="*/ 3882135 h 4000521"/>
                  <a:gd name="connsiteX6" fmla="*/ 919777 w 1575069"/>
                  <a:gd name="connsiteY6" fmla="*/ 2251613 h 4000521"/>
                  <a:gd name="connsiteX7" fmla="*/ 732874 w 1575069"/>
                  <a:gd name="connsiteY7" fmla="*/ 2256366 h 4000521"/>
                  <a:gd name="connsiteX8" fmla="*/ 734516 w 1575069"/>
                  <a:gd name="connsiteY8" fmla="*/ 3931970 h 4000521"/>
                  <a:gd name="connsiteX9" fmla="*/ 313741 w 1575069"/>
                  <a:gd name="connsiteY9" fmla="*/ 3931960 h 4000521"/>
                  <a:gd name="connsiteX10" fmla="*/ 328016 w 1575069"/>
                  <a:gd name="connsiteY10" fmla="*/ 2097959 h 4000521"/>
                  <a:gd name="connsiteX11" fmla="*/ 70 w 1575069"/>
                  <a:gd name="connsiteY11" fmla="*/ 2060066 h 4000521"/>
                  <a:gd name="connsiteX12" fmla="*/ 4466 w 1575069"/>
                  <a:gd name="connsiteY12" fmla="*/ 316006 h 4000521"/>
                  <a:gd name="connsiteX13" fmla="*/ 481837 w 1575069"/>
                  <a:gd name="connsiteY13" fmla="*/ 0 h 4000521"/>
                  <a:gd name="connsiteX0" fmla="*/ 481837 w 1575069"/>
                  <a:gd name="connsiteY0" fmla="*/ 0 h 4051134"/>
                  <a:gd name="connsiteX1" fmla="*/ 1573882 w 1575069"/>
                  <a:gd name="connsiteY1" fmla="*/ 521517 h 4051134"/>
                  <a:gd name="connsiteX2" fmla="*/ 1575069 w 1575069"/>
                  <a:gd name="connsiteY2" fmla="*/ 2072699 h 4051134"/>
                  <a:gd name="connsiteX3" fmla="*/ 1319766 w 1575069"/>
                  <a:gd name="connsiteY3" fmla="*/ 2097957 h 4051134"/>
                  <a:gd name="connsiteX4" fmla="*/ 1315007 w 1575069"/>
                  <a:gd name="connsiteY4" fmla="*/ 3885246 h 4051134"/>
                  <a:gd name="connsiteX5" fmla="*/ 919772 w 1575069"/>
                  <a:gd name="connsiteY5" fmla="*/ 3882135 h 4051134"/>
                  <a:gd name="connsiteX6" fmla="*/ 919777 w 1575069"/>
                  <a:gd name="connsiteY6" fmla="*/ 2251613 h 4051134"/>
                  <a:gd name="connsiteX7" fmla="*/ 732874 w 1575069"/>
                  <a:gd name="connsiteY7" fmla="*/ 2256366 h 4051134"/>
                  <a:gd name="connsiteX8" fmla="*/ 734516 w 1575069"/>
                  <a:gd name="connsiteY8" fmla="*/ 3931970 h 4051134"/>
                  <a:gd name="connsiteX9" fmla="*/ 313741 w 1575069"/>
                  <a:gd name="connsiteY9" fmla="*/ 3931960 h 4051134"/>
                  <a:gd name="connsiteX10" fmla="*/ 328016 w 1575069"/>
                  <a:gd name="connsiteY10" fmla="*/ 2097959 h 4051134"/>
                  <a:gd name="connsiteX11" fmla="*/ 70 w 1575069"/>
                  <a:gd name="connsiteY11" fmla="*/ 2060066 h 4051134"/>
                  <a:gd name="connsiteX12" fmla="*/ 4466 w 1575069"/>
                  <a:gd name="connsiteY12" fmla="*/ 316006 h 4051134"/>
                  <a:gd name="connsiteX13" fmla="*/ 481837 w 1575069"/>
                  <a:gd name="connsiteY13" fmla="*/ 0 h 4051134"/>
                  <a:gd name="connsiteX0" fmla="*/ 481837 w 1575069"/>
                  <a:gd name="connsiteY0" fmla="*/ 0 h 4066772"/>
                  <a:gd name="connsiteX1" fmla="*/ 1573882 w 1575069"/>
                  <a:gd name="connsiteY1" fmla="*/ 521517 h 4066772"/>
                  <a:gd name="connsiteX2" fmla="*/ 1575069 w 1575069"/>
                  <a:gd name="connsiteY2" fmla="*/ 2072699 h 4066772"/>
                  <a:gd name="connsiteX3" fmla="*/ 1319766 w 1575069"/>
                  <a:gd name="connsiteY3" fmla="*/ 2097957 h 4066772"/>
                  <a:gd name="connsiteX4" fmla="*/ 1315007 w 1575069"/>
                  <a:gd name="connsiteY4" fmla="*/ 3885246 h 4066772"/>
                  <a:gd name="connsiteX5" fmla="*/ 919772 w 1575069"/>
                  <a:gd name="connsiteY5" fmla="*/ 3882135 h 4066772"/>
                  <a:gd name="connsiteX6" fmla="*/ 919777 w 1575069"/>
                  <a:gd name="connsiteY6" fmla="*/ 2251613 h 4066772"/>
                  <a:gd name="connsiteX7" fmla="*/ 732874 w 1575069"/>
                  <a:gd name="connsiteY7" fmla="*/ 2256366 h 4066772"/>
                  <a:gd name="connsiteX8" fmla="*/ 734516 w 1575069"/>
                  <a:gd name="connsiteY8" fmla="*/ 3931970 h 4066772"/>
                  <a:gd name="connsiteX9" fmla="*/ 313741 w 1575069"/>
                  <a:gd name="connsiteY9" fmla="*/ 3931960 h 4066772"/>
                  <a:gd name="connsiteX10" fmla="*/ 328016 w 1575069"/>
                  <a:gd name="connsiteY10" fmla="*/ 2097959 h 4066772"/>
                  <a:gd name="connsiteX11" fmla="*/ 70 w 1575069"/>
                  <a:gd name="connsiteY11" fmla="*/ 2060066 h 4066772"/>
                  <a:gd name="connsiteX12" fmla="*/ 4466 w 1575069"/>
                  <a:gd name="connsiteY12" fmla="*/ 316006 h 4066772"/>
                  <a:gd name="connsiteX13" fmla="*/ 481837 w 1575069"/>
                  <a:gd name="connsiteY13" fmla="*/ 0 h 4066772"/>
                  <a:gd name="connsiteX0" fmla="*/ 481837 w 1575069"/>
                  <a:gd name="connsiteY0" fmla="*/ 0 h 4068321"/>
                  <a:gd name="connsiteX1" fmla="*/ 1573882 w 1575069"/>
                  <a:gd name="connsiteY1" fmla="*/ 521517 h 4068321"/>
                  <a:gd name="connsiteX2" fmla="*/ 1575069 w 1575069"/>
                  <a:gd name="connsiteY2" fmla="*/ 2072699 h 4068321"/>
                  <a:gd name="connsiteX3" fmla="*/ 1319766 w 1575069"/>
                  <a:gd name="connsiteY3" fmla="*/ 2097957 h 4068321"/>
                  <a:gd name="connsiteX4" fmla="*/ 1315007 w 1575069"/>
                  <a:gd name="connsiteY4" fmla="*/ 3885246 h 4068321"/>
                  <a:gd name="connsiteX5" fmla="*/ 919772 w 1575069"/>
                  <a:gd name="connsiteY5" fmla="*/ 3882135 h 4068321"/>
                  <a:gd name="connsiteX6" fmla="*/ 919777 w 1575069"/>
                  <a:gd name="connsiteY6" fmla="*/ 2251613 h 4068321"/>
                  <a:gd name="connsiteX7" fmla="*/ 732874 w 1575069"/>
                  <a:gd name="connsiteY7" fmla="*/ 2256366 h 4068321"/>
                  <a:gd name="connsiteX8" fmla="*/ 734516 w 1575069"/>
                  <a:gd name="connsiteY8" fmla="*/ 3931970 h 4068321"/>
                  <a:gd name="connsiteX9" fmla="*/ 313741 w 1575069"/>
                  <a:gd name="connsiteY9" fmla="*/ 3931960 h 4068321"/>
                  <a:gd name="connsiteX10" fmla="*/ 328016 w 1575069"/>
                  <a:gd name="connsiteY10" fmla="*/ 2097959 h 4068321"/>
                  <a:gd name="connsiteX11" fmla="*/ 70 w 1575069"/>
                  <a:gd name="connsiteY11" fmla="*/ 2060066 h 4068321"/>
                  <a:gd name="connsiteX12" fmla="*/ 4466 w 1575069"/>
                  <a:gd name="connsiteY12" fmla="*/ 316006 h 4068321"/>
                  <a:gd name="connsiteX13" fmla="*/ 481837 w 1575069"/>
                  <a:gd name="connsiteY13" fmla="*/ 0 h 4068321"/>
                  <a:gd name="connsiteX0" fmla="*/ 481837 w 1575069"/>
                  <a:gd name="connsiteY0" fmla="*/ 0 h 3986938"/>
                  <a:gd name="connsiteX1" fmla="*/ 1573882 w 1575069"/>
                  <a:gd name="connsiteY1" fmla="*/ 521517 h 3986938"/>
                  <a:gd name="connsiteX2" fmla="*/ 1575069 w 1575069"/>
                  <a:gd name="connsiteY2" fmla="*/ 2072699 h 3986938"/>
                  <a:gd name="connsiteX3" fmla="*/ 1319766 w 1575069"/>
                  <a:gd name="connsiteY3" fmla="*/ 2097957 h 3986938"/>
                  <a:gd name="connsiteX4" fmla="*/ 1315007 w 1575069"/>
                  <a:gd name="connsiteY4" fmla="*/ 3885246 h 3986938"/>
                  <a:gd name="connsiteX5" fmla="*/ 919772 w 1575069"/>
                  <a:gd name="connsiteY5" fmla="*/ 3882135 h 3986938"/>
                  <a:gd name="connsiteX6" fmla="*/ 919777 w 1575069"/>
                  <a:gd name="connsiteY6" fmla="*/ 2251613 h 3986938"/>
                  <a:gd name="connsiteX7" fmla="*/ 732874 w 1575069"/>
                  <a:gd name="connsiteY7" fmla="*/ 2256366 h 3986938"/>
                  <a:gd name="connsiteX8" fmla="*/ 734516 w 1575069"/>
                  <a:gd name="connsiteY8" fmla="*/ 3931970 h 3986938"/>
                  <a:gd name="connsiteX9" fmla="*/ 313741 w 1575069"/>
                  <a:gd name="connsiteY9" fmla="*/ 3931960 h 3986938"/>
                  <a:gd name="connsiteX10" fmla="*/ 328016 w 1575069"/>
                  <a:gd name="connsiteY10" fmla="*/ 2097959 h 3986938"/>
                  <a:gd name="connsiteX11" fmla="*/ 70 w 1575069"/>
                  <a:gd name="connsiteY11" fmla="*/ 2060066 h 3986938"/>
                  <a:gd name="connsiteX12" fmla="*/ 4466 w 1575069"/>
                  <a:gd name="connsiteY12" fmla="*/ 316006 h 3986938"/>
                  <a:gd name="connsiteX13" fmla="*/ 481837 w 1575069"/>
                  <a:gd name="connsiteY13" fmla="*/ 0 h 3986938"/>
                  <a:gd name="connsiteX0" fmla="*/ 481837 w 1575069"/>
                  <a:gd name="connsiteY0" fmla="*/ 0 h 3991004"/>
                  <a:gd name="connsiteX1" fmla="*/ 1573882 w 1575069"/>
                  <a:gd name="connsiteY1" fmla="*/ 521517 h 3991004"/>
                  <a:gd name="connsiteX2" fmla="*/ 1575069 w 1575069"/>
                  <a:gd name="connsiteY2" fmla="*/ 2072699 h 3991004"/>
                  <a:gd name="connsiteX3" fmla="*/ 1319766 w 1575069"/>
                  <a:gd name="connsiteY3" fmla="*/ 2097957 h 3991004"/>
                  <a:gd name="connsiteX4" fmla="*/ 1315007 w 1575069"/>
                  <a:gd name="connsiteY4" fmla="*/ 3885246 h 3991004"/>
                  <a:gd name="connsiteX5" fmla="*/ 919772 w 1575069"/>
                  <a:gd name="connsiteY5" fmla="*/ 3882135 h 3991004"/>
                  <a:gd name="connsiteX6" fmla="*/ 919777 w 1575069"/>
                  <a:gd name="connsiteY6" fmla="*/ 2251613 h 3991004"/>
                  <a:gd name="connsiteX7" fmla="*/ 732874 w 1575069"/>
                  <a:gd name="connsiteY7" fmla="*/ 2256366 h 3991004"/>
                  <a:gd name="connsiteX8" fmla="*/ 734516 w 1575069"/>
                  <a:gd name="connsiteY8" fmla="*/ 3931970 h 3991004"/>
                  <a:gd name="connsiteX9" fmla="*/ 313741 w 1575069"/>
                  <a:gd name="connsiteY9" fmla="*/ 3931960 h 3991004"/>
                  <a:gd name="connsiteX10" fmla="*/ 328016 w 1575069"/>
                  <a:gd name="connsiteY10" fmla="*/ 2097959 h 3991004"/>
                  <a:gd name="connsiteX11" fmla="*/ 70 w 1575069"/>
                  <a:gd name="connsiteY11" fmla="*/ 2060066 h 3991004"/>
                  <a:gd name="connsiteX12" fmla="*/ 4466 w 1575069"/>
                  <a:gd name="connsiteY12" fmla="*/ 316006 h 3991004"/>
                  <a:gd name="connsiteX13" fmla="*/ 481837 w 1575069"/>
                  <a:gd name="connsiteY13" fmla="*/ 0 h 3991004"/>
                  <a:gd name="connsiteX0" fmla="*/ 481837 w 1575069"/>
                  <a:gd name="connsiteY0" fmla="*/ 0 h 3973071"/>
                  <a:gd name="connsiteX1" fmla="*/ 1573882 w 1575069"/>
                  <a:gd name="connsiteY1" fmla="*/ 521517 h 3973071"/>
                  <a:gd name="connsiteX2" fmla="*/ 1575069 w 1575069"/>
                  <a:gd name="connsiteY2" fmla="*/ 2072699 h 3973071"/>
                  <a:gd name="connsiteX3" fmla="*/ 1319766 w 1575069"/>
                  <a:gd name="connsiteY3" fmla="*/ 2097957 h 3973071"/>
                  <a:gd name="connsiteX4" fmla="*/ 1324523 w 1575069"/>
                  <a:gd name="connsiteY4" fmla="*/ 3828149 h 3973071"/>
                  <a:gd name="connsiteX5" fmla="*/ 919772 w 1575069"/>
                  <a:gd name="connsiteY5" fmla="*/ 3882135 h 3973071"/>
                  <a:gd name="connsiteX6" fmla="*/ 919777 w 1575069"/>
                  <a:gd name="connsiteY6" fmla="*/ 2251613 h 3973071"/>
                  <a:gd name="connsiteX7" fmla="*/ 732874 w 1575069"/>
                  <a:gd name="connsiteY7" fmla="*/ 2256366 h 3973071"/>
                  <a:gd name="connsiteX8" fmla="*/ 734516 w 1575069"/>
                  <a:gd name="connsiteY8" fmla="*/ 3931970 h 3973071"/>
                  <a:gd name="connsiteX9" fmla="*/ 313741 w 1575069"/>
                  <a:gd name="connsiteY9" fmla="*/ 3931960 h 3973071"/>
                  <a:gd name="connsiteX10" fmla="*/ 328016 w 1575069"/>
                  <a:gd name="connsiteY10" fmla="*/ 2097959 h 3973071"/>
                  <a:gd name="connsiteX11" fmla="*/ 70 w 1575069"/>
                  <a:gd name="connsiteY11" fmla="*/ 2060066 h 3973071"/>
                  <a:gd name="connsiteX12" fmla="*/ 4466 w 1575069"/>
                  <a:gd name="connsiteY12" fmla="*/ 316006 h 3973071"/>
                  <a:gd name="connsiteX13" fmla="*/ 481837 w 1575069"/>
                  <a:gd name="connsiteY13" fmla="*/ 0 h 3973071"/>
                  <a:gd name="connsiteX0" fmla="*/ 481837 w 1575069"/>
                  <a:gd name="connsiteY0" fmla="*/ 0 h 4015246"/>
                  <a:gd name="connsiteX1" fmla="*/ 1573882 w 1575069"/>
                  <a:gd name="connsiteY1" fmla="*/ 521517 h 4015246"/>
                  <a:gd name="connsiteX2" fmla="*/ 1575069 w 1575069"/>
                  <a:gd name="connsiteY2" fmla="*/ 2072699 h 4015246"/>
                  <a:gd name="connsiteX3" fmla="*/ 1319766 w 1575069"/>
                  <a:gd name="connsiteY3" fmla="*/ 2097957 h 4015246"/>
                  <a:gd name="connsiteX4" fmla="*/ 1324523 w 1575069"/>
                  <a:gd name="connsiteY4" fmla="*/ 3828149 h 4015246"/>
                  <a:gd name="connsiteX5" fmla="*/ 919772 w 1575069"/>
                  <a:gd name="connsiteY5" fmla="*/ 3882135 h 4015246"/>
                  <a:gd name="connsiteX6" fmla="*/ 919777 w 1575069"/>
                  <a:gd name="connsiteY6" fmla="*/ 2251613 h 4015246"/>
                  <a:gd name="connsiteX7" fmla="*/ 732874 w 1575069"/>
                  <a:gd name="connsiteY7" fmla="*/ 2256366 h 4015246"/>
                  <a:gd name="connsiteX8" fmla="*/ 734516 w 1575069"/>
                  <a:gd name="connsiteY8" fmla="*/ 3931970 h 4015246"/>
                  <a:gd name="connsiteX9" fmla="*/ 313741 w 1575069"/>
                  <a:gd name="connsiteY9" fmla="*/ 3931960 h 4015246"/>
                  <a:gd name="connsiteX10" fmla="*/ 328016 w 1575069"/>
                  <a:gd name="connsiteY10" fmla="*/ 2097959 h 4015246"/>
                  <a:gd name="connsiteX11" fmla="*/ 70 w 1575069"/>
                  <a:gd name="connsiteY11" fmla="*/ 2060066 h 4015246"/>
                  <a:gd name="connsiteX12" fmla="*/ 4466 w 1575069"/>
                  <a:gd name="connsiteY12" fmla="*/ 316006 h 4015246"/>
                  <a:gd name="connsiteX13" fmla="*/ 481837 w 1575069"/>
                  <a:gd name="connsiteY13" fmla="*/ 0 h 4015246"/>
                  <a:gd name="connsiteX0" fmla="*/ 481837 w 1575069"/>
                  <a:gd name="connsiteY0" fmla="*/ 0 h 3994911"/>
                  <a:gd name="connsiteX1" fmla="*/ 1573882 w 1575069"/>
                  <a:gd name="connsiteY1" fmla="*/ 521517 h 3994911"/>
                  <a:gd name="connsiteX2" fmla="*/ 1575069 w 1575069"/>
                  <a:gd name="connsiteY2" fmla="*/ 2072699 h 3994911"/>
                  <a:gd name="connsiteX3" fmla="*/ 1319766 w 1575069"/>
                  <a:gd name="connsiteY3" fmla="*/ 2097957 h 3994911"/>
                  <a:gd name="connsiteX4" fmla="*/ 1324523 w 1575069"/>
                  <a:gd name="connsiteY4" fmla="*/ 3828149 h 3994911"/>
                  <a:gd name="connsiteX5" fmla="*/ 919772 w 1575069"/>
                  <a:gd name="connsiteY5" fmla="*/ 3844070 h 3994911"/>
                  <a:gd name="connsiteX6" fmla="*/ 919777 w 1575069"/>
                  <a:gd name="connsiteY6" fmla="*/ 2251613 h 3994911"/>
                  <a:gd name="connsiteX7" fmla="*/ 732874 w 1575069"/>
                  <a:gd name="connsiteY7" fmla="*/ 2256366 h 3994911"/>
                  <a:gd name="connsiteX8" fmla="*/ 734516 w 1575069"/>
                  <a:gd name="connsiteY8" fmla="*/ 3931970 h 3994911"/>
                  <a:gd name="connsiteX9" fmla="*/ 313741 w 1575069"/>
                  <a:gd name="connsiteY9" fmla="*/ 3931960 h 3994911"/>
                  <a:gd name="connsiteX10" fmla="*/ 328016 w 1575069"/>
                  <a:gd name="connsiteY10" fmla="*/ 2097959 h 3994911"/>
                  <a:gd name="connsiteX11" fmla="*/ 70 w 1575069"/>
                  <a:gd name="connsiteY11" fmla="*/ 2060066 h 3994911"/>
                  <a:gd name="connsiteX12" fmla="*/ 4466 w 1575069"/>
                  <a:gd name="connsiteY12" fmla="*/ 316006 h 3994911"/>
                  <a:gd name="connsiteX13" fmla="*/ 481837 w 1575069"/>
                  <a:gd name="connsiteY13" fmla="*/ 0 h 3994911"/>
                  <a:gd name="connsiteX0" fmla="*/ 481837 w 1575069"/>
                  <a:gd name="connsiteY0" fmla="*/ 0 h 3998501"/>
                  <a:gd name="connsiteX1" fmla="*/ 1573882 w 1575069"/>
                  <a:gd name="connsiteY1" fmla="*/ 521517 h 3998501"/>
                  <a:gd name="connsiteX2" fmla="*/ 1575069 w 1575069"/>
                  <a:gd name="connsiteY2" fmla="*/ 2072699 h 3998501"/>
                  <a:gd name="connsiteX3" fmla="*/ 1319766 w 1575069"/>
                  <a:gd name="connsiteY3" fmla="*/ 2097957 h 3998501"/>
                  <a:gd name="connsiteX4" fmla="*/ 1324523 w 1575069"/>
                  <a:gd name="connsiteY4" fmla="*/ 3828149 h 3998501"/>
                  <a:gd name="connsiteX5" fmla="*/ 919772 w 1575069"/>
                  <a:gd name="connsiteY5" fmla="*/ 3844070 h 3998501"/>
                  <a:gd name="connsiteX6" fmla="*/ 919777 w 1575069"/>
                  <a:gd name="connsiteY6" fmla="*/ 2251613 h 3998501"/>
                  <a:gd name="connsiteX7" fmla="*/ 732874 w 1575069"/>
                  <a:gd name="connsiteY7" fmla="*/ 2256366 h 3998501"/>
                  <a:gd name="connsiteX8" fmla="*/ 734516 w 1575069"/>
                  <a:gd name="connsiteY8" fmla="*/ 3931970 h 3998501"/>
                  <a:gd name="connsiteX9" fmla="*/ 313741 w 1575069"/>
                  <a:gd name="connsiteY9" fmla="*/ 3931960 h 3998501"/>
                  <a:gd name="connsiteX10" fmla="*/ 328016 w 1575069"/>
                  <a:gd name="connsiteY10" fmla="*/ 2097959 h 3998501"/>
                  <a:gd name="connsiteX11" fmla="*/ 70 w 1575069"/>
                  <a:gd name="connsiteY11" fmla="*/ 2060066 h 3998501"/>
                  <a:gd name="connsiteX12" fmla="*/ 4466 w 1575069"/>
                  <a:gd name="connsiteY12" fmla="*/ 316006 h 3998501"/>
                  <a:gd name="connsiteX13" fmla="*/ 481837 w 1575069"/>
                  <a:gd name="connsiteY13" fmla="*/ 0 h 3998501"/>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6 w 1575069"/>
                  <a:gd name="connsiteY8" fmla="*/ 3931970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20242 w 1575069"/>
                  <a:gd name="connsiteY8" fmla="*/ 3903421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20242 w 1575069"/>
                  <a:gd name="connsiteY8" fmla="*/ 3931970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53549 w 1575069"/>
                  <a:gd name="connsiteY8" fmla="*/ 3936728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67823 w 1575069"/>
                  <a:gd name="connsiteY8" fmla="*/ 3936728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58307 w 1575069"/>
                  <a:gd name="connsiteY8" fmla="*/ 3931970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941486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941486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941486 h 3998502"/>
                  <a:gd name="connsiteX9" fmla="*/ 323258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4040903"/>
                  <a:gd name="connsiteX1" fmla="*/ 1573882 w 1575069"/>
                  <a:gd name="connsiteY1" fmla="*/ 521517 h 4040903"/>
                  <a:gd name="connsiteX2" fmla="*/ 1575069 w 1575069"/>
                  <a:gd name="connsiteY2" fmla="*/ 2072699 h 4040903"/>
                  <a:gd name="connsiteX3" fmla="*/ 1319766 w 1575069"/>
                  <a:gd name="connsiteY3" fmla="*/ 2097957 h 4040903"/>
                  <a:gd name="connsiteX4" fmla="*/ 1324523 w 1575069"/>
                  <a:gd name="connsiteY4" fmla="*/ 3828149 h 4040903"/>
                  <a:gd name="connsiteX5" fmla="*/ 919772 w 1575069"/>
                  <a:gd name="connsiteY5" fmla="*/ 3844070 h 4040903"/>
                  <a:gd name="connsiteX6" fmla="*/ 919777 w 1575069"/>
                  <a:gd name="connsiteY6" fmla="*/ 2251613 h 4040903"/>
                  <a:gd name="connsiteX7" fmla="*/ 732874 w 1575069"/>
                  <a:gd name="connsiteY7" fmla="*/ 2256366 h 4040903"/>
                  <a:gd name="connsiteX8" fmla="*/ 734517 w 1575069"/>
                  <a:gd name="connsiteY8" fmla="*/ 3941486 h 4040903"/>
                  <a:gd name="connsiteX9" fmla="*/ 323258 w 1575069"/>
                  <a:gd name="connsiteY9" fmla="*/ 3931960 h 4040903"/>
                  <a:gd name="connsiteX10" fmla="*/ 328016 w 1575069"/>
                  <a:gd name="connsiteY10" fmla="*/ 2097959 h 4040903"/>
                  <a:gd name="connsiteX11" fmla="*/ 70 w 1575069"/>
                  <a:gd name="connsiteY11" fmla="*/ 2060066 h 4040903"/>
                  <a:gd name="connsiteX12" fmla="*/ 4466 w 1575069"/>
                  <a:gd name="connsiteY12" fmla="*/ 316006 h 4040903"/>
                  <a:gd name="connsiteX13" fmla="*/ 481837 w 1575069"/>
                  <a:gd name="connsiteY13" fmla="*/ 0 h 4040903"/>
                  <a:gd name="connsiteX0" fmla="*/ 481837 w 1575069"/>
                  <a:gd name="connsiteY0" fmla="*/ 0 h 4040903"/>
                  <a:gd name="connsiteX1" fmla="*/ 1573882 w 1575069"/>
                  <a:gd name="connsiteY1" fmla="*/ 521517 h 4040903"/>
                  <a:gd name="connsiteX2" fmla="*/ 1575069 w 1575069"/>
                  <a:gd name="connsiteY2" fmla="*/ 2072699 h 4040903"/>
                  <a:gd name="connsiteX3" fmla="*/ 1319766 w 1575069"/>
                  <a:gd name="connsiteY3" fmla="*/ 2097957 h 4040903"/>
                  <a:gd name="connsiteX4" fmla="*/ 1324523 w 1575069"/>
                  <a:gd name="connsiteY4" fmla="*/ 3828149 h 4040903"/>
                  <a:gd name="connsiteX5" fmla="*/ 919772 w 1575069"/>
                  <a:gd name="connsiteY5" fmla="*/ 3844070 h 4040903"/>
                  <a:gd name="connsiteX6" fmla="*/ 919777 w 1575069"/>
                  <a:gd name="connsiteY6" fmla="*/ 2251613 h 4040903"/>
                  <a:gd name="connsiteX7" fmla="*/ 732874 w 1575069"/>
                  <a:gd name="connsiteY7" fmla="*/ 2256366 h 4040903"/>
                  <a:gd name="connsiteX8" fmla="*/ 734517 w 1575069"/>
                  <a:gd name="connsiteY8" fmla="*/ 3941486 h 4040903"/>
                  <a:gd name="connsiteX9" fmla="*/ 323258 w 1575069"/>
                  <a:gd name="connsiteY9" fmla="*/ 3931960 h 4040903"/>
                  <a:gd name="connsiteX10" fmla="*/ 328016 w 1575069"/>
                  <a:gd name="connsiteY10" fmla="*/ 2097959 h 4040903"/>
                  <a:gd name="connsiteX11" fmla="*/ 70 w 1575069"/>
                  <a:gd name="connsiteY11" fmla="*/ 2060066 h 4040903"/>
                  <a:gd name="connsiteX12" fmla="*/ 4466 w 1575069"/>
                  <a:gd name="connsiteY12" fmla="*/ 316006 h 4040903"/>
                  <a:gd name="connsiteX13" fmla="*/ 481837 w 1575069"/>
                  <a:gd name="connsiteY13" fmla="*/ 0 h 4040903"/>
                  <a:gd name="connsiteX0" fmla="*/ 481837 w 1575069"/>
                  <a:gd name="connsiteY0" fmla="*/ 0 h 4120645"/>
                  <a:gd name="connsiteX1" fmla="*/ 1573882 w 1575069"/>
                  <a:gd name="connsiteY1" fmla="*/ 521517 h 4120645"/>
                  <a:gd name="connsiteX2" fmla="*/ 1575069 w 1575069"/>
                  <a:gd name="connsiteY2" fmla="*/ 2072699 h 4120645"/>
                  <a:gd name="connsiteX3" fmla="*/ 1319766 w 1575069"/>
                  <a:gd name="connsiteY3" fmla="*/ 2097957 h 4120645"/>
                  <a:gd name="connsiteX4" fmla="*/ 1324523 w 1575069"/>
                  <a:gd name="connsiteY4" fmla="*/ 3828149 h 4120645"/>
                  <a:gd name="connsiteX5" fmla="*/ 919772 w 1575069"/>
                  <a:gd name="connsiteY5" fmla="*/ 3844070 h 4120645"/>
                  <a:gd name="connsiteX6" fmla="*/ 919777 w 1575069"/>
                  <a:gd name="connsiteY6" fmla="*/ 2251613 h 4120645"/>
                  <a:gd name="connsiteX7" fmla="*/ 732874 w 1575069"/>
                  <a:gd name="connsiteY7" fmla="*/ 2256366 h 4120645"/>
                  <a:gd name="connsiteX8" fmla="*/ 734517 w 1575069"/>
                  <a:gd name="connsiteY8" fmla="*/ 3941486 h 4120645"/>
                  <a:gd name="connsiteX9" fmla="*/ 323258 w 1575069"/>
                  <a:gd name="connsiteY9" fmla="*/ 3931960 h 4120645"/>
                  <a:gd name="connsiteX10" fmla="*/ 328016 w 1575069"/>
                  <a:gd name="connsiteY10" fmla="*/ 2097959 h 4120645"/>
                  <a:gd name="connsiteX11" fmla="*/ 70 w 1575069"/>
                  <a:gd name="connsiteY11" fmla="*/ 2060066 h 4120645"/>
                  <a:gd name="connsiteX12" fmla="*/ 4466 w 1575069"/>
                  <a:gd name="connsiteY12" fmla="*/ 316006 h 4120645"/>
                  <a:gd name="connsiteX13" fmla="*/ 481837 w 1575069"/>
                  <a:gd name="connsiteY13" fmla="*/ 0 h 4120645"/>
                  <a:gd name="connsiteX0" fmla="*/ 481837 w 1575069"/>
                  <a:gd name="connsiteY0" fmla="*/ 0 h 4089344"/>
                  <a:gd name="connsiteX1" fmla="*/ 1573882 w 1575069"/>
                  <a:gd name="connsiteY1" fmla="*/ 521517 h 4089344"/>
                  <a:gd name="connsiteX2" fmla="*/ 1575069 w 1575069"/>
                  <a:gd name="connsiteY2" fmla="*/ 2072699 h 4089344"/>
                  <a:gd name="connsiteX3" fmla="*/ 1319766 w 1575069"/>
                  <a:gd name="connsiteY3" fmla="*/ 2097957 h 4089344"/>
                  <a:gd name="connsiteX4" fmla="*/ 1324523 w 1575069"/>
                  <a:gd name="connsiteY4" fmla="*/ 3828149 h 4089344"/>
                  <a:gd name="connsiteX5" fmla="*/ 919772 w 1575069"/>
                  <a:gd name="connsiteY5" fmla="*/ 3844070 h 4089344"/>
                  <a:gd name="connsiteX6" fmla="*/ 919777 w 1575069"/>
                  <a:gd name="connsiteY6" fmla="*/ 2251613 h 4089344"/>
                  <a:gd name="connsiteX7" fmla="*/ 732874 w 1575069"/>
                  <a:gd name="connsiteY7" fmla="*/ 2256366 h 4089344"/>
                  <a:gd name="connsiteX8" fmla="*/ 734517 w 1575069"/>
                  <a:gd name="connsiteY8" fmla="*/ 3874873 h 4089344"/>
                  <a:gd name="connsiteX9" fmla="*/ 323258 w 1575069"/>
                  <a:gd name="connsiteY9" fmla="*/ 3931960 h 4089344"/>
                  <a:gd name="connsiteX10" fmla="*/ 328016 w 1575069"/>
                  <a:gd name="connsiteY10" fmla="*/ 2097959 h 4089344"/>
                  <a:gd name="connsiteX11" fmla="*/ 70 w 1575069"/>
                  <a:gd name="connsiteY11" fmla="*/ 2060066 h 4089344"/>
                  <a:gd name="connsiteX12" fmla="*/ 4466 w 1575069"/>
                  <a:gd name="connsiteY12" fmla="*/ 316006 h 4089344"/>
                  <a:gd name="connsiteX13" fmla="*/ 481837 w 1575069"/>
                  <a:gd name="connsiteY13" fmla="*/ 0 h 4089344"/>
                  <a:gd name="connsiteX0" fmla="*/ 481837 w 1575069"/>
                  <a:gd name="connsiteY0" fmla="*/ 0 h 4065868"/>
                  <a:gd name="connsiteX1" fmla="*/ 1573882 w 1575069"/>
                  <a:gd name="connsiteY1" fmla="*/ 521517 h 4065868"/>
                  <a:gd name="connsiteX2" fmla="*/ 1575069 w 1575069"/>
                  <a:gd name="connsiteY2" fmla="*/ 2072699 h 4065868"/>
                  <a:gd name="connsiteX3" fmla="*/ 1319766 w 1575069"/>
                  <a:gd name="connsiteY3" fmla="*/ 2097957 h 4065868"/>
                  <a:gd name="connsiteX4" fmla="*/ 1324523 w 1575069"/>
                  <a:gd name="connsiteY4" fmla="*/ 3828149 h 4065868"/>
                  <a:gd name="connsiteX5" fmla="*/ 919772 w 1575069"/>
                  <a:gd name="connsiteY5" fmla="*/ 3844070 h 4065868"/>
                  <a:gd name="connsiteX6" fmla="*/ 919777 w 1575069"/>
                  <a:gd name="connsiteY6" fmla="*/ 2251613 h 4065868"/>
                  <a:gd name="connsiteX7" fmla="*/ 732874 w 1575069"/>
                  <a:gd name="connsiteY7" fmla="*/ 2256366 h 4065868"/>
                  <a:gd name="connsiteX8" fmla="*/ 734517 w 1575069"/>
                  <a:gd name="connsiteY8" fmla="*/ 3874873 h 4065868"/>
                  <a:gd name="connsiteX9" fmla="*/ 313741 w 1575069"/>
                  <a:gd name="connsiteY9" fmla="*/ 3889137 h 4065868"/>
                  <a:gd name="connsiteX10" fmla="*/ 328016 w 1575069"/>
                  <a:gd name="connsiteY10" fmla="*/ 2097959 h 4065868"/>
                  <a:gd name="connsiteX11" fmla="*/ 70 w 1575069"/>
                  <a:gd name="connsiteY11" fmla="*/ 2060066 h 4065868"/>
                  <a:gd name="connsiteX12" fmla="*/ 4466 w 1575069"/>
                  <a:gd name="connsiteY12" fmla="*/ 316006 h 4065868"/>
                  <a:gd name="connsiteX13" fmla="*/ 481837 w 1575069"/>
                  <a:gd name="connsiteY13" fmla="*/ 0 h 4065868"/>
                  <a:gd name="connsiteX0" fmla="*/ 481837 w 1575069"/>
                  <a:gd name="connsiteY0" fmla="*/ 0 h 4071365"/>
                  <a:gd name="connsiteX1" fmla="*/ 1573882 w 1575069"/>
                  <a:gd name="connsiteY1" fmla="*/ 521517 h 4071365"/>
                  <a:gd name="connsiteX2" fmla="*/ 1575069 w 1575069"/>
                  <a:gd name="connsiteY2" fmla="*/ 2072699 h 4071365"/>
                  <a:gd name="connsiteX3" fmla="*/ 1319766 w 1575069"/>
                  <a:gd name="connsiteY3" fmla="*/ 2097957 h 4071365"/>
                  <a:gd name="connsiteX4" fmla="*/ 1324523 w 1575069"/>
                  <a:gd name="connsiteY4" fmla="*/ 3828149 h 4071365"/>
                  <a:gd name="connsiteX5" fmla="*/ 919772 w 1575069"/>
                  <a:gd name="connsiteY5" fmla="*/ 3844070 h 4071365"/>
                  <a:gd name="connsiteX6" fmla="*/ 919777 w 1575069"/>
                  <a:gd name="connsiteY6" fmla="*/ 2251613 h 4071365"/>
                  <a:gd name="connsiteX7" fmla="*/ 732874 w 1575069"/>
                  <a:gd name="connsiteY7" fmla="*/ 2256366 h 4071365"/>
                  <a:gd name="connsiteX8" fmla="*/ 734517 w 1575069"/>
                  <a:gd name="connsiteY8" fmla="*/ 3874873 h 4071365"/>
                  <a:gd name="connsiteX9" fmla="*/ 313741 w 1575069"/>
                  <a:gd name="connsiteY9" fmla="*/ 3889137 h 4071365"/>
                  <a:gd name="connsiteX10" fmla="*/ 328016 w 1575069"/>
                  <a:gd name="connsiteY10" fmla="*/ 2097959 h 4071365"/>
                  <a:gd name="connsiteX11" fmla="*/ 70 w 1575069"/>
                  <a:gd name="connsiteY11" fmla="*/ 2060066 h 4071365"/>
                  <a:gd name="connsiteX12" fmla="*/ 4466 w 1575069"/>
                  <a:gd name="connsiteY12" fmla="*/ 316006 h 4071365"/>
                  <a:gd name="connsiteX13" fmla="*/ 481837 w 1575069"/>
                  <a:gd name="connsiteY13" fmla="*/ 0 h 4071365"/>
                  <a:gd name="connsiteX0" fmla="*/ 481837 w 1575069"/>
                  <a:gd name="connsiteY0" fmla="*/ 0 h 4025071"/>
                  <a:gd name="connsiteX1" fmla="*/ 1573882 w 1575069"/>
                  <a:gd name="connsiteY1" fmla="*/ 521517 h 4025071"/>
                  <a:gd name="connsiteX2" fmla="*/ 1575069 w 1575069"/>
                  <a:gd name="connsiteY2" fmla="*/ 2072699 h 4025071"/>
                  <a:gd name="connsiteX3" fmla="*/ 1319766 w 1575069"/>
                  <a:gd name="connsiteY3" fmla="*/ 2097957 h 4025071"/>
                  <a:gd name="connsiteX4" fmla="*/ 1324523 w 1575069"/>
                  <a:gd name="connsiteY4" fmla="*/ 3828149 h 4025071"/>
                  <a:gd name="connsiteX5" fmla="*/ 919772 w 1575069"/>
                  <a:gd name="connsiteY5" fmla="*/ 3844070 h 4025071"/>
                  <a:gd name="connsiteX6" fmla="*/ 919777 w 1575069"/>
                  <a:gd name="connsiteY6" fmla="*/ 2251613 h 4025071"/>
                  <a:gd name="connsiteX7" fmla="*/ 732874 w 1575069"/>
                  <a:gd name="connsiteY7" fmla="*/ 2256366 h 4025071"/>
                  <a:gd name="connsiteX8" fmla="*/ 734517 w 1575069"/>
                  <a:gd name="connsiteY8" fmla="*/ 3874873 h 4025071"/>
                  <a:gd name="connsiteX9" fmla="*/ 313741 w 1575069"/>
                  <a:gd name="connsiteY9" fmla="*/ 3889137 h 4025071"/>
                  <a:gd name="connsiteX10" fmla="*/ 328016 w 1575069"/>
                  <a:gd name="connsiteY10" fmla="*/ 2097959 h 4025071"/>
                  <a:gd name="connsiteX11" fmla="*/ 70 w 1575069"/>
                  <a:gd name="connsiteY11" fmla="*/ 2060066 h 4025071"/>
                  <a:gd name="connsiteX12" fmla="*/ 4466 w 1575069"/>
                  <a:gd name="connsiteY12" fmla="*/ 316006 h 4025071"/>
                  <a:gd name="connsiteX13" fmla="*/ 481837 w 1575069"/>
                  <a:gd name="connsiteY13" fmla="*/ 0 h 4025071"/>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4000270"/>
                  <a:gd name="connsiteX1" fmla="*/ 1573882 w 1575069"/>
                  <a:gd name="connsiteY1" fmla="*/ 521517 h 4000270"/>
                  <a:gd name="connsiteX2" fmla="*/ 1575069 w 1575069"/>
                  <a:gd name="connsiteY2" fmla="*/ 2072699 h 4000270"/>
                  <a:gd name="connsiteX3" fmla="*/ 1319766 w 1575069"/>
                  <a:gd name="connsiteY3" fmla="*/ 2097957 h 4000270"/>
                  <a:gd name="connsiteX4" fmla="*/ 1324523 w 1575069"/>
                  <a:gd name="connsiteY4" fmla="*/ 3828149 h 4000270"/>
                  <a:gd name="connsiteX5" fmla="*/ 919772 w 1575069"/>
                  <a:gd name="connsiteY5" fmla="*/ 3844070 h 4000270"/>
                  <a:gd name="connsiteX6" fmla="*/ 919777 w 1575069"/>
                  <a:gd name="connsiteY6" fmla="*/ 2251613 h 4000270"/>
                  <a:gd name="connsiteX7" fmla="*/ 732874 w 1575069"/>
                  <a:gd name="connsiteY7" fmla="*/ 2256366 h 4000270"/>
                  <a:gd name="connsiteX8" fmla="*/ 734517 w 1575069"/>
                  <a:gd name="connsiteY8" fmla="*/ 3874873 h 4000270"/>
                  <a:gd name="connsiteX9" fmla="*/ 313741 w 1575069"/>
                  <a:gd name="connsiteY9" fmla="*/ 3889137 h 4000270"/>
                  <a:gd name="connsiteX10" fmla="*/ 328016 w 1575069"/>
                  <a:gd name="connsiteY10" fmla="*/ 2097959 h 4000270"/>
                  <a:gd name="connsiteX11" fmla="*/ 70 w 1575069"/>
                  <a:gd name="connsiteY11" fmla="*/ 2060066 h 4000270"/>
                  <a:gd name="connsiteX12" fmla="*/ 4466 w 1575069"/>
                  <a:gd name="connsiteY12" fmla="*/ 316006 h 4000270"/>
                  <a:gd name="connsiteX13" fmla="*/ 481837 w 1575069"/>
                  <a:gd name="connsiteY13" fmla="*/ 0 h 4000270"/>
                  <a:gd name="connsiteX0" fmla="*/ 481837 w 1575069"/>
                  <a:gd name="connsiteY0" fmla="*/ 0 h 4017622"/>
                  <a:gd name="connsiteX1" fmla="*/ 1573882 w 1575069"/>
                  <a:gd name="connsiteY1" fmla="*/ 521517 h 4017622"/>
                  <a:gd name="connsiteX2" fmla="*/ 1575069 w 1575069"/>
                  <a:gd name="connsiteY2" fmla="*/ 2072699 h 4017622"/>
                  <a:gd name="connsiteX3" fmla="*/ 1319766 w 1575069"/>
                  <a:gd name="connsiteY3" fmla="*/ 2097957 h 4017622"/>
                  <a:gd name="connsiteX4" fmla="*/ 1324523 w 1575069"/>
                  <a:gd name="connsiteY4" fmla="*/ 3828149 h 4017622"/>
                  <a:gd name="connsiteX5" fmla="*/ 919772 w 1575069"/>
                  <a:gd name="connsiteY5" fmla="*/ 3844070 h 4017622"/>
                  <a:gd name="connsiteX6" fmla="*/ 919777 w 1575069"/>
                  <a:gd name="connsiteY6" fmla="*/ 2251613 h 4017622"/>
                  <a:gd name="connsiteX7" fmla="*/ 732874 w 1575069"/>
                  <a:gd name="connsiteY7" fmla="*/ 2256366 h 4017622"/>
                  <a:gd name="connsiteX8" fmla="*/ 734517 w 1575069"/>
                  <a:gd name="connsiteY8" fmla="*/ 3874873 h 4017622"/>
                  <a:gd name="connsiteX9" fmla="*/ 313741 w 1575069"/>
                  <a:gd name="connsiteY9" fmla="*/ 3889137 h 4017622"/>
                  <a:gd name="connsiteX10" fmla="*/ 328016 w 1575069"/>
                  <a:gd name="connsiteY10" fmla="*/ 2097959 h 4017622"/>
                  <a:gd name="connsiteX11" fmla="*/ 70 w 1575069"/>
                  <a:gd name="connsiteY11" fmla="*/ 2060066 h 4017622"/>
                  <a:gd name="connsiteX12" fmla="*/ 4466 w 1575069"/>
                  <a:gd name="connsiteY12" fmla="*/ 316006 h 4017622"/>
                  <a:gd name="connsiteX13" fmla="*/ 481837 w 1575069"/>
                  <a:gd name="connsiteY13" fmla="*/ 0 h 4017622"/>
                  <a:gd name="connsiteX0" fmla="*/ 481837 w 1575069"/>
                  <a:gd name="connsiteY0" fmla="*/ 0 h 4005568"/>
                  <a:gd name="connsiteX1" fmla="*/ 1573882 w 1575069"/>
                  <a:gd name="connsiteY1" fmla="*/ 521517 h 4005568"/>
                  <a:gd name="connsiteX2" fmla="*/ 1575069 w 1575069"/>
                  <a:gd name="connsiteY2" fmla="*/ 2072699 h 4005568"/>
                  <a:gd name="connsiteX3" fmla="*/ 1319766 w 1575069"/>
                  <a:gd name="connsiteY3" fmla="*/ 2097957 h 4005568"/>
                  <a:gd name="connsiteX4" fmla="*/ 1324523 w 1575069"/>
                  <a:gd name="connsiteY4" fmla="*/ 3828149 h 4005568"/>
                  <a:gd name="connsiteX5" fmla="*/ 919772 w 1575069"/>
                  <a:gd name="connsiteY5" fmla="*/ 3844070 h 4005568"/>
                  <a:gd name="connsiteX6" fmla="*/ 919777 w 1575069"/>
                  <a:gd name="connsiteY6" fmla="*/ 2251613 h 4005568"/>
                  <a:gd name="connsiteX7" fmla="*/ 732874 w 1575069"/>
                  <a:gd name="connsiteY7" fmla="*/ 2256366 h 4005568"/>
                  <a:gd name="connsiteX8" fmla="*/ 734517 w 1575069"/>
                  <a:gd name="connsiteY8" fmla="*/ 3874873 h 4005568"/>
                  <a:gd name="connsiteX9" fmla="*/ 313741 w 1575069"/>
                  <a:gd name="connsiteY9" fmla="*/ 3889137 h 4005568"/>
                  <a:gd name="connsiteX10" fmla="*/ 328016 w 1575069"/>
                  <a:gd name="connsiteY10" fmla="*/ 2097959 h 4005568"/>
                  <a:gd name="connsiteX11" fmla="*/ 70 w 1575069"/>
                  <a:gd name="connsiteY11" fmla="*/ 2060066 h 4005568"/>
                  <a:gd name="connsiteX12" fmla="*/ 4466 w 1575069"/>
                  <a:gd name="connsiteY12" fmla="*/ 316006 h 4005568"/>
                  <a:gd name="connsiteX13" fmla="*/ 481837 w 1575069"/>
                  <a:gd name="connsiteY13" fmla="*/ 0 h 4005568"/>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4001570"/>
                  <a:gd name="connsiteX1" fmla="*/ 1573882 w 1575069"/>
                  <a:gd name="connsiteY1" fmla="*/ 521517 h 4001570"/>
                  <a:gd name="connsiteX2" fmla="*/ 1575069 w 1575069"/>
                  <a:gd name="connsiteY2" fmla="*/ 2072699 h 4001570"/>
                  <a:gd name="connsiteX3" fmla="*/ 1319766 w 1575069"/>
                  <a:gd name="connsiteY3" fmla="*/ 2097957 h 4001570"/>
                  <a:gd name="connsiteX4" fmla="*/ 1324523 w 1575069"/>
                  <a:gd name="connsiteY4" fmla="*/ 3828149 h 4001570"/>
                  <a:gd name="connsiteX5" fmla="*/ 919772 w 1575069"/>
                  <a:gd name="connsiteY5" fmla="*/ 3844070 h 4001570"/>
                  <a:gd name="connsiteX6" fmla="*/ 919777 w 1575069"/>
                  <a:gd name="connsiteY6" fmla="*/ 2251613 h 4001570"/>
                  <a:gd name="connsiteX7" fmla="*/ 732874 w 1575069"/>
                  <a:gd name="connsiteY7" fmla="*/ 2256366 h 4001570"/>
                  <a:gd name="connsiteX8" fmla="*/ 734517 w 1575069"/>
                  <a:gd name="connsiteY8" fmla="*/ 3874873 h 4001570"/>
                  <a:gd name="connsiteX9" fmla="*/ 313741 w 1575069"/>
                  <a:gd name="connsiteY9" fmla="*/ 3889137 h 4001570"/>
                  <a:gd name="connsiteX10" fmla="*/ 328016 w 1575069"/>
                  <a:gd name="connsiteY10" fmla="*/ 2097959 h 4001570"/>
                  <a:gd name="connsiteX11" fmla="*/ 70 w 1575069"/>
                  <a:gd name="connsiteY11" fmla="*/ 2060066 h 4001570"/>
                  <a:gd name="connsiteX12" fmla="*/ 4466 w 1575069"/>
                  <a:gd name="connsiteY12" fmla="*/ 316006 h 4001570"/>
                  <a:gd name="connsiteX13" fmla="*/ 481837 w 1575069"/>
                  <a:gd name="connsiteY13" fmla="*/ 0 h 4001570"/>
                  <a:gd name="connsiteX0" fmla="*/ 481837 w 1575069"/>
                  <a:gd name="connsiteY0" fmla="*/ 1465 h 4003036"/>
                  <a:gd name="connsiteX1" fmla="*/ 1573882 w 1575069"/>
                  <a:gd name="connsiteY1" fmla="*/ 522982 h 4003036"/>
                  <a:gd name="connsiteX2" fmla="*/ 1575069 w 1575069"/>
                  <a:gd name="connsiteY2" fmla="*/ 2074164 h 4003036"/>
                  <a:gd name="connsiteX3" fmla="*/ 1319766 w 1575069"/>
                  <a:gd name="connsiteY3" fmla="*/ 2099422 h 4003036"/>
                  <a:gd name="connsiteX4" fmla="*/ 1324523 w 1575069"/>
                  <a:gd name="connsiteY4" fmla="*/ 3829614 h 4003036"/>
                  <a:gd name="connsiteX5" fmla="*/ 919772 w 1575069"/>
                  <a:gd name="connsiteY5" fmla="*/ 3845535 h 4003036"/>
                  <a:gd name="connsiteX6" fmla="*/ 919777 w 1575069"/>
                  <a:gd name="connsiteY6" fmla="*/ 2253078 h 4003036"/>
                  <a:gd name="connsiteX7" fmla="*/ 732874 w 1575069"/>
                  <a:gd name="connsiteY7" fmla="*/ 2257831 h 4003036"/>
                  <a:gd name="connsiteX8" fmla="*/ 734517 w 1575069"/>
                  <a:gd name="connsiteY8" fmla="*/ 3876338 h 4003036"/>
                  <a:gd name="connsiteX9" fmla="*/ 313741 w 1575069"/>
                  <a:gd name="connsiteY9" fmla="*/ 3890602 h 4003036"/>
                  <a:gd name="connsiteX10" fmla="*/ 328016 w 1575069"/>
                  <a:gd name="connsiteY10" fmla="*/ 2099424 h 4003036"/>
                  <a:gd name="connsiteX11" fmla="*/ 70 w 1575069"/>
                  <a:gd name="connsiteY11" fmla="*/ 2061531 h 4003036"/>
                  <a:gd name="connsiteX12" fmla="*/ 4466 w 1575069"/>
                  <a:gd name="connsiteY12" fmla="*/ 317471 h 4003036"/>
                  <a:gd name="connsiteX13" fmla="*/ 481837 w 1575069"/>
                  <a:gd name="connsiteY13" fmla="*/ 1465 h 4003036"/>
                  <a:gd name="connsiteX0" fmla="*/ 486887 w 1580119"/>
                  <a:gd name="connsiteY0" fmla="*/ 1309 h 4002880"/>
                  <a:gd name="connsiteX1" fmla="*/ 1578932 w 1580119"/>
                  <a:gd name="connsiteY1" fmla="*/ 522826 h 4002880"/>
                  <a:gd name="connsiteX2" fmla="*/ 1580119 w 1580119"/>
                  <a:gd name="connsiteY2" fmla="*/ 2074008 h 4002880"/>
                  <a:gd name="connsiteX3" fmla="*/ 1324816 w 1580119"/>
                  <a:gd name="connsiteY3" fmla="*/ 2099266 h 4002880"/>
                  <a:gd name="connsiteX4" fmla="*/ 1329573 w 1580119"/>
                  <a:gd name="connsiteY4" fmla="*/ 3829458 h 4002880"/>
                  <a:gd name="connsiteX5" fmla="*/ 924822 w 1580119"/>
                  <a:gd name="connsiteY5" fmla="*/ 3845379 h 4002880"/>
                  <a:gd name="connsiteX6" fmla="*/ 924827 w 1580119"/>
                  <a:gd name="connsiteY6" fmla="*/ 2252922 h 4002880"/>
                  <a:gd name="connsiteX7" fmla="*/ 737924 w 1580119"/>
                  <a:gd name="connsiteY7" fmla="*/ 2257675 h 4002880"/>
                  <a:gd name="connsiteX8" fmla="*/ 739567 w 1580119"/>
                  <a:gd name="connsiteY8" fmla="*/ 3876182 h 4002880"/>
                  <a:gd name="connsiteX9" fmla="*/ 318791 w 1580119"/>
                  <a:gd name="connsiteY9" fmla="*/ 3890446 h 4002880"/>
                  <a:gd name="connsiteX10" fmla="*/ 333066 w 1580119"/>
                  <a:gd name="connsiteY10" fmla="*/ 2099268 h 4002880"/>
                  <a:gd name="connsiteX11" fmla="*/ 5120 w 1580119"/>
                  <a:gd name="connsiteY11" fmla="*/ 2061375 h 4002880"/>
                  <a:gd name="connsiteX12" fmla="*/ 0 w 1580119"/>
                  <a:gd name="connsiteY12" fmla="*/ 326832 h 4002880"/>
                  <a:gd name="connsiteX13" fmla="*/ 486887 w 1580119"/>
                  <a:gd name="connsiteY13" fmla="*/ 1309 h 4002880"/>
                  <a:gd name="connsiteX0" fmla="*/ 488038 w 1581270"/>
                  <a:gd name="connsiteY0" fmla="*/ 1243 h 4002814"/>
                  <a:gd name="connsiteX1" fmla="*/ 1580083 w 1581270"/>
                  <a:gd name="connsiteY1" fmla="*/ 522760 h 4002814"/>
                  <a:gd name="connsiteX2" fmla="*/ 1581270 w 1581270"/>
                  <a:gd name="connsiteY2" fmla="*/ 2073942 h 4002814"/>
                  <a:gd name="connsiteX3" fmla="*/ 1325967 w 1581270"/>
                  <a:gd name="connsiteY3" fmla="*/ 2099200 h 4002814"/>
                  <a:gd name="connsiteX4" fmla="*/ 1330724 w 1581270"/>
                  <a:gd name="connsiteY4" fmla="*/ 3829392 h 4002814"/>
                  <a:gd name="connsiteX5" fmla="*/ 925973 w 1581270"/>
                  <a:gd name="connsiteY5" fmla="*/ 3845313 h 4002814"/>
                  <a:gd name="connsiteX6" fmla="*/ 925978 w 1581270"/>
                  <a:gd name="connsiteY6" fmla="*/ 2252856 h 4002814"/>
                  <a:gd name="connsiteX7" fmla="*/ 739075 w 1581270"/>
                  <a:gd name="connsiteY7" fmla="*/ 2257609 h 4002814"/>
                  <a:gd name="connsiteX8" fmla="*/ 740718 w 1581270"/>
                  <a:gd name="connsiteY8" fmla="*/ 3876116 h 4002814"/>
                  <a:gd name="connsiteX9" fmla="*/ 319942 w 1581270"/>
                  <a:gd name="connsiteY9" fmla="*/ 3890380 h 4002814"/>
                  <a:gd name="connsiteX10" fmla="*/ 334217 w 1581270"/>
                  <a:gd name="connsiteY10" fmla="*/ 2099202 h 4002814"/>
                  <a:gd name="connsiteX11" fmla="*/ 6271 w 1581270"/>
                  <a:gd name="connsiteY11" fmla="*/ 2061309 h 4002814"/>
                  <a:gd name="connsiteX12" fmla="*/ 1151 w 1581270"/>
                  <a:gd name="connsiteY12" fmla="*/ 326766 h 4002814"/>
                  <a:gd name="connsiteX13" fmla="*/ 488038 w 1581270"/>
                  <a:gd name="connsiteY13" fmla="*/ 1243 h 4002814"/>
                  <a:gd name="connsiteX0" fmla="*/ 486887 w 1580119"/>
                  <a:gd name="connsiteY0" fmla="*/ 1243 h 4002814"/>
                  <a:gd name="connsiteX1" fmla="*/ 1578932 w 1580119"/>
                  <a:gd name="connsiteY1" fmla="*/ 522760 h 4002814"/>
                  <a:gd name="connsiteX2" fmla="*/ 1580119 w 1580119"/>
                  <a:gd name="connsiteY2" fmla="*/ 2073942 h 4002814"/>
                  <a:gd name="connsiteX3" fmla="*/ 1324816 w 1580119"/>
                  <a:gd name="connsiteY3" fmla="*/ 2099200 h 4002814"/>
                  <a:gd name="connsiteX4" fmla="*/ 1329573 w 1580119"/>
                  <a:gd name="connsiteY4" fmla="*/ 3829392 h 4002814"/>
                  <a:gd name="connsiteX5" fmla="*/ 924822 w 1580119"/>
                  <a:gd name="connsiteY5" fmla="*/ 3845313 h 4002814"/>
                  <a:gd name="connsiteX6" fmla="*/ 924827 w 1580119"/>
                  <a:gd name="connsiteY6" fmla="*/ 2252856 h 4002814"/>
                  <a:gd name="connsiteX7" fmla="*/ 737924 w 1580119"/>
                  <a:gd name="connsiteY7" fmla="*/ 2257609 h 4002814"/>
                  <a:gd name="connsiteX8" fmla="*/ 739567 w 1580119"/>
                  <a:gd name="connsiteY8" fmla="*/ 3876116 h 4002814"/>
                  <a:gd name="connsiteX9" fmla="*/ 318791 w 1580119"/>
                  <a:gd name="connsiteY9" fmla="*/ 3890380 h 4002814"/>
                  <a:gd name="connsiteX10" fmla="*/ 333066 w 1580119"/>
                  <a:gd name="connsiteY10" fmla="*/ 2099202 h 4002814"/>
                  <a:gd name="connsiteX11" fmla="*/ 5120 w 1580119"/>
                  <a:gd name="connsiteY11" fmla="*/ 2061309 h 4002814"/>
                  <a:gd name="connsiteX12" fmla="*/ 0 w 1580119"/>
                  <a:gd name="connsiteY12" fmla="*/ 326766 h 4002814"/>
                  <a:gd name="connsiteX13" fmla="*/ 486887 w 1580119"/>
                  <a:gd name="connsiteY13" fmla="*/ 1243 h 400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0119" h="4002814">
                    <a:moveTo>
                      <a:pt x="486887" y="1243"/>
                    </a:moveTo>
                    <a:cubicBezTo>
                      <a:pt x="1000117" y="50549"/>
                      <a:pt x="1576691" y="110384"/>
                      <a:pt x="1578932" y="522760"/>
                    </a:cubicBezTo>
                    <a:cubicBezTo>
                      <a:pt x="1580921" y="1053991"/>
                      <a:pt x="1578130" y="1542711"/>
                      <a:pt x="1580119" y="2073942"/>
                    </a:cubicBezTo>
                    <a:lnTo>
                      <a:pt x="1324816" y="2099200"/>
                    </a:lnTo>
                    <a:cubicBezTo>
                      <a:pt x="1324816" y="2713995"/>
                      <a:pt x="1329573" y="3214598"/>
                      <a:pt x="1329573" y="3829392"/>
                    </a:cubicBezTo>
                    <a:cubicBezTo>
                      <a:pt x="1331055" y="4056744"/>
                      <a:pt x="923341" y="4050949"/>
                      <a:pt x="924822" y="3845313"/>
                    </a:cubicBezTo>
                    <a:cubicBezTo>
                      <a:pt x="924824" y="3277527"/>
                      <a:pt x="924825" y="2820642"/>
                      <a:pt x="924827" y="2252856"/>
                    </a:cubicBezTo>
                    <a:lnTo>
                      <a:pt x="737924" y="2257609"/>
                    </a:lnTo>
                    <a:cubicBezTo>
                      <a:pt x="733715" y="2821937"/>
                      <a:pt x="747072" y="3117594"/>
                      <a:pt x="739567" y="3876116"/>
                    </a:cubicBezTo>
                    <a:cubicBezTo>
                      <a:pt x="745224" y="4053749"/>
                      <a:pt x="317891" y="4031542"/>
                      <a:pt x="318791" y="3890380"/>
                    </a:cubicBezTo>
                    <a:cubicBezTo>
                      <a:pt x="324710" y="3300552"/>
                      <a:pt x="335107" y="2754268"/>
                      <a:pt x="333066" y="2099202"/>
                    </a:cubicBezTo>
                    <a:lnTo>
                      <a:pt x="5120" y="2061309"/>
                    </a:lnTo>
                    <a:cubicBezTo>
                      <a:pt x="4344" y="1467325"/>
                      <a:pt x="776" y="920750"/>
                      <a:pt x="0" y="326766"/>
                    </a:cubicBezTo>
                    <a:cubicBezTo>
                      <a:pt x="3997" y="59876"/>
                      <a:pt x="218641" y="-10624"/>
                      <a:pt x="486887" y="1243"/>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38" name="Rectangle 84"/>
              <p:cNvSpPr/>
              <p:nvPr/>
            </p:nvSpPr>
            <p:spPr>
              <a:xfrm>
                <a:off x="4806317" y="4993705"/>
                <a:ext cx="601910" cy="1481810"/>
              </a:xfrm>
              <a:custGeom>
                <a:avLst/>
                <a:gdLst>
                  <a:gd name="connsiteX0" fmla="*/ 0 w 751693"/>
                  <a:gd name="connsiteY0" fmla="*/ 0 h 1846648"/>
                  <a:gd name="connsiteX1" fmla="*/ 751693 w 751693"/>
                  <a:gd name="connsiteY1" fmla="*/ 0 h 1846648"/>
                  <a:gd name="connsiteX2" fmla="*/ 751693 w 751693"/>
                  <a:gd name="connsiteY2" fmla="*/ 1846648 h 1846648"/>
                  <a:gd name="connsiteX3" fmla="*/ 0 w 751693"/>
                  <a:gd name="connsiteY3" fmla="*/ 1846648 h 1846648"/>
                  <a:gd name="connsiteX4" fmla="*/ 0 w 751693"/>
                  <a:gd name="connsiteY4" fmla="*/ 0 h 1846648"/>
                  <a:gd name="connsiteX0" fmla="*/ 0 w 751693"/>
                  <a:gd name="connsiteY0" fmla="*/ 3908 h 1850556"/>
                  <a:gd name="connsiteX1" fmla="*/ 414581 w 751693"/>
                  <a:gd name="connsiteY1" fmla="*/ 0 h 1850556"/>
                  <a:gd name="connsiteX2" fmla="*/ 751693 w 751693"/>
                  <a:gd name="connsiteY2" fmla="*/ 3908 h 1850556"/>
                  <a:gd name="connsiteX3" fmla="*/ 751693 w 751693"/>
                  <a:gd name="connsiteY3" fmla="*/ 1850556 h 1850556"/>
                  <a:gd name="connsiteX4" fmla="*/ 0 w 751693"/>
                  <a:gd name="connsiteY4" fmla="*/ 1850556 h 1850556"/>
                  <a:gd name="connsiteX5" fmla="*/ 0 w 751693"/>
                  <a:gd name="connsiteY5" fmla="*/ 3908 h 1850556"/>
                  <a:gd name="connsiteX0" fmla="*/ 0 w 751693"/>
                  <a:gd name="connsiteY0" fmla="*/ 7815 h 1854463"/>
                  <a:gd name="connsiteX1" fmla="*/ 414581 w 751693"/>
                  <a:gd name="connsiteY1" fmla="*/ 3907 h 1854463"/>
                  <a:gd name="connsiteX2" fmla="*/ 598242 w 751693"/>
                  <a:gd name="connsiteY2" fmla="*/ 0 h 1854463"/>
                  <a:gd name="connsiteX3" fmla="*/ 751693 w 751693"/>
                  <a:gd name="connsiteY3" fmla="*/ 7815 h 1854463"/>
                  <a:gd name="connsiteX4" fmla="*/ 751693 w 751693"/>
                  <a:gd name="connsiteY4" fmla="*/ 1854463 h 1854463"/>
                  <a:gd name="connsiteX5" fmla="*/ 0 w 751693"/>
                  <a:gd name="connsiteY5" fmla="*/ 1854463 h 1854463"/>
                  <a:gd name="connsiteX6" fmla="*/ 0 w 751693"/>
                  <a:gd name="connsiteY6" fmla="*/ 7815 h 1854463"/>
                  <a:gd name="connsiteX0" fmla="*/ 0 w 751693"/>
                  <a:gd name="connsiteY0" fmla="*/ 3908 h 1850556"/>
                  <a:gd name="connsiteX1" fmla="*/ 414581 w 751693"/>
                  <a:gd name="connsiteY1" fmla="*/ 0 h 1850556"/>
                  <a:gd name="connsiteX2" fmla="*/ 434119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49274 w 751693"/>
                  <a:gd name="connsiteY3" fmla="*/ 127279 h 1850556"/>
                  <a:gd name="connsiteX4" fmla="*/ 751693 w 751693"/>
                  <a:gd name="connsiteY4" fmla="*/ 1850556 h 1850556"/>
                  <a:gd name="connsiteX5" fmla="*/ 0 w 751693"/>
                  <a:gd name="connsiteY5" fmla="*/ 1850556 h 1850556"/>
                  <a:gd name="connsiteX6" fmla="*/ 0 w 751693"/>
                  <a:gd name="connsiteY6" fmla="*/ 3908 h 185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1693" h="1850556">
                    <a:moveTo>
                      <a:pt x="0" y="3908"/>
                    </a:moveTo>
                    <a:lnTo>
                      <a:pt x="414581" y="0"/>
                    </a:lnTo>
                    <a:lnTo>
                      <a:pt x="419605" y="85970"/>
                    </a:lnTo>
                    <a:lnTo>
                      <a:pt x="749274" y="127279"/>
                    </a:lnTo>
                    <a:cubicBezTo>
                      <a:pt x="750080" y="701705"/>
                      <a:pt x="750887" y="1276130"/>
                      <a:pt x="751693" y="1850556"/>
                    </a:cubicBezTo>
                    <a:lnTo>
                      <a:pt x="0" y="1850556"/>
                    </a:lnTo>
                    <a:lnTo>
                      <a:pt x="0" y="3908"/>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39" name="Rectangle 84"/>
              <p:cNvSpPr/>
              <p:nvPr/>
            </p:nvSpPr>
            <p:spPr>
              <a:xfrm>
                <a:off x="4345992" y="4498451"/>
                <a:ext cx="357444" cy="1981497"/>
              </a:xfrm>
              <a:custGeom>
                <a:avLst/>
                <a:gdLst>
                  <a:gd name="connsiteX0" fmla="*/ 0 w 751693"/>
                  <a:gd name="connsiteY0" fmla="*/ 0 h 1846648"/>
                  <a:gd name="connsiteX1" fmla="*/ 751693 w 751693"/>
                  <a:gd name="connsiteY1" fmla="*/ 0 h 1846648"/>
                  <a:gd name="connsiteX2" fmla="*/ 751693 w 751693"/>
                  <a:gd name="connsiteY2" fmla="*/ 1846648 h 1846648"/>
                  <a:gd name="connsiteX3" fmla="*/ 0 w 751693"/>
                  <a:gd name="connsiteY3" fmla="*/ 1846648 h 1846648"/>
                  <a:gd name="connsiteX4" fmla="*/ 0 w 751693"/>
                  <a:gd name="connsiteY4" fmla="*/ 0 h 1846648"/>
                  <a:gd name="connsiteX0" fmla="*/ 0 w 751693"/>
                  <a:gd name="connsiteY0" fmla="*/ 3908 h 1850556"/>
                  <a:gd name="connsiteX1" fmla="*/ 414581 w 751693"/>
                  <a:gd name="connsiteY1" fmla="*/ 0 h 1850556"/>
                  <a:gd name="connsiteX2" fmla="*/ 751693 w 751693"/>
                  <a:gd name="connsiteY2" fmla="*/ 3908 h 1850556"/>
                  <a:gd name="connsiteX3" fmla="*/ 751693 w 751693"/>
                  <a:gd name="connsiteY3" fmla="*/ 1850556 h 1850556"/>
                  <a:gd name="connsiteX4" fmla="*/ 0 w 751693"/>
                  <a:gd name="connsiteY4" fmla="*/ 1850556 h 1850556"/>
                  <a:gd name="connsiteX5" fmla="*/ 0 w 751693"/>
                  <a:gd name="connsiteY5" fmla="*/ 3908 h 1850556"/>
                  <a:gd name="connsiteX0" fmla="*/ 0 w 751693"/>
                  <a:gd name="connsiteY0" fmla="*/ 7815 h 1854463"/>
                  <a:gd name="connsiteX1" fmla="*/ 414581 w 751693"/>
                  <a:gd name="connsiteY1" fmla="*/ 3907 h 1854463"/>
                  <a:gd name="connsiteX2" fmla="*/ 598242 w 751693"/>
                  <a:gd name="connsiteY2" fmla="*/ 0 h 1854463"/>
                  <a:gd name="connsiteX3" fmla="*/ 751693 w 751693"/>
                  <a:gd name="connsiteY3" fmla="*/ 7815 h 1854463"/>
                  <a:gd name="connsiteX4" fmla="*/ 751693 w 751693"/>
                  <a:gd name="connsiteY4" fmla="*/ 1854463 h 1854463"/>
                  <a:gd name="connsiteX5" fmla="*/ 0 w 751693"/>
                  <a:gd name="connsiteY5" fmla="*/ 1854463 h 1854463"/>
                  <a:gd name="connsiteX6" fmla="*/ 0 w 751693"/>
                  <a:gd name="connsiteY6" fmla="*/ 7815 h 1854463"/>
                  <a:gd name="connsiteX0" fmla="*/ 0 w 751693"/>
                  <a:gd name="connsiteY0" fmla="*/ 3908 h 1850556"/>
                  <a:gd name="connsiteX1" fmla="*/ 414581 w 751693"/>
                  <a:gd name="connsiteY1" fmla="*/ 0 h 1850556"/>
                  <a:gd name="connsiteX2" fmla="*/ 434119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49274 w 751693"/>
                  <a:gd name="connsiteY3" fmla="*/ 127279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1547"/>
                  <a:gd name="connsiteX1" fmla="*/ 414581 w 751693"/>
                  <a:gd name="connsiteY1" fmla="*/ 0 h 1851547"/>
                  <a:gd name="connsiteX2" fmla="*/ 419605 w 751693"/>
                  <a:gd name="connsiteY2" fmla="*/ 85970 h 1851547"/>
                  <a:gd name="connsiteX3" fmla="*/ 749274 w 751693"/>
                  <a:gd name="connsiteY3" fmla="*/ 127279 h 1851547"/>
                  <a:gd name="connsiteX4" fmla="*/ 751693 w 751693"/>
                  <a:gd name="connsiteY4" fmla="*/ 1850556 h 1851547"/>
                  <a:gd name="connsiteX5" fmla="*/ 434626 w 751693"/>
                  <a:gd name="connsiteY5" fmla="*/ 1851547 h 1851547"/>
                  <a:gd name="connsiteX6" fmla="*/ 0 w 751693"/>
                  <a:gd name="connsiteY6" fmla="*/ 1850556 h 1851547"/>
                  <a:gd name="connsiteX7" fmla="*/ 0 w 751693"/>
                  <a:gd name="connsiteY7" fmla="*/ 3908 h 1851547"/>
                  <a:gd name="connsiteX0" fmla="*/ 2445 w 754138"/>
                  <a:gd name="connsiteY0" fmla="*/ 3908 h 1851547"/>
                  <a:gd name="connsiteX1" fmla="*/ 417026 w 754138"/>
                  <a:gd name="connsiteY1" fmla="*/ 0 h 1851547"/>
                  <a:gd name="connsiteX2" fmla="*/ 422050 w 754138"/>
                  <a:gd name="connsiteY2" fmla="*/ 85970 h 1851547"/>
                  <a:gd name="connsiteX3" fmla="*/ 751719 w 754138"/>
                  <a:gd name="connsiteY3" fmla="*/ 127279 h 1851547"/>
                  <a:gd name="connsiteX4" fmla="*/ 754138 w 754138"/>
                  <a:gd name="connsiteY4" fmla="*/ 1850556 h 1851547"/>
                  <a:gd name="connsiteX5" fmla="*/ 437071 w 754138"/>
                  <a:gd name="connsiteY5" fmla="*/ 1851547 h 1851547"/>
                  <a:gd name="connsiteX6" fmla="*/ 2445 w 754138"/>
                  <a:gd name="connsiteY6" fmla="*/ 1850556 h 1851547"/>
                  <a:gd name="connsiteX7" fmla="*/ 0 w 754138"/>
                  <a:gd name="connsiteY7" fmla="*/ 1502372 h 1851547"/>
                  <a:gd name="connsiteX8" fmla="*/ 2445 w 754138"/>
                  <a:gd name="connsiteY8" fmla="*/ 3908 h 1851547"/>
                  <a:gd name="connsiteX0" fmla="*/ 2445 w 754138"/>
                  <a:gd name="connsiteY0" fmla="*/ 3908 h 1851547"/>
                  <a:gd name="connsiteX1" fmla="*/ 417026 w 754138"/>
                  <a:gd name="connsiteY1" fmla="*/ 0 h 1851547"/>
                  <a:gd name="connsiteX2" fmla="*/ 422050 w 754138"/>
                  <a:gd name="connsiteY2" fmla="*/ 85970 h 1851547"/>
                  <a:gd name="connsiteX3" fmla="*/ 751719 w 754138"/>
                  <a:gd name="connsiteY3" fmla="*/ 127279 h 1851547"/>
                  <a:gd name="connsiteX4" fmla="*/ 754138 w 754138"/>
                  <a:gd name="connsiteY4" fmla="*/ 1850556 h 1851547"/>
                  <a:gd name="connsiteX5" fmla="*/ 437071 w 754138"/>
                  <a:gd name="connsiteY5" fmla="*/ 1851547 h 1851547"/>
                  <a:gd name="connsiteX6" fmla="*/ 0 w 754138"/>
                  <a:gd name="connsiteY6" fmla="*/ 1502372 h 1851547"/>
                  <a:gd name="connsiteX7" fmla="*/ 2445 w 754138"/>
                  <a:gd name="connsiteY7" fmla="*/ 3908 h 1851547"/>
                  <a:gd name="connsiteX0" fmla="*/ 2445 w 754138"/>
                  <a:gd name="connsiteY0" fmla="*/ 0 h 1847639"/>
                  <a:gd name="connsiteX1" fmla="*/ 422050 w 754138"/>
                  <a:gd name="connsiteY1" fmla="*/ 82062 h 1847639"/>
                  <a:gd name="connsiteX2" fmla="*/ 751719 w 754138"/>
                  <a:gd name="connsiteY2" fmla="*/ 123371 h 1847639"/>
                  <a:gd name="connsiteX3" fmla="*/ 754138 w 754138"/>
                  <a:gd name="connsiteY3" fmla="*/ 1846648 h 1847639"/>
                  <a:gd name="connsiteX4" fmla="*/ 437071 w 754138"/>
                  <a:gd name="connsiteY4" fmla="*/ 1847639 h 1847639"/>
                  <a:gd name="connsiteX5" fmla="*/ 0 w 754138"/>
                  <a:gd name="connsiteY5" fmla="*/ 1498464 h 1847639"/>
                  <a:gd name="connsiteX6" fmla="*/ 2445 w 754138"/>
                  <a:gd name="connsiteY6" fmla="*/ 0 h 1847639"/>
                  <a:gd name="connsiteX0" fmla="*/ 2445 w 754138"/>
                  <a:gd name="connsiteY0" fmla="*/ 0 h 1847639"/>
                  <a:gd name="connsiteX1" fmla="*/ 751719 w 754138"/>
                  <a:gd name="connsiteY1" fmla="*/ 123371 h 1847639"/>
                  <a:gd name="connsiteX2" fmla="*/ 754138 w 754138"/>
                  <a:gd name="connsiteY2" fmla="*/ 1846648 h 1847639"/>
                  <a:gd name="connsiteX3" fmla="*/ 437071 w 754138"/>
                  <a:gd name="connsiteY3" fmla="*/ 1847639 h 1847639"/>
                  <a:gd name="connsiteX4" fmla="*/ 0 w 754138"/>
                  <a:gd name="connsiteY4" fmla="*/ 1498464 h 1847639"/>
                  <a:gd name="connsiteX5" fmla="*/ 2445 w 754138"/>
                  <a:gd name="connsiteY5" fmla="*/ 0 h 1847639"/>
                  <a:gd name="connsiteX0" fmla="*/ 2445 w 754138"/>
                  <a:gd name="connsiteY0" fmla="*/ 0 h 1846648"/>
                  <a:gd name="connsiteX1" fmla="*/ 751719 w 754138"/>
                  <a:gd name="connsiteY1" fmla="*/ 123371 h 1846648"/>
                  <a:gd name="connsiteX2" fmla="*/ 754138 w 754138"/>
                  <a:gd name="connsiteY2" fmla="*/ 1846648 h 1846648"/>
                  <a:gd name="connsiteX3" fmla="*/ 0 w 754138"/>
                  <a:gd name="connsiteY3" fmla="*/ 1498464 h 1846648"/>
                  <a:gd name="connsiteX4" fmla="*/ 2445 w 754138"/>
                  <a:gd name="connsiteY4" fmla="*/ 0 h 1846648"/>
                  <a:gd name="connsiteX0" fmla="*/ 2445 w 805589"/>
                  <a:gd name="connsiteY0" fmla="*/ 0 h 1846648"/>
                  <a:gd name="connsiteX1" fmla="*/ 751719 w 805589"/>
                  <a:gd name="connsiteY1" fmla="*/ 123371 h 1846648"/>
                  <a:gd name="connsiteX2" fmla="*/ 739989 w 805589"/>
                  <a:gd name="connsiteY2" fmla="*/ 330240 h 1846648"/>
                  <a:gd name="connsiteX3" fmla="*/ 754138 w 805589"/>
                  <a:gd name="connsiteY3" fmla="*/ 1846648 h 1846648"/>
                  <a:gd name="connsiteX4" fmla="*/ 0 w 805589"/>
                  <a:gd name="connsiteY4" fmla="*/ 1498464 h 1846648"/>
                  <a:gd name="connsiteX5" fmla="*/ 2445 w 805589"/>
                  <a:gd name="connsiteY5" fmla="*/ 0 h 1846648"/>
                  <a:gd name="connsiteX0" fmla="*/ 2445 w 805589"/>
                  <a:gd name="connsiteY0" fmla="*/ 0 h 1846648"/>
                  <a:gd name="connsiteX1" fmla="*/ 739989 w 805589"/>
                  <a:gd name="connsiteY1" fmla="*/ 330240 h 1846648"/>
                  <a:gd name="connsiteX2" fmla="*/ 754138 w 805589"/>
                  <a:gd name="connsiteY2" fmla="*/ 1846648 h 1846648"/>
                  <a:gd name="connsiteX3" fmla="*/ 0 w 805589"/>
                  <a:gd name="connsiteY3" fmla="*/ 1498464 h 1846648"/>
                  <a:gd name="connsiteX4" fmla="*/ 2445 w 805589"/>
                  <a:gd name="connsiteY4" fmla="*/ 0 h 1846648"/>
                  <a:gd name="connsiteX0" fmla="*/ 2445 w 755420"/>
                  <a:gd name="connsiteY0" fmla="*/ 0 h 1846648"/>
                  <a:gd name="connsiteX1" fmla="*/ 739989 w 755420"/>
                  <a:gd name="connsiteY1" fmla="*/ 330240 h 1846648"/>
                  <a:gd name="connsiteX2" fmla="*/ 754138 w 755420"/>
                  <a:gd name="connsiteY2" fmla="*/ 1846648 h 1846648"/>
                  <a:gd name="connsiteX3" fmla="*/ 0 w 755420"/>
                  <a:gd name="connsiteY3" fmla="*/ 1498464 h 1846648"/>
                  <a:gd name="connsiteX4" fmla="*/ 2445 w 755420"/>
                  <a:gd name="connsiteY4" fmla="*/ 0 h 1846648"/>
                  <a:gd name="connsiteX0" fmla="*/ 2445 w 757778"/>
                  <a:gd name="connsiteY0" fmla="*/ 0 h 1846648"/>
                  <a:gd name="connsiteX1" fmla="*/ 739989 w 757778"/>
                  <a:gd name="connsiteY1" fmla="*/ 330240 h 1846648"/>
                  <a:gd name="connsiteX2" fmla="*/ 754138 w 757778"/>
                  <a:gd name="connsiteY2" fmla="*/ 1846648 h 1846648"/>
                  <a:gd name="connsiteX3" fmla="*/ 0 w 757778"/>
                  <a:gd name="connsiteY3" fmla="*/ 1498464 h 1846648"/>
                  <a:gd name="connsiteX4" fmla="*/ 2445 w 757778"/>
                  <a:gd name="connsiteY4" fmla="*/ 0 h 1846648"/>
                  <a:gd name="connsiteX0" fmla="*/ 2445 w 756141"/>
                  <a:gd name="connsiteY0" fmla="*/ 0 h 1846648"/>
                  <a:gd name="connsiteX1" fmla="*/ 739989 w 756141"/>
                  <a:gd name="connsiteY1" fmla="*/ 330240 h 1846648"/>
                  <a:gd name="connsiteX2" fmla="*/ 754138 w 756141"/>
                  <a:gd name="connsiteY2" fmla="*/ 1846648 h 1846648"/>
                  <a:gd name="connsiteX3" fmla="*/ 0 w 756141"/>
                  <a:gd name="connsiteY3" fmla="*/ 1498464 h 1846648"/>
                  <a:gd name="connsiteX4" fmla="*/ 2445 w 756141"/>
                  <a:gd name="connsiteY4" fmla="*/ 0 h 1846648"/>
                  <a:gd name="connsiteX0" fmla="*/ 11772 w 756141"/>
                  <a:gd name="connsiteY0" fmla="*/ 0 h 1854906"/>
                  <a:gd name="connsiteX1" fmla="*/ 739989 w 756141"/>
                  <a:gd name="connsiteY1" fmla="*/ 338498 h 1854906"/>
                  <a:gd name="connsiteX2" fmla="*/ 754138 w 756141"/>
                  <a:gd name="connsiteY2" fmla="*/ 1854906 h 1854906"/>
                  <a:gd name="connsiteX3" fmla="*/ 0 w 756141"/>
                  <a:gd name="connsiteY3" fmla="*/ 1506722 h 1854906"/>
                  <a:gd name="connsiteX4" fmla="*/ 11772 w 756141"/>
                  <a:gd name="connsiteY4" fmla="*/ 0 h 1854906"/>
                  <a:gd name="connsiteX0" fmla="*/ 11772 w 758168"/>
                  <a:gd name="connsiteY0" fmla="*/ 0 h 1854906"/>
                  <a:gd name="connsiteX1" fmla="*/ 749316 w 758168"/>
                  <a:gd name="connsiteY1" fmla="*/ 336433 h 1854906"/>
                  <a:gd name="connsiteX2" fmla="*/ 754138 w 758168"/>
                  <a:gd name="connsiteY2" fmla="*/ 1854906 h 1854906"/>
                  <a:gd name="connsiteX3" fmla="*/ 0 w 758168"/>
                  <a:gd name="connsiteY3" fmla="*/ 1506722 h 1854906"/>
                  <a:gd name="connsiteX4" fmla="*/ 11772 w 758168"/>
                  <a:gd name="connsiteY4" fmla="*/ 0 h 1854906"/>
                  <a:gd name="connsiteX0" fmla="*/ 11772 w 758166"/>
                  <a:gd name="connsiteY0" fmla="*/ 0 h 1854906"/>
                  <a:gd name="connsiteX1" fmla="*/ 749316 w 758166"/>
                  <a:gd name="connsiteY1" fmla="*/ 336433 h 1854906"/>
                  <a:gd name="connsiteX2" fmla="*/ 754138 w 758166"/>
                  <a:gd name="connsiteY2" fmla="*/ 1854906 h 1854906"/>
                  <a:gd name="connsiteX3" fmla="*/ 0 w 758166"/>
                  <a:gd name="connsiteY3" fmla="*/ 1506722 h 1854906"/>
                  <a:gd name="connsiteX4" fmla="*/ 11772 w 758166"/>
                  <a:gd name="connsiteY4" fmla="*/ 0 h 1854906"/>
                  <a:gd name="connsiteX0" fmla="*/ 11772 w 755775"/>
                  <a:gd name="connsiteY0" fmla="*/ 0 h 1854906"/>
                  <a:gd name="connsiteX1" fmla="*/ 749316 w 755775"/>
                  <a:gd name="connsiteY1" fmla="*/ 336433 h 1854906"/>
                  <a:gd name="connsiteX2" fmla="*/ 754138 w 755775"/>
                  <a:gd name="connsiteY2" fmla="*/ 1854906 h 1854906"/>
                  <a:gd name="connsiteX3" fmla="*/ 0 w 755775"/>
                  <a:gd name="connsiteY3" fmla="*/ 1506722 h 1854906"/>
                  <a:gd name="connsiteX4" fmla="*/ 11772 w 755775"/>
                  <a:gd name="connsiteY4" fmla="*/ 0 h 1854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775" h="1854906">
                    <a:moveTo>
                      <a:pt x="11772" y="0"/>
                    </a:moveTo>
                    <a:lnTo>
                      <a:pt x="749316" y="336433"/>
                    </a:lnTo>
                    <a:cubicBezTo>
                      <a:pt x="745466" y="666755"/>
                      <a:pt x="760630" y="1569676"/>
                      <a:pt x="754138" y="1854906"/>
                    </a:cubicBezTo>
                    <a:lnTo>
                      <a:pt x="0" y="1506722"/>
                    </a:lnTo>
                    <a:lnTo>
                      <a:pt x="11772"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0" name="Oval 339"/>
              <p:cNvSpPr/>
              <p:nvPr/>
            </p:nvSpPr>
            <p:spPr>
              <a:xfrm>
                <a:off x="2266033" y="2082524"/>
                <a:ext cx="501339" cy="511719"/>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1" name="Oval 340"/>
              <p:cNvSpPr/>
              <p:nvPr/>
            </p:nvSpPr>
            <p:spPr>
              <a:xfrm>
                <a:off x="3233324" y="2080728"/>
                <a:ext cx="501339" cy="511719"/>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2" name="Oval 341"/>
              <p:cNvSpPr/>
              <p:nvPr/>
            </p:nvSpPr>
            <p:spPr>
              <a:xfrm>
                <a:off x="4200607" y="2079870"/>
                <a:ext cx="501339" cy="511719"/>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3" name="Oval 129"/>
              <p:cNvSpPr/>
              <p:nvPr/>
            </p:nvSpPr>
            <p:spPr>
              <a:xfrm>
                <a:off x="5371395" y="2460285"/>
                <a:ext cx="983815" cy="837547"/>
              </a:xfrm>
              <a:custGeom>
                <a:avLst/>
                <a:gdLst>
                  <a:gd name="connsiteX0" fmla="*/ 0 w 1221888"/>
                  <a:gd name="connsiteY0" fmla="*/ 641655 h 1283310"/>
                  <a:gd name="connsiteX1" fmla="*/ 610944 w 1221888"/>
                  <a:gd name="connsiteY1" fmla="*/ 0 h 1283310"/>
                  <a:gd name="connsiteX2" fmla="*/ 1221888 w 1221888"/>
                  <a:gd name="connsiteY2" fmla="*/ 641655 h 1283310"/>
                  <a:gd name="connsiteX3" fmla="*/ 610944 w 1221888"/>
                  <a:gd name="connsiteY3" fmla="*/ 1283310 h 1283310"/>
                  <a:gd name="connsiteX4" fmla="*/ 0 w 1221888"/>
                  <a:gd name="connsiteY4" fmla="*/ 641655 h 1283310"/>
                  <a:gd name="connsiteX0" fmla="*/ 37755 w 1259643"/>
                  <a:gd name="connsiteY0" fmla="*/ 641655 h 1290871"/>
                  <a:gd name="connsiteX1" fmla="*/ 648699 w 1259643"/>
                  <a:gd name="connsiteY1" fmla="*/ 0 h 1290871"/>
                  <a:gd name="connsiteX2" fmla="*/ 1259643 w 1259643"/>
                  <a:gd name="connsiteY2" fmla="*/ 641655 h 1290871"/>
                  <a:gd name="connsiteX3" fmla="*/ 648699 w 1259643"/>
                  <a:gd name="connsiteY3" fmla="*/ 1283310 h 1290871"/>
                  <a:gd name="connsiteX4" fmla="*/ 128964 w 1259643"/>
                  <a:gd name="connsiteY4" fmla="*/ 971739 h 1290871"/>
                  <a:gd name="connsiteX5" fmla="*/ 37755 w 1259643"/>
                  <a:gd name="connsiteY5" fmla="*/ 641655 h 1290871"/>
                  <a:gd name="connsiteX0" fmla="*/ 37755 w 1277100"/>
                  <a:gd name="connsiteY0" fmla="*/ 641655 h 1283908"/>
                  <a:gd name="connsiteX1" fmla="*/ 648699 w 1277100"/>
                  <a:gd name="connsiteY1" fmla="*/ 0 h 1283908"/>
                  <a:gd name="connsiteX2" fmla="*/ 1259643 w 1277100"/>
                  <a:gd name="connsiteY2" fmla="*/ 641655 h 1283908"/>
                  <a:gd name="connsiteX3" fmla="*/ 1070259 w 1277100"/>
                  <a:gd name="connsiteY3" fmla="*/ 1038974 h 1283908"/>
                  <a:gd name="connsiteX4" fmla="*/ 648699 w 1277100"/>
                  <a:gd name="connsiteY4" fmla="*/ 1283310 h 1283908"/>
                  <a:gd name="connsiteX5" fmla="*/ 128964 w 1277100"/>
                  <a:gd name="connsiteY5" fmla="*/ 971739 h 1283908"/>
                  <a:gd name="connsiteX6" fmla="*/ 37755 w 1277100"/>
                  <a:gd name="connsiteY6" fmla="*/ 641655 h 1283908"/>
                  <a:gd name="connsiteX0" fmla="*/ 37755 w 1278846"/>
                  <a:gd name="connsiteY0" fmla="*/ 641655 h 1284056"/>
                  <a:gd name="connsiteX1" fmla="*/ 648699 w 1278846"/>
                  <a:gd name="connsiteY1" fmla="*/ 0 h 1284056"/>
                  <a:gd name="connsiteX2" fmla="*/ 1259643 w 1278846"/>
                  <a:gd name="connsiteY2" fmla="*/ 641655 h 1284056"/>
                  <a:gd name="connsiteX3" fmla="*/ 1090430 w 1278846"/>
                  <a:gd name="connsiteY3" fmla="*/ 1045697 h 1284056"/>
                  <a:gd name="connsiteX4" fmla="*/ 648699 w 1278846"/>
                  <a:gd name="connsiteY4" fmla="*/ 1283310 h 1284056"/>
                  <a:gd name="connsiteX5" fmla="*/ 128964 w 1278846"/>
                  <a:gd name="connsiteY5" fmla="*/ 971739 h 1284056"/>
                  <a:gd name="connsiteX6" fmla="*/ 37755 w 1278846"/>
                  <a:gd name="connsiteY6" fmla="*/ 641655 h 1284056"/>
                  <a:gd name="connsiteX0" fmla="*/ 2634 w 1243725"/>
                  <a:gd name="connsiteY0" fmla="*/ 641655 h 1284056"/>
                  <a:gd name="connsiteX1" fmla="*/ 613578 w 1243725"/>
                  <a:gd name="connsiteY1" fmla="*/ 0 h 1284056"/>
                  <a:gd name="connsiteX2" fmla="*/ 1224522 w 1243725"/>
                  <a:gd name="connsiteY2" fmla="*/ 641655 h 1284056"/>
                  <a:gd name="connsiteX3" fmla="*/ 1055309 w 1243725"/>
                  <a:gd name="connsiteY3" fmla="*/ 1045697 h 1284056"/>
                  <a:gd name="connsiteX4" fmla="*/ 613578 w 1243725"/>
                  <a:gd name="connsiteY4" fmla="*/ 1283310 h 1284056"/>
                  <a:gd name="connsiteX5" fmla="*/ 93843 w 1243725"/>
                  <a:gd name="connsiteY5" fmla="*/ 971739 h 1284056"/>
                  <a:gd name="connsiteX6" fmla="*/ 2634 w 1243725"/>
                  <a:gd name="connsiteY6" fmla="*/ 641655 h 1284056"/>
                  <a:gd name="connsiteX0" fmla="*/ 11803 w 1252894"/>
                  <a:gd name="connsiteY0" fmla="*/ 641655 h 1284056"/>
                  <a:gd name="connsiteX1" fmla="*/ 622747 w 1252894"/>
                  <a:gd name="connsiteY1" fmla="*/ 0 h 1284056"/>
                  <a:gd name="connsiteX2" fmla="*/ 1233691 w 1252894"/>
                  <a:gd name="connsiteY2" fmla="*/ 641655 h 1284056"/>
                  <a:gd name="connsiteX3" fmla="*/ 1064478 w 1252894"/>
                  <a:gd name="connsiteY3" fmla="*/ 1045697 h 1284056"/>
                  <a:gd name="connsiteX4" fmla="*/ 622747 w 1252894"/>
                  <a:gd name="connsiteY4" fmla="*/ 1283310 h 1284056"/>
                  <a:gd name="connsiteX5" fmla="*/ 103012 w 1252894"/>
                  <a:gd name="connsiteY5" fmla="*/ 971739 h 1284056"/>
                  <a:gd name="connsiteX6" fmla="*/ 11803 w 1252894"/>
                  <a:gd name="connsiteY6" fmla="*/ 641655 h 1284056"/>
                  <a:gd name="connsiteX0" fmla="*/ 2634 w 1243725"/>
                  <a:gd name="connsiteY0" fmla="*/ 641655 h 1284056"/>
                  <a:gd name="connsiteX1" fmla="*/ 613578 w 1243725"/>
                  <a:gd name="connsiteY1" fmla="*/ 0 h 1284056"/>
                  <a:gd name="connsiteX2" fmla="*/ 1224522 w 1243725"/>
                  <a:gd name="connsiteY2" fmla="*/ 641655 h 1284056"/>
                  <a:gd name="connsiteX3" fmla="*/ 1055309 w 1243725"/>
                  <a:gd name="connsiteY3" fmla="*/ 1045697 h 1284056"/>
                  <a:gd name="connsiteX4" fmla="*/ 613578 w 1243725"/>
                  <a:gd name="connsiteY4" fmla="*/ 1283310 h 1284056"/>
                  <a:gd name="connsiteX5" fmla="*/ 93843 w 1243725"/>
                  <a:gd name="connsiteY5" fmla="*/ 971739 h 1284056"/>
                  <a:gd name="connsiteX6" fmla="*/ 2634 w 1243725"/>
                  <a:gd name="connsiteY6" fmla="*/ 641655 h 1284056"/>
                  <a:gd name="connsiteX0" fmla="*/ 1770 w 1242861"/>
                  <a:gd name="connsiteY0" fmla="*/ 641655 h 1284056"/>
                  <a:gd name="connsiteX1" fmla="*/ 612714 w 1242861"/>
                  <a:gd name="connsiteY1" fmla="*/ 0 h 1284056"/>
                  <a:gd name="connsiteX2" fmla="*/ 1223658 w 1242861"/>
                  <a:gd name="connsiteY2" fmla="*/ 641655 h 1284056"/>
                  <a:gd name="connsiteX3" fmla="*/ 1054445 w 1242861"/>
                  <a:gd name="connsiteY3" fmla="*/ 1045697 h 1284056"/>
                  <a:gd name="connsiteX4" fmla="*/ 612714 w 1242861"/>
                  <a:gd name="connsiteY4" fmla="*/ 1283310 h 1284056"/>
                  <a:gd name="connsiteX5" fmla="*/ 92979 w 1242861"/>
                  <a:gd name="connsiteY5" fmla="*/ 971739 h 1284056"/>
                  <a:gd name="connsiteX6" fmla="*/ 1770 w 1242861"/>
                  <a:gd name="connsiteY6" fmla="*/ 641655 h 1284056"/>
                  <a:gd name="connsiteX0" fmla="*/ 7307 w 1248398"/>
                  <a:gd name="connsiteY0" fmla="*/ 641655 h 1284056"/>
                  <a:gd name="connsiteX1" fmla="*/ 618251 w 1248398"/>
                  <a:gd name="connsiteY1" fmla="*/ 0 h 1284056"/>
                  <a:gd name="connsiteX2" fmla="*/ 1229195 w 1248398"/>
                  <a:gd name="connsiteY2" fmla="*/ 641655 h 1284056"/>
                  <a:gd name="connsiteX3" fmla="*/ 1059982 w 1248398"/>
                  <a:gd name="connsiteY3" fmla="*/ 1045697 h 1284056"/>
                  <a:gd name="connsiteX4" fmla="*/ 618251 w 1248398"/>
                  <a:gd name="connsiteY4" fmla="*/ 1283310 h 1284056"/>
                  <a:gd name="connsiteX5" fmla="*/ 98516 w 1248398"/>
                  <a:gd name="connsiteY5" fmla="*/ 971739 h 1284056"/>
                  <a:gd name="connsiteX6" fmla="*/ 7307 w 1248398"/>
                  <a:gd name="connsiteY6" fmla="*/ 641655 h 1284056"/>
                  <a:gd name="connsiteX0" fmla="*/ 7307 w 1248398"/>
                  <a:gd name="connsiteY0" fmla="*/ 641655 h 1284056"/>
                  <a:gd name="connsiteX1" fmla="*/ 618251 w 1248398"/>
                  <a:gd name="connsiteY1" fmla="*/ 0 h 1284056"/>
                  <a:gd name="connsiteX2" fmla="*/ 1229195 w 1248398"/>
                  <a:gd name="connsiteY2" fmla="*/ 641655 h 1284056"/>
                  <a:gd name="connsiteX3" fmla="*/ 1059982 w 1248398"/>
                  <a:gd name="connsiteY3" fmla="*/ 1045697 h 1284056"/>
                  <a:gd name="connsiteX4" fmla="*/ 618251 w 1248398"/>
                  <a:gd name="connsiteY4" fmla="*/ 1283310 h 1284056"/>
                  <a:gd name="connsiteX5" fmla="*/ 98516 w 1248398"/>
                  <a:gd name="connsiteY5" fmla="*/ 971739 h 1284056"/>
                  <a:gd name="connsiteX6" fmla="*/ 7307 w 1248398"/>
                  <a:gd name="connsiteY6" fmla="*/ 641655 h 1284056"/>
                  <a:gd name="connsiteX0" fmla="*/ 7307 w 1233298"/>
                  <a:gd name="connsiteY0" fmla="*/ 641655 h 1284056"/>
                  <a:gd name="connsiteX1" fmla="*/ 618251 w 1233298"/>
                  <a:gd name="connsiteY1" fmla="*/ 0 h 1284056"/>
                  <a:gd name="connsiteX2" fmla="*/ 1229195 w 1233298"/>
                  <a:gd name="connsiteY2" fmla="*/ 641655 h 1284056"/>
                  <a:gd name="connsiteX3" fmla="*/ 1059982 w 1233298"/>
                  <a:gd name="connsiteY3" fmla="*/ 1045697 h 1284056"/>
                  <a:gd name="connsiteX4" fmla="*/ 618251 w 1233298"/>
                  <a:gd name="connsiteY4" fmla="*/ 1283310 h 1284056"/>
                  <a:gd name="connsiteX5" fmla="*/ 98516 w 1233298"/>
                  <a:gd name="connsiteY5" fmla="*/ 971739 h 1284056"/>
                  <a:gd name="connsiteX6" fmla="*/ 7307 w 1233298"/>
                  <a:gd name="connsiteY6" fmla="*/ 641655 h 1284056"/>
                  <a:gd name="connsiteX0" fmla="*/ 7307 w 1231271"/>
                  <a:gd name="connsiteY0" fmla="*/ 641655 h 1284056"/>
                  <a:gd name="connsiteX1" fmla="*/ 618251 w 1231271"/>
                  <a:gd name="connsiteY1" fmla="*/ 0 h 1284056"/>
                  <a:gd name="connsiteX2" fmla="*/ 1229195 w 1231271"/>
                  <a:gd name="connsiteY2" fmla="*/ 641655 h 1284056"/>
                  <a:gd name="connsiteX3" fmla="*/ 1059982 w 1231271"/>
                  <a:gd name="connsiteY3" fmla="*/ 1045697 h 1284056"/>
                  <a:gd name="connsiteX4" fmla="*/ 618251 w 1231271"/>
                  <a:gd name="connsiteY4" fmla="*/ 1283310 h 1284056"/>
                  <a:gd name="connsiteX5" fmla="*/ 98516 w 1231271"/>
                  <a:gd name="connsiteY5" fmla="*/ 971739 h 1284056"/>
                  <a:gd name="connsiteX6" fmla="*/ 7307 w 1231271"/>
                  <a:gd name="connsiteY6" fmla="*/ 641655 h 1284056"/>
                  <a:gd name="connsiteX0" fmla="*/ 5472 w 1222860"/>
                  <a:gd name="connsiteY0" fmla="*/ 641776 h 1284177"/>
                  <a:gd name="connsiteX1" fmla="*/ 616416 w 1222860"/>
                  <a:gd name="connsiteY1" fmla="*/ 121 h 1284177"/>
                  <a:gd name="connsiteX2" fmla="*/ 1220637 w 1222860"/>
                  <a:gd name="connsiteY2" fmla="*/ 601435 h 1284177"/>
                  <a:gd name="connsiteX3" fmla="*/ 1058147 w 1222860"/>
                  <a:gd name="connsiteY3" fmla="*/ 1045818 h 1284177"/>
                  <a:gd name="connsiteX4" fmla="*/ 616416 w 1222860"/>
                  <a:gd name="connsiteY4" fmla="*/ 1283431 h 1284177"/>
                  <a:gd name="connsiteX5" fmla="*/ 96681 w 1222860"/>
                  <a:gd name="connsiteY5" fmla="*/ 971860 h 1284177"/>
                  <a:gd name="connsiteX6" fmla="*/ 5472 w 1222860"/>
                  <a:gd name="connsiteY6" fmla="*/ 641776 h 1284177"/>
                  <a:gd name="connsiteX0" fmla="*/ 5472 w 1222860"/>
                  <a:gd name="connsiteY0" fmla="*/ 641836 h 1284237"/>
                  <a:gd name="connsiteX1" fmla="*/ 616416 w 1222860"/>
                  <a:gd name="connsiteY1" fmla="*/ 181 h 1284237"/>
                  <a:gd name="connsiteX2" fmla="*/ 1220637 w 1222860"/>
                  <a:gd name="connsiteY2" fmla="*/ 601495 h 1284237"/>
                  <a:gd name="connsiteX3" fmla="*/ 1058147 w 1222860"/>
                  <a:gd name="connsiteY3" fmla="*/ 1045878 h 1284237"/>
                  <a:gd name="connsiteX4" fmla="*/ 616416 w 1222860"/>
                  <a:gd name="connsiteY4" fmla="*/ 1283491 h 1284237"/>
                  <a:gd name="connsiteX5" fmla="*/ 96681 w 1222860"/>
                  <a:gd name="connsiteY5" fmla="*/ 971920 h 1284237"/>
                  <a:gd name="connsiteX6" fmla="*/ 5472 w 1222860"/>
                  <a:gd name="connsiteY6" fmla="*/ 641836 h 1284237"/>
                  <a:gd name="connsiteX0" fmla="*/ 5472 w 1222860"/>
                  <a:gd name="connsiteY0" fmla="*/ 641907 h 1284308"/>
                  <a:gd name="connsiteX1" fmla="*/ 616416 w 1222860"/>
                  <a:gd name="connsiteY1" fmla="*/ 252 h 1284308"/>
                  <a:gd name="connsiteX2" fmla="*/ 1220637 w 1222860"/>
                  <a:gd name="connsiteY2" fmla="*/ 601566 h 1284308"/>
                  <a:gd name="connsiteX3" fmla="*/ 1058147 w 1222860"/>
                  <a:gd name="connsiteY3" fmla="*/ 1045949 h 1284308"/>
                  <a:gd name="connsiteX4" fmla="*/ 616416 w 1222860"/>
                  <a:gd name="connsiteY4" fmla="*/ 1283562 h 1284308"/>
                  <a:gd name="connsiteX5" fmla="*/ 96681 w 1222860"/>
                  <a:gd name="connsiteY5" fmla="*/ 971991 h 1284308"/>
                  <a:gd name="connsiteX6" fmla="*/ 5472 w 1222860"/>
                  <a:gd name="connsiteY6" fmla="*/ 641907 h 1284308"/>
                  <a:gd name="connsiteX0" fmla="*/ 37755 w 1255143"/>
                  <a:gd name="connsiteY0" fmla="*/ 641907 h 1284308"/>
                  <a:gd name="connsiteX1" fmla="*/ 648699 w 1255143"/>
                  <a:gd name="connsiteY1" fmla="*/ 252 h 1284308"/>
                  <a:gd name="connsiteX2" fmla="*/ 1252920 w 1255143"/>
                  <a:gd name="connsiteY2" fmla="*/ 601566 h 1284308"/>
                  <a:gd name="connsiteX3" fmla="*/ 1090430 w 1255143"/>
                  <a:gd name="connsiteY3" fmla="*/ 1045949 h 1284308"/>
                  <a:gd name="connsiteX4" fmla="*/ 648699 w 1255143"/>
                  <a:gd name="connsiteY4" fmla="*/ 1283562 h 1284308"/>
                  <a:gd name="connsiteX5" fmla="*/ 128964 w 1255143"/>
                  <a:gd name="connsiteY5" fmla="*/ 971991 h 1284308"/>
                  <a:gd name="connsiteX6" fmla="*/ 37755 w 1255143"/>
                  <a:gd name="connsiteY6" fmla="*/ 641907 h 1284308"/>
                  <a:gd name="connsiteX0" fmla="*/ 37755 w 1255143"/>
                  <a:gd name="connsiteY0" fmla="*/ 594593 h 1284059"/>
                  <a:gd name="connsiteX1" fmla="*/ 648699 w 1255143"/>
                  <a:gd name="connsiteY1" fmla="*/ 3 h 1284059"/>
                  <a:gd name="connsiteX2" fmla="*/ 1252920 w 1255143"/>
                  <a:gd name="connsiteY2" fmla="*/ 601317 h 1284059"/>
                  <a:gd name="connsiteX3" fmla="*/ 1090430 w 1255143"/>
                  <a:gd name="connsiteY3" fmla="*/ 1045700 h 1284059"/>
                  <a:gd name="connsiteX4" fmla="*/ 648699 w 1255143"/>
                  <a:gd name="connsiteY4" fmla="*/ 1283313 h 1284059"/>
                  <a:gd name="connsiteX5" fmla="*/ 128964 w 1255143"/>
                  <a:gd name="connsiteY5" fmla="*/ 971742 h 1284059"/>
                  <a:gd name="connsiteX6" fmla="*/ 37755 w 1255143"/>
                  <a:gd name="connsiteY6" fmla="*/ 594593 h 1284059"/>
                  <a:gd name="connsiteX0" fmla="*/ 3492 w 1220880"/>
                  <a:gd name="connsiteY0" fmla="*/ 594594 h 1284060"/>
                  <a:gd name="connsiteX1" fmla="*/ 614436 w 1220880"/>
                  <a:gd name="connsiteY1" fmla="*/ 4 h 1284060"/>
                  <a:gd name="connsiteX2" fmla="*/ 1218657 w 1220880"/>
                  <a:gd name="connsiteY2" fmla="*/ 601318 h 1284060"/>
                  <a:gd name="connsiteX3" fmla="*/ 1056167 w 1220880"/>
                  <a:gd name="connsiteY3" fmla="*/ 1045701 h 1284060"/>
                  <a:gd name="connsiteX4" fmla="*/ 614436 w 1220880"/>
                  <a:gd name="connsiteY4" fmla="*/ 1283314 h 1284060"/>
                  <a:gd name="connsiteX5" fmla="*/ 94701 w 1220880"/>
                  <a:gd name="connsiteY5" fmla="*/ 971743 h 1284060"/>
                  <a:gd name="connsiteX6" fmla="*/ 3492 w 1220880"/>
                  <a:gd name="connsiteY6" fmla="*/ 594594 h 1284060"/>
                  <a:gd name="connsiteX0" fmla="*/ 1895 w 1219283"/>
                  <a:gd name="connsiteY0" fmla="*/ 594594 h 1284060"/>
                  <a:gd name="connsiteX1" fmla="*/ 612839 w 1219283"/>
                  <a:gd name="connsiteY1" fmla="*/ 4 h 1284060"/>
                  <a:gd name="connsiteX2" fmla="*/ 1217060 w 1219283"/>
                  <a:gd name="connsiteY2" fmla="*/ 601318 h 1284060"/>
                  <a:gd name="connsiteX3" fmla="*/ 1054570 w 1219283"/>
                  <a:gd name="connsiteY3" fmla="*/ 1045701 h 1284060"/>
                  <a:gd name="connsiteX4" fmla="*/ 612839 w 1219283"/>
                  <a:gd name="connsiteY4" fmla="*/ 1283314 h 1284060"/>
                  <a:gd name="connsiteX5" fmla="*/ 93104 w 1219283"/>
                  <a:gd name="connsiteY5" fmla="*/ 971743 h 1284060"/>
                  <a:gd name="connsiteX6" fmla="*/ 1895 w 1219283"/>
                  <a:gd name="connsiteY6" fmla="*/ 594594 h 1284060"/>
                  <a:gd name="connsiteX0" fmla="*/ 2134 w 1219522"/>
                  <a:gd name="connsiteY0" fmla="*/ 594594 h 1284060"/>
                  <a:gd name="connsiteX1" fmla="*/ 613078 w 1219522"/>
                  <a:gd name="connsiteY1" fmla="*/ 4 h 1284060"/>
                  <a:gd name="connsiteX2" fmla="*/ 1217299 w 1219522"/>
                  <a:gd name="connsiteY2" fmla="*/ 601318 h 1284060"/>
                  <a:gd name="connsiteX3" fmla="*/ 1054809 w 1219522"/>
                  <a:gd name="connsiteY3" fmla="*/ 1045701 h 1284060"/>
                  <a:gd name="connsiteX4" fmla="*/ 613078 w 1219522"/>
                  <a:gd name="connsiteY4" fmla="*/ 1283314 h 1284060"/>
                  <a:gd name="connsiteX5" fmla="*/ 93343 w 1219522"/>
                  <a:gd name="connsiteY5" fmla="*/ 971743 h 1284060"/>
                  <a:gd name="connsiteX6" fmla="*/ 2134 w 1219522"/>
                  <a:gd name="connsiteY6" fmla="*/ 594594 h 1284060"/>
                  <a:gd name="connsiteX0" fmla="*/ 1922 w 1219310"/>
                  <a:gd name="connsiteY0" fmla="*/ 594594 h 1284060"/>
                  <a:gd name="connsiteX1" fmla="*/ 612866 w 1219310"/>
                  <a:gd name="connsiteY1" fmla="*/ 4 h 1284060"/>
                  <a:gd name="connsiteX2" fmla="*/ 1217087 w 1219310"/>
                  <a:gd name="connsiteY2" fmla="*/ 601318 h 1284060"/>
                  <a:gd name="connsiteX3" fmla="*/ 1054597 w 1219310"/>
                  <a:gd name="connsiteY3" fmla="*/ 1045701 h 1284060"/>
                  <a:gd name="connsiteX4" fmla="*/ 612866 w 1219310"/>
                  <a:gd name="connsiteY4" fmla="*/ 1283314 h 1284060"/>
                  <a:gd name="connsiteX5" fmla="*/ 93131 w 1219310"/>
                  <a:gd name="connsiteY5" fmla="*/ 971743 h 1284060"/>
                  <a:gd name="connsiteX6" fmla="*/ 1922 w 1219310"/>
                  <a:gd name="connsiteY6" fmla="*/ 594594 h 1284060"/>
                  <a:gd name="connsiteX0" fmla="*/ 47 w 1217435"/>
                  <a:gd name="connsiteY0" fmla="*/ 594595 h 1284061"/>
                  <a:gd name="connsiteX1" fmla="*/ 610991 w 1217435"/>
                  <a:gd name="connsiteY1" fmla="*/ 5 h 1284061"/>
                  <a:gd name="connsiteX2" fmla="*/ 1215212 w 1217435"/>
                  <a:gd name="connsiteY2" fmla="*/ 601319 h 1284061"/>
                  <a:gd name="connsiteX3" fmla="*/ 1052722 w 1217435"/>
                  <a:gd name="connsiteY3" fmla="*/ 1045702 h 1284061"/>
                  <a:gd name="connsiteX4" fmla="*/ 610991 w 1217435"/>
                  <a:gd name="connsiteY4" fmla="*/ 1283315 h 1284061"/>
                  <a:gd name="connsiteX5" fmla="*/ 91256 w 1217435"/>
                  <a:gd name="connsiteY5" fmla="*/ 971744 h 1284061"/>
                  <a:gd name="connsiteX6" fmla="*/ 47 w 1217435"/>
                  <a:gd name="connsiteY6" fmla="*/ 594595 h 1284061"/>
                  <a:gd name="connsiteX0" fmla="*/ 101 w 1217489"/>
                  <a:gd name="connsiteY0" fmla="*/ 594593 h 1284059"/>
                  <a:gd name="connsiteX1" fmla="*/ 611045 w 1217489"/>
                  <a:gd name="connsiteY1" fmla="*/ 3 h 1284059"/>
                  <a:gd name="connsiteX2" fmla="*/ 1215266 w 1217489"/>
                  <a:gd name="connsiteY2" fmla="*/ 601317 h 1284059"/>
                  <a:gd name="connsiteX3" fmla="*/ 1052776 w 1217489"/>
                  <a:gd name="connsiteY3" fmla="*/ 1045700 h 1284059"/>
                  <a:gd name="connsiteX4" fmla="*/ 611045 w 1217489"/>
                  <a:gd name="connsiteY4" fmla="*/ 1283313 h 1284059"/>
                  <a:gd name="connsiteX5" fmla="*/ 91310 w 1217489"/>
                  <a:gd name="connsiteY5" fmla="*/ 971742 h 1284059"/>
                  <a:gd name="connsiteX6" fmla="*/ 101 w 1217489"/>
                  <a:gd name="connsiteY6" fmla="*/ 594593 h 1284059"/>
                  <a:gd name="connsiteX0" fmla="*/ 751 w 1218139"/>
                  <a:gd name="connsiteY0" fmla="*/ 594595 h 1284061"/>
                  <a:gd name="connsiteX1" fmla="*/ 611695 w 1218139"/>
                  <a:gd name="connsiteY1" fmla="*/ 5 h 1284061"/>
                  <a:gd name="connsiteX2" fmla="*/ 1215916 w 1218139"/>
                  <a:gd name="connsiteY2" fmla="*/ 601319 h 1284061"/>
                  <a:gd name="connsiteX3" fmla="*/ 1053426 w 1218139"/>
                  <a:gd name="connsiteY3" fmla="*/ 1045702 h 1284061"/>
                  <a:gd name="connsiteX4" fmla="*/ 611695 w 1218139"/>
                  <a:gd name="connsiteY4" fmla="*/ 1283315 h 1284061"/>
                  <a:gd name="connsiteX5" fmla="*/ 91960 w 1218139"/>
                  <a:gd name="connsiteY5" fmla="*/ 971744 h 1284061"/>
                  <a:gd name="connsiteX6" fmla="*/ 751 w 1218139"/>
                  <a:gd name="connsiteY6" fmla="*/ 594595 h 1284061"/>
                  <a:gd name="connsiteX0" fmla="*/ 12444 w 1235517"/>
                  <a:gd name="connsiteY0" fmla="*/ 594595 h 1071193"/>
                  <a:gd name="connsiteX1" fmla="*/ 623388 w 1235517"/>
                  <a:gd name="connsiteY1" fmla="*/ 5 h 1071193"/>
                  <a:gd name="connsiteX2" fmla="*/ 1227609 w 1235517"/>
                  <a:gd name="connsiteY2" fmla="*/ 601319 h 1071193"/>
                  <a:gd name="connsiteX3" fmla="*/ 1065119 w 1235517"/>
                  <a:gd name="connsiteY3" fmla="*/ 1045702 h 1071193"/>
                  <a:gd name="connsiteX4" fmla="*/ 103653 w 1235517"/>
                  <a:gd name="connsiteY4" fmla="*/ 971744 h 1071193"/>
                  <a:gd name="connsiteX5" fmla="*/ 12444 w 1235517"/>
                  <a:gd name="connsiteY5" fmla="*/ 594595 h 1071193"/>
                  <a:gd name="connsiteX0" fmla="*/ 42688 w 1265761"/>
                  <a:gd name="connsiteY0" fmla="*/ 594593 h 1072620"/>
                  <a:gd name="connsiteX1" fmla="*/ 653632 w 1265761"/>
                  <a:gd name="connsiteY1" fmla="*/ 3 h 1072620"/>
                  <a:gd name="connsiteX2" fmla="*/ 1257853 w 1265761"/>
                  <a:gd name="connsiteY2" fmla="*/ 601317 h 1072620"/>
                  <a:gd name="connsiteX3" fmla="*/ 1095363 w 1265761"/>
                  <a:gd name="connsiteY3" fmla="*/ 1045700 h 1072620"/>
                  <a:gd name="connsiteX4" fmla="*/ 167515 w 1265761"/>
                  <a:gd name="connsiteY4" fmla="*/ 978466 h 1072620"/>
                  <a:gd name="connsiteX5" fmla="*/ 42688 w 1265761"/>
                  <a:gd name="connsiteY5" fmla="*/ 594593 h 1072620"/>
                  <a:gd name="connsiteX0" fmla="*/ 15847 w 1238920"/>
                  <a:gd name="connsiteY0" fmla="*/ 594597 h 1072624"/>
                  <a:gd name="connsiteX1" fmla="*/ 626791 w 1238920"/>
                  <a:gd name="connsiteY1" fmla="*/ 7 h 1072624"/>
                  <a:gd name="connsiteX2" fmla="*/ 1231012 w 1238920"/>
                  <a:gd name="connsiteY2" fmla="*/ 601321 h 1072624"/>
                  <a:gd name="connsiteX3" fmla="*/ 1068522 w 1238920"/>
                  <a:gd name="connsiteY3" fmla="*/ 1045704 h 1072624"/>
                  <a:gd name="connsiteX4" fmla="*/ 140674 w 1238920"/>
                  <a:gd name="connsiteY4" fmla="*/ 978470 h 1072624"/>
                  <a:gd name="connsiteX5" fmla="*/ 15847 w 1238920"/>
                  <a:gd name="connsiteY5" fmla="*/ 594597 h 1072624"/>
                  <a:gd name="connsiteX0" fmla="*/ 0 w 1223073"/>
                  <a:gd name="connsiteY0" fmla="*/ 594597 h 1072624"/>
                  <a:gd name="connsiteX1" fmla="*/ 610944 w 1223073"/>
                  <a:gd name="connsiteY1" fmla="*/ 7 h 1072624"/>
                  <a:gd name="connsiteX2" fmla="*/ 1215165 w 1223073"/>
                  <a:gd name="connsiteY2" fmla="*/ 601321 h 1072624"/>
                  <a:gd name="connsiteX3" fmla="*/ 1052675 w 1223073"/>
                  <a:gd name="connsiteY3" fmla="*/ 1045704 h 1072624"/>
                  <a:gd name="connsiteX4" fmla="*/ 124827 w 1223073"/>
                  <a:gd name="connsiteY4" fmla="*/ 978470 h 1072624"/>
                  <a:gd name="connsiteX5" fmla="*/ 0 w 1223073"/>
                  <a:gd name="connsiteY5" fmla="*/ 594597 h 1072624"/>
                  <a:gd name="connsiteX0" fmla="*/ 0 w 1223073"/>
                  <a:gd name="connsiteY0" fmla="*/ 594597 h 1072624"/>
                  <a:gd name="connsiteX1" fmla="*/ 610944 w 1223073"/>
                  <a:gd name="connsiteY1" fmla="*/ 7 h 1072624"/>
                  <a:gd name="connsiteX2" fmla="*/ 1215165 w 1223073"/>
                  <a:gd name="connsiteY2" fmla="*/ 601321 h 1072624"/>
                  <a:gd name="connsiteX3" fmla="*/ 1052675 w 1223073"/>
                  <a:gd name="connsiteY3" fmla="*/ 1045704 h 1072624"/>
                  <a:gd name="connsiteX4" fmla="*/ 124827 w 1223073"/>
                  <a:gd name="connsiteY4" fmla="*/ 978470 h 1072624"/>
                  <a:gd name="connsiteX5" fmla="*/ 0 w 1223073"/>
                  <a:gd name="connsiteY5" fmla="*/ 594597 h 1072624"/>
                  <a:gd name="connsiteX0" fmla="*/ 7310 w 1230383"/>
                  <a:gd name="connsiteY0" fmla="*/ 594597 h 1072624"/>
                  <a:gd name="connsiteX1" fmla="*/ 618254 w 1230383"/>
                  <a:gd name="connsiteY1" fmla="*/ 7 h 1072624"/>
                  <a:gd name="connsiteX2" fmla="*/ 1222475 w 1230383"/>
                  <a:gd name="connsiteY2" fmla="*/ 601321 h 1072624"/>
                  <a:gd name="connsiteX3" fmla="*/ 1059985 w 1230383"/>
                  <a:gd name="connsiteY3" fmla="*/ 1045704 h 1072624"/>
                  <a:gd name="connsiteX4" fmla="*/ 132137 w 1230383"/>
                  <a:gd name="connsiteY4" fmla="*/ 978470 h 1072624"/>
                  <a:gd name="connsiteX5" fmla="*/ 7310 w 1230383"/>
                  <a:gd name="connsiteY5" fmla="*/ 594597 h 1072624"/>
                  <a:gd name="connsiteX0" fmla="*/ 7310 w 1230383"/>
                  <a:gd name="connsiteY0" fmla="*/ 594597 h 1053542"/>
                  <a:gd name="connsiteX1" fmla="*/ 618254 w 1230383"/>
                  <a:gd name="connsiteY1" fmla="*/ 7 h 1053542"/>
                  <a:gd name="connsiteX2" fmla="*/ 1222475 w 1230383"/>
                  <a:gd name="connsiteY2" fmla="*/ 601321 h 1053542"/>
                  <a:gd name="connsiteX3" fmla="*/ 1059985 w 1230383"/>
                  <a:gd name="connsiteY3" fmla="*/ 1045704 h 1053542"/>
                  <a:gd name="connsiteX4" fmla="*/ 132137 w 1230383"/>
                  <a:gd name="connsiteY4" fmla="*/ 978470 h 1053542"/>
                  <a:gd name="connsiteX5" fmla="*/ 7310 w 1230383"/>
                  <a:gd name="connsiteY5" fmla="*/ 594597 h 1053542"/>
                  <a:gd name="connsiteX0" fmla="*/ 7310 w 1230383"/>
                  <a:gd name="connsiteY0" fmla="*/ 594597 h 1045873"/>
                  <a:gd name="connsiteX1" fmla="*/ 618254 w 1230383"/>
                  <a:gd name="connsiteY1" fmla="*/ 7 h 1045873"/>
                  <a:gd name="connsiteX2" fmla="*/ 1222475 w 1230383"/>
                  <a:gd name="connsiteY2" fmla="*/ 601321 h 1045873"/>
                  <a:gd name="connsiteX3" fmla="*/ 1059985 w 1230383"/>
                  <a:gd name="connsiteY3" fmla="*/ 1045704 h 1045873"/>
                  <a:gd name="connsiteX4" fmla="*/ 132137 w 1230383"/>
                  <a:gd name="connsiteY4" fmla="*/ 978470 h 1045873"/>
                  <a:gd name="connsiteX5" fmla="*/ 7310 w 1230383"/>
                  <a:gd name="connsiteY5" fmla="*/ 594597 h 1045873"/>
                  <a:gd name="connsiteX0" fmla="*/ 7310 w 1224812"/>
                  <a:gd name="connsiteY0" fmla="*/ 594597 h 1045873"/>
                  <a:gd name="connsiteX1" fmla="*/ 618254 w 1224812"/>
                  <a:gd name="connsiteY1" fmla="*/ 7 h 1045873"/>
                  <a:gd name="connsiteX2" fmla="*/ 1222475 w 1224812"/>
                  <a:gd name="connsiteY2" fmla="*/ 601321 h 1045873"/>
                  <a:gd name="connsiteX3" fmla="*/ 1059985 w 1224812"/>
                  <a:gd name="connsiteY3" fmla="*/ 1045704 h 1045873"/>
                  <a:gd name="connsiteX4" fmla="*/ 132137 w 1224812"/>
                  <a:gd name="connsiteY4" fmla="*/ 978470 h 1045873"/>
                  <a:gd name="connsiteX5" fmla="*/ 7310 w 1224812"/>
                  <a:gd name="connsiteY5" fmla="*/ 594597 h 1045873"/>
                  <a:gd name="connsiteX0" fmla="*/ 7310 w 1237956"/>
                  <a:gd name="connsiteY0" fmla="*/ 594597 h 1045873"/>
                  <a:gd name="connsiteX1" fmla="*/ 618254 w 1237956"/>
                  <a:gd name="connsiteY1" fmla="*/ 7 h 1045873"/>
                  <a:gd name="connsiteX2" fmla="*/ 1235922 w 1237956"/>
                  <a:gd name="connsiteY2" fmla="*/ 601321 h 1045873"/>
                  <a:gd name="connsiteX3" fmla="*/ 1059985 w 1237956"/>
                  <a:gd name="connsiteY3" fmla="*/ 1045704 h 1045873"/>
                  <a:gd name="connsiteX4" fmla="*/ 132137 w 1237956"/>
                  <a:gd name="connsiteY4" fmla="*/ 978470 h 1045873"/>
                  <a:gd name="connsiteX5" fmla="*/ 7310 w 1237956"/>
                  <a:gd name="connsiteY5" fmla="*/ 594597 h 1045873"/>
                  <a:gd name="connsiteX0" fmla="*/ 7310 w 1235922"/>
                  <a:gd name="connsiteY0" fmla="*/ 594597 h 1045873"/>
                  <a:gd name="connsiteX1" fmla="*/ 618254 w 1235922"/>
                  <a:gd name="connsiteY1" fmla="*/ 7 h 1045873"/>
                  <a:gd name="connsiteX2" fmla="*/ 1235922 w 1235922"/>
                  <a:gd name="connsiteY2" fmla="*/ 601321 h 1045873"/>
                  <a:gd name="connsiteX3" fmla="*/ 1059985 w 1235922"/>
                  <a:gd name="connsiteY3" fmla="*/ 1045704 h 1045873"/>
                  <a:gd name="connsiteX4" fmla="*/ 132137 w 1235922"/>
                  <a:gd name="connsiteY4" fmla="*/ 978470 h 1045873"/>
                  <a:gd name="connsiteX5" fmla="*/ 7310 w 1235922"/>
                  <a:gd name="connsiteY5" fmla="*/ 594597 h 1045873"/>
                  <a:gd name="connsiteX0" fmla="*/ 7310 w 1235922"/>
                  <a:gd name="connsiteY0" fmla="*/ 594597 h 1045873"/>
                  <a:gd name="connsiteX1" fmla="*/ 618254 w 1235922"/>
                  <a:gd name="connsiteY1" fmla="*/ 7 h 1045873"/>
                  <a:gd name="connsiteX2" fmla="*/ 1235922 w 1235922"/>
                  <a:gd name="connsiteY2" fmla="*/ 601321 h 1045873"/>
                  <a:gd name="connsiteX3" fmla="*/ 1059985 w 1235922"/>
                  <a:gd name="connsiteY3" fmla="*/ 1045704 h 1045873"/>
                  <a:gd name="connsiteX4" fmla="*/ 132137 w 1235922"/>
                  <a:gd name="connsiteY4" fmla="*/ 978470 h 1045873"/>
                  <a:gd name="connsiteX5" fmla="*/ 7310 w 1235922"/>
                  <a:gd name="connsiteY5" fmla="*/ 594597 h 1045873"/>
                  <a:gd name="connsiteX0" fmla="*/ 9707 w 1238319"/>
                  <a:gd name="connsiteY0" fmla="*/ 594597 h 1045870"/>
                  <a:gd name="connsiteX1" fmla="*/ 620651 w 1238319"/>
                  <a:gd name="connsiteY1" fmla="*/ 7 h 1045870"/>
                  <a:gd name="connsiteX2" fmla="*/ 1238319 w 1238319"/>
                  <a:gd name="connsiteY2" fmla="*/ 601321 h 1045870"/>
                  <a:gd name="connsiteX3" fmla="*/ 1062382 w 1238319"/>
                  <a:gd name="connsiteY3" fmla="*/ 1045704 h 1045870"/>
                  <a:gd name="connsiteX4" fmla="*/ 119294 w 1238319"/>
                  <a:gd name="connsiteY4" fmla="*/ 974660 h 1045870"/>
                  <a:gd name="connsiteX5" fmla="*/ 9707 w 1238319"/>
                  <a:gd name="connsiteY5" fmla="*/ 594597 h 1045870"/>
                  <a:gd name="connsiteX0" fmla="*/ 9707 w 1238319"/>
                  <a:gd name="connsiteY0" fmla="*/ 594597 h 1045888"/>
                  <a:gd name="connsiteX1" fmla="*/ 620651 w 1238319"/>
                  <a:gd name="connsiteY1" fmla="*/ 7 h 1045888"/>
                  <a:gd name="connsiteX2" fmla="*/ 1238319 w 1238319"/>
                  <a:gd name="connsiteY2" fmla="*/ 601321 h 1045888"/>
                  <a:gd name="connsiteX3" fmla="*/ 1062382 w 1238319"/>
                  <a:gd name="connsiteY3" fmla="*/ 1045704 h 1045888"/>
                  <a:gd name="connsiteX4" fmla="*/ 119294 w 1238319"/>
                  <a:gd name="connsiteY4" fmla="*/ 974660 h 1045888"/>
                  <a:gd name="connsiteX5" fmla="*/ 9707 w 1238319"/>
                  <a:gd name="connsiteY5" fmla="*/ 594597 h 1045888"/>
                  <a:gd name="connsiteX0" fmla="*/ 9707 w 1238319"/>
                  <a:gd name="connsiteY0" fmla="*/ 594597 h 1045875"/>
                  <a:gd name="connsiteX1" fmla="*/ 620651 w 1238319"/>
                  <a:gd name="connsiteY1" fmla="*/ 7 h 1045875"/>
                  <a:gd name="connsiteX2" fmla="*/ 1238319 w 1238319"/>
                  <a:gd name="connsiteY2" fmla="*/ 601321 h 1045875"/>
                  <a:gd name="connsiteX3" fmla="*/ 1062382 w 1238319"/>
                  <a:gd name="connsiteY3" fmla="*/ 1045704 h 1045875"/>
                  <a:gd name="connsiteX4" fmla="*/ 119294 w 1238319"/>
                  <a:gd name="connsiteY4" fmla="*/ 974660 h 1045875"/>
                  <a:gd name="connsiteX5" fmla="*/ 9707 w 1238319"/>
                  <a:gd name="connsiteY5" fmla="*/ 594597 h 1045875"/>
                  <a:gd name="connsiteX0" fmla="*/ 9707 w 1238319"/>
                  <a:gd name="connsiteY0" fmla="*/ 575669 h 1045997"/>
                  <a:gd name="connsiteX1" fmla="*/ 620651 w 1238319"/>
                  <a:gd name="connsiteY1" fmla="*/ 129 h 1045997"/>
                  <a:gd name="connsiteX2" fmla="*/ 1238319 w 1238319"/>
                  <a:gd name="connsiteY2" fmla="*/ 601443 h 1045997"/>
                  <a:gd name="connsiteX3" fmla="*/ 1062382 w 1238319"/>
                  <a:gd name="connsiteY3" fmla="*/ 1045826 h 1045997"/>
                  <a:gd name="connsiteX4" fmla="*/ 119294 w 1238319"/>
                  <a:gd name="connsiteY4" fmla="*/ 974782 h 1045997"/>
                  <a:gd name="connsiteX5" fmla="*/ 9707 w 1238319"/>
                  <a:gd name="connsiteY5" fmla="*/ 575669 h 1045997"/>
                  <a:gd name="connsiteX0" fmla="*/ 0 w 1228612"/>
                  <a:gd name="connsiteY0" fmla="*/ 575669 h 1045997"/>
                  <a:gd name="connsiteX1" fmla="*/ 610944 w 1228612"/>
                  <a:gd name="connsiteY1" fmla="*/ 129 h 1045997"/>
                  <a:gd name="connsiteX2" fmla="*/ 1228612 w 1228612"/>
                  <a:gd name="connsiteY2" fmla="*/ 601443 h 1045997"/>
                  <a:gd name="connsiteX3" fmla="*/ 1052675 w 1228612"/>
                  <a:gd name="connsiteY3" fmla="*/ 1045826 h 1045997"/>
                  <a:gd name="connsiteX4" fmla="*/ 109587 w 1228612"/>
                  <a:gd name="connsiteY4" fmla="*/ 974782 h 1045997"/>
                  <a:gd name="connsiteX5" fmla="*/ 0 w 1228612"/>
                  <a:gd name="connsiteY5" fmla="*/ 575669 h 1045997"/>
                  <a:gd name="connsiteX0" fmla="*/ 25 w 1228637"/>
                  <a:gd name="connsiteY0" fmla="*/ 575669 h 1045997"/>
                  <a:gd name="connsiteX1" fmla="*/ 610969 w 1228637"/>
                  <a:gd name="connsiteY1" fmla="*/ 129 h 1045997"/>
                  <a:gd name="connsiteX2" fmla="*/ 1228637 w 1228637"/>
                  <a:gd name="connsiteY2" fmla="*/ 601443 h 1045997"/>
                  <a:gd name="connsiteX3" fmla="*/ 1052700 w 1228637"/>
                  <a:gd name="connsiteY3" fmla="*/ 1045826 h 1045997"/>
                  <a:gd name="connsiteX4" fmla="*/ 109612 w 1228637"/>
                  <a:gd name="connsiteY4" fmla="*/ 974782 h 1045997"/>
                  <a:gd name="connsiteX5" fmla="*/ 25 w 1228637"/>
                  <a:gd name="connsiteY5" fmla="*/ 575669 h 1045997"/>
                  <a:gd name="connsiteX0" fmla="*/ 25 w 1228637"/>
                  <a:gd name="connsiteY0" fmla="*/ 575669 h 1045997"/>
                  <a:gd name="connsiteX1" fmla="*/ 610969 w 1228637"/>
                  <a:gd name="connsiteY1" fmla="*/ 129 h 1045997"/>
                  <a:gd name="connsiteX2" fmla="*/ 1228637 w 1228637"/>
                  <a:gd name="connsiteY2" fmla="*/ 601443 h 1045997"/>
                  <a:gd name="connsiteX3" fmla="*/ 1052700 w 1228637"/>
                  <a:gd name="connsiteY3" fmla="*/ 1045826 h 1045997"/>
                  <a:gd name="connsiteX4" fmla="*/ 109612 w 1228637"/>
                  <a:gd name="connsiteY4" fmla="*/ 974782 h 1045997"/>
                  <a:gd name="connsiteX5" fmla="*/ 25 w 1228637"/>
                  <a:gd name="connsiteY5" fmla="*/ 575669 h 1045997"/>
                  <a:gd name="connsiteX0" fmla="*/ 25 w 1228637"/>
                  <a:gd name="connsiteY0" fmla="*/ 571904 h 1046042"/>
                  <a:gd name="connsiteX1" fmla="*/ 610969 w 1228637"/>
                  <a:gd name="connsiteY1" fmla="*/ 174 h 1046042"/>
                  <a:gd name="connsiteX2" fmla="*/ 1228637 w 1228637"/>
                  <a:gd name="connsiteY2" fmla="*/ 601488 h 1046042"/>
                  <a:gd name="connsiteX3" fmla="*/ 1052700 w 1228637"/>
                  <a:gd name="connsiteY3" fmla="*/ 1045871 h 1046042"/>
                  <a:gd name="connsiteX4" fmla="*/ 109612 w 1228637"/>
                  <a:gd name="connsiteY4" fmla="*/ 974827 h 1046042"/>
                  <a:gd name="connsiteX5" fmla="*/ 25 w 1228637"/>
                  <a:gd name="connsiteY5" fmla="*/ 571904 h 1046042"/>
                  <a:gd name="connsiteX0" fmla="*/ 25 w 1228637"/>
                  <a:gd name="connsiteY0" fmla="*/ 571835 h 1045973"/>
                  <a:gd name="connsiteX1" fmla="*/ 610969 w 1228637"/>
                  <a:gd name="connsiteY1" fmla="*/ 105 h 1045973"/>
                  <a:gd name="connsiteX2" fmla="*/ 1228637 w 1228637"/>
                  <a:gd name="connsiteY2" fmla="*/ 601419 h 1045973"/>
                  <a:gd name="connsiteX3" fmla="*/ 1052700 w 1228637"/>
                  <a:gd name="connsiteY3" fmla="*/ 1045802 h 1045973"/>
                  <a:gd name="connsiteX4" fmla="*/ 109612 w 1228637"/>
                  <a:gd name="connsiteY4" fmla="*/ 974758 h 1045973"/>
                  <a:gd name="connsiteX5" fmla="*/ 25 w 1228637"/>
                  <a:gd name="connsiteY5" fmla="*/ 571835 h 1045973"/>
                  <a:gd name="connsiteX0" fmla="*/ 25 w 1228637"/>
                  <a:gd name="connsiteY0" fmla="*/ 571835 h 1045973"/>
                  <a:gd name="connsiteX1" fmla="*/ 610969 w 1228637"/>
                  <a:gd name="connsiteY1" fmla="*/ 105 h 1045973"/>
                  <a:gd name="connsiteX2" fmla="*/ 1228637 w 1228637"/>
                  <a:gd name="connsiteY2" fmla="*/ 601419 h 1045973"/>
                  <a:gd name="connsiteX3" fmla="*/ 1052700 w 1228637"/>
                  <a:gd name="connsiteY3" fmla="*/ 1045802 h 1045973"/>
                  <a:gd name="connsiteX4" fmla="*/ 109612 w 1228637"/>
                  <a:gd name="connsiteY4" fmla="*/ 974758 h 1045973"/>
                  <a:gd name="connsiteX5" fmla="*/ 25 w 1228637"/>
                  <a:gd name="connsiteY5" fmla="*/ 571835 h 1045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8637" h="1045973">
                    <a:moveTo>
                      <a:pt x="25" y="571835"/>
                    </a:moveTo>
                    <a:cubicBezTo>
                      <a:pt x="16723" y="165142"/>
                      <a:pt x="406200" y="-4826"/>
                      <a:pt x="610969" y="105"/>
                    </a:cubicBezTo>
                    <a:cubicBezTo>
                      <a:pt x="815738" y="5036"/>
                      <a:pt x="1210372" y="179936"/>
                      <a:pt x="1228637" y="601419"/>
                    </a:cubicBezTo>
                    <a:cubicBezTo>
                      <a:pt x="1218214" y="794751"/>
                      <a:pt x="1159344" y="970618"/>
                      <a:pt x="1052700" y="1045802"/>
                    </a:cubicBezTo>
                    <a:cubicBezTo>
                      <a:pt x="872098" y="1053750"/>
                      <a:pt x="348708" y="781898"/>
                      <a:pt x="109612" y="974758"/>
                    </a:cubicBezTo>
                    <a:cubicBezTo>
                      <a:pt x="-18769" y="827184"/>
                      <a:pt x="2377" y="683141"/>
                      <a:pt x="25" y="571835"/>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4" name="Freeform 343"/>
              <p:cNvSpPr/>
              <p:nvPr/>
            </p:nvSpPr>
            <p:spPr>
              <a:xfrm>
                <a:off x="2515339" y="3496899"/>
                <a:ext cx="955676" cy="2310345"/>
              </a:xfrm>
              <a:custGeom>
                <a:avLst/>
                <a:gdLst>
                  <a:gd name="connsiteX0" fmla="*/ 536485 w 1193498"/>
                  <a:gd name="connsiteY0" fmla="*/ 259820 h 2836738"/>
                  <a:gd name="connsiteX1" fmla="*/ 507456 w 1193498"/>
                  <a:gd name="connsiteY1" fmla="*/ 719283 h 2836738"/>
                  <a:gd name="connsiteX2" fmla="*/ 609328 w 1193498"/>
                  <a:gd name="connsiteY2" fmla="*/ 873814 h 2836738"/>
                  <a:gd name="connsiteX3" fmla="*/ 716389 w 1193498"/>
                  <a:gd name="connsiteY3" fmla="*/ 702857 h 2836738"/>
                  <a:gd name="connsiteX4" fmla="*/ 674916 w 1193498"/>
                  <a:gd name="connsiteY4" fmla="*/ 270330 h 2836738"/>
                  <a:gd name="connsiteX5" fmla="*/ 536485 w 1193498"/>
                  <a:gd name="connsiteY5" fmla="*/ 259820 h 2836738"/>
                  <a:gd name="connsiteX6" fmla="*/ 474327 w 1193498"/>
                  <a:gd name="connsiteY6" fmla="*/ 76160 h 2836738"/>
                  <a:gd name="connsiteX7" fmla="*/ 614238 w 1193498"/>
                  <a:gd name="connsiteY7" fmla="*/ 249046 h 2836738"/>
                  <a:gd name="connsiteX8" fmla="*/ 704835 w 1193498"/>
                  <a:gd name="connsiteY8" fmla="*/ 86491 h 2836738"/>
                  <a:gd name="connsiteX9" fmla="*/ 499339 w 1193498"/>
                  <a:gd name="connsiteY9" fmla="*/ 83642 h 2836738"/>
                  <a:gd name="connsiteX10" fmla="*/ 474327 w 1193498"/>
                  <a:gd name="connsiteY10" fmla="*/ 76160 h 2836738"/>
                  <a:gd name="connsiteX11" fmla="*/ 208852 w 1193498"/>
                  <a:gd name="connsiteY11" fmla="*/ 0 h 2836738"/>
                  <a:gd name="connsiteX12" fmla="*/ 975335 w 1193498"/>
                  <a:gd name="connsiteY12" fmla="*/ 1 h 2836738"/>
                  <a:gd name="connsiteX13" fmla="*/ 1190908 w 1193498"/>
                  <a:gd name="connsiteY13" fmla="*/ 168089 h 2836738"/>
                  <a:gd name="connsiteX14" fmla="*/ 1193498 w 1193498"/>
                  <a:gd name="connsiteY14" fmla="*/ 1284195 h 2836738"/>
                  <a:gd name="connsiteX15" fmla="*/ 936111 w 1193498"/>
                  <a:gd name="connsiteY15" fmla="*/ 1284195 h 2836738"/>
                  <a:gd name="connsiteX16" fmla="*/ 936111 w 1193498"/>
                  <a:gd name="connsiteY16" fmla="*/ 2788625 h 2836738"/>
                  <a:gd name="connsiteX17" fmla="*/ 890243 w 1193498"/>
                  <a:gd name="connsiteY17" fmla="*/ 2834493 h 2836738"/>
                  <a:gd name="connsiteX18" fmla="*/ 706776 w 1193498"/>
                  <a:gd name="connsiteY18" fmla="*/ 2834493 h 2836738"/>
                  <a:gd name="connsiteX19" fmla="*/ 660908 w 1193498"/>
                  <a:gd name="connsiteY19" fmla="*/ 2788625 h 2836738"/>
                  <a:gd name="connsiteX20" fmla="*/ 660908 w 1193498"/>
                  <a:gd name="connsiteY20" fmla="*/ 1421576 h 2836738"/>
                  <a:gd name="connsiteX21" fmla="*/ 535627 w 1193498"/>
                  <a:gd name="connsiteY21" fmla="*/ 1421576 h 2836738"/>
                  <a:gd name="connsiteX22" fmla="*/ 535627 w 1193498"/>
                  <a:gd name="connsiteY22" fmla="*/ 2791130 h 2836738"/>
                  <a:gd name="connsiteX23" fmla="*/ 490019 w 1193498"/>
                  <a:gd name="connsiteY23" fmla="*/ 2836738 h 2836738"/>
                  <a:gd name="connsiteX24" fmla="*/ 307591 w 1193498"/>
                  <a:gd name="connsiteY24" fmla="*/ 2836738 h 2836738"/>
                  <a:gd name="connsiteX25" fmla="*/ 261983 w 1193498"/>
                  <a:gd name="connsiteY25" fmla="*/ 2791130 h 2836738"/>
                  <a:gd name="connsiteX26" fmla="*/ 261983 w 1193498"/>
                  <a:gd name="connsiteY26" fmla="*/ 1284196 h 2836738"/>
                  <a:gd name="connsiteX27" fmla="*/ 0 w 1193498"/>
                  <a:gd name="connsiteY27" fmla="*/ 1284196 h 2836738"/>
                  <a:gd name="connsiteX28" fmla="*/ 2 w 1193498"/>
                  <a:gd name="connsiteY28" fmla="*/ 210810 h 2836738"/>
                  <a:gd name="connsiteX29" fmla="*/ 208852 w 1193498"/>
                  <a:gd name="connsiteY29" fmla="*/ 0 h 2836738"/>
                  <a:gd name="connsiteX0" fmla="*/ 536485 w 1193498"/>
                  <a:gd name="connsiteY0" fmla="*/ 259820 h 2836738"/>
                  <a:gd name="connsiteX1" fmla="*/ 507456 w 1193498"/>
                  <a:gd name="connsiteY1" fmla="*/ 719283 h 2836738"/>
                  <a:gd name="connsiteX2" fmla="*/ 609328 w 1193498"/>
                  <a:gd name="connsiteY2" fmla="*/ 873814 h 2836738"/>
                  <a:gd name="connsiteX3" fmla="*/ 716389 w 1193498"/>
                  <a:gd name="connsiteY3" fmla="*/ 702857 h 2836738"/>
                  <a:gd name="connsiteX4" fmla="*/ 674916 w 1193498"/>
                  <a:gd name="connsiteY4" fmla="*/ 270330 h 2836738"/>
                  <a:gd name="connsiteX5" fmla="*/ 536485 w 1193498"/>
                  <a:gd name="connsiteY5" fmla="*/ 259820 h 2836738"/>
                  <a:gd name="connsiteX6" fmla="*/ 474327 w 1193498"/>
                  <a:gd name="connsiteY6" fmla="*/ 76160 h 2836738"/>
                  <a:gd name="connsiteX7" fmla="*/ 614238 w 1193498"/>
                  <a:gd name="connsiteY7" fmla="*/ 249046 h 2836738"/>
                  <a:gd name="connsiteX8" fmla="*/ 704835 w 1193498"/>
                  <a:gd name="connsiteY8" fmla="*/ 86491 h 2836738"/>
                  <a:gd name="connsiteX9" fmla="*/ 499339 w 1193498"/>
                  <a:gd name="connsiteY9" fmla="*/ 83642 h 2836738"/>
                  <a:gd name="connsiteX10" fmla="*/ 474327 w 1193498"/>
                  <a:gd name="connsiteY10" fmla="*/ 76160 h 2836738"/>
                  <a:gd name="connsiteX11" fmla="*/ 208852 w 1193498"/>
                  <a:gd name="connsiteY11" fmla="*/ 0 h 2836738"/>
                  <a:gd name="connsiteX12" fmla="*/ 975335 w 1193498"/>
                  <a:gd name="connsiteY12" fmla="*/ 1 h 2836738"/>
                  <a:gd name="connsiteX13" fmla="*/ 1190908 w 1193498"/>
                  <a:gd name="connsiteY13" fmla="*/ 168089 h 2836738"/>
                  <a:gd name="connsiteX14" fmla="*/ 1193498 w 1193498"/>
                  <a:gd name="connsiteY14" fmla="*/ 1284195 h 2836738"/>
                  <a:gd name="connsiteX15" fmla="*/ 936111 w 1193498"/>
                  <a:gd name="connsiteY15" fmla="*/ 1284195 h 2836738"/>
                  <a:gd name="connsiteX16" fmla="*/ 936111 w 1193498"/>
                  <a:gd name="connsiteY16" fmla="*/ 2788625 h 2836738"/>
                  <a:gd name="connsiteX17" fmla="*/ 890243 w 1193498"/>
                  <a:gd name="connsiteY17" fmla="*/ 2834493 h 2836738"/>
                  <a:gd name="connsiteX18" fmla="*/ 706776 w 1193498"/>
                  <a:gd name="connsiteY18" fmla="*/ 2834493 h 2836738"/>
                  <a:gd name="connsiteX19" fmla="*/ 660908 w 1193498"/>
                  <a:gd name="connsiteY19" fmla="*/ 2788625 h 2836738"/>
                  <a:gd name="connsiteX20" fmla="*/ 660908 w 1193498"/>
                  <a:gd name="connsiteY20" fmla="*/ 1421576 h 2836738"/>
                  <a:gd name="connsiteX21" fmla="*/ 535627 w 1193498"/>
                  <a:gd name="connsiteY21" fmla="*/ 1421576 h 2836738"/>
                  <a:gd name="connsiteX22" fmla="*/ 535627 w 1193498"/>
                  <a:gd name="connsiteY22" fmla="*/ 2791130 h 2836738"/>
                  <a:gd name="connsiteX23" fmla="*/ 490019 w 1193498"/>
                  <a:gd name="connsiteY23" fmla="*/ 2836738 h 2836738"/>
                  <a:gd name="connsiteX24" fmla="*/ 261983 w 1193498"/>
                  <a:gd name="connsiteY24" fmla="*/ 2791130 h 2836738"/>
                  <a:gd name="connsiteX25" fmla="*/ 261983 w 1193498"/>
                  <a:gd name="connsiteY25" fmla="*/ 1284196 h 2836738"/>
                  <a:gd name="connsiteX26" fmla="*/ 0 w 1193498"/>
                  <a:gd name="connsiteY26" fmla="*/ 1284196 h 2836738"/>
                  <a:gd name="connsiteX27" fmla="*/ 2 w 1193498"/>
                  <a:gd name="connsiteY27" fmla="*/ 210810 h 2836738"/>
                  <a:gd name="connsiteX28" fmla="*/ 208852 w 1193498"/>
                  <a:gd name="connsiteY28" fmla="*/ 0 h 2836738"/>
                  <a:gd name="connsiteX0" fmla="*/ 536485 w 1193498"/>
                  <a:gd name="connsiteY0" fmla="*/ 259820 h 2971013"/>
                  <a:gd name="connsiteX1" fmla="*/ 507456 w 1193498"/>
                  <a:gd name="connsiteY1" fmla="*/ 719283 h 2971013"/>
                  <a:gd name="connsiteX2" fmla="*/ 609328 w 1193498"/>
                  <a:gd name="connsiteY2" fmla="*/ 873814 h 2971013"/>
                  <a:gd name="connsiteX3" fmla="*/ 716389 w 1193498"/>
                  <a:gd name="connsiteY3" fmla="*/ 702857 h 2971013"/>
                  <a:gd name="connsiteX4" fmla="*/ 674916 w 1193498"/>
                  <a:gd name="connsiteY4" fmla="*/ 270330 h 2971013"/>
                  <a:gd name="connsiteX5" fmla="*/ 536485 w 1193498"/>
                  <a:gd name="connsiteY5" fmla="*/ 259820 h 2971013"/>
                  <a:gd name="connsiteX6" fmla="*/ 474327 w 1193498"/>
                  <a:gd name="connsiteY6" fmla="*/ 76160 h 2971013"/>
                  <a:gd name="connsiteX7" fmla="*/ 614238 w 1193498"/>
                  <a:gd name="connsiteY7" fmla="*/ 249046 h 2971013"/>
                  <a:gd name="connsiteX8" fmla="*/ 704835 w 1193498"/>
                  <a:gd name="connsiteY8" fmla="*/ 86491 h 2971013"/>
                  <a:gd name="connsiteX9" fmla="*/ 499339 w 1193498"/>
                  <a:gd name="connsiteY9" fmla="*/ 83642 h 2971013"/>
                  <a:gd name="connsiteX10" fmla="*/ 474327 w 1193498"/>
                  <a:gd name="connsiteY10" fmla="*/ 76160 h 2971013"/>
                  <a:gd name="connsiteX11" fmla="*/ 208852 w 1193498"/>
                  <a:gd name="connsiteY11" fmla="*/ 0 h 2971013"/>
                  <a:gd name="connsiteX12" fmla="*/ 975335 w 1193498"/>
                  <a:gd name="connsiteY12" fmla="*/ 1 h 2971013"/>
                  <a:gd name="connsiteX13" fmla="*/ 1190908 w 1193498"/>
                  <a:gd name="connsiteY13" fmla="*/ 168089 h 2971013"/>
                  <a:gd name="connsiteX14" fmla="*/ 1193498 w 1193498"/>
                  <a:gd name="connsiteY14" fmla="*/ 1284195 h 2971013"/>
                  <a:gd name="connsiteX15" fmla="*/ 936111 w 1193498"/>
                  <a:gd name="connsiteY15" fmla="*/ 1284195 h 2971013"/>
                  <a:gd name="connsiteX16" fmla="*/ 936111 w 1193498"/>
                  <a:gd name="connsiteY16" fmla="*/ 2788625 h 2971013"/>
                  <a:gd name="connsiteX17" fmla="*/ 890243 w 1193498"/>
                  <a:gd name="connsiteY17" fmla="*/ 2834493 h 2971013"/>
                  <a:gd name="connsiteX18" fmla="*/ 706776 w 1193498"/>
                  <a:gd name="connsiteY18" fmla="*/ 2834493 h 2971013"/>
                  <a:gd name="connsiteX19" fmla="*/ 660908 w 1193498"/>
                  <a:gd name="connsiteY19" fmla="*/ 2788625 h 2971013"/>
                  <a:gd name="connsiteX20" fmla="*/ 660908 w 1193498"/>
                  <a:gd name="connsiteY20" fmla="*/ 1421576 h 2971013"/>
                  <a:gd name="connsiteX21" fmla="*/ 535627 w 1193498"/>
                  <a:gd name="connsiteY21" fmla="*/ 1421576 h 2971013"/>
                  <a:gd name="connsiteX22" fmla="*/ 535627 w 1193498"/>
                  <a:gd name="connsiteY22" fmla="*/ 2791130 h 2971013"/>
                  <a:gd name="connsiteX23" fmla="*/ 261983 w 1193498"/>
                  <a:gd name="connsiteY23" fmla="*/ 2791130 h 2971013"/>
                  <a:gd name="connsiteX24" fmla="*/ 261983 w 1193498"/>
                  <a:gd name="connsiteY24" fmla="*/ 1284196 h 2971013"/>
                  <a:gd name="connsiteX25" fmla="*/ 0 w 1193498"/>
                  <a:gd name="connsiteY25" fmla="*/ 1284196 h 2971013"/>
                  <a:gd name="connsiteX26" fmla="*/ 2 w 1193498"/>
                  <a:gd name="connsiteY26" fmla="*/ 210810 h 2971013"/>
                  <a:gd name="connsiteX27" fmla="*/ 208852 w 1193498"/>
                  <a:gd name="connsiteY27" fmla="*/ 0 h 2971013"/>
                  <a:gd name="connsiteX0" fmla="*/ 536485 w 1193498"/>
                  <a:gd name="connsiteY0" fmla="*/ 259820 h 2919714"/>
                  <a:gd name="connsiteX1" fmla="*/ 507456 w 1193498"/>
                  <a:gd name="connsiteY1" fmla="*/ 719283 h 2919714"/>
                  <a:gd name="connsiteX2" fmla="*/ 609328 w 1193498"/>
                  <a:gd name="connsiteY2" fmla="*/ 873814 h 2919714"/>
                  <a:gd name="connsiteX3" fmla="*/ 716389 w 1193498"/>
                  <a:gd name="connsiteY3" fmla="*/ 702857 h 2919714"/>
                  <a:gd name="connsiteX4" fmla="*/ 674916 w 1193498"/>
                  <a:gd name="connsiteY4" fmla="*/ 270330 h 2919714"/>
                  <a:gd name="connsiteX5" fmla="*/ 536485 w 1193498"/>
                  <a:gd name="connsiteY5" fmla="*/ 259820 h 2919714"/>
                  <a:gd name="connsiteX6" fmla="*/ 474327 w 1193498"/>
                  <a:gd name="connsiteY6" fmla="*/ 76160 h 2919714"/>
                  <a:gd name="connsiteX7" fmla="*/ 614238 w 1193498"/>
                  <a:gd name="connsiteY7" fmla="*/ 249046 h 2919714"/>
                  <a:gd name="connsiteX8" fmla="*/ 704835 w 1193498"/>
                  <a:gd name="connsiteY8" fmla="*/ 86491 h 2919714"/>
                  <a:gd name="connsiteX9" fmla="*/ 499339 w 1193498"/>
                  <a:gd name="connsiteY9" fmla="*/ 83642 h 2919714"/>
                  <a:gd name="connsiteX10" fmla="*/ 474327 w 1193498"/>
                  <a:gd name="connsiteY10" fmla="*/ 76160 h 2919714"/>
                  <a:gd name="connsiteX11" fmla="*/ 208852 w 1193498"/>
                  <a:gd name="connsiteY11" fmla="*/ 0 h 2919714"/>
                  <a:gd name="connsiteX12" fmla="*/ 975335 w 1193498"/>
                  <a:gd name="connsiteY12" fmla="*/ 1 h 2919714"/>
                  <a:gd name="connsiteX13" fmla="*/ 1190908 w 1193498"/>
                  <a:gd name="connsiteY13" fmla="*/ 168089 h 2919714"/>
                  <a:gd name="connsiteX14" fmla="*/ 1193498 w 1193498"/>
                  <a:gd name="connsiteY14" fmla="*/ 1284195 h 2919714"/>
                  <a:gd name="connsiteX15" fmla="*/ 936111 w 1193498"/>
                  <a:gd name="connsiteY15" fmla="*/ 1284195 h 2919714"/>
                  <a:gd name="connsiteX16" fmla="*/ 936111 w 1193498"/>
                  <a:gd name="connsiteY16" fmla="*/ 2788625 h 2919714"/>
                  <a:gd name="connsiteX17" fmla="*/ 890243 w 1193498"/>
                  <a:gd name="connsiteY17" fmla="*/ 2834493 h 2919714"/>
                  <a:gd name="connsiteX18" fmla="*/ 706776 w 1193498"/>
                  <a:gd name="connsiteY18" fmla="*/ 2834493 h 2919714"/>
                  <a:gd name="connsiteX19" fmla="*/ 660908 w 1193498"/>
                  <a:gd name="connsiteY19" fmla="*/ 2788625 h 2919714"/>
                  <a:gd name="connsiteX20" fmla="*/ 660908 w 1193498"/>
                  <a:gd name="connsiteY20" fmla="*/ 1421576 h 2919714"/>
                  <a:gd name="connsiteX21" fmla="*/ 535627 w 1193498"/>
                  <a:gd name="connsiteY21" fmla="*/ 1421576 h 2919714"/>
                  <a:gd name="connsiteX22" fmla="*/ 535627 w 1193498"/>
                  <a:gd name="connsiteY22" fmla="*/ 2791130 h 2919714"/>
                  <a:gd name="connsiteX23" fmla="*/ 261983 w 1193498"/>
                  <a:gd name="connsiteY23" fmla="*/ 2791130 h 2919714"/>
                  <a:gd name="connsiteX24" fmla="*/ 261983 w 1193498"/>
                  <a:gd name="connsiteY24" fmla="*/ 1284196 h 2919714"/>
                  <a:gd name="connsiteX25" fmla="*/ 0 w 1193498"/>
                  <a:gd name="connsiteY25" fmla="*/ 1284196 h 2919714"/>
                  <a:gd name="connsiteX26" fmla="*/ 2 w 1193498"/>
                  <a:gd name="connsiteY26" fmla="*/ 210810 h 2919714"/>
                  <a:gd name="connsiteX27" fmla="*/ 208852 w 1193498"/>
                  <a:gd name="connsiteY27" fmla="*/ 0 h 2919714"/>
                  <a:gd name="connsiteX0" fmla="*/ 536485 w 1193498"/>
                  <a:gd name="connsiteY0" fmla="*/ 259820 h 2876506"/>
                  <a:gd name="connsiteX1" fmla="*/ 507456 w 1193498"/>
                  <a:gd name="connsiteY1" fmla="*/ 719283 h 2876506"/>
                  <a:gd name="connsiteX2" fmla="*/ 609328 w 1193498"/>
                  <a:gd name="connsiteY2" fmla="*/ 873814 h 2876506"/>
                  <a:gd name="connsiteX3" fmla="*/ 716389 w 1193498"/>
                  <a:gd name="connsiteY3" fmla="*/ 702857 h 2876506"/>
                  <a:gd name="connsiteX4" fmla="*/ 674916 w 1193498"/>
                  <a:gd name="connsiteY4" fmla="*/ 270330 h 2876506"/>
                  <a:gd name="connsiteX5" fmla="*/ 536485 w 1193498"/>
                  <a:gd name="connsiteY5" fmla="*/ 259820 h 2876506"/>
                  <a:gd name="connsiteX6" fmla="*/ 474327 w 1193498"/>
                  <a:gd name="connsiteY6" fmla="*/ 76160 h 2876506"/>
                  <a:gd name="connsiteX7" fmla="*/ 614238 w 1193498"/>
                  <a:gd name="connsiteY7" fmla="*/ 249046 h 2876506"/>
                  <a:gd name="connsiteX8" fmla="*/ 704835 w 1193498"/>
                  <a:gd name="connsiteY8" fmla="*/ 86491 h 2876506"/>
                  <a:gd name="connsiteX9" fmla="*/ 499339 w 1193498"/>
                  <a:gd name="connsiteY9" fmla="*/ 83642 h 2876506"/>
                  <a:gd name="connsiteX10" fmla="*/ 474327 w 1193498"/>
                  <a:gd name="connsiteY10" fmla="*/ 76160 h 2876506"/>
                  <a:gd name="connsiteX11" fmla="*/ 208852 w 1193498"/>
                  <a:gd name="connsiteY11" fmla="*/ 0 h 2876506"/>
                  <a:gd name="connsiteX12" fmla="*/ 975335 w 1193498"/>
                  <a:gd name="connsiteY12" fmla="*/ 1 h 2876506"/>
                  <a:gd name="connsiteX13" fmla="*/ 1190908 w 1193498"/>
                  <a:gd name="connsiteY13" fmla="*/ 168089 h 2876506"/>
                  <a:gd name="connsiteX14" fmla="*/ 1193498 w 1193498"/>
                  <a:gd name="connsiteY14" fmla="*/ 1284195 h 2876506"/>
                  <a:gd name="connsiteX15" fmla="*/ 936111 w 1193498"/>
                  <a:gd name="connsiteY15" fmla="*/ 1284195 h 2876506"/>
                  <a:gd name="connsiteX16" fmla="*/ 936111 w 1193498"/>
                  <a:gd name="connsiteY16" fmla="*/ 2788625 h 2876506"/>
                  <a:gd name="connsiteX17" fmla="*/ 890243 w 1193498"/>
                  <a:gd name="connsiteY17" fmla="*/ 2834493 h 2876506"/>
                  <a:gd name="connsiteX18" fmla="*/ 706776 w 1193498"/>
                  <a:gd name="connsiteY18" fmla="*/ 2834493 h 2876506"/>
                  <a:gd name="connsiteX19" fmla="*/ 660908 w 1193498"/>
                  <a:gd name="connsiteY19" fmla="*/ 2788625 h 2876506"/>
                  <a:gd name="connsiteX20" fmla="*/ 660908 w 1193498"/>
                  <a:gd name="connsiteY20" fmla="*/ 1421576 h 2876506"/>
                  <a:gd name="connsiteX21" fmla="*/ 535627 w 1193498"/>
                  <a:gd name="connsiteY21" fmla="*/ 1421576 h 2876506"/>
                  <a:gd name="connsiteX22" fmla="*/ 535627 w 1193498"/>
                  <a:gd name="connsiteY22" fmla="*/ 2791130 h 2876506"/>
                  <a:gd name="connsiteX23" fmla="*/ 261983 w 1193498"/>
                  <a:gd name="connsiteY23" fmla="*/ 2791130 h 2876506"/>
                  <a:gd name="connsiteX24" fmla="*/ 261983 w 1193498"/>
                  <a:gd name="connsiteY24" fmla="*/ 1284196 h 2876506"/>
                  <a:gd name="connsiteX25" fmla="*/ 0 w 1193498"/>
                  <a:gd name="connsiteY25" fmla="*/ 1284196 h 2876506"/>
                  <a:gd name="connsiteX26" fmla="*/ 2 w 1193498"/>
                  <a:gd name="connsiteY26" fmla="*/ 210810 h 2876506"/>
                  <a:gd name="connsiteX27" fmla="*/ 208852 w 1193498"/>
                  <a:gd name="connsiteY27" fmla="*/ 0 h 2876506"/>
                  <a:gd name="connsiteX0" fmla="*/ 536485 w 1193498"/>
                  <a:gd name="connsiteY0" fmla="*/ 259820 h 2876506"/>
                  <a:gd name="connsiteX1" fmla="*/ 507456 w 1193498"/>
                  <a:gd name="connsiteY1" fmla="*/ 719283 h 2876506"/>
                  <a:gd name="connsiteX2" fmla="*/ 609328 w 1193498"/>
                  <a:gd name="connsiteY2" fmla="*/ 873814 h 2876506"/>
                  <a:gd name="connsiteX3" fmla="*/ 716389 w 1193498"/>
                  <a:gd name="connsiteY3" fmla="*/ 702857 h 2876506"/>
                  <a:gd name="connsiteX4" fmla="*/ 674916 w 1193498"/>
                  <a:gd name="connsiteY4" fmla="*/ 270330 h 2876506"/>
                  <a:gd name="connsiteX5" fmla="*/ 536485 w 1193498"/>
                  <a:gd name="connsiteY5" fmla="*/ 259820 h 2876506"/>
                  <a:gd name="connsiteX6" fmla="*/ 474327 w 1193498"/>
                  <a:gd name="connsiteY6" fmla="*/ 76160 h 2876506"/>
                  <a:gd name="connsiteX7" fmla="*/ 614238 w 1193498"/>
                  <a:gd name="connsiteY7" fmla="*/ 249046 h 2876506"/>
                  <a:gd name="connsiteX8" fmla="*/ 704835 w 1193498"/>
                  <a:gd name="connsiteY8" fmla="*/ 86491 h 2876506"/>
                  <a:gd name="connsiteX9" fmla="*/ 499339 w 1193498"/>
                  <a:gd name="connsiteY9" fmla="*/ 83642 h 2876506"/>
                  <a:gd name="connsiteX10" fmla="*/ 474327 w 1193498"/>
                  <a:gd name="connsiteY10" fmla="*/ 76160 h 2876506"/>
                  <a:gd name="connsiteX11" fmla="*/ 208852 w 1193498"/>
                  <a:gd name="connsiteY11" fmla="*/ 0 h 2876506"/>
                  <a:gd name="connsiteX12" fmla="*/ 975335 w 1193498"/>
                  <a:gd name="connsiteY12" fmla="*/ 1 h 2876506"/>
                  <a:gd name="connsiteX13" fmla="*/ 1190908 w 1193498"/>
                  <a:gd name="connsiteY13" fmla="*/ 168089 h 2876506"/>
                  <a:gd name="connsiteX14" fmla="*/ 1193498 w 1193498"/>
                  <a:gd name="connsiteY14" fmla="*/ 1284195 h 2876506"/>
                  <a:gd name="connsiteX15" fmla="*/ 936111 w 1193498"/>
                  <a:gd name="connsiteY15" fmla="*/ 1284195 h 2876506"/>
                  <a:gd name="connsiteX16" fmla="*/ 936111 w 1193498"/>
                  <a:gd name="connsiteY16" fmla="*/ 2788625 h 2876506"/>
                  <a:gd name="connsiteX17" fmla="*/ 890243 w 1193498"/>
                  <a:gd name="connsiteY17" fmla="*/ 2834493 h 2876506"/>
                  <a:gd name="connsiteX18" fmla="*/ 706776 w 1193498"/>
                  <a:gd name="connsiteY18" fmla="*/ 2834493 h 2876506"/>
                  <a:gd name="connsiteX19" fmla="*/ 660908 w 1193498"/>
                  <a:gd name="connsiteY19" fmla="*/ 2788625 h 2876506"/>
                  <a:gd name="connsiteX20" fmla="*/ 660908 w 1193498"/>
                  <a:gd name="connsiteY20" fmla="*/ 1421576 h 2876506"/>
                  <a:gd name="connsiteX21" fmla="*/ 535627 w 1193498"/>
                  <a:gd name="connsiteY21" fmla="*/ 1421576 h 2876506"/>
                  <a:gd name="connsiteX22" fmla="*/ 535627 w 1193498"/>
                  <a:gd name="connsiteY22" fmla="*/ 2791130 h 2876506"/>
                  <a:gd name="connsiteX23" fmla="*/ 261983 w 1193498"/>
                  <a:gd name="connsiteY23" fmla="*/ 2791130 h 2876506"/>
                  <a:gd name="connsiteX24" fmla="*/ 261983 w 1193498"/>
                  <a:gd name="connsiteY24" fmla="*/ 1284196 h 2876506"/>
                  <a:gd name="connsiteX25" fmla="*/ 0 w 1193498"/>
                  <a:gd name="connsiteY25" fmla="*/ 1284196 h 2876506"/>
                  <a:gd name="connsiteX26" fmla="*/ 2 w 1193498"/>
                  <a:gd name="connsiteY26" fmla="*/ 210810 h 2876506"/>
                  <a:gd name="connsiteX27" fmla="*/ 208852 w 1193498"/>
                  <a:gd name="connsiteY27" fmla="*/ 0 h 2876506"/>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890243 w 1193498"/>
                  <a:gd name="connsiteY17" fmla="*/ 2834493 h 2885270"/>
                  <a:gd name="connsiteX18" fmla="*/ 706776 w 1193498"/>
                  <a:gd name="connsiteY18" fmla="*/ 2834493 h 2885270"/>
                  <a:gd name="connsiteX19" fmla="*/ 660908 w 1193498"/>
                  <a:gd name="connsiteY19" fmla="*/ 2788625 h 2885270"/>
                  <a:gd name="connsiteX20" fmla="*/ 660908 w 1193498"/>
                  <a:gd name="connsiteY20" fmla="*/ 1421576 h 2885270"/>
                  <a:gd name="connsiteX21" fmla="*/ 535627 w 1193498"/>
                  <a:gd name="connsiteY21" fmla="*/ 1421576 h 2885270"/>
                  <a:gd name="connsiteX22" fmla="*/ 535627 w 1193498"/>
                  <a:gd name="connsiteY22" fmla="*/ 2791130 h 2885270"/>
                  <a:gd name="connsiteX23" fmla="*/ 261983 w 1193498"/>
                  <a:gd name="connsiteY23" fmla="*/ 2791130 h 2885270"/>
                  <a:gd name="connsiteX24" fmla="*/ 261983 w 1193498"/>
                  <a:gd name="connsiteY24" fmla="*/ 1284196 h 2885270"/>
                  <a:gd name="connsiteX25" fmla="*/ 0 w 1193498"/>
                  <a:gd name="connsiteY25" fmla="*/ 1284196 h 2885270"/>
                  <a:gd name="connsiteX26" fmla="*/ 2 w 1193498"/>
                  <a:gd name="connsiteY26" fmla="*/ 210810 h 2885270"/>
                  <a:gd name="connsiteX27" fmla="*/ 208852 w 1193498"/>
                  <a:gd name="connsiteY27" fmla="*/ 0 h 2885270"/>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890243 w 1193498"/>
                  <a:gd name="connsiteY17" fmla="*/ 2834493 h 2885270"/>
                  <a:gd name="connsiteX18" fmla="*/ 660908 w 1193498"/>
                  <a:gd name="connsiteY18" fmla="*/ 2788625 h 2885270"/>
                  <a:gd name="connsiteX19" fmla="*/ 660908 w 1193498"/>
                  <a:gd name="connsiteY19" fmla="*/ 1421576 h 2885270"/>
                  <a:gd name="connsiteX20" fmla="*/ 535627 w 1193498"/>
                  <a:gd name="connsiteY20" fmla="*/ 1421576 h 2885270"/>
                  <a:gd name="connsiteX21" fmla="*/ 535627 w 1193498"/>
                  <a:gd name="connsiteY21" fmla="*/ 2791130 h 2885270"/>
                  <a:gd name="connsiteX22" fmla="*/ 261983 w 1193498"/>
                  <a:gd name="connsiteY22" fmla="*/ 2791130 h 2885270"/>
                  <a:gd name="connsiteX23" fmla="*/ 261983 w 1193498"/>
                  <a:gd name="connsiteY23" fmla="*/ 1284196 h 2885270"/>
                  <a:gd name="connsiteX24" fmla="*/ 0 w 1193498"/>
                  <a:gd name="connsiteY24" fmla="*/ 1284196 h 2885270"/>
                  <a:gd name="connsiteX25" fmla="*/ 2 w 1193498"/>
                  <a:gd name="connsiteY25" fmla="*/ 210810 h 2885270"/>
                  <a:gd name="connsiteX26" fmla="*/ 208852 w 1193498"/>
                  <a:gd name="connsiteY26" fmla="*/ 0 h 2885270"/>
                  <a:gd name="connsiteX0" fmla="*/ 536485 w 1193498"/>
                  <a:gd name="connsiteY0" fmla="*/ 259820 h 2968194"/>
                  <a:gd name="connsiteX1" fmla="*/ 507456 w 1193498"/>
                  <a:gd name="connsiteY1" fmla="*/ 719283 h 2968194"/>
                  <a:gd name="connsiteX2" fmla="*/ 609328 w 1193498"/>
                  <a:gd name="connsiteY2" fmla="*/ 873814 h 2968194"/>
                  <a:gd name="connsiteX3" fmla="*/ 716389 w 1193498"/>
                  <a:gd name="connsiteY3" fmla="*/ 702857 h 2968194"/>
                  <a:gd name="connsiteX4" fmla="*/ 674916 w 1193498"/>
                  <a:gd name="connsiteY4" fmla="*/ 270330 h 2968194"/>
                  <a:gd name="connsiteX5" fmla="*/ 536485 w 1193498"/>
                  <a:gd name="connsiteY5" fmla="*/ 259820 h 2968194"/>
                  <a:gd name="connsiteX6" fmla="*/ 474327 w 1193498"/>
                  <a:gd name="connsiteY6" fmla="*/ 76160 h 2968194"/>
                  <a:gd name="connsiteX7" fmla="*/ 614238 w 1193498"/>
                  <a:gd name="connsiteY7" fmla="*/ 249046 h 2968194"/>
                  <a:gd name="connsiteX8" fmla="*/ 704835 w 1193498"/>
                  <a:gd name="connsiteY8" fmla="*/ 86491 h 2968194"/>
                  <a:gd name="connsiteX9" fmla="*/ 499339 w 1193498"/>
                  <a:gd name="connsiteY9" fmla="*/ 83642 h 2968194"/>
                  <a:gd name="connsiteX10" fmla="*/ 474327 w 1193498"/>
                  <a:gd name="connsiteY10" fmla="*/ 76160 h 2968194"/>
                  <a:gd name="connsiteX11" fmla="*/ 208852 w 1193498"/>
                  <a:gd name="connsiteY11" fmla="*/ 0 h 2968194"/>
                  <a:gd name="connsiteX12" fmla="*/ 975335 w 1193498"/>
                  <a:gd name="connsiteY12" fmla="*/ 1 h 2968194"/>
                  <a:gd name="connsiteX13" fmla="*/ 1190908 w 1193498"/>
                  <a:gd name="connsiteY13" fmla="*/ 168089 h 2968194"/>
                  <a:gd name="connsiteX14" fmla="*/ 1193498 w 1193498"/>
                  <a:gd name="connsiteY14" fmla="*/ 1284195 h 2968194"/>
                  <a:gd name="connsiteX15" fmla="*/ 936111 w 1193498"/>
                  <a:gd name="connsiteY15" fmla="*/ 1284195 h 2968194"/>
                  <a:gd name="connsiteX16" fmla="*/ 936111 w 1193498"/>
                  <a:gd name="connsiteY16" fmla="*/ 2788625 h 2968194"/>
                  <a:gd name="connsiteX17" fmla="*/ 660908 w 1193498"/>
                  <a:gd name="connsiteY17" fmla="*/ 2788625 h 2968194"/>
                  <a:gd name="connsiteX18" fmla="*/ 660908 w 1193498"/>
                  <a:gd name="connsiteY18" fmla="*/ 1421576 h 2968194"/>
                  <a:gd name="connsiteX19" fmla="*/ 535627 w 1193498"/>
                  <a:gd name="connsiteY19" fmla="*/ 1421576 h 2968194"/>
                  <a:gd name="connsiteX20" fmla="*/ 535627 w 1193498"/>
                  <a:gd name="connsiteY20" fmla="*/ 2791130 h 2968194"/>
                  <a:gd name="connsiteX21" fmla="*/ 261983 w 1193498"/>
                  <a:gd name="connsiteY21" fmla="*/ 2791130 h 2968194"/>
                  <a:gd name="connsiteX22" fmla="*/ 261983 w 1193498"/>
                  <a:gd name="connsiteY22" fmla="*/ 1284196 h 2968194"/>
                  <a:gd name="connsiteX23" fmla="*/ 0 w 1193498"/>
                  <a:gd name="connsiteY23" fmla="*/ 1284196 h 2968194"/>
                  <a:gd name="connsiteX24" fmla="*/ 2 w 1193498"/>
                  <a:gd name="connsiteY24" fmla="*/ 210810 h 2968194"/>
                  <a:gd name="connsiteX25" fmla="*/ 208852 w 1193498"/>
                  <a:gd name="connsiteY25" fmla="*/ 0 h 2968194"/>
                  <a:gd name="connsiteX0" fmla="*/ 536485 w 1193498"/>
                  <a:gd name="connsiteY0" fmla="*/ 259820 h 2931249"/>
                  <a:gd name="connsiteX1" fmla="*/ 507456 w 1193498"/>
                  <a:gd name="connsiteY1" fmla="*/ 719283 h 2931249"/>
                  <a:gd name="connsiteX2" fmla="*/ 609328 w 1193498"/>
                  <a:gd name="connsiteY2" fmla="*/ 873814 h 2931249"/>
                  <a:gd name="connsiteX3" fmla="*/ 716389 w 1193498"/>
                  <a:gd name="connsiteY3" fmla="*/ 702857 h 2931249"/>
                  <a:gd name="connsiteX4" fmla="*/ 674916 w 1193498"/>
                  <a:gd name="connsiteY4" fmla="*/ 270330 h 2931249"/>
                  <a:gd name="connsiteX5" fmla="*/ 536485 w 1193498"/>
                  <a:gd name="connsiteY5" fmla="*/ 259820 h 2931249"/>
                  <a:gd name="connsiteX6" fmla="*/ 474327 w 1193498"/>
                  <a:gd name="connsiteY6" fmla="*/ 76160 h 2931249"/>
                  <a:gd name="connsiteX7" fmla="*/ 614238 w 1193498"/>
                  <a:gd name="connsiteY7" fmla="*/ 249046 h 2931249"/>
                  <a:gd name="connsiteX8" fmla="*/ 704835 w 1193498"/>
                  <a:gd name="connsiteY8" fmla="*/ 86491 h 2931249"/>
                  <a:gd name="connsiteX9" fmla="*/ 499339 w 1193498"/>
                  <a:gd name="connsiteY9" fmla="*/ 83642 h 2931249"/>
                  <a:gd name="connsiteX10" fmla="*/ 474327 w 1193498"/>
                  <a:gd name="connsiteY10" fmla="*/ 76160 h 2931249"/>
                  <a:gd name="connsiteX11" fmla="*/ 208852 w 1193498"/>
                  <a:gd name="connsiteY11" fmla="*/ 0 h 2931249"/>
                  <a:gd name="connsiteX12" fmla="*/ 975335 w 1193498"/>
                  <a:gd name="connsiteY12" fmla="*/ 1 h 2931249"/>
                  <a:gd name="connsiteX13" fmla="*/ 1190908 w 1193498"/>
                  <a:gd name="connsiteY13" fmla="*/ 168089 h 2931249"/>
                  <a:gd name="connsiteX14" fmla="*/ 1193498 w 1193498"/>
                  <a:gd name="connsiteY14" fmla="*/ 1284195 h 2931249"/>
                  <a:gd name="connsiteX15" fmla="*/ 936111 w 1193498"/>
                  <a:gd name="connsiteY15" fmla="*/ 1284195 h 2931249"/>
                  <a:gd name="connsiteX16" fmla="*/ 936111 w 1193498"/>
                  <a:gd name="connsiteY16" fmla="*/ 2788625 h 2931249"/>
                  <a:gd name="connsiteX17" fmla="*/ 660908 w 1193498"/>
                  <a:gd name="connsiteY17" fmla="*/ 2788625 h 2931249"/>
                  <a:gd name="connsiteX18" fmla="*/ 660908 w 1193498"/>
                  <a:gd name="connsiteY18" fmla="*/ 1421576 h 2931249"/>
                  <a:gd name="connsiteX19" fmla="*/ 535627 w 1193498"/>
                  <a:gd name="connsiteY19" fmla="*/ 1421576 h 2931249"/>
                  <a:gd name="connsiteX20" fmla="*/ 535627 w 1193498"/>
                  <a:gd name="connsiteY20" fmla="*/ 2791130 h 2931249"/>
                  <a:gd name="connsiteX21" fmla="*/ 261983 w 1193498"/>
                  <a:gd name="connsiteY21" fmla="*/ 2791130 h 2931249"/>
                  <a:gd name="connsiteX22" fmla="*/ 261983 w 1193498"/>
                  <a:gd name="connsiteY22" fmla="*/ 1284196 h 2931249"/>
                  <a:gd name="connsiteX23" fmla="*/ 0 w 1193498"/>
                  <a:gd name="connsiteY23" fmla="*/ 1284196 h 2931249"/>
                  <a:gd name="connsiteX24" fmla="*/ 2 w 1193498"/>
                  <a:gd name="connsiteY24" fmla="*/ 210810 h 2931249"/>
                  <a:gd name="connsiteX25" fmla="*/ 208852 w 1193498"/>
                  <a:gd name="connsiteY25" fmla="*/ 0 h 2931249"/>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 name="connsiteX0" fmla="*/ 536485 w 1193498"/>
                  <a:gd name="connsiteY0" fmla="*/ 259820 h 2888330"/>
                  <a:gd name="connsiteX1" fmla="*/ 507456 w 1193498"/>
                  <a:gd name="connsiteY1" fmla="*/ 719283 h 2888330"/>
                  <a:gd name="connsiteX2" fmla="*/ 609328 w 1193498"/>
                  <a:gd name="connsiteY2" fmla="*/ 873814 h 2888330"/>
                  <a:gd name="connsiteX3" fmla="*/ 716389 w 1193498"/>
                  <a:gd name="connsiteY3" fmla="*/ 702857 h 2888330"/>
                  <a:gd name="connsiteX4" fmla="*/ 674916 w 1193498"/>
                  <a:gd name="connsiteY4" fmla="*/ 270330 h 2888330"/>
                  <a:gd name="connsiteX5" fmla="*/ 536485 w 1193498"/>
                  <a:gd name="connsiteY5" fmla="*/ 259820 h 2888330"/>
                  <a:gd name="connsiteX6" fmla="*/ 474327 w 1193498"/>
                  <a:gd name="connsiteY6" fmla="*/ 76160 h 2888330"/>
                  <a:gd name="connsiteX7" fmla="*/ 614238 w 1193498"/>
                  <a:gd name="connsiteY7" fmla="*/ 249046 h 2888330"/>
                  <a:gd name="connsiteX8" fmla="*/ 704835 w 1193498"/>
                  <a:gd name="connsiteY8" fmla="*/ 86491 h 2888330"/>
                  <a:gd name="connsiteX9" fmla="*/ 499339 w 1193498"/>
                  <a:gd name="connsiteY9" fmla="*/ 83642 h 2888330"/>
                  <a:gd name="connsiteX10" fmla="*/ 474327 w 1193498"/>
                  <a:gd name="connsiteY10" fmla="*/ 76160 h 2888330"/>
                  <a:gd name="connsiteX11" fmla="*/ 208852 w 1193498"/>
                  <a:gd name="connsiteY11" fmla="*/ 0 h 2888330"/>
                  <a:gd name="connsiteX12" fmla="*/ 975335 w 1193498"/>
                  <a:gd name="connsiteY12" fmla="*/ 1 h 2888330"/>
                  <a:gd name="connsiteX13" fmla="*/ 1190908 w 1193498"/>
                  <a:gd name="connsiteY13" fmla="*/ 168089 h 2888330"/>
                  <a:gd name="connsiteX14" fmla="*/ 1193498 w 1193498"/>
                  <a:gd name="connsiteY14" fmla="*/ 1284195 h 2888330"/>
                  <a:gd name="connsiteX15" fmla="*/ 936111 w 1193498"/>
                  <a:gd name="connsiteY15" fmla="*/ 1284195 h 2888330"/>
                  <a:gd name="connsiteX16" fmla="*/ 936111 w 1193498"/>
                  <a:gd name="connsiteY16" fmla="*/ 2788625 h 2888330"/>
                  <a:gd name="connsiteX17" fmla="*/ 660908 w 1193498"/>
                  <a:gd name="connsiteY17" fmla="*/ 2788625 h 2888330"/>
                  <a:gd name="connsiteX18" fmla="*/ 660908 w 1193498"/>
                  <a:gd name="connsiteY18" fmla="*/ 1421576 h 2888330"/>
                  <a:gd name="connsiteX19" fmla="*/ 535627 w 1193498"/>
                  <a:gd name="connsiteY19" fmla="*/ 1421576 h 2888330"/>
                  <a:gd name="connsiteX20" fmla="*/ 535627 w 1193498"/>
                  <a:gd name="connsiteY20" fmla="*/ 2791130 h 2888330"/>
                  <a:gd name="connsiteX21" fmla="*/ 261983 w 1193498"/>
                  <a:gd name="connsiteY21" fmla="*/ 2791130 h 2888330"/>
                  <a:gd name="connsiteX22" fmla="*/ 261983 w 1193498"/>
                  <a:gd name="connsiteY22" fmla="*/ 1284196 h 2888330"/>
                  <a:gd name="connsiteX23" fmla="*/ 0 w 1193498"/>
                  <a:gd name="connsiteY23" fmla="*/ 1284196 h 2888330"/>
                  <a:gd name="connsiteX24" fmla="*/ 2 w 1193498"/>
                  <a:gd name="connsiteY24" fmla="*/ 210810 h 2888330"/>
                  <a:gd name="connsiteX25" fmla="*/ 208852 w 1193498"/>
                  <a:gd name="connsiteY25" fmla="*/ 0 h 2888330"/>
                  <a:gd name="connsiteX0" fmla="*/ 536485 w 1193498"/>
                  <a:gd name="connsiteY0" fmla="*/ 259820 h 2888330"/>
                  <a:gd name="connsiteX1" fmla="*/ 507456 w 1193498"/>
                  <a:gd name="connsiteY1" fmla="*/ 719283 h 2888330"/>
                  <a:gd name="connsiteX2" fmla="*/ 609328 w 1193498"/>
                  <a:gd name="connsiteY2" fmla="*/ 873814 h 2888330"/>
                  <a:gd name="connsiteX3" fmla="*/ 716389 w 1193498"/>
                  <a:gd name="connsiteY3" fmla="*/ 702857 h 2888330"/>
                  <a:gd name="connsiteX4" fmla="*/ 674916 w 1193498"/>
                  <a:gd name="connsiteY4" fmla="*/ 270330 h 2888330"/>
                  <a:gd name="connsiteX5" fmla="*/ 536485 w 1193498"/>
                  <a:gd name="connsiteY5" fmla="*/ 259820 h 2888330"/>
                  <a:gd name="connsiteX6" fmla="*/ 474327 w 1193498"/>
                  <a:gd name="connsiteY6" fmla="*/ 76160 h 2888330"/>
                  <a:gd name="connsiteX7" fmla="*/ 614238 w 1193498"/>
                  <a:gd name="connsiteY7" fmla="*/ 249046 h 2888330"/>
                  <a:gd name="connsiteX8" fmla="*/ 704835 w 1193498"/>
                  <a:gd name="connsiteY8" fmla="*/ 86491 h 2888330"/>
                  <a:gd name="connsiteX9" fmla="*/ 499339 w 1193498"/>
                  <a:gd name="connsiteY9" fmla="*/ 83642 h 2888330"/>
                  <a:gd name="connsiteX10" fmla="*/ 474327 w 1193498"/>
                  <a:gd name="connsiteY10" fmla="*/ 76160 h 2888330"/>
                  <a:gd name="connsiteX11" fmla="*/ 208852 w 1193498"/>
                  <a:gd name="connsiteY11" fmla="*/ 0 h 2888330"/>
                  <a:gd name="connsiteX12" fmla="*/ 975335 w 1193498"/>
                  <a:gd name="connsiteY12" fmla="*/ 1 h 2888330"/>
                  <a:gd name="connsiteX13" fmla="*/ 1190908 w 1193498"/>
                  <a:gd name="connsiteY13" fmla="*/ 168089 h 2888330"/>
                  <a:gd name="connsiteX14" fmla="*/ 1193498 w 1193498"/>
                  <a:gd name="connsiteY14" fmla="*/ 1284195 h 2888330"/>
                  <a:gd name="connsiteX15" fmla="*/ 936111 w 1193498"/>
                  <a:gd name="connsiteY15" fmla="*/ 1284195 h 2888330"/>
                  <a:gd name="connsiteX16" fmla="*/ 936111 w 1193498"/>
                  <a:gd name="connsiteY16" fmla="*/ 2788625 h 2888330"/>
                  <a:gd name="connsiteX17" fmla="*/ 660908 w 1193498"/>
                  <a:gd name="connsiteY17" fmla="*/ 2788625 h 2888330"/>
                  <a:gd name="connsiteX18" fmla="*/ 660908 w 1193498"/>
                  <a:gd name="connsiteY18" fmla="*/ 1421576 h 2888330"/>
                  <a:gd name="connsiteX19" fmla="*/ 535627 w 1193498"/>
                  <a:gd name="connsiteY19" fmla="*/ 1421576 h 2888330"/>
                  <a:gd name="connsiteX20" fmla="*/ 535627 w 1193498"/>
                  <a:gd name="connsiteY20" fmla="*/ 2791130 h 2888330"/>
                  <a:gd name="connsiteX21" fmla="*/ 261983 w 1193498"/>
                  <a:gd name="connsiteY21" fmla="*/ 2791130 h 2888330"/>
                  <a:gd name="connsiteX22" fmla="*/ 261983 w 1193498"/>
                  <a:gd name="connsiteY22" fmla="*/ 1284196 h 2888330"/>
                  <a:gd name="connsiteX23" fmla="*/ 0 w 1193498"/>
                  <a:gd name="connsiteY23" fmla="*/ 1284196 h 2888330"/>
                  <a:gd name="connsiteX24" fmla="*/ 2 w 1193498"/>
                  <a:gd name="connsiteY24" fmla="*/ 210810 h 2888330"/>
                  <a:gd name="connsiteX25" fmla="*/ 208852 w 1193498"/>
                  <a:gd name="connsiteY25" fmla="*/ 0 h 2888330"/>
                  <a:gd name="connsiteX0" fmla="*/ 536485 w 1193498"/>
                  <a:gd name="connsiteY0" fmla="*/ 259820 h 2893355"/>
                  <a:gd name="connsiteX1" fmla="*/ 507456 w 1193498"/>
                  <a:gd name="connsiteY1" fmla="*/ 719283 h 2893355"/>
                  <a:gd name="connsiteX2" fmla="*/ 609328 w 1193498"/>
                  <a:gd name="connsiteY2" fmla="*/ 873814 h 2893355"/>
                  <a:gd name="connsiteX3" fmla="*/ 716389 w 1193498"/>
                  <a:gd name="connsiteY3" fmla="*/ 702857 h 2893355"/>
                  <a:gd name="connsiteX4" fmla="*/ 674916 w 1193498"/>
                  <a:gd name="connsiteY4" fmla="*/ 270330 h 2893355"/>
                  <a:gd name="connsiteX5" fmla="*/ 536485 w 1193498"/>
                  <a:gd name="connsiteY5" fmla="*/ 259820 h 2893355"/>
                  <a:gd name="connsiteX6" fmla="*/ 474327 w 1193498"/>
                  <a:gd name="connsiteY6" fmla="*/ 76160 h 2893355"/>
                  <a:gd name="connsiteX7" fmla="*/ 614238 w 1193498"/>
                  <a:gd name="connsiteY7" fmla="*/ 249046 h 2893355"/>
                  <a:gd name="connsiteX8" fmla="*/ 704835 w 1193498"/>
                  <a:gd name="connsiteY8" fmla="*/ 86491 h 2893355"/>
                  <a:gd name="connsiteX9" fmla="*/ 499339 w 1193498"/>
                  <a:gd name="connsiteY9" fmla="*/ 83642 h 2893355"/>
                  <a:gd name="connsiteX10" fmla="*/ 474327 w 1193498"/>
                  <a:gd name="connsiteY10" fmla="*/ 76160 h 2893355"/>
                  <a:gd name="connsiteX11" fmla="*/ 208852 w 1193498"/>
                  <a:gd name="connsiteY11" fmla="*/ 0 h 2893355"/>
                  <a:gd name="connsiteX12" fmla="*/ 975335 w 1193498"/>
                  <a:gd name="connsiteY12" fmla="*/ 1 h 2893355"/>
                  <a:gd name="connsiteX13" fmla="*/ 1190908 w 1193498"/>
                  <a:gd name="connsiteY13" fmla="*/ 168089 h 2893355"/>
                  <a:gd name="connsiteX14" fmla="*/ 1193498 w 1193498"/>
                  <a:gd name="connsiteY14" fmla="*/ 1284195 h 2893355"/>
                  <a:gd name="connsiteX15" fmla="*/ 936111 w 1193498"/>
                  <a:gd name="connsiteY15" fmla="*/ 1284195 h 2893355"/>
                  <a:gd name="connsiteX16" fmla="*/ 936111 w 1193498"/>
                  <a:gd name="connsiteY16" fmla="*/ 2788625 h 2893355"/>
                  <a:gd name="connsiteX17" fmla="*/ 660908 w 1193498"/>
                  <a:gd name="connsiteY17" fmla="*/ 2788625 h 2893355"/>
                  <a:gd name="connsiteX18" fmla="*/ 660908 w 1193498"/>
                  <a:gd name="connsiteY18" fmla="*/ 1421576 h 2893355"/>
                  <a:gd name="connsiteX19" fmla="*/ 535627 w 1193498"/>
                  <a:gd name="connsiteY19" fmla="*/ 1421576 h 2893355"/>
                  <a:gd name="connsiteX20" fmla="*/ 535627 w 1193498"/>
                  <a:gd name="connsiteY20" fmla="*/ 2791130 h 2893355"/>
                  <a:gd name="connsiteX21" fmla="*/ 261983 w 1193498"/>
                  <a:gd name="connsiteY21" fmla="*/ 2791130 h 2893355"/>
                  <a:gd name="connsiteX22" fmla="*/ 261983 w 1193498"/>
                  <a:gd name="connsiteY22" fmla="*/ 1284196 h 2893355"/>
                  <a:gd name="connsiteX23" fmla="*/ 0 w 1193498"/>
                  <a:gd name="connsiteY23" fmla="*/ 1284196 h 2893355"/>
                  <a:gd name="connsiteX24" fmla="*/ 2 w 1193498"/>
                  <a:gd name="connsiteY24" fmla="*/ 210810 h 2893355"/>
                  <a:gd name="connsiteX25" fmla="*/ 208852 w 1193498"/>
                  <a:gd name="connsiteY25" fmla="*/ 0 h 2893355"/>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93498" h="2885270">
                    <a:moveTo>
                      <a:pt x="536485" y="259820"/>
                    </a:moveTo>
                    <a:cubicBezTo>
                      <a:pt x="523180" y="415920"/>
                      <a:pt x="509875" y="543306"/>
                      <a:pt x="507456" y="719283"/>
                    </a:cubicBezTo>
                    <a:cubicBezTo>
                      <a:pt x="567450" y="801781"/>
                      <a:pt x="562156" y="798594"/>
                      <a:pt x="609328" y="873814"/>
                    </a:cubicBezTo>
                    <a:cubicBezTo>
                      <a:pt x="658062" y="787914"/>
                      <a:pt x="702111" y="750288"/>
                      <a:pt x="716389" y="702857"/>
                    </a:cubicBezTo>
                    <a:cubicBezTo>
                      <a:pt x="705660" y="536491"/>
                      <a:pt x="684591" y="362943"/>
                      <a:pt x="674916" y="270330"/>
                    </a:cubicBezTo>
                    <a:cubicBezTo>
                      <a:pt x="610731" y="298258"/>
                      <a:pt x="609215" y="320798"/>
                      <a:pt x="536485" y="259820"/>
                    </a:cubicBezTo>
                    <a:close/>
                    <a:moveTo>
                      <a:pt x="474327" y="76160"/>
                    </a:moveTo>
                    <a:cubicBezTo>
                      <a:pt x="437543" y="83081"/>
                      <a:pt x="543339" y="245669"/>
                      <a:pt x="614238" y="249046"/>
                    </a:cubicBezTo>
                    <a:cubicBezTo>
                      <a:pt x="657729" y="242337"/>
                      <a:pt x="823711" y="47621"/>
                      <a:pt x="704835" y="86491"/>
                    </a:cubicBezTo>
                    <a:cubicBezTo>
                      <a:pt x="600255" y="121621"/>
                      <a:pt x="589676" y="119724"/>
                      <a:pt x="499339" y="83642"/>
                    </a:cubicBezTo>
                    <a:cubicBezTo>
                      <a:pt x="487747" y="77359"/>
                      <a:pt x="479582" y="75171"/>
                      <a:pt x="474327" y="76160"/>
                    </a:cubicBezTo>
                    <a:close/>
                    <a:moveTo>
                      <a:pt x="208852" y="0"/>
                    </a:moveTo>
                    <a:lnTo>
                      <a:pt x="975335" y="1"/>
                    </a:lnTo>
                    <a:cubicBezTo>
                      <a:pt x="1110084" y="702"/>
                      <a:pt x="1188667" y="58272"/>
                      <a:pt x="1190908" y="168089"/>
                    </a:cubicBezTo>
                    <a:cubicBezTo>
                      <a:pt x="1194153" y="540124"/>
                      <a:pt x="1190253" y="912160"/>
                      <a:pt x="1193498" y="1284195"/>
                    </a:cubicBezTo>
                    <a:lnTo>
                      <a:pt x="936111" y="1284195"/>
                    </a:lnTo>
                    <a:lnTo>
                      <a:pt x="936111" y="2788625"/>
                    </a:lnTo>
                    <a:cubicBezTo>
                      <a:pt x="928309" y="2906136"/>
                      <a:pt x="659194" y="2926061"/>
                      <a:pt x="660908" y="2788625"/>
                    </a:cubicBezTo>
                    <a:lnTo>
                      <a:pt x="660908" y="1421576"/>
                    </a:lnTo>
                    <a:lnTo>
                      <a:pt x="535627" y="1421576"/>
                    </a:lnTo>
                    <a:lnTo>
                      <a:pt x="535627" y="2791130"/>
                    </a:lnTo>
                    <a:cubicBezTo>
                      <a:pt x="537601" y="2914711"/>
                      <a:pt x="260009" y="2918576"/>
                      <a:pt x="261983" y="2791130"/>
                    </a:cubicBezTo>
                    <a:lnTo>
                      <a:pt x="261983" y="1284196"/>
                    </a:lnTo>
                    <a:lnTo>
                      <a:pt x="0" y="1284196"/>
                    </a:lnTo>
                    <a:cubicBezTo>
                      <a:pt x="1" y="925607"/>
                      <a:pt x="1" y="569399"/>
                      <a:pt x="2" y="210810"/>
                    </a:cubicBezTo>
                    <a:cubicBezTo>
                      <a:pt x="6725" y="23672"/>
                      <a:pt x="45106" y="8544"/>
                      <a:pt x="208852"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345" name="Oval 344"/>
              <p:cNvSpPr/>
              <p:nvPr/>
            </p:nvSpPr>
            <p:spPr>
              <a:xfrm>
                <a:off x="2667630" y="2816375"/>
                <a:ext cx="642449" cy="638228"/>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6" name="Oval 345"/>
              <p:cNvSpPr/>
              <p:nvPr/>
            </p:nvSpPr>
            <p:spPr>
              <a:xfrm>
                <a:off x="3937825" y="2812613"/>
                <a:ext cx="639769" cy="645265"/>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7" name="Freeform 346"/>
              <p:cNvSpPr/>
              <p:nvPr/>
            </p:nvSpPr>
            <p:spPr>
              <a:xfrm>
                <a:off x="4146546" y="3917871"/>
                <a:ext cx="997506" cy="972919"/>
              </a:xfrm>
              <a:custGeom>
                <a:avLst/>
                <a:gdLst>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22174 h 1222174"/>
                  <a:gd name="connsiteX13" fmla="*/ 1380 w 1245735"/>
                  <a:gd name="connsiteY13" fmla="*/ 266129 h 1222174"/>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22174 h 1222174"/>
                  <a:gd name="connsiteX13" fmla="*/ 1380 w 1245735"/>
                  <a:gd name="connsiteY13" fmla="*/ 266129 h 1222174"/>
                  <a:gd name="connsiteX14" fmla="*/ 0 w 1245735"/>
                  <a:gd name="connsiteY14" fmla="*/ 0 h 1222174"/>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22174 h 1222174"/>
                  <a:gd name="connsiteX13" fmla="*/ 1380 w 1245735"/>
                  <a:gd name="connsiteY13" fmla="*/ 266129 h 1222174"/>
                  <a:gd name="connsiteX14" fmla="*/ 0 w 1245735"/>
                  <a:gd name="connsiteY14" fmla="*/ 0 h 1222174"/>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15030 h 1222174"/>
                  <a:gd name="connsiteX13" fmla="*/ 1380 w 1245735"/>
                  <a:gd name="connsiteY13" fmla="*/ 266129 h 1222174"/>
                  <a:gd name="connsiteX14" fmla="*/ 0 w 1245735"/>
                  <a:gd name="connsiteY14" fmla="*/ 0 h 1222174"/>
                  <a:gd name="connsiteX0" fmla="*/ 309256 w 1245735"/>
                  <a:gd name="connsiteY0" fmla="*/ 331202 h 1215031"/>
                  <a:gd name="connsiteX1" fmla="*/ 252381 w 1245735"/>
                  <a:gd name="connsiteY1" fmla="*/ 396182 h 1215031"/>
                  <a:gd name="connsiteX2" fmla="*/ 716360 w 1245735"/>
                  <a:gd name="connsiteY2" fmla="*/ 879106 h 1215031"/>
                  <a:gd name="connsiteX3" fmla="*/ 869125 w 1245735"/>
                  <a:gd name="connsiteY3" fmla="*/ 1041995 h 1215031"/>
                  <a:gd name="connsiteX4" fmla="*/ 1244846 w 1245735"/>
                  <a:gd name="connsiteY4" fmla="*/ 1044377 h 1215031"/>
                  <a:gd name="connsiteX5" fmla="*/ 1244846 w 1245735"/>
                  <a:gd name="connsiteY5" fmla="*/ 957288 h 1215031"/>
                  <a:gd name="connsiteX6" fmla="*/ 906272 w 1245735"/>
                  <a:gd name="connsiteY6" fmla="*/ 957288 h 1215031"/>
                  <a:gd name="connsiteX7" fmla="*/ 775111 w 1245735"/>
                  <a:gd name="connsiteY7" fmla="*/ 816761 h 1215031"/>
                  <a:gd name="connsiteX8" fmla="*/ 309256 w 1245735"/>
                  <a:gd name="connsiteY8" fmla="*/ 331202 h 1215031"/>
                  <a:gd name="connsiteX9" fmla="*/ 0 w 1245735"/>
                  <a:gd name="connsiteY9" fmla="*/ 0 h 1215031"/>
                  <a:gd name="connsiteX10" fmla="*/ 1245735 w 1245735"/>
                  <a:gd name="connsiteY10" fmla="*/ 0 h 1215031"/>
                  <a:gd name="connsiteX11" fmla="*/ 1245735 w 1245735"/>
                  <a:gd name="connsiteY11" fmla="*/ 1215031 h 1215031"/>
                  <a:gd name="connsiteX12" fmla="*/ 904894 w 1245735"/>
                  <a:gd name="connsiteY12" fmla="*/ 1215030 h 1215031"/>
                  <a:gd name="connsiteX13" fmla="*/ 1380 w 1245735"/>
                  <a:gd name="connsiteY13" fmla="*/ 266129 h 1215031"/>
                  <a:gd name="connsiteX14" fmla="*/ 0 w 1245735"/>
                  <a:gd name="connsiteY14" fmla="*/ 0 h 1215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5735" h="1215031">
                    <a:moveTo>
                      <a:pt x="309256" y="331202"/>
                    </a:moveTo>
                    <a:lnTo>
                      <a:pt x="252381" y="396182"/>
                    </a:lnTo>
                    <a:cubicBezTo>
                      <a:pt x="407153" y="560553"/>
                      <a:pt x="547187" y="708955"/>
                      <a:pt x="716360" y="879106"/>
                    </a:cubicBezTo>
                    <a:cubicBezTo>
                      <a:pt x="769663" y="934196"/>
                      <a:pt x="813441" y="982143"/>
                      <a:pt x="869125" y="1041995"/>
                    </a:cubicBezTo>
                    <a:cubicBezTo>
                      <a:pt x="987221" y="1054696"/>
                      <a:pt x="1119606" y="1043583"/>
                      <a:pt x="1244846" y="1044377"/>
                    </a:cubicBezTo>
                    <a:lnTo>
                      <a:pt x="1244846" y="957288"/>
                    </a:lnTo>
                    <a:cubicBezTo>
                      <a:pt x="1140719" y="955700"/>
                      <a:pt x="1050881" y="958875"/>
                      <a:pt x="906272" y="957288"/>
                    </a:cubicBezTo>
                    <a:cubicBezTo>
                      <a:pt x="859376" y="910445"/>
                      <a:pt x="822007" y="863603"/>
                      <a:pt x="775111" y="816761"/>
                    </a:cubicBezTo>
                    <a:cubicBezTo>
                      <a:pt x="618183" y="647136"/>
                      <a:pt x="458120" y="487398"/>
                      <a:pt x="309256" y="331202"/>
                    </a:cubicBezTo>
                    <a:close/>
                    <a:moveTo>
                      <a:pt x="0" y="0"/>
                    </a:moveTo>
                    <a:lnTo>
                      <a:pt x="1245735" y="0"/>
                    </a:lnTo>
                    <a:lnTo>
                      <a:pt x="1245735" y="1215031"/>
                    </a:lnTo>
                    <a:lnTo>
                      <a:pt x="904894" y="1215030"/>
                    </a:lnTo>
                    <a:lnTo>
                      <a:pt x="1380" y="266129"/>
                    </a:lnTo>
                    <a:lnTo>
                      <a:pt x="0"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8" name="Freeform 347"/>
              <p:cNvSpPr/>
              <p:nvPr/>
            </p:nvSpPr>
            <p:spPr>
              <a:xfrm>
                <a:off x="3779581" y="3497137"/>
                <a:ext cx="967049" cy="2347586"/>
              </a:xfrm>
              <a:custGeom>
                <a:avLst/>
                <a:gdLst>
                  <a:gd name="connsiteX0" fmla="*/ 490655 w 1207700"/>
                  <a:gd name="connsiteY0" fmla="*/ 92471 h 2835258"/>
                  <a:gd name="connsiteX1" fmla="*/ 614504 w 1207700"/>
                  <a:gd name="connsiteY1" fmla="*/ 252834 h 2835258"/>
                  <a:gd name="connsiteX2" fmla="*/ 694701 w 1207700"/>
                  <a:gd name="connsiteY2" fmla="*/ 102054 h 2835258"/>
                  <a:gd name="connsiteX3" fmla="*/ 512796 w 1207700"/>
                  <a:gd name="connsiteY3" fmla="*/ 99412 h 2835258"/>
                  <a:gd name="connsiteX4" fmla="*/ 490655 w 1207700"/>
                  <a:gd name="connsiteY4" fmla="*/ 92471 h 2835258"/>
                  <a:gd name="connsiteX5" fmla="*/ 235789 w 1207700"/>
                  <a:gd name="connsiteY5" fmla="*/ 0 h 2835258"/>
                  <a:gd name="connsiteX6" fmla="*/ 971910 w 1207700"/>
                  <a:gd name="connsiteY6" fmla="*/ 1 h 2835258"/>
                  <a:gd name="connsiteX7" fmla="*/ 1190446 w 1207700"/>
                  <a:gd name="connsiteY7" fmla="*/ 195534 h 2835258"/>
                  <a:gd name="connsiteX8" fmla="*/ 1207700 w 1207700"/>
                  <a:gd name="connsiteY8" fmla="*/ 391067 h 2835258"/>
                  <a:gd name="connsiteX9" fmla="*/ 683473 w 1207700"/>
                  <a:gd name="connsiteY9" fmla="*/ 384934 h 2835258"/>
                  <a:gd name="connsiteX10" fmla="*/ 680842 w 1207700"/>
                  <a:gd name="connsiteY10" fmla="*/ 358980 h 2835258"/>
                  <a:gd name="connsiteX11" fmla="*/ 671789 w 1207700"/>
                  <a:gd name="connsiteY11" fmla="*/ 270947 h 2835258"/>
                  <a:gd name="connsiteX12" fmla="*/ 533358 w 1207700"/>
                  <a:gd name="connsiteY12" fmla="*/ 259834 h 2835258"/>
                  <a:gd name="connsiteX13" fmla="*/ 523549 w 1207700"/>
                  <a:gd name="connsiteY13" fmla="*/ 379207 h 2835258"/>
                  <a:gd name="connsiteX14" fmla="*/ 523256 w 1207700"/>
                  <a:gd name="connsiteY14" fmla="*/ 383059 h 2835258"/>
                  <a:gd name="connsiteX15" fmla="*/ 309677 w 1207700"/>
                  <a:gd name="connsiteY15" fmla="*/ 380560 h 2835258"/>
                  <a:gd name="connsiteX16" fmla="*/ 310551 w 1207700"/>
                  <a:gd name="connsiteY16" fmla="*/ 856892 h 2835258"/>
                  <a:gd name="connsiteX17" fmla="*/ 569344 w 1207700"/>
                  <a:gd name="connsiteY17" fmla="*/ 1127186 h 2835258"/>
                  <a:gd name="connsiteX18" fmla="*/ 563593 w 1207700"/>
                  <a:gd name="connsiteY18" fmla="*/ 1276711 h 2835258"/>
                  <a:gd name="connsiteX19" fmla="*/ 525431 w 1207700"/>
                  <a:gd name="connsiteY19" fmla="*/ 1277171 h 2835258"/>
                  <a:gd name="connsiteX20" fmla="*/ 540625 w 1207700"/>
                  <a:gd name="connsiteY20" fmla="*/ 1289993 h 2835258"/>
                  <a:gd name="connsiteX21" fmla="*/ 543379 w 1207700"/>
                  <a:gd name="connsiteY21" fmla="*/ 2787408 h 2835258"/>
                  <a:gd name="connsiteX22" fmla="*/ 495529 w 1207700"/>
                  <a:gd name="connsiteY22" fmla="*/ 2835258 h 2835258"/>
                  <a:gd name="connsiteX23" fmla="*/ 304133 w 1207700"/>
                  <a:gd name="connsiteY23" fmla="*/ 2835258 h 2835258"/>
                  <a:gd name="connsiteX24" fmla="*/ 256283 w 1207700"/>
                  <a:gd name="connsiteY24" fmla="*/ 2787408 h 2835258"/>
                  <a:gd name="connsiteX25" fmla="*/ 256283 w 1207700"/>
                  <a:gd name="connsiteY25" fmla="*/ 1289993 h 2835258"/>
                  <a:gd name="connsiteX26" fmla="*/ 266277 w 1207700"/>
                  <a:gd name="connsiteY26" fmla="*/ 1280293 h 2835258"/>
                  <a:gd name="connsiteX27" fmla="*/ 3649 w 1207700"/>
                  <a:gd name="connsiteY27" fmla="*/ 1283457 h 2835258"/>
                  <a:gd name="connsiteX28" fmla="*/ 0 w 1207700"/>
                  <a:gd name="connsiteY28" fmla="*/ 212785 h 2835258"/>
                  <a:gd name="connsiteX29" fmla="*/ 235789 w 1207700"/>
                  <a:gd name="connsiteY29" fmla="*/ 0 h 2835258"/>
                  <a:gd name="connsiteX0" fmla="*/ 490655 w 1207700"/>
                  <a:gd name="connsiteY0" fmla="*/ 92471 h 2835258"/>
                  <a:gd name="connsiteX1" fmla="*/ 614504 w 1207700"/>
                  <a:gd name="connsiteY1" fmla="*/ 252834 h 2835258"/>
                  <a:gd name="connsiteX2" fmla="*/ 694701 w 1207700"/>
                  <a:gd name="connsiteY2" fmla="*/ 102054 h 2835258"/>
                  <a:gd name="connsiteX3" fmla="*/ 512796 w 1207700"/>
                  <a:gd name="connsiteY3" fmla="*/ 99412 h 2835258"/>
                  <a:gd name="connsiteX4" fmla="*/ 490655 w 1207700"/>
                  <a:gd name="connsiteY4" fmla="*/ 92471 h 2835258"/>
                  <a:gd name="connsiteX5" fmla="*/ 235789 w 1207700"/>
                  <a:gd name="connsiteY5" fmla="*/ 0 h 2835258"/>
                  <a:gd name="connsiteX6" fmla="*/ 971910 w 1207700"/>
                  <a:gd name="connsiteY6" fmla="*/ 1 h 2835258"/>
                  <a:gd name="connsiteX7" fmla="*/ 1190446 w 1207700"/>
                  <a:gd name="connsiteY7" fmla="*/ 195534 h 2835258"/>
                  <a:gd name="connsiteX8" fmla="*/ 1207700 w 1207700"/>
                  <a:gd name="connsiteY8" fmla="*/ 391067 h 2835258"/>
                  <a:gd name="connsiteX9" fmla="*/ 683473 w 1207700"/>
                  <a:gd name="connsiteY9" fmla="*/ 384934 h 2835258"/>
                  <a:gd name="connsiteX10" fmla="*/ 680842 w 1207700"/>
                  <a:gd name="connsiteY10" fmla="*/ 358980 h 2835258"/>
                  <a:gd name="connsiteX11" fmla="*/ 671789 w 1207700"/>
                  <a:gd name="connsiteY11" fmla="*/ 270947 h 2835258"/>
                  <a:gd name="connsiteX12" fmla="*/ 533358 w 1207700"/>
                  <a:gd name="connsiteY12" fmla="*/ 259834 h 2835258"/>
                  <a:gd name="connsiteX13" fmla="*/ 523549 w 1207700"/>
                  <a:gd name="connsiteY13" fmla="*/ 379207 h 2835258"/>
                  <a:gd name="connsiteX14" fmla="*/ 523256 w 1207700"/>
                  <a:gd name="connsiteY14" fmla="*/ 383059 h 2835258"/>
                  <a:gd name="connsiteX15" fmla="*/ 309677 w 1207700"/>
                  <a:gd name="connsiteY15" fmla="*/ 380560 h 2835258"/>
                  <a:gd name="connsiteX16" fmla="*/ 310551 w 1207700"/>
                  <a:gd name="connsiteY16" fmla="*/ 856892 h 2835258"/>
                  <a:gd name="connsiteX17" fmla="*/ 569344 w 1207700"/>
                  <a:gd name="connsiteY17" fmla="*/ 1127186 h 2835258"/>
                  <a:gd name="connsiteX18" fmla="*/ 563593 w 1207700"/>
                  <a:gd name="connsiteY18" fmla="*/ 1276711 h 2835258"/>
                  <a:gd name="connsiteX19" fmla="*/ 525431 w 1207700"/>
                  <a:gd name="connsiteY19" fmla="*/ 1277171 h 2835258"/>
                  <a:gd name="connsiteX20" fmla="*/ 543379 w 1207700"/>
                  <a:gd name="connsiteY20" fmla="*/ 2787408 h 2835258"/>
                  <a:gd name="connsiteX21" fmla="*/ 495529 w 1207700"/>
                  <a:gd name="connsiteY21" fmla="*/ 2835258 h 2835258"/>
                  <a:gd name="connsiteX22" fmla="*/ 304133 w 1207700"/>
                  <a:gd name="connsiteY22" fmla="*/ 2835258 h 2835258"/>
                  <a:gd name="connsiteX23" fmla="*/ 256283 w 1207700"/>
                  <a:gd name="connsiteY23" fmla="*/ 2787408 h 2835258"/>
                  <a:gd name="connsiteX24" fmla="*/ 256283 w 1207700"/>
                  <a:gd name="connsiteY24" fmla="*/ 1289993 h 2835258"/>
                  <a:gd name="connsiteX25" fmla="*/ 266277 w 1207700"/>
                  <a:gd name="connsiteY25" fmla="*/ 1280293 h 2835258"/>
                  <a:gd name="connsiteX26" fmla="*/ 3649 w 1207700"/>
                  <a:gd name="connsiteY26" fmla="*/ 1283457 h 2835258"/>
                  <a:gd name="connsiteX27" fmla="*/ 0 w 1207700"/>
                  <a:gd name="connsiteY27" fmla="*/ 212785 h 2835258"/>
                  <a:gd name="connsiteX28" fmla="*/ 235789 w 1207700"/>
                  <a:gd name="connsiteY28" fmla="*/ 0 h 2835258"/>
                  <a:gd name="connsiteX0" fmla="*/ 490655 w 1207700"/>
                  <a:gd name="connsiteY0" fmla="*/ 92471 h 2835258"/>
                  <a:gd name="connsiteX1" fmla="*/ 614504 w 1207700"/>
                  <a:gd name="connsiteY1" fmla="*/ 252834 h 2835258"/>
                  <a:gd name="connsiteX2" fmla="*/ 694701 w 1207700"/>
                  <a:gd name="connsiteY2" fmla="*/ 102054 h 2835258"/>
                  <a:gd name="connsiteX3" fmla="*/ 512796 w 1207700"/>
                  <a:gd name="connsiteY3" fmla="*/ 99412 h 2835258"/>
                  <a:gd name="connsiteX4" fmla="*/ 490655 w 1207700"/>
                  <a:gd name="connsiteY4" fmla="*/ 92471 h 2835258"/>
                  <a:gd name="connsiteX5" fmla="*/ 235789 w 1207700"/>
                  <a:gd name="connsiteY5" fmla="*/ 0 h 2835258"/>
                  <a:gd name="connsiteX6" fmla="*/ 971910 w 1207700"/>
                  <a:gd name="connsiteY6" fmla="*/ 1 h 2835258"/>
                  <a:gd name="connsiteX7" fmla="*/ 1190446 w 1207700"/>
                  <a:gd name="connsiteY7" fmla="*/ 195534 h 2835258"/>
                  <a:gd name="connsiteX8" fmla="*/ 1207700 w 1207700"/>
                  <a:gd name="connsiteY8" fmla="*/ 391067 h 2835258"/>
                  <a:gd name="connsiteX9" fmla="*/ 683473 w 1207700"/>
                  <a:gd name="connsiteY9" fmla="*/ 384934 h 2835258"/>
                  <a:gd name="connsiteX10" fmla="*/ 680842 w 1207700"/>
                  <a:gd name="connsiteY10" fmla="*/ 358980 h 2835258"/>
                  <a:gd name="connsiteX11" fmla="*/ 671789 w 1207700"/>
                  <a:gd name="connsiteY11" fmla="*/ 270947 h 2835258"/>
                  <a:gd name="connsiteX12" fmla="*/ 533358 w 1207700"/>
                  <a:gd name="connsiteY12" fmla="*/ 259834 h 2835258"/>
                  <a:gd name="connsiteX13" fmla="*/ 523549 w 1207700"/>
                  <a:gd name="connsiteY13" fmla="*/ 379207 h 2835258"/>
                  <a:gd name="connsiteX14" fmla="*/ 523256 w 1207700"/>
                  <a:gd name="connsiteY14" fmla="*/ 383059 h 2835258"/>
                  <a:gd name="connsiteX15" fmla="*/ 309677 w 1207700"/>
                  <a:gd name="connsiteY15" fmla="*/ 380560 h 2835258"/>
                  <a:gd name="connsiteX16" fmla="*/ 310551 w 1207700"/>
                  <a:gd name="connsiteY16" fmla="*/ 856892 h 2835258"/>
                  <a:gd name="connsiteX17" fmla="*/ 569344 w 1207700"/>
                  <a:gd name="connsiteY17" fmla="*/ 1127186 h 2835258"/>
                  <a:gd name="connsiteX18" fmla="*/ 563593 w 1207700"/>
                  <a:gd name="connsiteY18" fmla="*/ 1276711 h 2835258"/>
                  <a:gd name="connsiteX19" fmla="*/ 543379 w 1207700"/>
                  <a:gd name="connsiteY19" fmla="*/ 2787408 h 2835258"/>
                  <a:gd name="connsiteX20" fmla="*/ 495529 w 1207700"/>
                  <a:gd name="connsiteY20" fmla="*/ 2835258 h 2835258"/>
                  <a:gd name="connsiteX21" fmla="*/ 304133 w 1207700"/>
                  <a:gd name="connsiteY21" fmla="*/ 2835258 h 2835258"/>
                  <a:gd name="connsiteX22" fmla="*/ 256283 w 1207700"/>
                  <a:gd name="connsiteY22" fmla="*/ 2787408 h 2835258"/>
                  <a:gd name="connsiteX23" fmla="*/ 256283 w 1207700"/>
                  <a:gd name="connsiteY23" fmla="*/ 1289993 h 2835258"/>
                  <a:gd name="connsiteX24" fmla="*/ 266277 w 1207700"/>
                  <a:gd name="connsiteY24" fmla="*/ 1280293 h 2835258"/>
                  <a:gd name="connsiteX25" fmla="*/ 3649 w 1207700"/>
                  <a:gd name="connsiteY25" fmla="*/ 1283457 h 2835258"/>
                  <a:gd name="connsiteX26" fmla="*/ 0 w 1207700"/>
                  <a:gd name="connsiteY26" fmla="*/ 212785 h 2835258"/>
                  <a:gd name="connsiteX27" fmla="*/ 235789 w 1207700"/>
                  <a:gd name="connsiteY27" fmla="*/ 0 h 2835258"/>
                  <a:gd name="connsiteX0" fmla="*/ 490655 w 1207700"/>
                  <a:gd name="connsiteY0" fmla="*/ 92471 h 2916714"/>
                  <a:gd name="connsiteX1" fmla="*/ 614504 w 1207700"/>
                  <a:gd name="connsiteY1" fmla="*/ 252834 h 2916714"/>
                  <a:gd name="connsiteX2" fmla="*/ 694701 w 1207700"/>
                  <a:gd name="connsiteY2" fmla="*/ 102054 h 2916714"/>
                  <a:gd name="connsiteX3" fmla="*/ 512796 w 1207700"/>
                  <a:gd name="connsiteY3" fmla="*/ 99412 h 2916714"/>
                  <a:gd name="connsiteX4" fmla="*/ 490655 w 1207700"/>
                  <a:gd name="connsiteY4" fmla="*/ 92471 h 2916714"/>
                  <a:gd name="connsiteX5" fmla="*/ 235789 w 1207700"/>
                  <a:gd name="connsiteY5" fmla="*/ 0 h 2916714"/>
                  <a:gd name="connsiteX6" fmla="*/ 971910 w 1207700"/>
                  <a:gd name="connsiteY6" fmla="*/ 1 h 2916714"/>
                  <a:gd name="connsiteX7" fmla="*/ 1190446 w 1207700"/>
                  <a:gd name="connsiteY7" fmla="*/ 195534 h 2916714"/>
                  <a:gd name="connsiteX8" fmla="*/ 1207700 w 1207700"/>
                  <a:gd name="connsiteY8" fmla="*/ 391067 h 2916714"/>
                  <a:gd name="connsiteX9" fmla="*/ 683473 w 1207700"/>
                  <a:gd name="connsiteY9" fmla="*/ 384934 h 2916714"/>
                  <a:gd name="connsiteX10" fmla="*/ 680842 w 1207700"/>
                  <a:gd name="connsiteY10" fmla="*/ 358980 h 2916714"/>
                  <a:gd name="connsiteX11" fmla="*/ 671789 w 1207700"/>
                  <a:gd name="connsiteY11" fmla="*/ 270947 h 2916714"/>
                  <a:gd name="connsiteX12" fmla="*/ 533358 w 1207700"/>
                  <a:gd name="connsiteY12" fmla="*/ 259834 h 2916714"/>
                  <a:gd name="connsiteX13" fmla="*/ 523549 w 1207700"/>
                  <a:gd name="connsiteY13" fmla="*/ 379207 h 2916714"/>
                  <a:gd name="connsiteX14" fmla="*/ 523256 w 1207700"/>
                  <a:gd name="connsiteY14" fmla="*/ 383059 h 2916714"/>
                  <a:gd name="connsiteX15" fmla="*/ 309677 w 1207700"/>
                  <a:gd name="connsiteY15" fmla="*/ 380560 h 2916714"/>
                  <a:gd name="connsiteX16" fmla="*/ 310551 w 1207700"/>
                  <a:gd name="connsiteY16" fmla="*/ 856892 h 2916714"/>
                  <a:gd name="connsiteX17" fmla="*/ 569344 w 1207700"/>
                  <a:gd name="connsiteY17" fmla="*/ 1127186 h 2916714"/>
                  <a:gd name="connsiteX18" fmla="*/ 563593 w 1207700"/>
                  <a:gd name="connsiteY18" fmla="*/ 1276711 h 2916714"/>
                  <a:gd name="connsiteX19" fmla="*/ 543379 w 1207700"/>
                  <a:gd name="connsiteY19" fmla="*/ 2787408 h 2916714"/>
                  <a:gd name="connsiteX20" fmla="*/ 304133 w 1207700"/>
                  <a:gd name="connsiteY20" fmla="*/ 2835258 h 2916714"/>
                  <a:gd name="connsiteX21" fmla="*/ 256283 w 1207700"/>
                  <a:gd name="connsiteY21" fmla="*/ 2787408 h 2916714"/>
                  <a:gd name="connsiteX22" fmla="*/ 256283 w 1207700"/>
                  <a:gd name="connsiteY22" fmla="*/ 1289993 h 2916714"/>
                  <a:gd name="connsiteX23" fmla="*/ 266277 w 1207700"/>
                  <a:gd name="connsiteY23" fmla="*/ 1280293 h 2916714"/>
                  <a:gd name="connsiteX24" fmla="*/ 3649 w 1207700"/>
                  <a:gd name="connsiteY24" fmla="*/ 1283457 h 2916714"/>
                  <a:gd name="connsiteX25" fmla="*/ 0 w 1207700"/>
                  <a:gd name="connsiteY25" fmla="*/ 212785 h 2916714"/>
                  <a:gd name="connsiteX26" fmla="*/ 235789 w 1207700"/>
                  <a:gd name="connsiteY26" fmla="*/ 0 h 2916714"/>
                  <a:gd name="connsiteX0" fmla="*/ 490655 w 1207700"/>
                  <a:gd name="connsiteY0" fmla="*/ 92471 h 2975413"/>
                  <a:gd name="connsiteX1" fmla="*/ 614504 w 1207700"/>
                  <a:gd name="connsiteY1" fmla="*/ 252834 h 2975413"/>
                  <a:gd name="connsiteX2" fmla="*/ 694701 w 1207700"/>
                  <a:gd name="connsiteY2" fmla="*/ 102054 h 2975413"/>
                  <a:gd name="connsiteX3" fmla="*/ 512796 w 1207700"/>
                  <a:gd name="connsiteY3" fmla="*/ 99412 h 2975413"/>
                  <a:gd name="connsiteX4" fmla="*/ 490655 w 1207700"/>
                  <a:gd name="connsiteY4" fmla="*/ 92471 h 2975413"/>
                  <a:gd name="connsiteX5" fmla="*/ 235789 w 1207700"/>
                  <a:gd name="connsiteY5" fmla="*/ 0 h 2975413"/>
                  <a:gd name="connsiteX6" fmla="*/ 971910 w 1207700"/>
                  <a:gd name="connsiteY6" fmla="*/ 1 h 2975413"/>
                  <a:gd name="connsiteX7" fmla="*/ 1190446 w 1207700"/>
                  <a:gd name="connsiteY7" fmla="*/ 195534 h 2975413"/>
                  <a:gd name="connsiteX8" fmla="*/ 1207700 w 1207700"/>
                  <a:gd name="connsiteY8" fmla="*/ 391067 h 2975413"/>
                  <a:gd name="connsiteX9" fmla="*/ 683473 w 1207700"/>
                  <a:gd name="connsiteY9" fmla="*/ 384934 h 2975413"/>
                  <a:gd name="connsiteX10" fmla="*/ 680842 w 1207700"/>
                  <a:gd name="connsiteY10" fmla="*/ 358980 h 2975413"/>
                  <a:gd name="connsiteX11" fmla="*/ 671789 w 1207700"/>
                  <a:gd name="connsiteY11" fmla="*/ 270947 h 2975413"/>
                  <a:gd name="connsiteX12" fmla="*/ 533358 w 1207700"/>
                  <a:gd name="connsiteY12" fmla="*/ 259834 h 2975413"/>
                  <a:gd name="connsiteX13" fmla="*/ 523549 w 1207700"/>
                  <a:gd name="connsiteY13" fmla="*/ 379207 h 2975413"/>
                  <a:gd name="connsiteX14" fmla="*/ 523256 w 1207700"/>
                  <a:gd name="connsiteY14" fmla="*/ 383059 h 2975413"/>
                  <a:gd name="connsiteX15" fmla="*/ 309677 w 1207700"/>
                  <a:gd name="connsiteY15" fmla="*/ 380560 h 2975413"/>
                  <a:gd name="connsiteX16" fmla="*/ 310551 w 1207700"/>
                  <a:gd name="connsiteY16" fmla="*/ 856892 h 2975413"/>
                  <a:gd name="connsiteX17" fmla="*/ 569344 w 1207700"/>
                  <a:gd name="connsiteY17" fmla="*/ 1127186 h 2975413"/>
                  <a:gd name="connsiteX18" fmla="*/ 563593 w 1207700"/>
                  <a:gd name="connsiteY18" fmla="*/ 1276711 h 2975413"/>
                  <a:gd name="connsiteX19" fmla="*/ 543379 w 1207700"/>
                  <a:gd name="connsiteY19" fmla="*/ 2787408 h 2975413"/>
                  <a:gd name="connsiteX20" fmla="*/ 256283 w 1207700"/>
                  <a:gd name="connsiteY20" fmla="*/ 2787408 h 2975413"/>
                  <a:gd name="connsiteX21" fmla="*/ 256283 w 1207700"/>
                  <a:gd name="connsiteY21" fmla="*/ 1289993 h 2975413"/>
                  <a:gd name="connsiteX22" fmla="*/ 266277 w 1207700"/>
                  <a:gd name="connsiteY22" fmla="*/ 1280293 h 2975413"/>
                  <a:gd name="connsiteX23" fmla="*/ 3649 w 1207700"/>
                  <a:gd name="connsiteY23" fmla="*/ 1283457 h 2975413"/>
                  <a:gd name="connsiteX24" fmla="*/ 0 w 1207700"/>
                  <a:gd name="connsiteY24" fmla="*/ 212785 h 2975413"/>
                  <a:gd name="connsiteX25" fmla="*/ 235789 w 1207700"/>
                  <a:gd name="connsiteY25" fmla="*/ 0 h 2975413"/>
                  <a:gd name="connsiteX0" fmla="*/ 490655 w 1207700"/>
                  <a:gd name="connsiteY0" fmla="*/ 92471 h 2981867"/>
                  <a:gd name="connsiteX1" fmla="*/ 614504 w 1207700"/>
                  <a:gd name="connsiteY1" fmla="*/ 252834 h 2981867"/>
                  <a:gd name="connsiteX2" fmla="*/ 694701 w 1207700"/>
                  <a:gd name="connsiteY2" fmla="*/ 102054 h 2981867"/>
                  <a:gd name="connsiteX3" fmla="*/ 512796 w 1207700"/>
                  <a:gd name="connsiteY3" fmla="*/ 99412 h 2981867"/>
                  <a:gd name="connsiteX4" fmla="*/ 490655 w 1207700"/>
                  <a:gd name="connsiteY4" fmla="*/ 92471 h 2981867"/>
                  <a:gd name="connsiteX5" fmla="*/ 235789 w 1207700"/>
                  <a:gd name="connsiteY5" fmla="*/ 0 h 2981867"/>
                  <a:gd name="connsiteX6" fmla="*/ 971910 w 1207700"/>
                  <a:gd name="connsiteY6" fmla="*/ 1 h 2981867"/>
                  <a:gd name="connsiteX7" fmla="*/ 1190446 w 1207700"/>
                  <a:gd name="connsiteY7" fmla="*/ 195534 h 2981867"/>
                  <a:gd name="connsiteX8" fmla="*/ 1207700 w 1207700"/>
                  <a:gd name="connsiteY8" fmla="*/ 391067 h 2981867"/>
                  <a:gd name="connsiteX9" fmla="*/ 683473 w 1207700"/>
                  <a:gd name="connsiteY9" fmla="*/ 384934 h 2981867"/>
                  <a:gd name="connsiteX10" fmla="*/ 680842 w 1207700"/>
                  <a:gd name="connsiteY10" fmla="*/ 358980 h 2981867"/>
                  <a:gd name="connsiteX11" fmla="*/ 671789 w 1207700"/>
                  <a:gd name="connsiteY11" fmla="*/ 270947 h 2981867"/>
                  <a:gd name="connsiteX12" fmla="*/ 533358 w 1207700"/>
                  <a:gd name="connsiteY12" fmla="*/ 259834 h 2981867"/>
                  <a:gd name="connsiteX13" fmla="*/ 523549 w 1207700"/>
                  <a:gd name="connsiteY13" fmla="*/ 379207 h 2981867"/>
                  <a:gd name="connsiteX14" fmla="*/ 523256 w 1207700"/>
                  <a:gd name="connsiteY14" fmla="*/ 383059 h 2981867"/>
                  <a:gd name="connsiteX15" fmla="*/ 309677 w 1207700"/>
                  <a:gd name="connsiteY15" fmla="*/ 380560 h 2981867"/>
                  <a:gd name="connsiteX16" fmla="*/ 310551 w 1207700"/>
                  <a:gd name="connsiteY16" fmla="*/ 856892 h 2981867"/>
                  <a:gd name="connsiteX17" fmla="*/ 569344 w 1207700"/>
                  <a:gd name="connsiteY17" fmla="*/ 1127186 h 2981867"/>
                  <a:gd name="connsiteX18" fmla="*/ 563593 w 1207700"/>
                  <a:gd name="connsiteY18" fmla="*/ 1276711 h 2981867"/>
                  <a:gd name="connsiteX19" fmla="*/ 568640 w 1207700"/>
                  <a:gd name="connsiteY19" fmla="*/ 2800037 h 2981867"/>
                  <a:gd name="connsiteX20" fmla="*/ 256283 w 1207700"/>
                  <a:gd name="connsiteY20" fmla="*/ 2787408 h 2981867"/>
                  <a:gd name="connsiteX21" fmla="*/ 256283 w 1207700"/>
                  <a:gd name="connsiteY21" fmla="*/ 1289993 h 2981867"/>
                  <a:gd name="connsiteX22" fmla="*/ 266277 w 1207700"/>
                  <a:gd name="connsiteY22" fmla="*/ 1280293 h 2981867"/>
                  <a:gd name="connsiteX23" fmla="*/ 3649 w 1207700"/>
                  <a:gd name="connsiteY23" fmla="*/ 1283457 h 2981867"/>
                  <a:gd name="connsiteX24" fmla="*/ 0 w 1207700"/>
                  <a:gd name="connsiteY24" fmla="*/ 212785 h 2981867"/>
                  <a:gd name="connsiteX25" fmla="*/ 235789 w 1207700"/>
                  <a:gd name="connsiteY25" fmla="*/ 0 h 2981867"/>
                  <a:gd name="connsiteX0" fmla="*/ 490655 w 1207700"/>
                  <a:gd name="connsiteY0" fmla="*/ 92471 h 2945082"/>
                  <a:gd name="connsiteX1" fmla="*/ 614504 w 1207700"/>
                  <a:gd name="connsiteY1" fmla="*/ 252834 h 2945082"/>
                  <a:gd name="connsiteX2" fmla="*/ 694701 w 1207700"/>
                  <a:gd name="connsiteY2" fmla="*/ 102054 h 2945082"/>
                  <a:gd name="connsiteX3" fmla="*/ 512796 w 1207700"/>
                  <a:gd name="connsiteY3" fmla="*/ 99412 h 2945082"/>
                  <a:gd name="connsiteX4" fmla="*/ 490655 w 1207700"/>
                  <a:gd name="connsiteY4" fmla="*/ 92471 h 2945082"/>
                  <a:gd name="connsiteX5" fmla="*/ 235789 w 1207700"/>
                  <a:gd name="connsiteY5" fmla="*/ 0 h 2945082"/>
                  <a:gd name="connsiteX6" fmla="*/ 971910 w 1207700"/>
                  <a:gd name="connsiteY6" fmla="*/ 1 h 2945082"/>
                  <a:gd name="connsiteX7" fmla="*/ 1190446 w 1207700"/>
                  <a:gd name="connsiteY7" fmla="*/ 195534 h 2945082"/>
                  <a:gd name="connsiteX8" fmla="*/ 1207700 w 1207700"/>
                  <a:gd name="connsiteY8" fmla="*/ 391067 h 2945082"/>
                  <a:gd name="connsiteX9" fmla="*/ 683473 w 1207700"/>
                  <a:gd name="connsiteY9" fmla="*/ 384934 h 2945082"/>
                  <a:gd name="connsiteX10" fmla="*/ 680842 w 1207700"/>
                  <a:gd name="connsiteY10" fmla="*/ 358980 h 2945082"/>
                  <a:gd name="connsiteX11" fmla="*/ 671789 w 1207700"/>
                  <a:gd name="connsiteY11" fmla="*/ 270947 h 2945082"/>
                  <a:gd name="connsiteX12" fmla="*/ 533358 w 1207700"/>
                  <a:gd name="connsiteY12" fmla="*/ 259834 h 2945082"/>
                  <a:gd name="connsiteX13" fmla="*/ 523549 w 1207700"/>
                  <a:gd name="connsiteY13" fmla="*/ 379207 h 2945082"/>
                  <a:gd name="connsiteX14" fmla="*/ 523256 w 1207700"/>
                  <a:gd name="connsiteY14" fmla="*/ 383059 h 2945082"/>
                  <a:gd name="connsiteX15" fmla="*/ 309677 w 1207700"/>
                  <a:gd name="connsiteY15" fmla="*/ 380560 h 2945082"/>
                  <a:gd name="connsiteX16" fmla="*/ 310551 w 1207700"/>
                  <a:gd name="connsiteY16" fmla="*/ 856892 h 2945082"/>
                  <a:gd name="connsiteX17" fmla="*/ 569344 w 1207700"/>
                  <a:gd name="connsiteY17" fmla="*/ 1127186 h 2945082"/>
                  <a:gd name="connsiteX18" fmla="*/ 563593 w 1207700"/>
                  <a:gd name="connsiteY18" fmla="*/ 1276711 h 2945082"/>
                  <a:gd name="connsiteX19" fmla="*/ 568640 w 1207700"/>
                  <a:gd name="connsiteY19" fmla="*/ 2800037 h 2945082"/>
                  <a:gd name="connsiteX20" fmla="*/ 256283 w 1207700"/>
                  <a:gd name="connsiteY20" fmla="*/ 2787408 h 2945082"/>
                  <a:gd name="connsiteX21" fmla="*/ 256283 w 1207700"/>
                  <a:gd name="connsiteY21" fmla="*/ 1289993 h 2945082"/>
                  <a:gd name="connsiteX22" fmla="*/ 266277 w 1207700"/>
                  <a:gd name="connsiteY22" fmla="*/ 1280293 h 2945082"/>
                  <a:gd name="connsiteX23" fmla="*/ 3649 w 1207700"/>
                  <a:gd name="connsiteY23" fmla="*/ 1283457 h 2945082"/>
                  <a:gd name="connsiteX24" fmla="*/ 0 w 1207700"/>
                  <a:gd name="connsiteY24" fmla="*/ 212785 h 2945082"/>
                  <a:gd name="connsiteX25" fmla="*/ 235789 w 1207700"/>
                  <a:gd name="connsiteY25" fmla="*/ 0 h 2945082"/>
                  <a:gd name="connsiteX0" fmla="*/ 490655 w 1207700"/>
                  <a:gd name="connsiteY0" fmla="*/ 92471 h 2920193"/>
                  <a:gd name="connsiteX1" fmla="*/ 614504 w 1207700"/>
                  <a:gd name="connsiteY1" fmla="*/ 252834 h 2920193"/>
                  <a:gd name="connsiteX2" fmla="*/ 694701 w 1207700"/>
                  <a:gd name="connsiteY2" fmla="*/ 102054 h 2920193"/>
                  <a:gd name="connsiteX3" fmla="*/ 512796 w 1207700"/>
                  <a:gd name="connsiteY3" fmla="*/ 99412 h 2920193"/>
                  <a:gd name="connsiteX4" fmla="*/ 490655 w 1207700"/>
                  <a:gd name="connsiteY4" fmla="*/ 92471 h 2920193"/>
                  <a:gd name="connsiteX5" fmla="*/ 235789 w 1207700"/>
                  <a:gd name="connsiteY5" fmla="*/ 0 h 2920193"/>
                  <a:gd name="connsiteX6" fmla="*/ 971910 w 1207700"/>
                  <a:gd name="connsiteY6" fmla="*/ 1 h 2920193"/>
                  <a:gd name="connsiteX7" fmla="*/ 1190446 w 1207700"/>
                  <a:gd name="connsiteY7" fmla="*/ 195534 h 2920193"/>
                  <a:gd name="connsiteX8" fmla="*/ 1207700 w 1207700"/>
                  <a:gd name="connsiteY8" fmla="*/ 391067 h 2920193"/>
                  <a:gd name="connsiteX9" fmla="*/ 683473 w 1207700"/>
                  <a:gd name="connsiteY9" fmla="*/ 384934 h 2920193"/>
                  <a:gd name="connsiteX10" fmla="*/ 680842 w 1207700"/>
                  <a:gd name="connsiteY10" fmla="*/ 358980 h 2920193"/>
                  <a:gd name="connsiteX11" fmla="*/ 671789 w 1207700"/>
                  <a:gd name="connsiteY11" fmla="*/ 270947 h 2920193"/>
                  <a:gd name="connsiteX12" fmla="*/ 533358 w 1207700"/>
                  <a:gd name="connsiteY12" fmla="*/ 259834 h 2920193"/>
                  <a:gd name="connsiteX13" fmla="*/ 523549 w 1207700"/>
                  <a:gd name="connsiteY13" fmla="*/ 379207 h 2920193"/>
                  <a:gd name="connsiteX14" fmla="*/ 523256 w 1207700"/>
                  <a:gd name="connsiteY14" fmla="*/ 383059 h 2920193"/>
                  <a:gd name="connsiteX15" fmla="*/ 309677 w 1207700"/>
                  <a:gd name="connsiteY15" fmla="*/ 380560 h 2920193"/>
                  <a:gd name="connsiteX16" fmla="*/ 310551 w 1207700"/>
                  <a:gd name="connsiteY16" fmla="*/ 856892 h 2920193"/>
                  <a:gd name="connsiteX17" fmla="*/ 569344 w 1207700"/>
                  <a:gd name="connsiteY17" fmla="*/ 1127186 h 2920193"/>
                  <a:gd name="connsiteX18" fmla="*/ 563593 w 1207700"/>
                  <a:gd name="connsiteY18" fmla="*/ 1276711 h 2920193"/>
                  <a:gd name="connsiteX19" fmla="*/ 568640 w 1207700"/>
                  <a:gd name="connsiteY19" fmla="*/ 2800037 h 2920193"/>
                  <a:gd name="connsiteX20" fmla="*/ 256283 w 1207700"/>
                  <a:gd name="connsiteY20" fmla="*/ 2787408 h 2920193"/>
                  <a:gd name="connsiteX21" fmla="*/ 256283 w 1207700"/>
                  <a:gd name="connsiteY21" fmla="*/ 1289993 h 2920193"/>
                  <a:gd name="connsiteX22" fmla="*/ 266277 w 1207700"/>
                  <a:gd name="connsiteY22" fmla="*/ 1280293 h 2920193"/>
                  <a:gd name="connsiteX23" fmla="*/ 3649 w 1207700"/>
                  <a:gd name="connsiteY23" fmla="*/ 1283457 h 2920193"/>
                  <a:gd name="connsiteX24" fmla="*/ 0 w 1207700"/>
                  <a:gd name="connsiteY24" fmla="*/ 212785 h 2920193"/>
                  <a:gd name="connsiteX25" fmla="*/ 235789 w 1207700"/>
                  <a:gd name="connsiteY25" fmla="*/ 0 h 2920193"/>
                  <a:gd name="connsiteX0" fmla="*/ 490655 w 1207700"/>
                  <a:gd name="connsiteY0" fmla="*/ 92471 h 2914200"/>
                  <a:gd name="connsiteX1" fmla="*/ 614504 w 1207700"/>
                  <a:gd name="connsiteY1" fmla="*/ 252834 h 2914200"/>
                  <a:gd name="connsiteX2" fmla="*/ 694701 w 1207700"/>
                  <a:gd name="connsiteY2" fmla="*/ 102054 h 2914200"/>
                  <a:gd name="connsiteX3" fmla="*/ 512796 w 1207700"/>
                  <a:gd name="connsiteY3" fmla="*/ 99412 h 2914200"/>
                  <a:gd name="connsiteX4" fmla="*/ 490655 w 1207700"/>
                  <a:gd name="connsiteY4" fmla="*/ 92471 h 2914200"/>
                  <a:gd name="connsiteX5" fmla="*/ 235789 w 1207700"/>
                  <a:gd name="connsiteY5" fmla="*/ 0 h 2914200"/>
                  <a:gd name="connsiteX6" fmla="*/ 971910 w 1207700"/>
                  <a:gd name="connsiteY6" fmla="*/ 1 h 2914200"/>
                  <a:gd name="connsiteX7" fmla="*/ 1190446 w 1207700"/>
                  <a:gd name="connsiteY7" fmla="*/ 195534 h 2914200"/>
                  <a:gd name="connsiteX8" fmla="*/ 1207700 w 1207700"/>
                  <a:gd name="connsiteY8" fmla="*/ 391067 h 2914200"/>
                  <a:gd name="connsiteX9" fmla="*/ 683473 w 1207700"/>
                  <a:gd name="connsiteY9" fmla="*/ 384934 h 2914200"/>
                  <a:gd name="connsiteX10" fmla="*/ 680842 w 1207700"/>
                  <a:gd name="connsiteY10" fmla="*/ 358980 h 2914200"/>
                  <a:gd name="connsiteX11" fmla="*/ 671789 w 1207700"/>
                  <a:gd name="connsiteY11" fmla="*/ 270947 h 2914200"/>
                  <a:gd name="connsiteX12" fmla="*/ 533358 w 1207700"/>
                  <a:gd name="connsiteY12" fmla="*/ 259834 h 2914200"/>
                  <a:gd name="connsiteX13" fmla="*/ 523549 w 1207700"/>
                  <a:gd name="connsiteY13" fmla="*/ 379207 h 2914200"/>
                  <a:gd name="connsiteX14" fmla="*/ 523256 w 1207700"/>
                  <a:gd name="connsiteY14" fmla="*/ 383059 h 2914200"/>
                  <a:gd name="connsiteX15" fmla="*/ 309677 w 1207700"/>
                  <a:gd name="connsiteY15" fmla="*/ 380560 h 2914200"/>
                  <a:gd name="connsiteX16" fmla="*/ 310551 w 1207700"/>
                  <a:gd name="connsiteY16" fmla="*/ 856892 h 2914200"/>
                  <a:gd name="connsiteX17" fmla="*/ 569344 w 1207700"/>
                  <a:gd name="connsiteY17" fmla="*/ 1127186 h 2914200"/>
                  <a:gd name="connsiteX18" fmla="*/ 563593 w 1207700"/>
                  <a:gd name="connsiteY18" fmla="*/ 1276711 h 2914200"/>
                  <a:gd name="connsiteX19" fmla="*/ 568640 w 1207700"/>
                  <a:gd name="connsiteY19" fmla="*/ 2787409 h 2914200"/>
                  <a:gd name="connsiteX20" fmla="*/ 256283 w 1207700"/>
                  <a:gd name="connsiteY20" fmla="*/ 2787408 h 2914200"/>
                  <a:gd name="connsiteX21" fmla="*/ 256283 w 1207700"/>
                  <a:gd name="connsiteY21" fmla="*/ 1289993 h 2914200"/>
                  <a:gd name="connsiteX22" fmla="*/ 266277 w 1207700"/>
                  <a:gd name="connsiteY22" fmla="*/ 1280293 h 2914200"/>
                  <a:gd name="connsiteX23" fmla="*/ 3649 w 1207700"/>
                  <a:gd name="connsiteY23" fmla="*/ 1283457 h 2914200"/>
                  <a:gd name="connsiteX24" fmla="*/ 0 w 1207700"/>
                  <a:gd name="connsiteY24" fmla="*/ 212785 h 2914200"/>
                  <a:gd name="connsiteX25" fmla="*/ 235789 w 1207700"/>
                  <a:gd name="connsiteY25" fmla="*/ 0 h 2914200"/>
                  <a:gd name="connsiteX0" fmla="*/ 490655 w 1207700"/>
                  <a:gd name="connsiteY0" fmla="*/ 92471 h 2928058"/>
                  <a:gd name="connsiteX1" fmla="*/ 614504 w 1207700"/>
                  <a:gd name="connsiteY1" fmla="*/ 252834 h 2928058"/>
                  <a:gd name="connsiteX2" fmla="*/ 694701 w 1207700"/>
                  <a:gd name="connsiteY2" fmla="*/ 102054 h 2928058"/>
                  <a:gd name="connsiteX3" fmla="*/ 512796 w 1207700"/>
                  <a:gd name="connsiteY3" fmla="*/ 99412 h 2928058"/>
                  <a:gd name="connsiteX4" fmla="*/ 490655 w 1207700"/>
                  <a:gd name="connsiteY4" fmla="*/ 92471 h 2928058"/>
                  <a:gd name="connsiteX5" fmla="*/ 235789 w 1207700"/>
                  <a:gd name="connsiteY5" fmla="*/ 0 h 2928058"/>
                  <a:gd name="connsiteX6" fmla="*/ 971910 w 1207700"/>
                  <a:gd name="connsiteY6" fmla="*/ 1 h 2928058"/>
                  <a:gd name="connsiteX7" fmla="*/ 1190446 w 1207700"/>
                  <a:gd name="connsiteY7" fmla="*/ 195534 h 2928058"/>
                  <a:gd name="connsiteX8" fmla="*/ 1207700 w 1207700"/>
                  <a:gd name="connsiteY8" fmla="*/ 391067 h 2928058"/>
                  <a:gd name="connsiteX9" fmla="*/ 683473 w 1207700"/>
                  <a:gd name="connsiteY9" fmla="*/ 384934 h 2928058"/>
                  <a:gd name="connsiteX10" fmla="*/ 680842 w 1207700"/>
                  <a:gd name="connsiteY10" fmla="*/ 358980 h 2928058"/>
                  <a:gd name="connsiteX11" fmla="*/ 671789 w 1207700"/>
                  <a:gd name="connsiteY11" fmla="*/ 270947 h 2928058"/>
                  <a:gd name="connsiteX12" fmla="*/ 533358 w 1207700"/>
                  <a:gd name="connsiteY12" fmla="*/ 259834 h 2928058"/>
                  <a:gd name="connsiteX13" fmla="*/ 523549 w 1207700"/>
                  <a:gd name="connsiteY13" fmla="*/ 379207 h 2928058"/>
                  <a:gd name="connsiteX14" fmla="*/ 523256 w 1207700"/>
                  <a:gd name="connsiteY14" fmla="*/ 383059 h 2928058"/>
                  <a:gd name="connsiteX15" fmla="*/ 309677 w 1207700"/>
                  <a:gd name="connsiteY15" fmla="*/ 380560 h 2928058"/>
                  <a:gd name="connsiteX16" fmla="*/ 310551 w 1207700"/>
                  <a:gd name="connsiteY16" fmla="*/ 856892 h 2928058"/>
                  <a:gd name="connsiteX17" fmla="*/ 569344 w 1207700"/>
                  <a:gd name="connsiteY17" fmla="*/ 1127186 h 2928058"/>
                  <a:gd name="connsiteX18" fmla="*/ 563593 w 1207700"/>
                  <a:gd name="connsiteY18" fmla="*/ 1276711 h 2928058"/>
                  <a:gd name="connsiteX19" fmla="*/ 568640 w 1207700"/>
                  <a:gd name="connsiteY19" fmla="*/ 2787409 h 2928058"/>
                  <a:gd name="connsiteX20" fmla="*/ 256283 w 1207700"/>
                  <a:gd name="connsiteY20" fmla="*/ 2787408 h 2928058"/>
                  <a:gd name="connsiteX21" fmla="*/ 256283 w 1207700"/>
                  <a:gd name="connsiteY21" fmla="*/ 1289993 h 2928058"/>
                  <a:gd name="connsiteX22" fmla="*/ 266277 w 1207700"/>
                  <a:gd name="connsiteY22" fmla="*/ 1280293 h 2928058"/>
                  <a:gd name="connsiteX23" fmla="*/ 3649 w 1207700"/>
                  <a:gd name="connsiteY23" fmla="*/ 1283457 h 2928058"/>
                  <a:gd name="connsiteX24" fmla="*/ 0 w 1207700"/>
                  <a:gd name="connsiteY24" fmla="*/ 212785 h 2928058"/>
                  <a:gd name="connsiteX25" fmla="*/ 235789 w 1207700"/>
                  <a:gd name="connsiteY25" fmla="*/ 0 h 2928058"/>
                  <a:gd name="connsiteX0" fmla="*/ 490655 w 1207700"/>
                  <a:gd name="connsiteY0" fmla="*/ 92471 h 2934560"/>
                  <a:gd name="connsiteX1" fmla="*/ 614504 w 1207700"/>
                  <a:gd name="connsiteY1" fmla="*/ 252834 h 2934560"/>
                  <a:gd name="connsiteX2" fmla="*/ 694701 w 1207700"/>
                  <a:gd name="connsiteY2" fmla="*/ 102054 h 2934560"/>
                  <a:gd name="connsiteX3" fmla="*/ 512796 w 1207700"/>
                  <a:gd name="connsiteY3" fmla="*/ 99412 h 2934560"/>
                  <a:gd name="connsiteX4" fmla="*/ 490655 w 1207700"/>
                  <a:gd name="connsiteY4" fmla="*/ 92471 h 2934560"/>
                  <a:gd name="connsiteX5" fmla="*/ 235789 w 1207700"/>
                  <a:gd name="connsiteY5" fmla="*/ 0 h 2934560"/>
                  <a:gd name="connsiteX6" fmla="*/ 971910 w 1207700"/>
                  <a:gd name="connsiteY6" fmla="*/ 1 h 2934560"/>
                  <a:gd name="connsiteX7" fmla="*/ 1190446 w 1207700"/>
                  <a:gd name="connsiteY7" fmla="*/ 195534 h 2934560"/>
                  <a:gd name="connsiteX8" fmla="*/ 1207700 w 1207700"/>
                  <a:gd name="connsiteY8" fmla="*/ 391067 h 2934560"/>
                  <a:gd name="connsiteX9" fmla="*/ 683473 w 1207700"/>
                  <a:gd name="connsiteY9" fmla="*/ 384934 h 2934560"/>
                  <a:gd name="connsiteX10" fmla="*/ 680842 w 1207700"/>
                  <a:gd name="connsiteY10" fmla="*/ 358980 h 2934560"/>
                  <a:gd name="connsiteX11" fmla="*/ 671789 w 1207700"/>
                  <a:gd name="connsiteY11" fmla="*/ 270947 h 2934560"/>
                  <a:gd name="connsiteX12" fmla="*/ 533358 w 1207700"/>
                  <a:gd name="connsiteY12" fmla="*/ 259834 h 2934560"/>
                  <a:gd name="connsiteX13" fmla="*/ 523549 w 1207700"/>
                  <a:gd name="connsiteY13" fmla="*/ 379207 h 2934560"/>
                  <a:gd name="connsiteX14" fmla="*/ 523256 w 1207700"/>
                  <a:gd name="connsiteY14" fmla="*/ 383059 h 2934560"/>
                  <a:gd name="connsiteX15" fmla="*/ 309677 w 1207700"/>
                  <a:gd name="connsiteY15" fmla="*/ 380560 h 2934560"/>
                  <a:gd name="connsiteX16" fmla="*/ 310551 w 1207700"/>
                  <a:gd name="connsiteY16" fmla="*/ 856892 h 2934560"/>
                  <a:gd name="connsiteX17" fmla="*/ 569344 w 1207700"/>
                  <a:gd name="connsiteY17" fmla="*/ 1127186 h 2934560"/>
                  <a:gd name="connsiteX18" fmla="*/ 563593 w 1207700"/>
                  <a:gd name="connsiteY18" fmla="*/ 1276711 h 2934560"/>
                  <a:gd name="connsiteX19" fmla="*/ 543385 w 1207700"/>
                  <a:gd name="connsiteY19" fmla="*/ 2800042 h 2934560"/>
                  <a:gd name="connsiteX20" fmla="*/ 256283 w 1207700"/>
                  <a:gd name="connsiteY20" fmla="*/ 2787408 h 2934560"/>
                  <a:gd name="connsiteX21" fmla="*/ 256283 w 1207700"/>
                  <a:gd name="connsiteY21" fmla="*/ 1289993 h 2934560"/>
                  <a:gd name="connsiteX22" fmla="*/ 266277 w 1207700"/>
                  <a:gd name="connsiteY22" fmla="*/ 1280293 h 2934560"/>
                  <a:gd name="connsiteX23" fmla="*/ 3649 w 1207700"/>
                  <a:gd name="connsiteY23" fmla="*/ 1283457 h 2934560"/>
                  <a:gd name="connsiteX24" fmla="*/ 0 w 1207700"/>
                  <a:gd name="connsiteY24" fmla="*/ 212785 h 2934560"/>
                  <a:gd name="connsiteX25" fmla="*/ 235789 w 1207700"/>
                  <a:gd name="connsiteY25" fmla="*/ 0 h 2934560"/>
                  <a:gd name="connsiteX0" fmla="*/ 490655 w 1207700"/>
                  <a:gd name="connsiteY0" fmla="*/ 92471 h 2934560"/>
                  <a:gd name="connsiteX1" fmla="*/ 614504 w 1207700"/>
                  <a:gd name="connsiteY1" fmla="*/ 252834 h 2934560"/>
                  <a:gd name="connsiteX2" fmla="*/ 694701 w 1207700"/>
                  <a:gd name="connsiteY2" fmla="*/ 102054 h 2934560"/>
                  <a:gd name="connsiteX3" fmla="*/ 512796 w 1207700"/>
                  <a:gd name="connsiteY3" fmla="*/ 99412 h 2934560"/>
                  <a:gd name="connsiteX4" fmla="*/ 490655 w 1207700"/>
                  <a:gd name="connsiteY4" fmla="*/ 92471 h 2934560"/>
                  <a:gd name="connsiteX5" fmla="*/ 235789 w 1207700"/>
                  <a:gd name="connsiteY5" fmla="*/ 0 h 2934560"/>
                  <a:gd name="connsiteX6" fmla="*/ 971910 w 1207700"/>
                  <a:gd name="connsiteY6" fmla="*/ 1 h 2934560"/>
                  <a:gd name="connsiteX7" fmla="*/ 1190446 w 1207700"/>
                  <a:gd name="connsiteY7" fmla="*/ 195534 h 2934560"/>
                  <a:gd name="connsiteX8" fmla="*/ 1207700 w 1207700"/>
                  <a:gd name="connsiteY8" fmla="*/ 391067 h 2934560"/>
                  <a:gd name="connsiteX9" fmla="*/ 683473 w 1207700"/>
                  <a:gd name="connsiteY9" fmla="*/ 384934 h 2934560"/>
                  <a:gd name="connsiteX10" fmla="*/ 680842 w 1207700"/>
                  <a:gd name="connsiteY10" fmla="*/ 358980 h 2934560"/>
                  <a:gd name="connsiteX11" fmla="*/ 671789 w 1207700"/>
                  <a:gd name="connsiteY11" fmla="*/ 270947 h 2934560"/>
                  <a:gd name="connsiteX12" fmla="*/ 533358 w 1207700"/>
                  <a:gd name="connsiteY12" fmla="*/ 259834 h 2934560"/>
                  <a:gd name="connsiteX13" fmla="*/ 523549 w 1207700"/>
                  <a:gd name="connsiteY13" fmla="*/ 379207 h 2934560"/>
                  <a:gd name="connsiteX14" fmla="*/ 523256 w 1207700"/>
                  <a:gd name="connsiteY14" fmla="*/ 383059 h 2934560"/>
                  <a:gd name="connsiteX15" fmla="*/ 309677 w 1207700"/>
                  <a:gd name="connsiteY15" fmla="*/ 380560 h 2934560"/>
                  <a:gd name="connsiteX16" fmla="*/ 310551 w 1207700"/>
                  <a:gd name="connsiteY16" fmla="*/ 856892 h 2934560"/>
                  <a:gd name="connsiteX17" fmla="*/ 569344 w 1207700"/>
                  <a:gd name="connsiteY17" fmla="*/ 1127186 h 2934560"/>
                  <a:gd name="connsiteX18" fmla="*/ 563593 w 1207700"/>
                  <a:gd name="connsiteY18" fmla="*/ 1276711 h 2934560"/>
                  <a:gd name="connsiteX19" fmla="*/ 556013 w 1207700"/>
                  <a:gd name="connsiteY19" fmla="*/ 2800042 h 2934560"/>
                  <a:gd name="connsiteX20" fmla="*/ 256283 w 1207700"/>
                  <a:gd name="connsiteY20" fmla="*/ 2787408 h 2934560"/>
                  <a:gd name="connsiteX21" fmla="*/ 256283 w 1207700"/>
                  <a:gd name="connsiteY21" fmla="*/ 1289993 h 2934560"/>
                  <a:gd name="connsiteX22" fmla="*/ 266277 w 1207700"/>
                  <a:gd name="connsiteY22" fmla="*/ 1280293 h 2934560"/>
                  <a:gd name="connsiteX23" fmla="*/ 3649 w 1207700"/>
                  <a:gd name="connsiteY23" fmla="*/ 1283457 h 2934560"/>
                  <a:gd name="connsiteX24" fmla="*/ 0 w 1207700"/>
                  <a:gd name="connsiteY24" fmla="*/ 212785 h 2934560"/>
                  <a:gd name="connsiteX25" fmla="*/ 235789 w 1207700"/>
                  <a:gd name="connsiteY25" fmla="*/ 0 h 2934560"/>
                  <a:gd name="connsiteX0" fmla="*/ 490655 w 1207700"/>
                  <a:gd name="connsiteY0" fmla="*/ 92471 h 2929697"/>
                  <a:gd name="connsiteX1" fmla="*/ 614504 w 1207700"/>
                  <a:gd name="connsiteY1" fmla="*/ 252834 h 2929697"/>
                  <a:gd name="connsiteX2" fmla="*/ 694701 w 1207700"/>
                  <a:gd name="connsiteY2" fmla="*/ 102054 h 2929697"/>
                  <a:gd name="connsiteX3" fmla="*/ 512796 w 1207700"/>
                  <a:gd name="connsiteY3" fmla="*/ 99412 h 2929697"/>
                  <a:gd name="connsiteX4" fmla="*/ 490655 w 1207700"/>
                  <a:gd name="connsiteY4" fmla="*/ 92471 h 2929697"/>
                  <a:gd name="connsiteX5" fmla="*/ 235789 w 1207700"/>
                  <a:gd name="connsiteY5" fmla="*/ 0 h 2929697"/>
                  <a:gd name="connsiteX6" fmla="*/ 971910 w 1207700"/>
                  <a:gd name="connsiteY6" fmla="*/ 1 h 2929697"/>
                  <a:gd name="connsiteX7" fmla="*/ 1190446 w 1207700"/>
                  <a:gd name="connsiteY7" fmla="*/ 195534 h 2929697"/>
                  <a:gd name="connsiteX8" fmla="*/ 1207700 w 1207700"/>
                  <a:gd name="connsiteY8" fmla="*/ 391067 h 2929697"/>
                  <a:gd name="connsiteX9" fmla="*/ 683473 w 1207700"/>
                  <a:gd name="connsiteY9" fmla="*/ 384934 h 2929697"/>
                  <a:gd name="connsiteX10" fmla="*/ 680842 w 1207700"/>
                  <a:gd name="connsiteY10" fmla="*/ 358980 h 2929697"/>
                  <a:gd name="connsiteX11" fmla="*/ 671789 w 1207700"/>
                  <a:gd name="connsiteY11" fmla="*/ 270947 h 2929697"/>
                  <a:gd name="connsiteX12" fmla="*/ 533358 w 1207700"/>
                  <a:gd name="connsiteY12" fmla="*/ 259834 h 2929697"/>
                  <a:gd name="connsiteX13" fmla="*/ 523549 w 1207700"/>
                  <a:gd name="connsiteY13" fmla="*/ 379207 h 2929697"/>
                  <a:gd name="connsiteX14" fmla="*/ 523256 w 1207700"/>
                  <a:gd name="connsiteY14" fmla="*/ 383059 h 2929697"/>
                  <a:gd name="connsiteX15" fmla="*/ 309677 w 1207700"/>
                  <a:gd name="connsiteY15" fmla="*/ 380560 h 2929697"/>
                  <a:gd name="connsiteX16" fmla="*/ 310551 w 1207700"/>
                  <a:gd name="connsiteY16" fmla="*/ 856892 h 2929697"/>
                  <a:gd name="connsiteX17" fmla="*/ 569344 w 1207700"/>
                  <a:gd name="connsiteY17" fmla="*/ 1127186 h 2929697"/>
                  <a:gd name="connsiteX18" fmla="*/ 563593 w 1207700"/>
                  <a:gd name="connsiteY18" fmla="*/ 1276711 h 2929697"/>
                  <a:gd name="connsiteX19" fmla="*/ 556013 w 1207700"/>
                  <a:gd name="connsiteY19" fmla="*/ 2800042 h 2929697"/>
                  <a:gd name="connsiteX20" fmla="*/ 256283 w 1207700"/>
                  <a:gd name="connsiteY20" fmla="*/ 2787408 h 2929697"/>
                  <a:gd name="connsiteX21" fmla="*/ 256283 w 1207700"/>
                  <a:gd name="connsiteY21" fmla="*/ 1289993 h 2929697"/>
                  <a:gd name="connsiteX22" fmla="*/ 266277 w 1207700"/>
                  <a:gd name="connsiteY22" fmla="*/ 1280293 h 2929697"/>
                  <a:gd name="connsiteX23" fmla="*/ 3649 w 1207700"/>
                  <a:gd name="connsiteY23" fmla="*/ 1283457 h 2929697"/>
                  <a:gd name="connsiteX24" fmla="*/ 0 w 1207700"/>
                  <a:gd name="connsiteY24" fmla="*/ 212785 h 2929697"/>
                  <a:gd name="connsiteX25" fmla="*/ 235789 w 1207700"/>
                  <a:gd name="connsiteY25" fmla="*/ 0 h 2929697"/>
                  <a:gd name="connsiteX0" fmla="*/ 490655 w 1207700"/>
                  <a:gd name="connsiteY0" fmla="*/ 92471 h 2929695"/>
                  <a:gd name="connsiteX1" fmla="*/ 614504 w 1207700"/>
                  <a:gd name="connsiteY1" fmla="*/ 252834 h 2929695"/>
                  <a:gd name="connsiteX2" fmla="*/ 694701 w 1207700"/>
                  <a:gd name="connsiteY2" fmla="*/ 102054 h 2929695"/>
                  <a:gd name="connsiteX3" fmla="*/ 512796 w 1207700"/>
                  <a:gd name="connsiteY3" fmla="*/ 99412 h 2929695"/>
                  <a:gd name="connsiteX4" fmla="*/ 490655 w 1207700"/>
                  <a:gd name="connsiteY4" fmla="*/ 92471 h 2929695"/>
                  <a:gd name="connsiteX5" fmla="*/ 235789 w 1207700"/>
                  <a:gd name="connsiteY5" fmla="*/ 0 h 2929695"/>
                  <a:gd name="connsiteX6" fmla="*/ 971910 w 1207700"/>
                  <a:gd name="connsiteY6" fmla="*/ 1 h 2929695"/>
                  <a:gd name="connsiteX7" fmla="*/ 1190446 w 1207700"/>
                  <a:gd name="connsiteY7" fmla="*/ 195534 h 2929695"/>
                  <a:gd name="connsiteX8" fmla="*/ 1207700 w 1207700"/>
                  <a:gd name="connsiteY8" fmla="*/ 391067 h 2929695"/>
                  <a:gd name="connsiteX9" fmla="*/ 683473 w 1207700"/>
                  <a:gd name="connsiteY9" fmla="*/ 384934 h 2929695"/>
                  <a:gd name="connsiteX10" fmla="*/ 680842 w 1207700"/>
                  <a:gd name="connsiteY10" fmla="*/ 358980 h 2929695"/>
                  <a:gd name="connsiteX11" fmla="*/ 671789 w 1207700"/>
                  <a:gd name="connsiteY11" fmla="*/ 270947 h 2929695"/>
                  <a:gd name="connsiteX12" fmla="*/ 533358 w 1207700"/>
                  <a:gd name="connsiteY12" fmla="*/ 259834 h 2929695"/>
                  <a:gd name="connsiteX13" fmla="*/ 523549 w 1207700"/>
                  <a:gd name="connsiteY13" fmla="*/ 379207 h 2929695"/>
                  <a:gd name="connsiteX14" fmla="*/ 523256 w 1207700"/>
                  <a:gd name="connsiteY14" fmla="*/ 383059 h 2929695"/>
                  <a:gd name="connsiteX15" fmla="*/ 309677 w 1207700"/>
                  <a:gd name="connsiteY15" fmla="*/ 380560 h 2929695"/>
                  <a:gd name="connsiteX16" fmla="*/ 310551 w 1207700"/>
                  <a:gd name="connsiteY16" fmla="*/ 856892 h 2929695"/>
                  <a:gd name="connsiteX17" fmla="*/ 569344 w 1207700"/>
                  <a:gd name="connsiteY17" fmla="*/ 1127186 h 2929695"/>
                  <a:gd name="connsiteX18" fmla="*/ 563593 w 1207700"/>
                  <a:gd name="connsiteY18" fmla="*/ 1276711 h 2929695"/>
                  <a:gd name="connsiteX19" fmla="*/ 556013 w 1207700"/>
                  <a:gd name="connsiteY19" fmla="*/ 2800042 h 2929695"/>
                  <a:gd name="connsiteX20" fmla="*/ 256283 w 1207700"/>
                  <a:gd name="connsiteY20" fmla="*/ 2787408 h 2929695"/>
                  <a:gd name="connsiteX21" fmla="*/ 256283 w 1207700"/>
                  <a:gd name="connsiteY21" fmla="*/ 1289993 h 2929695"/>
                  <a:gd name="connsiteX22" fmla="*/ 3649 w 1207700"/>
                  <a:gd name="connsiteY22" fmla="*/ 1283457 h 2929695"/>
                  <a:gd name="connsiteX23" fmla="*/ 0 w 1207700"/>
                  <a:gd name="connsiteY23" fmla="*/ 212785 h 2929695"/>
                  <a:gd name="connsiteX24" fmla="*/ 235789 w 1207700"/>
                  <a:gd name="connsiteY24" fmla="*/ 0 h 2929695"/>
                  <a:gd name="connsiteX0" fmla="*/ 490655 w 1207700"/>
                  <a:gd name="connsiteY0" fmla="*/ 92471 h 2929695"/>
                  <a:gd name="connsiteX1" fmla="*/ 614504 w 1207700"/>
                  <a:gd name="connsiteY1" fmla="*/ 252834 h 2929695"/>
                  <a:gd name="connsiteX2" fmla="*/ 694701 w 1207700"/>
                  <a:gd name="connsiteY2" fmla="*/ 102054 h 2929695"/>
                  <a:gd name="connsiteX3" fmla="*/ 512796 w 1207700"/>
                  <a:gd name="connsiteY3" fmla="*/ 99412 h 2929695"/>
                  <a:gd name="connsiteX4" fmla="*/ 490655 w 1207700"/>
                  <a:gd name="connsiteY4" fmla="*/ 92471 h 2929695"/>
                  <a:gd name="connsiteX5" fmla="*/ 235789 w 1207700"/>
                  <a:gd name="connsiteY5" fmla="*/ 0 h 2929695"/>
                  <a:gd name="connsiteX6" fmla="*/ 971910 w 1207700"/>
                  <a:gd name="connsiteY6" fmla="*/ 1 h 2929695"/>
                  <a:gd name="connsiteX7" fmla="*/ 1190446 w 1207700"/>
                  <a:gd name="connsiteY7" fmla="*/ 195534 h 2929695"/>
                  <a:gd name="connsiteX8" fmla="*/ 1207700 w 1207700"/>
                  <a:gd name="connsiteY8" fmla="*/ 391067 h 2929695"/>
                  <a:gd name="connsiteX9" fmla="*/ 683473 w 1207700"/>
                  <a:gd name="connsiteY9" fmla="*/ 384934 h 2929695"/>
                  <a:gd name="connsiteX10" fmla="*/ 680842 w 1207700"/>
                  <a:gd name="connsiteY10" fmla="*/ 358980 h 2929695"/>
                  <a:gd name="connsiteX11" fmla="*/ 671789 w 1207700"/>
                  <a:gd name="connsiteY11" fmla="*/ 270947 h 2929695"/>
                  <a:gd name="connsiteX12" fmla="*/ 533358 w 1207700"/>
                  <a:gd name="connsiteY12" fmla="*/ 259834 h 2929695"/>
                  <a:gd name="connsiteX13" fmla="*/ 523549 w 1207700"/>
                  <a:gd name="connsiteY13" fmla="*/ 379207 h 2929695"/>
                  <a:gd name="connsiteX14" fmla="*/ 523256 w 1207700"/>
                  <a:gd name="connsiteY14" fmla="*/ 383059 h 2929695"/>
                  <a:gd name="connsiteX15" fmla="*/ 309677 w 1207700"/>
                  <a:gd name="connsiteY15" fmla="*/ 380560 h 2929695"/>
                  <a:gd name="connsiteX16" fmla="*/ 310551 w 1207700"/>
                  <a:gd name="connsiteY16" fmla="*/ 856892 h 2929695"/>
                  <a:gd name="connsiteX17" fmla="*/ 569344 w 1207700"/>
                  <a:gd name="connsiteY17" fmla="*/ 1127186 h 2929695"/>
                  <a:gd name="connsiteX18" fmla="*/ 563593 w 1207700"/>
                  <a:gd name="connsiteY18" fmla="*/ 1276711 h 2929695"/>
                  <a:gd name="connsiteX19" fmla="*/ 556013 w 1207700"/>
                  <a:gd name="connsiteY19" fmla="*/ 2800042 h 2929695"/>
                  <a:gd name="connsiteX20" fmla="*/ 256283 w 1207700"/>
                  <a:gd name="connsiteY20" fmla="*/ 2787408 h 2929695"/>
                  <a:gd name="connsiteX21" fmla="*/ 261041 w 1207700"/>
                  <a:gd name="connsiteY21" fmla="*/ 1280477 h 2929695"/>
                  <a:gd name="connsiteX22" fmla="*/ 3649 w 1207700"/>
                  <a:gd name="connsiteY22" fmla="*/ 1283457 h 2929695"/>
                  <a:gd name="connsiteX23" fmla="*/ 0 w 1207700"/>
                  <a:gd name="connsiteY23" fmla="*/ 212785 h 2929695"/>
                  <a:gd name="connsiteX24" fmla="*/ 235789 w 1207700"/>
                  <a:gd name="connsiteY24" fmla="*/ 0 h 2929695"/>
                  <a:gd name="connsiteX0" fmla="*/ 490655 w 1207700"/>
                  <a:gd name="connsiteY0" fmla="*/ 92471 h 2929695"/>
                  <a:gd name="connsiteX1" fmla="*/ 614504 w 1207700"/>
                  <a:gd name="connsiteY1" fmla="*/ 252834 h 2929695"/>
                  <a:gd name="connsiteX2" fmla="*/ 694701 w 1207700"/>
                  <a:gd name="connsiteY2" fmla="*/ 102054 h 2929695"/>
                  <a:gd name="connsiteX3" fmla="*/ 512796 w 1207700"/>
                  <a:gd name="connsiteY3" fmla="*/ 99412 h 2929695"/>
                  <a:gd name="connsiteX4" fmla="*/ 490655 w 1207700"/>
                  <a:gd name="connsiteY4" fmla="*/ 92471 h 2929695"/>
                  <a:gd name="connsiteX5" fmla="*/ 235789 w 1207700"/>
                  <a:gd name="connsiteY5" fmla="*/ 0 h 2929695"/>
                  <a:gd name="connsiteX6" fmla="*/ 971910 w 1207700"/>
                  <a:gd name="connsiteY6" fmla="*/ 1 h 2929695"/>
                  <a:gd name="connsiteX7" fmla="*/ 1190446 w 1207700"/>
                  <a:gd name="connsiteY7" fmla="*/ 195534 h 2929695"/>
                  <a:gd name="connsiteX8" fmla="*/ 1207700 w 1207700"/>
                  <a:gd name="connsiteY8" fmla="*/ 391067 h 2929695"/>
                  <a:gd name="connsiteX9" fmla="*/ 683473 w 1207700"/>
                  <a:gd name="connsiteY9" fmla="*/ 384934 h 2929695"/>
                  <a:gd name="connsiteX10" fmla="*/ 680842 w 1207700"/>
                  <a:gd name="connsiteY10" fmla="*/ 358980 h 2929695"/>
                  <a:gd name="connsiteX11" fmla="*/ 671789 w 1207700"/>
                  <a:gd name="connsiteY11" fmla="*/ 270947 h 2929695"/>
                  <a:gd name="connsiteX12" fmla="*/ 533358 w 1207700"/>
                  <a:gd name="connsiteY12" fmla="*/ 259834 h 2929695"/>
                  <a:gd name="connsiteX13" fmla="*/ 523549 w 1207700"/>
                  <a:gd name="connsiteY13" fmla="*/ 379207 h 2929695"/>
                  <a:gd name="connsiteX14" fmla="*/ 523256 w 1207700"/>
                  <a:gd name="connsiteY14" fmla="*/ 383059 h 2929695"/>
                  <a:gd name="connsiteX15" fmla="*/ 309677 w 1207700"/>
                  <a:gd name="connsiteY15" fmla="*/ 380560 h 2929695"/>
                  <a:gd name="connsiteX16" fmla="*/ 310551 w 1207700"/>
                  <a:gd name="connsiteY16" fmla="*/ 856892 h 2929695"/>
                  <a:gd name="connsiteX17" fmla="*/ 569344 w 1207700"/>
                  <a:gd name="connsiteY17" fmla="*/ 1127186 h 2929695"/>
                  <a:gd name="connsiteX18" fmla="*/ 556013 w 1207700"/>
                  <a:gd name="connsiteY18" fmla="*/ 2800042 h 2929695"/>
                  <a:gd name="connsiteX19" fmla="*/ 256283 w 1207700"/>
                  <a:gd name="connsiteY19" fmla="*/ 2787408 h 2929695"/>
                  <a:gd name="connsiteX20" fmla="*/ 261041 w 1207700"/>
                  <a:gd name="connsiteY20" fmla="*/ 1280477 h 2929695"/>
                  <a:gd name="connsiteX21" fmla="*/ 3649 w 1207700"/>
                  <a:gd name="connsiteY21" fmla="*/ 1283457 h 2929695"/>
                  <a:gd name="connsiteX22" fmla="*/ 0 w 1207700"/>
                  <a:gd name="connsiteY22" fmla="*/ 212785 h 2929695"/>
                  <a:gd name="connsiteX23" fmla="*/ 235789 w 1207700"/>
                  <a:gd name="connsiteY23" fmla="*/ 0 h 2929695"/>
                  <a:gd name="connsiteX0" fmla="*/ 490655 w 1207700"/>
                  <a:gd name="connsiteY0" fmla="*/ 92471 h 2938922"/>
                  <a:gd name="connsiteX1" fmla="*/ 614504 w 1207700"/>
                  <a:gd name="connsiteY1" fmla="*/ 252834 h 2938922"/>
                  <a:gd name="connsiteX2" fmla="*/ 694701 w 1207700"/>
                  <a:gd name="connsiteY2" fmla="*/ 102054 h 2938922"/>
                  <a:gd name="connsiteX3" fmla="*/ 512796 w 1207700"/>
                  <a:gd name="connsiteY3" fmla="*/ 99412 h 2938922"/>
                  <a:gd name="connsiteX4" fmla="*/ 490655 w 1207700"/>
                  <a:gd name="connsiteY4" fmla="*/ 92471 h 2938922"/>
                  <a:gd name="connsiteX5" fmla="*/ 235789 w 1207700"/>
                  <a:gd name="connsiteY5" fmla="*/ 0 h 2938922"/>
                  <a:gd name="connsiteX6" fmla="*/ 971910 w 1207700"/>
                  <a:gd name="connsiteY6" fmla="*/ 1 h 2938922"/>
                  <a:gd name="connsiteX7" fmla="*/ 1190446 w 1207700"/>
                  <a:gd name="connsiteY7" fmla="*/ 195534 h 2938922"/>
                  <a:gd name="connsiteX8" fmla="*/ 1207700 w 1207700"/>
                  <a:gd name="connsiteY8" fmla="*/ 391067 h 2938922"/>
                  <a:gd name="connsiteX9" fmla="*/ 683473 w 1207700"/>
                  <a:gd name="connsiteY9" fmla="*/ 384934 h 2938922"/>
                  <a:gd name="connsiteX10" fmla="*/ 680842 w 1207700"/>
                  <a:gd name="connsiteY10" fmla="*/ 358980 h 2938922"/>
                  <a:gd name="connsiteX11" fmla="*/ 671789 w 1207700"/>
                  <a:gd name="connsiteY11" fmla="*/ 270947 h 2938922"/>
                  <a:gd name="connsiteX12" fmla="*/ 533358 w 1207700"/>
                  <a:gd name="connsiteY12" fmla="*/ 259834 h 2938922"/>
                  <a:gd name="connsiteX13" fmla="*/ 523549 w 1207700"/>
                  <a:gd name="connsiteY13" fmla="*/ 379207 h 2938922"/>
                  <a:gd name="connsiteX14" fmla="*/ 523256 w 1207700"/>
                  <a:gd name="connsiteY14" fmla="*/ 383059 h 2938922"/>
                  <a:gd name="connsiteX15" fmla="*/ 309677 w 1207700"/>
                  <a:gd name="connsiteY15" fmla="*/ 380560 h 2938922"/>
                  <a:gd name="connsiteX16" fmla="*/ 310551 w 1207700"/>
                  <a:gd name="connsiteY16" fmla="*/ 856892 h 2938922"/>
                  <a:gd name="connsiteX17" fmla="*/ 569344 w 1207700"/>
                  <a:gd name="connsiteY17" fmla="*/ 1127186 h 2938922"/>
                  <a:gd name="connsiteX18" fmla="*/ 556013 w 1207700"/>
                  <a:gd name="connsiteY18" fmla="*/ 2800042 h 2938922"/>
                  <a:gd name="connsiteX19" fmla="*/ 256283 w 1207700"/>
                  <a:gd name="connsiteY19" fmla="*/ 2787408 h 2938922"/>
                  <a:gd name="connsiteX20" fmla="*/ 261041 w 1207700"/>
                  <a:gd name="connsiteY20" fmla="*/ 1280477 h 2938922"/>
                  <a:gd name="connsiteX21" fmla="*/ 3649 w 1207700"/>
                  <a:gd name="connsiteY21" fmla="*/ 1283457 h 2938922"/>
                  <a:gd name="connsiteX22" fmla="*/ 0 w 1207700"/>
                  <a:gd name="connsiteY22" fmla="*/ 212785 h 2938922"/>
                  <a:gd name="connsiteX23" fmla="*/ 235789 w 1207700"/>
                  <a:gd name="connsiteY23" fmla="*/ 0 h 2938922"/>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69344 w 1207700"/>
                  <a:gd name="connsiteY17" fmla="*/ 1127186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78860 w 1207700"/>
                  <a:gd name="connsiteY17" fmla="*/ 1127185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78860 w 1207700"/>
                  <a:gd name="connsiteY17" fmla="*/ 1131944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74102 w 1207700"/>
                  <a:gd name="connsiteY17" fmla="*/ 1131944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2"/>
                  <a:gd name="connsiteX1" fmla="*/ 614504 w 1207700"/>
                  <a:gd name="connsiteY1" fmla="*/ 252834 h 2938922"/>
                  <a:gd name="connsiteX2" fmla="*/ 694701 w 1207700"/>
                  <a:gd name="connsiteY2" fmla="*/ 102054 h 2938922"/>
                  <a:gd name="connsiteX3" fmla="*/ 512796 w 1207700"/>
                  <a:gd name="connsiteY3" fmla="*/ 99412 h 2938922"/>
                  <a:gd name="connsiteX4" fmla="*/ 490655 w 1207700"/>
                  <a:gd name="connsiteY4" fmla="*/ 92471 h 2938922"/>
                  <a:gd name="connsiteX5" fmla="*/ 235789 w 1207700"/>
                  <a:gd name="connsiteY5" fmla="*/ 0 h 2938922"/>
                  <a:gd name="connsiteX6" fmla="*/ 971910 w 1207700"/>
                  <a:gd name="connsiteY6" fmla="*/ 1 h 2938922"/>
                  <a:gd name="connsiteX7" fmla="*/ 1190446 w 1207700"/>
                  <a:gd name="connsiteY7" fmla="*/ 195534 h 2938922"/>
                  <a:gd name="connsiteX8" fmla="*/ 1207700 w 1207700"/>
                  <a:gd name="connsiteY8" fmla="*/ 391067 h 2938922"/>
                  <a:gd name="connsiteX9" fmla="*/ 683473 w 1207700"/>
                  <a:gd name="connsiteY9" fmla="*/ 384934 h 2938922"/>
                  <a:gd name="connsiteX10" fmla="*/ 680842 w 1207700"/>
                  <a:gd name="connsiteY10" fmla="*/ 358980 h 2938922"/>
                  <a:gd name="connsiteX11" fmla="*/ 671789 w 1207700"/>
                  <a:gd name="connsiteY11" fmla="*/ 270947 h 2938922"/>
                  <a:gd name="connsiteX12" fmla="*/ 533358 w 1207700"/>
                  <a:gd name="connsiteY12" fmla="*/ 259834 h 2938922"/>
                  <a:gd name="connsiteX13" fmla="*/ 523549 w 1207700"/>
                  <a:gd name="connsiteY13" fmla="*/ 379207 h 2938922"/>
                  <a:gd name="connsiteX14" fmla="*/ 523256 w 1207700"/>
                  <a:gd name="connsiteY14" fmla="*/ 383059 h 2938922"/>
                  <a:gd name="connsiteX15" fmla="*/ 309677 w 1207700"/>
                  <a:gd name="connsiteY15" fmla="*/ 380560 h 2938922"/>
                  <a:gd name="connsiteX16" fmla="*/ 310551 w 1207700"/>
                  <a:gd name="connsiteY16" fmla="*/ 856892 h 2938922"/>
                  <a:gd name="connsiteX17" fmla="*/ 574102 w 1207700"/>
                  <a:gd name="connsiteY17" fmla="*/ 1131944 h 2938922"/>
                  <a:gd name="connsiteX18" fmla="*/ 556013 w 1207700"/>
                  <a:gd name="connsiteY18" fmla="*/ 2800042 h 2938922"/>
                  <a:gd name="connsiteX19" fmla="*/ 256283 w 1207700"/>
                  <a:gd name="connsiteY19" fmla="*/ 2787408 h 2938922"/>
                  <a:gd name="connsiteX20" fmla="*/ 261041 w 1207700"/>
                  <a:gd name="connsiteY20" fmla="*/ 1280477 h 2938922"/>
                  <a:gd name="connsiteX21" fmla="*/ 3649 w 1207700"/>
                  <a:gd name="connsiteY21" fmla="*/ 1283457 h 2938922"/>
                  <a:gd name="connsiteX22" fmla="*/ 0 w 1207700"/>
                  <a:gd name="connsiteY22" fmla="*/ 212785 h 2938922"/>
                  <a:gd name="connsiteX23" fmla="*/ 235789 w 1207700"/>
                  <a:gd name="connsiteY23" fmla="*/ 0 h 2938922"/>
                  <a:gd name="connsiteX0" fmla="*/ 490655 w 1207700"/>
                  <a:gd name="connsiteY0" fmla="*/ 92471 h 2937057"/>
                  <a:gd name="connsiteX1" fmla="*/ 614504 w 1207700"/>
                  <a:gd name="connsiteY1" fmla="*/ 252834 h 2937057"/>
                  <a:gd name="connsiteX2" fmla="*/ 694701 w 1207700"/>
                  <a:gd name="connsiteY2" fmla="*/ 102054 h 2937057"/>
                  <a:gd name="connsiteX3" fmla="*/ 512796 w 1207700"/>
                  <a:gd name="connsiteY3" fmla="*/ 99412 h 2937057"/>
                  <a:gd name="connsiteX4" fmla="*/ 490655 w 1207700"/>
                  <a:gd name="connsiteY4" fmla="*/ 92471 h 2937057"/>
                  <a:gd name="connsiteX5" fmla="*/ 235789 w 1207700"/>
                  <a:gd name="connsiteY5" fmla="*/ 0 h 2937057"/>
                  <a:gd name="connsiteX6" fmla="*/ 971910 w 1207700"/>
                  <a:gd name="connsiteY6" fmla="*/ 1 h 2937057"/>
                  <a:gd name="connsiteX7" fmla="*/ 1190446 w 1207700"/>
                  <a:gd name="connsiteY7" fmla="*/ 195534 h 2937057"/>
                  <a:gd name="connsiteX8" fmla="*/ 1207700 w 1207700"/>
                  <a:gd name="connsiteY8" fmla="*/ 391067 h 2937057"/>
                  <a:gd name="connsiteX9" fmla="*/ 683473 w 1207700"/>
                  <a:gd name="connsiteY9" fmla="*/ 384934 h 2937057"/>
                  <a:gd name="connsiteX10" fmla="*/ 680842 w 1207700"/>
                  <a:gd name="connsiteY10" fmla="*/ 358980 h 2937057"/>
                  <a:gd name="connsiteX11" fmla="*/ 671789 w 1207700"/>
                  <a:gd name="connsiteY11" fmla="*/ 270947 h 2937057"/>
                  <a:gd name="connsiteX12" fmla="*/ 533358 w 1207700"/>
                  <a:gd name="connsiteY12" fmla="*/ 259834 h 2937057"/>
                  <a:gd name="connsiteX13" fmla="*/ 523549 w 1207700"/>
                  <a:gd name="connsiteY13" fmla="*/ 379207 h 2937057"/>
                  <a:gd name="connsiteX14" fmla="*/ 523256 w 1207700"/>
                  <a:gd name="connsiteY14" fmla="*/ 383059 h 2937057"/>
                  <a:gd name="connsiteX15" fmla="*/ 309677 w 1207700"/>
                  <a:gd name="connsiteY15" fmla="*/ 380560 h 2937057"/>
                  <a:gd name="connsiteX16" fmla="*/ 310551 w 1207700"/>
                  <a:gd name="connsiteY16" fmla="*/ 856892 h 2937057"/>
                  <a:gd name="connsiteX17" fmla="*/ 574102 w 1207700"/>
                  <a:gd name="connsiteY17" fmla="*/ 1131944 h 2937057"/>
                  <a:gd name="connsiteX18" fmla="*/ 556013 w 1207700"/>
                  <a:gd name="connsiteY18" fmla="*/ 2800042 h 2937057"/>
                  <a:gd name="connsiteX19" fmla="*/ 256283 w 1207700"/>
                  <a:gd name="connsiteY19" fmla="*/ 2787408 h 2937057"/>
                  <a:gd name="connsiteX20" fmla="*/ 261041 w 1207700"/>
                  <a:gd name="connsiteY20" fmla="*/ 1280477 h 2937057"/>
                  <a:gd name="connsiteX21" fmla="*/ 3649 w 1207700"/>
                  <a:gd name="connsiteY21" fmla="*/ 1283457 h 2937057"/>
                  <a:gd name="connsiteX22" fmla="*/ 0 w 1207700"/>
                  <a:gd name="connsiteY22" fmla="*/ 212785 h 2937057"/>
                  <a:gd name="connsiteX23" fmla="*/ 235789 w 1207700"/>
                  <a:gd name="connsiteY23" fmla="*/ 0 h 2937057"/>
                  <a:gd name="connsiteX0" fmla="*/ 490655 w 1207700"/>
                  <a:gd name="connsiteY0" fmla="*/ 92471 h 2937057"/>
                  <a:gd name="connsiteX1" fmla="*/ 614504 w 1207700"/>
                  <a:gd name="connsiteY1" fmla="*/ 252834 h 2937057"/>
                  <a:gd name="connsiteX2" fmla="*/ 694701 w 1207700"/>
                  <a:gd name="connsiteY2" fmla="*/ 102054 h 2937057"/>
                  <a:gd name="connsiteX3" fmla="*/ 512796 w 1207700"/>
                  <a:gd name="connsiteY3" fmla="*/ 99412 h 2937057"/>
                  <a:gd name="connsiteX4" fmla="*/ 490655 w 1207700"/>
                  <a:gd name="connsiteY4" fmla="*/ 92471 h 2937057"/>
                  <a:gd name="connsiteX5" fmla="*/ 235789 w 1207700"/>
                  <a:gd name="connsiteY5" fmla="*/ 0 h 2937057"/>
                  <a:gd name="connsiteX6" fmla="*/ 971910 w 1207700"/>
                  <a:gd name="connsiteY6" fmla="*/ 1 h 2937057"/>
                  <a:gd name="connsiteX7" fmla="*/ 1190446 w 1207700"/>
                  <a:gd name="connsiteY7" fmla="*/ 195534 h 2937057"/>
                  <a:gd name="connsiteX8" fmla="*/ 1207700 w 1207700"/>
                  <a:gd name="connsiteY8" fmla="*/ 391067 h 2937057"/>
                  <a:gd name="connsiteX9" fmla="*/ 683473 w 1207700"/>
                  <a:gd name="connsiteY9" fmla="*/ 384934 h 2937057"/>
                  <a:gd name="connsiteX10" fmla="*/ 680842 w 1207700"/>
                  <a:gd name="connsiteY10" fmla="*/ 358980 h 2937057"/>
                  <a:gd name="connsiteX11" fmla="*/ 671789 w 1207700"/>
                  <a:gd name="connsiteY11" fmla="*/ 270947 h 2937057"/>
                  <a:gd name="connsiteX12" fmla="*/ 533358 w 1207700"/>
                  <a:gd name="connsiteY12" fmla="*/ 259834 h 2937057"/>
                  <a:gd name="connsiteX13" fmla="*/ 523549 w 1207700"/>
                  <a:gd name="connsiteY13" fmla="*/ 379207 h 2937057"/>
                  <a:gd name="connsiteX14" fmla="*/ 523256 w 1207700"/>
                  <a:gd name="connsiteY14" fmla="*/ 383059 h 2937057"/>
                  <a:gd name="connsiteX15" fmla="*/ 309677 w 1207700"/>
                  <a:gd name="connsiteY15" fmla="*/ 380560 h 2937057"/>
                  <a:gd name="connsiteX16" fmla="*/ 310551 w 1207700"/>
                  <a:gd name="connsiteY16" fmla="*/ 856892 h 2937057"/>
                  <a:gd name="connsiteX17" fmla="*/ 574102 w 1207700"/>
                  <a:gd name="connsiteY17" fmla="*/ 1131944 h 2937057"/>
                  <a:gd name="connsiteX18" fmla="*/ 556013 w 1207700"/>
                  <a:gd name="connsiteY18" fmla="*/ 2800042 h 2937057"/>
                  <a:gd name="connsiteX19" fmla="*/ 256283 w 1207700"/>
                  <a:gd name="connsiteY19" fmla="*/ 2787408 h 2937057"/>
                  <a:gd name="connsiteX20" fmla="*/ 261041 w 1207700"/>
                  <a:gd name="connsiteY20" fmla="*/ 1280477 h 2937057"/>
                  <a:gd name="connsiteX21" fmla="*/ 3649 w 1207700"/>
                  <a:gd name="connsiteY21" fmla="*/ 1283457 h 2937057"/>
                  <a:gd name="connsiteX22" fmla="*/ 0 w 1207700"/>
                  <a:gd name="connsiteY22" fmla="*/ 212785 h 2937057"/>
                  <a:gd name="connsiteX23" fmla="*/ 235789 w 1207700"/>
                  <a:gd name="connsiteY23" fmla="*/ 0 h 2937057"/>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74102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0100"/>
                  <a:gd name="connsiteX1" fmla="*/ 614504 w 1207700"/>
                  <a:gd name="connsiteY1" fmla="*/ 252834 h 2930100"/>
                  <a:gd name="connsiteX2" fmla="*/ 694701 w 1207700"/>
                  <a:gd name="connsiteY2" fmla="*/ 102054 h 2930100"/>
                  <a:gd name="connsiteX3" fmla="*/ 512796 w 1207700"/>
                  <a:gd name="connsiteY3" fmla="*/ 99412 h 2930100"/>
                  <a:gd name="connsiteX4" fmla="*/ 490655 w 1207700"/>
                  <a:gd name="connsiteY4" fmla="*/ 92471 h 2930100"/>
                  <a:gd name="connsiteX5" fmla="*/ 235789 w 1207700"/>
                  <a:gd name="connsiteY5" fmla="*/ 0 h 2930100"/>
                  <a:gd name="connsiteX6" fmla="*/ 971910 w 1207700"/>
                  <a:gd name="connsiteY6" fmla="*/ 1 h 2930100"/>
                  <a:gd name="connsiteX7" fmla="*/ 1190446 w 1207700"/>
                  <a:gd name="connsiteY7" fmla="*/ 195534 h 2930100"/>
                  <a:gd name="connsiteX8" fmla="*/ 1207700 w 1207700"/>
                  <a:gd name="connsiteY8" fmla="*/ 391067 h 2930100"/>
                  <a:gd name="connsiteX9" fmla="*/ 683473 w 1207700"/>
                  <a:gd name="connsiteY9" fmla="*/ 384934 h 2930100"/>
                  <a:gd name="connsiteX10" fmla="*/ 680842 w 1207700"/>
                  <a:gd name="connsiteY10" fmla="*/ 358980 h 2930100"/>
                  <a:gd name="connsiteX11" fmla="*/ 671789 w 1207700"/>
                  <a:gd name="connsiteY11" fmla="*/ 270947 h 2930100"/>
                  <a:gd name="connsiteX12" fmla="*/ 533358 w 1207700"/>
                  <a:gd name="connsiteY12" fmla="*/ 259834 h 2930100"/>
                  <a:gd name="connsiteX13" fmla="*/ 523549 w 1207700"/>
                  <a:gd name="connsiteY13" fmla="*/ 379207 h 2930100"/>
                  <a:gd name="connsiteX14" fmla="*/ 523256 w 1207700"/>
                  <a:gd name="connsiteY14" fmla="*/ 383059 h 2930100"/>
                  <a:gd name="connsiteX15" fmla="*/ 309677 w 1207700"/>
                  <a:gd name="connsiteY15" fmla="*/ 380560 h 2930100"/>
                  <a:gd name="connsiteX16" fmla="*/ 310551 w 1207700"/>
                  <a:gd name="connsiteY16" fmla="*/ 856892 h 2930100"/>
                  <a:gd name="connsiteX17" fmla="*/ 569344 w 1207700"/>
                  <a:gd name="connsiteY17" fmla="*/ 1131944 h 2930100"/>
                  <a:gd name="connsiteX18" fmla="*/ 565530 w 1207700"/>
                  <a:gd name="connsiteY18" fmla="*/ 2795284 h 2930100"/>
                  <a:gd name="connsiteX19" fmla="*/ 256283 w 1207700"/>
                  <a:gd name="connsiteY19" fmla="*/ 2777892 h 2930100"/>
                  <a:gd name="connsiteX20" fmla="*/ 261041 w 1207700"/>
                  <a:gd name="connsiteY20" fmla="*/ 1280477 h 2930100"/>
                  <a:gd name="connsiteX21" fmla="*/ 3649 w 1207700"/>
                  <a:gd name="connsiteY21" fmla="*/ 1283457 h 2930100"/>
                  <a:gd name="connsiteX22" fmla="*/ 0 w 1207700"/>
                  <a:gd name="connsiteY22" fmla="*/ 212785 h 2930100"/>
                  <a:gd name="connsiteX23" fmla="*/ 235789 w 1207700"/>
                  <a:gd name="connsiteY23" fmla="*/ 0 h 2930100"/>
                  <a:gd name="connsiteX0" fmla="*/ 490655 w 1207700"/>
                  <a:gd name="connsiteY0" fmla="*/ 92471 h 2930100"/>
                  <a:gd name="connsiteX1" fmla="*/ 614504 w 1207700"/>
                  <a:gd name="connsiteY1" fmla="*/ 252834 h 2930100"/>
                  <a:gd name="connsiteX2" fmla="*/ 694701 w 1207700"/>
                  <a:gd name="connsiteY2" fmla="*/ 102054 h 2930100"/>
                  <a:gd name="connsiteX3" fmla="*/ 512796 w 1207700"/>
                  <a:gd name="connsiteY3" fmla="*/ 99412 h 2930100"/>
                  <a:gd name="connsiteX4" fmla="*/ 490655 w 1207700"/>
                  <a:gd name="connsiteY4" fmla="*/ 92471 h 2930100"/>
                  <a:gd name="connsiteX5" fmla="*/ 235789 w 1207700"/>
                  <a:gd name="connsiteY5" fmla="*/ 0 h 2930100"/>
                  <a:gd name="connsiteX6" fmla="*/ 971910 w 1207700"/>
                  <a:gd name="connsiteY6" fmla="*/ 1 h 2930100"/>
                  <a:gd name="connsiteX7" fmla="*/ 1190446 w 1207700"/>
                  <a:gd name="connsiteY7" fmla="*/ 195534 h 2930100"/>
                  <a:gd name="connsiteX8" fmla="*/ 1207700 w 1207700"/>
                  <a:gd name="connsiteY8" fmla="*/ 391067 h 2930100"/>
                  <a:gd name="connsiteX9" fmla="*/ 683473 w 1207700"/>
                  <a:gd name="connsiteY9" fmla="*/ 384934 h 2930100"/>
                  <a:gd name="connsiteX10" fmla="*/ 680842 w 1207700"/>
                  <a:gd name="connsiteY10" fmla="*/ 358980 h 2930100"/>
                  <a:gd name="connsiteX11" fmla="*/ 671789 w 1207700"/>
                  <a:gd name="connsiteY11" fmla="*/ 270947 h 2930100"/>
                  <a:gd name="connsiteX12" fmla="*/ 533358 w 1207700"/>
                  <a:gd name="connsiteY12" fmla="*/ 259834 h 2930100"/>
                  <a:gd name="connsiteX13" fmla="*/ 523549 w 1207700"/>
                  <a:gd name="connsiteY13" fmla="*/ 379207 h 2930100"/>
                  <a:gd name="connsiteX14" fmla="*/ 523256 w 1207700"/>
                  <a:gd name="connsiteY14" fmla="*/ 383059 h 2930100"/>
                  <a:gd name="connsiteX15" fmla="*/ 309677 w 1207700"/>
                  <a:gd name="connsiteY15" fmla="*/ 380560 h 2930100"/>
                  <a:gd name="connsiteX16" fmla="*/ 310551 w 1207700"/>
                  <a:gd name="connsiteY16" fmla="*/ 856892 h 2930100"/>
                  <a:gd name="connsiteX17" fmla="*/ 569344 w 1207700"/>
                  <a:gd name="connsiteY17" fmla="*/ 1131944 h 2930100"/>
                  <a:gd name="connsiteX18" fmla="*/ 565530 w 1207700"/>
                  <a:gd name="connsiteY18" fmla="*/ 2795284 h 2930100"/>
                  <a:gd name="connsiteX19" fmla="*/ 256283 w 1207700"/>
                  <a:gd name="connsiteY19" fmla="*/ 2777892 h 2930100"/>
                  <a:gd name="connsiteX20" fmla="*/ 261041 w 1207700"/>
                  <a:gd name="connsiteY20" fmla="*/ 1280477 h 2930100"/>
                  <a:gd name="connsiteX21" fmla="*/ 3649 w 1207700"/>
                  <a:gd name="connsiteY21" fmla="*/ 1283457 h 2930100"/>
                  <a:gd name="connsiteX22" fmla="*/ 0 w 1207700"/>
                  <a:gd name="connsiteY22" fmla="*/ 212785 h 2930100"/>
                  <a:gd name="connsiteX23" fmla="*/ 235789 w 1207700"/>
                  <a:gd name="connsiteY23" fmla="*/ 0 h 2930100"/>
                  <a:gd name="connsiteX0" fmla="*/ 490655 w 1207700"/>
                  <a:gd name="connsiteY0" fmla="*/ 92471 h 2930100"/>
                  <a:gd name="connsiteX1" fmla="*/ 614504 w 1207700"/>
                  <a:gd name="connsiteY1" fmla="*/ 252834 h 2930100"/>
                  <a:gd name="connsiteX2" fmla="*/ 694701 w 1207700"/>
                  <a:gd name="connsiteY2" fmla="*/ 102054 h 2930100"/>
                  <a:gd name="connsiteX3" fmla="*/ 512796 w 1207700"/>
                  <a:gd name="connsiteY3" fmla="*/ 99412 h 2930100"/>
                  <a:gd name="connsiteX4" fmla="*/ 490655 w 1207700"/>
                  <a:gd name="connsiteY4" fmla="*/ 92471 h 2930100"/>
                  <a:gd name="connsiteX5" fmla="*/ 235789 w 1207700"/>
                  <a:gd name="connsiteY5" fmla="*/ 0 h 2930100"/>
                  <a:gd name="connsiteX6" fmla="*/ 971910 w 1207700"/>
                  <a:gd name="connsiteY6" fmla="*/ 1 h 2930100"/>
                  <a:gd name="connsiteX7" fmla="*/ 1190446 w 1207700"/>
                  <a:gd name="connsiteY7" fmla="*/ 195534 h 2930100"/>
                  <a:gd name="connsiteX8" fmla="*/ 1207700 w 1207700"/>
                  <a:gd name="connsiteY8" fmla="*/ 391067 h 2930100"/>
                  <a:gd name="connsiteX9" fmla="*/ 683473 w 1207700"/>
                  <a:gd name="connsiteY9" fmla="*/ 384934 h 2930100"/>
                  <a:gd name="connsiteX10" fmla="*/ 680842 w 1207700"/>
                  <a:gd name="connsiteY10" fmla="*/ 358980 h 2930100"/>
                  <a:gd name="connsiteX11" fmla="*/ 671789 w 1207700"/>
                  <a:gd name="connsiteY11" fmla="*/ 270947 h 2930100"/>
                  <a:gd name="connsiteX12" fmla="*/ 533358 w 1207700"/>
                  <a:gd name="connsiteY12" fmla="*/ 259834 h 2930100"/>
                  <a:gd name="connsiteX13" fmla="*/ 523549 w 1207700"/>
                  <a:gd name="connsiteY13" fmla="*/ 379207 h 2930100"/>
                  <a:gd name="connsiteX14" fmla="*/ 523256 w 1207700"/>
                  <a:gd name="connsiteY14" fmla="*/ 383059 h 2930100"/>
                  <a:gd name="connsiteX15" fmla="*/ 309677 w 1207700"/>
                  <a:gd name="connsiteY15" fmla="*/ 380560 h 2930100"/>
                  <a:gd name="connsiteX16" fmla="*/ 310551 w 1207700"/>
                  <a:gd name="connsiteY16" fmla="*/ 856892 h 2930100"/>
                  <a:gd name="connsiteX17" fmla="*/ 564586 w 1207700"/>
                  <a:gd name="connsiteY17" fmla="*/ 1136703 h 2930100"/>
                  <a:gd name="connsiteX18" fmla="*/ 565530 w 1207700"/>
                  <a:gd name="connsiteY18" fmla="*/ 2795284 h 2930100"/>
                  <a:gd name="connsiteX19" fmla="*/ 256283 w 1207700"/>
                  <a:gd name="connsiteY19" fmla="*/ 2777892 h 2930100"/>
                  <a:gd name="connsiteX20" fmla="*/ 261041 w 1207700"/>
                  <a:gd name="connsiteY20" fmla="*/ 1280477 h 2930100"/>
                  <a:gd name="connsiteX21" fmla="*/ 3649 w 1207700"/>
                  <a:gd name="connsiteY21" fmla="*/ 1283457 h 2930100"/>
                  <a:gd name="connsiteX22" fmla="*/ 0 w 1207700"/>
                  <a:gd name="connsiteY22" fmla="*/ 212785 h 2930100"/>
                  <a:gd name="connsiteX23" fmla="*/ 235789 w 1207700"/>
                  <a:gd name="connsiteY23" fmla="*/ 0 h 2930100"/>
                  <a:gd name="connsiteX0" fmla="*/ 490655 w 1207700"/>
                  <a:gd name="connsiteY0" fmla="*/ 92471 h 2930101"/>
                  <a:gd name="connsiteX1" fmla="*/ 614504 w 1207700"/>
                  <a:gd name="connsiteY1" fmla="*/ 252834 h 2930101"/>
                  <a:gd name="connsiteX2" fmla="*/ 694701 w 1207700"/>
                  <a:gd name="connsiteY2" fmla="*/ 102054 h 2930101"/>
                  <a:gd name="connsiteX3" fmla="*/ 512796 w 1207700"/>
                  <a:gd name="connsiteY3" fmla="*/ 99412 h 2930101"/>
                  <a:gd name="connsiteX4" fmla="*/ 490655 w 1207700"/>
                  <a:gd name="connsiteY4" fmla="*/ 92471 h 2930101"/>
                  <a:gd name="connsiteX5" fmla="*/ 235789 w 1207700"/>
                  <a:gd name="connsiteY5" fmla="*/ 0 h 2930101"/>
                  <a:gd name="connsiteX6" fmla="*/ 971910 w 1207700"/>
                  <a:gd name="connsiteY6" fmla="*/ 1 h 2930101"/>
                  <a:gd name="connsiteX7" fmla="*/ 1190446 w 1207700"/>
                  <a:gd name="connsiteY7" fmla="*/ 195534 h 2930101"/>
                  <a:gd name="connsiteX8" fmla="*/ 1207700 w 1207700"/>
                  <a:gd name="connsiteY8" fmla="*/ 391067 h 2930101"/>
                  <a:gd name="connsiteX9" fmla="*/ 683473 w 1207700"/>
                  <a:gd name="connsiteY9" fmla="*/ 384934 h 2930101"/>
                  <a:gd name="connsiteX10" fmla="*/ 680842 w 1207700"/>
                  <a:gd name="connsiteY10" fmla="*/ 358980 h 2930101"/>
                  <a:gd name="connsiteX11" fmla="*/ 671789 w 1207700"/>
                  <a:gd name="connsiteY11" fmla="*/ 270947 h 2930101"/>
                  <a:gd name="connsiteX12" fmla="*/ 533358 w 1207700"/>
                  <a:gd name="connsiteY12" fmla="*/ 259834 h 2930101"/>
                  <a:gd name="connsiteX13" fmla="*/ 523549 w 1207700"/>
                  <a:gd name="connsiteY13" fmla="*/ 379207 h 2930101"/>
                  <a:gd name="connsiteX14" fmla="*/ 523256 w 1207700"/>
                  <a:gd name="connsiteY14" fmla="*/ 383059 h 2930101"/>
                  <a:gd name="connsiteX15" fmla="*/ 309677 w 1207700"/>
                  <a:gd name="connsiteY15" fmla="*/ 380560 h 2930101"/>
                  <a:gd name="connsiteX16" fmla="*/ 310551 w 1207700"/>
                  <a:gd name="connsiteY16" fmla="*/ 856892 h 2930101"/>
                  <a:gd name="connsiteX17" fmla="*/ 564586 w 1207700"/>
                  <a:gd name="connsiteY17" fmla="*/ 1136703 h 2930101"/>
                  <a:gd name="connsiteX18" fmla="*/ 565530 w 1207700"/>
                  <a:gd name="connsiteY18" fmla="*/ 2795284 h 2930101"/>
                  <a:gd name="connsiteX19" fmla="*/ 261041 w 1207700"/>
                  <a:gd name="connsiteY19" fmla="*/ 2777893 h 2930101"/>
                  <a:gd name="connsiteX20" fmla="*/ 261041 w 1207700"/>
                  <a:gd name="connsiteY20" fmla="*/ 1280477 h 2930101"/>
                  <a:gd name="connsiteX21" fmla="*/ 3649 w 1207700"/>
                  <a:gd name="connsiteY21" fmla="*/ 1283457 h 2930101"/>
                  <a:gd name="connsiteX22" fmla="*/ 0 w 1207700"/>
                  <a:gd name="connsiteY22" fmla="*/ 212785 h 2930101"/>
                  <a:gd name="connsiteX23" fmla="*/ 235789 w 1207700"/>
                  <a:gd name="connsiteY23" fmla="*/ 0 h 2930101"/>
                  <a:gd name="connsiteX0" fmla="*/ 490655 w 1207700"/>
                  <a:gd name="connsiteY0" fmla="*/ 92471 h 2930101"/>
                  <a:gd name="connsiteX1" fmla="*/ 614504 w 1207700"/>
                  <a:gd name="connsiteY1" fmla="*/ 252834 h 2930101"/>
                  <a:gd name="connsiteX2" fmla="*/ 694701 w 1207700"/>
                  <a:gd name="connsiteY2" fmla="*/ 102054 h 2930101"/>
                  <a:gd name="connsiteX3" fmla="*/ 512796 w 1207700"/>
                  <a:gd name="connsiteY3" fmla="*/ 99412 h 2930101"/>
                  <a:gd name="connsiteX4" fmla="*/ 490655 w 1207700"/>
                  <a:gd name="connsiteY4" fmla="*/ 92471 h 2930101"/>
                  <a:gd name="connsiteX5" fmla="*/ 235789 w 1207700"/>
                  <a:gd name="connsiteY5" fmla="*/ 0 h 2930101"/>
                  <a:gd name="connsiteX6" fmla="*/ 971910 w 1207700"/>
                  <a:gd name="connsiteY6" fmla="*/ 1 h 2930101"/>
                  <a:gd name="connsiteX7" fmla="*/ 1190446 w 1207700"/>
                  <a:gd name="connsiteY7" fmla="*/ 195534 h 2930101"/>
                  <a:gd name="connsiteX8" fmla="*/ 1207700 w 1207700"/>
                  <a:gd name="connsiteY8" fmla="*/ 391067 h 2930101"/>
                  <a:gd name="connsiteX9" fmla="*/ 683473 w 1207700"/>
                  <a:gd name="connsiteY9" fmla="*/ 384934 h 2930101"/>
                  <a:gd name="connsiteX10" fmla="*/ 680842 w 1207700"/>
                  <a:gd name="connsiteY10" fmla="*/ 358980 h 2930101"/>
                  <a:gd name="connsiteX11" fmla="*/ 671789 w 1207700"/>
                  <a:gd name="connsiteY11" fmla="*/ 270947 h 2930101"/>
                  <a:gd name="connsiteX12" fmla="*/ 533358 w 1207700"/>
                  <a:gd name="connsiteY12" fmla="*/ 259834 h 2930101"/>
                  <a:gd name="connsiteX13" fmla="*/ 523549 w 1207700"/>
                  <a:gd name="connsiteY13" fmla="*/ 379207 h 2930101"/>
                  <a:gd name="connsiteX14" fmla="*/ 523256 w 1207700"/>
                  <a:gd name="connsiteY14" fmla="*/ 383059 h 2930101"/>
                  <a:gd name="connsiteX15" fmla="*/ 309677 w 1207700"/>
                  <a:gd name="connsiteY15" fmla="*/ 380560 h 2930101"/>
                  <a:gd name="connsiteX16" fmla="*/ 310551 w 1207700"/>
                  <a:gd name="connsiteY16" fmla="*/ 856892 h 2930101"/>
                  <a:gd name="connsiteX17" fmla="*/ 564586 w 1207700"/>
                  <a:gd name="connsiteY17" fmla="*/ 1136703 h 2930101"/>
                  <a:gd name="connsiteX18" fmla="*/ 565530 w 1207700"/>
                  <a:gd name="connsiteY18" fmla="*/ 2795284 h 2930101"/>
                  <a:gd name="connsiteX19" fmla="*/ 261041 w 1207700"/>
                  <a:gd name="connsiteY19" fmla="*/ 2777893 h 2930101"/>
                  <a:gd name="connsiteX20" fmla="*/ 261041 w 1207700"/>
                  <a:gd name="connsiteY20" fmla="*/ 1280477 h 2930101"/>
                  <a:gd name="connsiteX21" fmla="*/ 3649 w 1207700"/>
                  <a:gd name="connsiteY21" fmla="*/ 1283457 h 2930101"/>
                  <a:gd name="connsiteX22" fmla="*/ 0 w 1207700"/>
                  <a:gd name="connsiteY22" fmla="*/ 212785 h 2930101"/>
                  <a:gd name="connsiteX23" fmla="*/ 235789 w 1207700"/>
                  <a:gd name="connsiteY23" fmla="*/ 0 h 2930101"/>
                  <a:gd name="connsiteX0" fmla="*/ 490655 w 1207700"/>
                  <a:gd name="connsiteY0" fmla="*/ 92471 h 2930101"/>
                  <a:gd name="connsiteX1" fmla="*/ 614504 w 1207700"/>
                  <a:gd name="connsiteY1" fmla="*/ 252834 h 2930101"/>
                  <a:gd name="connsiteX2" fmla="*/ 694701 w 1207700"/>
                  <a:gd name="connsiteY2" fmla="*/ 102054 h 2930101"/>
                  <a:gd name="connsiteX3" fmla="*/ 512796 w 1207700"/>
                  <a:gd name="connsiteY3" fmla="*/ 99412 h 2930101"/>
                  <a:gd name="connsiteX4" fmla="*/ 490655 w 1207700"/>
                  <a:gd name="connsiteY4" fmla="*/ 92471 h 2930101"/>
                  <a:gd name="connsiteX5" fmla="*/ 235789 w 1207700"/>
                  <a:gd name="connsiteY5" fmla="*/ 0 h 2930101"/>
                  <a:gd name="connsiteX6" fmla="*/ 971910 w 1207700"/>
                  <a:gd name="connsiteY6" fmla="*/ 1 h 2930101"/>
                  <a:gd name="connsiteX7" fmla="*/ 1190446 w 1207700"/>
                  <a:gd name="connsiteY7" fmla="*/ 195534 h 2930101"/>
                  <a:gd name="connsiteX8" fmla="*/ 1207700 w 1207700"/>
                  <a:gd name="connsiteY8" fmla="*/ 391067 h 2930101"/>
                  <a:gd name="connsiteX9" fmla="*/ 683473 w 1207700"/>
                  <a:gd name="connsiteY9" fmla="*/ 384934 h 2930101"/>
                  <a:gd name="connsiteX10" fmla="*/ 680842 w 1207700"/>
                  <a:gd name="connsiteY10" fmla="*/ 358980 h 2930101"/>
                  <a:gd name="connsiteX11" fmla="*/ 671789 w 1207700"/>
                  <a:gd name="connsiteY11" fmla="*/ 270947 h 2930101"/>
                  <a:gd name="connsiteX12" fmla="*/ 533358 w 1207700"/>
                  <a:gd name="connsiteY12" fmla="*/ 259834 h 2930101"/>
                  <a:gd name="connsiteX13" fmla="*/ 523549 w 1207700"/>
                  <a:gd name="connsiteY13" fmla="*/ 379207 h 2930101"/>
                  <a:gd name="connsiteX14" fmla="*/ 523256 w 1207700"/>
                  <a:gd name="connsiteY14" fmla="*/ 383059 h 2930101"/>
                  <a:gd name="connsiteX15" fmla="*/ 309677 w 1207700"/>
                  <a:gd name="connsiteY15" fmla="*/ 380560 h 2930101"/>
                  <a:gd name="connsiteX16" fmla="*/ 310551 w 1207700"/>
                  <a:gd name="connsiteY16" fmla="*/ 856892 h 2930101"/>
                  <a:gd name="connsiteX17" fmla="*/ 564586 w 1207700"/>
                  <a:gd name="connsiteY17" fmla="*/ 1136703 h 2930101"/>
                  <a:gd name="connsiteX18" fmla="*/ 565530 w 1207700"/>
                  <a:gd name="connsiteY18" fmla="*/ 2795284 h 2930101"/>
                  <a:gd name="connsiteX19" fmla="*/ 261041 w 1207700"/>
                  <a:gd name="connsiteY19" fmla="*/ 2777893 h 2930101"/>
                  <a:gd name="connsiteX20" fmla="*/ 261041 w 1207700"/>
                  <a:gd name="connsiteY20" fmla="*/ 1280477 h 2930101"/>
                  <a:gd name="connsiteX21" fmla="*/ 3649 w 1207700"/>
                  <a:gd name="connsiteY21" fmla="*/ 1283457 h 2930101"/>
                  <a:gd name="connsiteX22" fmla="*/ 0 w 1207700"/>
                  <a:gd name="connsiteY22" fmla="*/ 212785 h 2930101"/>
                  <a:gd name="connsiteX23" fmla="*/ 235789 w 1207700"/>
                  <a:gd name="connsiteY23" fmla="*/ 0 h 2930101"/>
                  <a:gd name="connsiteX0" fmla="*/ 490655 w 1207700"/>
                  <a:gd name="connsiteY0" fmla="*/ 92471 h 2931784"/>
                  <a:gd name="connsiteX1" fmla="*/ 614504 w 1207700"/>
                  <a:gd name="connsiteY1" fmla="*/ 252834 h 2931784"/>
                  <a:gd name="connsiteX2" fmla="*/ 694701 w 1207700"/>
                  <a:gd name="connsiteY2" fmla="*/ 102054 h 2931784"/>
                  <a:gd name="connsiteX3" fmla="*/ 512796 w 1207700"/>
                  <a:gd name="connsiteY3" fmla="*/ 99412 h 2931784"/>
                  <a:gd name="connsiteX4" fmla="*/ 490655 w 1207700"/>
                  <a:gd name="connsiteY4" fmla="*/ 92471 h 2931784"/>
                  <a:gd name="connsiteX5" fmla="*/ 235789 w 1207700"/>
                  <a:gd name="connsiteY5" fmla="*/ 0 h 2931784"/>
                  <a:gd name="connsiteX6" fmla="*/ 971910 w 1207700"/>
                  <a:gd name="connsiteY6" fmla="*/ 1 h 2931784"/>
                  <a:gd name="connsiteX7" fmla="*/ 1190446 w 1207700"/>
                  <a:gd name="connsiteY7" fmla="*/ 195534 h 2931784"/>
                  <a:gd name="connsiteX8" fmla="*/ 1207700 w 1207700"/>
                  <a:gd name="connsiteY8" fmla="*/ 391067 h 2931784"/>
                  <a:gd name="connsiteX9" fmla="*/ 683473 w 1207700"/>
                  <a:gd name="connsiteY9" fmla="*/ 384934 h 2931784"/>
                  <a:gd name="connsiteX10" fmla="*/ 680842 w 1207700"/>
                  <a:gd name="connsiteY10" fmla="*/ 358980 h 2931784"/>
                  <a:gd name="connsiteX11" fmla="*/ 671789 w 1207700"/>
                  <a:gd name="connsiteY11" fmla="*/ 270947 h 2931784"/>
                  <a:gd name="connsiteX12" fmla="*/ 533358 w 1207700"/>
                  <a:gd name="connsiteY12" fmla="*/ 259834 h 2931784"/>
                  <a:gd name="connsiteX13" fmla="*/ 523549 w 1207700"/>
                  <a:gd name="connsiteY13" fmla="*/ 379207 h 2931784"/>
                  <a:gd name="connsiteX14" fmla="*/ 523256 w 1207700"/>
                  <a:gd name="connsiteY14" fmla="*/ 383059 h 2931784"/>
                  <a:gd name="connsiteX15" fmla="*/ 309677 w 1207700"/>
                  <a:gd name="connsiteY15" fmla="*/ 380560 h 2931784"/>
                  <a:gd name="connsiteX16" fmla="*/ 310551 w 1207700"/>
                  <a:gd name="connsiteY16" fmla="*/ 856892 h 2931784"/>
                  <a:gd name="connsiteX17" fmla="*/ 564586 w 1207700"/>
                  <a:gd name="connsiteY17" fmla="*/ 1136703 h 2931784"/>
                  <a:gd name="connsiteX18" fmla="*/ 565530 w 1207700"/>
                  <a:gd name="connsiteY18" fmla="*/ 2795284 h 2931784"/>
                  <a:gd name="connsiteX19" fmla="*/ 261041 w 1207700"/>
                  <a:gd name="connsiteY19" fmla="*/ 2777893 h 2931784"/>
                  <a:gd name="connsiteX20" fmla="*/ 261041 w 1207700"/>
                  <a:gd name="connsiteY20" fmla="*/ 1280477 h 2931784"/>
                  <a:gd name="connsiteX21" fmla="*/ 3649 w 1207700"/>
                  <a:gd name="connsiteY21" fmla="*/ 1283457 h 2931784"/>
                  <a:gd name="connsiteX22" fmla="*/ 0 w 1207700"/>
                  <a:gd name="connsiteY22" fmla="*/ 212785 h 2931784"/>
                  <a:gd name="connsiteX23" fmla="*/ 235789 w 1207700"/>
                  <a:gd name="connsiteY23" fmla="*/ 0 h 2931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07700" h="2931784">
                    <a:moveTo>
                      <a:pt x="490655" y="92471"/>
                    </a:moveTo>
                    <a:cubicBezTo>
                      <a:pt x="458093" y="98891"/>
                      <a:pt x="551744" y="249701"/>
                      <a:pt x="614504" y="252834"/>
                    </a:cubicBezTo>
                    <a:cubicBezTo>
                      <a:pt x="653003" y="246611"/>
                      <a:pt x="799930" y="66000"/>
                      <a:pt x="694701" y="102054"/>
                    </a:cubicBezTo>
                    <a:cubicBezTo>
                      <a:pt x="602127" y="134640"/>
                      <a:pt x="592762" y="132880"/>
                      <a:pt x="512796" y="99412"/>
                    </a:cubicBezTo>
                    <a:cubicBezTo>
                      <a:pt x="502534" y="93584"/>
                      <a:pt x="495307" y="91554"/>
                      <a:pt x="490655" y="92471"/>
                    </a:cubicBezTo>
                    <a:close/>
                    <a:moveTo>
                      <a:pt x="235789" y="0"/>
                    </a:moveTo>
                    <a:lnTo>
                      <a:pt x="971910" y="1"/>
                    </a:lnTo>
                    <a:cubicBezTo>
                      <a:pt x="1142521" y="19171"/>
                      <a:pt x="1180862" y="95850"/>
                      <a:pt x="1190446" y="195534"/>
                    </a:cubicBezTo>
                    <a:cubicBezTo>
                      <a:pt x="1192364" y="262629"/>
                      <a:pt x="1201136" y="319015"/>
                      <a:pt x="1207700" y="391067"/>
                    </a:cubicBezTo>
                    <a:lnTo>
                      <a:pt x="683473" y="384934"/>
                    </a:lnTo>
                    <a:lnTo>
                      <a:pt x="680842" y="358980"/>
                    </a:lnTo>
                    <a:cubicBezTo>
                      <a:pt x="677339" y="325257"/>
                      <a:pt x="674208" y="295428"/>
                      <a:pt x="671789" y="270947"/>
                    </a:cubicBezTo>
                    <a:cubicBezTo>
                      <a:pt x="607604" y="300476"/>
                      <a:pt x="606088" y="324309"/>
                      <a:pt x="533358" y="259834"/>
                    </a:cubicBezTo>
                    <a:cubicBezTo>
                      <a:pt x="530032" y="301097"/>
                      <a:pt x="526706" y="340462"/>
                      <a:pt x="523549" y="379207"/>
                    </a:cubicBezTo>
                    <a:cubicBezTo>
                      <a:pt x="523451" y="380491"/>
                      <a:pt x="523354" y="381775"/>
                      <a:pt x="523256" y="383059"/>
                    </a:cubicBezTo>
                    <a:lnTo>
                      <a:pt x="309677" y="380560"/>
                    </a:lnTo>
                    <a:cubicBezTo>
                      <a:pt x="309968" y="539337"/>
                      <a:pt x="310260" y="698115"/>
                      <a:pt x="310551" y="856892"/>
                    </a:cubicBezTo>
                    <a:lnTo>
                      <a:pt x="564586" y="1136703"/>
                    </a:lnTo>
                    <a:cubicBezTo>
                      <a:pt x="561729" y="1691150"/>
                      <a:pt x="563629" y="2226562"/>
                      <a:pt x="565530" y="2795284"/>
                    </a:cubicBezTo>
                    <a:cubicBezTo>
                      <a:pt x="563183" y="2990329"/>
                      <a:pt x="261488" y="2969076"/>
                      <a:pt x="261041" y="2777893"/>
                    </a:cubicBezTo>
                    <a:cubicBezTo>
                      <a:pt x="267385" y="2261309"/>
                      <a:pt x="259455" y="1782787"/>
                      <a:pt x="261041" y="1280477"/>
                    </a:cubicBezTo>
                    <a:lnTo>
                      <a:pt x="3649" y="1283457"/>
                    </a:lnTo>
                    <a:cubicBezTo>
                      <a:pt x="2433" y="926566"/>
                      <a:pt x="1216" y="569676"/>
                      <a:pt x="0" y="212785"/>
                    </a:cubicBezTo>
                    <a:cubicBezTo>
                      <a:pt x="9935" y="73638"/>
                      <a:pt x="45049" y="12460"/>
                      <a:pt x="235789"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grpSp>
          <p:nvGrpSpPr>
            <p:cNvPr id="222" name="Group 221"/>
            <p:cNvGrpSpPr/>
            <p:nvPr/>
          </p:nvGrpSpPr>
          <p:grpSpPr>
            <a:xfrm>
              <a:off x="1766389" y="5017882"/>
              <a:ext cx="540159" cy="431726"/>
              <a:chOff x="3230535" y="2315028"/>
              <a:chExt cx="4203539" cy="3326439"/>
            </a:xfrm>
            <a:solidFill>
              <a:srgbClr val="F01D18"/>
            </a:solidFill>
            <a:effectLst/>
          </p:grpSpPr>
          <p:sp>
            <p:nvSpPr>
              <p:cNvPr id="331" name="Freeform 136"/>
              <p:cNvSpPr>
                <a:spLocks/>
              </p:cNvSpPr>
              <p:nvPr/>
            </p:nvSpPr>
            <p:spPr bwMode="auto">
              <a:xfrm>
                <a:off x="4150361" y="2315028"/>
                <a:ext cx="1259332" cy="125266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332" name="Freeform 135"/>
              <p:cNvSpPr>
                <a:spLocks/>
              </p:cNvSpPr>
              <p:nvPr/>
            </p:nvSpPr>
            <p:spPr bwMode="auto">
              <a:xfrm>
                <a:off x="3230535" y="3721741"/>
                <a:ext cx="2132200" cy="1565835"/>
              </a:xfrm>
              <a:custGeom>
                <a:avLst/>
                <a:gdLst>
                  <a:gd name="T0" fmla="*/ 102 w 320"/>
                  <a:gd name="T1" fmla="*/ 0 h 235"/>
                  <a:gd name="T2" fmla="*/ 186 w 320"/>
                  <a:gd name="T3" fmla="*/ 0 h 235"/>
                  <a:gd name="T4" fmla="*/ 233 w 320"/>
                  <a:gd name="T5" fmla="*/ 41 h 235"/>
                  <a:gd name="T6" fmla="*/ 279 w 320"/>
                  <a:gd name="T7" fmla="*/ 0 h 235"/>
                  <a:gd name="T8" fmla="*/ 320 w 320"/>
                  <a:gd name="T9" fmla="*/ 0 h 235"/>
                  <a:gd name="T10" fmla="*/ 314 w 320"/>
                  <a:gd name="T11" fmla="*/ 10 h 235"/>
                  <a:gd name="T12" fmla="*/ 226 w 320"/>
                  <a:gd name="T13" fmla="*/ 149 h 235"/>
                  <a:gd name="T14" fmla="*/ 221 w 320"/>
                  <a:gd name="T15" fmla="*/ 157 h 235"/>
                  <a:gd name="T16" fmla="*/ 219 w 320"/>
                  <a:gd name="T17" fmla="*/ 160 h 235"/>
                  <a:gd name="T18" fmla="*/ 219 w 320"/>
                  <a:gd name="T19" fmla="*/ 160 h 235"/>
                  <a:gd name="T20" fmla="*/ 214 w 320"/>
                  <a:gd name="T21" fmla="*/ 175 h 235"/>
                  <a:gd name="T22" fmla="*/ 213 w 320"/>
                  <a:gd name="T23" fmla="*/ 191 h 235"/>
                  <a:gd name="T24" fmla="*/ 214 w 320"/>
                  <a:gd name="T25" fmla="*/ 207 h 235"/>
                  <a:gd name="T26" fmla="*/ 219 w 320"/>
                  <a:gd name="T27" fmla="*/ 222 h 235"/>
                  <a:gd name="T28" fmla="*/ 229 w 320"/>
                  <a:gd name="T29" fmla="*/ 235 h 235"/>
                  <a:gd name="T30" fmla="*/ 12 w 320"/>
                  <a:gd name="T31" fmla="*/ 235 h 235"/>
                  <a:gd name="T32" fmla="*/ 8 w 320"/>
                  <a:gd name="T33" fmla="*/ 234 h 235"/>
                  <a:gd name="T34" fmla="*/ 4 w 320"/>
                  <a:gd name="T35" fmla="*/ 231 h 235"/>
                  <a:gd name="T36" fmla="*/ 1 w 320"/>
                  <a:gd name="T37" fmla="*/ 229 h 235"/>
                  <a:gd name="T38" fmla="*/ 0 w 320"/>
                  <a:gd name="T39" fmla="*/ 225 h 235"/>
                  <a:gd name="T40" fmla="*/ 0 w 320"/>
                  <a:gd name="T41" fmla="*/ 149 h 235"/>
                  <a:gd name="T42" fmla="*/ 0 w 320"/>
                  <a:gd name="T43" fmla="*/ 145 h 235"/>
                  <a:gd name="T44" fmla="*/ 0 w 320"/>
                  <a:gd name="T45" fmla="*/ 145 h 235"/>
                  <a:gd name="T46" fmla="*/ 2 w 320"/>
                  <a:gd name="T47" fmla="*/ 113 h 235"/>
                  <a:gd name="T48" fmla="*/ 9 w 320"/>
                  <a:gd name="T49" fmla="*/ 84 h 235"/>
                  <a:gd name="T50" fmla="*/ 20 w 320"/>
                  <a:gd name="T51" fmla="*/ 59 h 235"/>
                  <a:gd name="T52" fmla="*/ 33 w 320"/>
                  <a:gd name="T53" fmla="*/ 39 h 235"/>
                  <a:gd name="T54" fmla="*/ 49 w 320"/>
                  <a:gd name="T55" fmla="*/ 21 h 235"/>
                  <a:gd name="T56" fmla="*/ 67 w 320"/>
                  <a:gd name="T57" fmla="*/ 9 h 235"/>
                  <a:gd name="T58" fmla="*/ 84 w 320"/>
                  <a:gd name="T59" fmla="*/ 2 h 235"/>
                  <a:gd name="T60" fmla="*/ 102 w 320"/>
                  <a:gd name="T61" fmla="*/ 0 h 235"/>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688 w 10000"/>
                  <a:gd name="connsiteY8" fmla="*/ 7447 h 10000"/>
                  <a:gd name="connsiteX9" fmla="*/ 6656 w 10000"/>
                  <a:gd name="connsiteY9" fmla="*/ 8128 h 10000"/>
                  <a:gd name="connsiteX10" fmla="*/ 6688 w 10000"/>
                  <a:gd name="connsiteY10" fmla="*/ 8809 h 10000"/>
                  <a:gd name="connsiteX11" fmla="*/ 6844 w 10000"/>
                  <a:gd name="connsiteY11" fmla="*/ 9447 h 10000"/>
                  <a:gd name="connsiteX12" fmla="*/ 7156 w 10000"/>
                  <a:gd name="connsiteY12" fmla="*/ 10000 h 10000"/>
                  <a:gd name="connsiteX13" fmla="*/ 375 w 10000"/>
                  <a:gd name="connsiteY13" fmla="*/ 10000 h 10000"/>
                  <a:gd name="connsiteX14" fmla="*/ 250 w 10000"/>
                  <a:gd name="connsiteY14" fmla="*/ 9957 h 10000"/>
                  <a:gd name="connsiteX15" fmla="*/ 125 w 10000"/>
                  <a:gd name="connsiteY15" fmla="*/ 9830 h 10000"/>
                  <a:gd name="connsiteX16" fmla="*/ 31 w 10000"/>
                  <a:gd name="connsiteY16" fmla="*/ 9745 h 10000"/>
                  <a:gd name="connsiteX17" fmla="*/ 0 w 10000"/>
                  <a:gd name="connsiteY17" fmla="*/ 9574 h 10000"/>
                  <a:gd name="connsiteX18" fmla="*/ 0 w 10000"/>
                  <a:gd name="connsiteY18" fmla="*/ 6340 h 10000"/>
                  <a:gd name="connsiteX19" fmla="*/ 0 w 10000"/>
                  <a:gd name="connsiteY19" fmla="*/ 6170 h 10000"/>
                  <a:gd name="connsiteX20" fmla="*/ 0 w 10000"/>
                  <a:gd name="connsiteY20" fmla="*/ 6170 h 10000"/>
                  <a:gd name="connsiteX21" fmla="*/ 63 w 10000"/>
                  <a:gd name="connsiteY21" fmla="*/ 4809 h 10000"/>
                  <a:gd name="connsiteX22" fmla="*/ 281 w 10000"/>
                  <a:gd name="connsiteY22" fmla="*/ 3574 h 10000"/>
                  <a:gd name="connsiteX23" fmla="*/ 625 w 10000"/>
                  <a:gd name="connsiteY23" fmla="*/ 2511 h 10000"/>
                  <a:gd name="connsiteX24" fmla="*/ 1031 w 10000"/>
                  <a:gd name="connsiteY24" fmla="*/ 1660 h 10000"/>
                  <a:gd name="connsiteX25" fmla="*/ 1531 w 10000"/>
                  <a:gd name="connsiteY25" fmla="*/ 894 h 10000"/>
                  <a:gd name="connsiteX26" fmla="*/ 2094 w 10000"/>
                  <a:gd name="connsiteY26" fmla="*/ 383 h 10000"/>
                  <a:gd name="connsiteX27" fmla="*/ 2625 w 10000"/>
                  <a:gd name="connsiteY27" fmla="*/ 85 h 10000"/>
                  <a:gd name="connsiteX28" fmla="*/ 3188 w 10000"/>
                  <a:gd name="connsiteY28"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88 w 10000"/>
                  <a:gd name="connsiteY7" fmla="*/ 7447 h 10000"/>
                  <a:gd name="connsiteX8" fmla="*/ 6656 w 10000"/>
                  <a:gd name="connsiteY8" fmla="*/ 8128 h 10000"/>
                  <a:gd name="connsiteX9" fmla="*/ 6688 w 10000"/>
                  <a:gd name="connsiteY9" fmla="*/ 8809 h 10000"/>
                  <a:gd name="connsiteX10" fmla="*/ 6844 w 10000"/>
                  <a:gd name="connsiteY10" fmla="*/ 9447 h 10000"/>
                  <a:gd name="connsiteX11" fmla="*/ 7156 w 10000"/>
                  <a:gd name="connsiteY11" fmla="*/ 10000 h 10000"/>
                  <a:gd name="connsiteX12" fmla="*/ 375 w 10000"/>
                  <a:gd name="connsiteY12" fmla="*/ 10000 h 10000"/>
                  <a:gd name="connsiteX13" fmla="*/ 250 w 10000"/>
                  <a:gd name="connsiteY13" fmla="*/ 9957 h 10000"/>
                  <a:gd name="connsiteX14" fmla="*/ 125 w 10000"/>
                  <a:gd name="connsiteY14" fmla="*/ 9830 h 10000"/>
                  <a:gd name="connsiteX15" fmla="*/ 31 w 10000"/>
                  <a:gd name="connsiteY15" fmla="*/ 9745 h 10000"/>
                  <a:gd name="connsiteX16" fmla="*/ 0 w 10000"/>
                  <a:gd name="connsiteY16" fmla="*/ 9574 h 10000"/>
                  <a:gd name="connsiteX17" fmla="*/ 0 w 10000"/>
                  <a:gd name="connsiteY17" fmla="*/ 6340 h 10000"/>
                  <a:gd name="connsiteX18" fmla="*/ 0 w 10000"/>
                  <a:gd name="connsiteY18" fmla="*/ 6170 h 10000"/>
                  <a:gd name="connsiteX19" fmla="*/ 0 w 10000"/>
                  <a:gd name="connsiteY19" fmla="*/ 6170 h 10000"/>
                  <a:gd name="connsiteX20" fmla="*/ 63 w 10000"/>
                  <a:gd name="connsiteY20" fmla="*/ 4809 h 10000"/>
                  <a:gd name="connsiteX21" fmla="*/ 281 w 10000"/>
                  <a:gd name="connsiteY21" fmla="*/ 3574 h 10000"/>
                  <a:gd name="connsiteX22" fmla="*/ 625 w 10000"/>
                  <a:gd name="connsiteY22" fmla="*/ 2511 h 10000"/>
                  <a:gd name="connsiteX23" fmla="*/ 1031 w 10000"/>
                  <a:gd name="connsiteY23" fmla="*/ 1660 h 10000"/>
                  <a:gd name="connsiteX24" fmla="*/ 1531 w 10000"/>
                  <a:gd name="connsiteY24" fmla="*/ 894 h 10000"/>
                  <a:gd name="connsiteX25" fmla="*/ 2094 w 10000"/>
                  <a:gd name="connsiteY25" fmla="*/ 383 h 10000"/>
                  <a:gd name="connsiteX26" fmla="*/ 2625 w 10000"/>
                  <a:gd name="connsiteY26" fmla="*/ 85 h 10000"/>
                  <a:gd name="connsiteX27" fmla="*/ 3188 w 10000"/>
                  <a:gd name="connsiteY27"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56 w 10000"/>
                  <a:gd name="connsiteY7" fmla="*/ 8128 h 10000"/>
                  <a:gd name="connsiteX8" fmla="*/ 6688 w 10000"/>
                  <a:gd name="connsiteY8" fmla="*/ 8809 h 10000"/>
                  <a:gd name="connsiteX9" fmla="*/ 6844 w 10000"/>
                  <a:gd name="connsiteY9" fmla="*/ 9447 h 10000"/>
                  <a:gd name="connsiteX10" fmla="*/ 7156 w 10000"/>
                  <a:gd name="connsiteY10" fmla="*/ 10000 h 10000"/>
                  <a:gd name="connsiteX11" fmla="*/ 375 w 10000"/>
                  <a:gd name="connsiteY11" fmla="*/ 10000 h 10000"/>
                  <a:gd name="connsiteX12" fmla="*/ 250 w 10000"/>
                  <a:gd name="connsiteY12" fmla="*/ 9957 h 10000"/>
                  <a:gd name="connsiteX13" fmla="*/ 125 w 10000"/>
                  <a:gd name="connsiteY13" fmla="*/ 9830 h 10000"/>
                  <a:gd name="connsiteX14" fmla="*/ 31 w 10000"/>
                  <a:gd name="connsiteY14" fmla="*/ 9745 h 10000"/>
                  <a:gd name="connsiteX15" fmla="*/ 0 w 10000"/>
                  <a:gd name="connsiteY15" fmla="*/ 9574 h 10000"/>
                  <a:gd name="connsiteX16" fmla="*/ 0 w 10000"/>
                  <a:gd name="connsiteY16" fmla="*/ 6340 h 10000"/>
                  <a:gd name="connsiteX17" fmla="*/ 0 w 10000"/>
                  <a:gd name="connsiteY17" fmla="*/ 6170 h 10000"/>
                  <a:gd name="connsiteX18" fmla="*/ 0 w 10000"/>
                  <a:gd name="connsiteY18" fmla="*/ 6170 h 10000"/>
                  <a:gd name="connsiteX19" fmla="*/ 63 w 10000"/>
                  <a:gd name="connsiteY19" fmla="*/ 4809 h 10000"/>
                  <a:gd name="connsiteX20" fmla="*/ 281 w 10000"/>
                  <a:gd name="connsiteY20" fmla="*/ 3574 h 10000"/>
                  <a:gd name="connsiteX21" fmla="*/ 625 w 10000"/>
                  <a:gd name="connsiteY21" fmla="*/ 2511 h 10000"/>
                  <a:gd name="connsiteX22" fmla="*/ 1031 w 10000"/>
                  <a:gd name="connsiteY22" fmla="*/ 1660 h 10000"/>
                  <a:gd name="connsiteX23" fmla="*/ 1531 w 10000"/>
                  <a:gd name="connsiteY23" fmla="*/ 894 h 10000"/>
                  <a:gd name="connsiteX24" fmla="*/ 2094 w 10000"/>
                  <a:gd name="connsiteY24" fmla="*/ 383 h 10000"/>
                  <a:gd name="connsiteX25" fmla="*/ 2625 w 10000"/>
                  <a:gd name="connsiteY25" fmla="*/ 85 h 10000"/>
                  <a:gd name="connsiteX26" fmla="*/ 3188 w 10000"/>
                  <a:gd name="connsiteY26"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88 w 10000"/>
                  <a:gd name="connsiteY7" fmla="*/ 8809 h 10000"/>
                  <a:gd name="connsiteX8" fmla="*/ 6844 w 10000"/>
                  <a:gd name="connsiteY8" fmla="*/ 9447 h 10000"/>
                  <a:gd name="connsiteX9" fmla="*/ 7156 w 10000"/>
                  <a:gd name="connsiteY9" fmla="*/ 10000 h 10000"/>
                  <a:gd name="connsiteX10" fmla="*/ 375 w 10000"/>
                  <a:gd name="connsiteY10" fmla="*/ 10000 h 10000"/>
                  <a:gd name="connsiteX11" fmla="*/ 250 w 10000"/>
                  <a:gd name="connsiteY11" fmla="*/ 9957 h 10000"/>
                  <a:gd name="connsiteX12" fmla="*/ 125 w 10000"/>
                  <a:gd name="connsiteY12" fmla="*/ 9830 h 10000"/>
                  <a:gd name="connsiteX13" fmla="*/ 31 w 10000"/>
                  <a:gd name="connsiteY13" fmla="*/ 9745 h 10000"/>
                  <a:gd name="connsiteX14" fmla="*/ 0 w 10000"/>
                  <a:gd name="connsiteY14" fmla="*/ 9574 h 10000"/>
                  <a:gd name="connsiteX15" fmla="*/ 0 w 10000"/>
                  <a:gd name="connsiteY15" fmla="*/ 6340 h 10000"/>
                  <a:gd name="connsiteX16" fmla="*/ 0 w 10000"/>
                  <a:gd name="connsiteY16" fmla="*/ 6170 h 10000"/>
                  <a:gd name="connsiteX17" fmla="*/ 0 w 10000"/>
                  <a:gd name="connsiteY17" fmla="*/ 6170 h 10000"/>
                  <a:gd name="connsiteX18" fmla="*/ 63 w 10000"/>
                  <a:gd name="connsiteY18" fmla="*/ 4809 h 10000"/>
                  <a:gd name="connsiteX19" fmla="*/ 281 w 10000"/>
                  <a:gd name="connsiteY19" fmla="*/ 3574 h 10000"/>
                  <a:gd name="connsiteX20" fmla="*/ 625 w 10000"/>
                  <a:gd name="connsiteY20" fmla="*/ 2511 h 10000"/>
                  <a:gd name="connsiteX21" fmla="*/ 1031 w 10000"/>
                  <a:gd name="connsiteY21" fmla="*/ 1660 h 10000"/>
                  <a:gd name="connsiteX22" fmla="*/ 1531 w 10000"/>
                  <a:gd name="connsiteY22" fmla="*/ 894 h 10000"/>
                  <a:gd name="connsiteX23" fmla="*/ 2094 w 10000"/>
                  <a:gd name="connsiteY23" fmla="*/ 383 h 10000"/>
                  <a:gd name="connsiteX24" fmla="*/ 2625 w 10000"/>
                  <a:gd name="connsiteY24" fmla="*/ 85 h 10000"/>
                  <a:gd name="connsiteX25" fmla="*/ 3188 w 10000"/>
                  <a:gd name="connsiteY25"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9447 h 10000"/>
                  <a:gd name="connsiteX8" fmla="*/ 7156 w 10000"/>
                  <a:gd name="connsiteY8" fmla="*/ 10000 h 10000"/>
                  <a:gd name="connsiteX9" fmla="*/ 375 w 10000"/>
                  <a:gd name="connsiteY9" fmla="*/ 10000 h 10000"/>
                  <a:gd name="connsiteX10" fmla="*/ 250 w 10000"/>
                  <a:gd name="connsiteY10" fmla="*/ 9957 h 10000"/>
                  <a:gd name="connsiteX11" fmla="*/ 125 w 10000"/>
                  <a:gd name="connsiteY11" fmla="*/ 9830 h 10000"/>
                  <a:gd name="connsiteX12" fmla="*/ 31 w 10000"/>
                  <a:gd name="connsiteY12" fmla="*/ 9745 h 10000"/>
                  <a:gd name="connsiteX13" fmla="*/ 0 w 10000"/>
                  <a:gd name="connsiteY13" fmla="*/ 9574 h 10000"/>
                  <a:gd name="connsiteX14" fmla="*/ 0 w 10000"/>
                  <a:gd name="connsiteY14" fmla="*/ 6340 h 10000"/>
                  <a:gd name="connsiteX15" fmla="*/ 0 w 10000"/>
                  <a:gd name="connsiteY15" fmla="*/ 6170 h 10000"/>
                  <a:gd name="connsiteX16" fmla="*/ 0 w 10000"/>
                  <a:gd name="connsiteY16" fmla="*/ 6170 h 10000"/>
                  <a:gd name="connsiteX17" fmla="*/ 63 w 10000"/>
                  <a:gd name="connsiteY17" fmla="*/ 4809 h 10000"/>
                  <a:gd name="connsiteX18" fmla="*/ 281 w 10000"/>
                  <a:gd name="connsiteY18" fmla="*/ 3574 h 10000"/>
                  <a:gd name="connsiteX19" fmla="*/ 625 w 10000"/>
                  <a:gd name="connsiteY19" fmla="*/ 2511 h 10000"/>
                  <a:gd name="connsiteX20" fmla="*/ 1031 w 10000"/>
                  <a:gd name="connsiteY20" fmla="*/ 1660 h 10000"/>
                  <a:gd name="connsiteX21" fmla="*/ 1531 w 10000"/>
                  <a:gd name="connsiteY21" fmla="*/ 894 h 10000"/>
                  <a:gd name="connsiteX22" fmla="*/ 2094 w 10000"/>
                  <a:gd name="connsiteY22" fmla="*/ 383 h 10000"/>
                  <a:gd name="connsiteX23" fmla="*/ 2625 w 10000"/>
                  <a:gd name="connsiteY23" fmla="*/ 85 h 10000"/>
                  <a:gd name="connsiteX24" fmla="*/ 3188 w 10000"/>
                  <a:gd name="connsiteY24"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392 w 10204"/>
                  <a:gd name="connsiteY0" fmla="*/ 0 h 10000"/>
                  <a:gd name="connsiteX1" fmla="*/ 6017 w 10204"/>
                  <a:gd name="connsiteY1" fmla="*/ 0 h 10000"/>
                  <a:gd name="connsiteX2" fmla="*/ 7485 w 10204"/>
                  <a:gd name="connsiteY2" fmla="*/ 1745 h 10000"/>
                  <a:gd name="connsiteX3" fmla="*/ 8923 w 10204"/>
                  <a:gd name="connsiteY3" fmla="*/ 0 h 10000"/>
                  <a:gd name="connsiteX4" fmla="*/ 10204 w 10204"/>
                  <a:gd name="connsiteY4" fmla="*/ 0 h 10000"/>
                  <a:gd name="connsiteX5" fmla="*/ 7110 w 10204"/>
                  <a:gd name="connsiteY5" fmla="*/ 6681 h 10000"/>
                  <a:gd name="connsiteX6" fmla="*/ 7360 w 10204"/>
                  <a:gd name="connsiteY6" fmla="*/ 10000 h 10000"/>
                  <a:gd name="connsiteX7" fmla="*/ 579 w 10204"/>
                  <a:gd name="connsiteY7" fmla="*/ 10000 h 10000"/>
                  <a:gd name="connsiteX8" fmla="*/ 329 w 10204"/>
                  <a:gd name="connsiteY8" fmla="*/ 9830 h 10000"/>
                  <a:gd name="connsiteX9" fmla="*/ 235 w 10204"/>
                  <a:gd name="connsiteY9" fmla="*/ 9745 h 10000"/>
                  <a:gd name="connsiteX10" fmla="*/ 204 w 10204"/>
                  <a:gd name="connsiteY10" fmla="*/ 9574 h 10000"/>
                  <a:gd name="connsiteX11" fmla="*/ 204 w 10204"/>
                  <a:gd name="connsiteY11" fmla="*/ 6340 h 10000"/>
                  <a:gd name="connsiteX12" fmla="*/ 204 w 10204"/>
                  <a:gd name="connsiteY12" fmla="*/ 6170 h 10000"/>
                  <a:gd name="connsiteX13" fmla="*/ 204 w 10204"/>
                  <a:gd name="connsiteY13" fmla="*/ 6170 h 10000"/>
                  <a:gd name="connsiteX14" fmla="*/ 267 w 10204"/>
                  <a:gd name="connsiteY14" fmla="*/ 4809 h 10000"/>
                  <a:gd name="connsiteX15" fmla="*/ 485 w 10204"/>
                  <a:gd name="connsiteY15" fmla="*/ 3574 h 10000"/>
                  <a:gd name="connsiteX16" fmla="*/ 829 w 10204"/>
                  <a:gd name="connsiteY16" fmla="*/ 2511 h 10000"/>
                  <a:gd name="connsiteX17" fmla="*/ 1235 w 10204"/>
                  <a:gd name="connsiteY17" fmla="*/ 1660 h 10000"/>
                  <a:gd name="connsiteX18" fmla="*/ 1735 w 10204"/>
                  <a:gd name="connsiteY18" fmla="*/ 894 h 10000"/>
                  <a:gd name="connsiteX19" fmla="*/ 2298 w 10204"/>
                  <a:gd name="connsiteY19" fmla="*/ 383 h 10000"/>
                  <a:gd name="connsiteX20" fmla="*/ 2829 w 10204"/>
                  <a:gd name="connsiteY20" fmla="*/ 85 h 10000"/>
                  <a:gd name="connsiteX21" fmla="*/ 3392 w 10204"/>
                  <a:gd name="connsiteY21" fmla="*/ 0 h 10000"/>
                  <a:gd name="connsiteX0" fmla="*/ 3429 w 10241"/>
                  <a:gd name="connsiteY0" fmla="*/ 0 h 10000"/>
                  <a:gd name="connsiteX1" fmla="*/ 6054 w 10241"/>
                  <a:gd name="connsiteY1" fmla="*/ 0 h 10000"/>
                  <a:gd name="connsiteX2" fmla="*/ 7522 w 10241"/>
                  <a:gd name="connsiteY2" fmla="*/ 1745 h 10000"/>
                  <a:gd name="connsiteX3" fmla="*/ 8960 w 10241"/>
                  <a:gd name="connsiteY3" fmla="*/ 0 h 10000"/>
                  <a:gd name="connsiteX4" fmla="*/ 10241 w 10241"/>
                  <a:gd name="connsiteY4" fmla="*/ 0 h 10000"/>
                  <a:gd name="connsiteX5" fmla="*/ 7147 w 10241"/>
                  <a:gd name="connsiteY5" fmla="*/ 6681 h 10000"/>
                  <a:gd name="connsiteX6" fmla="*/ 7397 w 10241"/>
                  <a:gd name="connsiteY6" fmla="*/ 10000 h 10000"/>
                  <a:gd name="connsiteX7" fmla="*/ 616 w 10241"/>
                  <a:gd name="connsiteY7" fmla="*/ 10000 h 10000"/>
                  <a:gd name="connsiteX8" fmla="*/ 272 w 10241"/>
                  <a:gd name="connsiteY8" fmla="*/ 9745 h 10000"/>
                  <a:gd name="connsiteX9" fmla="*/ 241 w 10241"/>
                  <a:gd name="connsiteY9" fmla="*/ 9574 h 10000"/>
                  <a:gd name="connsiteX10" fmla="*/ 241 w 10241"/>
                  <a:gd name="connsiteY10" fmla="*/ 6340 h 10000"/>
                  <a:gd name="connsiteX11" fmla="*/ 241 w 10241"/>
                  <a:gd name="connsiteY11" fmla="*/ 6170 h 10000"/>
                  <a:gd name="connsiteX12" fmla="*/ 241 w 10241"/>
                  <a:gd name="connsiteY12" fmla="*/ 6170 h 10000"/>
                  <a:gd name="connsiteX13" fmla="*/ 304 w 10241"/>
                  <a:gd name="connsiteY13" fmla="*/ 4809 h 10000"/>
                  <a:gd name="connsiteX14" fmla="*/ 522 w 10241"/>
                  <a:gd name="connsiteY14" fmla="*/ 3574 h 10000"/>
                  <a:gd name="connsiteX15" fmla="*/ 866 w 10241"/>
                  <a:gd name="connsiteY15" fmla="*/ 2511 h 10000"/>
                  <a:gd name="connsiteX16" fmla="*/ 1272 w 10241"/>
                  <a:gd name="connsiteY16" fmla="*/ 1660 h 10000"/>
                  <a:gd name="connsiteX17" fmla="*/ 1772 w 10241"/>
                  <a:gd name="connsiteY17" fmla="*/ 894 h 10000"/>
                  <a:gd name="connsiteX18" fmla="*/ 2335 w 10241"/>
                  <a:gd name="connsiteY18" fmla="*/ 383 h 10000"/>
                  <a:gd name="connsiteX19" fmla="*/ 2866 w 10241"/>
                  <a:gd name="connsiteY19" fmla="*/ 85 h 10000"/>
                  <a:gd name="connsiteX20" fmla="*/ 3429 w 10241"/>
                  <a:gd name="connsiteY20" fmla="*/ 0 h 10000"/>
                  <a:gd name="connsiteX0" fmla="*/ 3442 w 10254"/>
                  <a:gd name="connsiteY0" fmla="*/ 0 h 10000"/>
                  <a:gd name="connsiteX1" fmla="*/ 6067 w 10254"/>
                  <a:gd name="connsiteY1" fmla="*/ 0 h 10000"/>
                  <a:gd name="connsiteX2" fmla="*/ 7535 w 10254"/>
                  <a:gd name="connsiteY2" fmla="*/ 1745 h 10000"/>
                  <a:gd name="connsiteX3" fmla="*/ 8973 w 10254"/>
                  <a:gd name="connsiteY3" fmla="*/ 0 h 10000"/>
                  <a:gd name="connsiteX4" fmla="*/ 10254 w 10254"/>
                  <a:gd name="connsiteY4" fmla="*/ 0 h 10000"/>
                  <a:gd name="connsiteX5" fmla="*/ 7160 w 10254"/>
                  <a:gd name="connsiteY5" fmla="*/ 6681 h 10000"/>
                  <a:gd name="connsiteX6" fmla="*/ 7410 w 10254"/>
                  <a:gd name="connsiteY6" fmla="*/ 10000 h 10000"/>
                  <a:gd name="connsiteX7" fmla="*/ 629 w 10254"/>
                  <a:gd name="connsiteY7" fmla="*/ 10000 h 10000"/>
                  <a:gd name="connsiteX8" fmla="*/ 254 w 10254"/>
                  <a:gd name="connsiteY8" fmla="*/ 9574 h 10000"/>
                  <a:gd name="connsiteX9" fmla="*/ 254 w 10254"/>
                  <a:gd name="connsiteY9" fmla="*/ 6340 h 10000"/>
                  <a:gd name="connsiteX10" fmla="*/ 254 w 10254"/>
                  <a:gd name="connsiteY10" fmla="*/ 6170 h 10000"/>
                  <a:gd name="connsiteX11" fmla="*/ 254 w 10254"/>
                  <a:gd name="connsiteY11" fmla="*/ 6170 h 10000"/>
                  <a:gd name="connsiteX12" fmla="*/ 317 w 10254"/>
                  <a:gd name="connsiteY12" fmla="*/ 4809 h 10000"/>
                  <a:gd name="connsiteX13" fmla="*/ 535 w 10254"/>
                  <a:gd name="connsiteY13" fmla="*/ 3574 h 10000"/>
                  <a:gd name="connsiteX14" fmla="*/ 879 w 10254"/>
                  <a:gd name="connsiteY14" fmla="*/ 2511 h 10000"/>
                  <a:gd name="connsiteX15" fmla="*/ 1285 w 10254"/>
                  <a:gd name="connsiteY15" fmla="*/ 1660 h 10000"/>
                  <a:gd name="connsiteX16" fmla="*/ 1785 w 10254"/>
                  <a:gd name="connsiteY16" fmla="*/ 894 h 10000"/>
                  <a:gd name="connsiteX17" fmla="*/ 2348 w 10254"/>
                  <a:gd name="connsiteY17" fmla="*/ 383 h 10000"/>
                  <a:gd name="connsiteX18" fmla="*/ 2879 w 10254"/>
                  <a:gd name="connsiteY18" fmla="*/ 85 h 10000"/>
                  <a:gd name="connsiteX19" fmla="*/ 3442 w 10254"/>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2094 w 10000"/>
                  <a:gd name="connsiteY16" fmla="*/ 383 h 10000"/>
                  <a:gd name="connsiteX17" fmla="*/ 2625 w 10000"/>
                  <a:gd name="connsiteY17" fmla="*/ 85 h 10000"/>
                  <a:gd name="connsiteX18" fmla="*/ 3188 w 10000"/>
                  <a:gd name="connsiteY18"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2094 w 10000"/>
                  <a:gd name="connsiteY16" fmla="*/ 383 h 10000"/>
                  <a:gd name="connsiteX17" fmla="*/ 3188 w 10000"/>
                  <a:gd name="connsiteY17"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3188 w 10000"/>
                  <a:gd name="connsiteY16"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3188 w 10000"/>
                  <a:gd name="connsiteY15"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3188 w 10000"/>
                  <a:gd name="connsiteY14"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3188 w 10000"/>
                  <a:gd name="connsiteY1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3188 w 10000"/>
                  <a:gd name="connsiteY1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000">
                    <a:moveTo>
                      <a:pt x="3188" y="0"/>
                    </a:moveTo>
                    <a:lnTo>
                      <a:pt x="5813" y="0"/>
                    </a:lnTo>
                    <a:lnTo>
                      <a:pt x="7281" y="1745"/>
                    </a:lnTo>
                    <a:lnTo>
                      <a:pt x="8719" y="0"/>
                    </a:lnTo>
                    <a:lnTo>
                      <a:pt x="10000" y="0"/>
                    </a:lnTo>
                    <a:cubicBezTo>
                      <a:pt x="9419" y="1266"/>
                      <a:pt x="7536" y="5303"/>
                      <a:pt x="6906" y="6681"/>
                    </a:cubicBezTo>
                    <a:cubicBezTo>
                      <a:pt x="6519" y="7747"/>
                      <a:pt x="6580" y="9143"/>
                      <a:pt x="7156" y="10000"/>
                    </a:cubicBezTo>
                    <a:lnTo>
                      <a:pt x="375" y="10000"/>
                    </a:lnTo>
                    <a:cubicBezTo>
                      <a:pt x="142" y="10005"/>
                      <a:pt x="6" y="9865"/>
                      <a:pt x="0" y="9574"/>
                    </a:cubicBezTo>
                    <a:lnTo>
                      <a:pt x="0" y="6170"/>
                    </a:lnTo>
                    <a:cubicBezTo>
                      <a:pt x="21" y="5716"/>
                      <a:pt x="42" y="5263"/>
                      <a:pt x="63" y="4809"/>
                    </a:cubicBezTo>
                    <a:cubicBezTo>
                      <a:pt x="371" y="2640"/>
                      <a:pt x="1382" y="71"/>
                      <a:pt x="3188"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333" name="Freeform 332"/>
              <p:cNvSpPr>
                <a:spLocks/>
              </p:cNvSpPr>
              <p:nvPr/>
            </p:nvSpPr>
            <p:spPr bwMode="auto">
              <a:xfrm>
                <a:off x="4800140" y="3243740"/>
                <a:ext cx="2633934" cy="2397727"/>
              </a:xfrm>
              <a:custGeom>
                <a:avLst/>
                <a:gdLst>
                  <a:gd name="connsiteX0" fmla="*/ 1226863 w 2633934"/>
                  <a:gd name="connsiteY0" fmla="*/ 886831 h 2397727"/>
                  <a:gd name="connsiteX1" fmla="*/ 716997 w 2633934"/>
                  <a:gd name="connsiteY1" fmla="*/ 967320 h 2397727"/>
                  <a:gd name="connsiteX2" fmla="*/ 714458 w 2633934"/>
                  <a:gd name="connsiteY2" fmla="*/ 1017588 h 2397727"/>
                  <a:gd name="connsiteX3" fmla="*/ 1107193 w 2633934"/>
                  <a:gd name="connsiteY3" fmla="*/ 1756234 h 2397727"/>
                  <a:gd name="connsiteX4" fmla="*/ 1134647 w 2633934"/>
                  <a:gd name="connsiteY4" fmla="*/ 1772912 h 2397727"/>
                  <a:gd name="connsiteX5" fmla="*/ 1488699 w 2633934"/>
                  <a:gd name="connsiteY5" fmla="*/ 1489294 h 2397727"/>
                  <a:gd name="connsiteX6" fmla="*/ 1422685 w 2633934"/>
                  <a:gd name="connsiteY6" fmla="*/ 1468802 h 2397727"/>
                  <a:gd name="connsiteX7" fmla="*/ 1171371 w 2633934"/>
                  <a:gd name="connsiteY7" fmla="*/ 1089658 h 2397727"/>
                  <a:gd name="connsiteX8" fmla="*/ 1203707 w 2633934"/>
                  <a:gd name="connsiteY8" fmla="*/ 929492 h 2397727"/>
                  <a:gd name="connsiteX9" fmla="*/ 1582851 w 2633934"/>
                  <a:gd name="connsiteY9" fmla="*/ 847247 h 2397727"/>
                  <a:gd name="connsiteX10" fmla="*/ 1340440 w 2633934"/>
                  <a:gd name="connsiteY10" fmla="*/ 1089658 h 2397727"/>
                  <a:gd name="connsiteX11" fmla="*/ 1582851 w 2633934"/>
                  <a:gd name="connsiteY11" fmla="*/ 1332069 h 2397727"/>
                  <a:gd name="connsiteX12" fmla="*/ 1825262 w 2633934"/>
                  <a:gd name="connsiteY12" fmla="*/ 1089658 h 2397727"/>
                  <a:gd name="connsiteX13" fmla="*/ 1582851 w 2633934"/>
                  <a:gd name="connsiteY13" fmla="*/ 847247 h 2397727"/>
                  <a:gd name="connsiteX14" fmla="*/ 1605234 w 2633934"/>
                  <a:gd name="connsiteY14" fmla="*/ 126812 h 2397727"/>
                  <a:gd name="connsiteX15" fmla="*/ 754506 w 2633934"/>
                  <a:gd name="connsiteY15" fmla="*/ 752699 h 2397727"/>
                  <a:gd name="connsiteX16" fmla="*/ 738914 w 2633934"/>
                  <a:gd name="connsiteY16" fmla="*/ 813339 h 2397727"/>
                  <a:gd name="connsiteX17" fmla="*/ 1418192 w 2633934"/>
                  <a:gd name="connsiteY17" fmla="*/ 712953 h 2397727"/>
                  <a:gd name="connsiteX18" fmla="*/ 1422685 w 2633934"/>
                  <a:gd name="connsiteY18" fmla="*/ 710514 h 2397727"/>
                  <a:gd name="connsiteX19" fmla="*/ 1582851 w 2633934"/>
                  <a:gd name="connsiteY19" fmla="*/ 678178 h 2397727"/>
                  <a:gd name="connsiteX20" fmla="*/ 1994331 w 2633934"/>
                  <a:gd name="connsiteY20" fmla="*/ 1089658 h 2397727"/>
                  <a:gd name="connsiteX21" fmla="*/ 1743018 w 2633934"/>
                  <a:gd name="connsiteY21" fmla="*/ 1468802 h 2397727"/>
                  <a:gd name="connsiteX22" fmla="*/ 1733573 w 2633934"/>
                  <a:gd name="connsiteY22" fmla="*/ 1471734 h 2397727"/>
                  <a:gd name="connsiteX23" fmla="*/ 1273270 w 2633934"/>
                  <a:gd name="connsiteY23" fmla="*/ 1843767 h 2397727"/>
                  <a:gd name="connsiteX24" fmla="*/ 1340345 w 2633934"/>
                  <a:gd name="connsiteY24" fmla="*/ 1868317 h 2397727"/>
                  <a:gd name="connsiteX25" fmla="*/ 1605234 w 2633934"/>
                  <a:gd name="connsiteY25" fmla="*/ 1908364 h 2397727"/>
                  <a:gd name="connsiteX26" fmla="*/ 2496010 w 2633934"/>
                  <a:gd name="connsiteY26" fmla="*/ 1017588 h 2397727"/>
                  <a:gd name="connsiteX27" fmla="*/ 1605234 w 2633934"/>
                  <a:gd name="connsiteY27" fmla="*/ 126812 h 2397727"/>
                  <a:gd name="connsiteX28" fmla="*/ 1605234 w 2633934"/>
                  <a:gd name="connsiteY28" fmla="*/ 0 h 2397727"/>
                  <a:gd name="connsiteX29" fmla="*/ 2633934 w 2633934"/>
                  <a:gd name="connsiteY29" fmla="*/ 1028700 h 2397727"/>
                  <a:gd name="connsiteX30" fmla="*/ 1710413 w 2633934"/>
                  <a:gd name="connsiteY30" fmla="*/ 2052089 h 2397727"/>
                  <a:gd name="connsiteX31" fmla="*/ 1633952 w 2633934"/>
                  <a:gd name="connsiteY31" fmla="*/ 2055950 h 2397727"/>
                  <a:gd name="connsiteX32" fmla="*/ 1636668 w 2633934"/>
                  <a:gd name="connsiteY32" fmla="*/ 2060258 h 2397727"/>
                  <a:gd name="connsiteX33" fmla="*/ 630824 w 2633934"/>
                  <a:gd name="connsiteY33" fmla="*/ 2060259 h 2397727"/>
                  <a:gd name="connsiteX34" fmla="*/ 555291 w 2633934"/>
                  <a:gd name="connsiteY34" fmla="*/ 2323623 h 2397727"/>
                  <a:gd name="connsiteX35" fmla="*/ 276685 w 2633934"/>
                  <a:gd name="connsiteY35" fmla="*/ 2318860 h 2397727"/>
                  <a:gd name="connsiteX36" fmla="*/ 243347 w 2633934"/>
                  <a:gd name="connsiteY36" fmla="*/ 2054541 h 2397727"/>
                  <a:gd name="connsiteX37" fmla="*/ 64087 w 2633934"/>
                  <a:gd name="connsiteY37" fmla="*/ 1549715 h 2397727"/>
                  <a:gd name="connsiteX38" fmla="*/ 657008 w 2633934"/>
                  <a:gd name="connsiteY38" fmla="*/ 629285 h 2397727"/>
                  <a:gd name="connsiteX39" fmla="*/ 657375 w 2633934"/>
                  <a:gd name="connsiteY39" fmla="*/ 628284 h 2397727"/>
                  <a:gd name="connsiteX40" fmla="*/ 1605234 w 2633934"/>
                  <a:gd name="connsiteY40" fmla="*/ 0 h 2397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633934" h="2397727">
                    <a:moveTo>
                      <a:pt x="1226863" y="886831"/>
                    </a:moveTo>
                    <a:lnTo>
                      <a:pt x="716997" y="967320"/>
                    </a:lnTo>
                    <a:lnTo>
                      <a:pt x="714458" y="1017588"/>
                    </a:lnTo>
                    <a:cubicBezTo>
                      <a:pt x="714458" y="1325065"/>
                      <a:pt x="870245" y="1596155"/>
                      <a:pt x="1107193" y="1756234"/>
                    </a:cubicBezTo>
                    <a:lnTo>
                      <a:pt x="1134647" y="1772912"/>
                    </a:lnTo>
                    <a:lnTo>
                      <a:pt x="1488699" y="1489294"/>
                    </a:lnTo>
                    <a:lnTo>
                      <a:pt x="1422685" y="1468802"/>
                    </a:lnTo>
                    <a:cubicBezTo>
                      <a:pt x="1274998" y="1406336"/>
                      <a:pt x="1171371" y="1260099"/>
                      <a:pt x="1171371" y="1089658"/>
                    </a:cubicBezTo>
                    <a:cubicBezTo>
                      <a:pt x="1171371" y="1032845"/>
                      <a:pt x="1182885" y="978721"/>
                      <a:pt x="1203707" y="929492"/>
                    </a:cubicBezTo>
                    <a:close/>
                    <a:moveTo>
                      <a:pt x="1582851" y="847247"/>
                    </a:moveTo>
                    <a:cubicBezTo>
                      <a:pt x="1448971" y="847247"/>
                      <a:pt x="1340440" y="955778"/>
                      <a:pt x="1340440" y="1089658"/>
                    </a:cubicBezTo>
                    <a:cubicBezTo>
                      <a:pt x="1340440" y="1223538"/>
                      <a:pt x="1448971" y="1332069"/>
                      <a:pt x="1582851" y="1332069"/>
                    </a:cubicBezTo>
                    <a:cubicBezTo>
                      <a:pt x="1716731" y="1332069"/>
                      <a:pt x="1825262" y="1223538"/>
                      <a:pt x="1825262" y="1089658"/>
                    </a:cubicBezTo>
                    <a:cubicBezTo>
                      <a:pt x="1825262" y="955778"/>
                      <a:pt x="1716731" y="847247"/>
                      <a:pt x="1582851" y="847247"/>
                    </a:cubicBezTo>
                    <a:close/>
                    <a:moveTo>
                      <a:pt x="1605234" y="126812"/>
                    </a:moveTo>
                    <a:cubicBezTo>
                      <a:pt x="1205515" y="126812"/>
                      <a:pt x="867288" y="390092"/>
                      <a:pt x="754506" y="752699"/>
                    </a:cubicBezTo>
                    <a:lnTo>
                      <a:pt x="738914" y="813339"/>
                    </a:lnTo>
                    <a:lnTo>
                      <a:pt x="1418192" y="712953"/>
                    </a:lnTo>
                    <a:lnTo>
                      <a:pt x="1422685" y="710514"/>
                    </a:lnTo>
                    <a:cubicBezTo>
                      <a:pt x="1471913" y="689692"/>
                      <a:pt x="1526038" y="678178"/>
                      <a:pt x="1582851" y="678178"/>
                    </a:cubicBezTo>
                    <a:cubicBezTo>
                      <a:pt x="1810105" y="678178"/>
                      <a:pt x="1994331" y="862404"/>
                      <a:pt x="1994331" y="1089658"/>
                    </a:cubicBezTo>
                    <a:cubicBezTo>
                      <a:pt x="1994331" y="1260099"/>
                      <a:pt x="1890704" y="1406336"/>
                      <a:pt x="1743018" y="1468802"/>
                    </a:cubicBezTo>
                    <a:lnTo>
                      <a:pt x="1733573" y="1471734"/>
                    </a:lnTo>
                    <a:lnTo>
                      <a:pt x="1273270" y="1843767"/>
                    </a:lnTo>
                    <a:lnTo>
                      <a:pt x="1340345" y="1868317"/>
                    </a:lnTo>
                    <a:cubicBezTo>
                      <a:pt x="1424023" y="1894343"/>
                      <a:pt x="1512991" y="1908364"/>
                      <a:pt x="1605234" y="1908364"/>
                    </a:cubicBezTo>
                    <a:cubicBezTo>
                      <a:pt x="2097196" y="1908364"/>
                      <a:pt x="2496010" y="1509550"/>
                      <a:pt x="2496010" y="1017588"/>
                    </a:cubicBezTo>
                    <a:cubicBezTo>
                      <a:pt x="2496010" y="525626"/>
                      <a:pt x="2097196" y="126812"/>
                      <a:pt x="1605234" y="126812"/>
                    </a:cubicBezTo>
                    <a:close/>
                    <a:moveTo>
                      <a:pt x="1605234" y="0"/>
                    </a:moveTo>
                    <a:cubicBezTo>
                      <a:pt x="2173369" y="0"/>
                      <a:pt x="2633934" y="460565"/>
                      <a:pt x="2633934" y="1028700"/>
                    </a:cubicBezTo>
                    <a:cubicBezTo>
                      <a:pt x="2633934" y="1561327"/>
                      <a:pt x="2229141" y="1999409"/>
                      <a:pt x="1710413" y="2052089"/>
                    </a:cubicBezTo>
                    <a:lnTo>
                      <a:pt x="1633952" y="2055950"/>
                    </a:lnTo>
                    <a:lnTo>
                      <a:pt x="1636668" y="2060258"/>
                    </a:lnTo>
                    <a:lnTo>
                      <a:pt x="630824" y="2060259"/>
                    </a:lnTo>
                    <a:cubicBezTo>
                      <a:pt x="604582" y="2137887"/>
                      <a:pt x="585739" y="2216626"/>
                      <a:pt x="555291" y="2323623"/>
                    </a:cubicBezTo>
                    <a:cubicBezTo>
                      <a:pt x="401019" y="2478245"/>
                      <a:pt x="299307" y="2347435"/>
                      <a:pt x="276685" y="2318860"/>
                    </a:cubicBezTo>
                    <a:cubicBezTo>
                      <a:pt x="258826" y="2268854"/>
                      <a:pt x="258143" y="2181541"/>
                      <a:pt x="243347" y="2054541"/>
                    </a:cubicBezTo>
                    <a:cubicBezTo>
                      <a:pt x="47068" y="2005328"/>
                      <a:pt x="-84915" y="1760852"/>
                      <a:pt x="64087" y="1549715"/>
                    </a:cubicBezTo>
                    <a:lnTo>
                      <a:pt x="657008" y="629285"/>
                    </a:lnTo>
                    <a:lnTo>
                      <a:pt x="657375" y="628284"/>
                    </a:lnTo>
                    <a:cubicBezTo>
                      <a:pt x="813540" y="259068"/>
                      <a:pt x="1179133" y="0"/>
                      <a:pt x="1605234"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a:defRPr/>
                </a:pPr>
                <a:endParaRPr lang="en-US" kern="0">
                  <a:solidFill>
                    <a:prstClr val="black"/>
                  </a:solidFill>
                </a:endParaRPr>
              </a:p>
            </p:txBody>
          </p:sp>
        </p:grpSp>
        <p:grpSp>
          <p:nvGrpSpPr>
            <p:cNvPr id="223" name="Group 222"/>
            <p:cNvGrpSpPr/>
            <p:nvPr/>
          </p:nvGrpSpPr>
          <p:grpSpPr>
            <a:xfrm>
              <a:off x="1681714" y="2133605"/>
              <a:ext cx="709509" cy="577958"/>
              <a:chOff x="734758" y="1095428"/>
              <a:chExt cx="1075852" cy="876378"/>
            </a:xfrm>
            <a:solidFill>
              <a:srgbClr val="00B0F0"/>
            </a:solidFill>
          </p:grpSpPr>
          <p:sp>
            <p:nvSpPr>
              <p:cNvPr id="325" name="Freeform 324"/>
              <p:cNvSpPr>
                <a:spLocks/>
              </p:cNvSpPr>
              <p:nvPr/>
            </p:nvSpPr>
            <p:spPr bwMode="auto">
              <a:xfrm>
                <a:off x="734758" y="1227808"/>
                <a:ext cx="757340" cy="743998"/>
              </a:xfrm>
              <a:custGeom>
                <a:avLst/>
                <a:gdLst>
                  <a:gd name="connsiteX0" fmla="*/ 1084803 w 2169606"/>
                  <a:gd name="connsiteY0" fmla="*/ 0 h 2131386"/>
                  <a:gd name="connsiteX1" fmla="*/ 1851875 w 2169606"/>
                  <a:gd name="connsiteY1" fmla="*/ 312134 h 2131386"/>
                  <a:gd name="connsiteX2" fmla="*/ 1947352 w 2169606"/>
                  <a:gd name="connsiteY2" fmla="*/ 425816 h 2131386"/>
                  <a:gd name="connsiteX3" fmla="*/ 1816338 w 2169606"/>
                  <a:gd name="connsiteY3" fmla="*/ 521003 h 2131386"/>
                  <a:gd name="connsiteX4" fmla="*/ 1735462 w 2169606"/>
                  <a:gd name="connsiteY4" fmla="*/ 424391 h 2131386"/>
                  <a:gd name="connsiteX5" fmla="*/ 1084803 w 2169606"/>
                  <a:gd name="connsiteY5" fmla="*/ 158754 h 2131386"/>
                  <a:gd name="connsiteX6" fmla="*/ 164632 w 2169606"/>
                  <a:gd name="connsiteY6" fmla="*/ 1065695 h 2131386"/>
                  <a:gd name="connsiteX7" fmla="*/ 1084803 w 2169606"/>
                  <a:gd name="connsiteY7" fmla="*/ 1972636 h 2131386"/>
                  <a:gd name="connsiteX8" fmla="*/ 2004974 w 2169606"/>
                  <a:gd name="connsiteY8" fmla="*/ 1065695 h 2131386"/>
                  <a:gd name="connsiteX9" fmla="*/ 1932663 w 2169606"/>
                  <a:gd name="connsiteY9" fmla="*/ 712673 h 2131386"/>
                  <a:gd name="connsiteX10" fmla="*/ 1899396 w 2169606"/>
                  <a:gd name="connsiteY10" fmla="*/ 652265 h 2131386"/>
                  <a:gd name="connsiteX11" fmla="*/ 2031924 w 2169606"/>
                  <a:gd name="connsiteY11" fmla="*/ 555978 h 2131386"/>
                  <a:gd name="connsiteX12" fmla="*/ 2084357 w 2169606"/>
                  <a:gd name="connsiteY12" fmla="*/ 650877 h 2131386"/>
                  <a:gd name="connsiteX13" fmla="*/ 2169606 w 2169606"/>
                  <a:gd name="connsiteY13" fmla="*/ 1065693 h 2131386"/>
                  <a:gd name="connsiteX14" fmla="*/ 1084803 w 2169606"/>
                  <a:gd name="connsiteY14" fmla="*/ 2131386 h 2131386"/>
                  <a:gd name="connsiteX15" fmla="*/ 0 w 2169606"/>
                  <a:gd name="connsiteY15" fmla="*/ 1065693 h 2131386"/>
                  <a:gd name="connsiteX16" fmla="*/ 1084803 w 2169606"/>
                  <a:gd name="connsiteY16" fmla="*/ 0 h 213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69606" h="2131386">
                    <a:moveTo>
                      <a:pt x="1084803" y="0"/>
                    </a:moveTo>
                    <a:cubicBezTo>
                      <a:pt x="1384363" y="0"/>
                      <a:pt x="1655564" y="119282"/>
                      <a:pt x="1851875" y="312134"/>
                    </a:cubicBezTo>
                    <a:lnTo>
                      <a:pt x="1947352" y="425816"/>
                    </a:lnTo>
                    <a:lnTo>
                      <a:pt x="1816338" y="521003"/>
                    </a:lnTo>
                    <a:lnTo>
                      <a:pt x="1735462" y="424391"/>
                    </a:lnTo>
                    <a:cubicBezTo>
                      <a:pt x="1568944" y="260267"/>
                      <a:pt x="1338901" y="158754"/>
                      <a:pt x="1084803" y="158754"/>
                    </a:cubicBezTo>
                    <a:cubicBezTo>
                      <a:pt x="576607" y="158754"/>
                      <a:pt x="164632" y="564805"/>
                      <a:pt x="164632" y="1065695"/>
                    </a:cubicBezTo>
                    <a:cubicBezTo>
                      <a:pt x="164632" y="1566585"/>
                      <a:pt x="576607" y="1972636"/>
                      <a:pt x="1084803" y="1972636"/>
                    </a:cubicBezTo>
                    <a:cubicBezTo>
                      <a:pt x="1592999" y="1972636"/>
                      <a:pt x="2004974" y="1566585"/>
                      <a:pt x="2004974" y="1065695"/>
                    </a:cubicBezTo>
                    <a:cubicBezTo>
                      <a:pt x="2004974" y="940473"/>
                      <a:pt x="1979226" y="821178"/>
                      <a:pt x="1932663" y="712673"/>
                    </a:cubicBezTo>
                    <a:lnTo>
                      <a:pt x="1899396" y="652265"/>
                    </a:lnTo>
                    <a:lnTo>
                      <a:pt x="2031924" y="555978"/>
                    </a:lnTo>
                    <a:lnTo>
                      <a:pt x="2084357" y="650877"/>
                    </a:lnTo>
                    <a:cubicBezTo>
                      <a:pt x="2139251" y="778375"/>
                      <a:pt x="2169606" y="918552"/>
                      <a:pt x="2169606" y="1065693"/>
                    </a:cubicBezTo>
                    <a:cubicBezTo>
                      <a:pt x="2169606" y="1654259"/>
                      <a:pt x="1683923" y="2131386"/>
                      <a:pt x="1084803" y="2131386"/>
                    </a:cubicBezTo>
                    <a:cubicBezTo>
                      <a:pt x="485683" y="2131386"/>
                      <a:pt x="0" y="1654259"/>
                      <a:pt x="0" y="1065693"/>
                    </a:cubicBezTo>
                    <a:cubicBezTo>
                      <a:pt x="0" y="477127"/>
                      <a:pt x="485683" y="0"/>
                      <a:pt x="108480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dirty="0">
                  <a:solidFill>
                    <a:prstClr val="black"/>
                  </a:solidFill>
                </a:endParaRPr>
              </a:p>
            </p:txBody>
          </p:sp>
          <p:sp>
            <p:nvSpPr>
              <p:cNvPr id="326" name="Freeform 325"/>
              <p:cNvSpPr>
                <a:spLocks/>
              </p:cNvSpPr>
              <p:nvPr/>
            </p:nvSpPr>
            <p:spPr bwMode="auto">
              <a:xfrm>
                <a:off x="849694" y="1340690"/>
                <a:ext cx="527469" cy="518232"/>
              </a:xfrm>
              <a:custGeom>
                <a:avLst/>
                <a:gdLst>
                  <a:gd name="connsiteX0" fmla="*/ 755539 w 1511078"/>
                  <a:gd name="connsiteY0" fmla="*/ 0 h 1484618"/>
                  <a:gd name="connsiteX1" fmla="*/ 1289786 w 1511078"/>
                  <a:gd name="connsiteY1" fmla="*/ 217417 h 1484618"/>
                  <a:gd name="connsiteX2" fmla="*/ 1354220 w 1511078"/>
                  <a:gd name="connsiteY2" fmla="*/ 294144 h 1484618"/>
                  <a:gd name="connsiteX3" fmla="*/ 1225262 w 1511078"/>
                  <a:gd name="connsiteY3" fmla="*/ 387838 h 1484618"/>
                  <a:gd name="connsiteX4" fmla="*/ 1175452 w 1511078"/>
                  <a:gd name="connsiteY4" fmla="*/ 328813 h 1484618"/>
                  <a:gd name="connsiteX5" fmla="*/ 755538 w 1511078"/>
                  <a:gd name="connsiteY5" fmla="*/ 158753 h 1484618"/>
                  <a:gd name="connsiteX6" fmla="*/ 161690 w 1511078"/>
                  <a:gd name="connsiteY6" fmla="*/ 739373 h 1484618"/>
                  <a:gd name="connsiteX7" fmla="*/ 755538 w 1511078"/>
                  <a:gd name="connsiteY7" fmla="*/ 1319993 h 1484618"/>
                  <a:gd name="connsiteX8" fmla="*/ 1349386 w 1511078"/>
                  <a:gd name="connsiteY8" fmla="*/ 739373 h 1484618"/>
                  <a:gd name="connsiteX9" fmla="*/ 1337321 w 1511078"/>
                  <a:gd name="connsiteY9" fmla="*/ 622358 h 1484618"/>
                  <a:gd name="connsiteX10" fmla="*/ 1305247 w 1511078"/>
                  <a:gd name="connsiteY10" fmla="*/ 521332 h 1484618"/>
                  <a:gd name="connsiteX11" fmla="*/ 1436549 w 1511078"/>
                  <a:gd name="connsiteY11" fmla="*/ 425936 h 1484618"/>
                  <a:gd name="connsiteX12" fmla="*/ 1451704 w 1511078"/>
                  <a:gd name="connsiteY12" fmla="*/ 453369 h 1484618"/>
                  <a:gd name="connsiteX13" fmla="*/ 1511078 w 1511078"/>
                  <a:gd name="connsiteY13" fmla="*/ 742309 h 1484618"/>
                  <a:gd name="connsiteX14" fmla="*/ 755539 w 1511078"/>
                  <a:gd name="connsiteY14" fmla="*/ 1484618 h 1484618"/>
                  <a:gd name="connsiteX15" fmla="*/ 0 w 1511078"/>
                  <a:gd name="connsiteY15" fmla="*/ 742309 h 1484618"/>
                  <a:gd name="connsiteX16" fmla="*/ 755539 w 1511078"/>
                  <a:gd name="connsiteY16" fmla="*/ 0 h 1484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1078" h="1484618">
                    <a:moveTo>
                      <a:pt x="755539" y="0"/>
                    </a:moveTo>
                    <a:cubicBezTo>
                      <a:pt x="964176" y="0"/>
                      <a:pt x="1153061" y="83086"/>
                      <a:pt x="1289786" y="217417"/>
                    </a:cubicBezTo>
                    <a:lnTo>
                      <a:pt x="1354220" y="294144"/>
                    </a:lnTo>
                    <a:lnTo>
                      <a:pt x="1225262" y="387838"/>
                    </a:lnTo>
                    <a:lnTo>
                      <a:pt x="1175452" y="328813"/>
                    </a:lnTo>
                    <a:cubicBezTo>
                      <a:pt x="1067987" y="223741"/>
                      <a:pt x="919525" y="158753"/>
                      <a:pt x="755538" y="158753"/>
                    </a:cubicBezTo>
                    <a:cubicBezTo>
                      <a:pt x="427565" y="158753"/>
                      <a:pt x="161690" y="418705"/>
                      <a:pt x="161690" y="739373"/>
                    </a:cubicBezTo>
                    <a:cubicBezTo>
                      <a:pt x="161690" y="1060041"/>
                      <a:pt x="427565" y="1319993"/>
                      <a:pt x="755538" y="1319993"/>
                    </a:cubicBezTo>
                    <a:cubicBezTo>
                      <a:pt x="1083511" y="1319993"/>
                      <a:pt x="1349386" y="1060041"/>
                      <a:pt x="1349386" y="739373"/>
                    </a:cubicBezTo>
                    <a:cubicBezTo>
                      <a:pt x="1349386" y="699290"/>
                      <a:pt x="1345232" y="660155"/>
                      <a:pt x="1337321" y="622358"/>
                    </a:cubicBezTo>
                    <a:lnTo>
                      <a:pt x="1305247" y="521332"/>
                    </a:lnTo>
                    <a:lnTo>
                      <a:pt x="1436549" y="425936"/>
                    </a:lnTo>
                    <a:lnTo>
                      <a:pt x="1451704" y="453369"/>
                    </a:lnTo>
                    <a:cubicBezTo>
                      <a:pt x="1489937" y="542178"/>
                      <a:pt x="1511078" y="639818"/>
                      <a:pt x="1511078" y="742309"/>
                    </a:cubicBezTo>
                    <a:cubicBezTo>
                      <a:pt x="1511078" y="1152275"/>
                      <a:pt x="1172812" y="1484618"/>
                      <a:pt x="755539" y="1484618"/>
                    </a:cubicBezTo>
                    <a:cubicBezTo>
                      <a:pt x="338266" y="1484618"/>
                      <a:pt x="0" y="1152275"/>
                      <a:pt x="0" y="742309"/>
                    </a:cubicBezTo>
                    <a:cubicBezTo>
                      <a:pt x="0" y="332343"/>
                      <a:pt x="338266" y="0"/>
                      <a:pt x="75553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dirty="0">
                  <a:solidFill>
                    <a:prstClr val="black"/>
                  </a:solidFill>
                </a:endParaRPr>
              </a:p>
            </p:txBody>
          </p:sp>
          <p:sp>
            <p:nvSpPr>
              <p:cNvPr id="327" name="Freeform 326"/>
              <p:cNvSpPr>
                <a:spLocks/>
              </p:cNvSpPr>
              <p:nvPr/>
            </p:nvSpPr>
            <p:spPr bwMode="auto">
              <a:xfrm>
                <a:off x="974890" y="1464860"/>
                <a:ext cx="276049" cy="270919"/>
              </a:xfrm>
              <a:custGeom>
                <a:avLst/>
                <a:gdLst>
                  <a:gd name="connsiteX0" fmla="*/ 395409 w 790818"/>
                  <a:gd name="connsiteY0" fmla="*/ 0 h 776120"/>
                  <a:gd name="connsiteX1" fmla="*/ 675006 w 790818"/>
                  <a:gd name="connsiteY1" fmla="*/ 113660 h 776120"/>
                  <a:gd name="connsiteX2" fmla="*/ 705099 w 790818"/>
                  <a:gd name="connsiteY2" fmla="*/ 149456 h 776120"/>
                  <a:gd name="connsiteX3" fmla="*/ 565281 w 790818"/>
                  <a:gd name="connsiteY3" fmla="*/ 251040 h 776120"/>
                  <a:gd name="connsiteX4" fmla="*/ 535329 w 790818"/>
                  <a:gd name="connsiteY4" fmla="*/ 331314 h 776120"/>
                  <a:gd name="connsiteX5" fmla="*/ 548134 w 790818"/>
                  <a:gd name="connsiteY5" fmla="*/ 359301 h 776120"/>
                  <a:gd name="connsiteX6" fmla="*/ 548134 w 790818"/>
                  <a:gd name="connsiteY6" fmla="*/ 359301 h 776120"/>
                  <a:gd name="connsiteX7" fmla="*/ 548134 w 790818"/>
                  <a:gd name="connsiteY7" fmla="*/ 359302 h 776120"/>
                  <a:gd name="connsiteX8" fmla="*/ 548134 w 790818"/>
                  <a:gd name="connsiteY8" fmla="*/ 359301 h 776120"/>
                  <a:gd name="connsiteX9" fmla="*/ 570795 w 790818"/>
                  <a:gd name="connsiteY9" fmla="*/ 380128 h 776120"/>
                  <a:gd name="connsiteX10" fmla="*/ 656396 w 790818"/>
                  <a:gd name="connsiteY10" fmla="*/ 376448 h 776120"/>
                  <a:gd name="connsiteX11" fmla="*/ 776296 w 790818"/>
                  <a:gd name="connsiteY11" fmla="*/ 289336 h 776120"/>
                  <a:gd name="connsiteX12" fmla="*/ 782785 w 790818"/>
                  <a:gd name="connsiteY12" fmla="*/ 309852 h 776120"/>
                  <a:gd name="connsiteX13" fmla="*/ 790818 w 790818"/>
                  <a:gd name="connsiteY13" fmla="*/ 388060 h 776120"/>
                  <a:gd name="connsiteX14" fmla="*/ 395409 w 790818"/>
                  <a:gd name="connsiteY14" fmla="*/ 776120 h 776120"/>
                  <a:gd name="connsiteX15" fmla="*/ 0 w 790818"/>
                  <a:gd name="connsiteY15" fmla="*/ 388060 h 776120"/>
                  <a:gd name="connsiteX16" fmla="*/ 395409 w 790818"/>
                  <a:gd name="connsiteY16" fmla="*/ 0 h 77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90818" h="776120">
                    <a:moveTo>
                      <a:pt x="395409" y="0"/>
                    </a:moveTo>
                    <a:cubicBezTo>
                      <a:pt x="504598" y="0"/>
                      <a:pt x="603451" y="43435"/>
                      <a:pt x="675006" y="113660"/>
                    </a:cubicBezTo>
                    <a:lnTo>
                      <a:pt x="705099" y="149456"/>
                    </a:lnTo>
                    <a:lnTo>
                      <a:pt x="565281" y="251040"/>
                    </a:lnTo>
                    <a:cubicBezTo>
                      <a:pt x="539308" y="269910"/>
                      <a:pt x="528497" y="301893"/>
                      <a:pt x="535329" y="331314"/>
                    </a:cubicBezTo>
                    <a:lnTo>
                      <a:pt x="548134" y="359301"/>
                    </a:lnTo>
                    <a:lnTo>
                      <a:pt x="548134" y="359301"/>
                    </a:lnTo>
                    <a:lnTo>
                      <a:pt x="548134" y="359302"/>
                    </a:lnTo>
                    <a:lnTo>
                      <a:pt x="548134" y="359301"/>
                    </a:lnTo>
                    <a:lnTo>
                      <a:pt x="570795" y="380128"/>
                    </a:lnTo>
                    <a:cubicBezTo>
                      <a:pt x="596665" y="395718"/>
                      <a:pt x="630423" y="395318"/>
                      <a:pt x="656396" y="376448"/>
                    </a:cubicBezTo>
                    <a:lnTo>
                      <a:pt x="776296" y="289336"/>
                    </a:lnTo>
                    <a:lnTo>
                      <a:pt x="782785" y="309852"/>
                    </a:lnTo>
                    <a:cubicBezTo>
                      <a:pt x="788052" y="335114"/>
                      <a:pt x="790818" y="361270"/>
                      <a:pt x="790818" y="388060"/>
                    </a:cubicBezTo>
                    <a:cubicBezTo>
                      <a:pt x="790818" y="602380"/>
                      <a:pt x="613787" y="776120"/>
                      <a:pt x="395409" y="776120"/>
                    </a:cubicBezTo>
                    <a:cubicBezTo>
                      <a:pt x="177031" y="776120"/>
                      <a:pt x="0" y="602380"/>
                      <a:pt x="0" y="388060"/>
                    </a:cubicBezTo>
                    <a:cubicBezTo>
                      <a:pt x="0" y="173740"/>
                      <a:pt x="177031" y="0"/>
                      <a:pt x="39540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dirty="0">
                  <a:solidFill>
                    <a:prstClr val="black"/>
                  </a:solidFill>
                </a:endParaRPr>
              </a:p>
            </p:txBody>
          </p:sp>
          <p:sp>
            <p:nvSpPr>
              <p:cNvPr id="328" name="Freeform 125"/>
              <p:cNvSpPr>
                <a:spLocks/>
              </p:cNvSpPr>
              <p:nvPr/>
            </p:nvSpPr>
            <p:spPr bwMode="auto">
              <a:xfrm>
                <a:off x="1463358" y="1215499"/>
                <a:ext cx="327360" cy="208319"/>
              </a:xfrm>
              <a:custGeom>
                <a:avLst/>
                <a:gdLst>
                  <a:gd name="T0" fmla="*/ 267 w 319"/>
                  <a:gd name="T1" fmla="*/ 0 h 203"/>
                  <a:gd name="T2" fmla="*/ 319 w 319"/>
                  <a:gd name="T3" fmla="*/ 70 h 203"/>
                  <a:gd name="T4" fmla="*/ 138 w 319"/>
                  <a:gd name="T5" fmla="*/ 203 h 203"/>
                  <a:gd name="T6" fmla="*/ 0 w 319"/>
                  <a:gd name="T7" fmla="*/ 196 h 203"/>
                  <a:gd name="T8" fmla="*/ 267 w 319"/>
                  <a:gd name="T9" fmla="*/ 0 h 203"/>
                </a:gdLst>
                <a:ahLst/>
                <a:cxnLst>
                  <a:cxn ang="0">
                    <a:pos x="T0" y="T1"/>
                  </a:cxn>
                  <a:cxn ang="0">
                    <a:pos x="T2" y="T3"/>
                  </a:cxn>
                  <a:cxn ang="0">
                    <a:pos x="T4" y="T5"/>
                  </a:cxn>
                  <a:cxn ang="0">
                    <a:pos x="T6" y="T7"/>
                  </a:cxn>
                  <a:cxn ang="0">
                    <a:pos x="T8" y="T9"/>
                  </a:cxn>
                </a:cxnLst>
                <a:rect l="0" t="0" r="r" b="b"/>
                <a:pathLst>
                  <a:path w="319" h="203">
                    <a:moveTo>
                      <a:pt x="267" y="0"/>
                    </a:moveTo>
                    <a:lnTo>
                      <a:pt x="319" y="70"/>
                    </a:lnTo>
                    <a:lnTo>
                      <a:pt x="138" y="203"/>
                    </a:lnTo>
                    <a:lnTo>
                      <a:pt x="0" y="196"/>
                    </a:lnTo>
                    <a:lnTo>
                      <a:pt x="2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sp>
            <p:nvSpPr>
              <p:cNvPr id="329" name="Freeform 126"/>
              <p:cNvSpPr>
                <a:spLocks/>
              </p:cNvSpPr>
              <p:nvPr/>
            </p:nvSpPr>
            <p:spPr bwMode="auto">
              <a:xfrm>
                <a:off x="1420770" y="1095428"/>
                <a:ext cx="273996" cy="271944"/>
              </a:xfrm>
              <a:custGeom>
                <a:avLst/>
                <a:gdLst>
                  <a:gd name="T0" fmla="*/ 215 w 267"/>
                  <a:gd name="T1" fmla="*/ 0 h 265"/>
                  <a:gd name="T2" fmla="*/ 267 w 267"/>
                  <a:gd name="T3" fmla="*/ 70 h 265"/>
                  <a:gd name="T4" fmla="*/ 0 w 267"/>
                  <a:gd name="T5" fmla="*/ 265 h 265"/>
                  <a:gd name="T6" fmla="*/ 34 w 267"/>
                  <a:gd name="T7" fmla="*/ 134 h 265"/>
                  <a:gd name="T8" fmla="*/ 215 w 267"/>
                  <a:gd name="T9" fmla="*/ 0 h 265"/>
                </a:gdLst>
                <a:ahLst/>
                <a:cxnLst>
                  <a:cxn ang="0">
                    <a:pos x="T0" y="T1"/>
                  </a:cxn>
                  <a:cxn ang="0">
                    <a:pos x="T2" y="T3"/>
                  </a:cxn>
                  <a:cxn ang="0">
                    <a:pos x="T4" y="T5"/>
                  </a:cxn>
                  <a:cxn ang="0">
                    <a:pos x="T6" y="T7"/>
                  </a:cxn>
                  <a:cxn ang="0">
                    <a:pos x="T8" y="T9"/>
                  </a:cxn>
                </a:cxnLst>
                <a:rect l="0" t="0" r="r" b="b"/>
                <a:pathLst>
                  <a:path w="267" h="265">
                    <a:moveTo>
                      <a:pt x="215" y="0"/>
                    </a:moveTo>
                    <a:lnTo>
                      <a:pt x="267" y="70"/>
                    </a:lnTo>
                    <a:lnTo>
                      <a:pt x="0" y="265"/>
                    </a:lnTo>
                    <a:lnTo>
                      <a:pt x="34" y="134"/>
                    </a:lnTo>
                    <a:lnTo>
                      <a:pt x="2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sp>
            <p:nvSpPr>
              <p:cNvPr id="330" name="Rounded Rectangle 329"/>
              <p:cNvSpPr/>
              <p:nvPr/>
            </p:nvSpPr>
            <p:spPr>
              <a:xfrm rot="19440000">
                <a:off x="1110684" y="1357368"/>
                <a:ext cx="699926" cy="40547"/>
              </a:xfrm>
              <a:prstGeom prst="roundRect">
                <a:avLst>
                  <a:gd name="adj" fmla="val 50000"/>
                </a:avLst>
              </a:prstGeom>
              <a:grpFill/>
              <a:ln w="12700" cap="flat" cmpd="sng" algn="ctr">
                <a:noFill/>
                <a:prstDash val="solid"/>
                <a:miter lim="800000"/>
              </a:ln>
              <a:effectLst/>
            </p:spPr>
            <p:txBody>
              <a:bodyPr rtlCol="0" anchor="ctr"/>
              <a:lstStyle/>
              <a:p>
                <a:pPr algn="ctr">
                  <a:defRPr/>
                </a:pPr>
                <a:endParaRPr lang="en-US" kern="0" dirty="0">
                  <a:solidFill>
                    <a:prstClr val="white"/>
                  </a:solidFill>
                </a:endParaRPr>
              </a:p>
            </p:txBody>
          </p:sp>
        </p:grpSp>
        <p:sp>
          <p:nvSpPr>
            <p:cNvPr id="224" name="Freeform 223"/>
            <p:cNvSpPr/>
            <p:nvPr/>
          </p:nvSpPr>
          <p:spPr>
            <a:xfrm>
              <a:off x="503855" y="3145945"/>
              <a:ext cx="520230" cy="520300"/>
            </a:xfrm>
            <a:custGeom>
              <a:avLst/>
              <a:gdLst>
                <a:gd name="connsiteX0" fmla="*/ 3397910 w 6777295"/>
                <a:gd name="connsiteY0" fmla="*/ 2228671 h 6778210"/>
                <a:gd name="connsiteX1" fmla="*/ 2218198 w 6777295"/>
                <a:gd name="connsiteY1" fmla="*/ 3408383 h 6778210"/>
                <a:gd name="connsiteX2" fmla="*/ 3397910 w 6777295"/>
                <a:gd name="connsiteY2" fmla="*/ 4588095 h 6778210"/>
                <a:gd name="connsiteX3" fmla="*/ 4577622 w 6777295"/>
                <a:gd name="connsiteY3" fmla="*/ 3408383 h 6778210"/>
                <a:gd name="connsiteX4" fmla="*/ 3397910 w 6777295"/>
                <a:gd name="connsiteY4" fmla="*/ 2228671 h 6778210"/>
                <a:gd name="connsiteX5" fmla="*/ 3671241 w 6777295"/>
                <a:gd name="connsiteY5" fmla="*/ 0 h 6778210"/>
                <a:gd name="connsiteX6" fmla="*/ 3916511 w 6777295"/>
                <a:gd name="connsiteY6" fmla="*/ 177877 h 6778210"/>
                <a:gd name="connsiteX7" fmla="*/ 4107225 w 6777295"/>
                <a:gd name="connsiteY7" fmla="*/ 963843 h 6778210"/>
                <a:gd name="connsiteX8" fmla="*/ 4152473 w 6777295"/>
                <a:gd name="connsiteY8" fmla="*/ 975477 h 6778210"/>
                <a:gd name="connsiteX9" fmla="*/ 4385604 w 6777295"/>
                <a:gd name="connsiteY9" fmla="*/ 1060804 h 6778210"/>
                <a:gd name="connsiteX10" fmla="*/ 4573155 w 6777295"/>
                <a:gd name="connsiteY10" fmla="*/ 1151152 h 6778210"/>
                <a:gd name="connsiteX11" fmla="*/ 5371449 w 6777295"/>
                <a:gd name="connsiteY11" fmla="*/ 653195 h 6778210"/>
                <a:gd name="connsiteX12" fmla="*/ 5529956 w 6777295"/>
                <a:gd name="connsiteY12" fmla="*/ 621597 h 6778210"/>
                <a:gd name="connsiteX13" fmla="*/ 5689521 w 6777295"/>
                <a:gd name="connsiteY13" fmla="*/ 706202 h 6778210"/>
                <a:gd name="connsiteX14" fmla="*/ 6100442 w 6777295"/>
                <a:gd name="connsiteY14" fmla="*/ 1121544 h 6778210"/>
                <a:gd name="connsiteX15" fmla="*/ 6134789 w 6777295"/>
                <a:gd name="connsiteY15" fmla="*/ 1416570 h 6778210"/>
                <a:gd name="connsiteX16" fmla="*/ 5633482 w 6777295"/>
                <a:gd name="connsiteY16" fmla="*/ 2198425 h 6778210"/>
                <a:gd name="connsiteX17" fmla="*/ 5735964 w 6777295"/>
                <a:gd name="connsiteY17" fmla="*/ 2411164 h 6778210"/>
                <a:gd name="connsiteX18" fmla="*/ 5821291 w 6777295"/>
                <a:gd name="connsiteY18" fmla="*/ 2644295 h 6778210"/>
                <a:gd name="connsiteX19" fmla="*/ 5826216 w 6777295"/>
                <a:gd name="connsiteY19" fmla="*/ 2663448 h 6778210"/>
                <a:gd name="connsiteX20" fmla="*/ 6585992 w 6777295"/>
                <a:gd name="connsiteY20" fmla="*/ 2864858 h 6778210"/>
                <a:gd name="connsiteX21" fmla="*/ 6777230 w 6777295"/>
                <a:gd name="connsiteY21" fmla="*/ 3117758 h 6778210"/>
                <a:gd name="connsiteX22" fmla="*/ 6777295 w 6777295"/>
                <a:gd name="connsiteY22" fmla="*/ 3687150 h 6778210"/>
                <a:gd name="connsiteX23" fmla="*/ 6538695 w 6777295"/>
                <a:gd name="connsiteY23" fmla="*/ 3950713 h 6778210"/>
                <a:gd name="connsiteX24" fmla="*/ 5824955 w 6777295"/>
                <a:gd name="connsiteY24" fmla="*/ 4139172 h 6778210"/>
                <a:gd name="connsiteX25" fmla="*/ 5821291 w 6777295"/>
                <a:gd name="connsiteY25" fmla="*/ 4153421 h 6778210"/>
                <a:gd name="connsiteX26" fmla="*/ 5735964 w 6777295"/>
                <a:gd name="connsiteY26" fmla="*/ 4386552 h 6778210"/>
                <a:gd name="connsiteX27" fmla="*/ 5636719 w 6777295"/>
                <a:gd name="connsiteY27" fmla="*/ 4592572 h 6778210"/>
                <a:gd name="connsiteX28" fmla="*/ 6144626 w 6777295"/>
                <a:gd name="connsiteY28" fmla="*/ 5404429 h 6778210"/>
                <a:gd name="connsiteX29" fmla="*/ 6091899 w 6777295"/>
                <a:gd name="connsiteY29" fmla="*/ 5698548 h 6778210"/>
                <a:gd name="connsiteX30" fmla="*/ 5688105 w 6777295"/>
                <a:gd name="connsiteY30" fmla="*/ 6103031 h 6778210"/>
                <a:gd name="connsiteX31" fmla="*/ 5332750 w 6777295"/>
                <a:gd name="connsiteY31" fmla="*/ 6120292 h 6778210"/>
                <a:gd name="connsiteX32" fmla="*/ 4567823 w 6777295"/>
                <a:gd name="connsiteY32" fmla="*/ 5649133 h 6778210"/>
                <a:gd name="connsiteX33" fmla="*/ 4385604 w 6777295"/>
                <a:gd name="connsiteY33" fmla="*/ 5736912 h 6778210"/>
                <a:gd name="connsiteX34" fmla="*/ 4152473 w 6777295"/>
                <a:gd name="connsiteY34" fmla="*/ 5822239 h 6778210"/>
                <a:gd name="connsiteX35" fmla="*/ 4117835 w 6777295"/>
                <a:gd name="connsiteY35" fmla="*/ 5831145 h 6778210"/>
                <a:gd name="connsiteX36" fmla="*/ 4113203 w 6777295"/>
                <a:gd name="connsiteY36" fmla="*/ 5847639 h 6778210"/>
                <a:gd name="connsiteX37" fmla="*/ 3914129 w 6777295"/>
                <a:gd name="connsiteY37" fmla="*/ 6619874 h 6778210"/>
                <a:gd name="connsiteX38" fmla="*/ 3793478 w 6777295"/>
                <a:gd name="connsiteY38" fmla="*/ 6777831 h 6778210"/>
                <a:gd name="connsiteX39" fmla="*/ 2972185 w 6777295"/>
                <a:gd name="connsiteY39" fmla="*/ 6778209 h 6778210"/>
                <a:gd name="connsiteX40" fmla="*/ 2839943 w 6777295"/>
                <a:gd name="connsiteY40" fmla="*/ 6608136 h 6778210"/>
                <a:gd name="connsiteX41" fmla="*/ 2654604 w 6777295"/>
                <a:gd name="connsiteY41" fmla="*/ 5825133 h 6778210"/>
                <a:gd name="connsiteX42" fmla="*/ 2643347 w 6777295"/>
                <a:gd name="connsiteY42" fmla="*/ 5822239 h 6778210"/>
                <a:gd name="connsiteX43" fmla="*/ 2410216 w 6777295"/>
                <a:gd name="connsiteY43" fmla="*/ 5736912 h 6778210"/>
                <a:gd name="connsiteX44" fmla="*/ 2214083 w 6777295"/>
                <a:gd name="connsiteY44" fmla="*/ 5642430 h 6778210"/>
                <a:gd name="connsiteX45" fmla="*/ 1398592 w 6777295"/>
                <a:gd name="connsiteY45" fmla="*/ 6142368 h 6778210"/>
                <a:gd name="connsiteX46" fmla="*/ 1087584 w 6777295"/>
                <a:gd name="connsiteY46" fmla="*/ 6105525 h 6778210"/>
                <a:gd name="connsiteX47" fmla="*/ 681185 w 6777295"/>
                <a:gd name="connsiteY47" fmla="*/ 5683249 h 6778210"/>
                <a:gd name="connsiteX48" fmla="*/ 626169 w 6777295"/>
                <a:gd name="connsiteY48" fmla="*/ 5388005 h 6778210"/>
                <a:gd name="connsiteX49" fmla="*/ 1150585 w 6777295"/>
                <a:gd name="connsiteY49" fmla="*/ 4574893 h 6778210"/>
                <a:gd name="connsiteX50" fmla="*/ 1059856 w 6777295"/>
                <a:gd name="connsiteY50" fmla="*/ 4386552 h 6778210"/>
                <a:gd name="connsiteX51" fmla="*/ 974529 w 6777295"/>
                <a:gd name="connsiteY51" fmla="*/ 4153421 h 6778210"/>
                <a:gd name="connsiteX52" fmla="*/ 970991 w 6777295"/>
                <a:gd name="connsiteY52" fmla="*/ 4139661 h 6778210"/>
                <a:gd name="connsiteX53" fmla="*/ 197582 w 6777295"/>
                <a:gd name="connsiteY53" fmla="*/ 3949165 h 6778210"/>
                <a:gd name="connsiteX54" fmla="*/ 1784 w 6777295"/>
                <a:gd name="connsiteY54" fmla="*/ 3704733 h 6778210"/>
                <a:gd name="connsiteX55" fmla="*/ 8386 w 6777295"/>
                <a:gd name="connsiteY55" fmla="*/ 3118702 h 6778210"/>
                <a:gd name="connsiteX56" fmla="*/ 176293 w 6777295"/>
                <a:gd name="connsiteY56" fmla="*/ 2869698 h 6778210"/>
                <a:gd name="connsiteX57" fmla="*/ 970155 w 6777295"/>
                <a:gd name="connsiteY57" fmla="*/ 2661307 h 6778210"/>
                <a:gd name="connsiteX58" fmla="*/ 974529 w 6777295"/>
                <a:gd name="connsiteY58" fmla="*/ 2644295 h 6778210"/>
                <a:gd name="connsiteX59" fmla="*/ 1059856 w 6777295"/>
                <a:gd name="connsiteY59" fmla="*/ 2411164 h 6778210"/>
                <a:gd name="connsiteX60" fmla="*/ 1152290 w 6777295"/>
                <a:gd name="connsiteY60" fmla="*/ 2219284 h 6778210"/>
                <a:gd name="connsiteX61" fmla="*/ 655372 w 6777295"/>
                <a:gd name="connsiteY61" fmla="*/ 1445969 h 6778210"/>
                <a:gd name="connsiteX62" fmla="*/ 665393 w 6777295"/>
                <a:gd name="connsiteY62" fmla="*/ 1134138 h 6778210"/>
                <a:gd name="connsiteX63" fmla="*/ 1096444 w 6777295"/>
                <a:gd name="connsiteY63" fmla="*/ 701452 h 6778210"/>
                <a:gd name="connsiteX64" fmla="*/ 1275555 w 6777295"/>
                <a:gd name="connsiteY64" fmla="*/ 611422 h 6778210"/>
                <a:gd name="connsiteX65" fmla="*/ 1390222 w 6777295"/>
                <a:gd name="connsiteY65" fmla="*/ 642260 h 6778210"/>
                <a:gd name="connsiteX66" fmla="*/ 2205035 w 6777295"/>
                <a:gd name="connsiteY66" fmla="*/ 1159645 h 6778210"/>
                <a:gd name="connsiteX67" fmla="*/ 2410216 w 6777295"/>
                <a:gd name="connsiteY67" fmla="*/ 1060804 h 6778210"/>
                <a:gd name="connsiteX68" fmla="*/ 2643347 w 6777295"/>
                <a:gd name="connsiteY68" fmla="*/ 975477 h 6778210"/>
                <a:gd name="connsiteX69" fmla="*/ 2652670 w 6777295"/>
                <a:gd name="connsiteY69" fmla="*/ 973080 h 6778210"/>
                <a:gd name="connsiteX70" fmla="*/ 2838710 w 6777295"/>
                <a:gd name="connsiteY70" fmla="*/ 189783 h 6778210"/>
                <a:gd name="connsiteX71" fmla="*/ 3102124 w 6777295"/>
                <a:gd name="connsiteY71" fmla="*/ 2381 h 677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777295" h="6778210">
                  <a:moveTo>
                    <a:pt x="3397910" y="2228671"/>
                  </a:moveTo>
                  <a:cubicBezTo>
                    <a:pt x="2746373" y="2228671"/>
                    <a:pt x="2218198" y="2756846"/>
                    <a:pt x="2218198" y="3408383"/>
                  </a:cubicBezTo>
                  <a:cubicBezTo>
                    <a:pt x="2218198" y="4059920"/>
                    <a:pt x="2746373" y="4588095"/>
                    <a:pt x="3397910" y="4588095"/>
                  </a:cubicBezTo>
                  <a:cubicBezTo>
                    <a:pt x="4049447" y="4588095"/>
                    <a:pt x="4577622" y="4059920"/>
                    <a:pt x="4577622" y="3408383"/>
                  </a:cubicBezTo>
                  <a:cubicBezTo>
                    <a:pt x="4577622" y="2756846"/>
                    <a:pt x="4049447" y="2228671"/>
                    <a:pt x="3397910" y="2228671"/>
                  </a:cubicBezTo>
                  <a:close/>
                  <a:moveTo>
                    <a:pt x="3671241" y="0"/>
                  </a:moveTo>
                  <a:cubicBezTo>
                    <a:pt x="3833961" y="4522"/>
                    <a:pt x="3896666" y="80485"/>
                    <a:pt x="3916511" y="177877"/>
                  </a:cubicBezTo>
                  <a:lnTo>
                    <a:pt x="4107225" y="963843"/>
                  </a:lnTo>
                  <a:lnTo>
                    <a:pt x="4152473" y="975477"/>
                  </a:lnTo>
                  <a:cubicBezTo>
                    <a:pt x="4231928" y="1000191"/>
                    <a:pt x="4309710" y="1028704"/>
                    <a:pt x="4385604" y="1060804"/>
                  </a:cubicBezTo>
                  <a:lnTo>
                    <a:pt x="4573155" y="1151152"/>
                  </a:lnTo>
                  <a:lnTo>
                    <a:pt x="5371449" y="653195"/>
                  </a:lnTo>
                  <a:cubicBezTo>
                    <a:pt x="5420113" y="629371"/>
                    <a:pt x="5474946" y="615800"/>
                    <a:pt x="5529956" y="621597"/>
                  </a:cubicBezTo>
                  <a:cubicBezTo>
                    <a:pt x="5584966" y="627393"/>
                    <a:pt x="5640152" y="652557"/>
                    <a:pt x="5689521" y="706202"/>
                  </a:cubicBezTo>
                  <a:lnTo>
                    <a:pt x="6100442" y="1121544"/>
                  </a:lnTo>
                  <a:cubicBezTo>
                    <a:pt x="6220328" y="1241205"/>
                    <a:pt x="6178760" y="1331989"/>
                    <a:pt x="6134789" y="1416570"/>
                  </a:cubicBezTo>
                  <a:lnTo>
                    <a:pt x="5633482" y="2198425"/>
                  </a:lnTo>
                  <a:lnTo>
                    <a:pt x="5735964" y="2411164"/>
                  </a:lnTo>
                  <a:cubicBezTo>
                    <a:pt x="5768065" y="2487059"/>
                    <a:pt x="5796578" y="2564840"/>
                    <a:pt x="5821291" y="2644295"/>
                  </a:cubicBezTo>
                  <a:lnTo>
                    <a:pt x="5826216" y="2663448"/>
                  </a:lnTo>
                  <a:lnTo>
                    <a:pt x="6585992" y="2864858"/>
                  </a:lnTo>
                  <a:cubicBezTo>
                    <a:pt x="6710855" y="2899232"/>
                    <a:pt x="6772342" y="2993857"/>
                    <a:pt x="6777230" y="3117758"/>
                  </a:cubicBezTo>
                  <a:lnTo>
                    <a:pt x="6777295" y="3687150"/>
                  </a:lnTo>
                  <a:cubicBezTo>
                    <a:pt x="6758876" y="3882604"/>
                    <a:pt x="6656848" y="3927981"/>
                    <a:pt x="6538695" y="3950713"/>
                  </a:cubicBezTo>
                  <a:lnTo>
                    <a:pt x="5824955" y="4139172"/>
                  </a:lnTo>
                  <a:lnTo>
                    <a:pt x="5821291" y="4153421"/>
                  </a:lnTo>
                  <a:cubicBezTo>
                    <a:pt x="5796578" y="4232876"/>
                    <a:pt x="5768065" y="4310658"/>
                    <a:pt x="5735964" y="4386552"/>
                  </a:cubicBezTo>
                  <a:lnTo>
                    <a:pt x="5636719" y="4592572"/>
                  </a:lnTo>
                  <a:lnTo>
                    <a:pt x="6144626" y="5404429"/>
                  </a:lnTo>
                  <a:cubicBezTo>
                    <a:pt x="6196938" y="5524570"/>
                    <a:pt x="6190465" y="5602744"/>
                    <a:pt x="6091899" y="5698548"/>
                  </a:cubicBezTo>
                  <a:lnTo>
                    <a:pt x="5688105" y="6103031"/>
                  </a:lnTo>
                  <a:cubicBezTo>
                    <a:pt x="5534526" y="6225322"/>
                    <a:pt x="5443774" y="6183293"/>
                    <a:pt x="5332750" y="6120292"/>
                  </a:cubicBezTo>
                  <a:lnTo>
                    <a:pt x="4567823" y="5649133"/>
                  </a:lnTo>
                  <a:lnTo>
                    <a:pt x="4385604" y="5736912"/>
                  </a:lnTo>
                  <a:cubicBezTo>
                    <a:pt x="4309710" y="5769013"/>
                    <a:pt x="4231928" y="5797526"/>
                    <a:pt x="4152473" y="5822239"/>
                  </a:cubicBezTo>
                  <a:lnTo>
                    <a:pt x="4117835" y="5831145"/>
                  </a:lnTo>
                  <a:lnTo>
                    <a:pt x="4113203" y="5847639"/>
                  </a:lnTo>
                  <a:cubicBezTo>
                    <a:pt x="4047461" y="6092951"/>
                    <a:pt x="3964341" y="6470221"/>
                    <a:pt x="3914129" y="6619874"/>
                  </a:cubicBezTo>
                  <a:cubicBezTo>
                    <a:pt x="3887703" y="6712326"/>
                    <a:pt x="3854823" y="6764536"/>
                    <a:pt x="3793478" y="6777831"/>
                  </a:cubicBezTo>
                  <a:lnTo>
                    <a:pt x="2972185" y="6778209"/>
                  </a:lnTo>
                  <a:cubicBezTo>
                    <a:pt x="2913816" y="6778669"/>
                    <a:pt x="2860212" y="6698165"/>
                    <a:pt x="2839943" y="6608136"/>
                  </a:cubicBezTo>
                  <a:lnTo>
                    <a:pt x="2654604" y="5825133"/>
                  </a:lnTo>
                  <a:lnTo>
                    <a:pt x="2643347" y="5822239"/>
                  </a:lnTo>
                  <a:cubicBezTo>
                    <a:pt x="2563892" y="5797526"/>
                    <a:pt x="2486111" y="5769013"/>
                    <a:pt x="2410216" y="5736912"/>
                  </a:cubicBezTo>
                  <a:lnTo>
                    <a:pt x="2214083" y="5642430"/>
                  </a:lnTo>
                  <a:lnTo>
                    <a:pt x="1398592" y="6142368"/>
                  </a:lnTo>
                  <a:cubicBezTo>
                    <a:pt x="1254800" y="6204071"/>
                    <a:pt x="1194452" y="6210621"/>
                    <a:pt x="1087584" y="6105525"/>
                  </a:cubicBezTo>
                  <a:cubicBezTo>
                    <a:pt x="964840" y="5984554"/>
                    <a:pt x="775550" y="5793840"/>
                    <a:pt x="681185" y="5683249"/>
                  </a:cubicBezTo>
                  <a:cubicBezTo>
                    <a:pt x="596344" y="5591709"/>
                    <a:pt x="549201" y="5536805"/>
                    <a:pt x="626169" y="5388005"/>
                  </a:cubicBezTo>
                  <a:lnTo>
                    <a:pt x="1150585" y="4574893"/>
                  </a:lnTo>
                  <a:lnTo>
                    <a:pt x="1059856" y="4386552"/>
                  </a:lnTo>
                  <a:cubicBezTo>
                    <a:pt x="1027756" y="4310658"/>
                    <a:pt x="999242" y="4232876"/>
                    <a:pt x="974529" y="4153421"/>
                  </a:cubicBezTo>
                  <a:lnTo>
                    <a:pt x="970991" y="4139661"/>
                  </a:lnTo>
                  <a:lnTo>
                    <a:pt x="197582" y="3949165"/>
                  </a:lnTo>
                  <a:cubicBezTo>
                    <a:pt x="51821" y="3892266"/>
                    <a:pt x="4219" y="3854600"/>
                    <a:pt x="1784" y="3704733"/>
                  </a:cubicBezTo>
                  <a:cubicBezTo>
                    <a:pt x="-830" y="3532417"/>
                    <a:pt x="-1943" y="3263714"/>
                    <a:pt x="8386" y="3118702"/>
                  </a:cubicBezTo>
                  <a:cubicBezTo>
                    <a:pt x="12139" y="2993948"/>
                    <a:pt x="17057" y="2921749"/>
                    <a:pt x="176293" y="2869698"/>
                  </a:cubicBezTo>
                  <a:lnTo>
                    <a:pt x="970155" y="2661307"/>
                  </a:lnTo>
                  <a:lnTo>
                    <a:pt x="974529" y="2644295"/>
                  </a:lnTo>
                  <a:cubicBezTo>
                    <a:pt x="999242" y="2564840"/>
                    <a:pt x="1027756" y="2487059"/>
                    <a:pt x="1059856" y="2411164"/>
                  </a:cubicBezTo>
                  <a:lnTo>
                    <a:pt x="1152290" y="2219284"/>
                  </a:lnTo>
                  <a:lnTo>
                    <a:pt x="655372" y="1445969"/>
                  </a:lnTo>
                  <a:cubicBezTo>
                    <a:pt x="583750" y="1316460"/>
                    <a:pt x="562997" y="1253121"/>
                    <a:pt x="665393" y="1134138"/>
                  </a:cubicBezTo>
                  <a:cubicBezTo>
                    <a:pt x="783263" y="1008413"/>
                    <a:pt x="985068" y="811249"/>
                    <a:pt x="1096444" y="701452"/>
                  </a:cubicBezTo>
                  <a:cubicBezTo>
                    <a:pt x="1152316" y="647015"/>
                    <a:pt x="1212852" y="613857"/>
                    <a:pt x="1275555" y="611422"/>
                  </a:cubicBezTo>
                  <a:cubicBezTo>
                    <a:pt x="1313177" y="609961"/>
                    <a:pt x="1351579" y="619561"/>
                    <a:pt x="1390222" y="642260"/>
                  </a:cubicBezTo>
                  <a:lnTo>
                    <a:pt x="2205035" y="1159645"/>
                  </a:lnTo>
                  <a:lnTo>
                    <a:pt x="2410216" y="1060804"/>
                  </a:lnTo>
                  <a:cubicBezTo>
                    <a:pt x="2486111" y="1028704"/>
                    <a:pt x="2563892" y="1000191"/>
                    <a:pt x="2643347" y="975477"/>
                  </a:cubicBezTo>
                  <a:lnTo>
                    <a:pt x="2652670" y="973080"/>
                  </a:lnTo>
                  <a:lnTo>
                    <a:pt x="2838710" y="189783"/>
                  </a:lnTo>
                  <a:cubicBezTo>
                    <a:pt x="2872540" y="86835"/>
                    <a:pt x="2956376" y="-1827"/>
                    <a:pt x="3102124" y="2381"/>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225" name="Group 224"/>
            <p:cNvGrpSpPr/>
            <p:nvPr/>
          </p:nvGrpSpPr>
          <p:grpSpPr>
            <a:xfrm>
              <a:off x="556853" y="4036646"/>
              <a:ext cx="414234" cy="525910"/>
              <a:chOff x="1224581" y="2015160"/>
              <a:chExt cx="692208" cy="878824"/>
            </a:xfrm>
            <a:solidFill>
              <a:srgbClr val="00B050"/>
            </a:solidFill>
          </p:grpSpPr>
          <p:grpSp>
            <p:nvGrpSpPr>
              <p:cNvPr id="305" name="Group 304"/>
              <p:cNvGrpSpPr/>
              <p:nvPr/>
            </p:nvGrpSpPr>
            <p:grpSpPr>
              <a:xfrm>
                <a:off x="1315622" y="2504154"/>
                <a:ext cx="513527" cy="389830"/>
                <a:chOff x="1308509" y="2505468"/>
                <a:chExt cx="524354" cy="398048"/>
              </a:xfrm>
              <a:grpFill/>
            </p:grpSpPr>
            <p:sp>
              <p:nvSpPr>
                <p:cNvPr id="323" name="Freeform 90"/>
                <p:cNvSpPr>
                  <a:spLocks/>
                </p:cNvSpPr>
                <p:nvPr/>
              </p:nvSpPr>
              <p:spPr bwMode="auto">
                <a:xfrm>
                  <a:off x="1308509" y="2863966"/>
                  <a:ext cx="524354" cy="39550"/>
                </a:xfrm>
                <a:custGeom>
                  <a:avLst/>
                  <a:gdLst>
                    <a:gd name="T0" fmla="*/ 411 w 411"/>
                    <a:gd name="T1" fmla="*/ 0 h 31"/>
                    <a:gd name="T2" fmla="*/ 411 w 411"/>
                    <a:gd name="T3" fmla="*/ 14 h 31"/>
                    <a:gd name="T4" fmla="*/ 385 w 411"/>
                    <a:gd name="T5" fmla="*/ 31 h 31"/>
                    <a:gd name="T6" fmla="*/ 27 w 411"/>
                    <a:gd name="T7" fmla="*/ 31 h 31"/>
                    <a:gd name="T8" fmla="*/ 0 w 411"/>
                    <a:gd name="T9" fmla="*/ 13 h 31"/>
                    <a:gd name="T10" fmla="*/ 0 w 411"/>
                    <a:gd name="T11" fmla="*/ 0 h 31"/>
                    <a:gd name="T12" fmla="*/ 411 w 411"/>
                    <a:gd name="T13" fmla="*/ 0 h 31"/>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72"/>
                    <a:gd name="connsiteX1" fmla="*/ 10000 w 10000"/>
                    <a:gd name="connsiteY1" fmla="*/ 4516 h 10072"/>
                    <a:gd name="connsiteX2" fmla="*/ 9367 w 10000"/>
                    <a:gd name="connsiteY2" fmla="*/ 10000 h 10072"/>
                    <a:gd name="connsiteX3" fmla="*/ 657 w 10000"/>
                    <a:gd name="connsiteY3" fmla="*/ 10000 h 10072"/>
                    <a:gd name="connsiteX4" fmla="*/ 0 w 10000"/>
                    <a:gd name="connsiteY4" fmla="*/ 4194 h 10072"/>
                    <a:gd name="connsiteX5" fmla="*/ 0 w 10000"/>
                    <a:gd name="connsiteY5" fmla="*/ 0 h 10072"/>
                    <a:gd name="connsiteX6" fmla="*/ 10000 w 10000"/>
                    <a:gd name="connsiteY6" fmla="*/ 0 h 10072"/>
                    <a:gd name="connsiteX0" fmla="*/ 10000 w 10000"/>
                    <a:gd name="connsiteY0" fmla="*/ 0 h 10072"/>
                    <a:gd name="connsiteX1" fmla="*/ 10000 w 10000"/>
                    <a:gd name="connsiteY1" fmla="*/ 4516 h 10072"/>
                    <a:gd name="connsiteX2" fmla="*/ 9367 w 10000"/>
                    <a:gd name="connsiteY2" fmla="*/ 10000 h 10072"/>
                    <a:gd name="connsiteX3" fmla="*/ 657 w 10000"/>
                    <a:gd name="connsiteY3" fmla="*/ 10000 h 10072"/>
                    <a:gd name="connsiteX4" fmla="*/ 0 w 10000"/>
                    <a:gd name="connsiteY4" fmla="*/ 4194 h 10072"/>
                    <a:gd name="connsiteX5" fmla="*/ 0 w 10000"/>
                    <a:gd name="connsiteY5" fmla="*/ 0 h 10072"/>
                    <a:gd name="connsiteX6" fmla="*/ 10000 w 10000"/>
                    <a:gd name="connsiteY6" fmla="*/ 0 h 10072"/>
                    <a:gd name="connsiteX0" fmla="*/ 10000 w 10000"/>
                    <a:gd name="connsiteY0" fmla="*/ 0 h 10003"/>
                    <a:gd name="connsiteX1" fmla="*/ 10000 w 10000"/>
                    <a:gd name="connsiteY1" fmla="*/ 4516 h 10003"/>
                    <a:gd name="connsiteX2" fmla="*/ 9367 w 10000"/>
                    <a:gd name="connsiteY2" fmla="*/ 10000 h 10003"/>
                    <a:gd name="connsiteX3" fmla="*/ 657 w 10000"/>
                    <a:gd name="connsiteY3" fmla="*/ 10000 h 10003"/>
                    <a:gd name="connsiteX4" fmla="*/ 0 w 10000"/>
                    <a:gd name="connsiteY4" fmla="*/ 4194 h 10003"/>
                    <a:gd name="connsiteX5" fmla="*/ 0 w 10000"/>
                    <a:gd name="connsiteY5" fmla="*/ 0 h 10003"/>
                    <a:gd name="connsiteX6" fmla="*/ 10000 w 10000"/>
                    <a:gd name="connsiteY6" fmla="*/ 0 h 10003"/>
                    <a:gd name="connsiteX0" fmla="*/ 10000 w 10000"/>
                    <a:gd name="connsiteY0" fmla="*/ 0 h 10003"/>
                    <a:gd name="connsiteX1" fmla="*/ 10000 w 10000"/>
                    <a:gd name="connsiteY1" fmla="*/ 4516 h 10003"/>
                    <a:gd name="connsiteX2" fmla="*/ 9367 w 10000"/>
                    <a:gd name="connsiteY2" fmla="*/ 10000 h 10003"/>
                    <a:gd name="connsiteX3" fmla="*/ 657 w 10000"/>
                    <a:gd name="connsiteY3" fmla="*/ 10000 h 10003"/>
                    <a:gd name="connsiteX4" fmla="*/ 0 w 10000"/>
                    <a:gd name="connsiteY4" fmla="*/ 4194 h 10003"/>
                    <a:gd name="connsiteX5" fmla="*/ 0 w 10000"/>
                    <a:gd name="connsiteY5" fmla="*/ 0 h 10003"/>
                    <a:gd name="connsiteX6" fmla="*/ 10000 w 10000"/>
                    <a:gd name="connsiteY6" fmla="*/ 0 h 10003"/>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10000" y="0"/>
                      </a:moveTo>
                      <a:lnTo>
                        <a:pt x="10000" y="4516"/>
                      </a:lnTo>
                      <a:cubicBezTo>
                        <a:pt x="9967" y="8160"/>
                        <a:pt x="9747" y="9988"/>
                        <a:pt x="9367" y="10000"/>
                      </a:cubicBezTo>
                      <a:lnTo>
                        <a:pt x="657" y="10000"/>
                      </a:lnTo>
                      <a:cubicBezTo>
                        <a:pt x="414" y="9774"/>
                        <a:pt x="42" y="8586"/>
                        <a:pt x="0" y="4194"/>
                      </a:cubicBezTo>
                      <a:lnTo>
                        <a:pt x="0" y="0"/>
                      </a:lnTo>
                      <a:lnTo>
                        <a:pt x="1000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24" name="Freeform 91"/>
                <p:cNvSpPr>
                  <a:spLocks/>
                </p:cNvSpPr>
                <p:nvPr/>
              </p:nvSpPr>
              <p:spPr bwMode="auto">
                <a:xfrm>
                  <a:off x="1308509" y="2505468"/>
                  <a:ext cx="524354" cy="344465"/>
                </a:xfrm>
                <a:custGeom>
                  <a:avLst/>
                  <a:gdLst>
                    <a:gd name="T0" fmla="*/ 324 w 411"/>
                    <a:gd name="T1" fmla="*/ 0 h 270"/>
                    <a:gd name="T2" fmla="*/ 411 w 411"/>
                    <a:gd name="T3" fmla="*/ 270 h 270"/>
                    <a:gd name="T4" fmla="*/ 0 w 411"/>
                    <a:gd name="T5" fmla="*/ 270 h 270"/>
                    <a:gd name="T6" fmla="*/ 87 w 411"/>
                    <a:gd name="T7" fmla="*/ 0 h 270"/>
                    <a:gd name="T8" fmla="*/ 324 w 411"/>
                    <a:gd name="T9" fmla="*/ 0 h 270"/>
                  </a:gdLst>
                  <a:ahLst/>
                  <a:cxnLst>
                    <a:cxn ang="0">
                      <a:pos x="T0" y="T1"/>
                    </a:cxn>
                    <a:cxn ang="0">
                      <a:pos x="T2" y="T3"/>
                    </a:cxn>
                    <a:cxn ang="0">
                      <a:pos x="T4" y="T5"/>
                    </a:cxn>
                    <a:cxn ang="0">
                      <a:pos x="T6" y="T7"/>
                    </a:cxn>
                    <a:cxn ang="0">
                      <a:pos x="T8" y="T9"/>
                    </a:cxn>
                  </a:cxnLst>
                  <a:rect l="0" t="0" r="r" b="b"/>
                  <a:pathLst>
                    <a:path w="411" h="270">
                      <a:moveTo>
                        <a:pt x="324" y="0"/>
                      </a:moveTo>
                      <a:lnTo>
                        <a:pt x="411" y="270"/>
                      </a:lnTo>
                      <a:lnTo>
                        <a:pt x="0" y="270"/>
                      </a:lnTo>
                      <a:lnTo>
                        <a:pt x="87" y="0"/>
                      </a:lnTo>
                      <a:lnTo>
                        <a:pt x="3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grpSp>
          <p:grpSp>
            <p:nvGrpSpPr>
              <p:cNvPr id="306" name="Group 305"/>
              <p:cNvGrpSpPr/>
              <p:nvPr/>
            </p:nvGrpSpPr>
            <p:grpSpPr>
              <a:xfrm>
                <a:off x="1224581" y="2015160"/>
                <a:ext cx="692208" cy="664910"/>
                <a:chOff x="1224581" y="2015160"/>
                <a:chExt cx="692208" cy="664910"/>
              </a:xfrm>
              <a:grpFill/>
            </p:grpSpPr>
            <p:grpSp>
              <p:nvGrpSpPr>
                <p:cNvPr id="307" name="Group 306"/>
                <p:cNvGrpSpPr/>
                <p:nvPr/>
              </p:nvGrpSpPr>
              <p:grpSpPr>
                <a:xfrm>
                  <a:off x="1732976" y="2357366"/>
                  <a:ext cx="183813" cy="322704"/>
                  <a:chOff x="5823822" y="2769728"/>
                  <a:chExt cx="1289361" cy="2263613"/>
                </a:xfrm>
                <a:grpFill/>
              </p:grpSpPr>
              <p:sp>
                <p:nvSpPr>
                  <p:cNvPr id="321" name="Oval 320"/>
                  <p:cNvSpPr/>
                  <p:nvPr/>
                </p:nvSpPr>
                <p:spPr>
                  <a:xfrm>
                    <a:off x="5823822" y="2769728"/>
                    <a:ext cx="737315" cy="99291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22" name="Freeform 321"/>
                  <p:cNvSpPr>
                    <a:spLocks/>
                  </p:cNvSpPr>
                  <p:nvPr/>
                </p:nvSpPr>
                <p:spPr bwMode="auto">
                  <a:xfrm flipH="1">
                    <a:off x="5841655" y="3786707"/>
                    <a:ext cx="1271528" cy="1246634"/>
                  </a:xfrm>
                  <a:custGeom>
                    <a:avLst/>
                    <a:gdLst>
                      <a:gd name="connsiteX0" fmla="*/ 1152573 w 1271528"/>
                      <a:gd name="connsiteY0" fmla="*/ 0 h 1246634"/>
                      <a:gd name="connsiteX1" fmla="*/ 910518 w 1271528"/>
                      <a:gd name="connsiteY1" fmla="*/ 385270 h 1246634"/>
                      <a:gd name="connsiteX2" fmla="*/ 635214 w 1271528"/>
                      <a:gd name="connsiteY2" fmla="*/ 16625 h 1246634"/>
                      <a:gd name="connsiteX3" fmla="*/ 0 w 1271528"/>
                      <a:gd name="connsiteY3" fmla="*/ 462751 h 1246634"/>
                      <a:gd name="connsiteX4" fmla="*/ 33467 w 1271528"/>
                      <a:gd name="connsiteY4" fmla="*/ 1141538 h 1246634"/>
                      <a:gd name="connsiteX5" fmla="*/ 38305 w 1271528"/>
                      <a:gd name="connsiteY5" fmla="*/ 1246634 h 1246634"/>
                      <a:gd name="connsiteX6" fmla="*/ 858994 w 1271528"/>
                      <a:gd name="connsiteY6" fmla="*/ 1246634 h 1246634"/>
                      <a:gd name="connsiteX7" fmla="*/ 1271528 w 1271528"/>
                      <a:gd name="connsiteY7" fmla="*/ 9736 h 124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1528" h="1246634">
                        <a:moveTo>
                          <a:pt x="1152573" y="0"/>
                        </a:moveTo>
                        <a:lnTo>
                          <a:pt x="910518" y="385270"/>
                        </a:lnTo>
                        <a:lnTo>
                          <a:pt x="635214" y="16625"/>
                        </a:lnTo>
                        <a:cubicBezTo>
                          <a:pt x="302309" y="26342"/>
                          <a:pt x="6875" y="183158"/>
                          <a:pt x="0" y="462751"/>
                        </a:cubicBezTo>
                        <a:cubicBezTo>
                          <a:pt x="12121" y="667498"/>
                          <a:pt x="22794" y="904450"/>
                          <a:pt x="33467" y="1141538"/>
                        </a:cubicBezTo>
                        <a:lnTo>
                          <a:pt x="38305" y="1246634"/>
                        </a:lnTo>
                        <a:lnTo>
                          <a:pt x="858994" y="1246634"/>
                        </a:lnTo>
                        <a:lnTo>
                          <a:pt x="1271528" y="9736"/>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308" name="Group 307"/>
                <p:cNvGrpSpPr/>
                <p:nvPr/>
              </p:nvGrpSpPr>
              <p:grpSpPr>
                <a:xfrm flipH="1">
                  <a:off x="1224581" y="2357366"/>
                  <a:ext cx="183813" cy="322704"/>
                  <a:chOff x="5823822" y="2769728"/>
                  <a:chExt cx="1289361" cy="2263613"/>
                </a:xfrm>
                <a:grpFill/>
              </p:grpSpPr>
              <p:sp>
                <p:nvSpPr>
                  <p:cNvPr id="319" name="Oval 318"/>
                  <p:cNvSpPr/>
                  <p:nvPr/>
                </p:nvSpPr>
                <p:spPr>
                  <a:xfrm>
                    <a:off x="5823822" y="2769728"/>
                    <a:ext cx="737315" cy="99291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20" name="Freeform 319"/>
                  <p:cNvSpPr>
                    <a:spLocks/>
                  </p:cNvSpPr>
                  <p:nvPr/>
                </p:nvSpPr>
                <p:spPr bwMode="auto">
                  <a:xfrm flipH="1">
                    <a:off x="5841655" y="3786707"/>
                    <a:ext cx="1271528" cy="1246634"/>
                  </a:xfrm>
                  <a:custGeom>
                    <a:avLst/>
                    <a:gdLst>
                      <a:gd name="connsiteX0" fmla="*/ 1152573 w 1271528"/>
                      <a:gd name="connsiteY0" fmla="*/ 0 h 1246634"/>
                      <a:gd name="connsiteX1" fmla="*/ 910518 w 1271528"/>
                      <a:gd name="connsiteY1" fmla="*/ 385270 h 1246634"/>
                      <a:gd name="connsiteX2" fmla="*/ 635214 w 1271528"/>
                      <a:gd name="connsiteY2" fmla="*/ 16625 h 1246634"/>
                      <a:gd name="connsiteX3" fmla="*/ 0 w 1271528"/>
                      <a:gd name="connsiteY3" fmla="*/ 462751 h 1246634"/>
                      <a:gd name="connsiteX4" fmla="*/ 33467 w 1271528"/>
                      <a:gd name="connsiteY4" fmla="*/ 1141538 h 1246634"/>
                      <a:gd name="connsiteX5" fmla="*/ 38305 w 1271528"/>
                      <a:gd name="connsiteY5" fmla="*/ 1246634 h 1246634"/>
                      <a:gd name="connsiteX6" fmla="*/ 858994 w 1271528"/>
                      <a:gd name="connsiteY6" fmla="*/ 1246634 h 1246634"/>
                      <a:gd name="connsiteX7" fmla="*/ 1271528 w 1271528"/>
                      <a:gd name="connsiteY7" fmla="*/ 9736 h 124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1528" h="1246634">
                        <a:moveTo>
                          <a:pt x="1152573" y="0"/>
                        </a:moveTo>
                        <a:lnTo>
                          <a:pt x="910518" y="385270"/>
                        </a:lnTo>
                        <a:lnTo>
                          <a:pt x="635214" y="16625"/>
                        </a:lnTo>
                        <a:cubicBezTo>
                          <a:pt x="302309" y="26342"/>
                          <a:pt x="6875" y="183158"/>
                          <a:pt x="0" y="462751"/>
                        </a:cubicBezTo>
                        <a:cubicBezTo>
                          <a:pt x="12121" y="667498"/>
                          <a:pt x="22794" y="904450"/>
                          <a:pt x="33467" y="1141538"/>
                        </a:cubicBezTo>
                        <a:lnTo>
                          <a:pt x="38305" y="1246634"/>
                        </a:lnTo>
                        <a:lnTo>
                          <a:pt x="858994" y="1246634"/>
                        </a:lnTo>
                        <a:lnTo>
                          <a:pt x="1271528" y="9736"/>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309" name="Group 308"/>
                <p:cNvGrpSpPr/>
                <p:nvPr/>
              </p:nvGrpSpPr>
              <p:grpSpPr>
                <a:xfrm>
                  <a:off x="1427841" y="2015160"/>
                  <a:ext cx="281366" cy="476875"/>
                  <a:chOff x="1427841" y="2015160"/>
                  <a:chExt cx="281366" cy="476875"/>
                </a:xfrm>
                <a:grpFill/>
              </p:grpSpPr>
              <p:grpSp>
                <p:nvGrpSpPr>
                  <p:cNvPr id="310" name="Group 309"/>
                  <p:cNvGrpSpPr/>
                  <p:nvPr/>
                </p:nvGrpSpPr>
                <p:grpSpPr>
                  <a:xfrm>
                    <a:off x="1427841" y="2015160"/>
                    <a:ext cx="281366" cy="476875"/>
                    <a:chOff x="1427841" y="2015160"/>
                    <a:chExt cx="281366" cy="476875"/>
                  </a:xfrm>
                  <a:grpFill/>
                </p:grpSpPr>
                <p:sp>
                  <p:nvSpPr>
                    <p:cNvPr id="317" name="Oval 316"/>
                    <p:cNvSpPr/>
                    <p:nvPr/>
                  </p:nvSpPr>
                  <p:spPr>
                    <a:xfrm>
                      <a:off x="1522572" y="2015160"/>
                      <a:ext cx="93189" cy="124251"/>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18" name="Freeform 317"/>
                    <p:cNvSpPr>
                      <a:spLocks/>
                    </p:cNvSpPr>
                    <p:nvPr/>
                  </p:nvSpPr>
                  <p:spPr bwMode="auto">
                    <a:xfrm flipH="1">
                      <a:off x="1427841" y="2140111"/>
                      <a:ext cx="281366" cy="351924"/>
                    </a:xfrm>
                    <a:custGeom>
                      <a:avLst/>
                      <a:gdLst>
                        <a:gd name="connsiteX0" fmla="*/ 1382521 w 1973650"/>
                        <a:gd name="connsiteY0" fmla="*/ 0 h 2468580"/>
                        <a:gd name="connsiteX1" fmla="*/ 986825 w 1973650"/>
                        <a:gd name="connsiteY1" fmla="*/ 847464 h 2468580"/>
                        <a:gd name="connsiteX2" fmla="*/ 591129 w 1973650"/>
                        <a:gd name="connsiteY2" fmla="*/ 0 h 2468580"/>
                        <a:gd name="connsiteX3" fmla="*/ 0 w 1973650"/>
                        <a:gd name="connsiteY3" fmla="*/ 480271 h 2468580"/>
                        <a:gd name="connsiteX4" fmla="*/ 73891 w 1973650"/>
                        <a:gd name="connsiteY4" fmla="*/ 1979876 h 2468580"/>
                        <a:gd name="connsiteX5" fmla="*/ 381638 w 1973650"/>
                        <a:gd name="connsiteY5" fmla="*/ 1973917 h 2468580"/>
                        <a:gd name="connsiteX6" fmla="*/ 345989 w 1973650"/>
                        <a:gd name="connsiteY6" fmla="*/ 713942 h 2468580"/>
                        <a:gd name="connsiteX7" fmla="*/ 405203 w 1973650"/>
                        <a:gd name="connsiteY7" fmla="*/ 707350 h 2468580"/>
                        <a:gd name="connsiteX8" fmla="*/ 473703 w 1973650"/>
                        <a:gd name="connsiteY8" fmla="*/ 2068462 h 2468580"/>
                        <a:gd name="connsiteX9" fmla="*/ 478192 w 1973650"/>
                        <a:gd name="connsiteY9" fmla="*/ 2468580 h 2468580"/>
                        <a:gd name="connsiteX10" fmla="*/ 915088 w 1973650"/>
                        <a:gd name="connsiteY10" fmla="*/ 2468580 h 2468580"/>
                        <a:gd name="connsiteX11" fmla="*/ 949801 w 1973650"/>
                        <a:gd name="connsiteY11" fmla="*/ 1955644 h 2468580"/>
                        <a:gd name="connsiteX12" fmla="*/ 1023849 w 1973650"/>
                        <a:gd name="connsiteY12" fmla="*/ 1955644 h 2468580"/>
                        <a:gd name="connsiteX13" fmla="*/ 1059888 w 1973650"/>
                        <a:gd name="connsiteY13" fmla="*/ 2468580 h 2468580"/>
                        <a:gd name="connsiteX14" fmla="*/ 1496838 w 1973650"/>
                        <a:gd name="connsiteY14" fmla="*/ 2468580 h 2468580"/>
                        <a:gd name="connsiteX15" fmla="*/ 1499948 w 1973650"/>
                        <a:gd name="connsiteY15" fmla="*/ 2068462 h 2468580"/>
                        <a:gd name="connsiteX16" fmla="*/ 1572742 w 1973650"/>
                        <a:gd name="connsiteY16" fmla="*/ 698761 h 2468580"/>
                        <a:gd name="connsiteX17" fmla="*/ 1629809 w 1973650"/>
                        <a:gd name="connsiteY17" fmla="*/ 705351 h 2468580"/>
                        <a:gd name="connsiteX18" fmla="*/ 1592012 w 1973650"/>
                        <a:gd name="connsiteY18" fmla="*/ 1973917 h 2468580"/>
                        <a:gd name="connsiteX19" fmla="*/ 1899759 w 1973650"/>
                        <a:gd name="connsiteY19" fmla="*/ 1979876 h 2468580"/>
                        <a:gd name="connsiteX20" fmla="*/ 1973650 w 1973650"/>
                        <a:gd name="connsiteY20" fmla="*/ 480271 h 2468580"/>
                        <a:gd name="connsiteX21" fmla="*/ 1382521 w 1973650"/>
                        <a:gd name="connsiteY21" fmla="*/ 0 h 246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73650" h="2468580">
                          <a:moveTo>
                            <a:pt x="1382521" y="0"/>
                          </a:moveTo>
                          <a:lnTo>
                            <a:pt x="986825" y="847464"/>
                          </a:lnTo>
                          <a:lnTo>
                            <a:pt x="591129" y="0"/>
                          </a:lnTo>
                          <a:cubicBezTo>
                            <a:pt x="168552" y="10726"/>
                            <a:pt x="7589" y="171611"/>
                            <a:pt x="0" y="480271"/>
                          </a:cubicBezTo>
                          <a:cubicBezTo>
                            <a:pt x="26761" y="932337"/>
                            <a:pt x="47131" y="1526618"/>
                            <a:pt x="73891" y="1979876"/>
                          </a:cubicBezTo>
                          <a:cubicBezTo>
                            <a:pt x="106044" y="2114145"/>
                            <a:pt x="364663" y="2074420"/>
                            <a:pt x="381638" y="1973917"/>
                          </a:cubicBezTo>
                          <a:cubicBezTo>
                            <a:pt x="368258" y="1571506"/>
                            <a:pt x="359369" y="1115955"/>
                            <a:pt x="345989" y="713942"/>
                          </a:cubicBezTo>
                          <a:cubicBezTo>
                            <a:pt x="349685" y="649402"/>
                            <a:pt x="408552" y="659669"/>
                            <a:pt x="405203" y="707350"/>
                          </a:cubicBezTo>
                          <a:cubicBezTo>
                            <a:pt x="427970" y="1141142"/>
                            <a:pt x="450936" y="1634668"/>
                            <a:pt x="473703" y="2068462"/>
                          </a:cubicBezTo>
                          <a:lnTo>
                            <a:pt x="478192" y="2468580"/>
                          </a:lnTo>
                          <a:lnTo>
                            <a:pt x="915088" y="2468580"/>
                          </a:lnTo>
                          <a:lnTo>
                            <a:pt x="949801" y="1955644"/>
                          </a:lnTo>
                          <a:cubicBezTo>
                            <a:pt x="961341" y="1902543"/>
                            <a:pt x="1023082" y="1920495"/>
                            <a:pt x="1023849" y="1955644"/>
                          </a:cubicBezTo>
                          <a:lnTo>
                            <a:pt x="1059888" y="2468580"/>
                          </a:lnTo>
                          <a:lnTo>
                            <a:pt x="1496838" y="2468580"/>
                          </a:lnTo>
                          <a:lnTo>
                            <a:pt x="1499948" y="2068462"/>
                          </a:lnTo>
                          <a:cubicBezTo>
                            <a:pt x="1522714" y="1634668"/>
                            <a:pt x="1549975" y="1132553"/>
                            <a:pt x="1572742" y="698761"/>
                          </a:cubicBezTo>
                          <a:cubicBezTo>
                            <a:pt x="1584426" y="657522"/>
                            <a:pt x="1634371" y="662287"/>
                            <a:pt x="1629809" y="705351"/>
                          </a:cubicBezTo>
                          <a:cubicBezTo>
                            <a:pt x="1616429" y="1107365"/>
                            <a:pt x="1605393" y="1571506"/>
                            <a:pt x="1592012" y="1973917"/>
                          </a:cubicBezTo>
                          <a:cubicBezTo>
                            <a:pt x="1608987" y="2074420"/>
                            <a:pt x="1867607" y="2114145"/>
                            <a:pt x="1899759" y="1979876"/>
                          </a:cubicBezTo>
                          <a:cubicBezTo>
                            <a:pt x="1926520" y="1526618"/>
                            <a:pt x="1946890" y="932337"/>
                            <a:pt x="1973650" y="480271"/>
                          </a:cubicBezTo>
                          <a:cubicBezTo>
                            <a:pt x="1966062" y="171611"/>
                            <a:pt x="1805098" y="10726"/>
                            <a:pt x="1382521"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311" name="Group 310"/>
                  <p:cNvGrpSpPr/>
                  <p:nvPr/>
                </p:nvGrpSpPr>
                <p:grpSpPr>
                  <a:xfrm>
                    <a:off x="1546584" y="2145019"/>
                    <a:ext cx="44375" cy="95758"/>
                    <a:chOff x="1544531" y="2140590"/>
                    <a:chExt cx="48480" cy="104616"/>
                  </a:xfrm>
                  <a:grpFill/>
                </p:grpSpPr>
                <p:sp>
                  <p:nvSpPr>
                    <p:cNvPr id="312" name="Freeform 94"/>
                    <p:cNvSpPr>
                      <a:spLocks/>
                    </p:cNvSpPr>
                    <p:nvPr/>
                  </p:nvSpPr>
                  <p:spPr bwMode="auto">
                    <a:xfrm>
                      <a:off x="1550910" y="2192898"/>
                      <a:ext cx="42101" cy="25516"/>
                    </a:xfrm>
                    <a:custGeom>
                      <a:avLst/>
                      <a:gdLst>
                        <a:gd name="T0" fmla="*/ 33 w 33"/>
                        <a:gd name="T1" fmla="*/ 0 h 20"/>
                        <a:gd name="T2" fmla="*/ 28 w 33"/>
                        <a:gd name="T3" fmla="*/ 12 h 20"/>
                        <a:gd name="T4" fmla="*/ 5 w 33"/>
                        <a:gd name="T5" fmla="*/ 20 h 20"/>
                        <a:gd name="T6" fmla="*/ 0 w 33"/>
                        <a:gd name="T7" fmla="*/ 12 h 20"/>
                        <a:gd name="T8" fmla="*/ 33 w 33"/>
                        <a:gd name="T9" fmla="*/ 0 h 20"/>
                      </a:gdLst>
                      <a:ahLst/>
                      <a:cxnLst>
                        <a:cxn ang="0">
                          <a:pos x="T0" y="T1"/>
                        </a:cxn>
                        <a:cxn ang="0">
                          <a:pos x="T2" y="T3"/>
                        </a:cxn>
                        <a:cxn ang="0">
                          <a:pos x="T4" y="T5"/>
                        </a:cxn>
                        <a:cxn ang="0">
                          <a:pos x="T6" y="T7"/>
                        </a:cxn>
                        <a:cxn ang="0">
                          <a:pos x="T8" y="T9"/>
                        </a:cxn>
                      </a:cxnLst>
                      <a:rect l="0" t="0" r="r" b="b"/>
                      <a:pathLst>
                        <a:path w="33" h="20">
                          <a:moveTo>
                            <a:pt x="33" y="0"/>
                          </a:moveTo>
                          <a:lnTo>
                            <a:pt x="28" y="12"/>
                          </a:lnTo>
                          <a:lnTo>
                            <a:pt x="5" y="20"/>
                          </a:lnTo>
                          <a:lnTo>
                            <a:pt x="0" y="12"/>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13" name="Freeform 95"/>
                    <p:cNvSpPr>
                      <a:spLocks/>
                    </p:cNvSpPr>
                    <p:nvPr/>
                  </p:nvSpPr>
                  <p:spPr bwMode="auto">
                    <a:xfrm>
                      <a:off x="1544531" y="2175037"/>
                      <a:ext cx="47205" cy="28067"/>
                    </a:xfrm>
                    <a:custGeom>
                      <a:avLst/>
                      <a:gdLst>
                        <a:gd name="T0" fmla="*/ 33 w 37"/>
                        <a:gd name="T1" fmla="*/ 0 h 22"/>
                        <a:gd name="T2" fmla="*/ 37 w 37"/>
                        <a:gd name="T3" fmla="*/ 10 h 22"/>
                        <a:gd name="T4" fmla="*/ 4 w 37"/>
                        <a:gd name="T5" fmla="*/ 22 h 22"/>
                        <a:gd name="T6" fmla="*/ 0 w 37"/>
                        <a:gd name="T7" fmla="*/ 14 h 22"/>
                        <a:gd name="T8" fmla="*/ 1 w 37"/>
                        <a:gd name="T9" fmla="*/ 12 h 22"/>
                        <a:gd name="T10" fmla="*/ 33 w 37"/>
                        <a:gd name="T11" fmla="*/ 0 h 22"/>
                        <a:gd name="connsiteX0" fmla="*/ 8919 w 10000"/>
                        <a:gd name="connsiteY0" fmla="*/ 0 h 10000"/>
                        <a:gd name="connsiteX1" fmla="*/ 10000 w 10000"/>
                        <a:gd name="connsiteY1" fmla="*/ 4545 h 10000"/>
                        <a:gd name="connsiteX2" fmla="*/ 1081 w 10000"/>
                        <a:gd name="connsiteY2" fmla="*/ 10000 h 10000"/>
                        <a:gd name="connsiteX3" fmla="*/ 0 w 10000"/>
                        <a:gd name="connsiteY3" fmla="*/ 6364 h 10000"/>
                        <a:gd name="connsiteX4" fmla="*/ 8919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8919" y="0"/>
                          </a:moveTo>
                          <a:lnTo>
                            <a:pt x="10000" y="4545"/>
                          </a:lnTo>
                          <a:lnTo>
                            <a:pt x="1081" y="10000"/>
                          </a:lnTo>
                          <a:lnTo>
                            <a:pt x="0" y="6364"/>
                          </a:lnTo>
                          <a:lnTo>
                            <a:pt x="89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14" name="Freeform 96"/>
                    <p:cNvSpPr>
                      <a:spLocks/>
                    </p:cNvSpPr>
                    <p:nvPr/>
                  </p:nvSpPr>
                  <p:spPr bwMode="auto">
                    <a:xfrm>
                      <a:off x="1549634" y="2158451"/>
                      <a:ext cx="34446" cy="24240"/>
                    </a:xfrm>
                    <a:custGeom>
                      <a:avLst/>
                      <a:gdLst>
                        <a:gd name="T0" fmla="*/ 24 w 27"/>
                        <a:gd name="T1" fmla="*/ 0 h 19"/>
                        <a:gd name="T2" fmla="*/ 27 w 27"/>
                        <a:gd name="T3" fmla="*/ 9 h 19"/>
                        <a:gd name="T4" fmla="*/ 0 w 27"/>
                        <a:gd name="T5" fmla="*/ 19 h 19"/>
                        <a:gd name="T6" fmla="*/ 3 w 27"/>
                        <a:gd name="T7" fmla="*/ 7 h 19"/>
                        <a:gd name="T8" fmla="*/ 24 w 27"/>
                        <a:gd name="T9" fmla="*/ 0 h 19"/>
                      </a:gdLst>
                      <a:ahLst/>
                      <a:cxnLst>
                        <a:cxn ang="0">
                          <a:pos x="T0" y="T1"/>
                        </a:cxn>
                        <a:cxn ang="0">
                          <a:pos x="T2" y="T3"/>
                        </a:cxn>
                        <a:cxn ang="0">
                          <a:pos x="T4" y="T5"/>
                        </a:cxn>
                        <a:cxn ang="0">
                          <a:pos x="T6" y="T7"/>
                        </a:cxn>
                        <a:cxn ang="0">
                          <a:pos x="T8" y="T9"/>
                        </a:cxn>
                      </a:cxnLst>
                      <a:rect l="0" t="0" r="r" b="b"/>
                      <a:pathLst>
                        <a:path w="27" h="19">
                          <a:moveTo>
                            <a:pt x="24" y="0"/>
                          </a:moveTo>
                          <a:lnTo>
                            <a:pt x="27" y="9"/>
                          </a:lnTo>
                          <a:lnTo>
                            <a:pt x="0" y="19"/>
                          </a:lnTo>
                          <a:lnTo>
                            <a:pt x="3" y="7"/>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15" name="Freeform 97"/>
                    <p:cNvSpPr>
                      <a:spLocks/>
                    </p:cNvSpPr>
                    <p:nvPr/>
                  </p:nvSpPr>
                  <p:spPr bwMode="auto">
                    <a:xfrm>
                      <a:off x="1558565" y="2215862"/>
                      <a:ext cx="24240" cy="29344"/>
                    </a:xfrm>
                    <a:custGeom>
                      <a:avLst/>
                      <a:gdLst>
                        <a:gd name="T0" fmla="*/ 19 w 19"/>
                        <a:gd name="T1" fmla="*/ 0 h 23"/>
                        <a:gd name="T2" fmla="*/ 7 w 19"/>
                        <a:gd name="T3" fmla="*/ 23 h 23"/>
                        <a:gd name="T4" fmla="*/ 0 w 19"/>
                        <a:gd name="T5" fmla="*/ 7 h 23"/>
                        <a:gd name="T6" fmla="*/ 19 w 19"/>
                        <a:gd name="T7" fmla="*/ 0 h 23"/>
                      </a:gdLst>
                      <a:ahLst/>
                      <a:cxnLst>
                        <a:cxn ang="0">
                          <a:pos x="T0" y="T1"/>
                        </a:cxn>
                        <a:cxn ang="0">
                          <a:pos x="T2" y="T3"/>
                        </a:cxn>
                        <a:cxn ang="0">
                          <a:pos x="T4" y="T5"/>
                        </a:cxn>
                        <a:cxn ang="0">
                          <a:pos x="T6" y="T7"/>
                        </a:cxn>
                      </a:cxnLst>
                      <a:rect l="0" t="0" r="r" b="b"/>
                      <a:pathLst>
                        <a:path w="19" h="23">
                          <a:moveTo>
                            <a:pt x="19" y="0"/>
                          </a:moveTo>
                          <a:lnTo>
                            <a:pt x="7" y="23"/>
                          </a:lnTo>
                          <a:lnTo>
                            <a:pt x="0" y="7"/>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16" name="Freeform 98"/>
                    <p:cNvSpPr>
                      <a:spLocks/>
                    </p:cNvSpPr>
                    <p:nvPr/>
                  </p:nvSpPr>
                  <p:spPr bwMode="auto">
                    <a:xfrm>
                      <a:off x="1557289" y="2140590"/>
                      <a:ext cx="21688" cy="20412"/>
                    </a:xfrm>
                    <a:custGeom>
                      <a:avLst/>
                      <a:gdLst>
                        <a:gd name="T0" fmla="*/ 13 w 17"/>
                        <a:gd name="T1" fmla="*/ 0 h 16"/>
                        <a:gd name="T2" fmla="*/ 17 w 17"/>
                        <a:gd name="T3" fmla="*/ 10 h 16"/>
                        <a:gd name="T4" fmla="*/ 0 w 17"/>
                        <a:gd name="T5" fmla="*/ 16 h 16"/>
                        <a:gd name="T6" fmla="*/ 5 w 17"/>
                        <a:gd name="T7" fmla="*/ 0 h 16"/>
                        <a:gd name="T8" fmla="*/ 13 w 17"/>
                        <a:gd name="T9" fmla="*/ 0 h 16"/>
                      </a:gdLst>
                      <a:ahLst/>
                      <a:cxnLst>
                        <a:cxn ang="0">
                          <a:pos x="T0" y="T1"/>
                        </a:cxn>
                        <a:cxn ang="0">
                          <a:pos x="T2" y="T3"/>
                        </a:cxn>
                        <a:cxn ang="0">
                          <a:pos x="T4" y="T5"/>
                        </a:cxn>
                        <a:cxn ang="0">
                          <a:pos x="T6" y="T7"/>
                        </a:cxn>
                        <a:cxn ang="0">
                          <a:pos x="T8" y="T9"/>
                        </a:cxn>
                      </a:cxnLst>
                      <a:rect l="0" t="0" r="r" b="b"/>
                      <a:pathLst>
                        <a:path w="17" h="16">
                          <a:moveTo>
                            <a:pt x="13" y="0"/>
                          </a:moveTo>
                          <a:lnTo>
                            <a:pt x="17" y="10"/>
                          </a:lnTo>
                          <a:lnTo>
                            <a:pt x="0" y="16"/>
                          </a:lnTo>
                          <a:lnTo>
                            <a:pt x="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grpSp>
            </p:grpSp>
          </p:grpSp>
        </p:grpSp>
        <p:grpSp>
          <p:nvGrpSpPr>
            <p:cNvPr id="226" name="Group 225"/>
            <p:cNvGrpSpPr/>
            <p:nvPr/>
          </p:nvGrpSpPr>
          <p:grpSpPr>
            <a:xfrm>
              <a:off x="569926" y="5000652"/>
              <a:ext cx="388087" cy="338006"/>
              <a:chOff x="1423344" y="4179037"/>
              <a:chExt cx="716252" cy="623822"/>
            </a:xfrm>
            <a:solidFill>
              <a:srgbClr val="F01D18"/>
            </a:solidFill>
          </p:grpSpPr>
          <p:grpSp>
            <p:nvGrpSpPr>
              <p:cNvPr id="300" name="Group 299"/>
              <p:cNvGrpSpPr/>
              <p:nvPr/>
            </p:nvGrpSpPr>
            <p:grpSpPr>
              <a:xfrm>
                <a:off x="1857112" y="4251681"/>
                <a:ext cx="282484" cy="473480"/>
                <a:chOff x="1857112" y="4251681"/>
                <a:chExt cx="282484" cy="473480"/>
              </a:xfrm>
              <a:grpFill/>
            </p:grpSpPr>
            <p:sp>
              <p:nvSpPr>
                <p:cNvPr id="302" name="Freeform 1357"/>
                <p:cNvSpPr>
                  <a:spLocks/>
                </p:cNvSpPr>
                <p:nvPr/>
              </p:nvSpPr>
              <p:spPr bwMode="auto">
                <a:xfrm rot="19856605">
                  <a:off x="1858450" y="4251681"/>
                  <a:ext cx="281146" cy="78365"/>
                </a:xfrm>
                <a:prstGeom prst="roundRect">
                  <a:avLst>
                    <a:gd name="adj" fmla="val 50000"/>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03" name="Freeform 1357"/>
                <p:cNvSpPr>
                  <a:spLocks/>
                </p:cNvSpPr>
                <p:nvPr/>
              </p:nvSpPr>
              <p:spPr bwMode="auto">
                <a:xfrm>
                  <a:off x="1857112" y="4449239"/>
                  <a:ext cx="236232" cy="78365"/>
                </a:xfrm>
                <a:prstGeom prst="roundRect">
                  <a:avLst>
                    <a:gd name="adj" fmla="val 38892"/>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04" name="Freeform 1357"/>
                <p:cNvSpPr>
                  <a:spLocks/>
                </p:cNvSpPr>
                <p:nvPr/>
              </p:nvSpPr>
              <p:spPr bwMode="auto">
                <a:xfrm rot="1860000">
                  <a:off x="1857215" y="4646796"/>
                  <a:ext cx="281146" cy="78365"/>
                </a:xfrm>
                <a:prstGeom prst="roundRect">
                  <a:avLst>
                    <a:gd name="adj" fmla="val 38892"/>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301" name="Freeform 300"/>
              <p:cNvSpPr/>
              <p:nvPr/>
            </p:nvSpPr>
            <p:spPr>
              <a:xfrm rot="16200000">
                <a:off x="1329821" y="4272560"/>
                <a:ext cx="623822" cy="436776"/>
              </a:xfrm>
              <a:custGeom>
                <a:avLst/>
                <a:gdLst>
                  <a:gd name="connsiteX0" fmla="*/ 1507331 w 1507331"/>
                  <a:gd name="connsiteY0" fmla="*/ 1055373 h 1055373"/>
                  <a:gd name="connsiteX1" fmla="*/ 0 w 1507331"/>
                  <a:gd name="connsiteY1" fmla="*/ 1055373 h 1055373"/>
                  <a:gd name="connsiteX2" fmla="*/ 368498 w 1507331"/>
                  <a:gd name="connsiteY2" fmla="*/ 476728 h 1055373"/>
                  <a:gd name="connsiteX3" fmla="*/ 375443 w 1507331"/>
                  <a:gd name="connsiteY3" fmla="*/ 476728 h 1055373"/>
                  <a:gd name="connsiteX4" fmla="*/ 375443 w 1507331"/>
                  <a:gd name="connsiteY4" fmla="*/ 0 h 1055373"/>
                  <a:gd name="connsiteX5" fmla="*/ 1134268 w 1507331"/>
                  <a:gd name="connsiteY5" fmla="*/ 0 h 1055373"/>
                  <a:gd name="connsiteX6" fmla="*/ 1134268 w 1507331"/>
                  <a:gd name="connsiteY6" fmla="*/ 476728 h 1055373"/>
                  <a:gd name="connsiteX7" fmla="*/ 1138833 w 1507331"/>
                  <a:gd name="connsiteY7" fmla="*/ 476728 h 1055373"/>
                  <a:gd name="connsiteX0" fmla="*/ 1507331 w 1507331"/>
                  <a:gd name="connsiteY0" fmla="*/ 1055373 h 1055373"/>
                  <a:gd name="connsiteX1" fmla="*/ 0 w 1507331"/>
                  <a:gd name="connsiteY1" fmla="*/ 1055373 h 1055373"/>
                  <a:gd name="connsiteX2" fmla="*/ 375443 w 1507331"/>
                  <a:gd name="connsiteY2" fmla="*/ 476728 h 1055373"/>
                  <a:gd name="connsiteX3" fmla="*/ 375443 w 1507331"/>
                  <a:gd name="connsiteY3" fmla="*/ 0 h 1055373"/>
                  <a:gd name="connsiteX4" fmla="*/ 1134268 w 1507331"/>
                  <a:gd name="connsiteY4" fmla="*/ 0 h 1055373"/>
                  <a:gd name="connsiteX5" fmla="*/ 1134268 w 1507331"/>
                  <a:gd name="connsiteY5" fmla="*/ 476728 h 1055373"/>
                  <a:gd name="connsiteX6" fmla="*/ 1138833 w 1507331"/>
                  <a:gd name="connsiteY6" fmla="*/ 476728 h 1055373"/>
                  <a:gd name="connsiteX7" fmla="*/ 1507331 w 1507331"/>
                  <a:gd name="connsiteY7" fmla="*/ 1055373 h 1055373"/>
                  <a:gd name="connsiteX0" fmla="*/ 1507331 w 1507331"/>
                  <a:gd name="connsiteY0" fmla="*/ 1055373 h 1055373"/>
                  <a:gd name="connsiteX1" fmla="*/ 0 w 1507331"/>
                  <a:gd name="connsiteY1" fmla="*/ 1055373 h 1055373"/>
                  <a:gd name="connsiteX2" fmla="*/ 375443 w 1507331"/>
                  <a:gd name="connsiteY2" fmla="*/ 476728 h 1055373"/>
                  <a:gd name="connsiteX3" fmla="*/ 375443 w 1507331"/>
                  <a:gd name="connsiteY3" fmla="*/ 0 h 1055373"/>
                  <a:gd name="connsiteX4" fmla="*/ 1134268 w 1507331"/>
                  <a:gd name="connsiteY4" fmla="*/ 0 h 1055373"/>
                  <a:gd name="connsiteX5" fmla="*/ 1134268 w 1507331"/>
                  <a:gd name="connsiteY5" fmla="*/ 476728 h 1055373"/>
                  <a:gd name="connsiteX6" fmla="*/ 1507331 w 1507331"/>
                  <a:gd name="connsiteY6" fmla="*/ 1055373 h 105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7331" h="1055373">
                    <a:moveTo>
                      <a:pt x="1507331" y="1055373"/>
                    </a:moveTo>
                    <a:lnTo>
                      <a:pt x="0" y="1055373"/>
                    </a:lnTo>
                    <a:lnTo>
                      <a:pt x="375443" y="476728"/>
                    </a:lnTo>
                    <a:lnTo>
                      <a:pt x="375443" y="0"/>
                    </a:lnTo>
                    <a:lnTo>
                      <a:pt x="1134268" y="0"/>
                    </a:lnTo>
                    <a:lnTo>
                      <a:pt x="1134268" y="476728"/>
                    </a:lnTo>
                    <a:lnTo>
                      <a:pt x="1507331" y="105537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27" name="Freeform 226"/>
            <p:cNvSpPr/>
            <p:nvPr/>
          </p:nvSpPr>
          <p:spPr>
            <a:xfrm>
              <a:off x="538917" y="2133605"/>
              <a:ext cx="450105" cy="449776"/>
            </a:xfrm>
            <a:custGeom>
              <a:avLst/>
              <a:gdLst>
                <a:gd name="connsiteX0" fmla="*/ 2009831 w 2210046"/>
                <a:gd name="connsiteY0" fmla="*/ 1117832 h 2208421"/>
                <a:gd name="connsiteX1" fmla="*/ 2210046 w 2210046"/>
                <a:gd name="connsiteY1" fmla="*/ 1117832 h 2208421"/>
                <a:gd name="connsiteX2" fmla="*/ 2205669 w 2210046"/>
                <a:gd name="connsiteY2" fmla="*/ 1210283 h 2208421"/>
                <a:gd name="connsiteX3" fmla="*/ 1218071 w 2210046"/>
                <a:gd name="connsiteY3" fmla="*/ 2204170 h 2208421"/>
                <a:gd name="connsiteX4" fmla="*/ 1133886 w 2210046"/>
                <a:gd name="connsiteY4" fmla="*/ 2208421 h 2208421"/>
                <a:gd name="connsiteX5" fmla="*/ 1133886 w 2210046"/>
                <a:gd name="connsiteY5" fmla="*/ 2008848 h 2208421"/>
                <a:gd name="connsiteX6" fmla="*/ 1197666 w 2210046"/>
                <a:gd name="connsiteY6" fmla="*/ 2005627 h 2208421"/>
                <a:gd name="connsiteX7" fmla="*/ 1994905 w 2210046"/>
                <a:gd name="connsiteY7" fmla="*/ 1275736 h 2208421"/>
                <a:gd name="connsiteX8" fmla="*/ 1729508 w 2210046"/>
                <a:gd name="connsiteY8" fmla="*/ 1117832 h 2208421"/>
                <a:gd name="connsiteX9" fmla="*/ 1923192 w 2210046"/>
                <a:gd name="connsiteY9" fmla="*/ 1117832 h 2208421"/>
                <a:gd name="connsiteX10" fmla="*/ 1911597 w 2210046"/>
                <a:gd name="connsiteY10" fmla="*/ 1249251 h 2208421"/>
                <a:gd name="connsiteX11" fmla="*/ 1270155 w 2210046"/>
                <a:gd name="connsiteY11" fmla="*/ 1906932 h 2208421"/>
                <a:gd name="connsiteX12" fmla="*/ 1133886 w 2210046"/>
                <a:gd name="connsiteY12" fmla="*/ 1920669 h 2208421"/>
                <a:gd name="connsiteX13" fmla="*/ 1133886 w 2210046"/>
                <a:gd name="connsiteY13" fmla="*/ 1726987 h 2208421"/>
                <a:gd name="connsiteX14" fmla="*/ 1231120 w 2210046"/>
                <a:gd name="connsiteY14" fmla="*/ 1717184 h 2208421"/>
                <a:gd name="connsiteX15" fmla="*/ 1720938 w 2210046"/>
                <a:gd name="connsiteY15" fmla="*/ 1214966 h 2208421"/>
                <a:gd name="connsiteX16" fmla="*/ 1451055 w 2210046"/>
                <a:gd name="connsiteY16" fmla="*/ 1117832 h 2208421"/>
                <a:gd name="connsiteX17" fmla="*/ 1654165 w 2210046"/>
                <a:gd name="connsiteY17" fmla="*/ 1117832 h 2208421"/>
                <a:gd name="connsiteX18" fmla="*/ 1646771 w 2210046"/>
                <a:gd name="connsiteY18" fmla="*/ 1201630 h 2208421"/>
                <a:gd name="connsiteX19" fmla="*/ 1215936 w 2210046"/>
                <a:gd name="connsiteY19" fmla="*/ 1643372 h 2208421"/>
                <a:gd name="connsiteX20" fmla="*/ 1133886 w 2210046"/>
                <a:gd name="connsiteY20" fmla="*/ 1651644 h 2208421"/>
                <a:gd name="connsiteX21" fmla="*/ 1133886 w 2210046"/>
                <a:gd name="connsiteY21" fmla="*/ 1448534 h 2208421"/>
                <a:gd name="connsiteX22" fmla="*/ 1175002 w 2210046"/>
                <a:gd name="connsiteY22" fmla="*/ 1444389 h 2208421"/>
                <a:gd name="connsiteX23" fmla="*/ 1446834 w 2210046"/>
                <a:gd name="connsiteY23" fmla="*/ 1165676 h 2208421"/>
                <a:gd name="connsiteX24" fmla="*/ 555879 w 2210046"/>
                <a:gd name="connsiteY24" fmla="*/ 1117832 h 2208421"/>
                <a:gd name="connsiteX25" fmla="*/ 758989 w 2210046"/>
                <a:gd name="connsiteY25" fmla="*/ 1117832 h 2208421"/>
                <a:gd name="connsiteX26" fmla="*/ 763211 w 2210046"/>
                <a:gd name="connsiteY26" fmla="*/ 1165676 h 2208421"/>
                <a:gd name="connsiteX27" fmla="*/ 1035042 w 2210046"/>
                <a:gd name="connsiteY27" fmla="*/ 1444389 h 2208421"/>
                <a:gd name="connsiteX28" fmla="*/ 1076160 w 2210046"/>
                <a:gd name="connsiteY28" fmla="*/ 1448534 h 2208421"/>
                <a:gd name="connsiteX29" fmla="*/ 1076160 w 2210046"/>
                <a:gd name="connsiteY29" fmla="*/ 1651644 h 2208421"/>
                <a:gd name="connsiteX30" fmla="*/ 994109 w 2210046"/>
                <a:gd name="connsiteY30" fmla="*/ 1643372 h 2208421"/>
                <a:gd name="connsiteX31" fmla="*/ 563273 w 2210046"/>
                <a:gd name="connsiteY31" fmla="*/ 1201630 h 2208421"/>
                <a:gd name="connsiteX32" fmla="*/ 286854 w 2210046"/>
                <a:gd name="connsiteY32" fmla="*/ 1117832 h 2208421"/>
                <a:gd name="connsiteX33" fmla="*/ 480536 w 2210046"/>
                <a:gd name="connsiteY33" fmla="*/ 1117832 h 2208421"/>
                <a:gd name="connsiteX34" fmla="*/ 489107 w 2210046"/>
                <a:gd name="connsiteY34" fmla="*/ 1214966 h 2208421"/>
                <a:gd name="connsiteX35" fmla="*/ 978924 w 2210046"/>
                <a:gd name="connsiteY35" fmla="*/ 1717184 h 2208421"/>
                <a:gd name="connsiteX36" fmla="*/ 1076160 w 2210046"/>
                <a:gd name="connsiteY36" fmla="*/ 1726987 h 2208421"/>
                <a:gd name="connsiteX37" fmla="*/ 1076160 w 2210046"/>
                <a:gd name="connsiteY37" fmla="*/ 1920669 h 2208421"/>
                <a:gd name="connsiteX38" fmla="*/ 939891 w 2210046"/>
                <a:gd name="connsiteY38" fmla="*/ 1906932 h 2208421"/>
                <a:gd name="connsiteX39" fmla="*/ 298450 w 2210046"/>
                <a:gd name="connsiteY39" fmla="*/ 1249251 h 2208421"/>
                <a:gd name="connsiteX40" fmla="*/ 0 w 2210046"/>
                <a:gd name="connsiteY40" fmla="*/ 1117832 h 2208421"/>
                <a:gd name="connsiteX41" fmla="*/ 200216 w 2210046"/>
                <a:gd name="connsiteY41" fmla="*/ 1117832 h 2208421"/>
                <a:gd name="connsiteX42" fmla="*/ 215141 w 2210046"/>
                <a:gd name="connsiteY42" fmla="*/ 1275736 h 2208421"/>
                <a:gd name="connsiteX43" fmla="*/ 1012380 w 2210046"/>
                <a:gd name="connsiteY43" fmla="*/ 2005627 h 2208421"/>
                <a:gd name="connsiteX44" fmla="*/ 1076160 w 2210046"/>
                <a:gd name="connsiteY44" fmla="*/ 2008848 h 2208421"/>
                <a:gd name="connsiteX45" fmla="*/ 1076160 w 2210046"/>
                <a:gd name="connsiteY45" fmla="*/ 2208421 h 2208421"/>
                <a:gd name="connsiteX46" fmla="*/ 991975 w 2210046"/>
                <a:gd name="connsiteY46" fmla="*/ 2204170 h 2208421"/>
                <a:gd name="connsiteX47" fmla="*/ 4377 w 2210046"/>
                <a:gd name="connsiteY47" fmla="*/ 1210283 h 2208421"/>
                <a:gd name="connsiteX48" fmla="*/ 1105023 w 2210046"/>
                <a:gd name="connsiteY48" fmla="*/ 887238 h 2208421"/>
                <a:gd name="connsiteX49" fmla="*/ 1324166 w 2210046"/>
                <a:gd name="connsiteY49" fmla="*/ 1104211 h 2208421"/>
                <a:gd name="connsiteX50" fmla="*/ 1105023 w 2210046"/>
                <a:gd name="connsiteY50" fmla="*/ 1321184 h 2208421"/>
                <a:gd name="connsiteX51" fmla="*/ 885880 w 2210046"/>
                <a:gd name="connsiteY51" fmla="*/ 1104211 h 2208421"/>
                <a:gd name="connsiteX52" fmla="*/ 1105023 w 2210046"/>
                <a:gd name="connsiteY52" fmla="*/ 887238 h 2208421"/>
                <a:gd name="connsiteX53" fmla="*/ 1133886 w 2210046"/>
                <a:gd name="connsiteY53" fmla="*/ 556775 h 2208421"/>
                <a:gd name="connsiteX54" fmla="*/ 1215936 w 2210046"/>
                <a:gd name="connsiteY54" fmla="*/ 565046 h 2208421"/>
                <a:gd name="connsiteX55" fmla="*/ 1646771 w 2210046"/>
                <a:gd name="connsiteY55" fmla="*/ 1006789 h 2208421"/>
                <a:gd name="connsiteX56" fmla="*/ 1651476 w 2210046"/>
                <a:gd name="connsiteY56" fmla="*/ 1060106 h 2208421"/>
                <a:gd name="connsiteX57" fmla="*/ 1448366 w 2210046"/>
                <a:gd name="connsiteY57" fmla="*/ 1060106 h 2208421"/>
                <a:gd name="connsiteX58" fmla="*/ 1446834 w 2210046"/>
                <a:gd name="connsiteY58" fmla="*/ 1042743 h 2208421"/>
                <a:gd name="connsiteX59" fmla="*/ 1175002 w 2210046"/>
                <a:gd name="connsiteY59" fmla="*/ 764030 h 2208421"/>
                <a:gd name="connsiteX60" fmla="*/ 1133886 w 2210046"/>
                <a:gd name="connsiteY60" fmla="*/ 759885 h 2208421"/>
                <a:gd name="connsiteX61" fmla="*/ 1076160 w 2210046"/>
                <a:gd name="connsiteY61" fmla="*/ 556775 h 2208421"/>
                <a:gd name="connsiteX62" fmla="*/ 1076160 w 2210046"/>
                <a:gd name="connsiteY62" fmla="*/ 759885 h 2208421"/>
                <a:gd name="connsiteX63" fmla="*/ 1035042 w 2210046"/>
                <a:gd name="connsiteY63" fmla="*/ 764030 h 2208421"/>
                <a:gd name="connsiteX64" fmla="*/ 763211 w 2210046"/>
                <a:gd name="connsiteY64" fmla="*/ 1042743 h 2208421"/>
                <a:gd name="connsiteX65" fmla="*/ 761679 w 2210046"/>
                <a:gd name="connsiteY65" fmla="*/ 1060106 h 2208421"/>
                <a:gd name="connsiteX66" fmla="*/ 558569 w 2210046"/>
                <a:gd name="connsiteY66" fmla="*/ 1060106 h 2208421"/>
                <a:gd name="connsiteX67" fmla="*/ 563273 w 2210046"/>
                <a:gd name="connsiteY67" fmla="*/ 1006789 h 2208421"/>
                <a:gd name="connsiteX68" fmla="*/ 994109 w 2210046"/>
                <a:gd name="connsiteY68" fmla="*/ 565046 h 2208421"/>
                <a:gd name="connsiteX69" fmla="*/ 1133886 w 2210046"/>
                <a:gd name="connsiteY69" fmla="*/ 287750 h 2208421"/>
                <a:gd name="connsiteX70" fmla="*/ 1270155 w 2210046"/>
                <a:gd name="connsiteY70" fmla="*/ 301487 h 2208421"/>
                <a:gd name="connsiteX71" fmla="*/ 1911597 w 2210046"/>
                <a:gd name="connsiteY71" fmla="*/ 959167 h 2208421"/>
                <a:gd name="connsiteX72" fmla="*/ 1920503 w 2210046"/>
                <a:gd name="connsiteY72" fmla="*/ 1060106 h 2208421"/>
                <a:gd name="connsiteX73" fmla="*/ 1726819 w 2210046"/>
                <a:gd name="connsiteY73" fmla="*/ 1060106 h 2208421"/>
                <a:gd name="connsiteX74" fmla="*/ 1720938 w 2210046"/>
                <a:gd name="connsiteY74" fmla="*/ 993452 h 2208421"/>
                <a:gd name="connsiteX75" fmla="*/ 1231120 w 2210046"/>
                <a:gd name="connsiteY75" fmla="*/ 491234 h 2208421"/>
                <a:gd name="connsiteX76" fmla="*/ 1133886 w 2210046"/>
                <a:gd name="connsiteY76" fmla="*/ 481432 h 2208421"/>
                <a:gd name="connsiteX77" fmla="*/ 1076160 w 2210046"/>
                <a:gd name="connsiteY77" fmla="*/ 287750 h 2208421"/>
                <a:gd name="connsiteX78" fmla="*/ 1076160 w 2210046"/>
                <a:gd name="connsiteY78" fmla="*/ 481432 h 2208421"/>
                <a:gd name="connsiteX79" fmla="*/ 978924 w 2210046"/>
                <a:gd name="connsiteY79" fmla="*/ 491234 h 2208421"/>
                <a:gd name="connsiteX80" fmla="*/ 489107 w 2210046"/>
                <a:gd name="connsiteY80" fmla="*/ 993452 h 2208421"/>
                <a:gd name="connsiteX81" fmla="*/ 483226 w 2210046"/>
                <a:gd name="connsiteY81" fmla="*/ 1060106 h 2208421"/>
                <a:gd name="connsiteX82" fmla="*/ 289544 w 2210046"/>
                <a:gd name="connsiteY82" fmla="*/ 1060106 h 2208421"/>
                <a:gd name="connsiteX83" fmla="*/ 298450 w 2210046"/>
                <a:gd name="connsiteY83" fmla="*/ 959167 h 2208421"/>
                <a:gd name="connsiteX84" fmla="*/ 939891 w 2210046"/>
                <a:gd name="connsiteY84" fmla="*/ 301487 h 2208421"/>
                <a:gd name="connsiteX85" fmla="*/ 1133886 w 2210046"/>
                <a:gd name="connsiteY85" fmla="*/ 0 h 2208421"/>
                <a:gd name="connsiteX86" fmla="*/ 1218071 w 2210046"/>
                <a:gd name="connsiteY86" fmla="*/ 4251 h 2208421"/>
                <a:gd name="connsiteX87" fmla="*/ 2205669 w 2210046"/>
                <a:gd name="connsiteY87" fmla="*/ 998138 h 2208421"/>
                <a:gd name="connsiteX88" fmla="*/ 2208603 w 2210046"/>
                <a:gd name="connsiteY88" fmla="*/ 1060106 h 2208421"/>
                <a:gd name="connsiteX89" fmla="*/ 2006949 w 2210046"/>
                <a:gd name="connsiteY89" fmla="*/ 1060106 h 2208421"/>
                <a:gd name="connsiteX90" fmla="*/ 1994905 w 2210046"/>
                <a:gd name="connsiteY90" fmla="*/ 932685 h 2208421"/>
                <a:gd name="connsiteX91" fmla="*/ 1197666 w 2210046"/>
                <a:gd name="connsiteY91" fmla="*/ 202793 h 2208421"/>
                <a:gd name="connsiteX92" fmla="*/ 1133886 w 2210046"/>
                <a:gd name="connsiteY92" fmla="*/ 199573 h 2208421"/>
                <a:gd name="connsiteX93" fmla="*/ 1076160 w 2210046"/>
                <a:gd name="connsiteY93" fmla="*/ 0 h 2208421"/>
                <a:gd name="connsiteX94" fmla="*/ 1076160 w 2210046"/>
                <a:gd name="connsiteY94" fmla="*/ 199573 h 2208421"/>
                <a:gd name="connsiteX95" fmla="*/ 1012380 w 2210046"/>
                <a:gd name="connsiteY95" fmla="*/ 202793 h 2208421"/>
                <a:gd name="connsiteX96" fmla="*/ 215141 w 2210046"/>
                <a:gd name="connsiteY96" fmla="*/ 932685 h 2208421"/>
                <a:gd name="connsiteX97" fmla="*/ 203097 w 2210046"/>
                <a:gd name="connsiteY97" fmla="*/ 1060106 h 2208421"/>
                <a:gd name="connsiteX98" fmla="*/ 1443 w 2210046"/>
                <a:gd name="connsiteY98" fmla="*/ 1060106 h 2208421"/>
                <a:gd name="connsiteX99" fmla="*/ 4377 w 2210046"/>
                <a:gd name="connsiteY99" fmla="*/ 998138 h 2208421"/>
                <a:gd name="connsiteX100" fmla="*/ 991975 w 2210046"/>
                <a:gd name="connsiteY100" fmla="*/ 4251 h 2208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210046" h="2208421">
                  <a:moveTo>
                    <a:pt x="2009831" y="1117832"/>
                  </a:moveTo>
                  <a:lnTo>
                    <a:pt x="2210046" y="1117832"/>
                  </a:lnTo>
                  <a:lnTo>
                    <a:pt x="2205669" y="1210283"/>
                  </a:lnTo>
                  <a:cubicBezTo>
                    <a:pt x="2155828" y="1733929"/>
                    <a:pt x="1740766" y="2151088"/>
                    <a:pt x="1218071" y="2204170"/>
                  </a:cubicBezTo>
                  <a:lnTo>
                    <a:pt x="1133886" y="2208421"/>
                  </a:lnTo>
                  <a:lnTo>
                    <a:pt x="1133886" y="2008848"/>
                  </a:lnTo>
                  <a:lnTo>
                    <a:pt x="1197666" y="2005627"/>
                  </a:lnTo>
                  <a:cubicBezTo>
                    <a:pt x="1597457" y="1965026"/>
                    <a:pt x="1920413" y="1664520"/>
                    <a:pt x="1994905" y="1275736"/>
                  </a:cubicBezTo>
                  <a:close/>
                  <a:moveTo>
                    <a:pt x="1729508" y="1117832"/>
                  </a:moveTo>
                  <a:lnTo>
                    <a:pt x="1923192" y="1117832"/>
                  </a:lnTo>
                  <a:lnTo>
                    <a:pt x="1911597" y="1249251"/>
                  </a:lnTo>
                  <a:cubicBezTo>
                    <a:pt x="1852733" y="1578791"/>
                    <a:pt x="1596858" y="1840079"/>
                    <a:pt x="1270155" y="1906932"/>
                  </a:cubicBezTo>
                  <a:lnTo>
                    <a:pt x="1133886" y="1920669"/>
                  </a:lnTo>
                  <a:lnTo>
                    <a:pt x="1133886" y="1726987"/>
                  </a:lnTo>
                  <a:lnTo>
                    <a:pt x="1231120" y="1717184"/>
                  </a:lnTo>
                  <a:cubicBezTo>
                    <a:pt x="1480597" y="1666134"/>
                    <a:pt x="1675988" y="1466609"/>
                    <a:pt x="1720938" y="1214966"/>
                  </a:cubicBezTo>
                  <a:close/>
                  <a:moveTo>
                    <a:pt x="1451055" y="1117832"/>
                  </a:moveTo>
                  <a:lnTo>
                    <a:pt x="1654165" y="1117832"/>
                  </a:lnTo>
                  <a:lnTo>
                    <a:pt x="1646771" y="1201630"/>
                  </a:lnTo>
                  <a:cubicBezTo>
                    <a:pt x="1607234" y="1422971"/>
                    <a:pt x="1435371" y="1598470"/>
                    <a:pt x="1215936" y="1643372"/>
                  </a:cubicBezTo>
                  <a:lnTo>
                    <a:pt x="1133886" y="1651644"/>
                  </a:lnTo>
                  <a:lnTo>
                    <a:pt x="1133886" y="1448534"/>
                  </a:lnTo>
                  <a:lnTo>
                    <a:pt x="1175002" y="1444389"/>
                  </a:lnTo>
                  <a:cubicBezTo>
                    <a:pt x="1313454" y="1416058"/>
                    <a:pt x="1421888" y="1305329"/>
                    <a:pt x="1446834" y="1165676"/>
                  </a:cubicBezTo>
                  <a:close/>
                  <a:moveTo>
                    <a:pt x="555879" y="1117832"/>
                  </a:moveTo>
                  <a:lnTo>
                    <a:pt x="758989" y="1117832"/>
                  </a:lnTo>
                  <a:lnTo>
                    <a:pt x="763211" y="1165676"/>
                  </a:lnTo>
                  <a:cubicBezTo>
                    <a:pt x="788156" y="1305329"/>
                    <a:pt x="896592" y="1416058"/>
                    <a:pt x="1035042" y="1444389"/>
                  </a:cubicBezTo>
                  <a:lnTo>
                    <a:pt x="1076160" y="1448534"/>
                  </a:lnTo>
                  <a:lnTo>
                    <a:pt x="1076160" y="1651644"/>
                  </a:lnTo>
                  <a:lnTo>
                    <a:pt x="994109" y="1643372"/>
                  </a:lnTo>
                  <a:cubicBezTo>
                    <a:pt x="774674" y="1598470"/>
                    <a:pt x="602810" y="1422971"/>
                    <a:pt x="563273" y="1201630"/>
                  </a:cubicBezTo>
                  <a:close/>
                  <a:moveTo>
                    <a:pt x="286854" y="1117832"/>
                  </a:moveTo>
                  <a:lnTo>
                    <a:pt x="480536" y="1117832"/>
                  </a:lnTo>
                  <a:lnTo>
                    <a:pt x="489107" y="1214966"/>
                  </a:lnTo>
                  <a:cubicBezTo>
                    <a:pt x="534057" y="1466609"/>
                    <a:pt x="729449" y="1666134"/>
                    <a:pt x="978924" y="1717184"/>
                  </a:cubicBezTo>
                  <a:lnTo>
                    <a:pt x="1076160" y="1726987"/>
                  </a:lnTo>
                  <a:lnTo>
                    <a:pt x="1076160" y="1920669"/>
                  </a:lnTo>
                  <a:lnTo>
                    <a:pt x="939891" y="1906932"/>
                  </a:lnTo>
                  <a:cubicBezTo>
                    <a:pt x="613190" y="1840079"/>
                    <a:pt x="357314" y="1578791"/>
                    <a:pt x="298450" y="1249251"/>
                  </a:cubicBezTo>
                  <a:close/>
                  <a:moveTo>
                    <a:pt x="0" y="1117832"/>
                  </a:moveTo>
                  <a:lnTo>
                    <a:pt x="200216" y="1117832"/>
                  </a:lnTo>
                  <a:lnTo>
                    <a:pt x="215141" y="1275736"/>
                  </a:lnTo>
                  <a:cubicBezTo>
                    <a:pt x="289634" y="1664520"/>
                    <a:pt x="612590" y="1965026"/>
                    <a:pt x="1012380" y="2005627"/>
                  </a:cubicBezTo>
                  <a:lnTo>
                    <a:pt x="1076160" y="2008848"/>
                  </a:lnTo>
                  <a:lnTo>
                    <a:pt x="1076160" y="2208421"/>
                  </a:lnTo>
                  <a:lnTo>
                    <a:pt x="991975" y="2204170"/>
                  </a:lnTo>
                  <a:cubicBezTo>
                    <a:pt x="469282" y="2151088"/>
                    <a:pt x="54219" y="1733929"/>
                    <a:pt x="4377" y="1210283"/>
                  </a:cubicBezTo>
                  <a:close/>
                  <a:moveTo>
                    <a:pt x="1105023" y="887238"/>
                  </a:moveTo>
                  <a:cubicBezTo>
                    <a:pt x="1226052" y="887238"/>
                    <a:pt x="1324166" y="984380"/>
                    <a:pt x="1324166" y="1104211"/>
                  </a:cubicBezTo>
                  <a:cubicBezTo>
                    <a:pt x="1324166" y="1224042"/>
                    <a:pt x="1226052" y="1321184"/>
                    <a:pt x="1105023" y="1321184"/>
                  </a:cubicBezTo>
                  <a:cubicBezTo>
                    <a:pt x="983994" y="1321184"/>
                    <a:pt x="885880" y="1224042"/>
                    <a:pt x="885880" y="1104211"/>
                  </a:cubicBezTo>
                  <a:cubicBezTo>
                    <a:pt x="885880" y="984380"/>
                    <a:pt x="983994" y="887238"/>
                    <a:pt x="1105023" y="887238"/>
                  </a:cubicBezTo>
                  <a:close/>
                  <a:moveTo>
                    <a:pt x="1133886" y="556775"/>
                  </a:moveTo>
                  <a:lnTo>
                    <a:pt x="1215936" y="565046"/>
                  </a:lnTo>
                  <a:cubicBezTo>
                    <a:pt x="1435371" y="609949"/>
                    <a:pt x="1607234" y="785448"/>
                    <a:pt x="1646771" y="1006789"/>
                  </a:cubicBezTo>
                  <a:lnTo>
                    <a:pt x="1651476" y="1060106"/>
                  </a:lnTo>
                  <a:lnTo>
                    <a:pt x="1448366" y="1060106"/>
                  </a:lnTo>
                  <a:lnTo>
                    <a:pt x="1446834" y="1042743"/>
                  </a:lnTo>
                  <a:cubicBezTo>
                    <a:pt x="1421888" y="903091"/>
                    <a:pt x="1313454" y="792361"/>
                    <a:pt x="1175002" y="764030"/>
                  </a:cubicBezTo>
                  <a:lnTo>
                    <a:pt x="1133886" y="759885"/>
                  </a:lnTo>
                  <a:close/>
                  <a:moveTo>
                    <a:pt x="1076160" y="556775"/>
                  </a:moveTo>
                  <a:lnTo>
                    <a:pt x="1076160" y="759885"/>
                  </a:lnTo>
                  <a:lnTo>
                    <a:pt x="1035042" y="764030"/>
                  </a:lnTo>
                  <a:cubicBezTo>
                    <a:pt x="896592" y="792361"/>
                    <a:pt x="788156" y="903091"/>
                    <a:pt x="763211" y="1042743"/>
                  </a:cubicBezTo>
                  <a:lnTo>
                    <a:pt x="761679" y="1060106"/>
                  </a:lnTo>
                  <a:lnTo>
                    <a:pt x="558569" y="1060106"/>
                  </a:lnTo>
                  <a:lnTo>
                    <a:pt x="563273" y="1006789"/>
                  </a:lnTo>
                  <a:cubicBezTo>
                    <a:pt x="602810" y="785448"/>
                    <a:pt x="774674" y="609949"/>
                    <a:pt x="994109" y="565046"/>
                  </a:cubicBezTo>
                  <a:close/>
                  <a:moveTo>
                    <a:pt x="1133886" y="287750"/>
                  </a:moveTo>
                  <a:lnTo>
                    <a:pt x="1270155" y="301487"/>
                  </a:lnTo>
                  <a:cubicBezTo>
                    <a:pt x="1596858" y="368340"/>
                    <a:pt x="1852733" y="629628"/>
                    <a:pt x="1911597" y="959167"/>
                  </a:cubicBezTo>
                  <a:lnTo>
                    <a:pt x="1920503" y="1060106"/>
                  </a:lnTo>
                  <a:lnTo>
                    <a:pt x="1726819" y="1060106"/>
                  </a:lnTo>
                  <a:lnTo>
                    <a:pt x="1720938" y="993452"/>
                  </a:lnTo>
                  <a:cubicBezTo>
                    <a:pt x="1675988" y="741810"/>
                    <a:pt x="1480597" y="542284"/>
                    <a:pt x="1231120" y="491234"/>
                  </a:cubicBezTo>
                  <a:lnTo>
                    <a:pt x="1133886" y="481432"/>
                  </a:lnTo>
                  <a:close/>
                  <a:moveTo>
                    <a:pt x="1076160" y="287750"/>
                  </a:moveTo>
                  <a:lnTo>
                    <a:pt x="1076160" y="481432"/>
                  </a:lnTo>
                  <a:lnTo>
                    <a:pt x="978924" y="491234"/>
                  </a:lnTo>
                  <a:cubicBezTo>
                    <a:pt x="729449" y="542284"/>
                    <a:pt x="534057" y="741810"/>
                    <a:pt x="489107" y="993452"/>
                  </a:cubicBezTo>
                  <a:lnTo>
                    <a:pt x="483226" y="1060106"/>
                  </a:lnTo>
                  <a:lnTo>
                    <a:pt x="289544" y="1060106"/>
                  </a:lnTo>
                  <a:lnTo>
                    <a:pt x="298450" y="959167"/>
                  </a:lnTo>
                  <a:cubicBezTo>
                    <a:pt x="357314" y="629628"/>
                    <a:pt x="613190" y="368340"/>
                    <a:pt x="939891" y="301487"/>
                  </a:cubicBezTo>
                  <a:close/>
                  <a:moveTo>
                    <a:pt x="1133886" y="0"/>
                  </a:moveTo>
                  <a:lnTo>
                    <a:pt x="1218071" y="4251"/>
                  </a:lnTo>
                  <a:cubicBezTo>
                    <a:pt x="1740766" y="57333"/>
                    <a:pt x="2155828" y="474492"/>
                    <a:pt x="2205669" y="998138"/>
                  </a:cubicBezTo>
                  <a:lnTo>
                    <a:pt x="2208603" y="1060106"/>
                  </a:lnTo>
                  <a:lnTo>
                    <a:pt x="2006949" y="1060106"/>
                  </a:lnTo>
                  <a:lnTo>
                    <a:pt x="1994905" y="932685"/>
                  </a:lnTo>
                  <a:cubicBezTo>
                    <a:pt x="1920413" y="543902"/>
                    <a:pt x="1597457" y="243394"/>
                    <a:pt x="1197666" y="202793"/>
                  </a:cubicBezTo>
                  <a:lnTo>
                    <a:pt x="1133886" y="199573"/>
                  </a:lnTo>
                  <a:close/>
                  <a:moveTo>
                    <a:pt x="1076160" y="0"/>
                  </a:moveTo>
                  <a:lnTo>
                    <a:pt x="1076160" y="199573"/>
                  </a:lnTo>
                  <a:lnTo>
                    <a:pt x="1012380" y="202793"/>
                  </a:lnTo>
                  <a:cubicBezTo>
                    <a:pt x="612590" y="243394"/>
                    <a:pt x="289634" y="543902"/>
                    <a:pt x="215141" y="932685"/>
                  </a:cubicBezTo>
                  <a:lnTo>
                    <a:pt x="203097" y="1060106"/>
                  </a:lnTo>
                  <a:lnTo>
                    <a:pt x="1443" y="1060106"/>
                  </a:lnTo>
                  <a:lnTo>
                    <a:pt x="4377" y="998138"/>
                  </a:lnTo>
                  <a:cubicBezTo>
                    <a:pt x="54219" y="474492"/>
                    <a:pt x="469282" y="57333"/>
                    <a:pt x="991975" y="4251"/>
                  </a:cubicBez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228" name="Group 227"/>
            <p:cNvGrpSpPr/>
            <p:nvPr/>
          </p:nvGrpSpPr>
          <p:grpSpPr>
            <a:xfrm>
              <a:off x="7116395" y="3189583"/>
              <a:ext cx="374062" cy="461231"/>
              <a:chOff x="690622" y="3966187"/>
              <a:chExt cx="669174" cy="825115"/>
            </a:xfrm>
            <a:solidFill>
              <a:srgbClr val="FFC000"/>
            </a:solidFill>
            <a:effectLst/>
          </p:grpSpPr>
          <p:sp>
            <p:nvSpPr>
              <p:cNvPr id="292" name="Freeform 291"/>
              <p:cNvSpPr/>
              <p:nvPr/>
            </p:nvSpPr>
            <p:spPr>
              <a:xfrm>
                <a:off x="890740" y="3966187"/>
                <a:ext cx="268507" cy="171280"/>
              </a:xfrm>
              <a:custGeom>
                <a:avLst/>
                <a:gdLst>
                  <a:gd name="connsiteX0" fmla="*/ 742908 w 1483653"/>
                  <a:gd name="connsiteY0" fmla="*/ 129981 h 946421"/>
                  <a:gd name="connsiteX1" fmla="*/ 547400 w 1483653"/>
                  <a:gd name="connsiteY1" fmla="*/ 271991 h 946421"/>
                  <a:gd name="connsiteX2" fmla="*/ 540469 w 1483653"/>
                  <a:gd name="connsiteY2" fmla="*/ 328945 h 946421"/>
                  <a:gd name="connsiteX3" fmla="*/ 938498 w 1483653"/>
                  <a:gd name="connsiteY3" fmla="*/ 328945 h 946421"/>
                  <a:gd name="connsiteX4" fmla="*/ 937502 w 1483653"/>
                  <a:gd name="connsiteY4" fmla="*/ 305333 h 946421"/>
                  <a:gd name="connsiteX5" fmla="*/ 742908 w 1483653"/>
                  <a:gd name="connsiteY5" fmla="*/ 129981 h 946421"/>
                  <a:gd name="connsiteX6" fmla="*/ 746808 w 1483653"/>
                  <a:gd name="connsiteY6" fmla="*/ 8 h 946421"/>
                  <a:gd name="connsiteX7" fmla="*/ 1069432 w 1483653"/>
                  <a:gd name="connsiteY7" fmla="*/ 292330 h 946421"/>
                  <a:gd name="connsiteX8" fmla="*/ 1075222 w 1483653"/>
                  <a:gd name="connsiteY8" fmla="*/ 328945 h 946421"/>
                  <a:gd name="connsiteX9" fmla="*/ 1483653 w 1483653"/>
                  <a:gd name="connsiteY9" fmla="*/ 328945 h 946421"/>
                  <a:gd name="connsiteX10" fmla="*/ 1483653 w 1483653"/>
                  <a:gd name="connsiteY10" fmla="*/ 852948 h 946421"/>
                  <a:gd name="connsiteX11" fmla="*/ 1376396 w 1483653"/>
                  <a:gd name="connsiteY11" fmla="*/ 945518 h 946421"/>
                  <a:gd name="connsiteX12" fmla="*/ 90403 w 1483653"/>
                  <a:gd name="connsiteY12" fmla="*/ 941109 h 946421"/>
                  <a:gd name="connsiteX13" fmla="*/ 384 w 1483653"/>
                  <a:gd name="connsiteY13" fmla="*/ 901437 h 946421"/>
                  <a:gd name="connsiteX14" fmla="*/ 5908 w 1483653"/>
                  <a:gd name="connsiteY14" fmla="*/ 328945 h 946421"/>
                  <a:gd name="connsiteX15" fmla="*/ 400741 w 1483653"/>
                  <a:gd name="connsiteY15" fmla="*/ 328945 h 946421"/>
                  <a:gd name="connsiteX16" fmla="*/ 412500 w 1483653"/>
                  <a:gd name="connsiteY16" fmla="*/ 233264 h 946421"/>
                  <a:gd name="connsiteX17" fmla="*/ 746808 w 1483653"/>
                  <a:gd name="connsiteY17" fmla="*/ 8 h 946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3653" h="946421">
                    <a:moveTo>
                      <a:pt x="742908" y="129981"/>
                    </a:moveTo>
                    <a:cubicBezTo>
                      <a:pt x="675438" y="132970"/>
                      <a:pt x="575042" y="151373"/>
                      <a:pt x="547400" y="271991"/>
                    </a:cubicBezTo>
                    <a:lnTo>
                      <a:pt x="540469" y="328945"/>
                    </a:lnTo>
                    <a:lnTo>
                      <a:pt x="938498" y="328945"/>
                    </a:lnTo>
                    <a:lnTo>
                      <a:pt x="937502" y="305333"/>
                    </a:lnTo>
                    <a:cubicBezTo>
                      <a:pt x="932496" y="239804"/>
                      <a:pt x="904325" y="129128"/>
                      <a:pt x="742908" y="129981"/>
                    </a:cubicBezTo>
                    <a:close/>
                    <a:moveTo>
                      <a:pt x="746808" y="8"/>
                    </a:moveTo>
                    <a:cubicBezTo>
                      <a:pt x="1021501" y="-1445"/>
                      <a:pt x="1053932" y="186376"/>
                      <a:pt x="1069432" y="292330"/>
                    </a:cubicBezTo>
                    <a:lnTo>
                      <a:pt x="1075222" y="328945"/>
                    </a:lnTo>
                    <a:lnTo>
                      <a:pt x="1483653" y="328945"/>
                    </a:lnTo>
                    <a:lnTo>
                      <a:pt x="1483653" y="852948"/>
                    </a:lnTo>
                    <a:cubicBezTo>
                      <a:pt x="1469586" y="941109"/>
                      <a:pt x="1420824" y="949925"/>
                      <a:pt x="1376396" y="945518"/>
                    </a:cubicBezTo>
                    <a:lnTo>
                      <a:pt x="90403" y="941109"/>
                    </a:lnTo>
                    <a:cubicBezTo>
                      <a:pt x="34374" y="941109"/>
                      <a:pt x="-4307" y="923478"/>
                      <a:pt x="384" y="901437"/>
                    </a:cubicBezTo>
                    <a:cubicBezTo>
                      <a:pt x="2225" y="710606"/>
                      <a:pt x="4066" y="519776"/>
                      <a:pt x="5908" y="328945"/>
                    </a:cubicBezTo>
                    <a:lnTo>
                      <a:pt x="400741" y="328945"/>
                    </a:lnTo>
                    <a:lnTo>
                      <a:pt x="412500" y="233264"/>
                    </a:lnTo>
                    <a:cubicBezTo>
                      <a:pt x="459859" y="29681"/>
                      <a:pt x="631989" y="5094"/>
                      <a:pt x="746808" y="8"/>
                    </a:cubicBezTo>
                    <a:close/>
                  </a:path>
                </a:pathLst>
              </a:custGeom>
              <a:grp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dirty="0">
                  <a:solidFill>
                    <a:prstClr val="white"/>
                  </a:solidFill>
                </a:endParaRPr>
              </a:p>
            </p:txBody>
          </p:sp>
          <p:sp>
            <p:nvSpPr>
              <p:cNvPr id="293" name="Freeform 218"/>
              <p:cNvSpPr>
                <a:spLocks/>
              </p:cNvSpPr>
              <p:nvPr/>
            </p:nvSpPr>
            <p:spPr bwMode="auto">
              <a:xfrm>
                <a:off x="900890" y="4275436"/>
                <a:ext cx="363093" cy="36310"/>
              </a:xfrm>
              <a:prstGeom prst="roundRect">
                <a:avLst>
                  <a:gd name="adj" fmla="val 47886"/>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4" name="Freeform 219"/>
              <p:cNvSpPr>
                <a:spLocks/>
              </p:cNvSpPr>
              <p:nvPr/>
            </p:nvSpPr>
            <p:spPr bwMode="auto">
              <a:xfrm>
                <a:off x="772740" y="4251942"/>
                <a:ext cx="83298" cy="8116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5" name="Freeform 220"/>
              <p:cNvSpPr>
                <a:spLocks/>
              </p:cNvSpPr>
              <p:nvPr/>
            </p:nvSpPr>
            <p:spPr bwMode="auto">
              <a:xfrm>
                <a:off x="900890" y="4424945"/>
                <a:ext cx="363093" cy="36310"/>
              </a:xfrm>
              <a:prstGeom prst="roundRect">
                <a:avLst>
                  <a:gd name="adj" fmla="val 5000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6" name="Freeform 221"/>
              <p:cNvSpPr>
                <a:spLocks/>
              </p:cNvSpPr>
              <p:nvPr/>
            </p:nvSpPr>
            <p:spPr bwMode="auto">
              <a:xfrm>
                <a:off x="774877" y="4401451"/>
                <a:ext cx="81162" cy="8116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7" name="Freeform 222"/>
              <p:cNvSpPr>
                <a:spLocks/>
              </p:cNvSpPr>
              <p:nvPr/>
            </p:nvSpPr>
            <p:spPr bwMode="auto">
              <a:xfrm>
                <a:off x="898755" y="4574454"/>
                <a:ext cx="363093" cy="36310"/>
              </a:xfrm>
              <a:prstGeom prst="roundRect">
                <a:avLst>
                  <a:gd name="adj" fmla="val 5000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8" name="Freeform 223"/>
              <p:cNvSpPr>
                <a:spLocks/>
              </p:cNvSpPr>
              <p:nvPr/>
            </p:nvSpPr>
            <p:spPr bwMode="auto">
              <a:xfrm>
                <a:off x="777012" y="4550960"/>
                <a:ext cx="83298" cy="8116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9" name="Freeform 298"/>
              <p:cNvSpPr/>
              <p:nvPr/>
            </p:nvSpPr>
            <p:spPr>
              <a:xfrm>
                <a:off x="690622" y="4025696"/>
                <a:ext cx="669174" cy="765606"/>
              </a:xfrm>
              <a:custGeom>
                <a:avLst/>
                <a:gdLst>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67747 w 3697427"/>
                  <a:gd name="connsiteY17" fmla="*/ 4167728 h 4227683"/>
                  <a:gd name="connsiteX18" fmla="*/ 63485 w 3697427"/>
                  <a:gd name="connsiteY18" fmla="*/ 4146617 h 4227683"/>
                  <a:gd name="connsiteX19" fmla="*/ 49627 w 3697427"/>
                  <a:gd name="connsiteY19" fmla="*/ 4143819 h 4227683"/>
                  <a:gd name="connsiteX20" fmla="*/ 0 w 3697427"/>
                  <a:gd name="connsiteY20" fmla="*/ 4068949 h 4227683"/>
                  <a:gd name="connsiteX21" fmla="*/ 0 w 3697427"/>
                  <a:gd name="connsiteY21" fmla="*/ 192859 h 4227683"/>
                  <a:gd name="connsiteX22" fmla="*/ 6385 w 3697427"/>
                  <a:gd name="connsiteY22" fmla="*/ 161231 h 4227683"/>
                  <a:gd name="connsiteX23" fmla="*/ 18535 w 3697427"/>
                  <a:gd name="connsiteY23" fmla="*/ 143212 h 4227683"/>
                  <a:gd name="connsiteX24" fmla="*/ 26619 w 3697427"/>
                  <a:gd name="connsiteY24" fmla="*/ 121193 h 4227683"/>
                  <a:gd name="connsiteX25" fmla="*/ 226457 w 3697427"/>
                  <a:gd name="connsiteY25" fmla="*/ 9200 h 4227683"/>
                  <a:gd name="connsiteX26" fmla="*/ 918130 w 3697427"/>
                  <a:gd name="connsiteY26" fmla="*/ 9200 h 4227683"/>
                  <a:gd name="connsiteX27" fmla="*/ 918129 w 3697427"/>
                  <a:gd name="connsiteY27" fmla="*/ 375936 h 4227683"/>
                  <a:gd name="connsiteX28" fmla="*/ 312521 w 3697427"/>
                  <a:gd name="connsiteY28" fmla="*/ 375936 h 4227683"/>
                  <a:gd name="connsiteX29" fmla="*/ 312521 w 3697427"/>
                  <a:gd name="connsiteY29" fmla="*/ 3850124 h 4227683"/>
                  <a:gd name="connsiteX30" fmla="*/ 3378573 w 3697427"/>
                  <a:gd name="connsiteY30" fmla="*/ 3850124 h 4227683"/>
                  <a:gd name="connsiteX31" fmla="*/ 3378573 w 3697427"/>
                  <a:gd name="connsiteY31" fmla="*/ 370402 h 4227683"/>
                  <a:gd name="connsiteX32" fmla="*/ 2776000 w 3697427"/>
                  <a:gd name="connsiteY32" fmla="*/ 370403 h 4227683"/>
                  <a:gd name="connsiteX33" fmla="*/ 2775999 w 3697427"/>
                  <a:gd name="connsiteY33"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67747 w 3697427"/>
                  <a:gd name="connsiteY17" fmla="*/ 4167728 h 4227683"/>
                  <a:gd name="connsiteX18" fmla="*/ 63485 w 3697427"/>
                  <a:gd name="connsiteY18" fmla="*/ 4146617 h 4227683"/>
                  <a:gd name="connsiteX19" fmla="*/ 0 w 3697427"/>
                  <a:gd name="connsiteY19" fmla="*/ 4068949 h 4227683"/>
                  <a:gd name="connsiteX20" fmla="*/ 0 w 3697427"/>
                  <a:gd name="connsiteY20" fmla="*/ 192859 h 4227683"/>
                  <a:gd name="connsiteX21" fmla="*/ 6385 w 3697427"/>
                  <a:gd name="connsiteY21" fmla="*/ 161231 h 4227683"/>
                  <a:gd name="connsiteX22" fmla="*/ 18535 w 3697427"/>
                  <a:gd name="connsiteY22" fmla="*/ 143212 h 4227683"/>
                  <a:gd name="connsiteX23" fmla="*/ 26619 w 3697427"/>
                  <a:gd name="connsiteY23" fmla="*/ 121193 h 4227683"/>
                  <a:gd name="connsiteX24" fmla="*/ 226457 w 3697427"/>
                  <a:gd name="connsiteY24" fmla="*/ 9200 h 4227683"/>
                  <a:gd name="connsiteX25" fmla="*/ 918130 w 3697427"/>
                  <a:gd name="connsiteY25" fmla="*/ 9200 h 4227683"/>
                  <a:gd name="connsiteX26" fmla="*/ 918129 w 3697427"/>
                  <a:gd name="connsiteY26" fmla="*/ 375936 h 4227683"/>
                  <a:gd name="connsiteX27" fmla="*/ 312521 w 3697427"/>
                  <a:gd name="connsiteY27" fmla="*/ 375936 h 4227683"/>
                  <a:gd name="connsiteX28" fmla="*/ 312521 w 3697427"/>
                  <a:gd name="connsiteY28" fmla="*/ 3850124 h 4227683"/>
                  <a:gd name="connsiteX29" fmla="*/ 3378573 w 3697427"/>
                  <a:gd name="connsiteY29" fmla="*/ 3850124 h 4227683"/>
                  <a:gd name="connsiteX30" fmla="*/ 3378573 w 3697427"/>
                  <a:gd name="connsiteY30" fmla="*/ 370402 h 4227683"/>
                  <a:gd name="connsiteX31" fmla="*/ 2776000 w 3697427"/>
                  <a:gd name="connsiteY31" fmla="*/ 370403 h 4227683"/>
                  <a:gd name="connsiteX32" fmla="*/ 2775999 w 3697427"/>
                  <a:gd name="connsiteY32"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67747 w 3697427"/>
                  <a:gd name="connsiteY17" fmla="*/ 4167728 h 4227683"/>
                  <a:gd name="connsiteX18" fmla="*/ 0 w 3697427"/>
                  <a:gd name="connsiteY18" fmla="*/ 4068949 h 4227683"/>
                  <a:gd name="connsiteX19" fmla="*/ 0 w 3697427"/>
                  <a:gd name="connsiteY19" fmla="*/ 192859 h 4227683"/>
                  <a:gd name="connsiteX20" fmla="*/ 6385 w 3697427"/>
                  <a:gd name="connsiteY20" fmla="*/ 161231 h 4227683"/>
                  <a:gd name="connsiteX21" fmla="*/ 18535 w 3697427"/>
                  <a:gd name="connsiteY21" fmla="*/ 143212 h 4227683"/>
                  <a:gd name="connsiteX22" fmla="*/ 26619 w 3697427"/>
                  <a:gd name="connsiteY22" fmla="*/ 121193 h 4227683"/>
                  <a:gd name="connsiteX23" fmla="*/ 226457 w 3697427"/>
                  <a:gd name="connsiteY23" fmla="*/ 9200 h 4227683"/>
                  <a:gd name="connsiteX24" fmla="*/ 918130 w 3697427"/>
                  <a:gd name="connsiteY24" fmla="*/ 9200 h 4227683"/>
                  <a:gd name="connsiteX25" fmla="*/ 918129 w 3697427"/>
                  <a:gd name="connsiteY25" fmla="*/ 375936 h 4227683"/>
                  <a:gd name="connsiteX26" fmla="*/ 312521 w 3697427"/>
                  <a:gd name="connsiteY26" fmla="*/ 375936 h 4227683"/>
                  <a:gd name="connsiteX27" fmla="*/ 312521 w 3697427"/>
                  <a:gd name="connsiteY27" fmla="*/ 3850124 h 4227683"/>
                  <a:gd name="connsiteX28" fmla="*/ 3378573 w 3697427"/>
                  <a:gd name="connsiteY28" fmla="*/ 3850124 h 4227683"/>
                  <a:gd name="connsiteX29" fmla="*/ 3378573 w 3697427"/>
                  <a:gd name="connsiteY29" fmla="*/ 370402 h 4227683"/>
                  <a:gd name="connsiteX30" fmla="*/ 2776000 w 3697427"/>
                  <a:gd name="connsiteY30" fmla="*/ 370403 h 4227683"/>
                  <a:gd name="connsiteX31" fmla="*/ 2775999 w 3697427"/>
                  <a:gd name="connsiteY31" fmla="*/ 0 h 4227683"/>
                  <a:gd name="connsiteX0" fmla="*/ 3838563 w 3838563"/>
                  <a:gd name="connsiteY0" fmla="*/ 185201 h 4407959"/>
                  <a:gd name="connsiteX1" fmla="*/ 3838563 w 3838563"/>
                  <a:gd name="connsiteY1" fmla="*/ 185202 h 4407959"/>
                  <a:gd name="connsiteX2" fmla="*/ 3838563 w 3838563"/>
                  <a:gd name="connsiteY2" fmla="*/ 185201 h 4407959"/>
                  <a:gd name="connsiteX3" fmla="*/ 2917135 w 3838563"/>
                  <a:gd name="connsiteY3" fmla="*/ 0 h 4407959"/>
                  <a:gd name="connsiteX4" fmla="*/ 3618609 w 3838563"/>
                  <a:gd name="connsiteY4" fmla="*/ 0 h 4407959"/>
                  <a:gd name="connsiteX5" fmla="*/ 3834095 w 3838563"/>
                  <a:gd name="connsiteY5" fmla="*/ 147877 h 4407959"/>
                  <a:gd name="connsiteX6" fmla="*/ 3838563 w 3838563"/>
                  <a:gd name="connsiteY6" fmla="*/ 185201 h 4407959"/>
                  <a:gd name="connsiteX7" fmla="*/ 3834095 w 3838563"/>
                  <a:gd name="connsiteY7" fmla="*/ 222525 h 4407959"/>
                  <a:gd name="connsiteX8" fmla="*/ 3831655 w 3838563"/>
                  <a:gd name="connsiteY8" fmla="*/ 229143 h 4407959"/>
                  <a:gd name="connsiteX9" fmla="*/ 3831997 w 3838563"/>
                  <a:gd name="connsiteY9" fmla="*/ 229650 h 4407959"/>
                  <a:gd name="connsiteX10" fmla="*/ 3838511 w 3838563"/>
                  <a:gd name="connsiteY10" fmla="*/ 261914 h 4407959"/>
                  <a:gd name="connsiteX11" fmla="*/ 3838511 w 3838563"/>
                  <a:gd name="connsiteY11" fmla="*/ 4134736 h 4407959"/>
                  <a:gd name="connsiteX12" fmla="*/ 3755622 w 3838563"/>
                  <a:gd name="connsiteY12" fmla="*/ 4217625 h 4407959"/>
                  <a:gd name="connsiteX13" fmla="*/ 3672168 w 3838563"/>
                  <a:gd name="connsiteY13" fmla="*/ 4217625 h 4407959"/>
                  <a:gd name="connsiteX14" fmla="*/ 3668691 w 3838563"/>
                  <a:gd name="connsiteY14" fmla="*/ 4219969 h 4407959"/>
                  <a:gd name="connsiteX15" fmla="*/ 3630481 w 3838563"/>
                  <a:gd name="connsiteY15" fmla="*/ 4227683 h 4407959"/>
                  <a:gd name="connsiteX16" fmla="*/ 299334 w 3838563"/>
                  <a:gd name="connsiteY16" fmla="*/ 4227683 h 4407959"/>
                  <a:gd name="connsiteX17" fmla="*/ 141136 w 3838563"/>
                  <a:gd name="connsiteY17" fmla="*/ 4068949 h 4407959"/>
                  <a:gd name="connsiteX18" fmla="*/ 141136 w 3838563"/>
                  <a:gd name="connsiteY18" fmla="*/ 192859 h 4407959"/>
                  <a:gd name="connsiteX19" fmla="*/ 147521 w 3838563"/>
                  <a:gd name="connsiteY19" fmla="*/ 161231 h 4407959"/>
                  <a:gd name="connsiteX20" fmla="*/ 159671 w 3838563"/>
                  <a:gd name="connsiteY20" fmla="*/ 143212 h 4407959"/>
                  <a:gd name="connsiteX21" fmla="*/ 167755 w 3838563"/>
                  <a:gd name="connsiteY21" fmla="*/ 121193 h 4407959"/>
                  <a:gd name="connsiteX22" fmla="*/ 367593 w 3838563"/>
                  <a:gd name="connsiteY22" fmla="*/ 9200 h 4407959"/>
                  <a:gd name="connsiteX23" fmla="*/ 1059266 w 3838563"/>
                  <a:gd name="connsiteY23" fmla="*/ 9200 h 4407959"/>
                  <a:gd name="connsiteX24" fmla="*/ 1059265 w 3838563"/>
                  <a:gd name="connsiteY24" fmla="*/ 375936 h 4407959"/>
                  <a:gd name="connsiteX25" fmla="*/ 453657 w 3838563"/>
                  <a:gd name="connsiteY25" fmla="*/ 375936 h 4407959"/>
                  <a:gd name="connsiteX26" fmla="*/ 453657 w 3838563"/>
                  <a:gd name="connsiteY26" fmla="*/ 3850124 h 4407959"/>
                  <a:gd name="connsiteX27" fmla="*/ 3519709 w 3838563"/>
                  <a:gd name="connsiteY27" fmla="*/ 3850124 h 4407959"/>
                  <a:gd name="connsiteX28" fmla="*/ 3519709 w 3838563"/>
                  <a:gd name="connsiteY28" fmla="*/ 370402 h 4407959"/>
                  <a:gd name="connsiteX29" fmla="*/ 2917136 w 3838563"/>
                  <a:gd name="connsiteY29" fmla="*/ 370403 h 4407959"/>
                  <a:gd name="connsiteX30" fmla="*/ 2917135 w 3838563"/>
                  <a:gd name="connsiteY30" fmla="*/ 0 h 4407959"/>
                  <a:gd name="connsiteX0" fmla="*/ 3853930 w 3853930"/>
                  <a:gd name="connsiteY0" fmla="*/ 185201 h 4281041"/>
                  <a:gd name="connsiteX1" fmla="*/ 3853930 w 3853930"/>
                  <a:gd name="connsiteY1" fmla="*/ 185202 h 4281041"/>
                  <a:gd name="connsiteX2" fmla="*/ 3853930 w 3853930"/>
                  <a:gd name="connsiteY2" fmla="*/ 185201 h 4281041"/>
                  <a:gd name="connsiteX3" fmla="*/ 2932502 w 3853930"/>
                  <a:gd name="connsiteY3" fmla="*/ 0 h 4281041"/>
                  <a:gd name="connsiteX4" fmla="*/ 3633976 w 3853930"/>
                  <a:gd name="connsiteY4" fmla="*/ 0 h 4281041"/>
                  <a:gd name="connsiteX5" fmla="*/ 3849462 w 3853930"/>
                  <a:gd name="connsiteY5" fmla="*/ 147877 h 4281041"/>
                  <a:gd name="connsiteX6" fmla="*/ 3853930 w 3853930"/>
                  <a:gd name="connsiteY6" fmla="*/ 185201 h 4281041"/>
                  <a:gd name="connsiteX7" fmla="*/ 3849462 w 3853930"/>
                  <a:gd name="connsiteY7" fmla="*/ 222525 h 4281041"/>
                  <a:gd name="connsiteX8" fmla="*/ 3847022 w 3853930"/>
                  <a:gd name="connsiteY8" fmla="*/ 229143 h 4281041"/>
                  <a:gd name="connsiteX9" fmla="*/ 3847364 w 3853930"/>
                  <a:gd name="connsiteY9" fmla="*/ 229650 h 4281041"/>
                  <a:gd name="connsiteX10" fmla="*/ 3853878 w 3853930"/>
                  <a:gd name="connsiteY10" fmla="*/ 261914 h 4281041"/>
                  <a:gd name="connsiteX11" fmla="*/ 3853878 w 3853930"/>
                  <a:gd name="connsiteY11" fmla="*/ 4134736 h 4281041"/>
                  <a:gd name="connsiteX12" fmla="*/ 3770989 w 3853930"/>
                  <a:gd name="connsiteY12" fmla="*/ 4217625 h 4281041"/>
                  <a:gd name="connsiteX13" fmla="*/ 3687535 w 3853930"/>
                  <a:gd name="connsiteY13" fmla="*/ 4217625 h 4281041"/>
                  <a:gd name="connsiteX14" fmla="*/ 3684058 w 3853930"/>
                  <a:gd name="connsiteY14" fmla="*/ 4219969 h 4281041"/>
                  <a:gd name="connsiteX15" fmla="*/ 3645848 w 3853930"/>
                  <a:gd name="connsiteY15" fmla="*/ 4227683 h 4281041"/>
                  <a:gd name="connsiteX16" fmla="*/ 314701 w 3853930"/>
                  <a:gd name="connsiteY16" fmla="*/ 4227683 h 4281041"/>
                  <a:gd name="connsiteX17" fmla="*/ 156503 w 3853930"/>
                  <a:gd name="connsiteY17" fmla="*/ 4068949 h 4281041"/>
                  <a:gd name="connsiteX18" fmla="*/ 156503 w 3853930"/>
                  <a:gd name="connsiteY18" fmla="*/ 192859 h 4281041"/>
                  <a:gd name="connsiteX19" fmla="*/ 162888 w 3853930"/>
                  <a:gd name="connsiteY19" fmla="*/ 161231 h 4281041"/>
                  <a:gd name="connsiteX20" fmla="*/ 175038 w 3853930"/>
                  <a:gd name="connsiteY20" fmla="*/ 143212 h 4281041"/>
                  <a:gd name="connsiteX21" fmla="*/ 183122 w 3853930"/>
                  <a:gd name="connsiteY21" fmla="*/ 121193 h 4281041"/>
                  <a:gd name="connsiteX22" fmla="*/ 382960 w 3853930"/>
                  <a:gd name="connsiteY22" fmla="*/ 9200 h 4281041"/>
                  <a:gd name="connsiteX23" fmla="*/ 1074633 w 3853930"/>
                  <a:gd name="connsiteY23" fmla="*/ 9200 h 4281041"/>
                  <a:gd name="connsiteX24" fmla="*/ 1074632 w 3853930"/>
                  <a:gd name="connsiteY24" fmla="*/ 375936 h 4281041"/>
                  <a:gd name="connsiteX25" fmla="*/ 469024 w 3853930"/>
                  <a:gd name="connsiteY25" fmla="*/ 375936 h 4281041"/>
                  <a:gd name="connsiteX26" fmla="*/ 469024 w 3853930"/>
                  <a:gd name="connsiteY26" fmla="*/ 3850124 h 4281041"/>
                  <a:gd name="connsiteX27" fmla="*/ 3535076 w 3853930"/>
                  <a:gd name="connsiteY27" fmla="*/ 3850124 h 4281041"/>
                  <a:gd name="connsiteX28" fmla="*/ 3535076 w 3853930"/>
                  <a:gd name="connsiteY28" fmla="*/ 370402 h 4281041"/>
                  <a:gd name="connsiteX29" fmla="*/ 2932503 w 3853930"/>
                  <a:gd name="connsiteY29" fmla="*/ 370403 h 4281041"/>
                  <a:gd name="connsiteX30" fmla="*/ 2932502 w 3853930"/>
                  <a:gd name="connsiteY30" fmla="*/ 0 h 4281041"/>
                  <a:gd name="connsiteX0" fmla="*/ 3989281 w 3989281"/>
                  <a:gd name="connsiteY0" fmla="*/ 185201 h 4291961"/>
                  <a:gd name="connsiteX1" fmla="*/ 3989281 w 3989281"/>
                  <a:gd name="connsiteY1" fmla="*/ 185202 h 4291961"/>
                  <a:gd name="connsiteX2" fmla="*/ 3989281 w 3989281"/>
                  <a:gd name="connsiteY2" fmla="*/ 185201 h 4291961"/>
                  <a:gd name="connsiteX3" fmla="*/ 3067853 w 3989281"/>
                  <a:gd name="connsiteY3" fmla="*/ 0 h 4291961"/>
                  <a:gd name="connsiteX4" fmla="*/ 3769327 w 3989281"/>
                  <a:gd name="connsiteY4" fmla="*/ 0 h 4291961"/>
                  <a:gd name="connsiteX5" fmla="*/ 3984813 w 3989281"/>
                  <a:gd name="connsiteY5" fmla="*/ 147877 h 4291961"/>
                  <a:gd name="connsiteX6" fmla="*/ 3989281 w 3989281"/>
                  <a:gd name="connsiteY6" fmla="*/ 185201 h 4291961"/>
                  <a:gd name="connsiteX7" fmla="*/ 3984813 w 3989281"/>
                  <a:gd name="connsiteY7" fmla="*/ 222525 h 4291961"/>
                  <a:gd name="connsiteX8" fmla="*/ 3982373 w 3989281"/>
                  <a:gd name="connsiteY8" fmla="*/ 229143 h 4291961"/>
                  <a:gd name="connsiteX9" fmla="*/ 3982715 w 3989281"/>
                  <a:gd name="connsiteY9" fmla="*/ 229650 h 4291961"/>
                  <a:gd name="connsiteX10" fmla="*/ 3989229 w 3989281"/>
                  <a:gd name="connsiteY10" fmla="*/ 261914 h 4291961"/>
                  <a:gd name="connsiteX11" fmla="*/ 3989229 w 3989281"/>
                  <a:gd name="connsiteY11" fmla="*/ 4134736 h 4291961"/>
                  <a:gd name="connsiteX12" fmla="*/ 3906340 w 3989281"/>
                  <a:gd name="connsiteY12" fmla="*/ 4217625 h 4291961"/>
                  <a:gd name="connsiteX13" fmla="*/ 3822886 w 3989281"/>
                  <a:gd name="connsiteY13" fmla="*/ 4217625 h 4291961"/>
                  <a:gd name="connsiteX14" fmla="*/ 3819409 w 3989281"/>
                  <a:gd name="connsiteY14" fmla="*/ 4219969 h 4291961"/>
                  <a:gd name="connsiteX15" fmla="*/ 3781199 w 3989281"/>
                  <a:gd name="connsiteY15" fmla="*/ 4227683 h 4291961"/>
                  <a:gd name="connsiteX16" fmla="*/ 450052 w 3989281"/>
                  <a:gd name="connsiteY16" fmla="*/ 4227683 h 4291961"/>
                  <a:gd name="connsiteX17" fmla="*/ 291854 w 3989281"/>
                  <a:gd name="connsiteY17" fmla="*/ 4068949 h 4291961"/>
                  <a:gd name="connsiteX18" fmla="*/ 291854 w 3989281"/>
                  <a:gd name="connsiteY18" fmla="*/ 192859 h 4291961"/>
                  <a:gd name="connsiteX19" fmla="*/ 298239 w 3989281"/>
                  <a:gd name="connsiteY19" fmla="*/ 161231 h 4291961"/>
                  <a:gd name="connsiteX20" fmla="*/ 310389 w 3989281"/>
                  <a:gd name="connsiteY20" fmla="*/ 143212 h 4291961"/>
                  <a:gd name="connsiteX21" fmla="*/ 318473 w 3989281"/>
                  <a:gd name="connsiteY21" fmla="*/ 121193 h 4291961"/>
                  <a:gd name="connsiteX22" fmla="*/ 518311 w 3989281"/>
                  <a:gd name="connsiteY22" fmla="*/ 9200 h 4291961"/>
                  <a:gd name="connsiteX23" fmla="*/ 1209984 w 3989281"/>
                  <a:gd name="connsiteY23" fmla="*/ 9200 h 4291961"/>
                  <a:gd name="connsiteX24" fmla="*/ 1209983 w 3989281"/>
                  <a:gd name="connsiteY24" fmla="*/ 375936 h 4291961"/>
                  <a:gd name="connsiteX25" fmla="*/ 604375 w 3989281"/>
                  <a:gd name="connsiteY25" fmla="*/ 375936 h 4291961"/>
                  <a:gd name="connsiteX26" fmla="*/ 604375 w 3989281"/>
                  <a:gd name="connsiteY26" fmla="*/ 3850124 h 4291961"/>
                  <a:gd name="connsiteX27" fmla="*/ 3670427 w 3989281"/>
                  <a:gd name="connsiteY27" fmla="*/ 3850124 h 4291961"/>
                  <a:gd name="connsiteX28" fmla="*/ 3670427 w 3989281"/>
                  <a:gd name="connsiteY28" fmla="*/ 370402 h 4291961"/>
                  <a:gd name="connsiteX29" fmla="*/ 3067854 w 3989281"/>
                  <a:gd name="connsiteY29" fmla="*/ 370403 h 4291961"/>
                  <a:gd name="connsiteX30" fmla="*/ 3067853 w 3989281"/>
                  <a:gd name="connsiteY30" fmla="*/ 0 h 4291961"/>
                  <a:gd name="connsiteX0" fmla="*/ 3720039 w 3720039"/>
                  <a:gd name="connsiteY0" fmla="*/ 185201 h 4300519"/>
                  <a:gd name="connsiteX1" fmla="*/ 3720039 w 3720039"/>
                  <a:gd name="connsiteY1" fmla="*/ 185202 h 4300519"/>
                  <a:gd name="connsiteX2" fmla="*/ 3720039 w 3720039"/>
                  <a:gd name="connsiteY2" fmla="*/ 185201 h 4300519"/>
                  <a:gd name="connsiteX3" fmla="*/ 2798611 w 3720039"/>
                  <a:gd name="connsiteY3" fmla="*/ 0 h 4300519"/>
                  <a:gd name="connsiteX4" fmla="*/ 3500085 w 3720039"/>
                  <a:gd name="connsiteY4" fmla="*/ 0 h 4300519"/>
                  <a:gd name="connsiteX5" fmla="*/ 3715571 w 3720039"/>
                  <a:gd name="connsiteY5" fmla="*/ 147877 h 4300519"/>
                  <a:gd name="connsiteX6" fmla="*/ 3720039 w 3720039"/>
                  <a:gd name="connsiteY6" fmla="*/ 185201 h 4300519"/>
                  <a:gd name="connsiteX7" fmla="*/ 3715571 w 3720039"/>
                  <a:gd name="connsiteY7" fmla="*/ 222525 h 4300519"/>
                  <a:gd name="connsiteX8" fmla="*/ 3713131 w 3720039"/>
                  <a:gd name="connsiteY8" fmla="*/ 229143 h 4300519"/>
                  <a:gd name="connsiteX9" fmla="*/ 3713473 w 3720039"/>
                  <a:gd name="connsiteY9" fmla="*/ 229650 h 4300519"/>
                  <a:gd name="connsiteX10" fmla="*/ 3719987 w 3720039"/>
                  <a:gd name="connsiteY10" fmla="*/ 261914 h 4300519"/>
                  <a:gd name="connsiteX11" fmla="*/ 3719987 w 3720039"/>
                  <a:gd name="connsiteY11" fmla="*/ 4134736 h 4300519"/>
                  <a:gd name="connsiteX12" fmla="*/ 3637098 w 3720039"/>
                  <a:gd name="connsiteY12" fmla="*/ 4217625 h 4300519"/>
                  <a:gd name="connsiteX13" fmla="*/ 3553644 w 3720039"/>
                  <a:gd name="connsiteY13" fmla="*/ 4217625 h 4300519"/>
                  <a:gd name="connsiteX14" fmla="*/ 3550167 w 3720039"/>
                  <a:gd name="connsiteY14" fmla="*/ 4219969 h 4300519"/>
                  <a:gd name="connsiteX15" fmla="*/ 3511957 w 3720039"/>
                  <a:gd name="connsiteY15" fmla="*/ 4227683 h 4300519"/>
                  <a:gd name="connsiteX16" fmla="*/ 180810 w 3720039"/>
                  <a:gd name="connsiteY16" fmla="*/ 4227683 h 4300519"/>
                  <a:gd name="connsiteX17" fmla="*/ 22612 w 3720039"/>
                  <a:gd name="connsiteY17" fmla="*/ 4068949 h 4300519"/>
                  <a:gd name="connsiteX18" fmla="*/ 22612 w 3720039"/>
                  <a:gd name="connsiteY18" fmla="*/ 192859 h 4300519"/>
                  <a:gd name="connsiteX19" fmla="*/ 28997 w 3720039"/>
                  <a:gd name="connsiteY19" fmla="*/ 161231 h 4300519"/>
                  <a:gd name="connsiteX20" fmla="*/ 41147 w 3720039"/>
                  <a:gd name="connsiteY20" fmla="*/ 143212 h 4300519"/>
                  <a:gd name="connsiteX21" fmla="*/ 49231 w 3720039"/>
                  <a:gd name="connsiteY21" fmla="*/ 121193 h 4300519"/>
                  <a:gd name="connsiteX22" fmla="*/ 249069 w 3720039"/>
                  <a:gd name="connsiteY22" fmla="*/ 9200 h 4300519"/>
                  <a:gd name="connsiteX23" fmla="*/ 940742 w 3720039"/>
                  <a:gd name="connsiteY23" fmla="*/ 9200 h 4300519"/>
                  <a:gd name="connsiteX24" fmla="*/ 940741 w 3720039"/>
                  <a:gd name="connsiteY24" fmla="*/ 375936 h 4300519"/>
                  <a:gd name="connsiteX25" fmla="*/ 335133 w 3720039"/>
                  <a:gd name="connsiteY25" fmla="*/ 375936 h 4300519"/>
                  <a:gd name="connsiteX26" fmla="*/ 335133 w 3720039"/>
                  <a:gd name="connsiteY26" fmla="*/ 3850124 h 4300519"/>
                  <a:gd name="connsiteX27" fmla="*/ 3401185 w 3720039"/>
                  <a:gd name="connsiteY27" fmla="*/ 3850124 h 4300519"/>
                  <a:gd name="connsiteX28" fmla="*/ 3401185 w 3720039"/>
                  <a:gd name="connsiteY28" fmla="*/ 370402 h 4300519"/>
                  <a:gd name="connsiteX29" fmla="*/ 2798612 w 3720039"/>
                  <a:gd name="connsiteY29" fmla="*/ 370403 h 4300519"/>
                  <a:gd name="connsiteX30" fmla="*/ 2798611 w 3720039"/>
                  <a:gd name="connsiteY30" fmla="*/ 0 h 4300519"/>
                  <a:gd name="connsiteX0" fmla="*/ 3711257 w 3711257"/>
                  <a:gd name="connsiteY0" fmla="*/ 185201 h 4233117"/>
                  <a:gd name="connsiteX1" fmla="*/ 3711257 w 3711257"/>
                  <a:gd name="connsiteY1" fmla="*/ 185202 h 4233117"/>
                  <a:gd name="connsiteX2" fmla="*/ 3711257 w 3711257"/>
                  <a:gd name="connsiteY2" fmla="*/ 185201 h 4233117"/>
                  <a:gd name="connsiteX3" fmla="*/ 2789829 w 3711257"/>
                  <a:gd name="connsiteY3" fmla="*/ 0 h 4233117"/>
                  <a:gd name="connsiteX4" fmla="*/ 3491303 w 3711257"/>
                  <a:gd name="connsiteY4" fmla="*/ 0 h 4233117"/>
                  <a:gd name="connsiteX5" fmla="*/ 3706789 w 3711257"/>
                  <a:gd name="connsiteY5" fmla="*/ 147877 h 4233117"/>
                  <a:gd name="connsiteX6" fmla="*/ 3711257 w 3711257"/>
                  <a:gd name="connsiteY6" fmla="*/ 185201 h 4233117"/>
                  <a:gd name="connsiteX7" fmla="*/ 3706789 w 3711257"/>
                  <a:gd name="connsiteY7" fmla="*/ 222525 h 4233117"/>
                  <a:gd name="connsiteX8" fmla="*/ 3704349 w 3711257"/>
                  <a:gd name="connsiteY8" fmla="*/ 229143 h 4233117"/>
                  <a:gd name="connsiteX9" fmla="*/ 3704691 w 3711257"/>
                  <a:gd name="connsiteY9" fmla="*/ 229650 h 4233117"/>
                  <a:gd name="connsiteX10" fmla="*/ 3711205 w 3711257"/>
                  <a:gd name="connsiteY10" fmla="*/ 261914 h 4233117"/>
                  <a:gd name="connsiteX11" fmla="*/ 3711205 w 3711257"/>
                  <a:gd name="connsiteY11" fmla="*/ 4134736 h 4233117"/>
                  <a:gd name="connsiteX12" fmla="*/ 3628316 w 3711257"/>
                  <a:gd name="connsiteY12" fmla="*/ 4217625 h 4233117"/>
                  <a:gd name="connsiteX13" fmla="*/ 3544862 w 3711257"/>
                  <a:gd name="connsiteY13" fmla="*/ 4217625 h 4233117"/>
                  <a:gd name="connsiteX14" fmla="*/ 3541385 w 3711257"/>
                  <a:gd name="connsiteY14" fmla="*/ 4219969 h 4233117"/>
                  <a:gd name="connsiteX15" fmla="*/ 3503175 w 3711257"/>
                  <a:gd name="connsiteY15" fmla="*/ 4227683 h 4233117"/>
                  <a:gd name="connsiteX16" fmla="*/ 172028 w 3711257"/>
                  <a:gd name="connsiteY16" fmla="*/ 4227683 h 4233117"/>
                  <a:gd name="connsiteX17" fmla="*/ 13830 w 3711257"/>
                  <a:gd name="connsiteY17" fmla="*/ 4068949 h 4233117"/>
                  <a:gd name="connsiteX18" fmla="*/ 13830 w 3711257"/>
                  <a:gd name="connsiteY18" fmla="*/ 192859 h 4233117"/>
                  <a:gd name="connsiteX19" fmla="*/ 20215 w 3711257"/>
                  <a:gd name="connsiteY19" fmla="*/ 161231 h 4233117"/>
                  <a:gd name="connsiteX20" fmla="*/ 32365 w 3711257"/>
                  <a:gd name="connsiteY20" fmla="*/ 143212 h 4233117"/>
                  <a:gd name="connsiteX21" fmla="*/ 40449 w 3711257"/>
                  <a:gd name="connsiteY21" fmla="*/ 121193 h 4233117"/>
                  <a:gd name="connsiteX22" fmla="*/ 240287 w 3711257"/>
                  <a:gd name="connsiteY22" fmla="*/ 9200 h 4233117"/>
                  <a:gd name="connsiteX23" fmla="*/ 931960 w 3711257"/>
                  <a:gd name="connsiteY23" fmla="*/ 9200 h 4233117"/>
                  <a:gd name="connsiteX24" fmla="*/ 931959 w 3711257"/>
                  <a:gd name="connsiteY24" fmla="*/ 375936 h 4233117"/>
                  <a:gd name="connsiteX25" fmla="*/ 326351 w 3711257"/>
                  <a:gd name="connsiteY25" fmla="*/ 375936 h 4233117"/>
                  <a:gd name="connsiteX26" fmla="*/ 326351 w 3711257"/>
                  <a:gd name="connsiteY26" fmla="*/ 3850124 h 4233117"/>
                  <a:gd name="connsiteX27" fmla="*/ 3392403 w 3711257"/>
                  <a:gd name="connsiteY27" fmla="*/ 3850124 h 4233117"/>
                  <a:gd name="connsiteX28" fmla="*/ 3392403 w 3711257"/>
                  <a:gd name="connsiteY28" fmla="*/ 370402 h 4233117"/>
                  <a:gd name="connsiteX29" fmla="*/ 2789830 w 3711257"/>
                  <a:gd name="connsiteY29" fmla="*/ 370403 h 4233117"/>
                  <a:gd name="connsiteX30" fmla="*/ 2789829 w 3711257"/>
                  <a:gd name="connsiteY30" fmla="*/ 0 h 4233117"/>
                  <a:gd name="connsiteX0" fmla="*/ 3697855 w 3697855"/>
                  <a:gd name="connsiteY0" fmla="*/ 185201 h 4227683"/>
                  <a:gd name="connsiteX1" fmla="*/ 3697855 w 3697855"/>
                  <a:gd name="connsiteY1" fmla="*/ 185202 h 4227683"/>
                  <a:gd name="connsiteX2" fmla="*/ 3697855 w 3697855"/>
                  <a:gd name="connsiteY2" fmla="*/ 185201 h 4227683"/>
                  <a:gd name="connsiteX3" fmla="*/ 2776427 w 3697855"/>
                  <a:gd name="connsiteY3" fmla="*/ 0 h 4227683"/>
                  <a:gd name="connsiteX4" fmla="*/ 3477901 w 3697855"/>
                  <a:gd name="connsiteY4" fmla="*/ 0 h 4227683"/>
                  <a:gd name="connsiteX5" fmla="*/ 3693387 w 3697855"/>
                  <a:gd name="connsiteY5" fmla="*/ 147877 h 4227683"/>
                  <a:gd name="connsiteX6" fmla="*/ 3697855 w 3697855"/>
                  <a:gd name="connsiteY6" fmla="*/ 185201 h 4227683"/>
                  <a:gd name="connsiteX7" fmla="*/ 3693387 w 3697855"/>
                  <a:gd name="connsiteY7" fmla="*/ 222525 h 4227683"/>
                  <a:gd name="connsiteX8" fmla="*/ 3690947 w 3697855"/>
                  <a:gd name="connsiteY8" fmla="*/ 229143 h 4227683"/>
                  <a:gd name="connsiteX9" fmla="*/ 3691289 w 3697855"/>
                  <a:gd name="connsiteY9" fmla="*/ 229650 h 4227683"/>
                  <a:gd name="connsiteX10" fmla="*/ 3697803 w 3697855"/>
                  <a:gd name="connsiteY10" fmla="*/ 261914 h 4227683"/>
                  <a:gd name="connsiteX11" fmla="*/ 3697803 w 3697855"/>
                  <a:gd name="connsiteY11" fmla="*/ 4134736 h 4227683"/>
                  <a:gd name="connsiteX12" fmla="*/ 3614914 w 3697855"/>
                  <a:gd name="connsiteY12" fmla="*/ 4217625 h 4227683"/>
                  <a:gd name="connsiteX13" fmla="*/ 3531460 w 3697855"/>
                  <a:gd name="connsiteY13" fmla="*/ 4217625 h 4227683"/>
                  <a:gd name="connsiteX14" fmla="*/ 3527983 w 3697855"/>
                  <a:gd name="connsiteY14" fmla="*/ 4219969 h 4227683"/>
                  <a:gd name="connsiteX15" fmla="*/ 3489773 w 3697855"/>
                  <a:gd name="connsiteY15" fmla="*/ 4227683 h 4227683"/>
                  <a:gd name="connsiteX16" fmla="*/ 158626 w 3697855"/>
                  <a:gd name="connsiteY16" fmla="*/ 4227683 h 4227683"/>
                  <a:gd name="connsiteX17" fmla="*/ 428 w 3697855"/>
                  <a:gd name="connsiteY17" fmla="*/ 4068949 h 4227683"/>
                  <a:gd name="connsiteX18" fmla="*/ 428 w 3697855"/>
                  <a:gd name="connsiteY18" fmla="*/ 192859 h 4227683"/>
                  <a:gd name="connsiteX19" fmla="*/ 6813 w 3697855"/>
                  <a:gd name="connsiteY19" fmla="*/ 161231 h 4227683"/>
                  <a:gd name="connsiteX20" fmla="*/ 18963 w 3697855"/>
                  <a:gd name="connsiteY20" fmla="*/ 143212 h 4227683"/>
                  <a:gd name="connsiteX21" fmla="*/ 27047 w 3697855"/>
                  <a:gd name="connsiteY21" fmla="*/ 121193 h 4227683"/>
                  <a:gd name="connsiteX22" fmla="*/ 226885 w 3697855"/>
                  <a:gd name="connsiteY22" fmla="*/ 9200 h 4227683"/>
                  <a:gd name="connsiteX23" fmla="*/ 918558 w 3697855"/>
                  <a:gd name="connsiteY23" fmla="*/ 9200 h 4227683"/>
                  <a:gd name="connsiteX24" fmla="*/ 918557 w 3697855"/>
                  <a:gd name="connsiteY24" fmla="*/ 375936 h 4227683"/>
                  <a:gd name="connsiteX25" fmla="*/ 312949 w 3697855"/>
                  <a:gd name="connsiteY25" fmla="*/ 375936 h 4227683"/>
                  <a:gd name="connsiteX26" fmla="*/ 312949 w 3697855"/>
                  <a:gd name="connsiteY26" fmla="*/ 3850124 h 4227683"/>
                  <a:gd name="connsiteX27" fmla="*/ 3379001 w 3697855"/>
                  <a:gd name="connsiteY27" fmla="*/ 3850124 h 4227683"/>
                  <a:gd name="connsiteX28" fmla="*/ 3379001 w 3697855"/>
                  <a:gd name="connsiteY28" fmla="*/ 370402 h 4227683"/>
                  <a:gd name="connsiteX29" fmla="*/ 2776428 w 3697855"/>
                  <a:gd name="connsiteY29" fmla="*/ 370403 h 4227683"/>
                  <a:gd name="connsiteX30" fmla="*/ 2776427 w 3697855"/>
                  <a:gd name="connsiteY30"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0 w 3697427"/>
                  <a:gd name="connsiteY17" fmla="*/ 4068949 h 4227683"/>
                  <a:gd name="connsiteX18" fmla="*/ 0 w 3697427"/>
                  <a:gd name="connsiteY18" fmla="*/ 192859 h 4227683"/>
                  <a:gd name="connsiteX19" fmla="*/ 6385 w 3697427"/>
                  <a:gd name="connsiteY19" fmla="*/ 161231 h 4227683"/>
                  <a:gd name="connsiteX20" fmla="*/ 18535 w 3697427"/>
                  <a:gd name="connsiteY20" fmla="*/ 143212 h 4227683"/>
                  <a:gd name="connsiteX21" fmla="*/ 26619 w 3697427"/>
                  <a:gd name="connsiteY21" fmla="*/ 121193 h 4227683"/>
                  <a:gd name="connsiteX22" fmla="*/ 226457 w 3697427"/>
                  <a:gd name="connsiteY22" fmla="*/ 9200 h 4227683"/>
                  <a:gd name="connsiteX23" fmla="*/ 918130 w 3697427"/>
                  <a:gd name="connsiteY23" fmla="*/ 9200 h 4227683"/>
                  <a:gd name="connsiteX24" fmla="*/ 918129 w 3697427"/>
                  <a:gd name="connsiteY24" fmla="*/ 375936 h 4227683"/>
                  <a:gd name="connsiteX25" fmla="*/ 312521 w 3697427"/>
                  <a:gd name="connsiteY25" fmla="*/ 375936 h 4227683"/>
                  <a:gd name="connsiteX26" fmla="*/ 312521 w 3697427"/>
                  <a:gd name="connsiteY26" fmla="*/ 3850124 h 4227683"/>
                  <a:gd name="connsiteX27" fmla="*/ 3378573 w 3697427"/>
                  <a:gd name="connsiteY27" fmla="*/ 3850124 h 4227683"/>
                  <a:gd name="connsiteX28" fmla="*/ 3378573 w 3697427"/>
                  <a:gd name="connsiteY28" fmla="*/ 370402 h 4227683"/>
                  <a:gd name="connsiteX29" fmla="*/ 2776000 w 3697427"/>
                  <a:gd name="connsiteY29" fmla="*/ 370403 h 4227683"/>
                  <a:gd name="connsiteX30" fmla="*/ 2775999 w 3697427"/>
                  <a:gd name="connsiteY30"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0 w 3697427"/>
                  <a:gd name="connsiteY17" fmla="*/ 4068949 h 4227683"/>
                  <a:gd name="connsiteX18" fmla="*/ 0 w 3697427"/>
                  <a:gd name="connsiteY18" fmla="*/ 192859 h 4227683"/>
                  <a:gd name="connsiteX19" fmla="*/ 6385 w 3697427"/>
                  <a:gd name="connsiteY19" fmla="*/ 161231 h 4227683"/>
                  <a:gd name="connsiteX20" fmla="*/ 18535 w 3697427"/>
                  <a:gd name="connsiteY20" fmla="*/ 143212 h 4227683"/>
                  <a:gd name="connsiteX21" fmla="*/ 26619 w 3697427"/>
                  <a:gd name="connsiteY21" fmla="*/ 121193 h 4227683"/>
                  <a:gd name="connsiteX22" fmla="*/ 226457 w 3697427"/>
                  <a:gd name="connsiteY22" fmla="*/ 9200 h 4227683"/>
                  <a:gd name="connsiteX23" fmla="*/ 918130 w 3697427"/>
                  <a:gd name="connsiteY23" fmla="*/ 9200 h 4227683"/>
                  <a:gd name="connsiteX24" fmla="*/ 918129 w 3697427"/>
                  <a:gd name="connsiteY24" fmla="*/ 375936 h 4227683"/>
                  <a:gd name="connsiteX25" fmla="*/ 312521 w 3697427"/>
                  <a:gd name="connsiteY25" fmla="*/ 375936 h 4227683"/>
                  <a:gd name="connsiteX26" fmla="*/ 312521 w 3697427"/>
                  <a:gd name="connsiteY26" fmla="*/ 3850124 h 4227683"/>
                  <a:gd name="connsiteX27" fmla="*/ 3378573 w 3697427"/>
                  <a:gd name="connsiteY27" fmla="*/ 3850124 h 4227683"/>
                  <a:gd name="connsiteX28" fmla="*/ 3378573 w 3697427"/>
                  <a:gd name="connsiteY28" fmla="*/ 370402 h 4227683"/>
                  <a:gd name="connsiteX29" fmla="*/ 2776000 w 3697427"/>
                  <a:gd name="connsiteY29" fmla="*/ 370403 h 4227683"/>
                  <a:gd name="connsiteX30" fmla="*/ 2775999 w 3697427"/>
                  <a:gd name="connsiteY30"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489345 w 3697427"/>
                  <a:gd name="connsiteY14" fmla="*/ 4227683 h 4227683"/>
                  <a:gd name="connsiteX15" fmla="*/ 158198 w 3697427"/>
                  <a:gd name="connsiteY15" fmla="*/ 4227683 h 4227683"/>
                  <a:gd name="connsiteX16" fmla="*/ 0 w 3697427"/>
                  <a:gd name="connsiteY16" fmla="*/ 4068949 h 4227683"/>
                  <a:gd name="connsiteX17" fmla="*/ 0 w 3697427"/>
                  <a:gd name="connsiteY17" fmla="*/ 192859 h 4227683"/>
                  <a:gd name="connsiteX18" fmla="*/ 6385 w 3697427"/>
                  <a:gd name="connsiteY18" fmla="*/ 161231 h 4227683"/>
                  <a:gd name="connsiteX19" fmla="*/ 18535 w 3697427"/>
                  <a:gd name="connsiteY19" fmla="*/ 143212 h 4227683"/>
                  <a:gd name="connsiteX20" fmla="*/ 26619 w 3697427"/>
                  <a:gd name="connsiteY20" fmla="*/ 121193 h 4227683"/>
                  <a:gd name="connsiteX21" fmla="*/ 226457 w 3697427"/>
                  <a:gd name="connsiteY21" fmla="*/ 9200 h 4227683"/>
                  <a:gd name="connsiteX22" fmla="*/ 918130 w 3697427"/>
                  <a:gd name="connsiteY22" fmla="*/ 9200 h 4227683"/>
                  <a:gd name="connsiteX23" fmla="*/ 918129 w 3697427"/>
                  <a:gd name="connsiteY23" fmla="*/ 375936 h 4227683"/>
                  <a:gd name="connsiteX24" fmla="*/ 312521 w 3697427"/>
                  <a:gd name="connsiteY24" fmla="*/ 375936 h 4227683"/>
                  <a:gd name="connsiteX25" fmla="*/ 312521 w 3697427"/>
                  <a:gd name="connsiteY25" fmla="*/ 3850124 h 4227683"/>
                  <a:gd name="connsiteX26" fmla="*/ 3378573 w 3697427"/>
                  <a:gd name="connsiteY26" fmla="*/ 3850124 h 4227683"/>
                  <a:gd name="connsiteX27" fmla="*/ 3378573 w 3697427"/>
                  <a:gd name="connsiteY27" fmla="*/ 370402 h 4227683"/>
                  <a:gd name="connsiteX28" fmla="*/ 2776000 w 3697427"/>
                  <a:gd name="connsiteY28" fmla="*/ 370403 h 4227683"/>
                  <a:gd name="connsiteX29" fmla="*/ 2775999 w 3697427"/>
                  <a:gd name="connsiteY29" fmla="*/ 0 h 4227683"/>
                  <a:gd name="connsiteX0" fmla="*/ 3697427 w 3697427"/>
                  <a:gd name="connsiteY0" fmla="*/ 185201 h 4447021"/>
                  <a:gd name="connsiteX1" fmla="*/ 3697427 w 3697427"/>
                  <a:gd name="connsiteY1" fmla="*/ 185202 h 4447021"/>
                  <a:gd name="connsiteX2" fmla="*/ 3697427 w 3697427"/>
                  <a:gd name="connsiteY2" fmla="*/ 185201 h 4447021"/>
                  <a:gd name="connsiteX3" fmla="*/ 2775999 w 3697427"/>
                  <a:gd name="connsiteY3" fmla="*/ 0 h 4447021"/>
                  <a:gd name="connsiteX4" fmla="*/ 3477473 w 3697427"/>
                  <a:gd name="connsiteY4" fmla="*/ 0 h 4447021"/>
                  <a:gd name="connsiteX5" fmla="*/ 3692959 w 3697427"/>
                  <a:gd name="connsiteY5" fmla="*/ 147877 h 4447021"/>
                  <a:gd name="connsiteX6" fmla="*/ 3697427 w 3697427"/>
                  <a:gd name="connsiteY6" fmla="*/ 185201 h 4447021"/>
                  <a:gd name="connsiteX7" fmla="*/ 3692959 w 3697427"/>
                  <a:gd name="connsiteY7" fmla="*/ 222525 h 4447021"/>
                  <a:gd name="connsiteX8" fmla="*/ 3690519 w 3697427"/>
                  <a:gd name="connsiteY8" fmla="*/ 229143 h 4447021"/>
                  <a:gd name="connsiteX9" fmla="*/ 3690861 w 3697427"/>
                  <a:gd name="connsiteY9" fmla="*/ 229650 h 4447021"/>
                  <a:gd name="connsiteX10" fmla="*/ 3697375 w 3697427"/>
                  <a:gd name="connsiteY10" fmla="*/ 261914 h 4447021"/>
                  <a:gd name="connsiteX11" fmla="*/ 3697375 w 3697427"/>
                  <a:gd name="connsiteY11" fmla="*/ 4134736 h 4447021"/>
                  <a:gd name="connsiteX12" fmla="*/ 3531032 w 3697427"/>
                  <a:gd name="connsiteY12" fmla="*/ 4217625 h 4447021"/>
                  <a:gd name="connsiteX13" fmla="*/ 3489345 w 3697427"/>
                  <a:gd name="connsiteY13" fmla="*/ 4227683 h 4447021"/>
                  <a:gd name="connsiteX14" fmla="*/ 158198 w 3697427"/>
                  <a:gd name="connsiteY14" fmla="*/ 4227683 h 4447021"/>
                  <a:gd name="connsiteX15" fmla="*/ 0 w 3697427"/>
                  <a:gd name="connsiteY15" fmla="*/ 4068949 h 4447021"/>
                  <a:gd name="connsiteX16" fmla="*/ 0 w 3697427"/>
                  <a:gd name="connsiteY16" fmla="*/ 192859 h 4447021"/>
                  <a:gd name="connsiteX17" fmla="*/ 6385 w 3697427"/>
                  <a:gd name="connsiteY17" fmla="*/ 161231 h 4447021"/>
                  <a:gd name="connsiteX18" fmla="*/ 18535 w 3697427"/>
                  <a:gd name="connsiteY18" fmla="*/ 143212 h 4447021"/>
                  <a:gd name="connsiteX19" fmla="*/ 26619 w 3697427"/>
                  <a:gd name="connsiteY19" fmla="*/ 121193 h 4447021"/>
                  <a:gd name="connsiteX20" fmla="*/ 226457 w 3697427"/>
                  <a:gd name="connsiteY20" fmla="*/ 9200 h 4447021"/>
                  <a:gd name="connsiteX21" fmla="*/ 918130 w 3697427"/>
                  <a:gd name="connsiteY21" fmla="*/ 9200 h 4447021"/>
                  <a:gd name="connsiteX22" fmla="*/ 918129 w 3697427"/>
                  <a:gd name="connsiteY22" fmla="*/ 375936 h 4447021"/>
                  <a:gd name="connsiteX23" fmla="*/ 312521 w 3697427"/>
                  <a:gd name="connsiteY23" fmla="*/ 375936 h 4447021"/>
                  <a:gd name="connsiteX24" fmla="*/ 312521 w 3697427"/>
                  <a:gd name="connsiteY24" fmla="*/ 3850124 h 4447021"/>
                  <a:gd name="connsiteX25" fmla="*/ 3378573 w 3697427"/>
                  <a:gd name="connsiteY25" fmla="*/ 3850124 h 4447021"/>
                  <a:gd name="connsiteX26" fmla="*/ 3378573 w 3697427"/>
                  <a:gd name="connsiteY26" fmla="*/ 370402 h 4447021"/>
                  <a:gd name="connsiteX27" fmla="*/ 2776000 w 3697427"/>
                  <a:gd name="connsiteY27" fmla="*/ 370403 h 4447021"/>
                  <a:gd name="connsiteX28" fmla="*/ 2775999 w 3697427"/>
                  <a:gd name="connsiteY28" fmla="*/ 0 h 4447021"/>
                  <a:gd name="connsiteX0" fmla="*/ 3697427 w 3807994"/>
                  <a:gd name="connsiteY0" fmla="*/ 185201 h 4450753"/>
                  <a:gd name="connsiteX1" fmla="*/ 3697427 w 3807994"/>
                  <a:gd name="connsiteY1" fmla="*/ 185202 h 4450753"/>
                  <a:gd name="connsiteX2" fmla="*/ 3697427 w 3807994"/>
                  <a:gd name="connsiteY2" fmla="*/ 185201 h 4450753"/>
                  <a:gd name="connsiteX3" fmla="*/ 2775999 w 3807994"/>
                  <a:gd name="connsiteY3" fmla="*/ 0 h 4450753"/>
                  <a:gd name="connsiteX4" fmla="*/ 3477473 w 3807994"/>
                  <a:gd name="connsiteY4" fmla="*/ 0 h 4450753"/>
                  <a:gd name="connsiteX5" fmla="*/ 3692959 w 3807994"/>
                  <a:gd name="connsiteY5" fmla="*/ 147877 h 4450753"/>
                  <a:gd name="connsiteX6" fmla="*/ 3697427 w 3807994"/>
                  <a:gd name="connsiteY6" fmla="*/ 185201 h 4450753"/>
                  <a:gd name="connsiteX7" fmla="*/ 3692959 w 3807994"/>
                  <a:gd name="connsiteY7" fmla="*/ 222525 h 4450753"/>
                  <a:gd name="connsiteX8" fmla="*/ 3690519 w 3807994"/>
                  <a:gd name="connsiteY8" fmla="*/ 229143 h 4450753"/>
                  <a:gd name="connsiteX9" fmla="*/ 3690861 w 3807994"/>
                  <a:gd name="connsiteY9" fmla="*/ 229650 h 4450753"/>
                  <a:gd name="connsiteX10" fmla="*/ 3697375 w 3807994"/>
                  <a:gd name="connsiteY10" fmla="*/ 261914 h 4450753"/>
                  <a:gd name="connsiteX11" fmla="*/ 3697375 w 3807994"/>
                  <a:gd name="connsiteY11" fmla="*/ 4134736 h 4450753"/>
                  <a:gd name="connsiteX12" fmla="*/ 3489345 w 3807994"/>
                  <a:gd name="connsiteY12" fmla="*/ 4227683 h 4450753"/>
                  <a:gd name="connsiteX13" fmla="*/ 158198 w 3807994"/>
                  <a:gd name="connsiteY13" fmla="*/ 4227683 h 4450753"/>
                  <a:gd name="connsiteX14" fmla="*/ 0 w 3807994"/>
                  <a:gd name="connsiteY14" fmla="*/ 4068949 h 4450753"/>
                  <a:gd name="connsiteX15" fmla="*/ 0 w 3807994"/>
                  <a:gd name="connsiteY15" fmla="*/ 192859 h 4450753"/>
                  <a:gd name="connsiteX16" fmla="*/ 6385 w 3807994"/>
                  <a:gd name="connsiteY16" fmla="*/ 161231 h 4450753"/>
                  <a:gd name="connsiteX17" fmla="*/ 18535 w 3807994"/>
                  <a:gd name="connsiteY17" fmla="*/ 143212 h 4450753"/>
                  <a:gd name="connsiteX18" fmla="*/ 26619 w 3807994"/>
                  <a:gd name="connsiteY18" fmla="*/ 121193 h 4450753"/>
                  <a:gd name="connsiteX19" fmla="*/ 226457 w 3807994"/>
                  <a:gd name="connsiteY19" fmla="*/ 9200 h 4450753"/>
                  <a:gd name="connsiteX20" fmla="*/ 918130 w 3807994"/>
                  <a:gd name="connsiteY20" fmla="*/ 9200 h 4450753"/>
                  <a:gd name="connsiteX21" fmla="*/ 918129 w 3807994"/>
                  <a:gd name="connsiteY21" fmla="*/ 375936 h 4450753"/>
                  <a:gd name="connsiteX22" fmla="*/ 312521 w 3807994"/>
                  <a:gd name="connsiteY22" fmla="*/ 375936 h 4450753"/>
                  <a:gd name="connsiteX23" fmla="*/ 312521 w 3807994"/>
                  <a:gd name="connsiteY23" fmla="*/ 3850124 h 4450753"/>
                  <a:gd name="connsiteX24" fmla="*/ 3378573 w 3807994"/>
                  <a:gd name="connsiteY24" fmla="*/ 3850124 h 4450753"/>
                  <a:gd name="connsiteX25" fmla="*/ 3378573 w 3807994"/>
                  <a:gd name="connsiteY25" fmla="*/ 370402 h 4450753"/>
                  <a:gd name="connsiteX26" fmla="*/ 2776000 w 3807994"/>
                  <a:gd name="connsiteY26" fmla="*/ 370403 h 4450753"/>
                  <a:gd name="connsiteX27" fmla="*/ 2775999 w 3807994"/>
                  <a:gd name="connsiteY27" fmla="*/ 0 h 4450753"/>
                  <a:gd name="connsiteX0" fmla="*/ 3697427 w 3697427"/>
                  <a:gd name="connsiteY0" fmla="*/ 185201 h 4456904"/>
                  <a:gd name="connsiteX1" fmla="*/ 3697427 w 3697427"/>
                  <a:gd name="connsiteY1" fmla="*/ 185202 h 4456904"/>
                  <a:gd name="connsiteX2" fmla="*/ 3697427 w 3697427"/>
                  <a:gd name="connsiteY2" fmla="*/ 185201 h 4456904"/>
                  <a:gd name="connsiteX3" fmla="*/ 2775999 w 3697427"/>
                  <a:gd name="connsiteY3" fmla="*/ 0 h 4456904"/>
                  <a:gd name="connsiteX4" fmla="*/ 3477473 w 3697427"/>
                  <a:gd name="connsiteY4" fmla="*/ 0 h 4456904"/>
                  <a:gd name="connsiteX5" fmla="*/ 3692959 w 3697427"/>
                  <a:gd name="connsiteY5" fmla="*/ 147877 h 4456904"/>
                  <a:gd name="connsiteX6" fmla="*/ 3697427 w 3697427"/>
                  <a:gd name="connsiteY6" fmla="*/ 185201 h 4456904"/>
                  <a:gd name="connsiteX7" fmla="*/ 3692959 w 3697427"/>
                  <a:gd name="connsiteY7" fmla="*/ 222525 h 4456904"/>
                  <a:gd name="connsiteX8" fmla="*/ 3690519 w 3697427"/>
                  <a:gd name="connsiteY8" fmla="*/ 229143 h 4456904"/>
                  <a:gd name="connsiteX9" fmla="*/ 3690861 w 3697427"/>
                  <a:gd name="connsiteY9" fmla="*/ 229650 h 4456904"/>
                  <a:gd name="connsiteX10" fmla="*/ 3697375 w 3697427"/>
                  <a:gd name="connsiteY10" fmla="*/ 261914 h 4456904"/>
                  <a:gd name="connsiteX11" fmla="*/ 3697375 w 3697427"/>
                  <a:gd name="connsiteY11" fmla="*/ 4134736 h 4456904"/>
                  <a:gd name="connsiteX12" fmla="*/ 3489345 w 3697427"/>
                  <a:gd name="connsiteY12" fmla="*/ 4227683 h 4456904"/>
                  <a:gd name="connsiteX13" fmla="*/ 158198 w 3697427"/>
                  <a:gd name="connsiteY13" fmla="*/ 4227683 h 4456904"/>
                  <a:gd name="connsiteX14" fmla="*/ 0 w 3697427"/>
                  <a:gd name="connsiteY14" fmla="*/ 4068949 h 4456904"/>
                  <a:gd name="connsiteX15" fmla="*/ 0 w 3697427"/>
                  <a:gd name="connsiteY15" fmla="*/ 192859 h 4456904"/>
                  <a:gd name="connsiteX16" fmla="*/ 6385 w 3697427"/>
                  <a:gd name="connsiteY16" fmla="*/ 161231 h 4456904"/>
                  <a:gd name="connsiteX17" fmla="*/ 18535 w 3697427"/>
                  <a:gd name="connsiteY17" fmla="*/ 143212 h 4456904"/>
                  <a:gd name="connsiteX18" fmla="*/ 26619 w 3697427"/>
                  <a:gd name="connsiteY18" fmla="*/ 121193 h 4456904"/>
                  <a:gd name="connsiteX19" fmla="*/ 226457 w 3697427"/>
                  <a:gd name="connsiteY19" fmla="*/ 9200 h 4456904"/>
                  <a:gd name="connsiteX20" fmla="*/ 918130 w 3697427"/>
                  <a:gd name="connsiteY20" fmla="*/ 9200 h 4456904"/>
                  <a:gd name="connsiteX21" fmla="*/ 918129 w 3697427"/>
                  <a:gd name="connsiteY21" fmla="*/ 375936 h 4456904"/>
                  <a:gd name="connsiteX22" fmla="*/ 312521 w 3697427"/>
                  <a:gd name="connsiteY22" fmla="*/ 375936 h 4456904"/>
                  <a:gd name="connsiteX23" fmla="*/ 312521 w 3697427"/>
                  <a:gd name="connsiteY23" fmla="*/ 3850124 h 4456904"/>
                  <a:gd name="connsiteX24" fmla="*/ 3378573 w 3697427"/>
                  <a:gd name="connsiteY24" fmla="*/ 3850124 h 4456904"/>
                  <a:gd name="connsiteX25" fmla="*/ 3378573 w 3697427"/>
                  <a:gd name="connsiteY25" fmla="*/ 370402 h 4456904"/>
                  <a:gd name="connsiteX26" fmla="*/ 2776000 w 3697427"/>
                  <a:gd name="connsiteY26" fmla="*/ 370403 h 4456904"/>
                  <a:gd name="connsiteX27" fmla="*/ 2775999 w 3697427"/>
                  <a:gd name="connsiteY27" fmla="*/ 0 h 4456904"/>
                  <a:gd name="connsiteX0" fmla="*/ 3697427 w 3697427"/>
                  <a:gd name="connsiteY0" fmla="*/ 185201 h 4228790"/>
                  <a:gd name="connsiteX1" fmla="*/ 3697427 w 3697427"/>
                  <a:gd name="connsiteY1" fmla="*/ 185202 h 4228790"/>
                  <a:gd name="connsiteX2" fmla="*/ 3697427 w 3697427"/>
                  <a:gd name="connsiteY2" fmla="*/ 185201 h 4228790"/>
                  <a:gd name="connsiteX3" fmla="*/ 2775999 w 3697427"/>
                  <a:gd name="connsiteY3" fmla="*/ 0 h 4228790"/>
                  <a:gd name="connsiteX4" fmla="*/ 3477473 w 3697427"/>
                  <a:gd name="connsiteY4" fmla="*/ 0 h 4228790"/>
                  <a:gd name="connsiteX5" fmla="*/ 3692959 w 3697427"/>
                  <a:gd name="connsiteY5" fmla="*/ 147877 h 4228790"/>
                  <a:gd name="connsiteX6" fmla="*/ 3697427 w 3697427"/>
                  <a:gd name="connsiteY6" fmla="*/ 185201 h 4228790"/>
                  <a:gd name="connsiteX7" fmla="*/ 3692959 w 3697427"/>
                  <a:gd name="connsiteY7" fmla="*/ 222525 h 4228790"/>
                  <a:gd name="connsiteX8" fmla="*/ 3690519 w 3697427"/>
                  <a:gd name="connsiteY8" fmla="*/ 229143 h 4228790"/>
                  <a:gd name="connsiteX9" fmla="*/ 3690861 w 3697427"/>
                  <a:gd name="connsiteY9" fmla="*/ 229650 h 4228790"/>
                  <a:gd name="connsiteX10" fmla="*/ 3697375 w 3697427"/>
                  <a:gd name="connsiteY10" fmla="*/ 261914 h 4228790"/>
                  <a:gd name="connsiteX11" fmla="*/ 3697375 w 3697427"/>
                  <a:gd name="connsiteY11" fmla="*/ 4134736 h 4228790"/>
                  <a:gd name="connsiteX12" fmla="*/ 3489345 w 3697427"/>
                  <a:gd name="connsiteY12" fmla="*/ 4227683 h 4228790"/>
                  <a:gd name="connsiteX13" fmla="*/ 158198 w 3697427"/>
                  <a:gd name="connsiteY13" fmla="*/ 4227683 h 4228790"/>
                  <a:gd name="connsiteX14" fmla="*/ 0 w 3697427"/>
                  <a:gd name="connsiteY14" fmla="*/ 4068949 h 4228790"/>
                  <a:gd name="connsiteX15" fmla="*/ 0 w 3697427"/>
                  <a:gd name="connsiteY15" fmla="*/ 192859 h 4228790"/>
                  <a:gd name="connsiteX16" fmla="*/ 6385 w 3697427"/>
                  <a:gd name="connsiteY16" fmla="*/ 161231 h 4228790"/>
                  <a:gd name="connsiteX17" fmla="*/ 18535 w 3697427"/>
                  <a:gd name="connsiteY17" fmla="*/ 143212 h 4228790"/>
                  <a:gd name="connsiteX18" fmla="*/ 26619 w 3697427"/>
                  <a:gd name="connsiteY18" fmla="*/ 121193 h 4228790"/>
                  <a:gd name="connsiteX19" fmla="*/ 226457 w 3697427"/>
                  <a:gd name="connsiteY19" fmla="*/ 9200 h 4228790"/>
                  <a:gd name="connsiteX20" fmla="*/ 918130 w 3697427"/>
                  <a:gd name="connsiteY20" fmla="*/ 9200 h 4228790"/>
                  <a:gd name="connsiteX21" fmla="*/ 918129 w 3697427"/>
                  <a:gd name="connsiteY21" fmla="*/ 375936 h 4228790"/>
                  <a:gd name="connsiteX22" fmla="*/ 312521 w 3697427"/>
                  <a:gd name="connsiteY22" fmla="*/ 375936 h 4228790"/>
                  <a:gd name="connsiteX23" fmla="*/ 312521 w 3697427"/>
                  <a:gd name="connsiteY23" fmla="*/ 3850124 h 4228790"/>
                  <a:gd name="connsiteX24" fmla="*/ 3378573 w 3697427"/>
                  <a:gd name="connsiteY24" fmla="*/ 3850124 h 4228790"/>
                  <a:gd name="connsiteX25" fmla="*/ 3378573 w 3697427"/>
                  <a:gd name="connsiteY25" fmla="*/ 370402 h 4228790"/>
                  <a:gd name="connsiteX26" fmla="*/ 2776000 w 3697427"/>
                  <a:gd name="connsiteY26" fmla="*/ 370403 h 4228790"/>
                  <a:gd name="connsiteX27" fmla="*/ 2775999 w 3697427"/>
                  <a:gd name="connsiteY27" fmla="*/ 0 h 4228790"/>
                  <a:gd name="connsiteX0" fmla="*/ 3697427 w 3697427"/>
                  <a:gd name="connsiteY0" fmla="*/ 185201 h 4228790"/>
                  <a:gd name="connsiteX1" fmla="*/ 3697427 w 3697427"/>
                  <a:gd name="connsiteY1" fmla="*/ 185202 h 4228790"/>
                  <a:gd name="connsiteX2" fmla="*/ 3697427 w 3697427"/>
                  <a:gd name="connsiteY2" fmla="*/ 185201 h 4228790"/>
                  <a:gd name="connsiteX3" fmla="*/ 2775999 w 3697427"/>
                  <a:gd name="connsiteY3" fmla="*/ 0 h 4228790"/>
                  <a:gd name="connsiteX4" fmla="*/ 3477473 w 3697427"/>
                  <a:gd name="connsiteY4" fmla="*/ 0 h 4228790"/>
                  <a:gd name="connsiteX5" fmla="*/ 3692959 w 3697427"/>
                  <a:gd name="connsiteY5" fmla="*/ 147877 h 4228790"/>
                  <a:gd name="connsiteX6" fmla="*/ 3697427 w 3697427"/>
                  <a:gd name="connsiteY6" fmla="*/ 185201 h 4228790"/>
                  <a:gd name="connsiteX7" fmla="*/ 3692959 w 3697427"/>
                  <a:gd name="connsiteY7" fmla="*/ 222525 h 4228790"/>
                  <a:gd name="connsiteX8" fmla="*/ 3690519 w 3697427"/>
                  <a:gd name="connsiteY8" fmla="*/ 229143 h 4228790"/>
                  <a:gd name="connsiteX9" fmla="*/ 3690861 w 3697427"/>
                  <a:gd name="connsiteY9" fmla="*/ 229650 h 4228790"/>
                  <a:gd name="connsiteX10" fmla="*/ 3697375 w 3697427"/>
                  <a:gd name="connsiteY10" fmla="*/ 261914 h 4228790"/>
                  <a:gd name="connsiteX11" fmla="*/ 3697375 w 3697427"/>
                  <a:gd name="connsiteY11" fmla="*/ 4134736 h 4228790"/>
                  <a:gd name="connsiteX12" fmla="*/ 3489345 w 3697427"/>
                  <a:gd name="connsiteY12" fmla="*/ 4227683 h 4228790"/>
                  <a:gd name="connsiteX13" fmla="*/ 158198 w 3697427"/>
                  <a:gd name="connsiteY13" fmla="*/ 4227683 h 4228790"/>
                  <a:gd name="connsiteX14" fmla="*/ 0 w 3697427"/>
                  <a:gd name="connsiteY14" fmla="*/ 4068949 h 4228790"/>
                  <a:gd name="connsiteX15" fmla="*/ 0 w 3697427"/>
                  <a:gd name="connsiteY15" fmla="*/ 192859 h 4228790"/>
                  <a:gd name="connsiteX16" fmla="*/ 6385 w 3697427"/>
                  <a:gd name="connsiteY16" fmla="*/ 161231 h 4228790"/>
                  <a:gd name="connsiteX17" fmla="*/ 18535 w 3697427"/>
                  <a:gd name="connsiteY17" fmla="*/ 143212 h 4228790"/>
                  <a:gd name="connsiteX18" fmla="*/ 26619 w 3697427"/>
                  <a:gd name="connsiteY18" fmla="*/ 121193 h 4228790"/>
                  <a:gd name="connsiteX19" fmla="*/ 226457 w 3697427"/>
                  <a:gd name="connsiteY19" fmla="*/ 9200 h 4228790"/>
                  <a:gd name="connsiteX20" fmla="*/ 918130 w 3697427"/>
                  <a:gd name="connsiteY20" fmla="*/ 9200 h 4228790"/>
                  <a:gd name="connsiteX21" fmla="*/ 918129 w 3697427"/>
                  <a:gd name="connsiteY21" fmla="*/ 375936 h 4228790"/>
                  <a:gd name="connsiteX22" fmla="*/ 312521 w 3697427"/>
                  <a:gd name="connsiteY22" fmla="*/ 375936 h 4228790"/>
                  <a:gd name="connsiteX23" fmla="*/ 312521 w 3697427"/>
                  <a:gd name="connsiteY23" fmla="*/ 3850124 h 4228790"/>
                  <a:gd name="connsiteX24" fmla="*/ 3378573 w 3697427"/>
                  <a:gd name="connsiteY24" fmla="*/ 3850124 h 4228790"/>
                  <a:gd name="connsiteX25" fmla="*/ 3378573 w 3697427"/>
                  <a:gd name="connsiteY25" fmla="*/ 370402 h 4228790"/>
                  <a:gd name="connsiteX26" fmla="*/ 2776000 w 3697427"/>
                  <a:gd name="connsiteY26" fmla="*/ 370403 h 4228790"/>
                  <a:gd name="connsiteX27" fmla="*/ 2775999 w 3697427"/>
                  <a:gd name="connsiteY27" fmla="*/ 0 h 4228790"/>
                  <a:gd name="connsiteX0" fmla="*/ 3697427 w 3697519"/>
                  <a:gd name="connsiteY0" fmla="*/ 185201 h 4228790"/>
                  <a:gd name="connsiteX1" fmla="*/ 3697427 w 3697519"/>
                  <a:gd name="connsiteY1" fmla="*/ 185202 h 4228790"/>
                  <a:gd name="connsiteX2" fmla="*/ 3697427 w 3697519"/>
                  <a:gd name="connsiteY2" fmla="*/ 185201 h 4228790"/>
                  <a:gd name="connsiteX3" fmla="*/ 2775999 w 3697519"/>
                  <a:gd name="connsiteY3" fmla="*/ 0 h 4228790"/>
                  <a:gd name="connsiteX4" fmla="*/ 3477473 w 3697519"/>
                  <a:gd name="connsiteY4" fmla="*/ 0 h 4228790"/>
                  <a:gd name="connsiteX5" fmla="*/ 3692959 w 3697519"/>
                  <a:gd name="connsiteY5" fmla="*/ 147877 h 4228790"/>
                  <a:gd name="connsiteX6" fmla="*/ 3697427 w 3697519"/>
                  <a:gd name="connsiteY6" fmla="*/ 185201 h 4228790"/>
                  <a:gd name="connsiteX7" fmla="*/ 3692959 w 3697519"/>
                  <a:gd name="connsiteY7" fmla="*/ 222525 h 4228790"/>
                  <a:gd name="connsiteX8" fmla="*/ 3690519 w 3697519"/>
                  <a:gd name="connsiteY8" fmla="*/ 229143 h 4228790"/>
                  <a:gd name="connsiteX9" fmla="*/ 3690861 w 3697519"/>
                  <a:gd name="connsiteY9" fmla="*/ 229650 h 4228790"/>
                  <a:gd name="connsiteX10" fmla="*/ 3697375 w 3697519"/>
                  <a:gd name="connsiteY10" fmla="*/ 261914 h 4228790"/>
                  <a:gd name="connsiteX11" fmla="*/ 3697375 w 3697519"/>
                  <a:gd name="connsiteY11" fmla="*/ 4134736 h 4228790"/>
                  <a:gd name="connsiteX12" fmla="*/ 3489345 w 3697519"/>
                  <a:gd name="connsiteY12" fmla="*/ 4227683 h 4228790"/>
                  <a:gd name="connsiteX13" fmla="*/ 158198 w 3697519"/>
                  <a:gd name="connsiteY13" fmla="*/ 4227683 h 4228790"/>
                  <a:gd name="connsiteX14" fmla="*/ 0 w 3697519"/>
                  <a:gd name="connsiteY14" fmla="*/ 4068949 h 4228790"/>
                  <a:gd name="connsiteX15" fmla="*/ 0 w 3697519"/>
                  <a:gd name="connsiteY15" fmla="*/ 192859 h 4228790"/>
                  <a:gd name="connsiteX16" fmla="*/ 6385 w 3697519"/>
                  <a:gd name="connsiteY16" fmla="*/ 161231 h 4228790"/>
                  <a:gd name="connsiteX17" fmla="*/ 18535 w 3697519"/>
                  <a:gd name="connsiteY17" fmla="*/ 143212 h 4228790"/>
                  <a:gd name="connsiteX18" fmla="*/ 26619 w 3697519"/>
                  <a:gd name="connsiteY18" fmla="*/ 121193 h 4228790"/>
                  <a:gd name="connsiteX19" fmla="*/ 226457 w 3697519"/>
                  <a:gd name="connsiteY19" fmla="*/ 9200 h 4228790"/>
                  <a:gd name="connsiteX20" fmla="*/ 918130 w 3697519"/>
                  <a:gd name="connsiteY20" fmla="*/ 9200 h 4228790"/>
                  <a:gd name="connsiteX21" fmla="*/ 918129 w 3697519"/>
                  <a:gd name="connsiteY21" fmla="*/ 375936 h 4228790"/>
                  <a:gd name="connsiteX22" fmla="*/ 312521 w 3697519"/>
                  <a:gd name="connsiteY22" fmla="*/ 375936 h 4228790"/>
                  <a:gd name="connsiteX23" fmla="*/ 312521 w 3697519"/>
                  <a:gd name="connsiteY23" fmla="*/ 3850124 h 4228790"/>
                  <a:gd name="connsiteX24" fmla="*/ 3378573 w 3697519"/>
                  <a:gd name="connsiteY24" fmla="*/ 3850124 h 4228790"/>
                  <a:gd name="connsiteX25" fmla="*/ 3378573 w 3697519"/>
                  <a:gd name="connsiteY25" fmla="*/ 370402 h 4228790"/>
                  <a:gd name="connsiteX26" fmla="*/ 2776000 w 3697519"/>
                  <a:gd name="connsiteY26" fmla="*/ 370403 h 4228790"/>
                  <a:gd name="connsiteX27" fmla="*/ 2775999 w 3697519"/>
                  <a:gd name="connsiteY27" fmla="*/ 0 h 4228790"/>
                  <a:gd name="connsiteX0" fmla="*/ 3697427 w 3697570"/>
                  <a:gd name="connsiteY0" fmla="*/ 185201 h 4227689"/>
                  <a:gd name="connsiteX1" fmla="*/ 3697427 w 3697570"/>
                  <a:gd name="connsiteY1" fmla="*/ 185202 h 4227689"/>
                  <a:gd name="connsiteX2" fmla="*/ 3697427 w 3697570"/>
                  <a:gd name="connsiteY2" fmla="*/ 185201 h 4227689"/>
                  <a:gd name="connsiteX3" fmla="*/ 2775999 w 3697570"/>
                  <a:gd name="connsiteY3" fmla="*/ 0 h 4227689"/>
                  <a:gd name="connsiteX4" fmla="*/ 3477473 w 3697570"/>
                  <a:gd name="connsiteY4" fmla="*/ 0 h 4227689"/>
                  <a:gd name="connsiteX5" fmla="*/ 3692959 w 3697570"/>
                  <a:gd name="connsiteY5" fmla="*/ 147877 h 4227689"/>
                  <a:gd name="connsiteX6" fmla="*/ 3697427 w 3697570"/>
                  <a:gd name="connsiteY6" fmla="*/ 185201 h 4227689"/>
                  <a:gd name="connsiteX7" fmla="*/ 3692959 w 3697570"/>
                  <a:gd name="connsiteY7" fmla="*/ 222525 h 4227689"/>
                  <a:gd name="connsiteX8" fmla="*/ 3690519 w 3697570"/>
                  <a:gd name="connsiteY8" fmla="*/ 229143 h 4227689"/>
                  <a:gd name="connsiteX9" fmla="*/ 3690861 w 3697570"/>
                  <a:gd name="connsiteY9" fmla="*/ 229650 h 4227689"/>
                  <a:gd name="connsiteX10" fmla="*/ 3697375 w 3697570"/>
                  <a:gd name="connsiteY10" fmla="*/ 261914 h 4227689"/>
                  <a:gd name="connsiteX11" fmla="*/ 3697375 w 3697570"/>
                  <a:gd name="connsiteY11" fmla="*/ 4134736 h 4227689"/>
                  <a:gd name="connsiteX12" fmla="*/ 3489345 w 3697570"/>
                  <a:gd name="connsiteY12" fmla="*/ 4227683 h 4227689"/>
                  <a:gd name="connsiteX13" fmla="*/ 158198 w 3697570"/>
                  <a:gd name="connsiteY13" fmla="*/ 4227683 h 4227689"/>
                  <a:gd name="connsiteX14" fmla="*/ 0 w 3697570"/>
                  <a:gd name="connsiteY14" fmla="*/ 4068949 h 4227689"/>
                  <a:gd name="connsiteX15" fmla="*/ 0 w 3697570"/>
                  <a:gd name="connsiteY15" fmla="*/ 192859 h 4227689"/>
                  <a:gd name="connsiteX16" fmla="*/ 6385 w 3697570"/>
                  <a:gd name="connsiteY16" fmla="*/ 161231 h 4227689"/>
                  <a:gd name="connsiteX17" fmla="*/ 18535 w 3697570"/>
                  <a:gd name="connsiteY17" fmla="*/ 143212 h 4227689"/>
                  <a:gd name="connsiteX18" fmla="*/ 26619 w 3697570"/>
                  <a:gd name="connsiteY18" fmla="*/ 121193 h 4227689"/>
                  <a:gd name="connsiteX19" fmla="*/ 226457 w 3697570"/>
                  <a:gd name="connsiteY19" fmla="*/ 9200 h 4227689"/>
                  <a:gd name="connsiteX20" fmla="*/ 918130 w 3697570"/>
                  <a:gd name="connsiteY20" fmla="*/ 9200 h 4227689"/>
                  <a:gd name="connsiteX21" fmla="*/ 918129 w 3697570"/>
                  <a:gd name="connsiteY21" fmla="*/ 375936 h 4227689"/>
                  <a:gd name="connsiteX22" fmla="*/ 312521 w 3697570"/>
                  <a:gd name="connsiteY22" fmla="*/ 375936 h 4227689"/>
                  <a:gd name="connsiteX23" fmla="*/ 312521 w 3697570"/>
                  <a:gd name="connsiteY23" fmla="*/ 3850124 h 4227689"/>
                  <a:gd name="connsiteX24" fmla="*/ 3378573 w 3697570"/>
                  <a:gd name="connsiteY24" fmla="*/ 3850124 h 4227689"/>
                  <a:gd name="connsiteX25" fmla="*/ 3378573 w 3697570"/>
                  <a:gd name="connsiteY25" fmla="*/ 370402 h 4227689"/>
                  <a:gd name="connsiteX26" fmla="*/ 2776000 w 3697570"/>
                  <a:gd name="connsiteY26" fmla="*/ 370403 h 4227689"/>
                  <a:gd name="connsiteX27" fmla="*/ 2775999 w 3697570"/>
                  <a:gd name="connsiteY27" fmla="*/ 0 h 4227689"/>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2959 w 3697570"/>
                  <a:gd name="connsiteY6" fmla="*/ 222525 h 4227703"/>
                  <a:gd name="connsiteX7" fmla="*/ 3690519 w 3697570"/>
                  <a:gd name="connsiteY7" fmla="*/ 229143 h 4227703"/>
                  <a:gd name="connsiteX8" fmla="*/ 3690861 w 3697570"/>
                  <a:gd name="connsiteY8" fmla="*/ 229650 h 4227703"/>
                  <a:gd name="connsiteX9" fmla="*/ 3697375 w 3697570"/>
                  <a:gd name="connsiteY9" fmla="*/ 261914 h 4227703"/>
                  <a:gd name="connsiteX10" fmla="*/ 3697375 w 3697570"/>
                  <a:gd name="connsiteY10" fmla="*/ 4134736 h 4227703"/>
                  <a:gd name="connsiteX11" fmla="*/ 3489345 w 3697570"/>
                  <a:gd name="connsiteY11" fmla="*/ 4227683 h 4227703"/>
                  <a:gd name="connsiteX12" fmla="*/ 158198 w 3697570"/>
                  <a:gd name="connsiteY12" fmla="*/ 4227683 h 4227703"/>
                  <a:gd name="connsiteX13" fmla="*/ 0 w 3697570"/>
                  <a:gd name="connsiteY13" fmla="*/ 4068949 h 4227703"/>
                  <a:gd name="connsiteX14" fmla="*/ 0 w 3697570"/>
                  <a:gd name="connsiteY14" fmla="*/ 192859 h 4227703"/>
                  <a:gd name="connsiteX15" fmla="*/ 6385 w 3697570"/>
                  <a:gd name="connsiteY15" fmla="*/ 161231 h 4227703"/>
                  <a:gd name="connsiteX16" fmla="*/ 18535 w 3697570"/>
                  <a:gd name="connsiteY16" fmla="*/ 143212 h 4227703"/>
                  <a:gd name="connsiteX17" fmla="*/ 26619 w 3697570"/>
                  <a:gd name="connsiteY17" fmla="*/ 121193 h 4227703"/>
                  <a:gd name="connsiteX18" fmla="*/ 226457 w 3697570"/>
                  <a:gd name="connsiteY18" fmla="*/ 9200 h 4227703"/>
                  <a:gd name="connsiteX19" fmla="*/ 918130 w 3697570"/>
                  <a:gd name="connsiteY19" fmla="*/ 9200 h 4227703"/>
                  <a:gd name="connsiteX20" fmla="*/ 918129 w 3697570"/>
                  <a:gd name="connsiteY20" fmla="*/ 375936 h 4227703"/>
                  <a:gd name="connsiteX21" fmla="*/ 312521 w 3697570"/>
                  <a:gd name="connsiteY21" fmla="*/ 375936 h 4227703"/>
                  <a:gd name="connsiteX22" fmla="*/ 312521 w 3697570"/>
                  <a:gd name="connsiteY22" fmla="*/ 3850124 h 4227703"/>
                  <a:gd name="connsiteX23" fmla="*/ 3378573 w 3697570"/>
                  <a:gd name="connsiteY23" fmla="*/ 3850124 h 4227703"/>
                  <a:gd name="connsiteX24" fmla="*/ 3378573 w 3697570"/>
                  <a:gd name="connsiteY24" fmla="*/ 370402 h 4227703"/>
                  <a:gd name="connsiteX25" fmla="*/ 2776000 w 3697570"/>
                  <a:gd name="connsiteY25" fmla="*/ 370403 h 4227703"/>
                  <a:gd name="connsiteX26" fmla="*/ 2775999 w 3697570"/>
                  <a:gd name="connsiteY26"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2959 w 3697570"/>
                  <a:gd name="connsiteY3" fmla="*/ 222525 h 4227703"/>
                  <a:gd name="connsiteX4" fmla="*/ 3690519 w 3697570"/>
                  <a:gd name="connsiteY4" fmla="*/ 229143 h 4227703"/>
                  <a:gd name="connsiteX5" fmla="*/ 3690861 w 3697570"/>
                  <a:gd name="connsiteY5" fmla="*/ 229650 h 4227703"/>
                  <a:gd name="connsiteX6" fmla="*/ 3697375 w 3697570"/>
                  <a:gd name="connsiteY6" fmla="*/ 261914 h 4227703"/>
                  <a:gd name="connsiteX7" fmla="*/ 3697375 w 3697570"/>
                  <a:gd name="connsiteY7" fmla="*/ 4134736 h 4227703"/>
                  <a:gd name="connsiteX8" fmla="*/ 3489345 w 3697570"/>
                  <a:gd name="connsiteY8" fmla="*/ 4227683 h 4227703"/>
                  <a:gd name="connsiteX9" fmla="*/ 158198 w 3697570"/>
                  <a:gd name="connsiteY9" fmla="*/ 4227683 h 4227703"/>
                  <a:gd name="connsiteX10" fmla="*/ 0 w 3697570"/>
                  <a:gd name="connsiteY10" fmla="*/ 4068949 h 4227703"/>
                  <a:gd name="connsiteX11" fmla="*/ 0 w 3697570"/>
                  <a:gd name="connsiteY11" fmla="*/ 192859 h 4227703"/>
                  <a:gd name="connsiteX12" fmla="*/ 6385 w 3697570"/>
                  <a:gd name="connsiteY12" fmla="*/ 161231 h 4227703"/>
                  <a:gd name="connsiteX13" fmla="*/ 18535 w 3697570"/>
                  <a:gd name="connsiteY13" fmla="*/ 143212 h 4227703"/>
                  <a:gd name="connsiteX14" fmla="*/ 26619 w 3697570"/>
                  <a:gd name="connsiteY14" fmla="*/ 121193 h 4227703"/>
                  <a:gd name="connsiteX15" fmla="*/ 226457 w 3697570"/>
                  <a:gd name="connsiteY15" fmla="*/ 9200 h 4227703"/>
                  <a:gd name="connsiteX16" fmla="*/ 918130 w 3697570"/>
                  <a:gd name="connsiteY16" fmla="*/ 9200 h 4227703"/>
                  <a:gd name="connsiteX17" fmla="*/ 918129 w 3697570"/>
                  <a:gd name="connsiteY17" fmla="*/ 375936 h 4227703"/>
                  <a:gd name="connsiteX18" fmla="*/ 312521 w 3697570"/>
                  <a:gd name="connsiteY18" fmla="*/ 375936 h 4227703"/>
                  <a:gd name="connsiteX19" fmla="*/ 312521 w 3697570"/>
                  <a:gd name="connsiteY19" fmla="*/ 3850124 h 4227703"/>
                  <a:gd name="connsiteX20" fmla="*/ 3378573 w 3697570"/>
                  <a:gd name="connsiteY20" fmla="*/ 3850124 h 4227703"/>
                  <a:gd name="connsiteX21" fmla="*/ 3378573 w 3697570"/>
                  <a:gd name="connsiteY21" fmla="*/ 370402 h 4227703"/>
                  <a:gd name="connsiteX22" fmla="*/ 2776000 w 3697570"/>
                  <a:gd name="connsiteY22" fmla="*/ 370403 h 4227703"/>
                  <a:gd name="connsiteX23" fmla="*/ 2775999 w 3697570"/>
                  <a:gd name="connsiteY23"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2959 w 3697570"/>
                  <a:gd name="connsiteY3" fmla="*/ 222525 h 4227703"/>
                  <a:gd name="connsiteX4" fmla="*/ 3690519 w 3697570"/>
                  <a:gd name="connsiteY4" fmla="*/ 229143 h 4227703"/>
                  <a:gd name="connsiteX5" fmla="*/ 3697375 w 3697570"/>
                  <a:gd name="connsiteY5" fmla="*/ 261914 h 4227703"/>
                  <a:gd name="connsiteX6" fmla="*/ 3697375 w 3697570"/>
                  <a:gd name="connsiteY6" fmla="*/ 4134736 h 4227703"/>
                  <a:gd name="connsiteX7" fmla="*/ 3489345 w 3697570"/>
                  <a:gd name="connsiteY7" fmla="*/ 4227683 h 4227703"/>
                  <a:gd name="connsiteX8" fmla="*/ 158198 w 3697570"/>
                  <a:gd name="connsiteY8" fmla="*/ 4227683 h 4227703"/>
                  <a:gd name="connsiteX9" fmla="*/ 0 w 3697570"/>
                  <a:gd name="connsiteY9" fmla="*/ 4068949 h 4227703"/>
                  <a:gd name="connsiteX10" fmla="*/ 0 w 3697570"/>
                  <a:gd name="connsiteY10" fmla="*/ 192859 h 4227703"/>
                  <a:gd name="connsiteX11" fmla="*/ 6385 w 3697570"/>
                  <a:gd name="connsiteY11" fmla="*/ 161231 h 4227703"/>
                  <a:gd name="connsiteX12" fmla="*/ 18535 w 3697570"/>
                  <a:gd name="connsiteY12" fmla="*/ 143212 h 4227703"/>
                  <a:gd name="connsiteX13" fmla="*/ 26619 w 3697570"/>
                  <a:gd name="connsiteY13" fmla="*/ 121193 h 4227703"/>
                  <a:gd name="connsiteX14" fmla="*/ 226457 w 3697570"/>
                  <a:gd name="connsiteY14" fmla="*/ 9200 h 4227703"/>
                  <a:gd name="connsiteX15" fmla="*/ 918130 w 3697570"/>
                  <a:gd name="connsiteY15" fmla="*/ 9200 h 4227703"/>
                  <a:gd name="connsiteX16" fmla="*/ 918129 w 3697570"/>
                  <a:gd name="connsiteY16" fmla="*/ 375936 h 4227703"/>
                  <a:gd name="connsiteX17" fmla="*/ 312521 w 3697570"/>
                  <a:gd name="connsiteY17" fmla="*/ 375936 h 4227703"/>
                  <a:gd name="connsiteX18" fmla="*/ 312521 w 3697570"/>
                  <a:gd name="connsiteY18" fmla="*/ 3850124 h 4227703"/>
                  <a:gd name="connsiteX19" fmla="*/ 3378573 w 3697570"/>
                  <a:gd name="connsiteY19" fmla="*/ 3850124 h 4227703"/>
                  <a:gd name="connsiteX20" fmla="*/ 3378573 w 3697570"/>
                  <a:gd name="connsiteY20" fmla="*/ 370402 h 4227703"/>
                  <a:gd name="connsiteX21" fmla="*/ 2776000 w 3697570"/>
                  <a:gd name="connsiteY21" fmla="*/ 370403 h 4227703"/>
                  <a:gd name="connsiteX22" fmla="*/ 2775999 w 3697570"/>
                  <a:gd name="connsiteY22"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2959 w 3697570"/>
                  <a:gd name="connsiteY3" fmla="*/ 222525 h 4227703"/>
                  <a:gd name="connsiteX4" fmla="*/ 3697375 w 3697570"/>
                  <a:gd name="connsiteY4" fmla="*/ 261914 h 4227703"/>
                  <a:gd name="connsiteX5" fmla="*/ 3697375 w 3697570"/>
                  <a:gd name="connsiteY5" fmla="*/ 4134736 h 4227703"/>
                  <a:gd name="connsiteX6" fmla="*/ 3489345 w 3697570"/>
                  <a:gd name="connsiteY6" fmla="*/ 4227683 h 4227703"/>
                  <a:gd name="connsiteX7" fmla="*/ 158198 w 3697570"/>
                  <a:gd name="connsiteY7" fmla="*/ 4227683 h 4227703"/>
                  <a:gd name="connsiteX8" fmla="*/ 0 w 3697570"/>
                  <a:gd name="connsiteY8" fmla="*/ 4068949 h 4227703"/>
                  <a:gd name="connsiteX9" fmla="*/ 0 w 3697570"/>
                  <a:gd name="connsiteY9" fmla="*/ 192859 h 4227703"/>
                  <a:gd name="connsiteX10" fmla="*/ 6385 w 3697570"/>
                  <a:gd name="connsiteY10" fmla="*/ 161231 h 4227703"/>
                  <a:gd name="connsiteX11" fmla="*/ 18535 w 3697570"/>
                  <a:gd name="connsiteY11" fmla="*/ 143212 h 4227703"/>
                  <a:gd name="connsiteX12" fmla="*/ 26619 w 3697570"/>
                  <a:gd name="connsiteY12" fmla="*/ 121193 h 4227703"/>
                  <a:gd name="connsiteX13" fmla="*/ 226457 w 3697570"/>
                  <a:gd name="connsiteY13" fmla="*/ 9200 h 4227703"/>
                  <a:gd name="connsiteX14" fmla="*/ 918130 w 3697570"/>
                  <a:gd name="connsiteY14" fmla="*/ 9200 h 4227703"/>
                  <a:gd name="connsiteX15" fmla="*/ 918129 w 3697570"/>
                  <a:gd name="connsiteY15" fmla="*/ 375936 h 4227703"/>
                  <a:gd name="connsiteX16" fmla="*/ 312521 w 3697570"/>
                  <a:gd name="connsiteY16" fmla="*/ 375936 h 4227703"/>
                  <a:gd name="connsiteX17" fmla="*/ 312521 w 3697570"/>
                  <a:gd name="connsiteY17" fmla="*/ 3850124 h 4227703"/>
                  <a:gd name="connsiteX18" fmla="*/ 3378573 w 3697570"/>
                  <a:gd name="connsiteY18" fmla="*/ 3850124 h 4227703"/>
                  <a:gd name="connsiteX19" fmla="*/ 3378573 w 3697570"/>
                  <a:gd name="connsiteY19" fmla="*/ 370402 h 4227703"/>
                  <a:gd name="connsiteX20" fmla="*/ 2776000 w 3697570"/>
                  <a:gd name="connsiteY20" fmla="*/ 370403 h 4227703"/>
                  <a:gd name="connsiteX21" fmla="*/ 2775999 w 3697570"/>
                  <a:gd name="connsiteY21"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7375 w 3697570"/>
                  <a:gd name="connsiteY3" fmla="*/ 261914 h 4227703"/>
                  <a:gd name="connsiteX4" fmla="*/ 3697375 w 3697570"/>
                  <a:gd name="connsiteY4" fmla="*/ 4134736 h 4227703"/>
                  <a:gd name="connsiteX5" fmla="*/ 3489345 w 3697570"/>
                  <a:gd name="connsiteY5" fmla="*/ 4227683 h 4227703"/>
                  <a:gd name="connsiteX6" fmla="*/ 158198 w 3697570"/>
                  <a:gd name="connsiteY6" fmla="*/ 4227683 h 4227703"/>
                  <a:gd name="connsiteX7" fmla="*/ 0 w 3697570"/>
                  <a:gd name="connsiteY7" fmla="*/ 4068949 h 4227703"/>
                  <a:gd name="connsiteX8" fmla="*/ 0 w 3697570"/>
                  <a:gd name="connsiteY8" fmla="*/ 192859 h 4227703"/>
                  <a:gd name="connsiteX9" fmla="*/ 6385 w 3697570"/>
                  <a:gd name="connsiteY9" fmla="*/ 161231 h 4227703"/>
                  <a:gd name="connsiteX10" fmla="*/ 18535 w 3697570"/>
                  <a:gd name="connsiteY10" fmla="*/ 143212 h 4227703"/>
                  <a:gd name="connsiteX11" fmla="*/ 26619 w 3697570"/>
                  <a:gd name="connsiteY11" fmla="*/ 121193 h 4227703"/>
                  <a:gd name="connsiteX12" fmla="*/ 226457 w 3697570"/>
                  <a:gd name="connsiteY12" fmla="*/ 9200 h 4227703"/>
                  <a:gd name="connsiteX13" fmla="*/ 918130 w 3697570"/>
                  <a:gd name="connsiteY13" fmla="*/ 9200 h 4227703"/>
                  <a:gd name="connsiteX14" fmla="*/ 918129 w 3697570"/>
                  <a:gd name="connsiteY14" fmla="*/ 375936 h 4227703"/>
                  <a:gd name="connsiteX15" fmla="*/ 312521 w 3697570"/>
                  <a:gd name="connsiteY15" fmla="*/ 375936 h 4227703"/>
                  <a:gd name="connsiteX16" fmla="*/ 312521 w 3697570"/>
                  <a:gd name="connsiteY16" fmla="*/ 3850124 h 4227703"/>
                  <a:gd name="connsiteX17" fmla="*/ 3378573 w 3697570"/>
                  <a:gd name="connsiteY17" fmla="*/ 3850124 h 4227703"/>
                  <a:gd name="connsiteX18" fmla="*/ 3378573 w 3697570"/>
                  <a:gd name="connsiteY18" fmla="*/ 370402 h 4227703"/>
                  <a:gd name="connsiteX19" fmla="*/ 2776000 w 3697570"/>
                  <a:gd name="connsiteY19" fmla="*/ 370403 h 4227703"/>
                  <a:gd name="connsiteX20" fmla="*/ 2775999 w 3697570"/>
                  <a:gd name="connsiteY20" fmla="*/ 0 h 4227703"/>
                  <a:gd name="connsiteX0" fmla="*/ 2775999 w 3697570"/>
                  <a:gd name="connsiteY0" fmla="*/ 116747 h 4344450"/>
                  <a:gd name="connsiteX1" fmla="*/ 3477473 w 3697570"/>
                  <a:gd name="connsiteY1" fmla="*/ 116747 h 4344450"/>
                  <a:gd name="connsiteX2" fmla="*/ 3697375 w 3697570"/>
                  <a:gd name="connsiteY2" fmla="*/ 378661 h 4344450"/>
                  <a:gd name="connsiteX3" fmla="*/ 3697375 w 3697570"/>
                  <a:gd name="connsiteY3" fmla="*/ 4251483 h 4344450"/>
                  <a:gd name="connsiteX4" fmla="*/ 3489345 w 3697570"/>
                  <a:gd name="connsiteY4" fmla="*/ 4344430 h 4344450"/>
                  <a:gd name="connsiteX5" fmla="*/ 158198 w 3697570"/>
                  <a:gd name="connsiteY5" fmla="*/ 4344430 h 4344450"/>
                  <a:gd name="connsiteX6" fmla="*/ 0 w 3697570"/>
                  <a:gd name="connsiteY6" fmla="*/ 4185696 h 4344450"/>
                  <a:gd name="connsiteX7" fmla="*/ 0 w 3697570"/>
                  <a:gd name="connsiteY7" fmla="*/ 309606 h 4344450"/>
                  <a:gd name="connsiteX8" fmla="*/ 6385 w 3697570"/>
                  <a:gd name="connsiteY8" fmla="*/ 277978 h 4344450"/>
                  <a:gd name="connsiteX9" fmla="*/ 18535 w 3697570"/>
                  <a:gd name="connsiteY9" fmla="*/ 259959 h 4344450"/>
                  <a:gd name="connsiteX10" fmla="*/ 26619 w 3697570"/>
                  <a:gd name="connsiteY10" fmla="*/ 237940 h 4344450"/>
                  <a:gd name="connsiteX11" fmla="*/ 226457 w 3697570"/>
                  <a:gd name="connsiteY11" fmla="*/ 125947 h 4344450"/>
                  <a:gd name="connsiteX12" fmla="*/ 918130 w 3697570"/>
                  <a:gd name="connsiteY12" fmla="*/ 125947 h 4344450"/>
                  <a:gd name="connsiteX13" fmla="*/ 918129 w 3697570"/>
                  <a:gd name="connsiteY13" fmla="*/ 492683 h 4344450"/>
                  <a:gd name="connsiteX14" fmla="*/ 312521 w 3697570"/>
                  <a:gd name="connsiteY14" fmla="*/ 492683 h 4344450"/>
                  <a:gd name="connsiteX15" fmla="*/ 312521 w 3697570"/>
                  <a:gd name="connsiteY15" fmla="*/ 3966871 h 4344450"/>
                  <a:gd name="connsiteX16" fmla="*/ 3378573 w 3697570"/>
                  <a:gd name="connsiteY16" fmla="*/ 3966871 h 4344450"/>
                  <a:gd name="connsiteX17" fmla="*/ 3378573 w 3697570"/>
                  <a:gd name="connsiteY17" fmla="*/ 487149 h 4344450"/>
                  <a:gd name="connsiteX18" fmla="*/ 2776000 w 3697570"/>
                  <a:gd name="connsiteY18" fmla="*/ 487150 h 4344450"/>
                  <a:gd name="connsiteX19" fmla="*/ 2775999 w 3697570"/>
                  <a:gd name="connsiteY19" fmla="*/ 116747 h 4344450"/>
                  <a:gd name="connsiteX0" fmla="*/ 2775999 w 3697570"/>
                  <a:gd name="connsiteY0" fmla="*/ 5955 h 4233658"/>
                  <a:gd name="connsiteX1" fmla="*/ 3477473 w 3697570"/>
                  <a:gd name="connsiteY1" fmla="*/ 5955 h 4233658"/>
                  <a:gd name="connsiteX2" fmla="*/ 3697375 w 3697570"/>
                  <a:gd name="connsiteY2" fmla="*/ 267869 h 4233658"/>
                  <a:gd name="connsiteX3" fmla="*/ 3697375 w 3697570"/>
                  <a:gd name="connsiteY3" fmla="*/ 4140691 h 4233658"/>
                  <a:gd name="connsiteX4" fmla="*/ 3489345 w 3697570"/>
                  <a:gd name="connsiteY4" fmla="*/ 4233638 h 4233658"/>
                  <a:gd name="connsiteX5" fmla="*/ 158198 w 3697570"/>
                  <a:gd name="connsiteY5" fmla="*/ 4233638 h 4233658"/>
                  <a:gd name="connsiteX6" fmla="*/ 0 w 3697570"/>
                  <a:gd name="connsiteY6" fmla="*/ 4074904 h 4233658"/>
                  <a:gd name="connsiteX7" fmla="*/ 0 w 3697570"/>
                  <a:gd name="connsiteY7" fmla="*/ 198814 h 4233658"/>
                  <a:gd name="connsiteX8" fmla="*/ 6385 w 3697570"/>
                  <a:gd name="connsiteY8" fmla="*/ 167186 h 4233658"/>
                  <a:gd name="connsiteX9" fmla="*/ 18535 w 3697570"/>
                  <a:gd name="connsiteY9" fmla="*/ 149167 h 4233658"/>
                  <a:gd name="connsiteX10" fmla="*/ 26619 w 3697570"/>
                  <a:gd name="connsiteY10" fmla="*/ 127148 h 4233658"/>
                  <a:gd name="connsiteX11" fmla="*/ 226457 w 3697570"/>
                  <a:gd name="connsiteY11" fmla="*/ 15155 h 4233658"/>
                  <a:gd name="connsiteX12" fmla="*/ 918130 w 3697570"/>
                  <a:gd name="connsiteY12" fmla="*/ 15155 h 4233658"/>
                  <a:gd name="connsiteX13" fmla="*/ 918129 w 3697570"/>
                  <a:gd name="connsiteY13" fmla="*/ 381891 h 4233658"/>
                  <a:gd name="connsiteX14" fmla="*/ 312521 w 3697570"/>
                  <a:gd name="connsiteY14" fmla="*/ 381891 h 4233658"/>
                  <a:gd name="connsiteX15" fmla="*/ 312521 w 3697570"/>
                  <a:gd name="connsiteY15" fmla="*/ 3856079 h 4233658"/>
                  <a:gd name="connsiteX16" fmla="*/ 3378573 w 3697570"/>
                  <a:gd name="connsiteY16" fmla="*/ 3856079 h 4233658"/>
                  <a:gd name="connsiteX17" fmla="*/ 3378573 w 3697570"/>
                  <a:gd name="connsiteY17" fmla="*/ 376357 h 4233658"/>
                  <a:gd name="connsiteX18" fmla="*/ 2776000 w 3697570"/>
                  <a:gd name="connsiteY18" fmla="*/ 376358 h 4233658"/>
                  <a:gd name="connsiteX19" fmla="*/ 2775999 w 3697570"/>
                  <a:gd name="connsiteY19" fmla="*/ 5955 h 4233658"/>
                  <a:gd name="connsiteX0" fmla="*/ 2775999 w 3697585"/>
                  <a:gd name="connsiteY0" fmla="*/ 36594 h 4264297"/>
                  <a:gd name="connsiteX1" fmla="*/ 3477473 w 3697585"/>
                  <a:gd name="connsiteY1" fmla="*/ 36594 h 4264297"/>
                  <a:gd name="connsiteX2" fmla="*/ 3697375 w 3697585"/>
                  <a:gd name="connsiteY2" fmla="*/ 298508 h 4264297"/>
                  <a:gd name="connsiteX3" fmla="*/ 3697375 w 3697585"/>
                  <a:gd name="connsiteY3" fmla="*/ 4171330 h 4264297"/>
                  <a:gd name="connsiteX4" fmla="*/ 3489345 w 3697585"/>
                  <a:gd name="connsiteY4" fmla="*/ 4264277 h 4264297"/>
                  <a:gd name="connsiteX5" fmla="*/ 158198 w 3697585"/>
                  <a:gd name="connsiteY5" fmla="*/ 4264277 h 4264297"/>
                  <a:gd name="connsiteX6" fmla="*/ 0 w 3697585"/>
                  <a:gd name="connsiteY6" fmla="*/ 4105543 h 4264297"/>
                  <a:gd name="connsiteX7" fmla="*/ 0 w 3697585"/>
                  <a:gd name="connsiteY7" fmla="*/ 229453 h 4264297"/>
                  <a:gd name="connsiteX8" fmla="*/ 6385 w 3697585"/>
                  <a:gd name="connsiteY8" fmla="*/ 197825 h 4264297"/>
                  <a:gd name="connsiteX9" fmla="*/ 18535 w 3697585"/>
                  <a:gd name="connsiteY9" fmla="*/ 179806 h 4264297"/>
                  <a:gd name="connsiteX10" fmla="*/ 26619 w 3697585"/>
                  <a:gd name="connsiteY10" fmla="*/ 157787 h 4264297"/>
                  <a:gd name="connsiteX11" fmla="*/ 226457 w 3697585"/>
                  <a:gd name="connsiteY11" fmla="*/ 45794 h 4264297"/>
                  <a:gd name="connsiteX12" fmla="*/ 918130 w 3697585"/>
                  <a:gd name="connsiteY12" fmla="*/ 45794 h 4264297"/>
                  <a:gd name="connsiteX13" fmla="*/ 918129 w 3697585"/>
                  <a:gd name="connsiteY13" fmla="*/ 412530 h 4264297"/>
                  <a:gd name="connsiteX14" fmla="*/ 312521 w 3697585"/>
                  <a:gd name="connsiteY14" fmla="*/ 412530 h 4264297"/>
                  <a:gd name="connsiteX15" fmla="*/ 312521 w 3697585"/>
                  <a:gd name="connsiteY15" fmla="*/ 3886718 h 4264297"/>
                  <a:gd name="connsiteX16" fmla="*/ 3378573 w 3697585"/>
                  <a:gd name="connsiteY16" fmla="*/ 3886718 h 4264297"/>
                  <a:gd name="connsiteX17" fmla="*/ 3378573 w 3697585"/>
                  <a:gd name="connsiteY17" fmla="*/ 406996 h 4264297"/>
                  <a:gd name="connsiteX18" fmla="*/ 2776000 w 3697585"/>
                  <a:gd name="connsiteY18" fmla="*/ 406997 h 4264297"/>
                  <a:gd name="connsiteX19" fmla="*/ 2775999 w 3697585"/>
                  <a:gd name="connsiteY19" fmla="*/ 36594 h 4264297"/>
                  <a:gd name="connsiteX0" fmla="*/ 2775999 w 3699026"/>
                  <a:gd name="connsiteY0" fmla="*/ 26872 h 4254575"/>
                  <a:gd name="connsiteX1" fmla="*/ 3477473 w 3699026"/>
                  <a:gd name="connsiteY1" fmla="*/ 26872 h 4254575"/>
                  <a:gd name="connsiteX2" fmla="*/ 3697375 w 3699026"/>
                  <a:gd name="connsiteY2" fmla="*/ 288786 h 4254575"/>
                  <a:gd name="connsiteX3" fmla="*/ 3697375 w 3699026"/>
                  <a:gd name="connsiteY3" fmla="*/ 4161608 h 4254575"/>
                  <a:gd name="connsiteX4" fmla="*/ 3489345 w 3699026"/>
                  <a:gd name="connsiteY4" fmla="*/ 4254555 h 4254575"/>
                  <a:gd name="connsiteX5" fmla="*/ 158198 w 3699026"/>
                  <a:gd name="connsiteY5" fmla="*/ 4254555 h 4254575"/>
                  <a:gd name="connsiteX6" fmla="*/ 0 w 3699026"/>
                  <a:gd name="connsiteY6" fmla="*/ 4095821 h 4254575"/>
                  <a:gd name="connsiteX7" fmla="*/ 0 w 3699026"/>
                  <a:gd name="connsiteY7" fmla="*/ 219731 h 4254575"/>
                  <a:gd name="connsiteX8" fmla="*/ 6385 w 3699026"/>
                  <a:gd name="connsiteY8" fmla="*/ 188103 h 4254575"/>
                  <a:gd name="connsiteX9" fmla="*/ 18535 w 3699026"/>
                  <a:gd name="connsiteY9" fmla="*/ 170084 h 4254575"/>
                  <a:gd name="connsiteX10" fmla="*/ 26619 w 3699026"/>
                  <a:gd name="connsiteY10" fmla="*/ 148065 h 4254575"/>
                  <a:gd name="connsiteX11" fmla="*/ 226457 w 3699026"/>
                  <a:gd name="connsiteY11" fmla="*/ 36072 h 4254575"/>
                  <a:gd name="connsiteX12" fmla="*/ 918130 w 3699026"/>
                  <a:gd name="connsiteY12" fmla="*/ 36072 h 4254575"/>
                  <a:gd name="connsiteX13" fmla="*/ 918129 w 3699026"/>
                  <a:gd name="connsiteY13" fmla="*/ 402808 h 4254575"/>
                  <a:gd name="connsiteX14" fmla="*/ 312521 w 3699026"/>
                  <a:gd name="connsiteY14" fmla="*/ 402808 h 4254575"/>
                  <a:gd name="connsiteX15" fmla="*/ 312521 w 3699026"/>
                  <a:gd name="connsiteY15" fmla="*/ 3876996 h 4254575"/>
                  <a:gd name="connsiteX16" fmla="*/ 3378573 w 3699026"/>
                  <a:gd name="connsiteY16" fmla="*/ 3876996 h 4254575"/>
                  <a:gd name="connsiteX17" fmla="*/ 3378573 w 3699026"/>
                  <a:gd name="connsiteY17" fmla="*/ 397274 h 4254575"/>
                  <a:gd name="connsiteX18" fmla="*/ 2776000 w 3699026"/>
                  <a:gd name="connsiteY18" fmla="*/ 397275 h 4254575"/>
                  <a:gd name="connsiteX19" fmla="*/ 2775999 w 3699026"/>
                  <a:gd name="connsiteY19" fmla="*/ 26872 h 4254575"/>
                  <a:gd name="connsiteX0" fmla="*/ 2775999 w 3702341"/>
                  <a:gd name="connsiteY0" fmla="*/ 4467 h 4232170"/>
                  <a:gd name="connsiteX1" fmla="*/ 3477473 w 3702341"/>
                  <a:gd name="connsiteY1" fmla="*/ 4467 h 4232170"/>
                  <a:gd name="connsiteX2" fmla="*/ 3697375 w 3702341"/>
                  <a:gd name="connsiteY2" fmla="*/ 266381 h 4232170"/>
                  <a:gd name="connsiteX3" fmla="*/ 3697375 w 3702341"/>
                  <a:gd name="connsiteY3" fmla="*/ 4139203 h 4232170"/>
                  <a:gd name="connsiteX4" fmla="*/ 3489345 w 3702341"/>
                  <a:gd name="connsiteY4" fmla="*/ 4232150 h 4232170"/>
                  <a:gd name="connsiteX5" fmla="*/ 158198 w 3702341"/>
                  <a:gd name="connsiteY5" fmla="*/ 4232150 h 4232170"/>
                  <a:gd name="connsiteX6" fmla="*/ 0 w 3702341"/>
                  <a:gd name="connsiteY6" fmla="*/ 4073416 h 4232170"/>
                  <a:gd name="connsiteX7" fmla="*/ 0 w 3702341"/>
                  <a:gd name="connsiteY7" fmla="*/ 197326 h 4232170"/>
                  <a:gd name="connsiteX8" fmla="*/ 6385 w 3702341"/>
                  <a:gd name="connsiteY8" fmla="*/ 165698 h 4232170"/>
                  <a:gd name="connsiteX9" fmla="*/ 18535 w 3702341"/>
                  <a:gd name="connsiteY9" fmla="*/ 147679 h 4232170"/>
                  <a:gd name="connsiteX10" fmla="*/ 26619 w 3702341"/>
                  <a:gd name="connsiteY10" fmla="*/ 125660 h 4232170"/>
                  <a:gd name="connsiteX11" fmla="*/ 226457 w 3702341"/>
                  <a:gd name="connsiteY11" fmla="*/ 13667 h 4232170"/>
                  <a:gd name="connsiteX12" fmla="*/ 918130 w 3702341"/>
                  <a:gd name="connsiteY12" fmla="*/ 13667 h 4232170"/>
                  <a:gd name="connsiteX13" fmla="*/ 918129 w 3702341"/>
                  <a:gd name="connsiteY13" fmla="*/ 380403 h 4232170"/>
                  <a:gd name="connsiteX14" fmla="*/ 312521 w 3702341"/>
                  <a:gd name="connsiteY14" fmla="*/ 380403 h 4232170"/>
                  <a:gd name="connsiteX15" fmla="*/ 312521 w 3702341"/>
                  <a:gd name="connsiteY15" fmla="*/ 3854591 h 4232170"/>
                  <a:gd name="connsiteX16" fmla="*/ 3378573 w 3702341"/>
                  <a:gd name="connsiteY16" fmla="*/ 3854591 h 4232170"/>
                  <a:gd name="connsiteX17" fmla="*/ 3378573 w 3702341"/>
                  <a:gd name="connsiteY17" fmla="*/ 374869 h 4232170"/>
                  <a:gd name="connsiteX18" fmla="*/ 2776000 w 3702341"/>
                  <a:gd name="connsiteY18" fmla="*/ 374870 h 4232170"/>
                  <a:gd name="connsiteX19" fmla="*/ 2775999 w 3702341"/>
                  <a:gd name="connsiteY19" fmla="*/ 4467 h 4232170"/>
                  <a:gd name="connsiteX0" fmla="*/ 2775999 w 3697570"/>
                  <a:gd name="connsiteY0" fmla="*/ 3510 h 4231213"/>
                  <a:gd name="connsiteX1" fmla="*/ 3477473 w 3697570"/>
                  <a:gd name="connsiteY1" fmla="*/ 3510 h 4231213"/>
                  <a:gd name="connsiteX2" fmla="*/ 3697375 w 3697570"/>
                  <a:gd name="connsiteY2" fmla="*/ 265424 h 4231213"/>
                  <a:gd name="connsiteX3" fmla="*/ 3697375 w 3697570"/>
                  <a:gd name="connsiteY3" fmla="*/ 4138246 h 4231213"/>
                  <a:gd name="connsiteX4" fmla="*/ 3489345 w 3697570"/>
                  <a:gd name="connsiteY4" fmla="*/ 4231193 h 4231213"/>
                  <a:gd name="connsiteX5" fmla="*/ 158198 w 3697570"/>
                  <a:gd name="connsiteY5" fmla="*/ 4231193 h 4231213"/>
                  <a:gd name="connsiteX6" fmla="*/ 0 w 3697570"/>
                  <a:gd name="connsiteY6" fmla="*/ 4072459 h 4231213"/>
                  <a:gd name="connsiteX7" fmla="*/ 0 w 3697570"/>
                  <a:gd name="connsiteY7" fmla="*/ 196369 h 4231213"/>
                  <a:gd name="connsiteX8" fmla="*/ 6385 w 3697570"/>
                  <a:gd name="connsiteY8" fmla="*/ 164741 h 4231213"/>
                  <a:gd name="connsiteX9" fmla="*/ 18535 w 3697570"/>
                  <a:gd name="connsiteY9" fmla="*/ 146722 h 4231213"/>
                  <a:gd name="connsiteX10" fmla="*/ 26619 w 3697570"/>
                  <a:gd name="connsiteY10" fmla="*/ 124703 h 4231213"/>
                  <a:gd name="connsiteX11" fmla="*/ 226457 w 3697570"/>
                  <a:gd name="connsiteY11" fmla="*/ 12710 h 4231213"/>
                  <a:gd name="connsiteX12" fmla="*/ 918130 w 3697570"/>
                  <a:gd name="connsiteY12" fmla="*/ 12710 h 4231213"/>
                  <a:gd name="connsiteX13" fmla="*/ 918129 w 3697570"/>
                  <a:gd name="connsiteY13" fmla="*/ 379446 h 4231213"/>
                  <a:gd name="connsiteX14" fmla="*/ 312521 w 3697570"/>
                  <a:gd name="connsiteY14" fmla="*/ 379446 h 4231213"/>
                  <a:gd name="connsiteX15" fmla="*/ 312521 w 3697570"/>
                  <a:gd name="connsiteY15" fmla="*/ 3853634 h 4231213"/>
                  <a:gd name="connsiteX16" fmla="*/ 3378573 w 3697570"/>
                  <a:gd name="connsiteY16" fmla="*/ 3853634 h 4231213"/>
                  <a:gd name="connsiteX17" fmla="*/ 3378573 w 3697570"/>
                  <a:gd name="connsiteY17" fmla="*/ 373912 h 4231213"/>
                  <a:gd name="connsiteX18" fmla="*/ 2776000 w 3697570"/>
                  <a:gd name="connsiteY18" fmla="*/ 373913 h 4231213"/>
                  <a:gd name="connsiteX19" fmla="*/ 2775999 w 3697570"/>
                  <a:gd name="connsiteY19" fmla="*/ 3510 h 4231213"/>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6385 w 3697570"/>
                  <a:gd name="connsiteY8" fmla="*/ 163935 h 4230407"/>
                  <a:gd name="connsiteX9" fmla="*/ 18535 w 3697570"/>
                  <a:gd name="connsiteY9" fmla="*/ 145916 h 4230407"/>
                  <a:gd name="connsiteX10" fmla="*/ 26619 w 3697570"/>
                  <a:gd name="connsiteY10" fmla="*/ 123897 h 4230407"/>
                  <a:gd name="connsiteX11" fmla="*/ 226457 w 3697570"/>
                  <a:gd name="connsiteY11" fmla="*/ 11904 h 4230407"/>
                  <a:gd name="connsiteX12" fmla="*/ 918130 w 3697570"/>
                  <a:gd name="connsiteY12" fmla="*/ 11904 h 4230407"/>
                  <a:gd name="connsiteX13" fmla="*/ 918129 w 3697570"/>
                  <a:gd name="connsiteY13" fmla="*/ 378640 h 4230407"/>
                  <a:gd name="connsiteX14" fmla="*/ 312521 w 3697570"/>
                  <a:gd name="connsiteY14" fmla="*/ 378640 h 4230407"/>
                  <a:gd name="connsiteX15" fmla="*/ 312521 w 3697570"/>
                  <a:gd name="connsiteY15" fmla="*/ 3852828 h 4230407"/>
                  <a:gd name="connsiteX16" fmla="*/ 3378573 w 3697570"/>
                  <a:gd name="connsiteY16" fmla="*/ 3852828 h 4230407"/>
                  <a:gd name="connsiteX17" fmla="*/ 3378573 w 3697570"/>
                  <a:gd name="connsiteY17" fmla="*/ 373106 h 4230407"/>
                  <a:gd name="connsiteX18" fmla="*/ 2776000 w 3697570"/>
                  <a:gd name="connsiteY18" fmla="*/ 373107 h 4230407"/>
                  <a:gd name="connsiteX19" fmla="*/ 2775999 w 3697570"/>
                  <a:gd name="connsiteY19"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6385 w 3697570"/>
                  <a:gd name="connsiteY8" fmla="*/ 163935 h 4230407"/>
                  <a:gd name="connsiteX9" fmla="*/ 18535 w 3697570"/>
                  <a:gd name="connsiteY9" fmla="*/ 145916 h 4230407"/>
                  <a:gd name="connsiteX10" fmla="*/ 226457 w 3697570"/>
                  <a:gd name="connsiteY10" fmla="*/ 11904 h 4230407"/>
                  <a:gd name="connsiteX11" fmla="*/ 918130 w 3697570"/>
                  <a:gd name="connsiteY11" fmla="*/ 11904 h 4230407"/>
                  <a:gd name="connsiteX12" fmla="*/ 918129 w 3697570"/>
                  <a:gd name="connsiteY12" fmla="*/ 378640 h 4230407"/>
                  <a:gd name="connsiteX13" fmla="*/ 312521 w 3697570"/>
                  <a:gd name="connsiteY13" fmla="*/ 378640 h 4230407"/>
                  <a:gd name="connsiteX14" fmla="*/ 312521 w 3697570"/>
                  <a:gd name="connsiteY14" fmla="*/ 3852828 h 4230407"/>
                  <a:gd name="connsiteX15" fmla="*/ 3378573 w 3697570"/>
                  <a:gd name="connsiteY15" fmla="*/ 3852828 h 4230407"/>
                  <a:gd name="connsiteX16" fmla="*/ 3378573 w 3697570"/>
                  <a:gd name="connsiteY16" fmla="*/ 373106 h 4230407"/>
                  <a:gd name="connsiteX17" fmla="*/ 2776000 w 3697570"/>
                  <a:gd name="connsiteY17" fmla="*/ 373107 h 4230407"/>
                  <a:gd name="connsiteX18" fmla="*/ 2775999 w 3697570"/>
                  <a:gd name="connsiteY18"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6385 w 3697570"/>
                  <a:gd name="connsiteY8" fmla="*/ 163935 h 4230407"/>
                  <a:gd name="connsiteX9" fmla="*/ 226457 w 3697570"/>
                  <a:gd name="connsiteY9" fmla="*/ 11904 h 4230407"/>
                  <a:gd name="connsiteX10" fmla="*/ 918130 w 3697570"/>
                  <a:gd name="connsiteY10" fmla="*/ 11904 h 4230407"/>
                  <a:gd name="connsiteX11" fmla="*/ 918129 w 3697570"/>
                  <a:gd name="connsiteY11" fmla="*/ 378640 h 4230407"/>
                  <a:gd name="connsiteX12" fmla="*/ 312521 w 3697570"/>
                  <a:gd name="connsiteY12" fmla="*/ 378640 h 4230407"/>
                  <a:gd name="connsiteX13" fmla="*/ 312521 w 3697570"/>
                  <a:gd name="connsiteY13" fmla="*/ 3852828 h 4230407"/>
                  <a:gd name="connsiteX14" fmla="*/ 3378573 w 3697570"/>
                  <a:gd name="connsiteY14" fmla="*/ 3852828 h 4230407"/>
                  <a:gd name="connsiteX15" fmla="*/ 3378573 w 3697570"/>
                  <a:gd name="connsiteY15" fmla="*/ 373106 h 4230407"/>
                  <a:gd name="connsiteX16" fmla="*/ 2776000 w 3697570"/>
                  <a:gd name="connsiteY16" fmla="*/ 373107 h 4230407"/>
                  <a:gd name="connsiteX17" fmla="*/ 2775999 w 3697570"/>
                  <a:gd name="connsiteY17" fmla="*/ 2704 h 4230407"/>
                  <a:gd name="connsiteX0" fmla="*/ 2775999 w 3697570"/>
                  <a:gd name="connsiteY0" fmla="*/ 155287 h 4382990"/>
                  <a:gd name="connsiteX1" fmla="*/ 3477473 w 3697570"/>
                  <a:gd name="connsiteY1" fmla="*/ 155287 h 4382990"/>
                  <a:gd name="connsiteX2" fmla="*/ 3697375 w 3697570"/>
                  <a:gd name="connsiteY2" fmla="*/ 417201 h 4382990"/>
                  <a:gd name="connsiteX3" fmla="*/ 3697375 w 3697570"/>
                  <a:gd name="connsiteY3" fmla="*/ 4290023 h 4382990"/>
                  <a:gd name="connsiteX4" fmla="*/ 3489345 w 3697570"/>
                  <a:gd name="connsiteY4" fmla="*/ 4382970 h 4382990"/>
                  <a:gd name="connsiteX5" fmla="*/ 158198 w 3697570"/>
                  <a:gd name="connsiteY5" fmla="*/ 4382970 h 4382990"/>
                  <a:gd name="connsiteX6" fmla="*/ 0 w 3697570"/>
                  <a:gd name="connsiteY6" fmla="*/ 4224236 h 4382990"/>
                  <a:gd name="connsiteX7" fmla="*/ 0 w 3697570"/>
                  <a:gd name="connsiteY7" fmla="*/ 348146 h 4382990"/>
                  <a:gd name="connsiteX8" fmla="*/ 226457 w 3697570"/>
                  <a:gd name="connsiteY8" fmla="*/ 164487 h 4382990"/>
                  <a:gd name="connsiteX9" fmla="*/ 918130 w 3697570"/>
                  <a:gd name="connsiteY9" fmla="*/ 164487 h 4382990"/>
                  <a:gd name="connsiteX10" fmla="*/ 918129 w 3697570"/>
                  <a:gd name="connsiteY10" fmla="*/ 531223 h 4382990"/>
                  <a:gd name="connsiteX11" fmla="*/ 312521 w 3697570"/>
                  <a:gd name="connsiteY11" fmla="*/ 531223 h 4382990"/>
                  <a:gd name="connsiteX12" fmla="*/ 312521 w 3697570"/>
                  <a:gd name="connsiteY12" fmla="*/ 4005411 h 4382990"/>
                  <a:gd name="connsiteX13" fmla="*/ 3378573 w 3697570"/>
                  <a:gd name="connsiteY13" fmla="*/ 4005411 h 4382990"/>
                  <a:gd name="connsiteX14" fmla="*/ 3378573 w 3697570"/>
                  <a:gd name="connsiteY14" fmla="*/ 525689 h 4382990"/>
                  <a:gd name="connsiteX15" fmla="*/ 2776000 w 3697570"/>
                  <a:gd name="connsiteY15" fmla="*/ 525690 h 4382990"/>
                  <a:gd name="connsiteX16" fmla="*/ 2775999 w 3697570"/>
                  <a:gd name="connsiteY16" fmla="*/ 155287 h 4382990"/>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97570" h="4230407">
                    <a:moveTo>
                      <a:pt x="2775999" y="2704"/>
                    </a:moveTo>
                    <a:lnTo>
                      <a:pt x="3477473" y="2704"/>
                    </a:lnTo>
                    <a:cubicBezTo>
                      <a:pt x="3663120" y="-21823"/>
                      <a:pt x="3696819" y="124938"/>
                      <a:pt x="3697375" y="264618"/>
                    </a:cubicBezTo>
                    <a:lnTo>
                      <a:pt x="3697375" y="4137440"/>
                    </a:lnTo>
                    <a:cubicBezTo>
                      <a:pt x="3702808" y="4220886"/>
                      <a:pt x="3593934" y="4230938"/>
                      <a:pt x="3489345" y="4230387"/>
                    </a:cubicBezTo>
                    <a:lnTo>
                      <a:pt x="158198" y="4230387"/>
                    </a:lnTo>
                    <a:cubicBezTo>
                      <a:pt x="81966" y="4215962"/>
                      <a:pt x="2302" y="4162598"/>
                      <a:pt x="0" y="4071653"/>
                    </a:cubicBezTo>
                    <a:lnTo>
                      <a:pt x="0" y="195563"/>
                    </a:lnTo>
                    <a:cubicBezTo>
                      <a:pt x="11985" y="59850"/>
                      <a:pt x="112072" y="16757"/>
                      <a:pt x="226457" y="11904"/>
                    </a:cubicBezTo>
                    <a:lnTo>
                      <a:pt x="918130" y="11904"/>
                    </a:lnTo>
                    <a:cubicBezTo>
                      <a:pt x="917325" y="160251"/>
                      <a:pt x="917324" y="162895"/>
                      <a:pt x="918129" y="378640"/>
                    </a:cubicBezTo>
                    <a:lnTo>
                      <a:pt x="312521" y="378640"/>
                    </a:lnTo>
                    <a:lnTo>
                      <a:pt x="312521" y="3852828"/>
                    </a:lnTo>
                    <a:lnTo>
                      <a:pt x="3378573" y="3852828"/>
                    </a:lnTo>
                    <a:lnTo>
                      <a:pt x="3378573" y="373106"/>
                    </a:lnTo>
                    <a:lnTo>
                      <a:pt x="2776000" y="373107"/>
                    </a:lnTo>
                    <a:cubicBezTo>
                      <a:pt x="2776817" y="155204"/>
                      <a:pt x="2776816" y="152534"/>
                      <a:pt x="2775999" y="2704"/>
                    </a:cubicBezTo>
                    <a:close/>
                  </a:path>
                </a:pathLst>
              </a:custGeom>
              <a:grp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prstClr val="white"/>
                  </a:solidFill>
                </a:endParaRPr>
              </a:p>
            </p:txBody>
          </p:sp>
        </p:grpSp>
        <p:grpSp>
          <p:nvGrpSpPr>
            <p:cNvPr id="229" name="Group 228"/>
            <p:cNvGrpSpPr/>
            <p:nvPr/>
          </p:nvGrpSpPr>
          <p:grpSpPr>
            <a:xfrm>
              <a:off x="7114876" y="5026612"/>
              <a:ext cx="377101" cy="314291"/>
              <a:chOff x="1805868" y="1095374"/>
              <a:chExt cx="4699708" cy="3916924"/>
            </a:xfrm>
            <a:solidFill>
              <a:srgbClr val="F01D18"/>
            </a:solidFill>
          </p:grpSpPr>
          <p:sp>
            <p:nvSpPr>
              <p:cNvPr id="270" name="Freeform 269"/>
              <p:cNvSpPr/>
              <p:nvPr/>
            </p:nvSpPr>
            <p:spPr>
              <a:xfrm>
                <a:off x="3648075" y="1095374"/>
                <a:ext cx="2857501" cy="3648075"/>
              </a:xfrm>
              <a:custGeom>
                <a:avLst/>
                <a:gdLst>
                  <a:gd name="connsiteX0" fmla="*/ 0 w 2857501"/>
                  <a:gd name="connsiteY0" fmla="*/ 0 h 3648075"/>
                  <a:gd name="connsiteX1" fmla="*/ 2166840 w 2857501"/>
                  <a:gd name="connsiteY1" fmla="*/ 1 h 3648075"/>
                  <a:gd name="connsiteX2" fmla="*/ 2358317 w 2857501"/>
                  <a:gd name="connsiteY2" fmla="*/ 214315 h 3648075"/>
                  <a:gd name="connsiteX3" fmla="*/ 2362832 w 2857501"/>
                  <a:gd name="connsiteY3" fmla="*/ 214315 h 3648075"/>
                  <a:gd name="connsiteX4" fmla="*/ 2657474 w 2857501"/>
                  <a:gd name="connsiteY4" fmla="*/ 547967 h 3648075"/>
                  <a:gd name="connsiteX5" fmla="*/ 2657474 w 2857501"/>
                  <a:gd name="connsiteY5" fmla="*/ 549152 h 3648075"/>
                  <a:gd name="connsiteX6" fmla="*/ 2857500 w 2857501"/>
                  <a:gd name="connsiteY6" fmla="*/ 773035 h 3648075"/>
                  <a:gd name="connsiteX7" fmla="*/ 2857501 w 2857501"/>
                  <a:gd name="connsiteY7" fmla="*/ 3648075 h 3648075"/>
                  <a:gd name="connsiteX8" fmla="*/ 0 w 2857501"/>
                  <a:gd name="connsiteY8" fmla="*/ 3648075 h 3648075"/>
                  <a:gd name="connsiteX9" fmla="*/ 0 w 2857501"/>
                  <a:gd name="connsiteY9" fmla="*/ 3113919 h 3648075"/>
                  <a:gd name="connsiteX10" fmla="*/ 32106 w 2857501"/>
                  <a:gd name="connsiteY10" fmla="*/ 3149245 h 3648075"/>
                  <a:gd name="connsiteX11" fmla="*/ 228333 w 2857501"/>
                  <a:gd name="connsiteY11" fmla="*/ 3311146 h 3648075"/>
                  <a:gd name="connsiteX12" fmla="*/ 268604 w 2857501"/>
                  <a:gd name="connsiteY12" fmla="*/ 3335612 h 3648075"/>
                  <a:gd name="connsiteX13" fmla="*/ 268604 w 2857501"/>
                  <a:gd name="connsiteY13" fmla="*/ 3371851 h 3648075"/>
                  <a:gd name="connsiteX14" fmla="*/ 328256 w 2857501"/>
                  <a:gd name="connsiteY14" fmla="*/ 3371851 h 3648075"/>
                  <a:gd name="connsiteX15" fmla="*/ 337652 w 2857501"/>
                  <a:gd name="connsiteY15" fmla="*/ 3377559 h 3648075"/>
                  <a:gd name="connsiteX16" fmla="*/ 969645 w 2857501"/>
                  <a:gd name="connsiteY16" fmla="*/ 3537586 h 3648075"/>
                  <a:gd name="connsiteX17" fmla="*/ 1601638 w 2857501"/>
                  <a:gd name="connsiteY17" fmla="*/ 3377559 h 3648075"/>
                  <a:gd name="connsiteX18" fmla="*/ 1611034 w 2857501"/>
                  <a:gd name="connsiteY18" fmla="*/ 3371851 h 3648075"/>
                  <a:gd name="connsiteX19" fmla="*/ 2613025 w 2857501"/>
                  <a:gd name="connsiteY19" fmla="*/ 3371851 h 3648075"/>
                  <a:gd name="connsiteX20" fmla="*/ 2613025 w 2857501"/>
                  <a:gd name="connsiteY20" fmla="*/ 1019176 h 3648075"/>
                  <a:gd name="connsiteX21" fmla="*/ 1936750 w 2857501"/>
                  <a:gd name="connsiteY21" fmla="*/ 1019176 h 3648075"/>
                  <a:gd name="connsiteX22" fmla="*/ 1936750 w 2857501"/>
                  <a:gd name="connsiteY22" fmla="*/ 266701 h 3648075"/>
                  <a:gd name="connsiteX23" fmla="*/ 268604 w 2857501"/>
                  <a:gd name="connsiteY23" fmla="*/ 266701 h 3648075"/>
                  <a:gd name="connsiteX24" fmla="*/ 268604 w 2857501"/>
                  <a:gd name="connsiteY24" fmla="*/ 929133 h 3648075"/>
                  <a:gd name="connsiteX25" fmla="*/ 205473 w 2857501"/>
                  <a:gd name="connsiteY25" fmla="*/ 967486 h 3648075"/>
                  <a:gd name="connsiteX26" fmla="*/ 9246 w 2857501"/>
                  <a:gd name="connsiteY26" fmla="*/ 1129387 h 3648075"/>
                  <a:gd name="connsiteX27" fmla="*/ 0 w 2857501"/>
                  <a:gd name="connsiteY27" fmla="*/ 1139560 h 3648075"/>
                  <a:gd name="connsiteX28" fmla="*/ 0 w 2857501"/>
                  <a:gd name="connsiteY28" fmla="*/ 0 h 3648075"/>
                  <a:gd name="connsiteX0" fmla="*/ 0 w 2857501"/>
                  <a:gd name="connsiteY0" fmla="*/ 0 h 3648075"/>
                  <a:gd name="connsiteX1" fmla="*/ 2166840 w 2857501"/>
                  <a:gd name="connsiteY1" fmla="*/ 1 h 3648075"/>
                  <a:gd name="connsiteX2" fmla="*/ 2358317 w 2857501"/>
                  <a:gd name="connsiteY2" fmla="*/ 214315 h 3648075"/>
                  <a:gd name="connsiteX3" fmla="*/ 2362832 w 2857501"/>
                  <a:gd name="connsiteY3" fmla="*/ 214315 h 3648075"/>
                  <a:gd name="connsiteX4" fmla="*/ 2657474 w 2857501"/>
                  <a:gd name="connsiteY4" fmla="*/ 547967 h 3648075"/>
                  <a:gd name="connsiteX5" fmla="*/ 2657474 w 2857501"/>
                  <a:gd name="connsiteY5" fmla="*/ 549152 h 3648075"/>
                  <a:gd name="connsiteX6" fmla="*/ 2857500 w 2857501"/>
                  <a:gd name="connsiteY6" fmla="*/ 773035 h 3648075"/>
                  <a:gd name="connsiteX7" fmla="*/ 2857501 w 2857501"/>
                  <a:gd name="connsiteY7" fmla="*/ 3648075 h 3648075"/>
                  <a:gd name="connsiteX8" fmla="*/ 0 w 2857501"/>
                  <a:gd name="connsiteY8" fmla="*/ 3648075 h 3648075"/>
                  <a:gd name="connsiteX9" fmla="*/ 0 w 2857501"/>
                  <a:gd name="connsiteY9" fmla="*/ 3113919 h 3648075"/>
                  <a:gd name="connsiteX10" fmla="*/ 32106 w 2857501"/>
                  <a:gd name="connsiteY10" fmla="*/ 3149245 h 3648075"/>
                  <a:gd name="connsiteX11" fmla="*/ 228333 w 2857501"/>
                  <a:gd name="connsiteY11" fmla="*/ 3311146 h 3648075"/>
                  <a:gd name="connsiteX12" fmla="*/ 268604 w 2857501"/>
                  <a:gd name="connsiteY12" fmla="*/ 3335612 h 3648075"/>
                  <a:gd name="connsiteX13" fmla="*/ 328256 w 2857501"/>
                  <a:gd name="connsiteY13" fmla="*/ 3371851 h 3648075"/>
                  <a:gd name="connsiteX14" fmla="*/ 337652 w 2857501"/>
                  <a:gd name="connsiteY14" fmla="*/ 3377559 h 3648075"/>
                  <a:gd name="connsiteX15" fmla="*/ 969645 w 2857501"/>
                  <a:gd name="connsiteY15" fmla="*/ 3537586 h 3648075"/>
                  <a:gd name="connsiteX16" fmla="*/ 1601638 w 2857501"/>
                  <a:gd name="connsiteY16" fmla="*/ 3377559 h 3648075"/>
                  <a:gd name="connsiteX17" fmla="*/ 1611034 w 2857501"/>
                  <a:gd name="connsiteY17" fmla="*/ 3371851 h 3648075"/>
                  <a:gd name="connsiteX18" fmla="*/ 2613025 w 2857501"/>
                  <a:gd name="connsiteY18" fmla="*/ 3371851 h 3648075"/>
                  <a:gd name="connsiteX19" fmla="*/ 2613025 w 2857501"/>
                  <a:gd name="connsiteY19" fmla="*/ 1019176 h 3648075"/>
                  <a:gd name="connsiteX20" fmla="*/ 1936750 w 2857501"/>
                  <a:gd name="connsiteY20" fmla="*/ 1019176 h 3648075"/>
                  <a:gd name="connsiteX21" fmla="*/ 1936750 w 2857501"/>
                  <a:gd name="connsiteY21" fmla="*/ 266701 h 3648075"/>
                  <a:gd name="connsiteX22" fmla="*/ 268604 w 2857501"/>
                  <a:gd name="connsiteY22" fmla="*/ 266701 h 3648075"/>
                  <a:gd name="connsiteX23" fmla="*/ 268604 w 2857501"/>
                  <a:gd name="connsiteY23" fmla="*/ 929133 h 3648075"/>
                  <a:gd name="connsiteX24" fmla="*/ 205473 w 2857501"/>
                  <a:gd name="connsiteY24" fmla="*/ 967486 h 3648075"/>
                  <a:gd name="connsiteX25" fmla="*/ 9246 w 2857501"/>
                  <a:gd name="connsiteY25" fmla="*/ 1129387 h 3648075"/>
                  <a:gd name="connsiteX26" fmla="*/ 0 w 2857501"/>
                  <a:gd name="connsiteY26" fmla="*/ 1139560 h 3648075"/>
                  <a:gd name="connsiteX27" fmla="*/ 0 w 2857501"/>
                  <a:gd name="connsiteY27" fmla="*/ 0 h 3648075"/>
                  <a:gd name="connsiteX0" fmla="*/ 0 w 2857501"/>
                  <a:gd name="connsiteY0" fmla="*/ 0 h 3648075"/>
                  <a:gd name="connsiteX1" fmla="*/ 2166840 w 2857501"/>
                  <a:gd name="connsiteY1" fmla="*/ 1 h 3648075"/>
                  <a:gd name="connsiteX2" fmla="*/ 2358317 w 2857501"/>
                  <a:gd name="connsiteY2" fmla="*/ 214315 h 3648075"/>
                  <a:gd name="connsiteX3" fmla="*/ 2362832 w 2857501"/>
                  <a:gd name="connsiteY3" fmla="*/ 214315 h 3648075"/>
                  <a:gd name="connsiteX4" fmla="*/ 2657474 w 2857501"/>
                  <a:gd name="connsiteY4" fmla="*/ 547967 h 3648075"/>
                  <a:gd name="connsiteX5" fmla="*/ 2657474 w 2857501"/>
                  <a:gd name="connsiteY5" fmla="*/ 549152 h 3648075"/>
                  <a:gd name="connsiteX6" fmla="*/ 2857500 w 2857501"/>
                  <a:gd name="connsiteY6" fmla="*/ 773035 h 3648075"/>
                  <a:gd name="connsiteX7" fmla="*/ 2857501 w 2857501"/>
                  <a:gd name="connsiteY7" fmla="*/ 3648075 h 3648075"/>
                  <a:gd name="connsiteX8" fmla="*/ 0 w 2857501"/>
                  <a:gd name="connsiteY8" fmla="*/ 3648075 h 3648075"/>
                  <a:gd name="connsiteX9" fmla="*/ 0 w 2857501"/>
                  <a:gd name="connsiteY9" fmla="*/ 3113919 h 3648075"/>
                  <a:gd name="connsiteX10" fmla="*/ 32106 w 2857501"/>
                  <a:gd name="connsiteY10" fmla="*/ 3149245 h 3648075"/>
                  <a:gd name="connsiteX11" fmla="*/ 228333 w 2857501"/>
                  <a:gd name="connsiteY11" fmla="*/ 3311146 h 3648075"/>
                  <a:gd name="connsiteX12" fmla="*/ 328256 w 2857501"/>
                  <a:gd name="connsiteY12" fmla="*/ 3371851 h 3648075"/>
                  <a:gd name="connsiteX13" fmla="*/ 337652 w 2857501"/>
                  <a:gd name="connsiteY13" fmla="*/ 3377559 h 3648075"/>
                  <a:gd name="connsiteX14" fmla="*/ 969645 w 2857501"/>
                  <a:gd name="connsiteY14" fmla="*/ 3537586 h 3648075"/>
                  <a:gd name="connsiteX15" fmla="*/ 1601638 w 2857501"/>
                  <a:gd name="connsiteY15" fmla="*/ 3377559 h 3648075"/>
                  <a:gd name="connsiteX16" fmla="*/ 1611034 w 2857501"/>
                  <a:gd name="connsiteY16" fmla="*/ 3371851 h 3648075"/>
                  <a:gd name="connsiteX17" fmla="*/ 2613025 w 2857501"/>
                  <a:gd name="connsiteY17" fmla="*/ 3371851 h 3648075"/>
                  <a:gd name="connsiteX18" fmla="*/ 2613025 w 2857501"/>
                  <a:gd name="connsiteY18" fmla="*/ 1019176 h 3648075"/>
                  <a:gd name="connsiteX19" fmla="*/ 1936750 w 2857501"/>
                  <a:gd name="connsiteY19" fmla="*/ 1019176 h 3648075"/>
                  <a:gd name="connsiteX20" fmla="*/ 1936750 w 2857501"/>
                  <a:gd name="connsiteY20" fmla="*/ 266701 h 3648075"/>
                  <a:gd name="connsiteX21" fmla="*/ 268604 w 2857501"/>
                  <a:gd name="connsiteY21" fmla="*/ 266701 h 3648075"/>
                  <a:gd name="connsiteX22" fmla="*/ 268604 w 2857501"/>
                  <a:gd name="connsiteY22" fmla="*/ 929133 h 3648075"/>
                  <a:gd name="connsiteX23" fmla="*/ 205473 w 2857501"/>
                  <a:gd name="connsiteY23" fmla="*/ 967486 h 3648075"/>
                  <a:gd name="connsiteX24" fmla="*/ 9246 w 2857501"/>
                  <a:gd name="connsiteY24" fmla="*/ 1129387 h 3648075"/>
                  <a:gd name="connsiteX25" fmla="*/ 0 w 2857501"/>
                  <a:gd name="connsiteY25" fmla="*/ 1139560 h 3648075"/>
                  <a:gd name="connsiteX26" fmla="*/ 0 w 2857501"/>
                  <a:gd name="connsiteY26" fmla="*/ 0 h 364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57501" h="3648075">
                    <a:moveTo>
                      <a:pt x="0" y="0"/>
                    </a:moveTo>
                    <a:lnTo>
                      <a:pt x="2166840" y="1"/>
                    </a:lnTo>
                    <a:lnTo>
                      <a:pt x="2358317" y="214315"/>
                    </a:lnTo>
                    <a:lnTo>
                      <a:pt x="2362832" y="214315"/>
                    </a:lnTo>
                    <a:lnTo>
                      <a:pt x="2657474" y="547967"/>
                    </a:lnTo>
                    <a:lnTo>
                      <a:pt x="2657474" y="549152"/>
                    </a:lnTo>
                    <a:lnTo>
                      <a:pt x="2857500" y="773035"/>
                    </a:lnTo>
                    <a:cubicBezTo>
                      <a:pt x="2857500" y="1731382"/>
                      <a:pt x="2857501" y="2689728"/>
                      <a:pt x="2857501" y="3648075"/>
                    </a:cubicBezTo>
                    <a:lnTo>
                      <a:pt x="0" y="3648075"/>
                    </a:lnTo>
                    <a:lnTo>
                      <a:pt x="0" y="3113919"/>
                    </a:lnTo>
                    <a:lnTo>
                      <a:pt x="32106" y="3149245"/>
                    </a:lnTo>
                    <a:cubicBezTo>
                      <a:pt x="92091" y="3209229"/>
                      <a:pt x="157796" y="3263493"/>
                      <a:pt x="228333" y="3311146"/>
                    </a:cubicBezTo>
                    <a:lnTo>
                      <a:pt x="328256" y="3371851"/>
                    </a:lnTo>
                    <a:lnTo>
                      <a:pt x="337652" y="3377559"/>
                    </a:lnTo>
                    <a:cubicBezTo>
                      <a:pt x="525520" y="3479616"/>
                      <a:pt x="740813" y="3537586"/>
                      <a:pt x="969645" y="3537586"/>
                    </a:cubicBezTo>
                    <a:cubicBezTo>
                      <a:pt x="1198477" y="3537586"/>
                      <a:pt x="1413770" y="3479616"/>
                      <a:pt x="1601638" y="3377559"/>
                    </a:cubicBezTo>
                    <a:lnTo>
                      <a:pt x="1611034" y="3371851"/>
                    </a:lnTo>
                    <a:lnTo>
                      <a:pt x="2613025" y="3371851"/>
                    </a:lnTo>
                    <a:lnTo>
                      <a:pt x="2613025" y="1019176"/>
                    </a:lnTo>
                    <a:lnTo>
                      <a:pt x="1936750" y="1019176"/>
                    </a:lnTo>
                    <a:lnTo>
                      <a:pt x="1936750" y="266701"/>
                    </a:lnTo>
                    <a:lnTo>
                      <a:pt x="268604" y="266701"/>
                    </a:lnTo>
                    <a:lnTo>
                      <a:pt x="268604" y="929133"/>
                    </a:lnTo>
                    <a:lnTo>
                      <a:pt x="205473" y="967486"/>
                    </a:lnTo>
                    <a:cubicBezTo>
                      <a:pt x="134936" y="1015140"/>
                      <a:pt x="69231" y="1069403"/>
                      <a:pt x="9246" y="1129387"/>
                    </a:cubicBezTo>
                    <a:lnTo>
                      <a:pt x="0" y="1139560"/>
                    </a:lnTo>
                    <a:lnTo>
                      <a:pt x="0"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nvGrpSpPr>
              <p:cNvPr id="271" name="Group 270"/>
              <p:cNvGrpSpPr/>
              <p:nvPr/>
            </p:nvGrpSpPr>
            <p:grpSpPr>
              <a:xfrm>
                <a:off x="1805868" y="1873918"/>
                <a:ext cx="4195126" cy="3138380"/>
                <a:chOff x="1805868" y="1873918"/>
                <a:chExt cx="4195126" cy="3138380"/>
              </a:xfrm>
              <a:grpFill/>
            </p:grpSpPr>
            <p:grpSp>
              <p:nvGrpSpPr>
                <p:cNvPr id="273" name="Group 272"/>
                <p:cNvGrpSpPr/>
                <p:nvPr/>
              </p:nvGrpSpPr>
              <p:grpSpPr>
                <a:xfrm>
                  <a:off x="1805868" y="1873918"/>
                  <a:ext cx="4195126" cy="3138380"/>
                  <a:chOff x="1277882" y="2649348"/>
                  <a:chExt cx="433525" cy="324320"/>
                </a:xfrm>
                <a:grpFill/>
              </p:grpSpPr>
              <p:sp>
                <p:nvSpPr>
                  <p:cNvPr id="290" name="Oval 289"/>
                  <p:cNvSpPr/>
                  <p:nvPr/>
                </p:nvSpPr>
                <p:spPr>
                  <a:xfrm>
                    <a:off x="1433482" y="2649348"/>
                    <a:ext cx="277925" cy="277926"/>
                  </a:xfrm>
                  <a:prstGeom prst="ellipse">
                    <a:avLst/>
                  </a:prstGeom>
                  <a:grpFill/>
                  <a:ln w="12700" cap="flat" cmpd="sng" algn="ctr">
                    <a:solidFill>
                      <a:schemeClr val="bg1"/>
                    </a:solidFill>
                    <a:prstDash val="solid"/>
                    <a:miter lim="800000"/>
                  </a:ln>
                  <a:effectLst/>
                </p:spPr>
                <p:txBody>
                  <a:bodyPr rtlCol="0" anchor="ctr"/>
                  <a:lstStyle/>
                  <a:p>
                    <a:pPr algn="ctr">
                      <a:defRPr/>
                    </a:pPr>
                    <a:endParaRPr lang="en-US" kern="0">
                      <a:solidFill>
                        <a:prstClr val="white"/>
                      </a:solidFill>
                    </a:endParaRPr>
                  </a:p>
                </p:txBody>
              </p:sp>
              <p:sp>
                <p:nvSpPr>
                  <p:cNvPr id="291" name="Freeform 290"/>
                  <p:cNvSpPr/>
                  <p:nvPr/>
                </p:nvSpPr>
                <p:spPr>
                  <a:xfrm rot="2896524">
                    <a:off x="1353058" y="2839959"/>
                    <a:ext cx="58533" cy="208886"/>
                  </a:xfrm>
                  <a:custGeom>
                    <a:avLst/>
                    <a:gdLst>
                      <a:gd name="connsiteX0" fmla="*/ 200629 w 609826"/>
                      <a:gd name="connsiteY0" fmla="*/ 0 h 2271640"/>
                      <a:gd name="connsiteX1" fmla="*/ 402220 w 609826"/>
                      <a:gd name="connsiteY1" fmla="*/ 0 h 2271640"/>
                      <a:gd name="connsiteX2" fmla="*/ 402220 w 609826"/>
                      <a:gd name="connsiteY2" fmla="*/ 556256 h 2271640"/>
                      <a:gd name="connsiteX3" fmla="*/ 609826 w 609826"/>
                      <a:gd name="connsiteY3" fmla="*/ 556256 h 2271640"/>
                      <a:gd name="connsiteX4" fmla="*/ 609826 w 609826"/>
                      <a:gd name="connsiteY4" fmla="*/ 2271640 h 2271640"/>
                      <a:gd name="connsiteX5" fmla="*/ 0 w 609826"/>
                      <a:gd name="connsiteY5" fmla="*/ 2271640 h 2271640"/>
                      <a:gd name="connsiteX6" fmla="*/ 0 w 609826"/>
                      <a:gd name="connsiteY6" fmla="*/ 556256 h 2271640"/>
                      <a:gd name="connsiteX7" fmla="*/ 200629 w 609826"/>
                      <a:gd name="connsiteY7" fmla="*/ 556256 h 2271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6" h="2271640">
                        <a:moveTo>
                          <a:pt x="200629" y="0"/>
                        </a:moveTo>
                        <a:lnTo>
                          <a:pt x="402220" y="0"/>
                        </a:lnTo>
                        <a:lnTo>
                          <a:pt x="402220" y="556256"/>
                        </a:lnTo>
                        <a:lnTo>
                          <a:pt x="609826" y="556256"/>
                        </a:lnTo>
                        <a:lnTo>
                          <a:pt x="609826" y="2271640"/>
                        </a:lnTo>
                        <a:lnTo>
                          <a:pt x="0" y="2271640"/>
                        </a:lnTo>
                        <a:lnTo>
                          <a:pt x="0" y="556256"/>
                        </a:lnTo>
                        <a:lnTo>
                          <a:pt x="200629" y="556256"/>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274" name="Freeform 150"/>
                <p:cNvSpPr>
                  <a:spLocks/>
                </p:cNvSpPr>
                <p:nvPr/>
              </p:nvSpPr>
              <p:spPr bwMode="auto">
                <a:xfrm>
                  <a:off x="3925858" y="2518946"/>
                  <a:ext cx="2545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5" name="Freeform 151"/>
                <p:cNvSpPr>
                  <a:spLocks/>
                </p:cNvSpPr>
                <p:nvPr/>
              </p:nvSpPr>
              <p:spPr bwMode="auto">
                <a:xfrm>
                  <a:off x="4327735" y="2518946"/>
                  <a:ext cx="2545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6" name="Freeform 152"/>
                <p:cNvSpPr>
                  <a:spLocks/>
                </p:cNvSpPr>
                <p:nvPr/>
              </p:nvSpPr>
              <p:spPr bwMode="auto">
                <a:xfrm>
                  <a:off x="4702821" y="2518946"/>
                  <a:ext cx="2545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7" name="Freeform 153"/>
                <p:cNvSpPr>
                  <a:spLocks/>
                </p:cNvSpPr>
                <p:nvPr/>
              </p:nvSpPr>
              <p:spPr bwMode="auto">
                <a:xfrm>
                  <a:off x="5118099" y="2518946"/>
                  <a:ext cx="2411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8" name="Freeform 154"/>
                <p:cNvSpPr>
                  <a:spLocks/>
                </p:cNvSpPr>
                <p:nvPr/>
              </p:nvSpPr>
              <p:spPr bwMode="auto">
                <a:xfrm>
                  <a:off x="3925858" y="2907423"/>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9" name="Freeform 155"/>
                <p:cNvSpPr>
                  <a:spLocks/>
                </p:cNvSpPr>
                <p:nvPr/>
              </p:nvSpPr>
              <p:spPr bwMode="auto">
                <a:xfrm>
                  <a:off x="4327735" y="2907423"/>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0" name="Freeform 156"/>
                <p:cNvSpPr>
                  <a:spLocks/>
                </p:cNvSpPr>
                <p:nvPr/>
              </p:nvSpPr>
              <p:spPr bwMode="auto">
                <a:xfrm>
                  <a:off x="4702821" y="2907423"/>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1" name="Freeform 157"/>
                <p:cNvSpPr>
                  <a:spLocks/>
                </p:cNvSpPr>
                <p:nvPr/>
              </p:nvSpPr>
              <p:spPr bwMode="auto">
                <a:xfrm>
                  <a:off x="5118099" y="2907423"/>
                  <a:ext cx="2411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2" name="Freeform 158"/>
                <p:cNvSpPr>
                  <a:spLocks/>
                </p:cNvSpPr>
                <p:nvPr/>
              </p:nvSpPr>
              <p:spPr bwMode="auto">
                <a:xfrm>
                  <a:off x="3925858" y="3309301"/>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3" name="Freeform 159"/>
                <p:cNvSpPr>
                  <a:spLocks/>
                </p:cNvSpPr>
                <p:nvPr/>
              </p:nvSpPr>
              <p:spPr bwMode="auto">
                <a:xfrm>
                  <a:off x="4327735" y="3309301"/>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4" name="Freeform 160"/>
                <p:cNvSpPr>
                  <a:spLocks/>
                </p:cNvSpPr>
                <p:nvPr/>
              </p:nvSpPr>
              <p:spPr bwMode="auto">
                <a:xfrm>
                  <a:off x="4702821" y="3309301"/>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5" name="Freeform 161"/>
                <p:cNvSpPr>
                  <a:spLocks/>
                </p:cNvSpPr>
                <p:nvPr/>
              </p:nvSpPr>
              <p:spPr bwMode="auto">
                <a:xfrm>
                  <a:off x="5118099" y="3309301"/>
                  <a:ext cx="2411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6" name="Freeform 162"/>
                <p:cNvSpPr>
                  <a:spLocks/>
                </p:cNvSpPr>
                <p:nvPr/>
              </p:nvSpPr>
              <p:spPr bwMode="auto">
                <a:xfrm>
                  <a:off x="3925858" y="3697787"/>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7" name="Freeform 163"/>
                <p:cNvSpPr>
                  <a:spLocks/>
                </p:cNvSpPr>
                <p:nvPr/>
              </p:nvSpPr>
              <p:spPr bwMode="auto">
                <a:xfrm>
                  <a:off x="4327735" y="3697787"/>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8" name="Freeform 164"/>
                <p:cNvSpPr>
                  <a:spLocks/>
                </p:cNvSpPr>
                <p:nvPr/>
              </p:nvSpPr>
              <p:spPr bwMode="auto">
                <a:xfrm>
                  <a:off x="4702821" y="3697787"/>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9" name="Freeform 165"/>
                <p:cNvSpPr>
                  <a:spLocks/>
                </p:cNvSpPr>
                <p:nvPr/>
              </p:nvSpPr>
              <p:spPr bwMode="auto">
                <a:xfrm>
                  <a:off x="5118099" y="3697787"/>
                  <a:ext cx="2411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sp>
            <p:nvSpPr>
              <p:cNvPr id="272" name="Right Triangle 271"/>
              <p:cNvSpPr/>
              <p:nvPr/>
            </p:nvSpPr>
            <p:spPr>
              <a:xfrm>
                <a:off x="5798344" y="1438275"/>
                <a:ext cx="442436" cy="466725"/>
              </a:xfrm>
              <a:prstGeom prst="rtTriangl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230" name="Freeform 229"/>
            <p:cNvSpPr/>
            <p:nvPr/>
          </p:nvSpPr>
          <p:spPr>
            <a:xfrm rot="18999791">
              <a:off x="7143833" y="4035733"/>
              <a:ext cx="319187" cy="555943"/>
            </a:xfrm>
            <a:custGeom>
              <a:avLst/>
              <a:gdLst>
                <a:gd name="connsiteX0" fmla="*/ 1792357 w 2278359"/>
                <a:gd name="connsiteY0" fmla="*/ 471044 h 3989954"/>
                <a:gd name="connsiteX1" fmla="*/ 434587 w 2278359"/>
                <a:gd name="connsiteY1" fmla="*/ 510467 h 3989954"/>
                <a:gd name="connsiteX2" fmla="*/ 474013 w 2278359"/>
                <a:gd name="connsiteY2" fmla="*/ 1868237 h 3989954"/>
                <a:gd name="connsiteX3" fmla="*/ 1831783 w 2278359"/>
                <a:gd name="connsiteY3" fmla="*/ 1828814 h 3989954"/>
                <a:gd name="connsiteX4" fmla="*/ 1792357 w 2278359"/>
                <a:gd name="connsiteY4" fmla="*/ 471044 h 3989954"/>
                <a:gd name="connsiteX5" fmla="*/ 1885333 w 2278359"/>
                <a:gd name="connsiteY5" fmla="*/ 283261 h 3989954"/>
                <a:gd name="connsiteX6" fmla="*/ 1969376 w 2278359"/>
                <a:gd name="connsiteY6" fmla="*/ 365568 h 3989954"/>
                <a:gd name="connsiteX7" fmla="*/ 1919239 w 2278359"/>
                <a:gd name="connsiteY7" fmla="*/ 2004733 h 3989954"/>
                <a:gd name="connsiteX8" fmla="*/ 1321847 w 2278359"/>
                <a:gd name="connsiteY8" fmla="*/ 2304377 h 3989954"/>
                <a:gd name="connsiteX9" fmla="*/ 1255970 w 2278359"/>
                <a:gd name="connsiteY9" fmla="*/ 2308700 h 3989954"/>
                <a:gd name="connsiteX10" fmla="*/ 1255970 w 2278359"/>
                <a:gd name="connsiteY10" fmla="*/ 2543326 h 3989954"/>
                <a:gd name="connsiteX11" fmla="*/ 1309237 w 2278359"/>
                <a:gd name="connsiteY11" fmla="*/ 2582393 h 3989954"/>
                <a:gd name="connsiteX12" fmla="*/ 1395670 w 2278359"/>
                <a:gd name="connsiteY12" fmla="*/ 2815036 h 3989954"/>
                <a:gd name="connsiteX13" fmla="*/ 1369365 w 2278359"/>
                <a:gd name="connsiteY13" fmla="*/ 3675091 h 3989954"/>
                <a:gd name="connsiteX14" fmla="*/ 1040345 w 2278359"/>
                <a:gd name="connsiteY14" fmla="*/ 3989794 h 3989954"/>
                <a:gd name="connsiteX15" fmla="*/ 1040345 w 2278359"/>
                <a:gd name="connsiteY15" fmla="*/ 3989790 h 3989954"/>
                <a:gd name="connsiteX16" fmla="*/ 731192 w 2278359"/>
                <a:gd name="connsiteY16" fmla="*/ 3654862 h 3989954"/>
                <a:gd name="connsiteX17" fmla="*/ 757502 w 2278359"/>
                <a:gd name="connsiteY17" fmla="*/ 2794811 h 3989954"/>
                <a:gd name="connsiteX18" fmla="*/ 857986 w 2278359"/>
                <a:gd name="connsiteY18" fmla="*/ 2568093 h 3989954"/>
                <a:gd name="connsiteX19" fmla="*/ 934106 w 2278359"/>
                <a:gd name="connsiteY19" fmla="*/ 2519287 h 3989954"/>
                <a:gd name="connsiteX20" fmla="*/ 934106 w 2278359"/>
                <a:gd name="connsiteY20" fmla="*/ 2296711 h 3989954"/>
                <a:gd name="connsiteX21" fmla="*/ 886906 w 2278359"/>
                <a:gd name="connsiteY21" fmla="*/ 2290589 h 3989954"/>
                <a:gd name="connsiteX22" fmla="*/ 308981 w 2278359"/>
                <a:gd name="connsiteY22" fmla="*/ 1953696 h 3989954"/>
                <a:gd name="connsiteX23" fmla="*/ 359117 w 2278359"/>
                <a:gd name="connsiteY23" fmla="*/ 314532 h 3989954"/>
                <a:gd name="connsiteX24" fmla="*/ 1885333 w 2278359"/>
                <a:gd name="connsiteY24" fmla="*/ 283261 h 398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78359" h="3989954">
                  <a:moveTo>
                    <a:pt x="1792357" y="471044"/>
                  </a:moveTo>
                  <a:cubicBezTo>
                    <a:pt x="1406533" y="106992"/>
                    <a:pt x="798638" y="124643"/>
                    <a:pt x="434587" y="510467"/>
                  </a:cubicBezTo>
                  <a:cubicBezTo>
                    <a:pt x="70537" y="896291"/>
                    <a:pt x="88188" y="1504185"/>
                    <a:pt x="474013" y="1868237"/>
                  </a:cubicBezTo>
                  <a:cubicBezTo>
                    <a:pt x="859838" y="2232288"/>
                    <a:pt x="1467733" y="2214638"/>
                    <a:pt x="1831783" y="1828814"/>
                  </a:cubicBezTo>
                  <a:cubicBezTo>
                    <a:pt x="2195834" y="1442990"/>
                    <a:pt x="2178182" y="835095"/>
                    <a:pt x="1792357" y="471044"/>
                  </a:cubicBezTo>
                  <a:close/>
                  <a:moveTo>
                    <a:pt x="1885333" y="283261"/>
                  </a:moveTo>
                  <a:cubicBezTo>
                    <a:pt x="1914390" y="308960"/>
                    <a:pt x="1942450" y="336397"/>
                    <a:pt x="1969376" y="365568"/>
                  </a:cubicBezTo>
                  <a:cubicBezTo>
                    <a:pt x="2400194" y="832304"/>
                    <a:pt x="2377747" y="1566184"/>
                    <a:pt x="1919239" y="2004733"/>
                  </a:cubicBezTo>
                  <a:cubicBezTo>
                    <a:pt x="1747300" y="2169194"/>
                    <a:pt x="1538456" y="2268763"/>
                    <a:pt x="1321847" y="2304377"/>
                  </a:cubicBezTo>
                  <a:lnTo>
                    <a:pt x="1255970" y="2308700"/>
                  </a:lnTo>
                  <a:lnTo>
                    <a:pt x="1255970" y="2543326"/>
                  </a:lnTo>
                  <a:lnTo>
                    <a:pt x="1309237" y="2582393"/>
                  </a:lnTo>
                  <a:cubicBezTo>
                    <a:pt x="1365185" y="2643003"/>
                    <a:pt x="1398412" y="2725341"/>
                    <a:pt x="1395670" y="2815036"/>
                  </a:cubicBezTo>
                  <a:lnTo>
                    <a:pt x="1369365" y="3675091"/>
                  </a:lnTo>
                  <a:cubicBezTo>
                    <a:pt x="1363875" y="3854485"/>
                    <a:pt x="1216570" y="3995377"/>
                    <a:pt x="1040345" y="3989794"/>
                  </a:cubicBezTo>
                  <a:lnTo>
                    <a:pt x="1040345" y="3989790"/>
                  </a:lnTo>
                  <a:cubicBezTo>
                    <a:pt x="864115" y="3984202"/>
                    <a:pt x="725707" y="3834251"/>
                    <a:pt x="731192" y="3654862"/>
                  </a:cubicBezTo>
                  <a:lnTo>
                    <a:pt x="757502" y="2794811"/>
                  </a:lnTo>
                  <a:cubicBezTo>
                    <a:pt x="760244" y="2705112"/>
                    <a:pt x="798445" y="2625041"/>
                    <a:pt x="857986" y="2568093"/>
                  </a:cubicBezTo>
                  <a:lnTo>
                    <a:pt x="934106" y="2519287"/>
                  </a:lnTo>
                  <a:lnTo>
                    <a:pt x="934106" y="2296711"/>
                  </a:lnTo>
                  <a:lnTo>
                    <a:pt x="886906" y="2290589"/>
                  </a:lnTo>
                  <a:cubicBezTo>
                    <a:pt x="672890" y="2241330"/>
                    <a:pt x="470536" y="2128727"/>
                    <a:pt x="308981" y="1953696"/>
                  </a:cubicBezTo>
                  <a:cubicBezTo>
                    <a:pt x="-121834" y="1486961"/>
                    <a:pt x="-99387" y="753081"/>
                    <a:pt x="359117" y="314532"/>
                  </a:cubicBezTo>
                  <a:cubicBezTo>
                    <a:pt x="788968" y="-96612"/>
                    <a:pt x="1449465" y="-102226"/>
                    <a:pt x="1885333" y="283261"/>
                  </a:cubicBezTo>
                  <a:close/>
                </a:path>
              </a:pathLst>
            </a:custGeom>
            <a:solidFill>
              <a:srgbClr val="00B050"/>
            </a:solid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nvGrpSpPr>
            <p:cNvPr id="231" name="Group 230"/>
            <p:cNvGrpSpPr/>
            <p:nvPr/>
          </p:nvGrpSpPr>
          <p:grpSpPr>
            <a:xfrm>
              <a:off x="7116895" y="2133605"/>
              <a:ext cx="373062" cy="477984"/>
              <a:chOff x="945387" y="5316120"/>
              <a:chExt cx="724244" cy="927936"/>
            </a:xfrm>
            <a:solidFill>
              <a:srgbClr val="00B0F0"/>
            </a:solidFill>
            <a:effectLst/>
          </p:grpSpPr>
          <p:sp>
            <p:nvSpPr>
              <p:cNvPr id="268" name="Freeform 267"/>
              <p:cNvSpPr>
                <a:spLocks/>
              </p:cNvSpPr>
              <p:nvPr/>
            </p:nvSpPr>
            <p:spPr bwMode="auto">
              <a:xfrm>
                <a:off x="945387" y="5390981"/>
                <a:ext cx="724244" cy="853075"/>
              </a:xfrm>
              <a:custGeom>
                <a:avLst/>
                <a:gdLst>
                  <a:gd name="connsiteX0" fmla="*/ 130573 w 724244"/>
                  <a:gd name="connsiteY0" fmla="*/ 677238 h 853075"/>
                  <a:gd name="connsiteX1" fmla="*/ 600635 w 724244"/>
                  <a:gd name="connsiteY1" fmla="*/ 677238 h 853075"/>
                  <a:gd name="connsiteX2" fmla="*/ 604117 w 724244"/>
                  <a:gd name="connsiteY2" fmla="*/ 680720 h 853075"/>
                  <a:gd name="connsiteX3" fmla="*/ 604117 w 724244"/>
                  <a:gd name="connsiteY3" fmla="*/ 694647 h 853075"/>
                  <a:gd name="connsiteX4" fmla="*/ 600635 w 724244"/>
                  <a:gd name="connsiteY4" fmla="*/ 698129 h 853075"/>
                  <a:gd name="connsiteX5" fmla="*/ 130573 w 724244"/>
                  <a:gd name="connsiteY5" fmla="*/ 698129 h 853075"/>
                  <a:gd name="connsiteX6" fmla="*/ 127091 w 724244"/>
                  <a:gd name="connsiteY6" fmla="*/ 694647 h 853075"/>
                  <a:gd name="connsiteX7" fmla="*/ 127091 w 724244"/>
                  <a:gd name="connsiteY7" fmla="*/ 680720 h 853075"/>
                  <a:gd name="connsiteX8" fmla="*/ 130573 w 724244"/>
                  <a:gd name="connsiteY8" fmla="*/ 677238 h 853075"/>
                  <a:gd name="connsiteX9" fmla="*/ 130573 w 724244"/>
                  <a:gd name="connsiteY9" fmla="*/ 551889 h 853075"/>
                  <a:gd name="connsiteX10" fmla="*/ 600635 w 724244"/>
                  <a:gd name="connsiteY10" fmla="*/ 551889 h 853075"/>
                  <a:gd name="connsiteX11" fmla="*/ 604117 w 724244"/>
                  <a:gd name="connsiteY11" fmla="*/ 555371 h 853075"/>
                  <a:gd name="connsiteX12" fmla="*/ 604117 w 724244"/>
                  <a:gd name="connsiteY12" fmla="*/ 569298 h 853075"/>
                  <a:gd name="connsiteX13" fmla="*/ 600635 w 724244"/>
                  <a:gd name="connsiteY13" fmla="*/ 572780 h 853075"/>
                  <a:gd name="connsiteX14" fmla="*/ 130573 w 724244"/>
                  <a:gd name="connsiteY14" fmla="*/ 572780 h 853075"/>
                  <a:gd name="connsiteX15" fmla="*/ 127091 w 724244"/>
                  <a:gd name="connsiteY15" fmla="*/ 569298 h 853075"/>
                  <a:gd name="connsiteX16" fmla="*/ 127091 w 724244"/>
                  <a:gd name="connsiteY16" fmla="*/ 555371 h 853075"/>
                  <a:gd name="connsiteX17" fmla="*/ 130573 w 724244"/>
                  <a:gd name="connsiteY17" fmla="*/ 551889 h 853075"/>
                  <a:gd name="connsiteX18" fmla="*/ 130283 w 724244"/>
                  <a:gd name="connsiteY18" fmla="*/ 428279 h 853075"/>
                  <a:gd name="connsiteX19" fmla="*/ 600925 w 724244"/>
                  <a:gd name="connsiteY19" fmla="*/ 428279 h 853075"/>
                  <a:gd name="connsiteX20" fmla="*/ 604117 w 724244"/>
                  <a:gd name="connsiteY20" fmla="*/ 431471 h 853075"/>
                  <a:gd name="connsiteX21" fmla="*/ 604117 w 724244"/>
                  <a:gd name="connsiteY21" fmla="*/ 444238 h 853075"/>
                  <a:gd name="connsiteX22" fmla="*/ 600925 w 724244"/>
                  <a:gd name="connsiteY22" fmla="*/ 447430 h 853075"/>
                  <a:gd name="connsiteX23" fmla="*/ 130283 w 724244"/>
                  <a:gd name="connsiteY23" fmla="*/ 447430 h 853075"/>
                  <a:gd name="connsiteX24" fmla="*/ 127091 w 724244"/>
                  <a:gd name="connsiteY24" fmla="*/ 444238 h 853075"/>
                  <a:gd name="connsiteX25" fmla="*/ 127091 w 724244"/>
                  <a:gd name="connsiteY25" fmla="*/ 431471 h 853075"/>
                  <a:gd name="connsiteX26" fmla="*/ 130283 w 724244"/>
                  <a:gd name="connsiteY26" fmla="*/ 428279 h 853075"/>
                  <a:gd name="connsiteX27" fmla="*/ 130573 w 724244"/>
                  <a:gd name="connsiteY27" fmla="*/ 302929 h 853075"/>
                  <a:gd name="connsiteX28" fmla="*/ 600635 w 724244"/>
                  <a:gd name="connsiteY28" fmla="*/ 302929 h 853075"/>
                  <a:gd name="connsiteX29" fmla="*/ 604117 w 724244"/>
                  <a:gd name="connsiteY29" fmla="*/ 306411 h 853075"/>
                  <a:gd name="connsiteX30" fmla="*/ 604117 w 724244"/>
                  <a:gd name="connsiteY30" fmla="*/ 320338 h 853075"/>
                  <a:gd name="connsiteX31" fmla="*/ 600635 w 724244"/>
                  <a:gd name="connsiteY31" fmla="*/ 323820 h 853075"/>
                  <a:gd name="connsiteX32" fmla="*/ 130573 w 724244"/>
                  <a:gd name="connsiteY32" fmla="*/ 323820 h 853075"/>
                  <a:gd name="connsiteX33" fmla="*/ 127091 w 724244"/>
                  <a:gd name="connsiteY33" fmla="*/ 320338 h 853075"/>
                  <a:gd name="connsiteX34" fmla="*/ 127091 w 724244"/>
                  <a:gd name="connsiteY34" fmla="*/ 306411 h 853075"/>
                  <a:gd name="connsiteX35" fmla="*/ 130573 w 724244"/>
                  <a:gd name="connsiteY35" fmla="*/ 302929 h 853075"/>
                  <a:gd name="connsiteX36" fmla="*/ 130573 w 724244"/>
                  <a:gd name="connsiteY36" fmla="*/ 177579 h 853075"/>
                  <a:gd name="connsiteX37" fmla="*/ 600635 w 724244"/>
                  <a:gd name="connsiteY37" fmla="*/ 177579 h 853075"/>
                  <a:gd name="connsiteX38" fmla="*/ 604117 w 724244"/>
                  <a:gd name="connsiteY38" fmla="*/ 181061 h 853075"/>
                  <a:gd name="connsiteX39" fmla="*/ 604117 w 724244"/>
                  <a:gd name="connsiteY39" fmla="*/ 194988 h 853075"/>
                  <a:gd name="connsiteX40" fmla="*/ 600635 w 724244"/>
                  <a:gd name="connsiteY40" fmla="*/ 198470 h 853075"/>
                  <a:gd name="connsiteX41" fmla="*/ 130573 w 724244"/>
                  <a:gd name="connsiteY41" fmla="*/ 198470 h 853075"/>
                  <a:gd name="connsiteX42" fmla="*/ 127091 w 724244"/>
                  <a:gd name="connsiteY42" fmla="*/ 194988 h 853075"/>
                  <a:gd name="connsiteX43" fmla="*/ 127091 w 724244"/>
                  <a:gd name="connsiteY43" fmla="*/ 181061 h 853075"/>
                  <a:gd name="connsiteX44" fmla="*/ 130573 w 724244"/>
                  <a:gd name="connsiteY44" fmla="*/ 177579 h 853075"/>
                  <a:gd name="connsiteX45" fmla="*/ 48748 w 724244"/>
                  <a:gd name="connsiteY45" fmla="*/ 45266 h 853075"/>
                  <a:gd name="connsiteX46" fmla="*/ 48748 w 724244"/>
                  <a:gd name="connsiteY46" fmla="*/ 783437 h 853075"/>
                  <a:gd name="connsiteX47" fmla="*/ 675497 w 724244"/>
                  <a:gd name="connsiteY47" fmla="*/ 783437 h 853075"/>
                  <a:gd name="connsiteX48" fmla="*/ 675497 w 724244"/>
                  <a:gd name="connsiteY48" fmla="*/ 45266 h 853075"/>
                  <a:gd name="connsiteX49" fmla="*/ 55245 w 724244"/>
                  <a:gd name="connsiteY49" fmla="*/ 0 h 853075"/>
                  <a:gd name="connsiteX50" fmla="*/ 668999 w 724244"/>
                  <a:gd name="connsiteY50" fmla="*/ 0 h 853075"/>
                  <a:gd name="connsiteX51" fmla="*/ 724244 w 724244"/>
                  <a:gd name="connsiteY51" fmla="*/ 55245 h 853075"/>
                  <a:gd name="connsiteX52" fmla="*/ 724244 w 724244"/>
                  <a:gd name="connsiteY52" fmla="*/ 797830 h 853075"/>
                  <a:gd name="connsiteX53" fmla="*/ 668999 w 724244"/>
                  <a:gd name="connsiteY53" fmla="*/ 853075 h 853075"/>
                  <a:gd name="connsiteX54" fmla="*/ 55245 w 724244"/>
                  <a:gd name="connsiteY54" fmla="*/ 853075 h 853075"/>
                  <a:gd name="connsiteX55" fmla="*/ 0 w 724244"/>
                  <a:gd name="connsiteY55" fmla="*/ 797830 h 853075"/>
                  <a:gd name="connsiteX56" fmla="*/ 0 w 724244"/>
                  <a:gd name="connsiteY56" fmla="*/ 55245 h 853075"/>
                  <a:gd name="connsiteX57" fmla="*/ 55245 w 724244"/>
                  <a:gd name="connsiteY57" fmla="*/ 0 h 85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24244" h="853075">
                    <a:moveTo>
                      <a:pt x="130573" y="677238"/>
                    </a:moveTo>
                    <a:lnTo>
                      <a:pt x="600635" y="677238"/>
                    </a:lnTo>
                    <a:cubicBezTo>
                      <a:pt x="602558" y="677238"/>
                      <a:pt x="604117" y="678797"/>
                      <a:pt x="604117" y="680720"/>
                    </a:cubicBezTo>
                    <a:lnTo>
                      <a:pt x="604117" y="694647"/>
                    </a:lnTo>
                    <a:cubicBezTo>
                      <a:pt x="604117" y="696570"/>
                      <a:pt x="602558" y="698129"/>
                      <a:pt x="600635" y="698129"/>
                    </a:cubicBezTo>
                    <a:lnTo>
                      <a:pt x="130573" y="698129"/>
                    </a:lnTo>
                    <a:cubicBezTo>
                      <a:pt x="128650" y="698129"/>
                      <a:pt x="127091" y="696570"/>
                      <a:pt x="127091" y="694647"/>
                    </a:cubicBezTo>
                    <a:lnTo>
                      <a:pt x="127091" y="680720"/>
                    </a:lnTo>
                    <a:cubicBezTo>
                      <a:pt x="127091" y="678797"/>
                      <a:pt x="128650" y="677238"/>
                      <a:pt x="130573" y="677238"/>
                    </a:cubicBezTo>
                    <a:close/>
                    <a:moveTo>
                      <a:pt x="130573" y="551889"/>
                    </a:moveTo>
                    <a:lnTo>
                      <a:pt x="600635" y="551889"/>
                    </a:lnTo>
                    <a:cubicBezTo>
                      <a:pt x="602558" y="551889"/>
                      <a:pt x="604117" y="553448"/>
                      <a:pt x="604117" y="555371"/>
                    </a:cubicBezTo>
                    <a:lnTo>
                      <a:pt x="604117" y="569298"/>
                    </a:lnTo>
                    <a:cubicBezTo>
                      <a:pt x="604117" y="571221"/>
                      <a:pt x="602558" y="572780"/>
                      <a:pt x="600635" y="572780"/>
                    </a:cubicBezTo>
                    <a:lnTo>
                      <a:pt x="130573" y="572780"/>
                    </a:lnTo>
                    <a:cubicBezTo>
                      <a:pt x="128650" y="572780"/>
                      <a:pt x="127091" y="571221"/>
                      <a:pt x="127091" y="569298"/>
                    </a:cubicBezTo>
                    <a:lnTo>
                      <a:pt x="127091" y="555371"/>
                    </a:lnTo>
                    <a:cubicBezTo>
                      <a:pt x="127091" y="553448"/>
                      <a:pt x="128650" y="551889"/>
                      <a:pt x="130573" y="551889"/>
                    </a:cubicBezTo>
                    <a:close/>
                    <a:moveTo>
                      <a:pt x="130283" y="428279"/>
                    </a:moveTo>
                    <a:lnTo>
                      <a:pt x="600925" y="428279"/>
                    </a:lnTo>
                    <a:cubicBezTo>
                      <a:pt x="602688" y="428279"/>
                      <a:pt x="604117" y="429708"/>
                      <a:pt x="604117" y="431471"/>
                    </a:cubicBezTo>
                    <a:lnTo>
                      <a:pt x="604117" y="444238"/>
                    </a:lnTo>
                    <a:cubicBezTo>
                      <a:pt x="604117" y="446001"/>
                      <a:pt x="602688" y="447430"/>
                      <a:pt x="600925" y="447430"/>
                    </a:cubicBezTo>
                    <a:lnTo>
                      <a:pt x="130283" y="447430"/>
                    </a:lnTo>
                    <a:cubicBezTo>
                      <a:pt x="128520" y="447430"/>
                      <a:pt x="127091" y="446001"/>
                      <a:pt x="127091" y="444238"/>
                    </a:cubicBezTo>
                    <a:lnTo>
                      <a:pt x="127091" y="431471"/>
                    </a:lnTo>
                    <a:cubicBezTo>
                      <a:pt x="127091" y="429708"/>
                      <a:pt x="128520" y="428279"/>
                      <a:pt x="130283" y="428279"/>
                    </a:cubicBezTo>
                    <a:close/>
                    <a:moveTo>
                      <a:pt x="130573" y="302929"/>
                    </a:moveTo>
                    <a:lnTo>
                      <a:pt x="600635" y="302929"/>
                    </a:lnTo>
                    <a:cubicBezTo>
                      <a:pt x="602558" y="302929"/>
                      <a:pt x="604117" y="304488"/>
                      <a:pt x="604117" y="306411"/>
                    </a:cubicBezTo>
                    <a:lnTo>
                      <a:pt x="604117" y="320338"/>
                    </a:lnTo>
                    <a:cubicBezTo>
                      <a:pt x="604117" y="322261"/>
                      <a:pt x="602558" y="323820"/>
                      <a:pt x="600635" y="323820"/>
                    </a:cubicBezTo>
                    <a:lnTo>
                      <a:pt x="130573" y="323820"/>
                    </a:lnTo>
                    <a:cubicBezTo>
                      <a:pt x="128650" y="323820"/>
                      <a:pt x="127091" y="322261"/>
                      <a:pt x="127091" y="320338"/>
                    </a:cubicBezTo>
                    <a:lnTo>
                      <a:pt x="127091" y="306411"/>
                    </a:lnTo>
                    <a:cubicBezTo>
                      <a:pt x="127091" y="304488"/>
                      <a:pt x="128650" y="302929"/>
                      <a:pt x="130573" y="302929"/>
                    </a:cubicBezTo>
                    <a:close/>
                    <a:moveTo>
                      <a:pt x="130573" y="177579"/>
                    </a:moveTo>
                    <a:lnTo>
                      <a:pt x="600635" y="177579"/>
                    </a:lnTo>
                    <a:cubicBezTo>
                      <a:pt x="602558" y="177579"/>
                      <a:pt x="604117" y="179138"/>
                      <a:pt x="604117" y="181061"/>
                    </a:cubicBezTo>
                    <a:lnTo>
                      <a:pt x="604117" y="194988"/>
                    </a:lnTo>
                    <a:cubicBezTo>
                      <a:pt x="604117" y="196911"/>
                      <a:pt x="602558" y="198470"/>
                      <a:pt x="600635" y="198470"/>
                    </a:cubicBezTo>
                    <a:lnTo>
                      <a:pt x="130573" y="198470"/>
                    </a:lnTo>
                    <a:cubicBezTo>
                      <a:pt x="128650" y="198470"/>
                      <a:pt x="127091" y="196911"/>
                      <a:pt x="127091" y="194988"/>
                    </a:cubicBezTo>
                    <a:lnTo>
                      <a:pt x="127091" y="181061"/>
                    </a:lnTo>
                    <a:cubicBezTo>
                      <a:pt x="127091" y="179138"/>
                      <a:pt x="128650" y="177579"/>
                      <a:pt x="130573" y="177579"/>
                    </a:cubicBezTo>
                    <a:close/>
                    <a:moveTo>
                      <a:pt x="48748" y="45266"/>
                    </a:moveTo>
                    <a:lnTo>
                      <a:pt x="48748" y="783437"/>
                    </a:lnTo>
                    <a:lnTo>
                      <a:pt x="675497" y="783437"/>
                    </a:lnTo>
                    <a:lnTo>
                      <a:pt x="675497" y="45266"/>
                    </a:lnTo>
                    <a:close/>
                    <a:moveTo>
                      <a:pt x="55245" y="0"/>
                    </a:moveTo>
                    <a:lnTo>
                      <a:pt x="668999" y="0"/>
                    </a:lnTo>
                    <a:cubicBezTo>
                      <a:pt x="699510" y="0"/>
                      <a:pt x="724244" y="24734"/>
                      <a:pt x="724244" y="55245"/>
                    </a:cubicBezTo>
                    <a:lnTo>
                      <a:pt x="724244" y="797830"/>
                    </a:lnTo>
                    <a:cubicBezTo>
                      <a:pt x="724244" y="828341"/>
                      <a:pt x="699510" y="853075"/>
                      <a:pt x="668999" y="853075"/>
                    </a:cubicBezTo>
                    <a:lnTo>
                      <a:pt x="55245" y="853075"/>
                    </a:lnTo>
                    <a:cubicBezTo>
                      <a:pt x="24734" y="853075"/>
                      <a:pt x="0" y="828341"/>
                      <a:pt x="0" y="797830"/>
                    </a:cubicBezTo>
                    <a:lnTo>
                      <a:pt x="0" y="55245"/>
                    </a:lnTo>
                    <a:cubicBezTo>
                      <a:pt x="0" y="24734"/>
                      <a:pt x="24734" y="0"/>
                      <a:pt x="5524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a:solidFill>
                    <a:prstClr val="black"/>
                  </a:solidFill>
                </a:endParaRPr>
              </a:p>
            </p:txBody>
          </p:sp>
          <p:sp>
            <p:nvSpPr>
              <p:cNvPr id="269" name="Freeform 142"/>
              <p:cNvSpPr>
                <a:spLocks/>
              </p:cNvSpPr>
              <p:nvPr/>
            </p:nvSpPr>
            <p:spPr bwMode="auto">
              <a:xfrm>
                <a:off x="1138635" y="5316120"/>
                <a:ext cx="337749" cy="158428"/>
              </a:xfrm>
              <a:custGeom>
                <a:avLst/>
                <a:gdLst>
                  <a:gd name="T0" fmla="*/ 44 w 194"/>
                  <a:gd name="T1" fmla="*/ 0 h 91"/>
                  <a:gd name="T2" fmla="*/ 149 w 194"/>
                  <a:gd name="T3" fmla="*/ 0 h 91"/>
                  <a:gd name="T4" fmla="*/ 149 w 194"/>
                  <a:gd name="T5" fmla="*/ 17 h 91"/>
                  <a:gd name="T6" fmla="*/ 194 w 194"/>
                  <a:gd name="T7" fmla="*/ 17 h 91"/>
                  <a:gd name="T8" fmla="*/ 194 w 194"/>
                  <a:gd name="T9" fmla="*/ 91 h 91"/>
                  <a:gd name="T10" fmla="*/ 0 w 194"/>
                  <a:gd name="T11" fmla="*/ 91 h 91"/>
                  <a:gd name="T12" fmla="*/ 0 w 194"/>
                  <a:gd name="T13" fmla="*/ 17 h 91"/>
                  <a:gd name="T14" fmla="*/ 44 w 194"/>
                  <a:gd name="T15" fmla="*/ 17 h 91"/>
                  <a:gd name="T16" fmla="*/ 44 w 19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91">
                    <a:moveTo>
                      <a:pt x="44" y="0"/>
                    </a:moveTo>
                    <a:lnTo>
                      <a:pt x="149" y="0"/>
                    </a:lnTo>
                    <a:lnTo>
                      <a:pt x="149" y="17"/>
                    </a:lnTo>
                    <a:lnTo>
                      <a:pt x="194" y="17"/>
                    </a:lnTo>
                    <a:lnTo>
                      <a:pt x="194" y="91"/>
                    </a:lnTo>
                    <a:lnTo>
                      <a:pt x="0" y="91"/>
                    </a:lnTo>
                    <a:lnTo>
                      <a:pt x="0" y="17"/>
                    </a:lnTo>
                    <a:lnTo>
                      <a:pt x="44" y="17"/>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sp>
          <p:nvSpPr>
            <p:cNvPr id="232" name="Freeform 231"/>
            <p:cNvSpPr/>
            <p:nvPr/>
          </p:nvSpPr>
          <p:spPr>
            <a:xfrm flipV="1">
              <a:off x="5802309" y="3195513"/>
              <a:ext cx="466124" cy="413691"/>
            </a:xfrm>
            <a:custGeom>
              <a:avLst/>
              <a:gdLst>
                <a:gd name="connsiteX0" fmla="*/ 1356363 w 3056554"/>
                <a:gd name="connsiteY0" fmla="*/ 2712728 h 2712728"/>
                <a:gd name="connsiteX1" fmla="*/ 2705723 w 3056554"/>
                <a:gd name="connsiteY1" fmla="*/ 1495044 h 2712728"/>
                <a:gd name="connsiteX2" fmla="*/ 2712682 w 3056554"/>
                <a:gd name="connsiteY2" fmla="*/ 1357244 h 2712728"/>
                <a:gd name="connsiteX3" fmla="*/ 3056554 w 3056554"/>
                <a:gd name="connsiteY3" fmla="*/ 1357244 h 2712728"/>
                <a:gd name="connsiteX4" fmla="*/ 2510720 w 3056554"/>
                <a:gd name="connsiteY4" fmla="*/ 646797 h 2712728"/>
                <a:gd name="connsiteX5" fmla="*/ 2497427 w 3056554"/>
                <a:gd name="connsiteY5" fmla="*/ 624914 h 2712728"/>
                <a:gd name="connsiteX6" fmla="*/ 2495733 w 3056554"/>
                <a:gd name="connsiteY6" fmla="*/ 627290 h 2712728"/>
                <a:gd name="connsiteX7" fmla="*/ 2453973 w 3056554"/>
                <a:gd name="connsiteY7" fmla="*/ 572935 h 2712728"/>
                <a:gd name="connsiteX8" fmla="*/ 1859652 w 3056554"/>
                <a:gd name="connsiteY8" fmla="*/ 1357244 h 2712728"/>
                <a:gd name="connsiteX9" fmla="*/ 2185066 w 3056554"/>
                <a:gd name="connsiteY9" fmla="*/ 1357244 h 2712728"/>
                <a:gd name="connsiteX10" fmla="*/ 2180832 w 3056554"/>
                <a:gd name="connsiteY10" fmla="*/ 1441099 h 2712728"/>
                <a:gd name="connsiteX11" fmla="*/ 1356363 w 3056554"/>
                <a:gd name="connsiteY11" fmla="*/ 2185113 h 2712728"/>
                <a:gd name="connsiteX12" fmla="*/ 527615 w 3056554"/>
                <a:gd name="connsiteY12" fmla="*/ 1356364 h 2712728"/>
                <a:gd name="connsiteX13" fmla="*/ 1356363 w 3056554"/>
                <a:gd name="connsiteY13" fmla="*/ 527615 h 2712728"/>
                <a:gd name="connsiteX14" fmla="*/ 1913595 w 3056554"/>
                <a:gd name="connsiteY14" fmla="*/ 742909 h 2712728"/>
                <a:gd name="connsiteX15" fmla="*/ 1975473 w 3056554"/>
                <a:gd name="connsiteY15" fmla="*/ 806281 h 2712728"/>
                <a:gd name="connsiteX16" fmla="*/ 2286122 w 3056554"/>
                <a:gd name="connsiteY16" fmla="*/ 370559 h 2712728"/>
                <a:gd name="connsiteX17" fmla="*/ 2268351 w 3056554"/>
                <a:gd name="connsiteY17" fmla="*/ 352359 h 2712728"/>
                <a:gd name="connsiteX18" fmla="*/ 1356363 w 3056554"/>
                <a:gd name="connsiteY18" fmla="*/ 0 h 2712728"/>
                <a:gd name="connsiteX19" fmla="*/ 0 w 3056554"/>
                <a:gd name="connsiteY19" fmla="*/ 1356364 h 2712728"/>
                <a:gd name="connsiteX20" fmla="*/ 1356363 w 3056554"/>
                <a:gd name="connsiteY20" fmla="*/ 2712728 h 271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56554" h="2712728">
                  <a:moveTo>
                    <a:pt x="1356363" y="2712728"/>
                  </a:moveTo>
                  <a:cubicBezTo>
                    <a:pt x="2058643" y="2712728"/>
                    <a:pt x="2636264" y="2178999"/>
                    <a:pt x="2705723" y="1495044"/>
                  </a:cubicBezTo>
                  <a:lnTo>
                    <a:pt x="2712682" y="1357244"/>
                  </a:lnTo>
                  <a:lnTo>
                    <a:pt x="3056554" y="1357244"/>
                  </a:lnTo>
                  <a:lnTo>
                    <a:pt x="2510720" y="646797"/>
                  </a:lnTo>
                  <a:lnTo>
                    <a:pt x="2497427" y="624914"/>
                  </a:lnTo>
                  <a:lnTo>
                    <a:pt x="2495733" y="627290"/>
                  </a:lnTo>
                  <a:lnTo>
                    <a:pt x="2453973" y="572935"/>
                  </a:lnTo>
                  <a:lnTo>
                    <a:pt x="1859652" y="1357244"/>
                  </a:lnTo>
                  <a:lnTo>
                    <a:pt x="2185066" y="1357244"/>
                  </a:lnTo>
                  <a:lnTo>
                    <a:pt x="2180832" y="1441099"/>
                  </a:lnTo>
                  <a:cubicBezTo>
                    <a:pt x="2138392" y="1859000"/>
                    <a:pt x="1785461" y="2185113"/>
                    <a:pt x="1356363" y="2185113"/>
                  </a:cubicBezTo>
                  <a:cubicBezTo>
                    <a:pt x="898658" y="2185113"/>
                    <a:pt x="527615" y="1814069"/>
                    <a:pt x="527615" y="1356364"/>
                  </a:cubicBezTo>
                  <a:cubicBezTo>
                    <a:pt x="527615" y="898659"/>
                    <a:pt x="898658" y="527615"/>
                    <a:pt x="1356363" y="527615"/>
                  </a:cubicBezTo>
                  <a:cubicBezTo>
                    <a:pt x="1570912" y="527615"/>
                    <a:pt x="1766420" y="609143"/>
                    <a:pt x="1913595" y="742909"/>
                  </a:cubicBezTo>
                  <a:lnTo>
                    <a:pt x="1975473" y="806281"/>
                  </a:lnTo>
                  <a:lnTo>
                    <a:pt x="2286122" y="370559"/>
                  </a:lnTo>
                  <a:lnTo>
                    <a:pt x="2268351" y="352359"/>
                  </a:lnTo>
                  <a:cubicBezTo>
                    <a:pt x="2027478" y="133432"/>
                    <a:pt x="1707503" y="0"/>
                    <a:pt x="1356363" y="0"/>
                  </a:cubicBezTo>
                  <a:cubicBezTo>
                    <a:pt x="607264" y="0"/>
                    <a:pt x="0" y="607265"/>
                    <a:pt x="0" y="1356364"/>
                  </a:cubicBezTo>
                  <a:cubicBezTo>
                    <a:pt x="0" y="2105463"/>
                    <a:pt x="607264" y="2712728"/>
                    <a:pt x="1356363" y="2712728"/>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233" name="Freeform 232"/>
            <p:cNvSpPr/>
            <p:nvPr/>
          </p:nvSpPr>
          <p:spPr>
            <a:xfrm flipV="1">
              <a:off x="5775317" y="4088711"/>
              <a:ext cx="520109" cy="414306"/>
            </a:xfrm>
            <a:custGeom>
              <a:avLst/>
              <a:gdLst>
                <a:gd name="connsiteX0" fmla="*/ 282746 w 2754814"/>
                <a:gd name="connsiteY0" fmla="*/ 1099280 h 2194413"/>
                <a:gd name="connsiteX1" fmla="*/ 709657 w 2754814"/>
                <a:gd name="connsiteY1" fmla="*/ 1099280 h 2194413"/>
                <a:gd name="connsiteX2" fmla="*/ 709448 w 2754814"/>
                <a:gd name="connsiteY2" fmla="*/ 1097207 h 2194413"/>
                <a:gd name="connsiteX3" fmla="*/ 1379849 w 2754814"/>
                <a:gd name="connsiteY3" fmla="*/ 426804 h 2194413"/>
                <a:gd name="connsiteX4" fmla="*/ 1830612 w 2754814"/>
                <a:gd name="connsiteY4" fmla="*/ 600963 h 2194413"/>
                <a:gd name="connsiteX5" fmla="*/ 1874686 w 2754814"/>
                <a:gd name="connsiteY5" fmla="*/ 646102 h 2194413"/>
                <a:gd name="connsiteX6" fmla="*/ 2128534 w 2754814"/>
                <a:gd name="connsiteY6" fmla="*/ 296683 h 2194413"/>
                <a:gd name="connsiteX7" fmla="*/ 2077774 w 2754814"/>
                <a:gd name="connsiteY7" fmla="*/ 250548 h 2194413"/>
                <a:gd name="connsiteX8" fmla="*/ 1379848 w 2754814"/>
                <a:gd name="connsiteY8" fmla="*/ 0 h 2194413"/>
                <a:gd name="connsiteX9" fmla="*/ 282642 w 2754814"/>
                <a:gd name="connsiteY9" fmla="*/ 1097207 h 2194413"/>
                <a:gd name="connsiteX10" fmla="*/ 473751 w 2754814"/>
                <a:gd name="connsiteY10" fmla="*/ 1737746 h 2194413"/>
                <a:gd name="connsiteX11" fmla="*/ 955866 w 2754814"/>
                <a:gd name="connsiteY11" fmla="*/ 1099280 h 2194413"/>
                <a:gd name="connsiteX12" fmla="*/ 0 w 2754814"/>
                <a:gd name="connsiteY12" fmla="*/ 1099280 h 2194413"/>
                <a:gd name="connsiteX13" fmla="*/ 1379848 w 2754814"/>
                <a:gd name="connsiteY13" fmla="*/ 2194413 h 2194413"/>
                <a:gd name="connsiteX14" fmla="*/ 2471390 w 2754814"/>
                <a:gd name="connsiteY14" fmla="*/ 1209390 h 2194413"/>
                <a:gd name="connsiteX15" fmla="*/ 2477038 w 2754814"/>
                <a:gd name="connsiteY15" fmla="*/ 1097545 h 2194413"/>
                <a:gd name="connsiteX16" fmla="*/ 2754814 w 2754814"/>
                <a:gd name="connsiteY16" fmla="*/ 1097545 h 2194413"/>
                <a:gd name="connsiteX17" fmla="*/ 2263727 w 2754814"/>
                <a:gd name="connsiteY17" fmla="*/ 444792 h 2194413"/>
                <a:gd name="connsiteX18" fmla="*/ 1776328 w 2754814"/>
                <a:gd name="connsiteY18" fmla="*/ 1097545 h 2194413"/>
                <a:gd name="connsiteX19" fmla="*/ 2050217 w 2754814"/>
                <a:gd name="connsiteY19" fmla="*/ 1097545 h 2194413"/>
                <a:gd name="connsiteX20" fmla="*/ 2036631 w 2754814"/>
                <a:gd name="connsiteY20" fmla="*/ 1232316 h 2194413"/>
                <a:gd name="connsiteX21" fmla="*/ 1379849 w 2754814"/>
                <a:gd name="connsiteY21" fmla="*/ 1767609 h 2194413"/>
                <a:gd name="connsiteX22" fmla="*/ 929086 w 2754814"/>
                <a:gd name="connsiteY22" fmla="*/ 1593451 h 2194413"/>
                <a:gd name="connsiteX23" fmla="*/ 882169 w 2754814"/>
                <a:gd name="connsiteY23" fmla="*/ 1544239 h 2194413"/>
                <a:gd name="connsiteX24" fmla="*/ 626243 w 2754814"/>
                <a:gd name="connsiteY24" fmla="*/ 1893260 h 2194413"/>
                <a:gd name="connsiteX25" fmla="*/ 681923 w 2754814"/>
                <a:gd name="connsiteY25" fmla="*/ 1943865 h 2194413"/>
                <a:gd name="connsiteX26" fmla="*/ 1379848 w 2754814"/>
                <a:gd name="connsiteY26" fmla="*/ 2194413 h 219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754814" h="2194413">
                  <a:moveTo>
                    <a:pt x="282746" y="1099280"/>
                  </a:moveTo>
                  <a:lnTo>
                    <a:pt x="709657" y="1099280"/>
                  </a:lnTo>
                  <a:lnTo>
                    <a:pt x="709448" y="1097207"/>
                  </a:lnTo>
                  <a:cubicBezTo>
                    <a:pt x="709448" y="726954"/>
                    <a:pt x="1009597" y="426804"/>
                    <a:pt x="1379849" y="426804"/>
                  </a:cubicBezTo>
                  <a:cubicBezTo>
                    <a:pt x="1553404" y="426804"/>
                    <a:pt x="1711556" y="492756"/>
                    <a:pt x="1830612" y="600963"/>
                  </a:cubicBezTo>
                  <a:lnTo>
                    <a:pt x="1874686" y="646102"/>
                  </a:lnTo>
                  <a:lnTo>
                    <a:pt x="2128534" y="296683"/>
                  </a:lnTo>
                  <a:lnTo>
                    <a:pt x="2077774" y="250548"/>
                  </a:lnTo>
                  <a:cubicBezTo>
                    <a:pt x="1888111" y="94026"/>
                    <a:pt x="1644960" y="0"/>
                    <a:pt x="1379848" y="0"/>
                  </a:cubicBezTo>
                  <a:cubicBezTo>
                    <a:pt x="773878" y="0"/>
                    <a:pt x="282642" y="491237"/>
                    <a:pt x="282642" y="1097207"/>
                  </a:cubicBezTo>
                  <a:close/>
                  <a:moveTo>
                    <a:pt x="473751" y="1737746"/>
                  </a:moveTo>
                  <a:lnTo>
                    <a:pt x="955866" y="1099280"/>
                  </a:lnTo>
                  <a:lnTo>
                    <a:pt x="0" y="1099280"/>
                  </a:lnTo>
                  <a:close/>
                  <a:moveTo>
                    <a:pt x="1379848" y="2194413"/>
                  </a:moveTo>
                  <a:cubicBezTo>
                    <a:pt x="1947946" y="2194413"/>
                    <a:pt x="2415202" y="1762663"/>
                    <a:pt x="2471390" y="1209390"/>
                  </a:cubicBezTo>
                  <a:lnTo>
                    <a:pt x="2477038" y="1097545"/>
                  </a:lnTo>
                  <a:lnTo>
                    <a:pt x="2754814" y="1097545"/>
                  </a:lnTo>
                  <a:lnTo>
                    <a:pt x="2263727" y="444792"/>
                  </a:lnTo>
                  <a:lnTo>
                    <a:pt x="1776328" y="1097545"/>
                  </a:lnTo>
                  <a:lnTo>
                    <a:pt x="2050217" y="1097545"/>
                  </a:lnTo>
                  <a:lnTo>
                    <a:pt x="2036631" y="1232316"/>
                  </a:lnTo>
                  <a:cubicBezTo>
                    <a:pt x="1974118" y="1537807"/>
                    <a:pt x="1703819" y="1767609"/>
                    <a:pt x="1379849" y="1767609"/>
                  </a:cubicBezTo>
                  <a:cubicBezTo>
                    <a:pt x="1206293" y="1767609"/>
                    <a:pt x="1048141" y="1701658"/>
                    <a:pt x="929086" y="1593451"/>
                  </a:cubicBezTo>
                  <a:lnTo>
                    <a:pt x="882169" y="1544239"/>
                  </a:lnTo>
                  <a:lnTo>
                    <a:pt x="626243" y="1893260"/>
                  </a:lnTo>
                  <a:lnTo>
                    <a:pt x="681923" y="1943865"/>
                  </a:lnTo>
                  <a:cubicBezTo>
                    <a:pt x="871584" y="2100387"/>
                    <a:pt x="1114736" y="2194413"/>
                    <a:pt x="1379848" y="2194413"/>
                  </a:cubicBezTo>
                  <a:close/>
                </a:path>
              </a:pathLst>
            </a:cu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grpSp>
          <p:nvGrpSpPr>
            <p:cNvPr id="234" name="Group 233"/>
            <p:cNvGrpSpPr/>
            <p:nvPr/>
          </p:nvGrpSpPr>
          <p:grpSpPr>
            <a:xfrm>
              <a:off x="5806686" y="4946380"/>
              <a:ext cx="457371" cy="439077"/>
              <a:chOff x="3204066" y="2440823"/>
              <a:chExt cx="1226268" cy="1178286"/>
            </a:xfrm>
            <a:solidFill>
              <a:srgbClr val="F01D18"/>
            </a:solidFill>
          </p:grpSpPr>
          <p:sp>
            <p:nvSpPr>
              <p:cNvPr id="265" name="Freeform 264"/>
              <p:cNvSpPr/>
              <p:nvPr/>
            </p:nvSpPr>
            <p:spPr>
              <a:xfrm>
                <a:off x="3519571" y="2440823"/>
                <a:ext cx="869306" cy="404503"/>
              </a:xfrm>
              <a:custGeom>
                <a:avLst/>
                <a:gdLst>
                  <a:gd name="connsiteX0" fmla="*/ 714942 w 869306"/>
                  <a:gd name="connsiteY0" fmla="*/ 0 h 404503"/>
                  <a:gd name="connsiteX1" fmla="*/ 869306 w 869306"/>
                  <a:gd name="connsiteY1" fmla="*/ 360325 h 404503"/>
                  <a:gd name="connsiteX2" fmla="*/ 469089 w 869306"/>
                  <a:gd name="connsiteY2" fmla="*/ 404503 h 404503"/>
                  <a:gd name="connsiteX3" fmla="*/ 534087 w 869306"/>
                  <a:gd name="connsiteY3" fmla="*/ 297561 h 404503"/>
                  <a:gd name="connsiteX4" fmla="*/ 519875 w 869306"/>
                  <a:gd name="connsiteY4" fmla="*/ 288625 h 404503"/>
                  <a:gd name="connsiteX5" fmla="*/ 210991 w 869306"/>
                  <a:gd name="connsiteY5" fmla="*/ 295886 h 404503"/>
                  <a:gd name="connsiteX6" fmla="*/ 132961 w 869306"/>
                  <a:gd name="connsiteY6" fmla="*/ 356725 h 404503"/>
                  <a:gd name="connsiteX7" fmla="*/ 128933 w 869306"/>
                  <a:gd name="connsiteY7" fmla="*/ 361673 h 404503"/>
                  <a:gd name="connsiteX8" fmla="*/ 0 w 869306"/>
                  <a:gd name="connsiteY8" fmla="*/ 194337 h 404503"/>
                  <a:gd name="connsiteX9" fmla="*/ 19113 w 869306"/>
                  <a:gd name="connsiteY9" fmla="*/ 176030 h 404503"/>
                  <a:gd name="connsiteX10" fmla="*/ 108342 w 869306"/>
                  <a:gd name="connsiteY10" fmla="*/ 113313 h 404503"/>
                  <a:gd name="connsiteX11" fmla="*/ 613875 w 869306"/>
                  <a:gd name="connsiteY11" fmla="*/ 101429 h 404503"/>
                  <a:gd name="connsiteX12" fmla="*/ 643246 w 869306"/>
                  <a:gd name="connsiteY12" fmla="*/ 117962 h 404503"/>
                  <a:gd name="connsiteX13" fmla="*/ 714942 w 869306"/>
                  <a:gd name="connsiteY13" fmla="*/ 0 h 404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9306" h="404503">
                    <a:moveTo>
                      <a:pt x="714942" y="0"/>
                    </a:moveTo>
                    <a:lnTo>
                      <a:pt x="869306" y="360325"/>
                    </a:lnTo>
                    <a:lnTo>
                      <a:pt x="469089" y="404503"/>
                    </a:lnTo>
                    <a:lnTo>
                      <a:pt x="534087" y="297561"/>
                    </a:lnTo>
                    <a:lnTo>
                      <a:pt x="519875" y="288625"/>
                    </a:lnTo>
                    <a:cubicBezTo>
                      <a:pt x="425452" y="241317"/>
                      <a:pt x="309979" y="240232"/>
                      <a:pt x="210991" y="295886"/>
                    </a:cubicBezTo>
                    <a:cubicBezTo>
                      <a:pt x="181294" y="312583"/>
                      <a:pt x="155190" y="333200"/>
                      <a:pt x="132961" y="356725"/>
                    </a:cubicBezTo>
                    <a:lnTo>
                      <a:pt x="128933" y="361673"/>
                    </a:lnTo>
                    <a:lnTo>
                      <a:pt x="0" y="194337"/>
                    </a:lnTo>
                    <a:lnTo>
                      <a:pt x="19113" y="176030"/>
                    </a:lnTo>
                    <a:cubicBezTo>
                      <a:pt x="46152" y="152600"/>
                      <a:pt x="75941" y="131530"/>
                      <a:pt x="108342" y="113313"/>
                    </a:cubicBezTo>
                    <a:cubicBezTo>
                      <a:pt x="270350" y="22227"/>
                      <a:pt x="459337" y="24003"/>
                      <a:pt x="613875" y="101429"/>
                    </a:cubicBezTo>
                    <a:lnTo>
                      <a:pt x="643246" y="117962"/>
                    </a:lnTo>
                    <a:lnTo>
                      <a:pt x="71494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6" name="Freeform 265"/>
              <p:cNvSpPr/>
              <p:nvPr/>
            </p:nvSpPr>
            <p:spPr>
              <a:xfrm>
                <a:off x="3204066" y="2705422"/>
                <a:ext cx="612491" cy="832499"/>
              </a:xfrm>
              <a:custGeom>
                <a:avLst/>
                <a:gdLst>
                  <a:gd name="connsiteX0" fmla="*/ 247865 w 612491"/>
                  <a:gd name="connsiteY0" fmla="*/ 0 h 832499"/>
                  <a:gd name="connsiteX1" fmla="*/ 483503 w 612491"/>
                  <a:gd name="connsiteY1" fmla="*/ 317615 h 832499"/>
                  <a:gd name="connsiteX2" fmla="*/ 360194 w 612491"/>
                  <a:gd name="connsiteY2" fmla="*/ 318866 h 832499"/>
                  <a:gd name="connsiteX3" fmla="*/ 360732 w 612491"/>
                  <a:gd name="connsiteY3" fmla="*/ 355000 h 832499"/>
                  <a:gd name="connsiteX4" fmla="*/ 400956 w 612491"/>
                  <a:gd name="connsiteY4" fmla="*/ 479297 h 832499"/>
                  <a:gd name="connsiteX5" fmla="*/ 583865 w 612491"/>
                  <a:gd name="connsiteY5" fmla="*/ 630233 h 832499"/>
                  <a:gd name="connsiteX6" fmla="*/ 612491 w 612491"/>
                  <a:gd name="connsiteY6" fmla="*/ 637888 h 832499"/>
                  <a:gd name="connsiteX7" fmla="*/ 529832 w 612491"/>
                  <a:gd name="connsiteY7" fmla="*/ 832499 h 832499"/>
                  <a:gd name="connsiteX8" fmla="*/ 481406 w 612491"/>
                  <a:gd name="connsiteY8" fmla="*/ 815433 h 832499"/>
                  <a:gd name="connsiteX9" fmla="*/ 218383 w 612491"/>
                  <a:gd name="connsiteY9" fmla="*/ 581945 h 832499"/>
                  <a:gd name="connsiteX10" fmla="*/ 149249 w 612491"/>
                  <a:gd name="connsiteY10" fmla="*/ 326377 h 832499"/>
                  <a:gd name="connsiteX11" fmla="*/ 149430 w 612491"/>
                  <a:gd name="connsiteY11" fmla="*/ 321005 h 832499"/>
                  <a:gd name="connsiteX12" fmla="*/ 0 w 612491"/>
                  <a:gd name="connsiteY12" fmla="*/ 322521 h 832499"/>
                  <a:gd name="connsiteX13" fmla="*/ 247865 w 612491"/>
                  <a:gd name="connsiteY13" fmla="*/ 0 h 83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2491" h="832499">
                    <a:moveTo>
                      <a:pt x="247865" y="0"/>
                    </a:moveTo>
                    <a:lnTo>
                      <a:pt x="483503" y="317615"/>
                    </a:lnTo>
                    <a:lnTo>
                      <a:pt x="360194" y="318866"/>
                    </a:lnTo>
                    <a:lnTo>
                      <a:pt x="360732" y="355000"/>
                    </a:lnTo>
                    <a:cubicBezTo>
                      <a:pt x="365510" y="397469"/>
                      <a:pt x="378694" y="439702"/>
                      <a:pt x="400956" y="479297"/>
                    </a:cubicBezTo>
                    <a:cubicBezTo>
                      <a:pt x="442696" y="553539"/>
                      <a:pt x="508944" y="605330"/>
                      <a:pt x="583865" y="630233"/>
                    </a:cubicBezTo>
                    <a:lnTo>
                      <a:pt x="612491" y="637888"/>
                    </a:lnTo>
                    <a:lnTo>
                      <a:pt x="529832" y="832499"/>
                    </a:lnTo>
                    <a:lnTo>
                      <a:pt x="481406" y="815433"/>
                    </a:lnTo>
                    <a:cubicBezTo>
                      <a:pt x="373837" y="770895"/>
                      <a:pt x="279866" y="691301"/>
                      <a:pt x="218383" y="581945"/>
                    </a:cubicBezTo>
                    <a:cubicBezTo>
                      <a:pt x="172840" y="500941"/>
                      <a:pt x="150512" y="413192"/>
                      <a:pt x="149249" y="326377"/>
                    </a:cubicBezTo>
                    <a:lnTo>
                      <a:pt x="149430" y="321005"/>
                    </a:lnTo>
                    <a:lnTo>
                      <a:pt x="0" y="322521"/>
                    </a:lnTo>
                    <a:lnTo>
                      <a:pt x="24786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7" name="Freeform 266"/>
              <p:cNvSpPr/>
              <p:nvPr/>
            </p:nvSpPr>
            <p:spPr>
              <a:xfrm>
                <a:off x="3835907" y="2908620"/>
                <a:ext cx="594427" cy="710489"/>
              </a:xfrm>
              <a:custGeom>
                <a:avLst/>
                <a:gdLst>
                  <a:gd name="connsiteX0" fmla="*/ 581904 w 594427"/>
                  <a:gd name="connsiteY0" fmla="*/ 0 h 710489"/>
                  <a:gd name="connsiteX1" fmla="*/ 589877 w 594427"/>
                  <a:gd name="connsiteY1" fmla="*/ 44641 h 710489"/>
                  <a:gd name="connsiteX2" fmla="*/ 355648 w 594427"/>
                  <a:gd name="connsiteY2" fmla="*/ 562185 h 710489"/>
                  <a:gd name="connsiteX3" fmla="*/ 320924 w 594427"/>
                  <a:gd name="connsiteY3" fmla="*/ 583506 h 710489"/>
                  <a:gd name="connsiteX4" fmla="*/ 392794 w 594427"/>
                  <a:gd name="connsiteY4" fmla="*/ 710489 h 710489"/>
                  <a:gd name="connsiteX5" fmla="*/ 0 w 594427"/>
                  <a:gd name="connsiteY5" fmla="*/ 659135 h 710489"/>
                  <a:gd name="connsiteX6" fmla="*/ 154640 w 594427"/>
                  <a:gd name="connsiteY6" fmla="*/ 289703 h 710489"/>
                  <a:gd name="connsiteX7" fmla="*/ 217753 w 594427"/>
                  <a:gd name="connsiteY7" fmla="*/ 401215 h 710489"/>
                  <a:gd name="connsiteX8" fmla="*/ 262173 w 594427"/>
                  <a:gd name="connsiteY8" fmla="*/ 371219 h 710489"/>
                  <a:gd name="connsiteX9" fmla="*/ 377718 w 594427"/>
                  <a:gd name="connsiteY9" fmla="*/ 46158 h 710489"/>
                  <a:gd name="connsiteX10" fmla="*/ 371924 w 594427"/>
                  <a:gd name="connsiteY10" fmla="*/ 24425 h 710489"/>
                  <a:gd name="connsiteX11" fmla="*/ 581904 w 594427"/>
                  <a:gd name="connsiteY11" fmla="*/ 0 h 710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4427" h="710489">
                    <a:moveTo>
                      <a:pt x="581904" y="0"/>
                    </a:moveTo>
                    <a:lnTo>
                      <a:pt x="589877" y="44641"/>
                    </a:lnTo>
                    <a:cubicBezTo>
                      <a:pt x="615905" y="243051"/>
                      <a:pt x="529271" y="446108"/>
                      <a:pt x="355648" y="562185"/>
                    </a:cubicBezTo>
                    <a:lnTo>
                      <a:pt x="320924" y="583506"/>
                    </a:lnTo>
                    <a:lnTo>
                      <a:pt x="392794" y="710489"/>
                    </a:lnTo>
                    <a:lnTo>
                      <a:pt x="0" y="659135"/>
                    </a:lnTo>
                    <a:lnTo>
                      <a:pt x="154640" y="289703"/>
                    </a:lnTo>
                    <a:lnTo>
                      <a:pt x="217753" y="401215"/>
                    </a:lnTo>
                    <a:lnTo>
                      <a:pt x="262173" y="371219"/>
                    </a:lnTo>
                    <a:cubicBezTo>
                      <a:pt x="359702" y="292933"/>
                      <a:pt x="403376" y="166165"/>
                      <a:pt x="377718" y="46158"/>
                    </a:cubicBezTo>
                    <a:lnTo>
                      <a:pt x="371924" y="24425"/>
                    </a:lnTo>
                    <a:lnTo>
                      <a:pt x="58190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35" name="Freeform 234"/>
            <p:cNvSpPr/>
            <p:nvPr/>
          </p:nvSpPr>
          <p:spPr>
            <a:xfrm>
              <a:off x="5838689" y="2133605"/>
              <a:ext cx="393365" cy="442302"/>
            </a:xfrm>
            <a:custGeom>
              <a:avLst/>
              <a:gdLst>
                <a:gd name="connsiteX0" fmla="*/ 1897662 w 3780078"/>
                <a:gd name="connsiteY0" fmla="*/ 0 h 4250336"/>
                <a:gd name="connsiteX1" fmla="*/ 2972868 w 3780078"/>
                <a:gd name="connsiteY1" fmla="*/ 813128 h 4250336"/>
                <a:gd name="connsiteX2" fmla="*/ 1897662 w 3780078"/>
                <a:gd name="connsiteY2" fmla="*/ 1685532 h 4250336"/>
                <a:gd name="connsiteX3" fmla="*/ 1897662 w 3780078"/>
                <a:gd name="connsiteY3" fmla="*/ 1205857 h 4250336"/>
                <a:gd name="connsiteX4" fmla="*/ 1890038 w 3780078"/>
                <a:gd name="connsiteY4" fmla="*/ 1205472 h 4250336"/>
                <a:gd name="connsiteX5" fmla="*/ 735210 w 3780078"/>
                <a:gd name="connsiteY5" fmla="*/ 2360299 h 4250336"/>
                <a:gd name="connsiteX6" fmla="*/ 1890038 w 3780078"/>
                <a:gd name="connsiteY6" fmla="*/ 3515126 h 4250336"/>
                <a:gd name="connsiteX7" fmla="*/ 3044866 w 3780078"/>
                <a:gd name="connsiteY7" fmla="*/ 2360299 h 4250336"/>
                <a:gd name="connsiteX8" fmla="*/ 3043879 w 3780078"/>
                <a:gd name="connsiteY8" fmla="*/ 2346061 h 4250336"/>
                <a:gd name="connsiteX9" fmla="*/ 3779169 w 3780078"/>
                <a:gd name="connsiteY9" fmla="*/ 2345882 h 4250336"/>
                <a:gd name="connsiteX10" fmla="*/ 3780078 w 3780078"/>
                <a:gd name="connsiteY10" fmla="*/ 2360299 h 4250336"/>
                <a:gd name="connsiteX11" fmla="*/ 1890039 w 3780078"/>
                <a:gd name="connsiteY11" fmla="*/ 4250336 h 4250336"/>
                <a:gd name="connsiteX12" fmla="*/ 0 w 3780078"/>
                <a:gd name="connsiteY12" fmla="*/ 2360299 h 4250336"/>
                <a:gd name="connsiteX13" fmla="*/ 1890039 w 3780078"/>
                <a:gd name="connsiteY13" fmla="*/ 470262 h 4250336"/>
                <a:gd name="connsiteX14" fmla="*/ 1897662 w 3780078"/>
                <a:gd name="connsiteY14" fmla="*/ 470647 h 425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80078" h="4250336">
                  <a:moveTo>
                    <a:pt x="1897662" y="0"/>
                  </a:moveTo>
                  <a:lnTo>
                    <a:pt x="2972868" y="813128"/>
                  </a:lnTo>
                  <a:lnTo>
                    <a:pt x="1897662" y="1685532"/>
                  </a:lnTo>
                  <a:lnTo>
                    <a:pt x="1897662" y="1205857"/>
                  </a:lnTo>
                  <a:lnTo>
                    <a:pt x="1890038" y="1205472"/>
                  </a:lnTo>
                  <a:cubicBezTo>
                    <a:pt x="1252244" y="1205472"/>
                    <a:pt x="735210" y="1722506"/>
                    <a:pt x="735210" y="2360299"/>
                  </a:cubicBezTo>
                  <a:cubicBezTo>
                    <a:pt x="735210" y="2998092"/>
                    <a:pt x="1252244" y="3515126"/>
                    <a:pt x="1890038" y="3515126"/>
                  </a:cubicBezTo>
                  <a:cubicBezTo>
                    <a:pt x="2527832" y="3515126"/>
                    <a:pt x="3044866" y="2998092"/>
                    <a:pt x="3044866" y="2360299"/>
                  </a:cubicBezTo>
                  <a:lnTo>
                    <a:pt x="3043879" y="2346061"/>
                  </a:lnTo>
                  <a:lnTo>
                    <a:pt x="3779169" y="2345882"/>
                  </a:lnTo>
                  <a:lnTo>
                    <a:pt x="3780078" y="2360299"/>
                  </a:lnTo>
                  <a:cubicBezTo>
                    <a:pt x="3780078" y="3404138"/>
                    <a:pt x="2933879" y="4250336"/>
                    <a:pt x="1890039" y="4250336"/>
                  </a:cubicBezTo>
                  <a:cubicBezTo>
                    <a:pt x="846199" y="4250336"/>
                    <a:pt x="0" y="3404138"/>
                    <a:pt x="0" y="2360299"/>
                  </a:cubicBezTo>
                  <a:cubicBezTo>
                    <a:pt x="0" y="1316460"/>
                    <a:pt x="846199" y="470262"/>
                    <a:pt x="1890039" y="470262"/>
                  </a:cubicBezTo>
                  <a:lnTo>
                    <a:pt x="1897662" y="470647"/>
                  </a:ln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grpSp>
          <p:nvGrpSpPr>
            <p:cNvPr id="236" name="Group 235"/>
            <p:cNvGrpSpPr/>
            <p:nvPr/>
          </p:nvGrpSpPr>
          <p:grpSpPr>
            <a:xfrm>
              <a:off x="8181419" y="3962177"/>
              <a:ext cx="339847" cy="579251"/>
              <a:chOff x="4636886" y="-259441"/>
              <a:chExt cx="1992514" cy="3375032"/>
            </a:xfrm>
            <a:solidFill>
              <a:srgbClr val="00B050"/>
            </a:solidFill>
            <a:effectLst/>
          </p:grpSpPr>
          <p:sp>
            <p:nvSpPr>
              <p:cNvPr id="260" name="Freeform 259"/>
              <p:cNvSpPr/>
              <p:nvPr/>
            </p:nvSpPr>
            <p:spPr>
              <a:xfrm>
                <a:off x="4636886" y="-259441"/>
                <a:ext cx="1992514" cy="2649377"/>
              </a:xfrm>
              <a:custGeom>
                <a:avLst/>
                <a:gdLst>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449849 w 594360"/>
                  <a:gd name="connsiteY7" fmla="*/ 796197 h 796197"/>
                  <a:gd name="connsiteX8" fmla="*/ 151085 w 594360"/>
                  <a:gd name="connsiteY8" fmla="*/ 796197 h 796197"/>
                  <a:gd name="connsiteX9" fmla="*/ 148020 w 594360"/>
                  <a:gd name="connsiteY9" fmla="*/ 790300 h 796197"/>
                  <a:gd name="connsiteX10" fmla="*/ 142217 w 594360"/>
                  <a:gd name="connsiteY10" fmla="*/ 760285 h 796197"/>
                  <a:gd name="connsiteX11" fmla="*/ 142217 w 594360"/>
                  <a:gd name="connsiteY11" fmla="*/ 746742 h 796197"/>
                  <a:gd name="connsiteX12" fmla="*/ 142392 w 594360"/>
                  <a:gd name="connsiteY12" fmla="*/ 742958 h 796197"/>
                  <a:gd name="connsiteX13" fmla="*/ 142217 w 594360"/>
                  <a:gd name="connsiteY13" fmla="*/ 739174 h 796197"/>
                  <a:gd name="connsiteX14" fmla="*/ 142217 w 594360"/>
                  <a:gd name="connsiteY14" fmla="*/ 731190 h 796197"/>
                  <a:gd name="connsiteX15" fmla="*/ 141846 w 594360"/>
                  <a:gd name="connsiteY15" fmla="*/ 731190 h 796197"/>
                  <a:gd name="connsiteX16" fmla="*/ 70797 w 594360"/>
                  <a:gd name="connsiteY16" fmla="*/ 532723 h 796197"/>
                  <a:gd name="connsiteX17" fmla="*/ 0 w 594360"/>
                  <a:gd name="connsiteY17" fmla="*/ 323481 h 796197"/>
                  <a:gd name="connsiteX18" fmla="*/ 297180 w 594360"/>
                  <a:gd name="connsiteY18" fmla="*/ 0 h 796197"/>
                  <a:gd name="connsiteX19" fmla="*/ 301384 w 594360"/>
                  <a:gd name="connsiteY19" fmla="*/ 412734 h 796197"/>
                  <a:gd name="connsiteX20" fmla="*/ 185182 w 594360"/>
                  <a:gd name="connsiteY20" fmla="*/ 498941 h 796197"/>
                  <a:gd name="connsiteX21" fmla="*/ 214494 w 594360"/>
                  <a:gd name="connsiteY21" fmla="*/ 581485 h 796197"/>
                  <a:gd name="connsiteX22" fmla="*/ 261148 w 594360"/>
                  <a:gd name="connsiteY22" fmla="*/ 668827 h 796197"/>
                  <a:gd name="connsiteX23" fmla="*/ 343788 w 594360"/>
                  <a:gd name="connsiteY23" fmla="*/ 670252 h 796197"/>
                  <a:gd name="connsiteX24" fmla="*/ 383138 w 594360"/>
                  <a:gd name="connsiteY24" fmla="*/ 579544 h 796197"/>
                  <a:gd name="connsiteX25" fmla="*/ 409034 w 594360"/>
                  <a:gd name="connsiteY25" fmla="*/ 501173 h 796197"/>
                  <a:gd name="connsiteX26" fmla="*/ 301384 w 594360"/>
                  <a:gd name="connsiteY26" fmla="*/ 412734 h 796197"/>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449849 w 594360"/>
                  <a:gd name="connsiteY7" fmla="*/ 796197 h 796197"/>
                  <a:gd name="connsiteX8" fmla="*/ 151085 w 594360"/>
                  <a:gd name="connsiteY8" fmla="*/ 796197 h 796197"/>
                  <a:gd name="connsiteX9" fmla="*/ 148020 w 594360"/>
                  <a:gd name="connsiteY9" fmla="*/ 790300 h 796197"/>
                  <a:gd name="connsiteX10" fmla="*/ 142217 w 594360"/>
                  <a:gd name="connsiteY10" fmla="*/ 760285 h 796197"/>
                  <a:gd name="connsiteX11" fmla="*/ 142217 w 594360"/>
                  <a:gd name="connsiteY11" fmla="*/ 746742 h 796197"/>
                  <a:gd name="connsiteX12" fmla="*/ 142392 w 594360"/>
                  <a:gd name="connsiteY12" fmla="*/ 742958 h 796197"/>
                  <a:gd name="connsiteX13" fmla="*/ 142217 w 594360"/>
                  <a:gd name="connsiteY13" fmla="*/ 739174 h 796197"/>
                  <a:gd name="connsiteX14" fmla="*/ 142217 w 594360"/>
                  <a:gd name="connsiteY14" fmla="*/ 731190 h 796197"/>
                  <a:gd name="connsiteX15" fmla="*/ 141846 w 594360"/>
                  <a:gd name="connsiteY15" fmla="*/ 731190 h 796197"/>
                  <a:gd name="connsiteX16" fmla="*/ 70797 w 594360"/>
                  <a:gd name="connsiteY16" fmla="*/ 532723 h 796197"/>
                  <a:gd name="connsiteX17" fmla="*/ 0 w 594360"/>
                  <a:gd name="connsiteY17" fmla="*/ 323481 h 796197"/>
                  <a:gd name="connsiteX18" fmla="*/ 297180 w 594360"/>
                  <a:gd name="connsiteY18" fmla="*/ 0 h 796197"/>
                  <a:gd name="connsiteX19" fmla="*/ 301384 w 594360"/>
                  <a:gd name="connsiteY19" fmla="*/ 412734 h 796197"/>
                  <a:gd name="connsiteX20" fmla="*/ 185182 w 594360"/>
                  <a:gd name="connsiteY20" fmla="*/ 498941 h 796197"/>
                  <a:gd name="connsiteX21" fmla="*/ 214494 w 594360"/>
                  <a:gd name="connsiteY21" fmla="*/ 581485 h 796197"/>
                  <a:gd name="connsiteX22" fmla="*/ 261148 w 594360"/>
                  <a:gd name="connsiteY22" fmla="*/ 668827 h 796197"/>
                  <a:gd name="connsiteX23" fmla="*/ 343788 w 594360"/>
                  <a:gd name="connsiteY23" fmla="*/ 670252 h 796197"/>
                  <a:gd name="connsiteX24" fmla="*/ 383138 w 594360"/>
                  <a:gd name="connsiteY24" fmla="*/ 579544 h 796197"/>
                  <a:gd name="connsiteX25" fmla="*/ 409034 w 594360"/>
                  <a:gd name="connsiteY25" fmla="*/ 501173 h 796197"/>
                  <a:gd name="connsiteX26" fmla="*/ 301384 w 594360"/>
                  <a:gd name="connsiteY26" fmla="*/ 412734 h 796197"/>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449849 w 594360"/>
                  <a:gd name="connsiteY7" fmla="*/ 796197 h 796197"/>
                  <a:gd name="connsiteX8" fmla="*/ 151085 w 594360"/>
                  <a:gd name="connsiteY8" fmla="*/ 796197 h 796197"/>
                  <a:gd name="connsiteX9" fmla="*/ 148020 w 594360"/>
                  <a:gd name="connsiteY9" fmla="*/ 790300 h 796197"/>
                  <a:gd name="connsiteX10" fmla="*/ 142217 w 594360"/>
                  <a:gd name="connsiteY10" fmla="*/ 760285 h 796197"/>
                  <a:gd name="connsiteX11" fmla="*/ 142217 w 594360"/>
                  <a:gd name="connsiteY11" fmla="*/ 746742 h 796197"/>
                  <a:gd name="connsiteX12" fmla="*/ 142392 w 594360"/>
                  <a:gd name="connsiteY12" fmla="*/ 742958 h 796197"/>
                  <a:gd name="connsiteX13" fmla="*/ 142217 w 594360"/>
                  <a:gd name="connsiteY13" fmla="*/ 739174 h 796197"/>
                  <a:gd name="connsiteX14" fmla="*/ 142217 w 594360"/>
                  <a:gd name="connsiteY14" fmla="*/ 731190 h 796197"/>
                  <a:gd name="connsiteX15" fmla="*/ 141846 w 594360"/>
                  <a:gd name="connsiteY15" fmla="*/ 731190 h 796197"/>
                  <a:gd name="connsiteX16" fmla="*/ 70797 w 594360"/>
                  <a:gd name="connsiteY16" fmla="*/ 532723 h 796197"/>
                  <a:gd name="connsiteX17" fmla="*/ 0 w 594360"/>
                  <a:gd name="connsiteY17" fmla="*/ 323481 h 796197"/>
                  <a:gd name="connsiteX18" fmla="*/ 297180 w 594360"/>
                  <a:gd name="connsiteY18" fmla="*/ 0 h 796197"/>
                  <a:gd name="connsiteX19" fmla="*/ 301384 w 594360"/>
                  <a:gd name="connsiteY19" fmla="*/ 412734 h 796197"/>
                  <a:gd name="connsiteX20" fmla="*/ 185182 w 594360"/>
                  <a:gd name="connsiteY20" fmla="*/ 498941 h 796197"/>
                  <a:gd name="connsiteX21" fmla="*/ 214494 w 594360"/>
                  <a:gd name="connsiteY21" fmla="*/ 581485 h 796197"/>
                  <a:gd name="connsiteX22" fmla="*/ 261148 w 594360"/>
                  <a:gd name="connsiteY22" fmla="*/ 668827 h 796197"/>
                  <a:gd name="connsiteX23" fmla="*/ 343788 w 594360"/>
                  <a:gd name="connsiteY23" fmla="*/ 670252 h 796197"/>
                  <a:gd name="connsiteX24" fmla="*/ 383138 w 594360"/>
                  <a:gd name="connsiteY24" fmla="*/ 579544 h 796197"/>
                  <a:gd name="connsiteX25" fmla="*/ 409034 w 594360"/>
                  <a:gd name="connsiteY25" fmla="*/ 501173 h 796197"/>
                  <a:gd name="connsiteX26" fmla="*/ 301384 w 594360"/>
                  <a:gd name="connsiteY26" fmla="*/ 412734 h 796197"/>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151085 w 594360"/>
                  <a:gd name="connsiteY7" fmla="*/ 796197 h 796197"/>
                  <a:gd name="connsiteX8" fmla="*/ 148020 w 594360"/>
                  <a:gd name="connsiteY8" fmla="*/ 790300 h 796197"/>
                  <a:gd name="connsiteX9" fmla="*/ 142217 w 594360"/>
                  <a:gd name="connsiteY9" fmla="*/ 760285 h 796197"/>
                  <a:gd name="connsiteX10" fmla="*/ 142217 w 594360"/>
                  <a:gd name="connsiteY10" fmla="*/ 746742 h 796197"/>
                  <a:gd name="connsiteX11" fmla="*/ 142392 w 594360"/>
                  <a:gd name="connsiteY11" fmla="*/ 742958 h 796197"/>
                  <a:gd name="connsiteX12" fmla="*/ 142217 w 594360"/>
                  <a:gd name="connsiteY12" fmla="*/ 739174 h 796197"/>
                  <a:gd name="connsiteX13" fmla="*/ 142217 w 594360"/>
                  <a:gd name="connsiteY13" fmla="*/ 731190 h 796197"/>
                  <a:gd name="connsiteX14" fmla="*/ 141846 w 594360"/>
                  <a:gd name="connsiteY14" fmla="*/ 731190 h 796197"/>
                  <a:gd name="connsiteX15" fmla="*/ 70797 w 594360"/>
                  <a:gd name="connsiteY15" fmla="*/ 532723 h 796197"/>
                  <a:gd name="connsiteX16" fmla="*/ 0 w 594360"/>
                  <a:gd name="connsiteY16" fmla="*/ 323481 h 796197"/>
                  <a:gd name="connsiteX17" fmla="*/ 297180 w 594360"/>
                  <a:gd name="connsiteY17" fmla="*/ 0 h 796197"/>
                  <a:gd name="connsiteX18" fmla="*/ 301384 w 594360"/>
                  <a:gd name="connsiteY18" fmla="*/ 412734 h 796197"/>
                  <a:gd name="connsiteX19" fmla="*/ 185182 w 594360"/>
                  <a:gd name="connsiteY19" fmla="*/ 498941 h 796197"/>
                  <a:gd name="connsiteX20" fmla="*/ 214494 w 594360"/>
                  <a:gd name="connsiteY20" fmla="*/ 581485 h 796197"/>
                  <a:gd name="connsiteX21" fmla="*/ 261148 w 594360"/>
                  <a:gd name="connsiteY21" fmla="*/ 668827 h 796197"/>
                  <a:gd name="connsiteX22" fmla="*/ 343788 w 594360"/>
                  <a:gd name="connsiteY22" fmla="*/ 670252 h 796197"/>
                  <a:gd name="connsiteX23" fmla="*/ 383138 w 594360"/>
                  <a:gd name="connsiteY23" fmla="*/ 579544 h 796197"/>
                  <a:gd name="connsiteX24" fmla="*/ 409034 w 594360"/>
                  <a:gd name="connsiteY24" fmla="*/ 501173 h 796197"/>
                  <a:gd name="connsiteX25" fmla="*/ 301384 w 594360"/>
                  <a:gd name="connsiteY25" fmla="*/ 412734 h 796197"/>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6933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6933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9254 w 594360"/>
                  <a:gd name="connsiteY20" fmla="*/ 665039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2841 w 594360"/>
                  <a:gd name="connsiteY21" fmla="*/ 665517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2841 w 594360"/>
                  <a:gd name="connsiteY21" fmla="*/ 663623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2841 w 594360"/>
                  <a:gd name="connsiteY21" fmla="*/ 664570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392 w 594360"/>
                  <a:gd name="connsiteY9" fmla="*/ 742958 h 790300"/>
                  <a:gd name="connsiteX10" fmla="*/ 142217 w 594360"/>
                  <a:gd name="connsiteY10" fmla="*/ 739174 h 790300"/>
                  <a:gd name="connsiteX11" fmla="*/ 142217 w 594360"/>
                  <a:gd name="connsiteY11" fmla="*/ 731190 h 790300"/>
                  <a:gd name="connsiteX12" fmla="*/ 141846 w 594360"/>
                  <a:gd name="connsiteY12" fmla="*/ 731190 h 790300"/>
                  <a:gd name="connsiteX13" fmla="*/ 70797 w 594360"/>
                  <a:gd name="connsiteY13" fmla="*/ 532723 h 790300"/>
                  <a:gd name="connsiteX14" fmla="*/ 0 w 594360"/>
                  <a:gd name="connsiteY14" fmla="*/ 323481 h 790300"/>
                  <a:gd name="connsiteX15" fmla="*/ 297180 w 594360"/>
                  <a:gd name="connsiteY15" fmla="*/ 0 h 790300"/>
                  <a:gd name="connsiteX16" fmla="*/ 301384 w 594360"/>
                  <a:gd name="connsiteY16" fmla="*/ 412734 h 790300"/>
                  <a:gd name="connsiteX17" fmla="*/ 185182 w 594360"/>
                  <a:gd name="connsiteY17" fmla="*/ 498941 h 790300"/>
                  <a:gd name="connsiteX18" fmla="*/ 214494 w 594360"/>
                  <a:gd name="connsiteY18" fmla="*/ 581485 h 790300"/>
                  <a:gd name="connsiteX19" fmla="*/ 258307 w 594360"/>
                  <a:gd name="connsiteY19" fmla="*/ 664092 h 790300"/>
                  <a:gd name="connsiteX20" fmla="*/ 342841 w 594360"/>
                  <a:gd name="connsiteY20" fmla="*/ 664570 h 790300"/>
                  <a:gd name="connsiteX21" fmla="*/ 383138 w 594360"/>
                  <a:gd name="connsiteY21" fmla="*/ 579544 h 790300"/>
                  <a:gd name="connsiteX22" fmla="*/ 409034 w 594360"/>
                  <a:gd name="connsiteY22" fmla="*/ 501173 h 790300"/>
                  <a:gd name="connsiteX23" fmla="*/ 301384 w 594360"/>
                  <a:gd name="connsiteY23"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4360" h="790300">
                    <a:moveTo>
                      <a:pt x="297180" y="0"/>
                    </a:moveTo>
                    <a:cubicBezTo>
                      <a:pt x="461308" y="0"/>
                      <a:pt x="594360" y="144827"/>
                      <a:pt x="594360" y="323481"/>
                    </a:cubicBezTo>
                    <a:cubicBezTo>
                      <a:pt x="594360" y="401098"/>
                      <a:pt x="568830" y="472014"/>
                      <a:pt x="526890" y="527666"/>
                    </a:cubicBezTo>
                    <a:cubicBezTo>
                      <a:pt x="494618" y="570489"/>
                      <a:pt x="457790" y="677344"/>
                      <a:pt x="457790" y="734913"/>
                    </a:cubicBezTo>
                    <a:cubicBezTo>
                      <a:pt x="457790" y="741640"/>
                      <a:pt x="457979" y="748319"/>
                      <a:pt x="458718" y="754921"/>
                    </a:cubicBezTo>
                    <a:lnTo>
                      <a:pt x="458718" y="760285"/>
                    </a:lnTo>
                    <a:cubicBezTo>
                      <a:pt x="458718" y="770932"/>
                      <a:pt x="459494" y="789599"/>
                      <a:pt x="452915" y="790300"/>
                    </a:cubicBezTo>
                    <a:lnTo>
                      <a:pt x="148020" y="790300"/>
                    </a:lnTo>
                    <a:cubicBezTo>
                      <a:pt x="141442" y="788179"/>
                      <a:pt x="142217" y="770932"/>
                      <a:pt x="142217" y="760285"/>
                    </a:cubicBezTo>
                    <a:cubicBezTo>
                      <a:pt x="141250" y="751764"/>
                      <a:pt x="142217" y="744023"/>
                      <a:pt x="142217" y="739174"/>
                    </a:cubicBezTo>
                    <a:lnTo>
                      <a:pt x="142217" y="731190"/>
                    </a:lnTo>
                    <a:lnTo>
                      <a:pt x="141846" y="731190"/>
                    </a:lnTo>
                    <a:cubicBezTo>
                      <a:pt x="139709" y="655455"/>
                      <a:pt x="101232" y="578549"/>
                      <a:pt x="70797" y="532723"/>
                    </a:cubicBezTo>
                    <a:cubicBezTo>
                      <a:pt x="31196" y="473095"/>
                      <a:pt x="0" y="403335"/>
                      <a:pt x="0" y="323481"/>
                    </a:cubicBezTo>
                    <a:cubicBezTo>
                      <a:pt x="0" y="144827"/>
                      <a:pt x="133052" y="0"/>
                      <a:pt x="297180" y="0"/>
                    </a:cubicBezTo>
                    <a:close/>
                    <a:moveTo>
                      <a:pt x="301384" y="412734"/>
                    </a:moveTo>
                    <a:cubicBezTo>
                      <a:pt x="255524" y="412362"/>
                      <a:pt x="195872" y="430370"/>
                      <a:pt x="185182" y="498941"/>
                    </a:cubicBezTo>
                    <a:cubicBezTo>
                      <a:pt x="185182" y="529590"/>
                      <a:pt x="201820" y="558255"/>
                      <a:pt x="214494" y="581485"/>
                    </a:cubicBezTo>
                    <a:lnTo>
                      <a:pt x="258307" y="664092"/>
                    </a:lnTo>
                    <a:cubicBezTo>
                      <a:pt x="278494" y="667800"/>
                      <a:pt x="318835" y="665759"/>
                      <a:pt x="342841" y="664570"/>
                    </a:cubicBezTo>
                    <a:cubicBezTo>
                      <a:pt x="349224" y="647755"/>
                      <a:pt x="372263" y="607724"/>
                      <a:pt x="383138" y="579544"/>
                    </a:cubicBezTo>
                    <a:cubicBezTo>
                      <a:pt x="394012" y="551364"/>
                      <a:pt x="406732" y="531131"/>
                      <a:pt x="409034" y="501173"/>
                    </a:cubicBezTo>
                    <a:cubicBezTo>
                      <a:pt x="412668" y="453899"/>
                      <a:pt x="347245" y="413106"/>
                      <a:pt x="301384" y="412734"/>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261" name="Rounded Rectangle 260"/>
              <p:cNvSpPr/>
              <p:nvPr/>
            </p:nvSpPr>
            <p:spPr>
              <a:xfrm>
                <a:off x="5274778" y="2424127"/>
                <a:ext cx="716726" cy="208741"/>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2" name="Rounded Rectangle 261"/>
              <p:cNvSpPr/>
              <p:nvPr/>
            </p:nvSpPr>
            <p:spPr>
              <a:xfrm>
                <a:off x="5305479" y="2665487"/>
                <a:ext cx="655331" cy="208741"/>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3" name="Rounded Rectangle 262"/>
              <p:cNvSpPr/>
              <p:nvPr/>
            </p:nvSpPr>
            <p:spPr>
              <a:xfrm>
                <a:off x="5410864" y="2906850"/>
                <a:ext cx="444561" cy="208741"/>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4" name="Freeform 263"/>
              <p:cNvSpPr/>
              <p:nvPr/>
            </p:nvSpPr>
            <p:spPr>
              <a:xfrm>
                <a:off x="5322281" y="1196627"/>
                <a:ext cx="624032" cy="715017"/>
              </a:xfrm>
              <a:custGeom>
                <a:avLst/>
                <a:gdLst>
                  <a:gd name="connsiteX0" fmla="*/ 1615340 w 3230680"/>
                  <a:gd name="connsiteY0" fmla="*/ 0 h 4144640"/>
                  <a:gd name="connsiteX1" fmla="*/ 3230680 w 3230680"/>
                  <a:gd name="connsiteY1" fmla="*/ 1683893 h 4144640"/>
                  <a:gd name="connsiteX2" fmla="*/ 2863940 w 3230680"/>
                  <a:gd name="connsiteY2" fmla="*/ 2746790 h 4144640"/>
                  <a:gd name="connsiteX3" fmla="*/ 2488344 w 3230680"/>
                  <a:gd name="connsiteY3" fmla="*/ 3825621 h 4144640"/>
                  <a:gd name="connsiteX4" fmla="*/ 2493389 w 3230680"/>
                  <a:gd name="connsiteY4" fmla="*/ 3929776 h 4144640"/>
                  <a:gd name="connsiteX5" fmla="*/ 2493389 w 3230680"/>
                  <a:gd name="connsiteY5" fmla="*/ 3957696 h 4144640"/>
                  <a:gd name="connsiteX6" fmla="*/ 2461844 w 3230680"/>
                  <a:gd name="connsiteY6" fmla="*/ 4113945 h 4144640"/>
                  <a:gd name="connsiteX7" fmla="*/ 2445183 w 3230680"/>
                  <a:gd name="connsiteY7" fmla="*/ 4144640 h 4144640"/>
                  <a:gd name="connsiteX8" fmla="*/ 821232 w 3230680"/>
                  <a:gd name="connsiteY8" fmla="*/ 4144640 h 4144640"/>
                  <a:gd name="connsiteX9" fmla="*/ 804571 w 3230680"/>
                  <a:gd name="connsiteY9" fmla="*/ 4113945 h 4144640"/>
                  <a:gd name="connsiteX10" fmla="*/ 773026 w 3230680"/>
                  <a:gd name="connsiteY10" fmla="*/ 3957696 h 4144640"/>
                  <a:gd name="connsiteX11" fmla="*/ 773026 w 3230680"/>
                  <a:gd name="connsiteY11" fmla="*/ 3887199 h 4144640"/>
                  <a:gd name="connsiteX12" fmla="*/ 773980 w 3230680"/>
                  <a:gd name="connsiteY12" fmla="*/ 3867500 h 4144640"/>
                  <a:gd name="connsiteX13" fmla="*/ 773026 w 3230680"/>
                  <a:gd name="connsiteY13" fmla="*/ 3847802 h 4144640"/>
                  <a:gd name="connsiteX14" fmla="*/ 773026 w 3230680"/>
                  <a:gd name="connsiteY14" fmla="*/ 3806244 h 4144640"/>
                  <a:gd name="connsiteX15" fmla="*/ 771013 w 3230680"/>
                  <a:gd name="connsiteY15" fmla="*/ 3806244 h 4144640"/>
                  <a:gd name="connsiteX16" fmla="*/ 384821 w 3230680"/>
                  <a:gd name="connsiteY16" fmla="*/ 2773112 h 4144640"/>
                  <a:gd name="connsiteX17" fmla="*/ 0 w 3230680"/>
                  <a:gd name="connsiteY17" fmla="*/ 1683893 h 4144640"/>
                  <a:gd name="connsiteX18" fmla="*/ 1615340 w 3230680"/>
                  <a:gd name="connsiteY18" fmla="*/ 0 h 4144640"/>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2493389 w 3288889"/>
                  <a:gd name="connsiteY5" fmla="*/ 3473257 h 3660201"/>
                  <a:gd name="connsiteX6" fmla="*/ 2461844 w 3288889"/>
                  <a:gd name="connsiteY6" fmla="*/ 3629506 h 3660201"/>
                  <a:gd name="connsiteX7" fmla="*/ 2445183 w 3288889"/>
                  <a:gd name="connsiteY7" fmla="*/ 3660201 h 3660201"/>
                  <a:gd name="connsiteX8" fmla="*/ 821232 w 3288889"/>
                  <a:gd name="connsiteY8" fmla="*/ 3660201 h 3660201"/>
                  <a:gd name="connsiteX9" fmla="*/ 804571 w 3288889"/>
                  <a:gd name="connsiteY9" fmla="*/ 3629506 h 3660201"/>
                  <a:gd name="connsiteX10" fmla="*/ 773026 w 3288889"/>
                  <a:gd name="connsiteY10" fmla="*/ 3473257 h 3660201"/>
                  <a:gd name="connsiteX11" fmla="*/ 773026 w 3288889"/>
                  <a:gd name="connsiteY11" fmla="*/ 3402760 h 3660201"/>
                  <a:gd name="connsiteX12" fmla="*/ 773980 w 3288889"/>
                  <a:gd name="connsiteY12" fmla="*/ 3383061 h 3660201"/>
                  <a:gd name="connsiteX13" fmla="*/ 773026 w 3288889"/>
                  <a:gd name="connsiteY13" fmla="*/ 3363363 h 3660201"/>
                  <a:gd name="connsiteX14" fmla="*/ 773026 w 3288889"/>
                  <a:gd name="connsiteY14" fmla="*/ 3321805 h 3660201"/>
                  <a:gd name="connsiteX15" fmla="*/ 771013 w 3288889"/>
                  <a:gd name="connsiteY15" fmla="*/ 3321805 h 3660201"/>
                  <a:gd name="connsiteX16" fmla="*/ 384821 w 3288889"/>
                  <a:gd name="connsiteY16" fmla="*/ 2288673 h 3660201"/>
                  <a:gd name="connsiteX17" fmla="*/ 0 w 3288889"/>
                  <a:gd name="connsiteY17" fmla="*/ 1199454 h 3660201"/>
                  <a:gd name="connsiteX18" fmla="*/ 1706172 w 3288889"/>
                  <a:gd name="connsiteY18"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2493389 w 3288889"/>
                  <a:gd name="connsiteY5" fmla="*/ 3473257 h 3660201"/>
                  <a:gd name="connsiteX6" fmla="*/ 2461844 w 3288889"/>
                  <a:gd name="connsiteY6" fmla="*/ 3629506 h 3660201"/>
                  <a:gd name="connsiteX7" fmla="*/ 821232 w 3288889"/>
                  <a:gd name="connsiteY7" fmla="*/ 3660201 h 3660201"/>
                  <a:gd name="connsiteX8" fmla="*/ 804571 w 3288889"/>
                  <a:gd name="connsiteY8" fmla="*/ 3629506 h 3660201"/>
                  <a:gd name="connsiteX9" fmla="*/ 773026 w 3288889"/>
                  <a:gd name="connsiteY9" fmla="*/ 3473257 h 3660201"/>
                  <a:gd name="connsiteX10" fmla="*/ 773026 w 3288889"/>
                  <a:gd name="connsiteY10" fmla="*/ 3402760 h 3660201"/>
                  <a:gd name="connsiteX11" fmla="*/ 773980 w 3288889"/>
                  <a:gd name="connsiteY11" fmla="*/ 3383061 h 3660201"/>
                  <a:gd name="connsiteX12" fmla="*/ 773026 w 3288889"/>
                  <a:gd name="connsiteY12" fmla="*/ 3363363 h 3660201"/>
                  <a:gd name="connsiteX13" fmla="*/ 773026 w 3288889"/>
                  <a:gd name="connsiteY13" fmla="*/ 3321805 h 3660201"/>
                  <a:gd name="connsiteX14" fmla="*/ 771013 w 3288889"/>
                  <a:gd name="connsiteY14" fmla="*/ 3321805 h 3660201"/>
                  <a:gd name="connsiteX15" fmla="*/ 384821 w 3288889"/>
                  <a:gd name="connsiteY15" fmla="*/ 2288673 h 3660201"/>
                  <a:gd name="connsiteX16" fmla="*/ 0 w 3288889"/>
                  <a:gd name="connsiteY16" fmla="*/ 1199454 h 3660201"/>
                  <a:gd name="connsiteX17" fmla="*/ 1706172 w 3288889"/>
                  <a:gd name="connsiteY17"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2493389 w 3288889"/>
                  <a:gd name="connsiteY5" fmla="*/ 3473257 h 3660201"/>
                  <a:gd name="connsiteX6" fmla="*/ 821232 w 3288889"/>
                  <a:gd name="connsiteY6" fmla="*/ 3660201 h 3660201"/>
                  <a:gd name="connsiteX7" fmla="*/ 804571 w 3288889"/>
                  <a:gd name="connsiteY7" fmla="*/ 3629506 h 3660201"/>
                  <a:gd name="connsiteX8" fmla="*/ 773026 w 3288889"/>
                  <a:gd name="connsiteY8" fmla="*/ 3473257 h 3660201"/>
                  <a:gd name="connsiteX9" fmla="*/ 773026 w 3288889"/>
                  <a:gd name="connsiteY9" fmla="*/ 3402760 h 3660201"/>
                  <a:gd name="connsiteX10" fmla="*/ 773980 w 3288889"/>
                  <a:gd name="connsiteY10" fmla="*/ 3383061 h 3660201"/>
                  <a:gd name="connsiteX11" fmla="*/ 773026 w 3288889"/>
                  <a:gd name="connsiteY11" fmla="*/ 3363363 h 3660201"/>
                  <a:gd name="connsiteX12" fmla="*/ 773026 w 3288889"/>
                  <a:gd name="connsiteY12" fmla="*/ 3321805 h 3660201"/>
                  <a:gd name="connsiteX13" fmla="*/ 771013 w 3288889"/>
                  <a:gd name="connsiteY13" fmla="*/ 3321805 h 3660201"/>
                  <a:gd name="connsiteX14" fmla="*/ 384821 w 3288889"/>
                  <a:gd name="connsiteY14" fmla="*/ 2288673 h 3660201"/>
                  <a:gd name="connsiteX15" fmla="*/ 0 w 3288889"/>
                  <a:gd name="connsiteY15" fmla="*/ 1199454 h 3660201"/>
                  <a:gd name="connsiteX16" fmla="*/ 1706172 w 3288889"/>
                  <a:gd name="connsiteY16"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821232 w 3288889"/>
                  <a:gd name="connsiteY5" fmla="*/ 3660201 h 3660201"/>
                  <a:gd name="connsiteX6" fmla="*/ 804571 w 3288889"/>
                  <a:gd name="connsiteY6" fmla="*/ 3629506 h 3660201"/>
                  <a:gd name="connsiteX7" fmla="*/ 773026 w 3288889"/>
                  <a:gd name="connsiteY7" fmla="*/ 3473257 h 3660201"/>
                  <a:gd name="connsiteX8" fmla="*/ 773026 w 3288889"/>
                  <a:gd name="connsiteY8" fmla="*/ 3402760 h 3660201"/>
                  <a:gd name="connsiteX9" fmla="*/ 773980 w 3288889"/>
                  <a:gd name="connsiteY9" fmla="*/ 3383061 h 3660201"/>
                  <a:gd name="connsiteX10" fmla="*/ 773026 w 3288889"/>
                  <a:gd name="connsiteY10" fmla="*/ 3363363 h 3660201"/>
                  <a:gd name="connsiteX11" fmla="*/ 773026 w 3288889"/>
                  <a:gd name="connsiteY11" fmla="*/ 3321805 h 3660201"/>
                  <a:gd name="connsiteX12" fmla="*/ 771013 w 3288889"/>
                  <a:gd name="connsiteY12" fmla="*/ 3321805 h 3660201"/>
                  <a:gd name="connsiteX13" fmla="*/ 384821 w 3288889"/>
                  <a:gd name="connsiteY13" fmla="*/ 2288673 h 3660201"/>
                  <a:gd name="connsiteX14" fmla="*/ 0 w 3288889"/>
                  <a:gd name="connsiteY14" fmla="*/ 1199454 h 3660201"/>
                  <a:gd name="connsiteX15" fmla="*/ 1706172 w 3288889"/>
                  <a:gd name="connsiteY15"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821232 w 3288889"/>
                  <a:gd name="connsiteY4" fmla="*/ 3660201 h 3660201"/>
                  <a:gd name="connsiteX5" fmla="*/ 804571 w 3288889"/>
                  <a:gd name="connsiteY5" fmla="*/ 3629506 h 3660201"/>
                  <a:gd name="connsiteX6" fmla="*/ 773026 w 3288889"/>
                  <a:gd name="connsiteY6" fmla="*/ 3473257 h 3660201"/>
                  <a:gd name="connsiteX7" fmla="*/ 773026 w 3288889"/>
                  <a:gd name="connsiteY7" fmla="*/ 3402760 h 3660201"/>
                  <a:gd name="connsiteX8" fmla="*/ 773980 w 3288889"/>
                  <a:gd name="connsiteY8" fmla="*/ 3383061 h 3660201"/>
                  <a:gd name="connsiteX9" fmla="*/ 773026 w 3288889"/>
                  <a:gd name="connsiteY9" fmla="*/ 3363363 h 3660201"/>
                  <a:gd name="connsiteX10" fmla="*/ 773026 w 3288889"/>
                  <a:gd name="connsiteY10" fmla="*/ 3321805 h 3660201"/>
                  <a:gd name="connsiteX11" fmla="*/ 771013 w 3288889"/>
                  <a:gd name="connsiteY11" fmla="*/ 3321805 h 3660201"/>
                  <a:gd name="connsiteX12" fmla="*/ 384821 w 3288889"/>
                  <a:gd name="connsiteY12" fmla="*/ 2288673 h 3660201"/>
                  <a:gd name="connsiteX13" fmla="*/ 0 w 3288889"/>
                  <a:gd name="connsiteY13" fmla="*/ 1199454 h 3660201"/>
                  <a:gd name="connsiteX14" fmla="*/ 1706172 w 3288889"/>
                  <a:gd name="connsiteY14"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821232 w 3288889"/>
                  <a:gd name="connsiteY4" fmla="*/ 3660201 h 3660201"/>
                  <a:gd name="connsiteX5" fmla="*/ 773026 w 3288889"/>
                  <a:gd name="connsiteY5" fmla="*/ 3473257 h 3660201"/>
                  <a:gd name="connsiteX6" fmla="*/ 773026 w 3288889"/>
                  <a:gd name="connsiteY6" fmla="*/ 3402760 h 3660201"/>
                  <a:gd name="connsiteX7" fmla="*/ 773980 w 3288889"/>
                  <a:gd name="connsiteY7" fmla="*/ 3383061 h 3660201"/>
                  <a:gd name="connsiteX8" fmla="*/ 773026 w 3288889"/>
                  <a:gd name="connsiteY8" fmla="*/ 3363363 h 3660201"/>
                  <a:gd name="connsiteX9" fmla="*/ 773026 w 3288889"/>
                  <a:gd name="connsiteY9" fmla="*/ 3321805 h 3660201"/>
                  <a:gd name="connsiteX10" fmla="*/ 771013 w 3288889"/>
                  <a:gd name="connsiteY10" fmla="*/ 3321805 h 3660201"/>
                  <a:gd name="connsiteX11" fmla="*/ 384821 w 3288889"/>
                  <a:gd name="connsiteY11" fmla="*/ 2288673 h 3660201"/>
                  <a:gd name="connsiteX12" fmla="*/ 0 w 3288889"/>
                  <a:gd name="connsiteY12" fmla="*/ 1199454 h 3660201"/>
                  <a:gd name="connsiteX13" fmla="*/ 1706172 w 3288889"/>
                  <a:gd name="connsiteY13" fmla="*/ 0 h 3660201"/>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773026 w 3288889"/>
                  <a:gd name="connsiteY7" fmla="*/ 3363363 h 3480530"/>
                  <a:gd name="connsiteX8" fmla="*/ 773026 w 3288889"/>
                  <a:gd name="connsiteY8" fmla="*/ 3321805 h 3480530"/>
                  <a:gd name="connsiteX9" fmla="*/ 771013 w 3288889"/>
                  <a:gd name="connsiteY9" fmla="*/ 3321805 h 3480530"/>
                  <a:gd name="connsiteX10" fmla="*/ 384821 w 3288889"/>
                  <a:gd name="connsiteY10" fmla="*/ 2288673 h 3480530"/>
                  <a:gd name="connsiteX11" fmla="*/ 0 w 3288889"/>
                  <a:gd name="connsiteY11" fmla="*/ 1199454 h 3480530"/>
                  <a:gd name="connsiteX12" fmla="*/ 1706172 w 3288889"/>
                  <a:gd name="connsiteY12"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773026 w 3288889"/>
                  <a:gd name="connsiteY7" fmla="*/ 3363363 h 3480530"/>
                  <a:gd name="connsiteX8" fmla="*/ 773026 w 3288889"/>
                  <a:gd name="connsiteY8" fmla="*/ 3321805 h 3480530"/>
                  <a:gd name="connsiteX9" fmla="*/ 384821 w 3288889"/>
                  <a:gd name="connsiteY9" fmla="*/ 2288673 h 3480530"/>
                  <a:gd name="connsiteX10" fmla="*/ 0 w 3288889"/>
                  <a:gd name="connsiteY10" fmla="*/ 1199454 h 3480530"/>
                  <a:gd name="connsiteX11" fmla="*/ 1706172 w 3288889"/>
                  <a:gd name="connsiteY11"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773026 w 3288889"/>
                  <a:gd name="connsiteY7" fmla="*/ 3363363 h 3480530"/>
                  <a:gd name="connsiteX8" fmla="*/ 384821 w 3288889"/>
                  <a:gd name="connsiteY8" fmla="*/ 2288673 h 3480530"/>
                  <a:gd name="connsiteX9" fmla="*/ 0 w 3288889"/>
                  <a:gd name="connsiteY9" fmla="*/ 1199454 h 3480530"/>
                  <a:gd name="connsiteX10" fmla="*/ 1706172 w 3288889"/>
                  <a:gd name="connsiteY10"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384821 w 3288889"/>
                  <a:gd name="connsiteY7" fmla="*/ 2288673 h 3480530"/>
                  <a:gd name="connsiteX8" fmla="*/ 0 w 3288889"/>
                  <a:gd name="connsiteY8" fmla="*/ 1199454 h 3480530"/>
                  <a:gd name="connsiteX9" fmla="*/ 1706172 w 3288889"/>
                  <a:gd name="connsiteY9"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384821 w 3288889"/>
                  <a:gd name="connsiteY6" fmla="*/ 2288673 h 3480530"/>
                  <a:gd name="connsiteX7" fmla="*/ 0 w 3288889"/>
                  <a:gd name="connsiteY7" fmla="*/ 1199454 h 3480530"/>
                  <a:gd name="connsiteX8" fmla="*/ 1706172 w 3288889"/>
                  <a:gd name="connsiteY8"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384821 w 3288889"/>
                  <a:gd name="connsiteY5" fmla="*/ 2288673 h 3480530"/>
                  <a:gd name="connsiteX6" fmla="*/ 0 w 3288889"/>
                  <a:gd name="connsiteY6" fmla="*/ 1199454 h 3480530"/>
                  <a:gd name="connsiteX7" fmla="*/ 1706172 w 3288889"/>
                  <a:gd name="connsiteY7" fmla="*/ 0 h 3480530"/>
                  <a:gd name="connsiteX0" fmla="*/ 1706172 w 3288889"/>
                  <a:gd name="connsiteY0" fmla="*/ 0 h 3513811"/>
                  <a:gd name="connsiteX1" fmla="*/ 3230680 w 3288889"/>
                  <a:gd name="connsiteY1" fmla="*/ 1199454 h 3513811"/>
                  <a:gd name="connsiteX2" fmla="*/ 2863940 w 3288889"/>
                  <a:gd name="connsiteY2" fmla="*/ 2262351 h 3513811"/>
                  <a:gd name="connsiteX3" fmla="*/ 2488344 w 3288889"/>
                  <a:gd name="connsiteY3" fmla="*/ 3341182 h 3513811"/>
                  <a:gd name="connsiteX4" fmla="*/ 773026 w 3288889"/>
                  <a:gd name="connsiteY4" fmla="*/ 3473257 h 3513811"/>
                  <a:gd name="connsiteX5" fmla="*/ 384821 w 3288889"/>
                  <a:gd name="connsiteY5" fmla="*/ 2288673 h 3513811"/>
                  <a:gd name="connsiteX6" fmla="*/ 0 w 3288889"/>
                  <a:gd name="connsiteY6" fmla="*/ 1199454 h 3513811"/>
                  <a:gd name="connsiteX7" fmla="*/ 1706172 w 3288889"/>
                  <a:gd name="connsiteY7" fmla="*/ 0 h 3513811"/>
                  <a:gd name="connsiteX0" fmla="*/ 1706172 w 3288889"/>
                  <a:gd name="connsiteY0" fmla="*/ 0 h 3536154"/>
                  <a:gd name="connsiteX1" fmla="*/ 3230680 w 3288889"/>
                  <a:gd name="connsiteY1" fmla="*/ 1199454 h 3536154"/>
                  <a:gd name="connsiteX2" fmla="*/ 2863940 w 3288889"/>
                  <a:gd name="connsiteY2" fmla="*/ 2262351 h 3536154"/>
                  <a:gd name="connsiteX3" fmla="*/ 2488344 w 3288889"/>
                  <a:gd name="connsiteY3" fmla="*/ 3341182 h 3536154"/>
                  <a:gd name="connsiteX4" fmla="*/ 773026 w 3288889"/>
                  <a:gd name="connsiteY4" fmla="*/ 3473257 h 3536154"/>
                  <a:gd name="connsiteX5" fmla="*/ 384821 w 3288889"/>
                  <a:gd name="connsiteY5" fmla="*/ 2288673 h 3536154"/>
                  <a:gd name="connsiteX6" fmla="*/ 0 w 3288889"/>
                  <a:gd name="connsiteY6" fmla="*/ 1199454 h 3536154"/>
                  <a:gd name="connsiteX7" fmla="*/ 1706172 w 3288889"/>
                  <a:gd name="connsiteY7" fmla="*/ 0 h 3536154"/>
                  <a:gd name="connsiteX0" fmla="*/ 1706172 w 3288889"/>
                  <a:gd name="connsiteY0" fmla="*/ 0 h 3499621"/>
                  <a:gd name="connsiteX1" fmla="*/ 3230680 w 3288889"/>
                  <a:gd name="connsiteY1" fmla="*/ 1199454 h 3499621"/>
                  <a:gd name="connsiteX2" fmla="*/ 2863940 w 3288889"/>
                  <a:gd name="connsiteY2" fmla="*/ 2262351 h 3499621"/>
                  <a:gd name="connsiteX3" fmla="*/ 2488344 w 3288889"/>
                  <a:gd name="connsiteY3" fmla="*/ 3341182 h 3499621"/>
                  <a:gd name="connsiteX4" fmla="*/ 773026 w 3288889"/>
                  <a:gd name="connsiteY4" fmla="*/ 3473257 h 3499621"/>
                  <a:gd name="connsiteX5" fmla="*/ 384821 w 3288889"/>
                  <a:gd name="connsiteY5" fmla="*/ 2288673 h 3499621"/>
                  <a:gd name="connsiteX6" fmla="*/ 0 w 3288889"/>
                  <a:gd name="connsiteY6" fmla="*/ 1199454 h 3499621"/>
                  <a:gd name="connsiteX7" fmla="*/ 1706172 w 3288889"/>
                  <a:gd name="connsiteY7" fmla="*/ 0 h 3499621"/>
                  <a:gd name="connsiteX0" fmla="*/ 1706172 w 3279248"/>
                  <a:gd name="connsiteY0" fmla="*/ 0 h 3521087"/>
                  <a:gd name="connsiteX1" fmla="*/ 3230680 w 3279248"/>
                  <a:gd name="connsiteY1" fmla="*/ 1199454 h 3521087"/>
                  <a:gd name="connsiteX2" fmla="*/ 2863940 w 3279248"/>
                  <a:gd name="connsiteY2" fmla="*/ 2262351 h 3521087"/>
                  <a:gd name="connsiteX3" fmla="*/ 2488347 w 3279248"/>
                  <a:gd name="connsiteY3" fmla="*/ 3401742 h 3521087"/>
                  <a:gd name="connsiteX4" fmla="*/ 773026 w 3279248"/>
                  <a:gd name="connsiteY4" fmla="*/ 3473257 h 3521087"/>
                  <a:gd name="connsiteX5" fmla="*/ 384821 w 3279248"/>
                  <a:gd name="connsiteY5" fmla="*/ 2288673 h 3521087"/>
                  <a:gd name="connsiteX6" fmla="*/ 0 w 3279248"/>
                  <a:gd name="connsiteY6" fmla="*/ 1199454 h 3521087"/>
                  <a:gd name="connsiteX7" fmla="*/ 1706172 w 3279248"/>
                  <a:gd name="connsiteY7" fmla="*/ 0 h 3521087"/>
                  <a:gd name="connsiteX0" fmla="*/ 1706172 w 3279248"/>
                  <a:gd name="connsiteY0" fmla="*/ 0 h 3495349"/>
                  <a:gd name="connsiteX1" fmla="*/ 3230680 w 3279248"/>
                  <a:gd name="connsiteY1" fmla="*/ 1199454 h 3495349"/>
                  <a:gd name="connsiteX2" fmla="*/ 2863940 w 3279248"/>
                  <a:gd name="connsiteY2" fmla="*/ 2262351 h 3495349"/>
                  <a:gd name="connsiteX3" fmla="*/ 2488347 w 3279248"/>
                  <a:gd name="connsiteY3" fmla="*/ 3401742 h 3495349"/>
                  <a:gd name="connsiteX4" fmla="*/ 773026 w 3279248"/>
                  <a:gd name="connsiteY4" fmla="*/ 3473257 h 3495349"/>
                  <a:gd name="connsiteX5" fmla="*/ 384821 w 3279248"/>
                  <a:gd name="connsiteY5" fmla="*/ 2288673 h 3495349"/>
                  <a:gd name="connsiteX6" fmla="*/ 0 w 3279248"/>
                  <a:gd name="connsiteY6" fmla="*/ 1199454 h 3495349"/>
                  <a:gd name="connsiteX7" fmla="*/ 1706172 w 3279248"/>
                  <a:gd name="connsiteY7" fmla="*/ 0 h 3495349"/>
                  <a:gd name="connsiteX0" fmla="*/ 1706172 w 3279248"/>
                  <a:gd name="connsiteY0" fmla="*/ 0 h 3517168"/>
                  <a:gd name="connsiteX1" fmla="*/ 3230680 w 3279248"/>
                  <a:gd name="connsiteY1" fmla="*/ 1199454 h 3517168"/>
                  <a:gd name="connsiteX2" fmla="*/ 2863940 w 3279248"/>
                  <a:gd name="connsiteY2" fmla="*/ 2262351 h 3517168"/>
                  <a:gd name="connsiteX3" fmla="*/ 2488347 w 3279248"/>
                  <a:gd name="connsiteY3" fmla="*/ 3462297 h 3517168"/>
                  <a:gd name="connsiteX4" fmla="*/ 773026 w 3279248"/>
                  <a:gd name="connsiteY4" fmla="*/ 3473257 h 3517168"/>
                  <a:gd name="connsiteX5" fmla="*/ 384821 w 3279248"/>
                  <a:gd name="connsiteY5" fmla="*/ 2288673 h 3517168"/>
                  <a:gd name="connsiteX6" fmla="*/ 0 w 3279248"/>
                  <a:gd name="connsiteY6" fmla="*/ 1199454 h 3517168"/>
                  <a:gd name="connsiteX7" fmla="*/ 1706172 w 3279248"/>
                  <a:gd name="connsiteY7" fmla="*/ 0 h 3517168"/>
                  <a:gd name="connsiteX0" fmla="*/ 1706172 w 3279248"/>
                  <a:gd name="connsiteY0" fmla="*/ 0 h 3491477"/>
                  <a:gd name="connsiteX1" fmla="*/ 3230680 w 3279248"/>
                  <a:gd name="connsiteY1" fmla="*/ 1199454 h 3491477"/>
                  <a:gd name="connsiteX2" fmla="*/ 2863940 w 3279248"/>
                  <a:gd name="connsiteY2" fmla="*/ 2262351 h 3491477"/>
                  <a:gd name="connsiteX3" fmla="*/ 2488347 w 3279248"/>
                  <a:gd name="connsiteY3" fmla="*/ 3462297 h 3491477"/>
                  <a:gd name="connsiteX4" fmla="*/ 773026 w 3279248"/>
                  <a:gd name="connsiteY4" fmla="*/ 3473257 h 3491477"/>
                  <a:gd name="connsiteX5" fmla="*/ 384821 w 3279248"/>
                  <a:gd name="connsiteY5" fmla="*/ 2288673 h 3491477"/>
                  <a:gd name="connsiteX6" fmla="*/ 0 w 3279248"/>
                  <a:gd name="connsiteY6" fmla="*/ 1199454 h 3491477"/>
                  <a:gd name="connsiteX7" fmla="*/ 1706172 w 3279248"/>
                  <a:gd name="connsiteY7" fmla="*/ 0 h 3491477"/>
                  <a:gd name="connsiteX0" fmla="*/ 1706172 w 3279248"/>
                  <a:gd name="connsiteY0" fmla="*/ 0 h 3522861"/>
                  <a:gd name="connsiteX1" fmla="*/ 3230680 w 3279248"/>
                  <a:gd name="connsiteY1" fmla="*/ 1199454 h 3522861"/>
                  <a:gd name="connsiteX2" fmla="*/ 2863940 w 3279248"/>
                  <a:gd name="connsiteY2" fmla="*/ 2262351 h 3522861"/>
                  <a:gd name="connsiteX3" fmla="*/ 2488347 w 3279248"/>
                  <a:gd name="connsiteY3" fmla="*/ 3522851 h 3522861"/>
                  <a:gd name="connsiteX4" fmla="*/ 773026 w 3279248"/>
                  <a:gd name="connsiteY4" fmla="*/ 3473257 h 3522861"/>
                  <a:gd name="connsiteX5" fmla="*/ 384821 w 3279248"/>
                  <a:gd name="connsiteY5" fmla="*/ 2288673 h 3522861"/>
                  <a:gd name="connsiteX6" fmla="*/ 0 w 3279248"/>
                  <a:gd name="connsiteY6" fmla="*/ 1199454 h 3522861"/>
                  <a:gd name="connsiteX7" fmla="*/ 1706172 w 3279248"/>
                  <a:gd name="connsiteY7" fmla="*/ 0 h 3522861"/>
                  <a:gd name="connsiteX0" fmla="*/ 1706172 w 3278485"/>
                  <a:gd name="connsiteY0" fmla="*/ 0 h 3491477"/>
                  <a:gd name="connsiteX1" fmla="*/ 3230680 w 3278485"/>
                  <a:gd name="connsiteY1" fmla="*/ 1199454 h 3491477"/>
                  <a:gd name="connsiteX2" fmla="*/ 2863940 w 3278485"/>
                  <a:gd name="connsiteY2" fmla="*/ 2262351 h 3491477"/>
                  <a:gd name="connsiteX3" fmla="*/ 2548902 w 3278485"/>
                  <a:gd name="connsiteY3" fmla="*/ 3462297 h 3491477"/>
                  <a:gd name="connsiteX4" fmla="*/ 773026 w 3278485"/>
                  <a:gd name="connsiteY4" fmla="*/ 3473257 h 3491477"/>
                  <a:gd name="connsiteX5" fmla="*/ 384821 w 3278485"/>
                  <a:gd name="connsiteY5" fmla="*/ 2288673 h 3491477"/>
                  <a:gd name="connsiteX6" fmla="*/ 0 w 3278485"/>
                  <a:gd name="connsiteY6" fmla="*/ 1199454 h 3491477"/>
                  <a:gd name="connsiteX7" fmla="*/ 1706172 w 3278485"/>
                  <a:gd name="connsiteY7" fmla="*/ 0 h 3491477"/>
                  <a:gd name="connsiteX0" fmla="*/ 1706172 w 3278485"/>
                  <a:gd name="connsiteY0" fmla="*/ 0 h 3487357"/>
                  <a:gd name="connsiteX1" fmla="*/ 3230680 w 3278485"/>
                  <a:gd name="connsiteY1" fmla="*/ 1199454 h 3487357"/>
                  <a:gd name="connsiteX2" fmla="*/ 2863940 w 3278485"/>
                  <a:gd name="connsiteY2" fmla="*/ 2262351 h 3487357"/>
                  <a:gd name="connsiteX3" fmla="*/ 2548902 w 3278485"/>
                  <a:gd name="connsiteY3" fmla="*/ 3432019 h 3487357"/>
                  <a:gd name="connsiteX4" fmla="*/ 773026 w 3278485"/>
                  <a:gd name="connsiteY4" fmla="*/ 3473257 h 3487357"/>
                  <a:gd name="connsiteX5" fmla="*/ 384821 w 3278485"/>
                  <a:gd name="connsiteY5" fmla="*/ 2288673 h 3487357"/>
                  <a:gd name="connsiteX6" fmla="*/ 0 w 3278485"/>
                  <a:gd name="connsiteY6" fmla="*/ 1199454 h 3487357"/>
                  <a:gd name="connsiteX7" fmla="*/ 1706172 w 3278485"/>
                  <a:gd name="connsiteY7" fmla="*/ 0 h 3487357"/>
                  <a:gd name="connsiteX0" fmla="*/ 1706172 w 3278485"/>
                  <a:gd name="connsiteY0" fmla="*/ 0 h 3491477"/>
                  <a:gd name="connsiteX1" fmla="*/ 3230680 w 3278485"/>
                  <a:gd name="connsiteY1" fmla="*/ 1199454 h 3491477"/>
                  <a:gd name="connsiteX2" fmla="*/ 2863940 w 3278485"/>
                  <a:gd name="connsiteY2" fmla="*/ 2262351 h 3491477"/>
                  <a:gd name="connsiteX3" fmla="*/ 2548902 w 3278485"/>
                  <a:gd name="connsiteY3" fmla="*/ 3462296 h 3491477"/>
                  <a:gd name="connsiteX4" fmla="*/ 773026 w 3278485"/>
                  <a:gd name="connsiteY4" fmla="*/ 3473257 h 3491477"/>
                  <a:gd name="connsiteX5" fmla="*/ 384821 w 3278485"/>
                  <a:gd name="connsiteY5" fmla="*/ 2288673 h 3491477"/>
                  <a:gd name="connsiteX6" fmla="*/ 0 w 3278485"/>
                  <a:gd name="connsiteY6" fmla="*/ 1199454 h 3491477"/>
                  <a:gd name="connsiteX7" fmla="*/ 1706172 w 3278485"/>
                  <a:gd name="connsiteY7" fmla="*/ 0 h 3491477"/>
                  <a:gd name="connsiteX0" fmla="*/ 1706172 w 3278485"/>
                  <a:gd name="connsiteY0" fmla="*/ 0 h 3499030"/>
                  <a:gd name="connsiteX1" fmla="*/ 3230680 w 3278485"/>
                  <a:gd name="connsiteY1" fmla="*/ 1199454 h 3499030"/>
                  <a:gd name="connsiteX2" fmla="*/ 2863940 w 3278485"/>
                  <a:gd name="connsiteY2" fmla="*/ 2262351 h 3499030"/>
                  <a:gd name="connsiteX3" fmla="*/ 2548902 w 3278485"/>
                  <a:gd name="connsiteY3" fmla="*/ 3492574 h 3499030"/>
                  <a:gd name="connsiteX4" fmla="*/ 773026 w 3278485"/>
                  <a:gd name="connsiteY4" fmla="*/ 3473257 h 3499030"/>
                  <a:gd name="connsiteX5" fmla="*/ 384821 w 3278485"/>
                  <a:gd name="connsiteY5" fmla="*/ 2288673 h 3499030"/>
                  <a:gd name="connsiteX6" fmla="*/ 0 w 3278485"/>
                  <a:gd name="connsiteY6" fmla="*/ 1199454 h 3499030"/>
                  <a:gd name="connsiteX7" fmla="*/ 1706172 w 3278485"/>
                  <a:gd name="connsiteY7" fmla="*/ 0 h 3499030"/>
                  <a:gd name="connsiteX0" fmla="*/ 1706172 w 3253691"/>
                  <a:gd name="connsiteY0" fmla="*/ 0 h 3499030"/>
                  <a:gd name="connsiteX1" fmla="*/ 3230680 w 3253691"/>
                  <a:gd name="connsiteY1" fmla="*/ 1199454 h 3499030"/>
                  <a:gd name="connsiteX2" fmla="*/ 2863940 w 3253691"/>
                  <a:gd name="connsiteY2" fmla="*/ 2262351 h 3499030"/>
                  <a:gd name="connsiteX3" fmla="*/ 2548902 w 3253691"/>
                  <a:gd name="connsiteY3" fmla="*/ 3492574 h 3499030"/>
                  <a:gd name="connsiteX4" fmla="*/ 773026 w 3253691"/>
                  <a:gd name="connsiteY4" fmla="*/ 3473257 h 3499030"/>
                  <a:gd name="connsiteX5" fmla="*/ 384821 w 3253691"/>
                  <a:gd name="connsiteY5" fmla="*/ 2288673 h 3499030"/>
                  <a:gd name="connsiteX6" fmla="*/ 0 w 3253691"/>
                  <a:gd name="connsiteY6" fmla="*/ 1199454 h 3499030"/>
                  <a:gd name="connsiteX7" fmla="*/ 1706172 w 3253691"/>
                  <a:gd name="connsiteY7" fmla="*/ 0 h 3499030"/>
                  <a:gd name="connsiteX0" fmla="*/ 1706172 w 3232578"/>
                  <a:gd name="connsiteY0" fmla="*/ 0 h 3499030"/>
                  <a:gd name="connsiteX1" fmla="*/ 3230680 w 3232578"/>
                  <a:gd name="connsiteY1" fmla="*/ 1199454 h 3499030"/>
                  <a:gd name="connsiteX2" fmla="*/ 2863940 w 3232578"/>
                  <a:gd name="connsiteY2" fmla="*/ 2262351 h 3499030"/>
                  <a:gd name="connsiteX3" fmla="*/ 2548902 w 3232578"/>
                  <a:gd name="connsiteY3" fmla="*/ 3492574 h 3499030"/>
                  <a:gd name="connsiteX4" fmla="*/ 773026 w 3232578"/>
                  <a:gd name="connsiteY4" fmla="*/ 3473257 h 3499030"/>
                  <a:gd name="connsiteX5" fmla="*/ 384821 w 3232578"/>
                  <a:gd name="connsiteY5" fmla="*/ 2288673 h 3499030"/>
                  <a:gd name="connsiteX6" fmla="*/ 0 w 3232578"/>
                  <a:gd name="connsiteY6" fmla="*/ 1199454 h 3499030"/>
                  <a:gd name="connsiteX7" fmla="*/ 1706172 w 3232578"/>
                  <a:gd name="connsiteY7" fmla="*/ 0 h 3499030"/>
                  <a:gd name="connsiteX0" fmla="*/ 1706172 w 3232578"/>
                  <a:gd name="connsiteY0" fmla="*/ 0 h 3499030"/>
                  <a:gd name="connsiteX1" fmla="*/ 3230680 w 3232578"/>
                  <a:gd name="connsiteY1" fmla="*/ 1199454 h 3499030"/>
                  <a:gd name="connsiteX2" fmla="*/ 2863940 w 3232578"/>
                  <a:gd name="connsiteY2" fmla="*/ 2262351 h 3499030"/>
                  <a:gd name="connsiteX3" fmla="*/ 2548902 w 3232578"/>
                  <a:gd name="connsiteY3" fmla="*/ 3492574 h 3499030"/>
                  <a:gd name="connsiteX4" fmla="*/ 773026 w 3232578"/>
                  <a:gd name="connsiteY4" fmla="*/ 3473257 h 3499030"/>
                  <a:gd name="connsiteX5" fmla="*/ 384821 w 3232578"/>
                  <a:gd name="connsiteY5" fmla="*/ 2288673 h 3499030"/>
                  <a:gd name="connsiteX6" fmla="*/ 0 w 3232578"/>
                  <a:gd name="connsiteY6" fmla="*/ 1199454 h 3499030"/>
                  <a:gd name="connsiteX7" fmla="*/ 1706172 w 3232578"/>
                  <a:gd name="connsiteY7" fmla="*/ 0 h 3499030"/>
                  <a:gd name="connsiteX0" fmla="*/ 1645617 w 3172023"/>
                  <a:gd name="connsiteY0" fmla="*/ 76 h 3499106"/>
                  <a:gd name="connsiteX1" fmla="*/ 3170125 w 3172023"/>
                  <a:gd name="connsiteY1" fmla="*/ 1199530 h 3499106"/>
                  <a:gd name="connsiteX2" fmla="*/ 2803385 w 3172023"/>
                  <a:gd name="connsiteY2" fmla="*/ 2262427 h 3499106"/>
                  <a:gd name="connsiteX3" fmla="*/ 2488347 w 3172023"/>
                  <a:gd name="connsiteY3" fmla="*/ 3492650 h 3499106"/>
                  <a:gd name="connsiteX4" fmla="*/ 712471 w 3172023"/>
                  <a:gd name="connsiteY4" fmla="*/ 3473333 h 3499106"/>
                  <a:gd name="connsiteX5" fmla="*/ 324266 w 3172023"/>
                  <a:gd name="connsiteY5" fmla="*/ 2288749 h 3499106"/>
                  <a:gd name="connsiteX6" fmla="*/ 0 w 3172023"/>
                  <a:gd name="connsiteY6" fmla="*/ 1169252 h 3499106"/>
                  <a:gd name="connsiteX7" fmla="*/ 1645617 w 3172023"/>
                  <a:gd name="connsiteY7" fmla="*/ 76 h 3499106"/>
                  <a:gd name="connsiteX0" fmla="*/ 1645617 w 3172023"/>
                  <a:gd name="connsiteY0" fmla="*/ 76 h 3499106"/>
                  <a:gd name="connsiteX1" fmla="*/ 3170125 w 3172023"/>
                  <a:gd name="connsiteY1" fmla="*/ 1199530 h 3499106"/>
                  <a:gd name="connsiteX2" fmla="*/ 2803385 w 3172023"/>
                  <a:gd name="connsiteY2" fmla="*/ 2262427 h 3499106"/>
                  <a:gd name="connsiteX3" fmla="*/ 2488347 w 3172023"/>
                  <a:gd name="connsiteY3" fmla="*/ 3492650 h 3499106"/>
                  <a:gd name="connsiteX4" fmla="*/ 712471 w 3172023"/>
                  <a:gd name="connsiteY4" fmla="*/ 3473333 h 3499106"/>
                  <a:gd name="connsiteX5" fmla="*/ 324266 w 3172023"/>
                  <a:gd name="connsiteY5" fmla="*/ 2288749 h 3499106"/>
                  <a:gd name="connsiteX6" fmla="*/ 0 w 3172023"/>
                  <a:gd name="connsiteY6" fmla="*/ 1169252 h 3499106"/>
                  <a:gd name="connsiteX7" fmla="*/ 1645617 w 3172023"/>
                  <a:gd name="connsiteY7" fmla="*/ 76 h 3499106"/>
                  <a:gd name="connsiteX0" fmla="*/ 1645617 w 3172023"/>
                  <a:gd name="connsiteY0" fmla="*/ 715 h 3499745"/>
                  <a:gd name="connsiteX1" fmla="*/ 3170125 w 3172023"/>
                  <a:gd name="connsiteY1" fmla="*/ 1200169 h 3499745"/>
                  <a:gd name="connsiteX2" fmla="*/ 2803385 w 3172023"/>
                  <a:gd name="connsiteY2" fmla="*/ 2263066 h 3499745"/>
                  <a:gd name="connsiteX3" fmla="*/ 2488347 w 3172023"/>
                  <a:gd name="connsiteY3" fmla="*/ 3493289 h 3499745"/>
                  <a:gd name="connsiteX4" fmla="*/ 712471 w 3172023"/>
                  <a:gd name="connsiteY4" fmla="*/ 3473972 h 3499745"/>
                  <a:gd name="connsiteX5" fmla="*/ 324266 w 3172023"/>
                  <a:gd name="connsiteY5" fmla="*/ 2289388 h 3499745"/>
                  <a:gd name="connsiteX6" fmla="*/ 0 w 3172023"/>
                  <a:gd name="connsiteY6" fmla="*/ 1169891 h 3499745"/>
                  <a:gd name="connsiteX7" fmla="*/ 1645617 w 3172023"/>
                  <a:gd name="connsiteY7" fmla="*/ 715 h 3499745"/>
                  <a:gd name="connsiteX0" fmla="*/ 1645617 w 3172023"/>
                  <a:gd name="connsiteY0" fmla="*/ 76 h 3499106"/>
                  <a:gd name="connsiteX1" fmla="*/ 3170125 w 3172023"/>
                  <a:gd name="connsiteY1" fmla="*/ 1199530 h 3499106"/>
                  <a:gd name="connsiteX2" fmla="*/ 2803385 w 3172023"/>
                  <a:gd name="connsiteY2" fmla="*/ 2262427 h 3499106"/>
                  <a:gd name="connsiteX3" fmla="*/ 2488347 w 3172023"/>
                  <a:gd name="connsiteY3" fmla="*/ 3492650 h 3499106"/>
                  <a:gd name="connsiteX4" fmla="*/ 712471 w 3172023"/>
                  <a:gd name="connsiteY4" fmla="*/ 3473333 h 3499106"/>
                  <a:gd name="connsiteX5" fmla="*/ 324266 w 3172023"/>
                  <a:gd name="connsiteY5" fmla="*/ 2288749 h 3499106"/>
                  <a:gd name="connsiteX6" fmla="*/ 0 w 3172023"/>
                  <a:gd name="connsiteY6" fmla="*/ 1169252 h 3499106"/>
                  <a:gd name="connsiteX7" fmla="*/ 1645617 w 3172023"/>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324266 w 3172176"/>
                  <a:gd name="connsiteY5" fmla="*/ 2288749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324266 w 3172176"/>
                  <a:gd name="connsiteY5" fmla="*/ 2288749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324266 w 3172176"/>
                  <a:gd name="connsiteY5" fmla="*/ 2288749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415100 w 3172176"/>
                  <a:gd name="connsiteY5" fmla="*/ 2288753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246129 w 3172176"/>
                  <a:gd name="connsiteY3" fmla="*/ 3492650 h 3499106"/>
                  <a:gd name="connsiteX4" fmla="*/ 712471 w 3172176"/>
                  <a:gd name="connsiteY4" fmla="*/ 3473333 h 3499106"/>
                  <a:gd name="connsiteX5" fmla="*/ 415100 w 3172176"/>
                  <a:gd name="connsiteY5" fmla="*/ 2288753 h 3499106"/>
                  <a:gd name="connsiteX6" fmla="*/ 0 w 3172176"/>
                  <a:gd name="connsiteY6" fmla="*/ 1169252 h 3499106"/>
                  <a:gd name="connsiteX7" fmla="*/ 1645617 w 3172176"/>
                  <a:gd name="connsiteY7" fmla="*/ 76 h 3499106"/>
                  <a:gd name="connsiteX0" fmla="*/ 1645617 w 3172176"/>
                  <a:gd name="connsiteY0" fmla="*/ 76 h 3492650"/>
                  <a:gd name="connsiteX1" fmla="*/ 3170125 w 3172176"/>
                  <a:gd name="connsiteY1" fmla="*/ 1199530 h 3492650"/>
                  <a:gd name="connsiteX2" fmla="*/ 2803385 w 3172176"/>
                  <a:gd name="connsiteY2" fmla="*/ 2262427 h 3492650"/>
                  <a:gd name="connsiteX3" fmla="*/ 2246129 w 3172176"/>
                  <a:gd name="connsiteY3" fmla="*/ 3492650 h 3492650"/>
                  <a:gd name="connsiteX4" fmla="*/ 954694 w 3172176"/>
                  <a:gd name="connsiteY4" fmla="*/ 3382497 h 3492650"/>
                  <a:gd name="connsiteX5" fmla="*/ 415100 w 3172176"/>
                  <a:gd name="connsiteY5" fmla="*/ 2288753 h 3492650"/>
                  <a:gd name="connsiteX6" fmla="*/ 0 w 3172176"/>
                  <a:gd name="connsiteY6" fmla="*/ 1169252 h 3492650"/>
                  <a:gd name="connsiteX7" fmla="*/ 1645617 w 3172176"/>
                  <a:gd name="connsiteY7" fmla="*/ 76 h 3492650"/>
                  <a:gd name="connsiteX0" fmla="*/ 1645617 w 3172176"/>
                  <a:gd name="connsiteY0" fmla="*/ 76 h 3492650"/>
                  <a:gd name="connsiteX1" fmla="*/ 3170125 w 3172176"/>
                  <a:gd name="connsiteY1" fmla="*/ 1199530 h 3492650"/>
                  <a:gd name="connsiteX2" fmla="*/ 2803385 w 3172176"/>
                  <a:gd name="connsiteY2" fmla="*/ 2262427 h 3492650"/>
                  <a:gd name="connsiteX3" fmla="*/ 2246129 w 3172176"/>
                  <a:gd name="connsiteY3" fmla="*/ 3492650 h 3492650"/>
                  <a:gd name="connsiteX4" fmla="*/ 954694 w 3172176"/>
                  <a:gd name="connsiteY4" fmla="*/ 3443052 h 3492650"/>
                  <a:gd name="connsiteX5" fmla="*/ 415100 w 3172176"/>
                  <a:gd name="connsiteY5" fmla="*/ 2288753 h 3492650"/>
                  <a:gd name="connsiteX6" fmla="*/ 0 w 3172176"/>
                  <a:gd name="connsiteY6" fmla="*/ 1169252 h 3492650"/>
                  <a:gd name="connsiteX7" fmla="*/ 1645617 w 3172176"/>
                  <a:gd name="connsiteY7" fmla="*/ 76 h 3492650"/>
                  <a:gd name="connsiteX0" fmla="*/ 1645617 w 3172176"/>
                  <a:gd name="connsiteY0" fmla="*/ 76 h 3499096"/>
                  <a:gd name="connsiteX1" fmla="*/ 3170125 w 3172176"/>
                  <a:gd name="connsiteY1" fmla="*/ 1199530 h 3499096"/>
                  <a:gd name="connsiteX2" fmla="*/ 2803385 w 3172176"/>
                  <a:gd name="connsiteY2" fmla="*/ 2262427 h 3499096"/>
                  <a:gd name="connsiteX3" fmla="*/ 2246129 w 3172176"/>
                  <a:gd name="connsiteY3" fmla="*/ 3492650 h 3499096"/>
                  <a:gd name="connsiteX4" fmla="*/ 1075803 w 3172176"/>
                  <a:gd name="connsiteY4" fmla="*/ 3473330 h 3499096"/>
                  <a:gd name="connsiteX5" fmla="*/ 415100 w 3172176"/>
                  <a:gd name="connsiteY5" fmla="*/ 2288753 h 3499096"/>
                  <a:gd name="connsiteX6" fmla="*/ 0 w 3172176"/>
                  <a:gd name="connsiteY6" fmla="*/ 1169252 h 3499096"/>
                  <a:gd name="connsiteX7" fmla="*/ 1645617 w 3172176"/>
                  <a:gd name="connsiteY7" fmla="*/ 76 h 3499096"/>
                  <a:gd name="connsiteX0" fmla="*/ 1645617 w 3172181"/>
                  <a:gd name="connsiteY0" fmla="*/ 76 h 3499101"/>
                  <a:gd name="connsiteX1" fmla="*/ 3170125 w 3172181"/>
                  <a:gd name="connsiteY1" fmla="*/ 1199530 h 3499101"/>
                  <a:gd name="connsiteX2" fmla="*/ 2803385 w 3172181"/>
                  <a:gd name="connsiteY2" fmla="*/ 2262427 h 3499101"/>
                  <a:gd name="connsiteX3" fmla="*/ 2246129 w 3172181"/>
                  <a:gd name="connsiteY3" fmla="*/ 3492650 h 3499101"/>
                  <a:gd name="connsiteX4" fmla="*/ 1075803 w 3172181"/>
                  <a:gd name="connsiteY4" fmla="*/ 3473330 h 3499101"/>
                  <a:gd name="connsiteX5" fmla="*/ 415100 w 3172181"/>
                  <a:gd name="connsiteY5" fmla="*/ 2288753 h 3499101"/>
                  <a:gd name="connsiteX6" fmla="*/ 0 w 3172181"/>
                  <a:gd name="connsiteY6" fmla="*/ 1169252 h 3499101"/>
                  <a:gd name="connsiteX7" fmla="*/ 1645617 w 3172181"/>
                  <a:gd name="connsiteY7" fmla="*/ 76 h 3499101"/>
                  <a:gd name="connsiteX0" fmla="*/ 1645617 w 3172181"/>
                  <a:gd name="connsiteY0" fmla="*/ 76 h 3499101"/>
                  <a:gd name="connsiteX1" fmla="*/ 3170125 w 3172181"/>
                  <a:gd name="connsiteY1" fmla="*/ 1199530 h 3499101"/>
                  <a:gd name="connsiteX2" fmla="*/ 2803385 w 3172181"/>
                  <a:gd name="connsiteY2" fmla="*/ 2262427 h 3499101"/>
                  <a:gd name="connsiteX3" fmla="*/ 2246129 w 3172181"/>
                  <a:gd name="connsiteY3" fmla="*/ 3492650 h 3499101"/>
                  <a:gd name="connsiteX4" fmla="*/ 1075803 w 3172181"/>
                  <a:gd name="connsiteY4" fmla="*/ 3473330 h 3499101"/>
                  <a:gd name="connsiteX5" fmla="*/ 462488 w 3172181"/>
                  <a:gd name="connsiteY5" fmla="*/ 2266065 h 3499101"/>
                  <a:gd name="connsiteX6" fmla="*/ 0 w 3172181"/>
                  <a:gd name="connsiteY6" fmla="*/ 1169252 h 3499101"/>
                  <a:gd name="connsiteX7" fmla="*/ 1645617 w 3172181"/>
                  <a:gd name="connsiteY7" fmla="*/ 76 h 3499101"/>
                  <a:gd name="connsiteX0" fmla="*/ 1645617 w 3209922"/>
                  <a:gd name="connsiteY0" fmla="*/ 76 h 3499101"/>
                  <a:gd name="connsiteX1" fmla="*/ 3170125 w 3209922"/>
                  <a:gd name="connsiteY1" fmla="*/ 1199530 h 3499101"/>
                  <a:gd name="connsiteX2" fmla="*/ 2720454 w 3209922"/>
                  <a:gd name="connsiteY2" fmla="*/ 2251080 h 3499101"/>
                  <a:gd name="connsiteX3" fmla="*/ 2246129 w 3209922"/>
                  <a:gd name="connsiteY3" fmla="*/ 3492650 h 3499101"/>
                  <a:gd name="connsiteX4" fmla="*/ 1075803 w 3209922"/>
                  <a:gd name="connsiteY4" fmla="*/ 3473330 h 3499101"/>
                  <a:gd name="connsiteX5" fmla="*/ 462488 w 3209922"/>
                  <a:gd name="connsiteY5" fmla="*/ 2266065 h 3499101"/>
                  <a:gd name="connsiteX6" fmla="*/ 0 w 3209922"/>
                  <a:gd name="connsiteY6" fmla="*/ 1169252 h 3499101"/>
                  <a:gd name="connsiteX7" fmla="*/ 1645617 w 3209922"/>
                  <a:gd name="connsiteY7" fmla="*/ 76 h 3499101"/>
                  <a:gd name="connsiteX0" fmla="*/ 1645617 w 3205589"/>
                  <a:gd name="connsiteY0" fmla="*/ 76 h 3499101"/>
                  <a:gd name="connsiteX1" fmla="*/ 3170125 w 3205589"/>
                  <a:gd name="connsiteY1" fmla="*/ 1199530 h 3499101"/>
                  <a:gd name="connsiteX2" fmla="*/ 2720454 w 3205589"/>
                  <a:gd name="connsiteY2" fmla="*/ 2251080 h 3499101"/>
                  <a:gd name="connsiteX3" fmla="*/ 2246129 w 3205589"/>
                  <a:gd name="connsiteY3" fmla="*/ 3492650 h 3499101"/>
                  <a:gd name="connsiteX4" fmla="*/ 1075803 w 3205589"/>
                  <a:gd name="connsiteY4" fmla="*/ 3473330 h 3499101"/>
                  <a:gd name="connsiteX5" fmla="*/ 462488 w 3205589"/>
                  <a:gd name="connsiteY5" fmla="*/ 2266065 h 3499101"/>
                  <a:gd name="connsiteX6" fmla="*/ 0 w 3205589"/>
                  <a:gd name="connsiteY6" fmla="*/ 1169252 h 3499101"/>
                  <a:gd name="connsiteX7" fmla="*/ 1645617 w 3205589"/>
                  <a:gd name="connsiteY7" fmla="*/ 76 h 3499101"/>
                  <a:gd name="connsiteX0" fmla="*/ 1645617 w 3193927"/>
                  <a:gd name="connsiteY0" fmla="*/ 76 h 3499101"/>
                  <a:gd name="connsiteX1" fmla="*/ 3170125 w 3193927"/>
                  <a:gd name="connsiteY1" fmla="*/ 1199530 h 3499101"/>
                  <a:gd name="connsiteX2" fmla="*/ 2720454 w 3193927"/>
                  <a:gd name="connsiteY2" fmla="*/ 2251080 h 3499101"/>
                  <a:gd name="connsiteX3" fmla="*/ 2246129 w 3193927"/>
                  <a:gd name="connsiteY3" fmla="*/ 3492650 h 3499101"/>
                  <a:gd name="connsiteX4" fmla="*/ 1075803 w 3193927"/>
                  <a:gd name="connsiteY4" fmla="*/ 3473330 h 3499101"/>
                  <a:gd name="connsiteX5" fmla="*/ 462488 w 3193927"/>
                  <a:gd name="connsiteY5" fmla="*/ 2266065 h 3499101"/>
                  <a:gd name="connsiteX6" fmla="*/ 0 w 3193927"/>
                  <a:gd name="connsiteY6" fmla="*/ 1169252 h 3499101"/>
                  <a:gd name="connsiteX7" fmla="*/ 1645617 w 3193927"/>
                  <a:gd name="connsiteY7" fmla="*/ 76 h 3499101"/>
                  <a:gd name="connsiteX0" fmla="*/ 1645617 w 3184380"/>
                  <a:gd name="connsiteY0" fmla="*/ 76 h 3499101"/>
                  <a:gd name="connsiteX1" fmla="*/ 3170125 w 3184380"/>
                  <a:gd name="connsiteY1" fmla="*/ 1199530 h 3499101"/>
                  <a:gd name="connsiteX2" fmla="*/ 2720454 w 3184380"/>
                  <a:gd name="connsiteY2" fmla="*/ 2251080 h 3499101"/>
                  <a:gd name="connsiteX3" fmla="*/ 2246129 w 3184380"/>
                  <a:gd name="connsiteY3" fmla="*/ 3492650 h 3499101"/>
                  <a:gd name="connsiteX4" fmla="*/ 1075803 w 3184380"/>
                  <a:gd name="connsiteY4" fmla="*/ 3473330 h 3499101"/>
                  <a:gd name="connsiteX5" fmla="*/ 462488 w 3184380"/>
                  <a:gd name="connsiteY5" fmla="*/ 2266065 h 3499101"/>
                  <a:gd name="connsiteX6" fmla="*/ 0 w 3184380"/>
                  <a:gd name="connsiteY6" fmla="*/ 1169252 h 3499101"/>
                  <a:gd name="connsiteX7" fmla="*/ 1645617 w 3184380"/>
                  <a:gd name="connsiteY7" fmla="*/ 76 h 3499101"/>
                  <a:gd name="connsiteX0" fmla="*/ 1645617 w 3181524"/>
                  <a:gd name="connsiteY0" fmla="*/ 76 h 3499101"/>
                  <a:gd name="connsiteX1" fmla="*/ 3170125 w 3181524"/>
                  <a:gd name="connsiteY1" fmla="*/ 1199530 h 3499101"/>
                  <a:gd name="connsiteX2" fmla="*/ 2720454 w 3181524"/>
                  <a:gd name="connsiteY2" fmla="*/ 2251080 h 3499101"/>
                  <a:gd name="connsiteX3" fmla="*/ 2246129 w 3181524"/>
                  <a:gd name="connsiteY3" fmla="*/ 3492650 h 3499101"/>
                  <a:gd name="connsiteX4" fmla="*/ 1075803 w 3181524"/>
                  <a:gd name="connsiteY4" fmla="*/ 3473330 h 3499101"/>
                  <a:gd name="connsiteX5" fmla="*/ 462488 w 3181524"/>
                  <a:gd name="connsiteY5" fmla="*/ 2266065 h 3499101"/>
                  <a:gd name="connsiteX6" fmla="*/ 0 w 3181524"/>
                  <a:gd name="connsiteY6" fmla="*/ 1169252 h 3499101"/>
                  <a:gd name="connsiteX7" fmla="*/ 1645617 w 3181524"/>
                  <a:gd name="connsiteY7" fmla="*/ 76 h 3499101"/>
                  <a:gd name="connsiteX0" fmla="*/ 1645617 w 3171280"/>
                  <a:gd name="connsiteY0" fmla="*/ 76 h 3499101"/>
                  <a:gd name="connsiteX1" fmla="*/ 3170125 w 3171280"/>
                  <a:gd name="connsiteY1" fmla="*/ 1199530 h 3499101"/>
                  <a:gd name="connsiteX2" fmla="*/ 2720454 w 3171280"/>
                  <a:gd name="connsiteY2" fmla="*/ 2251080 h 3499101"/>
                  <a:gd name="connsiteX3" fmla="*/ 2246129 w 3171280"/>
                  <a:gd name="connsiteY3" fmla="*/ 3492650 h 3499101"/>
                  <a:gd name="connsiteX4" fmla="*/ 1075803 w 3171280"/>
                  <a:gd name="connsiteY4" fmla="*/ 3473330 h 3499101"/>
                  <a:gd name="connsiteX5" fmla="*/ 462488 w 3171280"/>
                  <a:gd name="connsiteY5" fmla="*/ 2266065 h 3499101"/>
                  <a:gd name="connsiteX6" fmla="*/ 0 w 3171280"/>
                  <a:gd name="connsiteY6" fmla="*/ 1169252 h 3499101"/>
                  <a:gd name="connsiteX7" fmla="*/ 1645617 w 3171280"/>
                  <a:gd name="connsiteY7" fmla="*/ 76 h 3499101"/>
                  <a:gd name="connsiteX0" fmla="*/ 1645617 w 3175887"/>
                  <a:gd name="connsiteY0" fmla="*/ 76 h 3499101"/>
                  <a:gd name="connsiteX1" fmla="*/ 3170125 w 3175887"/>
                  <a:gd name="connsiteY1" fmla="*/ 1199530 h 3499101"/>
                  <a:gd name="connsiteX2" fmla="*/ 2720454 w 3175887"/>
                  <a:gd name="connsiteY2" fmla="*/ 2251080 h 3499101"/>
                  <a:gd name="connsiteX3" fmla="*/ 2246129 w 3175887"/>
                  <a:gd name="connsiteY3" fmla="*/ 3492650 h 3499101"/>
                  <a:gd name="connsiteX4" fmla="*/ 1075803 w 3175887"/>
                  <a:gd name="connsiteY4" fmla="*/ 3473330 h 3499101"/>
                  <a:gd name="connsiteX5" fmla="*/ 462488 w 3175887"/>
                  <a:gd name="connsiteY5" fmla="*/ 2266065 h 3499101"/>
                  <a:gd name="connsiteX6" fmla="*/ 0 w 3175887"/>
                  <a:gd name="connsiteY6" fmla="*/ 1169252 h 3499101"/>
                  <a:gd name="connsiteX7" fmla="*/ 1645617 w 3175887"/>
                  <a:gd name="connsiteY7" fmla="*/ 76 h 3499101"/>
                  <a:gd name="connsiteX0" fmla="*/ 1645617 w 3191141"/>
                  <a:gd name="connsiteY0" fmla="*/ 76 h 3499101"/>
                  <a:gd name="connsiteX1" fmla="*/ 3170125 w 3191141"/>
                  <a:gd name="connsiteY1" fmla="*/ 1199530 h 3499101"/>
                  <a:gd name="connsiteX2" fmla="*/ 2720454 w 3191141"/>
                  <a:gd name="connsiteY2" fmla="*/ 2251080 h 3499101"/>
                  <a:gd name="connsiteX3" fmla="*/ 2246129 w 3191141"/>
                  <a:gd name="connsiteY3" fmla="*/ 3492650 h 3499101"/>
                  <a:gd name="connsiteX4" fmla="*/ 1075803 w 3191141"/>
                  <a:gd name="connsiteY4" fmla="*/ 3473330 h 3499101"/>
                  <a:gd name="connsiteX5" fmla="*/ 462488 w 3191141"/>
                  <a:gd name="connsiteY5" fmla="*/ 2266065 h 3499101"/>
                  <a:gd name="connsiteX6" fmla="*/ 0 w 3191141"/>
                  <a:gd name="connsiteY6" fmla="*/ 1169252 h 3499101"/>
                  <a:gd name="connsiteX7" fmla="*/ 1645617 w 3191141"/>
                  <a:gd name="connsiteY7" fmla="*/ 76 h 3499101"/>
                  <a:gd name="connsiteX0" fmla="*/ 1645617 w 3191141"/>
                  <a:gd name="connsiteY0" fmla="*/ 76 h 3499101"/>
                  <a:gd name="connsiteX1" fmla="*/ 3170125 w 3191141"/>
                  <a:gd name="connsiteY1" fmla="*/ 1199530 h 3499101"/>
                  <a:gd name="connsiteX2" fmla="*/ 2720454 w 3191141"/>
                  <a:gd name="connsiteY2" fmla="*/ 2251080 h 3499101"/>
                  <a:gd name="connsiteX3" fmla="*/ 2246129 w 3191141"/>
                  <a:gd name="connsiteY3" fmla="*/ 3492650 h 3499101"/>
                  <a:gd name="connsiteX4" fmla="*/ 1075803 w 3191141"/>
                  <a:gd name="connsiteY4" fmla="*/ 3473330 h 3499101"/>
                  <a:gd name="connsiteX5" fmla="*/ 462488 w 3191141"/>
                  <a:gd name="connsiteY5" fmla="*/ 2266065 h 3499101"/>
                  <a:gd name="connsiteX6" fmla="*/ 0 w 3191141"/>
                  <a:gd name="connsiteY6" fmla="*/ 1169252 h 3499101"/>
                  <a:gd name="connsiteX7" fmla="*/ 1645617 w 3191141"/>
                  <a:gd name="connsiteY7" fmla="*/ 76 h 3499101"/>
                  <a:gd name="connsiteX0" fmla="*/ 1647348 w 3192872"/>
                  <a:gd name="connsiteY0" fmla="*/ 28 h 3499053"/>
                  <a:gd name="connsiteX1" fmla="*/ 3171856 w 3192872"/>
                  <a:gd name="connsiteY1" fmla="*/ 1199482 h 3499053"/>
                  <a:gd name="connsiteX2" fmla="*/ 2722185 w 3192872"/>
                  <a:gd name="connsiteY2" fmla="*/ 2251032 h 3499053"/>
                  <a:gd name="connsiteX3" fmla="*/ 2247860 w 3192872"/>
                  <a:gd name="connsiteY3" fmla="*/ 3492602 h 3499053"/>
                  <a:gd name="connsiteX4" fmla="*/ 1077534 w 3192872"/>
                  <a:gd name="connsiteY4" fmla="*/ 3473282 h 3499053"/>
                  <a:gd name="connsiteX5" fmla="*/ 464219 w 3192872"/>
                  <a:gd name="connsiteY5" fmla="*/ 2266017 h 3499053"/>
                  <a:gd name="connsiteX6" fmla="*/ 1731 w 3192872"/>
                  <a:gd name="connsiteY6" fmla="*/ 1169204 h 3499053"/>
                  <a:gd name="connsiteX7" fmla="*/ 1647348 w 3192872"/>
                  <a:gd name="connsiteY7" fmla="*/ 28 h 3499053"/>
                  <a:gd name="connsiteX0" fmla="*/ 1653144 w 3198668"/>
                  <a:gd name="connsiteY0" fmla="*/ 47 h 3499072"/>
                  <a:gd name="connsiteX1" fmla="*/ 3177652 w 3198668"/>
                  <a:gd name="connsiteY1" fmla="*/ 1199501 h 3499072"/>
                  <a:gd name="connsiteX2" fmla="*/ 2727981 w 3198668"/>
                  <a:gd name="connsiteY2" fmla="*/ 2251051 h 3499072"/>
                  <a:gd name="connsiteX3" fmla="*/ 2253656 w 3198668"/>
                  <a:gd name="connsiteY3" fmla="*/ 3492621 h 3499072"/>
                  <a:gd name="connsiteX4" fmla="*/ 1083330 w 3198668"/>
                  <a:gd name="connsiteY4" fmla="*/ 3473301 h 3499072"/>
                  <a:gd name="connsiteX5" fmla="*/ 470015 w 3198668"/>
                  <a:gd name="connsiteY5" fmla="*/ 2266036 h 3499072"/>
                  <a:gd name="connsiteX6" fmla="*/ 7527 w 3198668"/>
                  <a:gd name="connsiteY6" fmla="*/ 1169223 h 3499072"/>
                  <a:gd name="connsiteX7" fmla="*/ 1653144 w 3198668"/>
                  <a:gd name="connsiteY7" fmla="*/ 47 h 3499072"/>
                  <a:gd name="connsiteX0" fmla="*/ 1653144 w 3198668"/>
                  <a:gd name="connsiteY0" fmla="*/ 47 h 3492954"/>
                  <a:gd name="connsiteX1" fmla="*/ 3177652 w 3198668"/>
                  <a:gd name="connsiteY1" fmla="*/ 1199501 h 3492954"/>
                  <a:gd name="connsiteX2" fmla="*/ 2727981 w 3198668"/>
                  <a:gd name="connsiteY2" fmla="*/ 2251051 h 3492954"/>
                  <a:gd name="connsiteX3" fmla="*/ 2277354 w 3198668"/>
                  <a:gd name="connsiteY3" fmla="*/ 3469927 h 3492954"/>
                  <a:gd name="connsiteX4" fmla="*/ 1083330 w 3198668"/>
                  <a:gd name="connsiteY4" fmla="*/ 3473301 h 3492954"/>
                  <a:gd name="connsiteX5" fmla="*/ 470015 w 3198668"/>
                  <a:gd name="connsiteY5" fmla="*/ 2266036 h 3492954"/>
                  <a:gd name="connsiteX6" fmla="*/ 7527 w 3198668"/>
                  <a:gd name="connsiteY6" fmla="*/ 1169223 h 3492954"/>
                  <a:gd name="connsiteX7" fmla="*/ 1653144 w 3198668"/>
                  <a:gd name="connsiteY7" fmla="*/ 47 h 3492954"/>
                  <a:gd name="connsiteX0" fmla="*/ 1653144 w 3198668"/>
                  <a:gd name="connsiteY0" fmla="*/ 47 h 3499072"/>
                  <a:gd name="connsiteX1" fmla="*/ 3177652 w 3198668"/>
                  <a:gd name="connsiteY1" fmla="*/ 1199501 h 3499072"/>
                  <a:gd name="connsiteX2" fmla="*/ 2727981 w 3198668"/>
                  <a:gd name="connsiteY2" fmla="*/ 2251051 h 3499072"/>
                  <a:gd name="connsiteX3" fmla="*/ 2253658 w 3198668"/>
                  <a:gd name="connsiteY3" fmla="*/ 3492620 h 3499072"/>
                  <a:gd name="connsiteX4" fmla="*/ 1083330 w 3198668"/>
                  <a:gd name="connsiteY4" fmla="*/ 3473301 h 3499072"/>
                  <a:gd name="connsiteX5" fmla="*/ 470015 w 3198668"/>
                  <a:gd name="connsiteY5" fmla="*/ 2266036 h 3499072"/>
                  <a:gd name="connsiteX6" fmla="*/ 7527 w 3198668"/>
                  <a:gd name="connsiteY6" fmla="*/ 1169223 h 3499072"/>
                  <a:gd name="connsiteX7" fmla="*/ 1653144 w 3198668"/>
                  <a:gd name="connsiteY7" fmla="*/ 47 h 3499072"/>
                  <a:gd name="connsiteX0" fmla="*/ 1653144 w 3198668"/>
                  <a:gd name="connsiteY0" fmla="*/ 47 h 3499072"/>
                  <a:gd name="connsiteX1" fmla="*/ 3177652 w 3198668"/>
                  <a:gd name="connsiteY1" fmla="*/ 1199501 h 3499072"/>
                  <a:gd name="connsiteX2" fmla="*/ 2727981 w 3198668"/>
                  <a:gd name="connsiteY2" fmla="*/ 2251051 h 3499072"/>
                  <a:gd name="connsiteX3" fmla="*/ 2253658 w 3198668"/>
                  <a:gd name="connsiteY3" fmla="*/ 3492620 h 3499072"/>
                  <a:gd name="connsiteX4" fmla="*/ 1083332 w 3198668"/>
                  <a:gd name="connsiteY4" fmla="*/ 3473300 h 3499072"/>
                  <a:gd name="connsiteX5" fmla="*/ 470015 w 3198668"/>
                  <a:gd name="connsiteY5" fmla="*/ 2266036 h 3499072"/>
                  <a:gd name="connsiteX6" fmla="*/ 7527 w 3198668"/>
                  <a:gd name="connsiteY6" fmla="*/ 1169223 h 3499072"/>
                  <a:gd name="connsiteX7" fmla="*/ 1653144 w 3198668"/>
                  <a:gd name="connsiteY7" fmla="*/ 47 h 3499072"/>
                  <a:gd name="connsiteX0" fmla="*/ 1653144 w 3198668"/>
                  <a:gd name="connsiteY0" fmla="*/ 47 h 3492621"/>
                  <a:gd name="connsiteX1" fmla="*/ 3177652 w 3198668"/>
                  <a:gd name="connsiteY1" fmla="*/ 1199501 h 3492621"/>
                  <a:gd name="connsiteX2" fmla="*/ 2727981 w 3198668"/>
                  <a:gd name="connsiteY2" fmla="*/ 2251051 h 3492621"/>
                  <a:gd name="connsiteX3" fmla="*/ 2253658 w 3198668"/>
                  <a:gd name="connsiteY3" fmla="*/ 3492620 h 3492621"/>
                  <a:gd name="connsiteX4" fmla="*/ 1083332 w 3198668"/>
                  <a:gd name="connsiteY4" fmla="*/ 3473300 h 3492621"/>
                  <a:gd name="connsiteX5" fmla="*/ 470015 w 3198668"/>
                  <a:gd name="connsiteY5" fmla="*/ 2266036 h 3492621"/>
                  <a:gd name="connsiteX6" fmla="*/ 7527 w 3198668"/>
                  <a:gd name="connsiteY6" fmla="*/ 1169223 h 3492621"/>
                  <a:gd name="connsiteX7" fmla="*/ 1653144 w 3198668"/>
                  <a:gd name="connsiteY7" fmla="*/ 47 h 3492621"/>
                  <a:gd name="connsiteX0" fmla="*/ 1653144 w 3198668"/>
                  <a:gd name="connsiteY0" fmla="*/ 47 h 3481277"/>
                  <a:gd name="connsiteX1" fmla="*/ 3177652 w 3198668"/>
                  <a:gd name="connsiteY1" fmla="*/ 1199501 h 3481277"/>
                  <a:gd name="connsiteX2" fmla="*/ 2727981 w 3198668"/>
                  <a:gd name="connsiteY2" fmla="*/ 2251051 h 3481277"/>
                  <a:gd name="connsiteX3" fmla="*/ 2253658 w 3198668"/>
                  <a:gd name="connsiteY3" fmla="*/ 3481277 h 3481277"/>
                  <a:gd name="connsiteX4" fmla="*/ 1083332 w 3198668"/>
                  <a:gd name="connsiteY4" fmla="*/ 3473300 h 3481277"/>
                  <a:gd name="connsiteX5" fmla="*/ 470015 w 3198668"/>
                  <a:gd name="connsiteY5" fmla="*/ 2266036 h 3481277"/>
                  <a:gd name="connsiteX6" fmla="*/ 7527 w 3198668"/>
                  <a:gd name="connsiteY6" fmla="*/ 1169223 h 3481277"/>
                  <a:gd name="connsiteX7" fmla="*/ 1653144 w 3198668"/>
                  <a:gd name="connsiteY7" fmla="*/ 47 h 3481277"/>
                  <a:gd name="connsiteX0" fmla="*/ 1653144 w 3198668"/>
                  <a:gd name="connsiteY0" fmla="*/ 47 h 3481277"/>
                  <a:gd name="connsiteX1" fmla="*/ 3177652 w 3198668"/>
                  <a:gd name="connsiteY1" fmla="*/ 1199501 h 3481277"/>
                  <a:gd name="connsiteX2" fmla="*/ 2727981 w 3198668"/>
                  <a:gd name="connsiteY2" fmla="*/ 2251051 h 3481277"/>
                  <a:gd name="connsiteX3" fmla="*/ 2253658 w 3198668"/>
                  <a:gd name="connsiteY3" fmla="*/ 3481277 h 3481277"/>
                  <a:gd name="connsiteX4" fmla="*/ 1083332 w 3198668"/>
                  <a:gd name="connsiteY4" fmla="*/ 3473300 h 3481277"/>
                  <a:gd name="connsiteX5" fmla="*/ 470015 w 3198668"/>
                  <a:gd name="connsiteY5" fmla="*/ 2266036 h 3481277"/>
                  <a:gd name="connsiteX6" fmla="*/ 7527 w 3198668"/>
                  <a:gd name="connsiteY6" fmla="*/ 1169223 h 3481277"/>
                  <a:gd name="connsiteX7" fmla="*/ 1653144 w 3198668"/>
                  <a:gd name="connsiteY7" fmla="*/ 47 h 3481277"/>
                  <a:gd name="connsiteX0" fmla="*/ 1653144 w 3198668"/>
                  <a:gd name="connsiteY0" fmla="*/ 47 h 3484874"/>
                  <a:gd name="connsiteX1" fmla="*/ 3177652 w 3198668"/>
                  <a:gd name="connsiteY1" fmla="*/ 1199501 h 3484874"/>
                  <a:gd name="connsiteX2" fmla="*/ 2727981 w 3198668"/>
                  <a:gd name="connsiteY2" fmla="*/ 2251051 h 3484874"/>
                  <a:gd name="connsiteX3" fmla="*/ 2253658 w 3198668"/>
                  <a:gd name="connsiteY3" fmla="*/ 3481277 h 3484874"/>
                  <a:gd name="connsiteX4" fmla="*/ 1083332 w 3198668"/>
                  <a:gd name="connsiteY4" fmla="*/ 3473300 h 3484874"/>
                  <a:gd name="connsiteX5" fmla="*/ 470015 w 3198668"/>
                  <a:gd name="connsiteY5" fmla="*/ 2266036 h 3484874"/>
                  <a:gd name="connsiteX6" fmla="*/ 7527 w 3198668"/>
                  <a:gd name="connsiteY6" fmla="*/ 1169223 h 3484874"/>
                  <a:gd name="connsiteX7" fmla="*/ 1653144 w 3198668"/>
                  <a:gd name="connsiteY7" fmla="*/ 47 h 3484874"/>
                  <a:gd name="connsiteX0" fmla="*/ 1653144 w 3198668"/>
                  <a:gd name="connsiteY0" fmla="*/ 47 h 3473301"/>
                  <a:gd name="connsiteX1" fmla="*/ 3177652 w 3198668"/>
                  <a:gd name="connsiteY1" fmla="*/ 1199501 h 3473301"/>
                  <a:gd name="connsiteX2" fmla="*/ 2727981 w 3198668"/>
                  <a:gd name="connsiteY2" fmla="*/ 2251051 h 3473301"/>
                  <a:gd name="connsiteX3" fmla="*/ 2253658 w 3198668"/>
                  <a:gd name="connsiteY3" fmla="*/ 3458588 h 3473301"/>
                  <a:gd name="connsiteX4" fmla="*/ 1083332 w 3198668"/>
                  <a:gd name="connsiteY4" fmla="*/ 3473300 h 3473301"/>
                  <a:gd name="connsiteX5" fmla="*/ 470015 w 3198668"/>
                  <a:gd name="connsiteY5" fmla="*/ 2266036 h 3473301"/>
                  <a:gd name="connsiteX6" fmla="*/ 7527 w 3198668"/>
                  <a:gd name="connsiteY6" fmla="*/ 1169223 h 3473301"/>
                  <a:gd name="connsiteX7" fmla="*/ 1653144 w 3198668"/>
                  <a:gd name="connsiteY7" fmla="*/ 47 h 3473301"/>
                  <a:gd name="connsiteX0" fmla="*/ 1653144 w 3198668"/>
                  <a:gd name="connsiteY0" fmla="*/ 47 h 3475235"/>
                  <a:gd name="connsiteX1" fmla="*/ 3177652 w 3198668"/>
                  <a:gd name="connsiteY1" fmla="*/ 1199501 h 3475235"/>
                  <a:gd name="connsiteX2" fmla="*/ 2727981 w 3198668"/>
                  <a:gd name="connsiteY2" fmla="*/ 2251051 h 3475235"/>
                  <a:gd name="connsiteX3" fmla="*/ 2241812 w 3198668"/>
                  <a:gd name="connsiteY3" fmla="*/ 3469932 h 3475235"/>
                  <a:gd name="connsiteX4" fmla="*/ 1083332 w 3198668"/>
                  <a:gd name="connsiteY4" fmla="*/ 3473300 h 3475235"/>
                  <a:gd name="connsiteX5" fmla="*/ 470015 w 3198668"/>
                  <a:gd name="connsiteY5" fmla="*/ 2266036 h 3475235"/>
                  <a:gd name="connsiteX6" fmla="*/ 7527 w 3198668"/>
                  <a:gd name="connsiteY6" fmla="*/ 1169223 h 3475235"/>
                  <a:gd name="connsiteX7" fmla="*/ 1653144 w 3198668"/>
                  <a:gd name="connsiteY7" fmla="*/ 47 h 3475235"/>
                  <a:gd name="connsiteX0" fmla="*/ 1653144 w 3198668"/>
                  <a:gd name="connsiteY0" fmla="*/ 47 h 3475235"/>
                  <a:gd name="connsiteX1" fmla="*/ 3177652 w 3198668"/>
                  <a:gd name="connsiteY1" fmla="*/ 1199501 h 3475235"/>
                  <a:gd name="connsiteX2" fmla="*/ 2727981 w 3198668"/>
                  <a:gd name="connsiteY2" fmla="*/ 2251051 h 3475235"/>
                  <a:gd name="connsiteX3" fmla="*/ 2241812 w 3198668"/>
                  <a:gd name="connsiteY3" fmla="*/ 3469932 h 3475235"/>
                  <a:gd name="connsiteX4" fmla="*/ 1083332 w 3198668"/>
                  <a:gd name="connsiteY4" fmla="*/ 3473300 h 3475235"/>
                  <a:gd name="connsiteX5" fmla="*/ 470015 w 3198668"/>
                  <a:gd name="connsiteY5" fmla="*/ 2266036 h 3475235"/>
                  <a:gd name="connsiteX6" fmla="*/ 7527 w 3198668"/>
                  <a:gd name="connsiteY6" fmla="*/ 1169223 h 3475235"/>
                  <a:gd name="connsiteX7" fmla="*/ 1653144 w 3198668"/>
                  <a:gd name="connsiteY7" fmla="*/ 47 h 347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8668" h="3475235">
                    <a:moveTo>
                      <a:pt x="1653144" y="47"/>
                    </a:moveTo>
                    <a:cubicBezTo>
                      <a:pt x="2302605" y="5092"/>
                      <a:pt x="3360981" y="553146"/>
                      <a:pt x="3177652" y="1199501"/>
                    </a:cubicBezTo>
                    <a:cubicBezTo>
                      <a:pt x="3045933" y="1663897"/>
                      <a:pt x="2883954" y="1872646"/>
                      <a:pt x="2727981" y="2251051"/>
                    </a:cubicBezTo>
                    <a:cubicBezTo>
                      <a:pt x="2572008" y="2629456"/>
                      <a:pt x="2309180" y="3261138"/>
                      <a:pt x="2241812" y="3469932"/>
                    </a:cubicBezTo>
                    <a:cubicBezTo>
                      <a:pt x="1905204" y="3483063"/>
                      <a:pt x="1369219" y="3466859"/>
                      <a:pt x="1083332" y="3473300"/>
                    </a:cubicBezTo>
                    <a:lnTo>
                      <a:pt x="470015" y="2266036"/>
                    </a:lnTo>
                    <a:cubicBezTo>
                      <a:pt x="309987" y="1935141"/>
                      <a:pt x="90456" y="1584905"/>
                      <a:pt x="7527" y="1169223"/>
                    </a:cubicBezTo>
                    <a:cubicBezTo>
                      <a:pt x="-101720" y="398076"/>
                      <a:pt x="1003683" y="-4998"/>
                      <a:pt x="1653144" y="47"/>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237" name="Group 236"/>
            <p:cNvGrpSpPr/>
            <p:nvPr/>
          </p:nvGrpSpPr>
          <p:grpSpPr>
            <a:xfrm>
              <a:off x="8142639" y="4890532"/>
              <a:ext cx="417408" cy="462649"/>
              <a:chOff x="4270116" y="3239173"/>
              <a:chExt cx="697671" cy="773290"/>
            </a:xfrm>
            <a:solidFill>
              <a:srgbClr val="F01D18"/>
            </a:solidFill>
          </p:grpSpPr>
          <p:sp>
            <p:nvSpPr>
              <p:cNvPr id="251" name="Rectangle 29"/>
              <p:cNvSpPr/>
              <p:nvPr/>
            </p:nvSpPr>
            <p:spPr>
              <a:xfrm>
                <a:off x="4599473" y="3239173"/>
                <a:ext cx="46049" cy="117722"/>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979"/>
                  <a:gd name="connsiteX1" fmla="*/ 85353 w 85353"/>
                  <a:gd name="connsiteY1" fmla="*/ 0 h 214979"/>
                  <a:gd name="connsiteX2" fmla="*/ 83575 w 85353"/>
                  <a:gd name="connsiteY2" fmla="*/ 213788 h 214979"/>
                  <a:gd name="connsiteX3" fmla="*/ 0 w 85353"/>
                  <a:gd name="connsiteY3" fmla="*/ 213788 h 214979"/>
                  <a:gd name="connsiteX4" fmla="*/ 2183 w 85353"/>
                  <a:gd name="connsiteY4" fmla="*/ 0 h 21497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60 w 90103"/>
                  <a:gd name="connsiteY0" fmla="*/ 0 h 216899"/>
                  <a:gd name="connsiteX1" fmla="*/ 90103 w 90103"/>
                  <a:gd name="connsiteY1" fmla="*/ 0 h 216899"/>
                  <a:gd name="connsiteX2" fmla="*/ 88325 w 90103"/>
                  <a:gd name="connsiteY2" fmla="*/ 213788 h 216899"/>
                  <a:gd name="connsiteX3" fmla="*/ 4750 w 90103"/>
                  <a:gd name="connsiteY3" fmla="*/ 213788 h 216899"/>
                  <a:gd name="connsiteX4" fmla="*/ 60 w 90103"/>
                  <a:gd name="connsiteY4" fmla="*/ 0 h 21689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60 w 90103"/>
                  <a:gd name="connsiteY0" fmla="*/ 0 h 216899"/>
                  <a:gd name="connsiteX1" fmla="*/ 90103 w 90103"/>
                  <a:gd name="connsiteY1" fmla="*/ 0 h 216899"/>
                  <a:gd name="connsiteX2" fmla="*/ 88325 w 90103"/>
                  <a:gd name="connsiteY2" fmla="*/ 213788 h 216899"/>
                  <a:gd name="connsiteX3" fmla="*/ 4750 w 90103"/>
                  <a:gd name="connsiteY3" fmla="*/ 213788 h 216899"/>
                  <a:gd name="connsiteX4" fmla="*/ 60 w 90103"/>
                  <a:gd name="connsiteY4" fmla="*/ 0 h 21689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125 w 86732"/>
                  <a:gd name="connsiteY0" fmla="*/ 0 h 216899"/>
                  <a:gd name="connsiteX1" fmla="*/ 86732 w 86732"/>
                  <a:gd name="connsiteY1" fmla="*/ 0 h 216899"/>
                  <a:gd name="connsiteX2" fmla="*/ 84954 w 86732"/>
                  <a:gd name="connsiteY2" fmla="*/ 213788 h 216899"/>
                  <a:gd name="connsiteX3" fmla="*/ 1379 w 86732"/>
                  <a:gd name="connsiteY3" fmla="*/ 213788 h 216899"/>
                  <a:gd name="connsiteX4" fmla="*/ 125 w 86732"/>
                  <a:gd name="connsiteY4" fmla="*/ 0 h 216899"/>
                  <a:gd name="connsiteX0" fmla="*/ 125 w 86732"/>
                  <a:gd name="connsiteY0" fmla="*/ 0 h 214922"/>
                  <a:gd name="connsiteX1" fmla="*/ 86732 w 86732"/>
                  <a:gd name="connsiteY1" fmla="*/ 0 h 214922"/>
                  <a:gd name="connsiteX2" fmla="*/ 84954 w 86732"/>
                  <a:gd name="connsiteY2" fmla="*/ 213788 h 214922"/>
                  <a:gd name="connsiteX3" fmla="*/ 1379 w 86732"/>
                  <a:gd name="connsiteY3" fmla="*/ 213788 h 214922"/>
                  <a:gd name="connsiteX4" fmla="*/ 125 w 86732"/>
                  <a:gd name="connsiteY4" fmla="*/ 0 h 214922"/>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 name="connsiteX0" fmla="*/ 125 w 86732"/>
                  <a:gd name="connsiteY0" fmla="*/ 0 h 214170"/>
                  <a:gd name="connsiteX1" fmla="*/ 86732 w 86732"/>
                  <a:gd name="connsiteY1" fmla="*/ 0 h 214170"/>
                  <a:gd name="connsiteX2" fmla="*/ 84954 w 86732"/>
                  <a:gd name="connsiteY2" fmla="*/ 213788 h 214170"/>
                  <a:gd name="connsiteX3" fmla="*/ 1379 w 86732"/>
                  <a:gd name="connsiteY3" fmla="*/ 213788 h 214170"/>
                  <a:gd name="connsiteX4" fmla="*/ 125 w 86732"/>
                  <a:gd name="connsiteY4" fmla="*/ 0 h 214170"/>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32" h="213788">
                    <a:moveTo>
                      <a:pt x="125" y="0"/>
                    </a:moveTo>
                    <a:lnTo>
                      <a:pt x="86732" y="0"/>
                    </a:lnTo>
                    <a:cubicBezTo>
                      <a:pt x="86139" y="68805"/>
                      <a:pt x="85547" y="144983"/>
                      <a:pt x="84954" y="213788"/>
                    </a:cubicBezTo>
                    <a:cubicBezTo>
                      <a:pt x="35074" y="213055"/>
                      <a:pt x="42134" y="212319"/>
                      <a:pt x="1379" y="213788"/>
                    </a:cubicBezTo>
                    <a:cubicBezTo>
                      <a:pt x="2107" y="145803"/>
                      <a:pt x="-603" y="67985"/>
                      <a:pt x="125"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2" name="Rectangle 29"/>
              <p:cNvSpPr/>
              <p:nvPr/>
            </p:nvSpPr>
            <p:spPr>
              <a:xfrm rot="1791184">
                <a:off x="4739693" y="3278725"/>
                <a:ext cx="47000" cy="118517"/>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819"/>
                  <a:gd name="connsiteX1" fmla="*/ 85353 w 85353"/>
                  <a:gd name="connsiteY1" fmla="*/ 0 h 214819"/>
                  <a:gd name="connsiteX2" fmla="*/ 83575 w 85353"/>
                  <a:gd name="connsiteY2" fmla="*/ 213788 h 214819"/>
                  <a:gd name="connsiteX3" fmla="*/ 0 w 85353"/>
                  <a:gd name="connsiteY3" fmla="*/ 213788 h 214819"/>
                  <a:gd name="connsiteX4" fmla="*/ 2183 w 85353"/>
                  <a:gd name="connsiteY4" fmla="*/ 0 h 214819"/>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5231">
                    <a:moveTo>
                      <a:pt x="2183" y="0"/>
                    </a:moveTo>
                    <a:cubicBezTo>
                      <a:pt x="42909" y="1601"/>
                      <a:pt x="57630" y="1"/>
                      <a:pt x="85353" y="0"/>
                    </a:cubicBezTo>
                    <a:cubicBezTo>
                      <a:pt x="84760" y="68805"/>
                      <a:pt x="84168" y="144983"/>
                      <a:pt x="83575" y="213788"/>
                    </a:cubicBezTo>
                    <a:cubicBezTo>
                      <a:pt x="32441" y="213518"/>
                      <a:pt x="31517" y="217168"/>
                      <a:pt x="0" y="213788"/>
                    </a:cubicBezTo>
                    <a:cubicBezTo>
                      <a:pt x="728" y="145803"/>
                      <a:pt x="1455" y="67985"/>
                      <a:pt x="218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3" name="Rectangle 29"/>
              <p:cNvSpPr/>
              <p:nvPr/>
            </p:nvSpPr>
            <p:spPr>
              <a:xfrm rot="3652241">
                <a:off x="4846873" y="3383640"/>
                <a:ext cx="47000" cy="117722"/>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3788">
                    <a:moveTo>
                      <a:pt x="2183" y="0"/>
                    </a:moveTo>
                    <a:lnTo>
                      <a:pt x="85353" y="0"/>
                    </a:lnTo>
                    <a:cubicBezTo>
                      <a:pt x="84760" y="68805"/>
                      <a:pt x="84168" y="144983"/>
                      <a:pt x="83575" y="213788"/>
                    </a:cubicBezTo>
                    <a:cubicBezTo>
                      <a:pt x="36985" y="210909"/>
                      <a:pt x="31181" y="211319"/>
                      <a:pt x="0" y="213788"/>
                    </a:cubicBezTo>
                    <a:cubicBezTo>
                      <a:pt x="728" y="145803"/>
                      <a:pt x="1455" y="67985"/>
                      <a:pt x="218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4" name="Rectangle 29"/>
              <p:cNvSpPr/>
              <p:nvPr/>
            </p:nvSpPr>
            <p:spPr>
              <a:xfrm rot="5400000">
                <a:off x="4889681" y="3528846"/>
                <a:ext cx="39517" cy="116694"/>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182 w 85808"/>
                  <a:gd name="connsiteY0" fmla="*/ 2458 h 213788"/>
                  <a:gd name="connsiteX1" fmla="*/ 85808 w 85808"/>
                  <a:gd name="connsiteY1" fmla="*/ 0 h 213788"/>
                  <a:gd name="connsiteX2" fmla="*/ 84030 w 85808"/>
                  <a:gd name="connsiteY2" fmla="*/ 213788 h 213788"/>
                  <a:gd name="connsiteX3" fmla="*/ 455 w 85808"/>
                  <a:gd name="connsiteY3" fmla="*/ 213788 h 213788"/>
                  <a:gd name="connsiteX4" fmla="*/ 182 w 85808"/>
                  <a:gd name="connsiteY4" fmla="*/ 2458 h 213788"/>
                  <a:gd name="connsiteX0" fmla="*/ 182 w 85808"/>
                  <a:gd name="connsiteY0" fmla="*/ 2458 h 215139"/>
                  <a:gd name="connsiteX1" fmla="*/ 85808 w 85808"/>
                  <a:gd name="connsiteY1" fmla="*/ 0 h 215139"/>
                  <a:gd name="connsiteX2" fmla="*/ 84030 w 85808"/>
                  <a:gd name="connsiteY2" fmla="*/ 213788 h 215139"/>
                  <a:gd name="connsiteX3" fmla="*/ 455 w 85808"/>
                  <a:gd name="connsiteY3" fmla="*/ 213788 h 215139"/>
                  <a:gd name="connsiteX4" fmla="*/ 182 w 85808"/>
                  <a:gd name="connsiteY4" fmla="*/ 2458 h 215139"/>
                  <a:gd name="connsiteX0" fmla="*/ 182 w 85808"/>
                  <a:gd name="connsiteY0" fmla="*/ 2458 h 218063"/>
                  <a:gd name="connsiteX1" fmla="*/ 85808 w 85808"/>
                  <a:gd name="connsiteY1" fmla="*/ 0 h 218063"/>
                  <a:gd name="connsiteX2" fmla="*/ 84030 w 85808"/>
                  <a:gd name="connsiteY2" fmla="*/ 213788 h 218063"/>
                  <a:gd name="connsiteX3" fmla="*/ 455 w 85808"/>
                  <a:gd name="connsiteY3" fmla="*/ 213788 h 218063"/>
                  <a:gd name="connsiteX4" fmla="*/ 182 w 85808"/>
                  <a:gd name="connsiteY4" fmla="*/ 2458 h 218063"/>
                  <a:gd name="connsiteX0" fmla="*/ 182 w 85808"/>
                  <a:gd name="connsiteY0" fmla="*/ 2458 h 218063"/>
                  <a:gd name="connsiteX1" fmla="*/ 85808 w 85808"/>
                  <a:gd name="connsiteY1" fmla="*/ 0 h 218063"/>
                  <a:gd name="connsiteX2" fmla="*/ 84030 w 85808"/>
                  <a:gd name="connsiteY2" fmla="*/ 213788 h 218063"/>
                  <a:gd name="connsiteX3" fmla="*/ 455 w 85808"/>
                  <a:gd name="connsiteY3" fmla="*/ 213788 h 218063"/>
                  <a:gd name="connsiteX4" fmla="*/ 182 w 85808"/>
                  <a:gd name="connsiteY4" fmla="*/ 2458 h 218063"/>
                  <a:gd name="connsiteX0" fmla="*/ 182 w 85808"/>
                  <a:gd name="connsiteY0" fmla="*/ 2458 h 214804"/>
                  <a:gd name="connsiteX1" fmla="*/ 85808 w 85808"/>
                  <a:gd name="connsiteY1" fmla="*/ 0 h 214804"/>
                  <a:gd name="connsiteX2" fmla="*/ 84030 w 85808"/>
                  <a:gd name="connsiteY2" fmla="*/ 213788 h 214804"/>
                  <a:gd name="connsiteX3" fmla="*/ 455 w 85808"/>
                  <a:gd name="connsiteY3" fmla="*/ 213788 h 214804"/>
                  <a:gd name="connsiteX4" fmla="*/ 182 w 85808"/>
                  <a:gd name="connsiteY4" fmla="*/ 2458 h 214804"/>
                  <a:gd name="connsiteX0" fmla="*/ 182 w 85808"/>
                  <a:gd name="connsiteY0" fmla="*/ 2458 h 215139"/>
                  <a:gd name="connsiteX1" fmla="*/ 85808 w 85808"/>
                  <a:gd name="connsiteY1" fmla="*/ 0 h 215139"/>
                  <a:gd name="connsiteX2" fmla="*/ 84030 w 85808"/>
                  <a:gd name="connsiteY2" fmla="*/ 213788 h 215139"/>
                  <a:gd name="connsiteX3" fmla="*/ 455 w 85808"/>
                  <a:gd name="connsiteY3" fmla="*/ 213788 h 215139"/>
                  <a:gd name="connsiteX4" fmla="*/ 182 w 85808"/>
                  <a:gd name="connsiteY4" fmla="*/ 2458 h 215139"/>
                  <a:gd name="connsiteX0" fmla="*/ 182 w 85808"/>
                  <a:gd name="connsiteY0" fmla="*/ 2458 h 217102"/>
                  <a:gd name="connsiteX1" fmla="*/ 85808 w 85808"/>
                  <a:gd name="connsiteY1" fmla="*/ 0 h 217102"/>
                  <a:gd name="connsiteX2" fmla="*/ 84033 w 85808"/>
                  <a:gd name="connsiteY2" fmla="*/ 217102 h 217102"/>
                  <a:gd name="connsiteX3" fmla="*/ 455 w 85808"/>
                  <a:gd name="connsiteY3" fmla="*/ 213788 h 217102"/>
                  <a:gd name="connsiteX4" fmla="*/ 182 w 85808"/>
                  <a:gd name="connsiteY4" fmla="*/ 2458 h 217102"/>
                  <a:gd name="connsiteX0" fmla="*/ 182 w 85808"/>
                  <a:gd name="connsiteY0" fmla="*/ 2458 h 217102"/>
                  <a:gd name="connsiteX1" fmla="*/ 85808 w 85808"/>
                  <a:gd name="connsiteY1" fmla="*/ 0 h 217102"/>
                  <a:gd name="connsiteX2" fmla="*/ 84033 w 85808"/>
                  <a:gd name="connsiteY2" fmla="*/ 217102 h 217102"/>
                  <a:gd name="connsiteX3" fmla="*/ 455 w 85808"/>
                  <a:gd name="connsiteY3" fmla="*/ 213788 h 217102"/>
                  <a:gd name="connsiteX4" fmla="*/ 182 w 85808"/>
                  <a:gd name="connsiteY4" fmla="*/ 2458 h 217102"/>
                  <a:gd name="connsiteX0" fmla="*/ 182 w 85808"/>
                  <a:gd name="connsiteY0" fmla="*/ 2458 h 213788"/>
                  <a:gd name="connsiteX1" fmla="*/ 85808 w 85808"/>
                  <a:gd name="connsiteY1" fmla="*/ 0 h 213788"/>
                  <a:gd name="connsiteX2" fmla="*/ 81070 w 85808"/>
                  <a:gd name="connsiteY2" fmla="*/ 211861 h 213788"/>
                  <a:gd name="connsiteX3" fmla="*/ 455 w 85808"/>
                  <a:gd name="connsiteY3" fmla="*/ 213788 h 213788"/>
                  <a:gd name="connsiteX4" fmla="*/ 182 w 85808"/>
                  <a:gd name="connsiteY4" fmla="*/ 2458 h 213788"/>
                  <a:gd name="connsiteX0" fmla="*/ 182 w 85808"/>
                  <a:gd name="connsiteY0" fmla="*/ 2458 h 214379"/>
                  <a:gd name="connsiteX1" fmla="*/ 85808 w 85808"/>
                  <a:gd name="connsiteY1" fmla="*/ 0 h 214379"/>
                  <a:gd name="connsiteX2" fmla="*/ 81070 w 85808"/>
                  <a:gd name="connsiteY2" fmla="*/ 211861 h 214379"/>
                  <a:gd name="connsiteX3" fmla="*/ 455 w 85808"/>
                  <a:gd name="connsiteY3" fmla="*/ 213788 h 214379"/>
                  <a:gd name="connsiteX4" fmla="*/ 182 w 85808"/>
                  <a:gd name="connsiteY4" fmla="*/ 2458 h 214379"/>
                  <a:gd name="connsiteX0" fmla="*/ 182 w 81166"/>
                  <a:gd name="connsiteY0" fmla="*/ 2459 h 214380"/>
                  <a:gd name="connsiteX1" fmla="*/ 79884 w 81166"/>
                  <a:gd name="connsiteY1" fmla="*/ 0 h 214380"/>
                  <a:gd name="connsiteX2" fmla="*/ 81070 w 81166"/>
                  <a:gd name="connsiteY2" fmla="*/ 211862 h 214380"/>
                  <a:gd name="connsiteX3" fmla="*/ 455 w 81166"/>
                  <a:gd name="connsiteY3" fmla="*/ 213789 h 214380"/>
                  <a:gd name="connsiteX4" fmla="*/ 182 w 81166"/>
                  <a:gd name="connsiteY4" fmla="*/ 2459 h 214380"/>
                  <a:gd name="connsiteX0" fmla="*/ 182 w 81166"/>
                  <a:gd name="connsiteY0" fmla="*/ 0 h 211921"/>
                  <a:gd name="connsiteX1" fmla="*/ 79885 w 81166"/>
                  <a:gd name="connsiteY1" fmla="*/ 2781 h 211921"/>
                  <a:gd name="connsiteX2" fmla="*/ 81070 w 81166"/>
                  <a:gd name="connsiteY2" fmla="*/ 209403 h 211921"/>
                  <a:gd name="connsiteX3" fmla="*/ 455 w 81166"/>
                  <a:gd name="connsiteY3" fmla="*/ 211330 h 211921"/>
                  <a:gd name="connsiteX4" fmla="*/ 182 w 81166"/>
                  <a:gd name="connsiteY4" fmla="*/ 0 h 211921"/>
                  <a:gd name="connsiteX0" fmla="*/ 182 w 81166"/>
                  <a:gd name="connsiteY0" fmla="*/ 0 h 211921"/>
                  <a:gd name="connsiteX1" fmla="*/ 79887 w 81166"/>
                  <a:gd name="connsiteY1" fmla="*/ 161 h 211921"/>
                  <a:gd name="connsiteX2" fmla="*/ 81070 w 81166"/>
                  <a:gd name="connsiteY2" fmla="*/ 209403 h 211921"/>
                  <a:gd name="connsiteX3" fmla="*/ 455 w 81166"/>
                  <a:gd name="connsiteY3" fmla="*/ 211330 h 211921"/>
                  <a:gd name="connsiteX4" fmla="*/ 182 w 81166"/>
                  <a:gd name="connsiteY4" fmla="*/ 0 h 21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66" h="211921">
                    <a:moveTo>
                      <a:pt x="182" y="0"/>
                    </a:moveTo>
                    <a:lnTo>
                      <a:pt x="79887" y="161"/>
                    </a:lnTo>
                    <a:cubicBezTo>
                      <a:pt x="79294" y="68966"/>
                      <a:pt x="81663" y="140598"/>
                      <a:pt x="81070" y="209403"/>
                    </a:cubicBezTo>
                    <a:cubicBezTo>
                      <a:pt x="28562" y="214385"/>
                      <a:pt x="31636" y="210247"/>
                      <a:pt x="455" y="211330"/>
                    </a:cubicBezTo>
                    <a:cubicBezTo>
                      <a:pt x="1183" y="143345"/>
                      <a:pt x="-546" y="67985"/>
                      <a:pt x="18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5" name="Rectangle 29"/>
              <p:cNvSpPr/>
              <p:nvPr/>
            </p:nvSpPr>
            <p:spPr>
              <a:xfrm rot="19750136">
                <a:off x="4450558" y="3277875"/>
                <a:ext cx="45316" cy="119435"/>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979"/>
                  <a:gd name="connsiteX1" fmla="*/ 85353 w 85353"/>
                  <a:gd name="connsiteY1" fmla="*/ 0 h 214979"/>
                  <a:gd name="connsiteX2" fmla="*/ 83575 w 85353"/>
                  <a:gd name="connsiteY2" fmla="*/ 213788 h 214979"/>
                  <a:gd name="connsiteX3" fmla="*/ 0 w 85353"/>
                  <a:gd name="connsiteY3" fmla="*/ 213788 h 214979"/>
                  <a:gd name="connsiteX4" fmla="*/ 2183 w 85353"/>
                  <a:gd name="connsiteY4" fmla="*/ 0 h 21497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6899">
                    <a:moveTo>
                      <a:pt x="2183" y="0"/>
                    </a:moveTo>
                    <a:lnTo>
                      <a:pt x="85353" y="0"/>
                    </a:lnTo>
                    <a:cubicBezTo>
                      <a:pt x="84760" y="68805"/>
                      <a:pt x="84168" y="144983"/>
                      <a:pt x="83575" y="213788"/>
                    </a:cubicBezTo>
                    <a:cubicBezTo>
                      <a:pt x="36412" y="218296"/>
                      <a:pt x="35320" y="217560"/>
                      <a:pt x="0" y="213788"/>
                    </a:cubicBezTo>
                    <a:cubicBezTo>
                      <a:pt x="728" y="145803"/>
                      <a:pt x="1455" y="67985"/>
                      <a:pt x="218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6" name="Rectangle 29"/>
              <p:cNvSpPr/>
              <p:nvPr/>
            </p:nvSpPr>
            <p:spPr>
              <a:xfrm rot="18023786">
                <a:off x="4342498" y="3383703"/>
                <a:ext cx="45233" cy="110232"/>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7313"/>
                  <a:gd name="connsiteX1" fmla="*/ 85353 w 85353"/>
                  <a:gd name="connsiteY1" fmla="*/ 0 h 217313"/>
                  <a:gd name="connsiteX2" fmla="*/ 83575 w 85353"/>
                  <a:gd name="connsiteY2" fmla="*/ 213788 h 217313"/>
                  <a:gd name="connsiteX3" fmla="*/ 0 w 85353"/>
                  <a:gd name="connsiteY3" fmla="*/ 213788 h 217313"/>
                  <a:gd name="connsiteX4" fmla="*/ 2183 w 85353"/>
                  <a:gd name="connsiteY4" fmla="*/ 0 h 217313"/>
                  <a:gd name="connsiteX0" fmla="*/ 2183 w 85353"/>
                  <a:gd name="connsiteY0" fmla="*/ 0 h 220286"/>
                  <a:gd name="connsiteX1" fmla="*/ 85353 w 85353"/>
                  <a:gd name="connsiteY1" fmla="*/ 0 h 220286"/>
                  <a:gd name="connsiteX2" fmla="*/ 83575 w 85353"/>
                  <a:gd name="connsiteY2" fmla="*/ 213788 h 220286"/>
                  <a:gd name="connsiteX3" fmla="*/ 0 w 85353"/>
                  <a:gd name="connsiteY3" fmla="*/ 213788 h 220286"/>
                  <a:gd name="connsiteX4" fmla="*/ 2183 w 85353"/>
                  <a:gd name="connsiteY4" fmla="*/ 0 h 220286"/>
                  <a:gd name="connsiteX0" fmla="*/ 445 w 83615"/>
                  <a:gd name="connsiteY0" fmla="*/ 0 h 221843"/>
                  <a:gd name="connsiteX1" fmla="*/ 83615 w 83615"/>
                  <a:gd name="connsiteY1" fmla="*/ 0 h 221843"/>
                  <a:gd name="connsiteX2" fmla="*/ 81837 w 83615"/>
                  <a:gd name="connsiteY2" fmla="*/ 213788 h 221843"/>
                  <a:gd name="connsiteX3" fmla="*/ 0 w 83615"/>
                  <a:gd name="connsiteY3" fmla="*/ 216646 h 221843"/>
                  <a:gd name="connsiteX4" fmla="*/ 445 w 83615"/>
                  <a:gd name="connsiteY4" fmla="*/ 0 h 221843"/>
                  <a:gd name="connsiteX0" fmla="*/ 445 w 83615"/>
                  <a:gd name="connsiteY0" fmla="*/ 0 h 220014"/>
                  <a:gd name="connsiteX1" fmla="*/ 83615 w 83615"/>
                  <a:gd name="connsiteY1" fmla="*/ 0 h 220014"/>
                  <a:gd name="connsiteX2" fmla="*/ 81837 w 83615"/>
                  <a:gd name="connsiteY2" fmla="*/ 213788 h 220014"/>
                  <a:gd name="connsiteX3" fmla="*/ 0 w 83615"/>
                  <a:gd name="connsiteY3" fmla="*/ 216646 h 220014"/>
                  <a:gd name="connsiteX4" fmla="*/ 445 w 83615"/>
                  <a:gd name="connsiteY4" fmla="*/ 0 h 220014"/>
                  <a:gd name="connsiteX0" fmla="*/ 168 w 83338"/>
                  <a:gd name="connsiteY0" fmla="*/ 0 h 215324"/>
                  <a:gd name="connsiteX1" fmla="*/ 83338 w 83338"/>
                  <a:gd name="connsiteY1" fmla="*/ 0 h 215324"/>
                  <a:gd name="connsiteX2" fmla="*/ 81560 w 83338"/>
                  <a:gd name="connsiteY2" fmla="*/ 213788 h 215324"/>
                  <a:gd name="connsiteX3" fmla="*/ 634 w 83338"/>
                  <a:gd name="connsiteY3" fmla="*/ 185404 h 215324"/>
                  <a:gd name="connsiteX4" fmla="*/ 168 w 83338"/>
                  <a:gd name="connsiteY4" fmla="*/ 0 h 215324"/>
                  <a:gd name="connsiteX0" fmla="*/ 202 w 83372"/>
                  <a:gd name="connsiteY0" fmla="*/ 0 h 225297"/>
                  <a:gd name="connsiteX1" fmla="*/ 83372 w 83372"/>
                  <a:gd name="connsiteY1" fmla="*/ 0 h 225297"/>
                  <a:gd name="connsiteX2" fmla="*/ 81594 w 83372"/>
                  <a:gd name="connsiteY2" fmla="*/ 213788 h 225297"/>
                  <a:gd name="connsiteX3" fmla="*/ 271 w 83372"/>
                  <a:gd name="connsiteY3" fmla="*/ 224038 h 225297"/>
                  <a:gd name="connsiteX4" fmla="*/ 202 w 83372"/>
                  <a:gd name="connsiteY4" fmla="*/ 0 h 225297"/>
                  <a:gd name="connsiteX0" fmla="*/ 90 w 83260"/>
                  <a:gd name="connsiteY0" fmla="*/ 0 h 219236"/>
                  <a:gd name="connsiteX1" fmla="*/ 83260 w 83260"/>
                  <a:gd name="connsiteY1" fmla="*/ 0 h 219236"/>
                  <a:gd name="connsiteX2" fmla="*/ 81482 w 83260"/>
                  <a:gd name="connsiteY2" fmla="*/ 213788 h 219236"/>
                  <a:gd name="connsiteX3" fmla="*/ 2609 w 83260"/>
                  <a:gd name="connsiteY3" fmla="*/ 214971 h 219236"/>
                  <a:gd name="connsiteX4" fmla="*/ 90 w 83260"/>
                  <a:gd name="connsiteY4" fmla="*/ 0 h 219236"/>
                  <a:gd name="connsiteX0" fmla="*/ 75 w 83245"/>
                  <a:gd name="connsiteY0" fmla="*/ 0 h 215263"/>
                  <a:gd name="connsiteX1" fmla="*/ 83245 w 83245"/>
                  <a:gd name="connsiteY1" fmla="*/ 0 h 215263"/>
                  <a:gd name="connsiteX2" fmla="*/ 81467 w 83245"/>
                  <a:gd name="connsiteY2" fmla="*/ 213788 h 215263"/>
                  <a:gd name="connsiteX3" fmla="*/ 3505 w 83245"/>
                  <a:gd name="connsiteY3" fmla="*/ 183729 h 215263"/>
                  <a:gd name="connsiteX4" fmla="*/ 75 w 83245"/>
                  <a:gd name="connsiteY4" fmla="*/ 0 h 215263"/>
                  <a:gd name="connsiteX0" fmla="*/ 35 w 83205"/>
                  <a:gd name="connsiteY0" fmla="*/ 0 h 217090"/>
                  <a:gd name="connsiteX1" fmla="*/ 83205 w 83205"/>
                  <a:gd name="connsiteY1" fmla="*/ 0 h 217090"/>
                  <a:gd name="connsiteX2" fmla="*/ 81427 w 83205"/>
                  <a:gd name="connsiteY2" fmla="*/ 213788 h 217090"/>
                  <a:gd name="connsiteX3" fmla="*/ 9707 w 83205"/>
                  <a:gd name="connsiteY3" fmla="*/ 207084 h 217090"/>
                  <a:gd name="connsiteX4" fmla="*/ 35 w 83205"/>
                  <a:gd name="connsiteY4" fmla="*/ 0 h 217090"/>
                  <a:gd name="connsiteX0" fmla="*/ 30 w 83200"/>
                  <a:gd name="connsiteY0" fmla="*/ 0 h 215554"/>
                  <a:gd name="connsiteX1" fmla="*/ 83200 w 83200"/>
                  <a:gd name="connsiteY1" fmla="*/ 0 h 215554"/>
                  <a:gd name="connsiteX2" fmla="*/ 81422 w 83200"/>
                  <a:gd name="connsiteY2" fmla="*/ 213788 h 215554"/>
                  <a:gd name="connsiteX3" fmla="*/ 11638 w 83200"/>
                  <a:gd name="connsiteY3" fmla="*/ 190624 h 215554"/>
                  <a:gd name="connsiteX4" fmla="*/ 30 w 83200"/>
                  <a:gd name="connsiteY4" fmla="*/ 0 h 215554"/>
                  <a:gd name="connsiteX0" fmla="*/ 62 w 83232"/>
                  <a:gd name="connsiteY0" fmla="*/ 0 h 216064"/>
                  <a:gd name="connsiteX1" fmla="*/ 83232 w 83232"/>
                  <a:gd name="connsiteY1" fmla="*/ 0 h 216064"/>
                  <a:gd name="connsiteX2" fmla="*/ 81454 w 83232"/>
                  <a:gd name="connsiteY2" fmla="*/ 213788 h 216064"/>
                  <a:gd name="connsiteX3" fmla="*/ 4518 w 83232"/>
                  <a:gd name="connsiteY3" fmla="*/ 198511 h 216064"/>
                  <a:gd name="connsiteX4" fmla="*/ 62 w 83232"/>
                  <a:gd name="connsiteY4" fmla="*/ 0 h 216064"/>
                  <a:gd name="connsiteX0" fmla="*/ 62 w 83232"/>
                  <a:gd name="connsiteY0" fmla="*/ 0 h 216064"/>
                  <a:gd name="connsiteX1" fmla="*/ 83232 w 83232"/>
                  <a:gd name="connsiteY1" fmla="*/ 0 h 216064"/>
                  <a:gd name="connsiteX2" fmla="*/ 81454 w 83232"/>
                  <a:gd name="connsiteY2" fmla="*/ 213788 h 216064"/>
                  <a:gd name="connsiteX3" fmla="*/ 4518 w 83232"/>
                  <a:gd name="connsiteY3" fmla="*/ 198511 h 216064"/>
                  <a:gd name="connsiteX4" fmla="*/ 62 w 83232"/>
                  <a:gd name="connsiteY4" fmla="*/ 0 h 216064"/>
                  <a:gd name="connsiteX0" fmla="*/ 62 w 85710"/>
                  <a:gd name="connsiteY0" fmla="*/ 0 h 210517"/>
                  <a:gd name="connsiteX1" fmla="*/ 83232 w 85710"/>
                  <a:gd name="connsiteY1" fmla="*/ 0 h 210517"/>
                  <a:gd name="connsiteX2" fmla="*/ 85644 w 85710"/>
                  <a:gd name="connsiteY2" fmla="*/ 207577 h 210517"/>
                  <a:gd name="connsiteX3" fmla="*/ 4518 w 85710"/>
                  <a:gd name="connsiteY3" fmla="*/ 198511 h 210517"/>
                  <a:gd name="connsiteX4" fmla="*/ 62 w 85710"/>
                  <a:gd name="connsiteY4" fmla="*/ 0 h 210517"/>
                  <a:gd name="connsiteX0" fmla="*/ 62 w 85710"/>
                  <a:gd name="connsiteY0" fmla="*/ 0 h 207577"/>
                  <a:gd name="connsiteX1" fmla="*/ 83232 w 85710"/>
                  <a:gd name="connsiteY1" fmla="*/ 0 h 207577"/>
                  <a:gd name="connsiteX2" fmla="*/ 85644 w 85710"/>
                  <a:gd name="connsiteY2" fmla="*/ 207577 h 207577"/>
                  <a:gd name="connsiteX3" fmla="*/ 4518 w 85710"/>
                  <a:gd name="connsiteY3" fmla="*/ 198511 h 207577"/>
                  <a:gd name="connsiteX4" fmla="*/ 62 w 85710"/>
                  <a:gd name="connsiteY4" fmla="*/ 0 h 207577"/>
                  <a:gd name="connsiteX0" fmla="*/ 62 w 85206"/>
                  <a:gd name="connsiteY0" fmla="*/ 0 h 200370"/>
                  <a:gd name="connsiteX1" fmla="*/ 83232 w 85206"/>
                  <a:gd name="connsiteY1" fmla="*/ 0 h 200370"/>
                  <a:gd name="connsiteX2" fmla="*/ 85130 w 85206"/>
                  <a:gd name="connsiteY2" fmla="*/ 200185 h 200370"/>
                  <a:gd name="connsiteX3" fmla="*/ 4518 w 85206"/>
                  <a:gd name="connsiteY3" fmla="*/ 198511 h 200370"/>
                  <a:gd name="connsiteX4" fmla="*/ 62 w 85206"/>
                  <a:gd name="connsiteY4" fmla="*/ 0 h 200370"/>
                  <a:gd name="connsiteX0" fmla="*/ 53 w 85197"/>
                  <a:gd name="connsiteY0" fmla="*/ 0 h 200185"/>
                  <a:gd name="connsiteX1" fmla="*/ 83223 w 85197"/>
                  <a:gd name="connsiteY1" fmla="*/ 0 h 200185"/>
                  <a:gd name="connsiteX2" fmla="*/ 85121 w 85197"/>
                  <a:gd name="connsiteY2" fmla="*/ 200185 h 200185"/>
                  <a:gd name="connsiteX3" fmla="*/ 5733 w 85197"/>
                  <a:gd name="connsiteY3" fmla="*/ 193977 h 200185"/>
                  <a:gd name="connsiteX4" fmla="*/ 53 w 85197"/>
                  <a:gd name="connsiteY4" fmla="*/ 0 h 200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7" h="200185">
                    <a:moveTo>
                      <a:pt x="53" y="0"/>
                    </a:moveTo>
                    <a:lnTo>
                      <a:pt x="83223" y="0"/>
                    </a:lnTo>
                    <a:cubicBezTo>
                      <a:pt x="82630" y="68805"/>
                      <a:pt x="85714" y="131380"/>
                      <a:pt x="85121" y="200185"/>
                    </a:cubicBezTo>
                    <a:cubicBezTo>
                      <a:pt x="35567" y="198982"/>
                      <a:pt x="32722" y="197719"/>
                      <a:pt x="5733" y="193977"/>
                    </a:cubicBezTo>
                    <a:cubicBezTo>
                      <a:pt x="6461" y="125992"/>
                      <a:pt x="-675" y="67985"/>
                      <a:pt x="5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7" name="Rectangle 29"/>
              <p:cNvSpPr/>
              <p:nvPr/>
            </p:nvSpPr>
            <p:spPr>
              <a:xfrm rot="16200000">
                <a:off x="4307484" y="3530067"/>
                <a:ext cx="40781" cy="115518"/>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6444"/>
                  <a:gd name="connsiteX1" fmla="*/ 85353 w 85353"/>
                  <a:gd name="connsiteY1" fmla="*/ 0 h 216444"/>
                  <a:gd name="connsiteX2" fmla="*/ 83575 w 85353"/>
                  <a:gd name="connsiteY2" fmla="*/ 213788 h 216444"/>
                  <a:gd name="connsiteX3" fmla="*/ 0 w 85353"/>
                  <a:gd name="connsiteY3" fmla="*/ 213788 h 216444"/>
                  <a:gd name="connsiteX4" fmla="*/ 2183 w 85353"/>
                  <a:gd name="connsiteY4" fmla="*/ 0 h 216444"/>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07162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07162 h 213788"/>
                  <a:gd name="connsiteX3" fmla="*/ 0 w 85353"/>
                  <a:gd name="connsiteY3" fmla="*/ 213788 h 213788"/>
                  <a:gd name="connsiteX4" fmla="*/ 2183 w 85353"/>
                  <a:gd name="connsiteY4" fmla="*/ 0 h 213788"/>
                  <a:gd name="connsiteX0" fmla="*/ 5910 w 89080"/>
                  <a:gd name="connsiteY0" fmla="*/ 0 h 208396"/>
                  <a:gd name="connsiteX1" fmla="*/ 89080 w 89080"/>
                  <a:gd name="connsiteY1" fmla="*/ 0 h 208396"/>
                  <a:gd name="connsiteX2" fmla="*/ 87302 w 89080"/>
                  <a:gd name="connsiteY2" fmla="*/ 207162 h 208396"/>
                  <a:gd name="connsiteX3" fmla="*/ 0 w 89080"/>
                  <a:gd name="connsiteY3" fmla="*/ 207162 h 208396"/>
                  <a:gd name="connsiteX4" fmla="*/ 5910 w 89080"/>
                  <a:gd name="connsiteY4" fmla="*/ 0 h 208396"/>
                  <a:gd name="connsiteX0" fmla="*/ 57 w 83227"/>
                  <a:gd name="connsiteY0" fmla="*/ 0 h 208396"/>
                  <a:gd name="connsiteX1" fmla="*/ 83227 w 83227"/>
                  <a:gd name="connsiteY1" fmla="*/ 0 h 208396"/>
                  <a:gd name="connsiteX2" fmla="*/ 81449 w 83227"/>
                  <a:gd name="connsiteY2" fmla="*/ 207162 h 208396"/>
                  <a:gd name="connsiteX3" fmla="*/ 5328 w 83227"/>
                  <a:gd name="connsiteY3" fmla="*/ 207165 h 208396"/>
                  <a:gd name="connsiteX4" fmla="*/ 57 w 83227"/>
                  <a:gd name="connsiteY4" fmla="*/ 0 h 208396"/>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2183 w 85353"/>
                  <a:gd name="connsiteY0" fmla="*/ 0 h 207852"/>
                  <a:gd name="connsiteX1" fmla="*/ 85353 w 85353"/>
                  <a:gd name="connsiteY1" fmla="*/ 0 h 207852"/>
                  <a:gd name="connsiteX2" fmla="*/ 83575 w 85353"/>
                  <a:gd name="connsiteY2" fmla="*/ 207162 h 207852"/>
                  <a:gd name="connsiteX3" fmla="*/ 0 w 85353"/>
                  <a:gd name="connsiteY3" fmla="*/ 200539 h 207852"/>
                  <a:gd name="connsiteX4" fmla="*/ 2183 w 85353"/>
                  <a:gd name="connsiteY4" fmla="*/ 0 h 207852"/>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5132 w 88302"/>
                  <a:gd name="connsiteY0" fmla="*/ 0 h 217645"/>
                  <a:gd name="connsiteX1" fmla="*/ 88302 w 88302"/>
                  <a:gd name="connsiteY1" fmla="*/ 0 h 217645"/>
                  <a:gd name="connsiteX2" fmla="*/ 86524 w 88302"/>
                  <a:gd name="connsiteY2" fmla="*/ 207162 h 217645"/>
                  <a:gd name="connsiteX3" fmla="*/ 0 w 88302"/>
                  <a:gd name="connsiteY3" fmla="*/ 217645 h 217645"/>
                  <a:gd name="connsiteX4" fmla="*/ 5132 w 88302"/>
                  <a:gd name="connsiteY4" fmla="*/ 0 h 217645"/>
                  <a:gd name="connsiteX0" fmla="*/ 2184 w 85354"/>
                  <a:gd name="connsiteY0" fmla="*/ 0 h 217645"/>
                  <a:gd name="connsiteX1" fmla="*/ 85354 w 85354"/>
                  <a:gd name="connsiteY1" fmla="*/ 0 h 217645"/>
                  <a:gd name="connsiteX2" fmla="*/ 83576 w 85354"/>
                  <a:gd name="connsiteY2" fmla="*/ 207162 h 217645"/>
                  <a:gd name="connsiteX3" fmla="*/ 0 w 85354"/>
                  <a:gd name="connsiteY3" fmla="*/ 217645 h 217645"/>
                  <a:gd name="connsiteX4" fmla="*/ 2184 w 85354"/>
                  <a:gd name="connsiteY4" fmla="*/ 0 h 217645"/>
                  <a:gd name="connsiteX0" fmla="*/ 2184 w 85354"/>
                  <a:gd name="connsiteY0" fmla="*/ 0 h 209785"/>
                  <a:gd name="connsiteX1" fmla="*/ 85354 w 85354"/>
                  <a:gd name="connsiteY1" fmla="*/ 0 h 209785"/>
                  <a:gd name="connsiteX2" fmla="*/ 83576 w 85354"/>
                  <a:gd name="connsiteY2" fmla="*/ 207162 h 209785"/>
                  <a:gd name="connsiteX3" fmla="*/ 0 w 85354"/>
                  <a:gd name="connsiteY3" fmla="*/ 209785 h 209785"/>
                  <a:gd name="connsiteX4" fmla="*/ 2184 w 85354"/>
                  <a:gd name="connsiteY4" fmla="*/ 0 h 209785"/>
                  <a:gd name="connsiteX0" fmla="*/ 149 w 83319"/>
                  <a:gd name="connsiteY0" fmla="*/ 0 h 209785"/>
                  <a:gd name="connsiteX1" fmla="*/ 83319 w 83319"/>
                  <a:gd name="connsiteY1" fmla="*/ 0 h 209785"/>
                  <a:gd name="connsiteX2" fmla="*/ 81541 w 83319"/>
                  <a:gd name="connsiteY2" fmla="*/ 207162 h 209785"/>
                  <a:gd name="connsiteX3" fmla="*/ 913 w 83319"/>
                  <a:gd name="connsiteY3" fmla="*/ 209785 h 209785"/>
                  <a:gd name="connsiteX4" fmla="*/ 149 w 83319"/>
                  <a:gd name="connsiteY4" fmla="*/ 0 h 209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19" h="209785">
                    <a:moveTo>
                      <a:pt x="149" y="0"/>
                    </a:moveTo>
                    <a:lnTo>
                      <a:pt x="83319" y="0"/>
                    </a:lnTo>
                    <a:cubicBezTo>
                      <a:pt x="82726" y="68805"/>
                      <a:pt x="82134" y="138357"/>
                      <a:pt x="81541" y="207162"/>
                    </a:cubicBezTo>
                    <a:cubicBezTo>
                      <a:pt x="42405" y="210909"/>
                      <a:pt x="32094" y="207316"/>
                      <a:pt x="913" y="209785"/>
                    </a:cubicBezTo>
                    <a:cubicBezTo>
                      <a:pt x="1641" y="141800"/>
                      <a:pt x="-579" y="67985"/>
                      <a:pt x="14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8" name="Freeform 257"/>
              <p:cNvSpPr/>
              <p:nvPr/>
            </p:nvSpPr>
            <p:spPr>
              <a:xfrm>
                <a:off x="4434194" y="3409213"/>
                <a:ext cx="370479" cy="535867"/>
              </a:xfrm>
              <a:custGeom>
                <a:avLst/>
                <a:gdLst>
                  <a:gd name="connsiteX0" fmla="*/ 501650 w 672804"/>
                  <a:gd name="connsiteY0" fmla="*/ 844602 h 973154"/>
                  <a:gd name="connsiteX1" fmla="*/ 170410 w 672804"/>
                  <a:gd name="connsiteY1" fmla="*/ 873581 h 973154"/>
                  <a:gd name="connsiteX2" fmla="*/ 172982 w 672804"/>
                  <a:gd name="connsiteY2" fmla="*/ 902978 h 973154"/>
                  <a:gd name="connsiteX3" fmla="*/ 504221 w 672804"/>
                  <a:gd name="connsiteY3" fmla="*/ 873998 h 973154"/>
                  <a:gd name="connsiteX4" fmla="*/ 506562 w 672804"/>
                  <a:gd name="connsiteY4" fmla="*/ 724156 h 973154"/>
                  <a:gd name="connsiteX5" fmla="*/ 175322 w 672804"/>
                  <a:gd name="connsiteY5" fmla="*/ 753135 h 973154"/>
                  <a:gd name="connsiteX6" fmla="*/ 177894 w 672804"/>
                  <a:gd name="connsiteY6" fmla="*/ 782532 h 973154"/>
                  <a:gd name="connsiteX7" fmla="*/ 509133 w 672804"/>
                  <a:gd name="connsiteY7" fmla="*/ 753552 h 973154"/>
                  <a:gd name="connsiteX8" fmla="*/ 336402 w 672804"/>
                  <a:gd name="connsiteY8" fmla="*/ 0 h 973154"/>
                  <a:gd name="connsiteX9" fmla="*/ 672804 w 672804"/>
                  <a:gd name="connsiteY9" fmla="*/ 336402 h 973154"/>
                  <a:gd name="connsiteX10" fmla="*/ 524488 w 672804"/>
                  <a:gd name="connsiteY10" fmla="*/ 615352 h 973154"/>
                  <a:gd name="connsiteX11" fmla="*/ 517305 w 672804"/>
                  <a:gd name="connsiteY11" fmla="*/ 619251 h 973154"/>
                  <a:gd name="connsiteX12" fmla="*/ 517305 w 672804"/>
                  <a:gd name="connsiteY12" fmla="*/ 657079 h 973154"/>
                  <a:gd name="connsiteX13" fmla="*/ 552958 w 672804"/>
                  <a:gd name="connsiteY13" fmla="*/ 654050 h 973154"/>
                  <a:gd name="connsiteX14" fmla="*/ 567281 w 672804"/>
                  <a:gd name="connsiteY14" fmla="*/ 793557 h 973154"/>
                  <a:gd name="connsiteX15" fmla="*/ 541958 w 672804"/>
                  <a:gd name="connsiteY15" fmla="*/ 936266 h 973154"/>
                  <a:gd name="connsiteX16" fmla="*/ 134500 w 672804"/>
                  <a:gd name="connsiteY16" fmla="*/ 973154 h 973154"/>
                  <a:gd name="connsiteX17" fmla="*/ 129003 w 672804"/>
                  <a:gd name="connsiteY17" fmla="*/ 830569 h 973154"/>
                  <a:gd name="connsiteX18" fmla="*/ 126136 w 672804"/>
                  <a:gd name="connsiteY18" fmla="*/ 690309 h 973154"/>
                  <a:gd name="connsiteX19" fmla="*/ 163673 w 672804"/>
                  <a:gd name="connsiteY19" fmla="*/ 687120 h 973154"/>
                  <a:gd name="connsiteX20" fmla="*/ 163673 w 672804"/>
                  <a:gd name="connsiteY20" fmla="*/ 623687 h 973154"/>
                  <a:gd name="connsiteX21" fmla="*/ 148316 w 672804"/>
                  <a:gd name="connsiteY21" fmla="*/ 615352 h 973154"/>
                  <a:gd name="connsiteX22" fmla="*/ 0 w 672804"/>
                  <a:gd name="connsiteY22" fmla="*/ 336402 h 973154"/>
                  <a:gd name="connsiteX23" fmla="*/ 336402 w 672804"/>
                  <a:gd name="connsiteY23" fmla="*/ 0 h 973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2804" h="973154">
                    <a:moveTo>
                      <a:pt x="501650" y="844602"/>
                    </a:moveTo>
                    <a:lnTo>
                      <a:pt x="170410" y="873581"/>
                    </a:lnTo>
                    <a:lnTo>
                      <a:pt x="172982" y="902978"/>
                    </a:lnTo>
                    <a:lnTo>
                      <a:pt x="504221" y="873998"/>
                    </a:lnTo>
                    <a:close/>
                    <a:moveTo>
                      <a:pt x="506562" y="724156"/>
                    </a:moveTo>
                    <a:lnTo>
                      <a:pt x="175322" y="753135"/>
                    </a:lnTo>
                    <a:lnTo>
                      <a:pt x="177894" y="782532"/>
                    </a:lnTo>
                    <a:lnTo>
                      <a:pt x="509133" y="753552"/>
                    </a:lnTo>
                    <a:close/>
                    <a:moveTo>
                      <a:pt x="336402" y="0"/>
                    </a:moveTo>
                    <a:cubicBezTo>
                      <a:pt x="522192" y="0"/>
                      <a:pt x="672804" y="150612"/>
                      <a:pt x="672804" y="336402"/>
                    </a:cubicBezTo>
                    <a:cubicBezTo>
                      <a:pt x="672804" y="452521"/>
                      <a:pt x="613971" y="554898"/>
                      <a:pt x="524488" y="615352"/>
                    </a:cubicBezTo>
                    <a:lnTo>
                      <a:pt x="517305" y="619251"/>
                    </a:lnTo>
                    <a:lnTo>
                      <a:pt x="517305" y="657079"/>
                    </a:lnTo>
                    <a:lnTo>
                      <a:pt x="552958" y="654050"/>
                    </a:lnTo>
                    <a:cubicBezTo>
                      <a:pt x="587228" y="683347"/>
                      <a:pt x="611665" y="754428"/>
                      <a:pt x="567281" y="793557"/>
                    </a:cubicBezTo>
                    <a:cubicBezTo>
                      <a:pt x="607999" y="843586"/>
                      <a:pt x="594645" y="925571"/>
                      <a:pt x="541958" y="936266"/>
                    </a:cubicBezTo>
                    <a:lnTo>
                      <a:pt x="134500" y="973154"/>
                    </a:lnTo>
                    <a:cubicBezTo>
                      <a:pt x="103990" y="937916"/>
                      <a:pt x="83314" y="863347"/>
                      <a:pt x="129003" y="830569"/>
                    </a:cubicBezTo>
                    <a:cubicBezTo>
                      <a:pt x="88719" y="788732"/>
                      <a:pt x="104972" y="729688"/>
                      <a:pt x="126136" y="690309"/>
                    </a:cubicBezTo>
                    <a:lnTo>
                      <a:pt x="163673" y="687120"/>
                    </a:lnTo>
                    <a:lnTo>
                      <a:pt x="163673" y="623687"/>
                    </a:lnTo>
                    <a:lnTo>
                      <a:pt x="148316" y="615352"/>
                    </a:lnTo>
                    <a:cubicBezTo>
                      <a:pt x="58833" y="554898"/>
                      <a:pt x="0" y="452521"/>
                      <a:pt x="0" y="336402"/>
                    </a:cubicBezTo>
                    <a:cubicBezTo>
                      <a:pt x="0" y="150612"/>
                      <a:pt x="150612" y="0"/>
                      <a:pt x="33640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9" name="Rectangle 40"/>
              <p:cNvSpPr/>
              <p:nvPr/>
            </p:nvSpPr>
            <p:spPr>
              <a:xfrm rot="21351274">
                <a:off x="4569059" y="3959511"/>
                <a:ext cx="110614" cy="52952"/>
              </a:xfrm>
              <a:custGeom>
                <a:avLst/>
                <a:gdLst>
                  <a:gd name="connsiteX0" fmla="*/ 0 w 200879"/>
                  <a:gd name="connsiteY0" fmla="*/ 0 h 96906"/>
                  <a:gd name="connsiteX1" fmla="*/ 200879 w 200879"/>
                  <a:gd name="connsiteY1" fmla="*/ 0 h 96906"/>
                  <a:gd name="connsiteX2" fmla="*/ 200879 w 200879"/>
                  <a:gd name="connsiteY2" fmla="*/ 96906 h 96906"/>
                  <a:gd name="connsiteX3" fmla="*/ 0 w 200879"/>
                  <a:gd name="connsiteY3" fmla="*/ 96906 h 96906"/>
                  <a:gd name="connsiteX4" fmla="*/ 0 w 200879"/>
                  <a:gd name="connsiteY4" fmla="*/ 0 h 96906"/>
                  <a:gd name="connsiteX0" fmla="*/ 0 w 200879"/>
                  <a:gd name="connsiteY0" fmla="*/ 0 h 100386"/>
                  <a:gd name="connsiteX1" fmla="*/ 200879 w 200879"/>
                  <a:gd name="connsiteY1" fmla="*/ 0 h 100386"/>
                  <a:gd name="connsiteX2" fmla="*/ 200879 w 200879"/>
                  <a:gd name="connsiteY2" fmla="*/ 96906 h 100386"/>
                  <a:gd name="connsiteX3" fmla="*/ 81815 w 200879"/>
                  <a:gd name="connsiteY3" fmla="*/ 100386 h 100386"/>
                  <a:gd name="connsiteX4" fmla="*/ 0 w 200879"/>
                  <a:gd name="connsiteY4" fmla="*/ 96906 h 100386"/>
                  <a:gd name="connsiteX5" fmla="*/ 0 w 200879"/>
                  <a:gd name="connsiteY5" fmla="*/ 0 h 100386"/>
                  <a:gd name="connsiteX0" fmla="*/ 0 w 200879"/>
                  <a:gd name="connsiteY0" fmla="*/ 0 h 100386"/>
                  <a:gd name="connsiteX1" fmla="*/ 200879 w 200879"/>
                  <a:gd name="connsiteY1" fmla="*/ 0 h 100386"/>
                  <a:gd name="connsiteX2" fmla="*/ 200879 w 200879"/>
                  <a:gd name="connsiteY2" fmla="*/ 96906 h 100386"/>
                  <a:gd name="connsiteX3" fmla="*/ 81815 w 200879"/>
                  <a:gd name="connsiteY3" fmla="*/ 100386 h 100386"/>
                  <a:gd name="connsiteX4" fmla="*/ 0 w 200879"/>
                  <a:gd name="connsiteY4" fmla="*/ 0 h 100386"/>
                  <a:gd name="connsiteX0" fmla="*/ 0 w 200879"/>
                  <a:gd name="connsiteY0" fmla="*/ 0 h 100386"/>
                  <a:gd name="connsiteX1" fmla="*/ 200879 w 200879"/>
                  <a:gd name="connsiteY1" fmla="*/ 0 h 100386"/>
                  <a:gd name="connsiteX2" fmla="*/ 81815 w 200879"/>
                  <a:gd name="connsiteY2" fmla="*/ 100386 h 100386"/>
                  <a:gd name="connsiteX3" fmla="*/ 0 w 200879"/>
                  <a:gd name="connsiteY3" fmla="*/ 0 h 100386"/>
                  <a:gd name="connsiteX0" fmla="*/ 0 w 200879"/>
                  <a:gd name="connsiteY0" fmla="*/ 0 h 93209"/>
                  <a:gd name="connsiteX1" fmla="*/ 200879 w 200879"/>
                  <a:gd name="connsiteY1" fmla="*/ 0 h 93209"/>
                  <a:gd name="connsiteX2" fmla="*/ 84800 w 200879"/>
                  <a:gd name="connsiteY2" fmla="*/ 93209 h 93209"/>
                  <a:gd name="connsiteX3" fmla="*/ 0 w 200879"/>
                  <a:gd name="connsiteY3" fmla="*/ 0 h 93209"/>
                  <a:gd name="connsiteX0" fmla="*/ 0 w 200879"/>
                  <a:gd name="connsiteY0" fmla="*/ 0 h 94796"/>
                  <a:gd name="connsiteX1" fmla="*/ 200879 w 200879"/>
                  <a:gd name="connsiteY1" fmla="*/ 0 h 94796"/>
                  <a:gd name="connsiteX2" fmla="*/ 84800 w 200879"/>
                  <a:gd name="connsiteY2" fmla="*/ 93209 h 94796"/>
                  <a:gd name="connsiteX3" fmla="*/ 0 w 200879"/>
                  <a:gd name="connsiteY3" fmla="*/ 0 h 94796"/>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3209"/>
                  <a:gd name="connsiteX1" fmla="*/ 200879 w 200879"/>
                  <a:gd name="connsiteY1" fmla="*/ 0 h 93209"/>
                  <a:gd name="connsiteX2" fmla="*/ 84800 w 200879"/>
                  <a:gd name="connsiteY2" fmla="*/ 93209 h 93209"/>
                  <a:gd name="connsiteX3" fmla="*/ 0 w 200879"/>
                  <a:gd name="connsiteY3" fmla="*/ 0 h 93209"/>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Lst>
                <a:ahLst/>
                <a:cxnLst>
                  <a:cxn ang="0">
                    <a:pos x="connsiteX0" y="connsiteY0"/>
                  </a:cxn>
                  <a:cxn ang="0">
                    <a:pos x="connsiteX1" y="connsiteY1"/>
                  </a:cxn>
                  <a:cxn ang="0">
                    <a:pos x="connsiteX2" y="connsiteY2"/>
                  </a:cxn>
                  <a:cxn ang="0">
                    <a:pos x="connsiteX3" y="connsiteY3"/>
                  </a:cxn>
                </a:cxnLst>
                <a:rect l="l" t="t" r="r" b="b"/>
                <a:pathLst>
                  <a:path w="200879" h="96162">
                    <a:moveTo>
                      <a:pt x="0" y="0"/>
                    </a:moveTo>
                    <a:lnTo>
                      <a:pt x="200879" y="0"/>
                    </a:lnTo>
                    <a:cubicBezTo>
                      <a:pt x="179311" y="66815"/>
                      <a:pt x="167585" y="99839"/>
                      <a:pt x="87074" y="95838"/>
                    </a:cubicBezTo>
                    <a:cubicBezTo>
                      <a:pt x="20789" y="79264"/>
                      <a:pt x="9684" y="49440"/>
                      <a:pt x="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238" name="Group 237"/>
            <p:cNvGrpSpPr/>
            <p:nvPr/>
          </p:nvGrpSpPr>
          <p:grpSpPr>
            <a:xfrm>
              <a:off x="8099724" y="3130602"/>
              <a:ext cx="503237" cy="455390"/>
              <a:chOff x="2532064" y="2612497"/>
              <a:chExt cx="461963" cy="418042"/>
            </a:xfrm>
            <a:solidFill>
              <a:srgbClr val="FFC000"/>
            </a:solidFill>
          </p:grpSpPr>
          <p:sp>
            <p:nvSpPr>
              <p:cNvPr id="246" name="Freeform 54"/>
              <p:cNvSpPr>
                <a:spLocks/>
              </p:cNvSpPr>
              <p:nvPr/>
            </p:nvSpPr>
            <p:spPr bwMode="auto">
              <a:xfrm>
                <a:off x="2532064" y="2909888"/>
                <a:ext cx="66675" cy="120650"/>
              </a:xfrm>
              <a:custGeom>
                <a:avLst/>
                <a:gdLst>
                  <a:gd name="T0" fmla="*/ 0 w 42"/>
                  <a:gd name="T1" fmla="*/ 76 h 76"/>
                  <a:gd name="T2" fmla="*/ 42 w 42"/>
                  <a:gd name="T3" fmla="*/ 76 h 76"/>
                  <a:gd name="T4" fmla="*/ 42 w 42"/>
                  <a:gd name="T5" fmla="*/ 0 h 76"/>
                  <a:gd name="T6" fmla="*/ 0 w 42"/>
                  <a:gd name="T7" fmla="*/ 36 h 76"/>
                  <a:gd name="T8" fmla="*/ 0 w 42"/>
                  <a:gd name="T9" fmla="*/ 76 h 76"/>
                </a:gdLst>
                <a:ahLst/>
                <a:cxnLst>
                  <a:cxn ang="0">
                    <a:pos x="T0" y="T1"/>
                  </a:cxn>
                  <a:cxn ang="0">
                    <a:pos x="T2" y="T3"/>
                  </a:cxn>
                  <a:cxn ang="0">
                    <a:pos x="T4" y="T5"/>
                  </a:cxn>
                  <a:cxn ang="0">
                    <a:pos x="T6" y="T7"/>
                  </a:cxn>
                  <a:cxn ang="0">
                    <a:pos x="T8" y="T9"/>
                  </a:cxn>
                </a:cxnLst>
                <a:rect l="0" t="0" r="r" b="b"/>
                <a:pathLst>
                  <a:path w="42" h="76">
                    <a:moveTo>
                      <a:pt x="0" y="76"/>
                    </a:moveTo>
                    <a:lnTo>
                      <a:pt x="42" y="76"/>
                    </a:lnTo>
                    <a:lnTo>
                      <a:pt x="42" y="0"/>
                    </a:lnTo>
                    <a:lnTo>
                      <a:pt x="0" y="36"/>
                    </a:lnTo>
                    <a:lnTo>
                      <a:pt x="0" y="7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7" name="Freeform 55"/>
              <p:cNvSpPr>
                <a:spLocks/>
              </p:cNvSpPr>
              <p:nvPr/>
            </p:nvSpPr>
            <p:spPr bwMode="auto">
              <a:xfrm>
                <a:off x="2643189" y="2838451"/>
                <a:ext cx="63500" cy="192088"/>
              </a:xfrm>
              <a:custGeom>
                <a:avLst/>
                <a:gdLst>
                  <a:gd name="T0" fmla="*/ 0 w 40"/>
                  <a:gd name="T1" fmla="*/ 19 h 121"/>
                  <a:gd name="T2" fmla="*/ 0 w 40"/>
                  <a:gd name="T3" fmla="*/ 121 h 121"/>
                  <a:gd name="T4" fmla="*/ 40 w 40"/>
                  <a:gd name="T5" fmla="*/ 121 h 121"/>
                  <a:gd name="T6" fmla="*/ 40 w 40"/>
                  <a:gd name="T7" fmla="*/ 20 h 121"/>
                  <a:gd name="T8" fmla="*/ 20 w 40"/>
                  <a:gd name="T9" fmla="*/ 0 h 121"/>
                  <a:gd name="T10" fmla="*/ 0 w 40"/>
                  <a:gd name="T11" fmla="*/ 19 h 121"/>
                </a:gdLst>
                <a:ahLst/>
                <a:cxnLst>
                  <a:cxn ang="0">
                    <a:pos x="T0" y="T1"/>
                  </a:cxn>
                  <a:cxn ang="0">
                    <a:pos x="T2" y="T3"/>
                  </a:cxn>
                  <a:cxn ang="0">
                    <a:pos x="T4" y="T5"/>
                  </a:cxn>
                  <a:cxn ang="0">
                    <a:pos x="T6" y="T7"/>
                  </a:cxn>
                  <a:cxn ang="0">
                    <a:pos x="T8" y="T9"/>
                  </a:cxn>
                  <a:cxn ang="0">
                    <a:pos x="T10" y="T11"/>
                  </a:cxn>
                </a:cxnLst>
                <a:rect l="0" t="0" r="r" b="b"/>
                <a:pathLst>
                  <a:path w="40" h="121">
                    <a:moveTo>
                      <a:pt x="0" y="19"/>
                    </a:moveTo>
                    <a:lnTo>
                      <a:pt x="0" y="121"/>
                    </a:lnTo>
                    <a:lnTo>
                      <a:pt x="40" y="121"/>
                    </a:lnTo>
                    <a:lnTo>
                      <a:pt x="40" y="20"/>
                    </a:lnTo>
                    <a:lnTo>
                      <a:pt x="20" y="0"/>
                    </a:lnTo>
                    <a:lnTo>
                      <a:pt x="0" y="1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8" name="Freeform 56"/>
              <p:cNvSpPr>
                <a:spLocks/>
              </p:cNvSpPr>
              <p:nvPr/>
            </p:nvSpPr>
            <p:spPr bwMode="auto">
              <a:xfrm>
                <a:off x="2862264" y="2770188"/>
                <a:ext cx="65088" cy="260350"/>
              </a:xfrm>
              <a:custGeom>
                <a:avLst/>
                <a:gdLst>
                  <a:gd name="T0" fmla="*/ 0 w 41"/>
                  <a:gd name="T1" fmla="*/ 164 h 164"/>
                  <a:gd name="T2" fmla="*/ 41 w 41"/>
                  <a:gd name="T3" fmla="*/ 164 h 164"/>
                  <a:gd name="T4" fmla="*/ 41 w 41"/>
                  <a:gd name="T5" fmla="*/ 0 h 164"/>
                  <a:gd name="T6" fmla="*/ 0 w 41"/>
                  <a:gd name="T7" fmla="*/ 39 h 164"/>
                  <a:gd name="T8" fmla="*/ 0 w 41"/>
                  <a:gd name="T9" fmla="*/ 164 h 164"/>
                </a:gdLst>
                <a:ahLst/>
                <a:cxnLst>
                  <a:cxn ang="0">
                    <a:pos x="T0" y="T1"/>
                  </a:cxn>
                  <a:cxn ang="0">
                    <a:pos x="T2" y="T3"/>
                  </a:cxn>
                  <a:cxn ang="0">
                    <a:pos x="T4" y="T5"/>
                  </a:cxn>
                  <a:cxn ang="0">
                    <a:pos x="T6" y="T7"/>
                  </a:cxn>
                  <a:cxn ang="0">
                    <a:pos x="T8" y="T9"/>
                  </a:cxn>
                </a:cxnLst>
                <a:rect l="0" t="0" r="r" b="b"/>
                <a:pathLst>
                  <a:path w="41" h="164">
                    <a:moveTo>
                      <a:pt x="0" y="164"/>
                    </a:moveTo>
                    <a:lnTo>
                      <a:pt x="41" y="164"/>
                    </a:lnTo>
                    <a:lnTo>
                      <a:pt x="41" y="0"/>
                    </a:lnTo>
                    <a:lnTo>
                      <a:pt x="0" y="39"/>
                    </a:lnTo>
                    <a:lnTo>
                      <a:pt x="0" y="16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9" name="Freeform 57"/>
              <p:cNvSpPr>
                <a:spLocks/>
              </p:cNvSpPr>
              <p:nvPr/>
            </p:nvSpPr>
            <p:spPr bwMode="auto">
              <a:xfrm>
                <a:off x="2752726" y="2873376"/>
                <a:ext cx="63500" cy="157163"/>
              </a:xfrm>
              <a:custGeom>
                <a:avLst/>
                <a:gdLst>
                  <a:gd name="T0" fmla="*/ 0 w 40"/>
                  <a:gd name="T1" fmla="*/ 99 h 99"/>
                  <a:gd name="T2" fmla="*/ 40 w 40"/>
                  <a:gd name="T3" fmla="*/ 99 h 99"/>
                  <a:gd name="T4" fmla="*/ 40 w 40"/>
                  <a:gd name="T5" fmla="*/ 0 h 99"/>
                  <a:gd name="T6" fmla="*/ 0 w 40"/>
                  <a:gd name="T7" fmla="*/ 35 h 99"/>
                  <a:gd name="T8" fmla="*/ 0 w 40"/>
                  <a:gd name="T9" fmla="*/ 99 h 99"/>
                </a:gdLst>
                <a:ahLst/>
                <a:cxnLst>
                  <a:cxn ang="0">
                    <a:pos x="T0" y="T1"/>
                  </a:cxn>
                  <a:cxn ang="0">
                    <a:pos x="T2" y="T3"/>
                  </a:cxn>
                  <a:cxn ang="0">
                    <a:pos x="T4" y="T5"/>
                  </a:cxn>
                  <a:cxn ang="0">
                    <a:pos x="T6" y="T7"/>
                  </a:cxn>
                  <a:cxn ang="0">
                    <a:pos x="T8" y="T9"/>
                  </a:cxn>
                </a:cxnLst>
                <a:rect l="0" t="0" r="r" b="b"/>
                <a:pathLst>
                  <a:path w="40" h="99">
                    <a:moveTo>
                      <a:pt x="0" y="99"/>
                    </a:moveTo>
                    <a:lnTo>
                      <a:pt x="40" y="99"/>
                    </a:lnTo>
                    <a:lnTo>
                      <a:pt x="40" y="0"/>
                    </a:lnTo>
                    <a:lnTo>
                      <a:pt x="0" y="35"/>
                    </a:lnTo>
                    <a:lnTo>
                      <a:pt x="0" y="9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50" name="Freeform 58"/>
              <p:cNvSpPr>
                <a:spLocks/>
              </p:cNvSpPr>
              <p:nvPr/>
            </p:nvSpPr>
            <p:spPr bwMode="auto">
              <a:xfrm>
                <a:off x="2532064" y="2612497"/>
                <a:ext cx="461963" cy="322263"/>
              </a:xfrm>
              <a:custGeom>
                <a:avLst/>
                <a:gdLst>
                  <a:gd name="T0" fmla="*/ 197 w 291"/>
                  <a:gd name="T1" fmla="*/ 25 h 203"/>
                  <a:gd name="T2" fmla="*/ 231 w 291"/>
                  <a:gd name="T3" fmla="*/ 60 h 203"/>
                  <a:gd name="T4" fmla="*/ 147 w 291"/>
                  <a:gd name="T5" fmla="*/ 139 h 203"/>
                  <a:gd name="T6" fmla="*/ 90 w 291"/>
                  <a:gd name="T7" fmla="*/ 86 h 203"/>
                  <a:gd name="T8" fmla="*/ 0 w 291"/>
                  <a:gd name="T9" fmla="*/ 168 h 203"/>
                  <a:gd name="T10" fmla="*/ 0 w 291"/>
                  <a:gd name="T11" fmla="*/ 203 h 203"/>
                  <a:gd name="T12" fmla="*/ 90 w 291"/>
                  <a:gd name="T13" fmla="*/ 122 h 203"/>
                  <a:gd name="T14" fmla="*/ 147 w 291"/>
                  <a:gd name="T15" fmla="*/ 174 h 203"/>
                  <a:gd name="T16" fmla="*/ 248 w 291"/>
                  <a:gd name="T17" fmla="*/ 79 h 203"/>
                  <a:gd name="T18" fmla="*/ 276 w 291"/>
                  <a:gd name="T19" fmla="*/ 109 h 203"/>
                  <a:gd name="T20" fmla="*/ 291 w 291"/>
                  <a:gd name="T21" fmla="*/ 0 h 203"/>
                  <a:gd name="T22" fmla="*/ 197 w 291"/>
                  <a:gd name="T23" fmla="*/ 2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1" h="203">
                    <a:moveTo>
                      <a:pt x="197" y="25"/>
                    </a:moveTo>
                    <a:lnTo>
                      <a:pt x="231" y="60"/>
                    </a:lnTo>
                    <a:lnTo>
                      <a:pt x="147" y="139"/>
                    </a:lnTo>
                    <a:lnTo>
                      <a:pt x="90" y="86"/>
                    </a:lnTo>
                    <a:lnTo>
                      <a:pt x="0" y="168"/>
                    </a:lnTo>
                    <a:lnTo>
                      <a:pt x="0" y="203"/>
                    </a:lnTo>
                    <a:lnTo>
                      <a:pt x="90" y="122"/>
                    </a:lnTo>
                    <a:lnTo>
                      <a:pt x="147" y="174"/>
                    </a:lnTo>
                    <a:lnTo>
                      <a:pt x="248" y="79"/>
                    </a:lnTo>
                    <a:lnTo>
                      <a:pt x="276" y="109"/>
                    </a:lnTo>
                    <a:lnTo>
                      <a:pt x="291" y="0"/>
                    </a:lnTo>
                    <a:lnTo>
                      <a:pt x="197" y="2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grpSp>
          <p:nvGrpSpPr>
            <p:cNvPr id="239" name="Group 238"/>
            <p:cNvGrpSpPr/>
            <p:nvPr/>
          </p:nvGrpSpPr>
          <p:grpSpPr>
            <a:xfrm>
              <a:off x="8062539" y="2133605"/>
              <a:ext cx="577607" cy="354179"/>
              <a:chOff x="1344075" y="643592"/>
              <a:chExt cx="826534" cy="527307"/>
            </a:xfrm>
            <a:solidFill>
              <a:srgbClr val="00B0F0"/>
            </a:solidFill>
            <a:effectLst/>
          </p:grpSpPr>
          <p:sp>
            <p:nvSpPr>
              <p:cNvPr id="240" name="Rectangle 673"/>
              <p:cNvSpPr>
                <a:spLocks noChangeArrowheads="1"/>
              </p:cNvSpPr>
              <p:nvPr/>
            </p:nvSpPr>
            <p:spPr bwMode="auto">
              <a:xfrm>
                <a:off x="1344075" y="798105"/>
                <a:ext cx="115271" cy="37279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1" name="Rectangle 674"/>
              <p:cNvSpPr>
                <a:spLocks noChangeArrowheads="1"/>
              </p:cNvSpPr>
              <p:nvPr/>
            </p:nvSpPr>
            <p:spPr bwMode="auto">
              <a:xfrm>
                <a:off x="1491229" y="888850"/>
                <a:ext cx="110367" cy="28204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2" name="Rectangle 675"/>
              <p:cNvSpPr>
                <a:spLocks noChangeArrowheads="1"/>
              </p:cNvSpPr>
              <p:nvPr/>
            </p:nvSpPr>
            <p:spPr bwMode="auto">
              <a:xfrm>
                <a:off x="1631025" y="952617"/>
                <a:ext cx="112819" cy="218281"/>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3" name="Rectangle 676"/>
              <p:cNvSpPr>
                <a:spLocks noChangeArrowheads="1"/>
              </p:cNvSpPr>
              <p:nvPr/>
            </p:nvSpPr>
            <p:spPr bwMode="auto">
              <a:xfrm>
                <a:off x="1773276" y="910923"/>
                <a:ext cx="115271" cy="2599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4" name="Rectangle 677"/>
              <p:cNvSpPr>
                <a:spLocks noChangeArrowheads="1"/>
              </p:cNvSpPr>
              <p:nvPr/>
            </p:nvSpPr>
            <p:spPr bwMode="auto">
              <a:xfrm>
                <a:off x="1917985" y="964879"/>
                <a:ext cx="112819" cy="20601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5" name="Rectangle 678"/>
              <p:cNvSpPr>
                <a:spLocks noChangeArrowheads="1"/>
              </p:cNvSpPr>
              <p:nvPr/>
            </p:nvSpPr>
            <p:spPr bwMode="auto">
              <a:xfrm>
                <a:off x="2060242" y="643592"/>
                <a:ext cx="110367" cy="52730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grpSp>
    </p:spTree>
    <p:extLst>
      <p:ext uri="{BB962C8B-B14F-4D97-AF65-F5344CB8AC3E}">
        <p14:creationId xmlns:p14="http://schemas.microsoft.com/office/powerpoint/2010/main" val="14347287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9836" t="43923" r="60130" b="36142"/>
          <a:stretch/>
        </p:blipFill>
        <p:spPr>
          <a:xfrm>
            <a:off x="755731" y="2096575"/>
            <a:ext cx="2172148" cy="2427693"/>
          </a:xfrm>
          <a:prstGeom prst="rect">
            <a:avLst/>
          </a:prstGeom>
        </p:spPr>
      </p:pic>
      <p:pic>
        <p:nvPicPr>
          <p:cNvPr id="42" name="Picture 41"/>
          <p:cNvPicPr>
            <a:picLocks noChangeAspect="1"/>
          </p:cNvPicPr>
          <p:nvPr/>
        </p:nvPicPr>
        <p:blipFill rotWithShape="1">
          <a:blip r:embed="rId3"/>
          <a:srcRect l="77801" t="19853" r="82" b="8272"/>
          <a:stretch/>
        </p:blipFill>
        <p:spPr>
          <a:xfrm>
            <a:off x="6489389" y="2065483"/>
            <a:ext cx="1686141" cy="3080755"/>
          </a:xfrm>
          <a:prstGeom prst="rect">
            <a:avLst/>
          </a:prstGeom>
        </p:spPr>
      </p:pic>
      <p:pic>
        <p:nvPicPr>
          <p:cNvPr id="41" name="Picture 40"/>
          <p:cNvPicPr>
            <a:picLocks noChangeAspect="1"/>
          </p:cNvPicPr>
          <p:nvPr/>
        </p:nvPicPr>
        <p:blipFill rotWithShape="1">
          <a:blip r:embed="rId4"/>
          <a:srcRect l="34498" t="33273" r="53564" b="20036"/>
          <a:stretch/>
        </p:blipFill>
        <p:spPr>
          <a:xfrm>
            <a:off x="3780450" y="2096575"/>
            <a:ext cx="1321088" cy="2917880"/>
          </a:xfrm>
          <a:prstGeom prst="rect">
            <a:avLst/>
          </a:prstGeom>
        </p:spPr>
      </p:pic>
      <p:sp>
        <p:nvSpPr>
          <p:cNvPr id="3" name="TextBox 2"/>
          <p:cNvSpPr txBox="1"/>
          <p:nvPr/>
        </p:nvSpPr>
        <p:spPr>
          <a:xfrm>
            <a:off x="61546" y="5884170"/>
            <a:ext cx="9144000" cy="954107"/>
          </a:xfrm>
          <a:prstGeom prst="rect">
            <a:avLst/>
          </a:prstGeom>
          <a:noFill/>
        </p:spPr>
        <p:txBody>
          <a:bodyPr wrap="square" rtlCol="0">
            <a:spAutoFit/>
          </a:bodyPr>
          <a:lstStyle/>
          <a:p>
            <a:pPr marL="342900" indent="-342900">
              <a:buFont typeface="+mj-lt"/>
              <a:buAutoNum type="arabicPeriod"/>
            </a:pPr>
            <a:endParaRPr lang="en-US" sz="1400" dirty="0" smtClean="0">
              <a:solidFill>
                <a:schemeClr val="bg1">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endParaRPr lang="en-US" sz="1400" dirty="0">
              <a:solidFill>
                <a:schemeClr val="bg1">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endParaRPr lang="en-US" sz="1400" dirty="0" smtClean="0">
              <a:solidFill>
                <a:schemeClr val="bg1">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endParaRPr lang="en-GB" sz="1400" dirty="0">
              <a:solidFill>
                <a:schemeClr val="bg1">
                  <a:lumMod val="50000"/>
                </a:schemeClr>
              </a:solidFill>
              <a:latin typeface="Arial" panose="020B0604020202020204" pitchFamily="34" charset="0"/>
              <a:cs typeface="Arial" panose="020B0604020202020204" pitchFamily="34" charset="0"/>
            </a:endParaRPr>
          </a:p>
        </p:txBody>
      </p:sp>
      <p:sp>
        <p:nvSpPr>
          <p:cNvPr id="12" name="TextBox 11"/>
          <p:cNvSpPr txBox="1"/>
          <p:nvPr/>
        </p:nvSpPr>
        <p:spPr>
          <a:xfrm>
            <a:off x="0" y="0"/>
            <a:ext cx="9144000" cy="1292662"/>
          </a:xfrm>
          <a:prstGeom prst="rect">
            <a:avLst/>
          </a:prstGeom>
          <a:noFill/>
        </p:spPr>
        <p:txBody>
          <a:bodyPr wrap="square" rtlCol="0">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Replace Image In This Slide With Your Own</a:t>
            </a:r>
          </a:p>
          <a:p>
            <a:endParaRPr lang="en-US" dirty="0" smtClean="0">
              <a:solidFill>
                <a:schemeClr val="bg1">
                  <a:lumMod val="50000"/>
                </a:schemeClr>
              </a:solidFill>
              <a:latin typeface="Arial" panose="020B0604020202020204" pitchFamily="34" charset="0"/>
              <a:cs typeface="Arial" panose="020B0604020202020204" pitchFamily="34" charset="0"/>
            </a:endParaRPr>
          </a:p>
          <a:p>
            <a:r>
              <a:rPr lang="en-US" dirty="0" smtClean="0">
                <a:solidFill>
                  <a:schemeClr val="bg1">
                    <a:lumMod val="65000"/>
                  </a:schemeClr>
                </a:solidFill>
                <a:latin typeface="Arial" panose="020B0604020202020204" pitchFamily="34" charset="0"/>
                <a:cs typeface="Arial" panose="020B0604020202020204" pitchFamily="34" charset="0"/>
              </a:rPr>
              <a:t>The image we have shown in this slide is for demo purposes only. You can replace this image with your own - </a:t>
            </a:r>
            <a:endParaRPr lang="en-US" dirty="0">
              <a:solidFill>
                <a:schemeClr val="bg1">
                  <a:lumMod val="65000"/>
                </a:schemeClr>
              </a:solidFill>
              <a:latin typeface="Arial" panose="020B0604020202020204" pitchFamily="34" charset="0"/>
              <a:cs typeface="Arial" panose="020B0604020202020204" pitchFamily="34" charset="0"/>
            </a:endParaRPr>
          </a:p>
        </p:txBody>
      </p:sp>
      <p:sp>
        <p:nvSpPr>
          <p:cNvPr id="38" name="Rectangle 37"/>
          <p:cNvSpPr/>
          <p:nvPr/>
        </p:nvSpPr>
        <p:spPr>
          <a:xfrm>
            <a:off x="1627574" y="1590995"/>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bg1"/>
                </a:solidFill>
                <a:latin typeface="Arial" panose="020B0604020202020204" pitchFamily="34" charset="0"/>
                <a:cs typeface="Arial" panose="020B0604020202020204" pitchFamily="34" charset="0"/>
              </a:rPr>
              <a:t>1</a:t>
            </a:r>
            <a:endParaRPr lang="en-US" sz="3200" dirty="0">
              <a:solidFill>
                <a:schemeClr val="bg1"/>
              </a:solidFill>
              <a:latin typeface="Arial" panose="020B0604020202020204" pitchFamily="34" charset="0"/>
              <a:cs typeface="Arial" panose="020B0604020202020204" pitchFamily="34" charset="0"/>
            </a:endParaRPr>
          </a:p>
        </p:txBody>
      </p:sp>
      <p:sp>
        <p:nvSpPr>
          <p:cNvPr id="39" name="Rectangle 38"/>
          <p:cNvSpPr/>
          <p:nvPr/>
        </p:nvSpPr>
        <p:spPr>
          <a:xfrm>
            <a:off x="4191253" y="1590995"/>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bg1"/>
                </a:solidFill>
                <a:latin typeface="Arial" panose="020B0604020202020204" pitchFamily="34" charset="0"/>
                <a:cs typeface="Arial" panose="020B0604020202020204" pitchFamily="34" charset="0"/>
              </a:rPr>
              <a:t>2</a:t>
            </a:r>
            <a:endParaRPr lang="en-US" sz="3200" dirty="0">
              <a:solidFill>
                <a:schemeClr val="bg1"/>
              </a:solidFill>
              <a:latin typeface="Arial" panose="020B0604020202020204" pitchFamily="34" charset="0"/>
              <a:cs typeface="Arial" panose="020B0604020202020204" pitchFamily="34" charset="0"/>
            </a:endParaRPr>
          </a:p>
        </p:txBody>
      </p:sp>
      <p:sp>
        <p:nvSpPr>
          <p:cNvPr id="40" name="Rectangle 39"/>
          <p:cNvSpPr/>
          <p:nvPr/>
        </p:nvSpPr>
        <p:spPr>
          <a:xfrm>
            <a:off x="7000504" y="1590995"/>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bg1"/>
                </a:solidFill>
                <a:latin typeface="Arial" panose="020B0604020202020204" pitchFamily="34" charset="0"/>
                <a:cs typeface="Arial" panose="020B0604020202020204" pitchFamily="34" charset="0"/>
              </a:rPr>
              <a:t>3</a:t>
            </a:r>
            <a:endParaRPr lang="en-US"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93719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a:srcRect l="79227" t="18800" r="-756" b="12351"/>
          <a:stretch/>
        </p:blipFill>
        <p:spPr>
          <a:xfrm>
            <a:off x="6065561" y="2077689"/>
            <a:ext cx="1746800" cy="3140620"/>
          </a:xfrm>
          <a:prstGeom prst="rect">
            <a:avLst/>
          </a:prstGeom>
        </p:spPr>
      </p:pic>
      <p:pic>
        <p:nvPicPr>
          <p:cNvPr id="20" name="Picture 19"/>
          <p:cNvPicPr>
            <a:picLocks noChangeAspect="1"/>
          </p:cNvPicPr>
          <p:nvPr/>
        </p:nvPicPr>
        <p:blipFill rotWithShape="1">
          <a:blip r:embed="rId3"/>
          <a:srcRect l="40737" t="37321" r="42000" b="33111"/>
          <a:stretch/>
        </p:blipFill>
        <p:spPr>
          <a:xfrm>
            <a:off x="869284" y="2109784"/>
            <a:ext cx="1892969" cy="1823715"/>
          </a:xfrm>
          <a:prstGeom prst="rect">
            <a:avLst/>
          </a:prstGeom>
        </p:spPr>
      </p:pic>
      <p:pic>
        <p:nvPicPr>
          <p:cNvPr id="18" name="Picture 17"/>
          <p:cNvPicPr>
            <a:picLocks noChangeAspect="1"/>
          </p:cNvPicPr>
          <p:nvPr/>
        </p:nvPicPr>
        <p:blipFill rotWithShape="1">
          <a:blip r:embed="rId4"/>
          <a:srcRect l="34498" t="33273" r="53564" b="20036"/>
          <a:stretch/>
        </p:blipFill>
        <p:spPr>
          <a:xfrm>
            <a:off x="3711074" y="2103761"/>
            <a:ext cx="1321088" cy="2917880"/>
          </a:xfrm>
          <a:prstGeom prst="rect">
            <a:avLst/>
          </a:prstGeom>
        </p:spPr>
      </p:pic>
      <p:sp>
        <p:nvSpPr>
          <p:cNvPr id="4" name="Rectangle 3"/>
          <p:cNvSpPr/>
          <p:nvPr/>
        </p:nvSpPr>
        <p:spPr>
          <a:xfrm>
            <a:off x="-1" y="-7146"/>
            <a:ext cx="9144001" cy="1292662"/>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Change Orientation Of Any Graphic</a:t>
            </a:r>
          </a:p>
          <a:p>
            <a:endParaRPr lang="en-US" dirty="0" smtClean="0">
              <a:solidFill>
                <a:schemeClr val="bg1">
                  <a:lumMod val="50000"/>
                </a:schemeClr>
              </a:solidFill>
              <a:latin typeface="Arial" panose="020B0604020202020204" pitchFamily="34" charset="0"/>
              <a:cs typeface="Arial" panose="020B0604020202020204" pitchFamily="34" charset="0"/>
            </a:endParaRPr>
          </a:p>
          <a:p>
            <a:r>
              <a:rPr lang="en-US" dirty="0" smtClean="0">
                <a:solidFill>
                  <a:schemeClr val="bg1">
                    <a:lumMod val="65000"/>
                  </a:schemeClr>
                </a:solidFill>
                <a:latin typeface="Arial" panose="020B0604020202020204" pitchFamily="34" charset="0"/>
                <a:cs typeface="Arial" panose="020B0604020202020204" pitchFamily="34" charset="0"/>
              </a:rPr>
              <a:t>You can change the angle of any graphic in this slide e.g. if the slide has a needle, or any other shape, you can just select it and change the angle to suit your requirement.</a:t>
            </a:r>
            <a:endParaRPr lang="en-US" dirty="0">
              <a:solidFill>
                <a:schemeClr val="bg1">
                  <a:lumMod val="65000"/>
                </a:schemeClr>
              </a:solidFill>
              <a:latin typeface="Arial" panose="020B0604020202020204" pitchFamily="34" charset="0"/>
              <a:cs typeface="Arial" panose="020B0604020202020204" pitchFamily="34" charset="0"/>
            </a:endParaRPr>
          </a:p>
        </p:txBody>
      </p:sp>
      <p:pic>
        <p:nvPicPr>
          <p:cNvPr id="19" name="Picture 18"/>
          <p:cNvPicPr>
            <a:picLocks noChangeAspect="1"/>
          </p:cNvPicPr>
          <p:nvPr/>
        </p:nvPicPr>
        <p:blipFill rotWithShape="1">
          <a:blip r:embed="rId5"/>
          <a:srcRect l="33474" t="40129" r="48421" b="30117"/>
          <a:stretch/>
        </p:blipFill>
        <p:spPr>
          <a:xfrm>
            <a:off x="7945429" y="3287089"/>
            <a:ext cx="1161384" cy="1073605"/>
          </a:xfrm>
          <a:prstGeom prst="rect">
            <a:avLst/>
          </a:prstGeom>
        </p:spPr>
      </p:pic>
      <p:sp>
        <p:nvSpPr>
          <p:cNvPr id="22" name="TextBox 21"/>
          <p:cNvSpPr txBox="1"/>
          <p:nvPr/>
        </p:nvSpPr>
        <p:spPr>
          <a:xfrm>
            <a:off x="-5830" y="5441988"/>
            <a:ext cx="9144000" cy="1384995"/>
          </a:xfrm>
          <a:prstGeom prst="rect">
            <a:avLst/>
          </a:prstGeom>
          <a:noFill/>
        </p:spPr>
        <p:txBody>
          <a:bodyPr wrap="square" rtlCol="0">
            <a:spAutoFit/>
          </a:bodyPr>
          <a:lstStyle/>
          <a:p>
            <a:pPr marL="342900" indent="-342900">
              <a:buFont typeface="+mj-lt"/>
              <a:buAutoNum type="arabicPeriod"/>
            </a:pPr>
            <a:r>
              <a:rPr lang="en-US" sz="1400" dirty="0" smtClean="0">
                <a:solidFill>
                  <a:schemeClr val="bg1">
                    <a:lumMod val="65000"/>
                  </a:schemeClr>
                </a:solidFill>
                <a:latin typeface="Arial" panose="020B0604020202020204" pitchFamily="34" charset="0"/>
                <a:cs typeface="Arial" panose="020B0604020202020204" pitchFamily="34" charset="0"/>
              </a:rPr>
              <a:t>For example, you can select </a:t>
            </a:r>
            <a:r>
              <a:rPr lang="en-US" sz="1400" dirty="0">
                <a:solidFill>
                  <a:schemeClr val="bg1">
                    <a:lumMod val="65000"/>
                  </a:schemeClr>
                </a:solidFill>
                <a:latin typeface="Arial" panose="020B0604020202020204" pitchFamily="34" charset="0"/>
                <a:cs typeface="Arial" panose="020B0604020202020204" pitchFamily="34" charset="0"/>
              </a:rPr>
              <a:t>the Dashboard Needle by double clicking on it, and </a:t>
            </a:r>
            <a:r>
              <a:rPr lang="en-US" sz="1400" dirty="0" smtClean="0">
                <a:solidFill>
                  <a:schemeClr val="bg1">
                    <a:lumMod val="65000"/>
                  </a:schemeClr>
                </a:solidFill>
                <a:latin typeface="Arial" panose="020B0604020202020204" pitchFamily="34" charset="0"/>
                <a:cs typeface="Arial" panose="020B0604020202020204" pitchFamily="34" charset="0"/>
              </a:rPr>
              <a:t>then </a:t>
            </a:r>
            <a:r>
              <a:rPr lang="en-US" sz="1400" dirty="0">
                <a:solidFill>
                  <a:schemeClr val="bg1">
                    <a:lumMod val="65000"/>
                  </a:schemeClr>
                </a:solidFill>
                <a:latin typeface="Arial" panose="020B0604020202020204" pitchFamily="34" charset="0"/>
                <a:cs typeface="Arial" panose="020B0604020202020204" pitchFamily="34" charset="0"/>
              </a:rPr>
              <a:t>right click it once </a:t>
            </a:r>
            <a:r>
              <a:rPr lang="en-US" sz="1400" dirty="0" smtClean="0">
                <a:solidFill>
                  <a:schemeClr val="bg1">
                    <a:lumMod val="65000"/>
                  </a:schemeClr>
                </a:solidFill>
                <a:latin typeface="Arial" panose="020B0604020202020204" pitchFamily="34" charset="0"/>
                <a:cs typeface="Arial" panose="020B0604020202020204" pitchFamily="34" charset="0"/>
              </a:rPr>
              <a:t>to highlight it.</a:t>
            </a:r>
            <a:endParaRPr lang="en-US" sz="1400" dirty="0">
              <a:solidFill>
                <a:schemeClr val="bg1">
                  <a:lumMod val="65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Format Shape in the dialog box.</a:t>
            </a: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“Size” in the Format Shape box then “Rotation” and enter your preferred rotation angle. Once the angle is to your liking, adjust the position of the needle back to the centre</a:t>
            </a:r>
            <a:r>
              <a:rPr lang="en-GB" sz="1400" dirty="0" smtClean="0">
                <a:solidFill>
                  <a:schemeClr val="bg1">
                    <a:lumMod val="65000"/>
                  </a:schemeClr>
                </a:solidFill>
                <a:latin typeface="Arial" panose="020B0604020202020204" pitchFamily="34" charset="0"/>
                <a:cs typeface="Arial" panose="020B0604020202020204" pitchFamily="34" charset="0"/>
              </a:rPr>
              <a:t>. You can also just rotate it using the rotate icon on the top of the shape itself once it is highlighted.</a:t>
            </a:r>
            <a:endParaRPr lang="en-GB" sz="1400" dirty="0">
              <a:solidFill>
                <a:schemeClr val="bg1">
                  <a:lumMod val="65000"/>
                </a:schemeClr>
              </a:solidFill>
              <a:latin typeface="Arial" panose="020B0604020202020204" pitchFamily="34" charset="0"/>
              <a:cs typeface="Arial" panose="020B0604020202020204" pitchFamily="34" charset="0"/>
            </a:endParaRPr>
          </a:p>
        </p:txBody>
      </p:sp>
      <p:sp>
        <p:nvSpPr>
          <p:cNvPr id="11" name="Rectangle 10"/>
          <p:cNvSpPr/>
          <p:nvPr/>
        </p:nvSpPr>
        <p:spPr>
          <a:xfrm>
            <a:off x="157164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15" name="Rectangle 14"/>
          <p:cNvSpPr/>
          <p:nvPr/>
        </p:nvSpPr>
        <p:spPr>
          <a:xfrm>
            <a:off x="4135324"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16" name="Rectangle 15"/>
          <p:cNvSpPr/>
          <p:nvPr/>
        </p:nvSpPr>
        <p:spPr>
          <a:xfrm>
            <a:off x="694457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10718842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566</Words>
  <Application>Microsoft Office PowerPoint</Application>
  <PresentationFormat>On-screen Show (4:3)</PresentationFormat>
  <Paragraphs>58</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Adobe Gothic Std B</vt:lpstr>
      <vt:lpstr>Arial</vt:lpstr>
      <vt:lpstr>Calibri</vt:lpstr>
      <vt:lpstr>Calibri Light</vt:lpstr>
      <vt:lpstr>Franklin Gothic Demi Cond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net1</dc:creator>
  <cp:lastModifiedBy>pooja</cp:lastModifiedBy>
  <cp:revision>6</cp:revision>
  <dcterms:created xsi:type="dcterms:W3CDTF">2017-03-14T06:13:25Z</dcterms:created>
  <dcterms:modified xsi:type="dcterms:W3CDTF">2017-06-20T10:41:22Z</dcterms:modified>
</cp:coreProperties>
</file>