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67" r:id="rId2"/>
    <p:sldId id="269" r:id="rId3"/>
    <p:sldId id="270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AD47"/>
    <a:srgbClr val="1FCCF6"/>
    <a:srgbClr val="B30D8C"/>
    <a:srgbClr val="ED7D31"/>
    <a:srgbClr val="387ACD"/>
    <a:srgbClr val="E7CE34"/>
    <a:srgbClr val="E03A8B"/>
    <a:srgbClr val="8BCD02"/>
    <a:srgbClr val="699CD9"/>
    <a:srgbClr val="73DE3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-132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B4C836-022F-4BE9-AAA1-FA16F2025974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125411-DE19-4C0D-BF8F-F519F5D1D7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70416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BA3A1E-95A6-4E54-BEC4-9BFFF6C45BE4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4458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0E680-39B7-4AB7-9EF1-48603A2D5A23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BB20B-A20B-470E-AA68-315AC8A433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5204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0E680-39B7-4AB7-9EF1-48603A2D5A23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BB20B-A20B-470E-AA68-315AC8A433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83605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0E680-39B7-4AB7-9EF1-48603A2D5A23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BB20B-A20B-470E-AA68-315AC8A433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96136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0E680-39B7-4AB7-9EF1-48603A2D5A23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BB20B-A20B-470E-AA68-315AC8A433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89615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0E680-39B7-4AB7-9EF1-48603A2D5A23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BB20B-A20B-470E-AA68-315AC8A433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53957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0E680-39B7-4AB7-9EF1-48603A2D5A23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BB20B-A20B-470E-AA68-315AC8A433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222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0E680-39B7-4AB7-9EF1-48603A2D5A23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BB20B-A20B-470E-AA68-315AC8A433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3834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0E680-39B7-4AB7-9EF1-48603A2D5A23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BB20B-A20B-470E-AA68-315AC8A433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30772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0E680-39B7-4AB7-9EF1-48603A2D5A23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BB20B-A20B-470E-AA68-315AC8A433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72272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0E680-39B7-4AB7-9EF1-48603A2D5A23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BB20B-A20B-470E-AA68-315AC8A433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0909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0E680-39B7-4AB7-9EF1-48603A2D5A23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BB20B-A20B-470E-AA68-315AC8A433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4632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B0E680-39B7-4AB7-9EF1-48603A2D5A23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4BB20B-A20B-470E-AA68-315AC8A433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0227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0" y="863690"/>
            <a:ext cx="9144000" cy="5525057"/>
            <a:chOff x="0" y="863690"/>
            <a:chExt cx="9144000" cy="5525057"/>
          </a:xfrm>
        </p:grpSpPr>
        <p:grpSp>
          <p:nvGrpSpPr>
            <p:cNvPr id="6" name="Group 5"/>
            <p:cNvGrpSpPr/>
            <p:nvPr/>
          </p:nvGrpSpPr>
          <p:grpSpPr>
            <a:xfrm>
              <a:off x="0" y="863690"/>
              <a:ext cx="9144000" cy="5525057"/>
              <a:chOff x="0" y="863690"/>
              <a:chExt cx="9144000" cy="5525057"/>
            </a:xfrm>
          </p:grpSpPr>
          <p:grpSp>
            <p:nvGrpSpPr>
              <p:cNvPr id="5" name="Group 4"/>
              <p:cNvGrpSpPr/>
              <p:nvPr/>
            </p:nvGrpSpPr>
            <p:grpSpPr>
              <a:xfrm>
                <a:off x="1697139" y="3750615"/>
                <a:ext cx="7205284" cy="2638132"/>
                <a:chOff x="1697139" y="3750615"/>
                <a:chExt cx="7205284" cy="2638132"/>
              </a:xfrm>
            </p:grpSpPr>
            <p:cxnSp>
              <p:nvCxnSpPr>
                <p:cNvPr id="68" name="Straight Connector 67"/>
                <p:cNvCxnSpPr/>
                <p:nvPr/>
              </p:nvCxnSpPr>
              <p:spPr>
                <a:xfrm>
                  <a:off x="2308054" y="3750615"/>
                  <a:ext cx="10099" cy="1375956"/>
                </a:xfrm>
                <a:prstGeom prst="line">
                  <a:avLst/>
                </a:prstGeom>
                <a:ln w="12700">
                  <a:solidFill>
                    <a:srgbClr val="1FCCF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69" name="Group 68"/>
                <p:cNvGrpSpPr/>
                <p:nvPr/>
              </p:nvGrpSpPr>
              <p:grpSpPr>
                <a:xfrm flipV="1">
                  <a:off x="1697139" y="5124394"/>
                  <a:ext cx="1247830" cy="1250498"/>
                  <a:chOff x="242410" y="792669"/>
                  <a:chExt cx="1247830" cy="1250498"/>
                </a:xfrm>
              </p:grpSpPr>
              <p:sp>
                <p:nvSpPr>
                  <p:cNvPr id="70" name="Freeform 69"/>
                  <p:cNvSpPr/>
                  <p:nvPr/>
                </p:nvSpPr>
                <p:spPr>
                  <a:xfrm>
                    <a:off x="242410" y="1409163"/>
                    <a:ext cx="1247830" cy="634004"/>
                  </a:xfrm>
                  <a:custGeom>
                    <a:avLst/>
                    <a:gdLst>
                      <a:gd name="connsiteX0" fmla="*/ 0 w 742950"/>
                      <a:gd name="connsiteY0" fmla="*/ 0 h 585788"/>
                      <a:gd name="connsiteX1" fmla="*/ 376237 w 742950"/>
                      <a:gd name="connsiteY1" fmla="*/ 585788 h 585788"/>
                      <a:gd name="connsiteX2" fmla="*/ 742950 w 742950"/>
                      <a:gd name="connsiteY2" fmla="*/ 28575 h 585788"/>
                      <a:gd name="connsiteX0" fmla="*/ 0 w 800100"/>
                      <a:gd name="connsiteY0" fmla="*/ 128588 h 557213"/>
                      <a:gd name="connsiteX1" fmla="*/ 433387 w 800100"/>
                      <a:gd name="connsiteY1" fmla="*/ 557213 h 557213"/>
                      <a:gd name="connsiteX2" fmla="*/ 800100 w 800100"/>
                      <a:gd name="connsiteY2" fmla="*/ 0 h 557213"/>
                      <a:gd name="connsiteX0" fmla="*/ 0 w 838200"/>
                      <a:gd name="connsiteY0" fmla="*/ 0 h 428625"/>
                      <a:gd name="connsiteX1" fmla="*/ 433387 w 838200"/>
                      <a:gd name="connsiteY1" fmla="*/ 428625 h 428625"/>
                      <a:gd name="connsiteX2" fmla="*/ 838200 w 838200"/>
                      <a:gd name="connsiteY2" fmla="*/ 19049 h 428625"/>
                      <a:gd name="connsiteX0" fmla="*/ 0 w 806116"/>
                      <a:gd name="connsiteY0" fmla="*/ 13035 h 409576"/>
                      <a:gd name="connsiteX1" fmla="*/ 401303 w 806116"/>
                      <a:gd name="connsiteY1" fmla="*/ 409576 h 409576"/>
                      <a:gd name="connsiteX2" fmla="*/ 806116 w 806116"/>
                      <a:gd name="connsiteY2" fmla="*/ 0 h 409576"/>
                      <a:gd name="connsiteX0" fmla="*/ 0 w 806116"/>
                      <a:gd name="connsiteY0" fmla="*/ 13035 h 409576"/>
                      <a:gd name="connsiteX1" fmla="*/ 401303 w 806116"/>
                      <a:gd name="connsiteY1" fmla="*/ 409576 h 409576"/>
                      <a:gd name="connsiteX2" fmla="*/ 806116 w 806116"/>
                      <a:gd name="connsiteY2" fmla="*/ 0 h 4095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806116" h="409576">
                        <a:moveTo>
                          <a:pt x="0" y="13035"/>
                        </a:moveTo>
                        <a:lnTo>
                          <a:pt x="401303" y="409576"/>
                        </a:lnTo>
                        <a:lnTo>
                          <a:pt x="806116" y="0"/>
                        </a:lnTo>
                      </a:path>
                    </a:pathLst>
                  </a:custGeom>
                  <a:noFill/>
                  <a:ln>
                    <a:solidFill>
                      <a:srgbClr val="1FCCF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1" name="Diamond 70"/>
                  <p:cNvSpPr/>
                  <p:nvPr/>
                </p:nvSpPr>
                <p:spPr>
                  <a:xfrm>
                    <a:off x="306044" y="792669"/>
                    <a:ext cx="1120563" cy="1120563"/>
                  </a:xfrm>
                  <a:prstGeom prst="diamond">
                    <a:avLst/>
                  </a:prstGeom>
                  <a:solidFill>
                    <a:srgbClr val="1FCCF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cxnSp>
              <p:nvCxnSpPr>
                <p:cNvPr id="73" name="Straight Connector 72"/>
                <p:cNvCxnSpPr/>
                <p:nvPr/>
              </p:nvCxnSpPr>
              <p:spPr>
                <a:xfrm>
                  <a:off x="5286781" y="3760975"/>
                  <a:ext cx="10099" cy="1375956"/>
                </a:xfrm>
                <a:prstGeom prst="line">
                  <a:avLst/>
                </a:prstGeom>
                <a:ln w="12700">
                  <a:solidFill>
                    <a:srgbClr val="E7CE3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74" name="Group 73"/>
                <p:cNvGrpSpPr/>
                <p:nvPr/>
              </p:nvGrpSpPr>
              <p:grpSpPr>
                <a:xfrm flipV="1">
                  <a:off x="4675866" y="5138249"/>
                  <a:ext cx="1247830" cy="1250498"/>
                  <a:chOff x="242410" y="792669"/>
                  <a:chExt cx="1247830" cy="1250498"/>
                </a:xfrm>
              </p:grpSpPr>
              <p:sp>
                <p:nvSpPr>
                  <p:cNvPr id="75" name="Freeform 74"/>
                  <p:cNvSpPr/>
                  <p:nvPr/>
                </p:nvSpPr>
                <p:spPr>
                  <a:xfrm>
                    <a:off x="242410" y="1409163"/>
                    <a:ext cx="1247830" cy="634004"/>
                  </a:xfrm>
                  <a:custGeom>
                    <a:avLst/>
                    <a:gdLst>
                      <a:gd name="connsiteX0" fmla="*/ 0 w 742950"/>
                      <a:gd name="connsiteY0" fmla="*/ 0 h 585788"/>
                      <a:gd name="connsiteX1" fmla="*/ 376237 w 742950"/>
                      <a:gd name="connsiteY1" fmla="*/ 585788 h 585788"/>
                      <a:gd name="connsiteX2" fmla="*/ 742950 w 742950"/>
                      <a:gd name="connsiteY2" fmla="*/ 28575 h 585788"/>
                      <a:gd name="connsiteX0" fmla="*/ 0 w 800100"/>
                      <a:gd name="connsiteY0" fmla="*/ 128588 h 557213"/>
                      <a:gd name="connsiteX1" fmla="*/ 433387 w 800100"/>
                      <a:gd name="connsiteY1" fmla="*/ 557213 h 557213"/>
                      <a:gd name="connsiteX2" fmla="*/ 800100 w 800100"/>
                      <a:gd name="connsiteY2" fmla="*/ 0 h 557213"/>
                      <a:gd name="connsiteX0" fmla="*/ 0 w 838200"/>
                      <a:gd name="connsiteY0" fmla="*/ 0 h 428625"/>
                      <a:gd name="connsiteX1" fmla="*/ 433387 w 838200"/>
                      <a:gd name="connsiteY1" fmla="*/ 428625 h 428625"/>
                      <a:gd name="connsiteX2" fmla="*/ 838200 w 838200"/>
                      <a:gd name="connsiteY2" fmla="*/ 19049 h 428625"/>
                      <a:gd name="connsiteX0" fmla="*/ 0 w 806116"/>
                      <a:gd name="connsiteY0" fmla="*/ 13035 h 409576"/>
                      <a:gd name="connsiteX1" fmla="*/ 401303 w 806116"/>
                      <a:gd name="connsiteY1" fmla="*/ 409576 h 409576"/>
                      <a:gd name="connsiteX2" fmla="*/ 806116 w 806116"/>
                      <a:gd name="connsiteY2" fmla="*/ 0 h 409576"/>
                      <a:gd name="connsiteX0" fmla="*/ 0 w 806116"/>
                      <a:gd name="connsiteY0" fmla="*/ 13035 h 409576"/>
                      <a:gd name="connsiteX1" fmla="*/ 401303 w 806116"/>
                      <a:gd name="connsiteY1" fmla="*/ 409576 h 409576"/>
                      <a:gd name="connsiteX2" fmla="*/ 806116 w 806116"/>
                      <a:gd name="connsiteY2" fmla="*/ 0 h 4095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806116" h="409576">
                        <a:moveTo>
                          <a:pt x="0" y="13035"/>
                        </a:moveTo>
                        <a:lnTo>
                          <a:pt x="401303" y="409576"/>
                        </a:lnTo>
                        <a:lnTo>
                          <a:pt x="806116" y="0"/>
                        </a:lnTo>
                      </a:path>
                    </a:pathLst>
                  </a:custGeom>
                  <a:noFill/>
                  <a:ln>
                    <a:solidFill>
                      <a:srgbClr val="E7CE3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6" name="Diamond 75"/>
                  <p:cNvSpPr/>
                  <p:nvPr/>
                </p:nvSpPr>
                <p:spPr>
                  <a:xfrm>
                    <a:off x="306044" y="792669"/>
                    <a:ext cx="1120563" cy="1120563"/>
                  </a:xfrm>
                  <a:prstGeom prst="diamond">
                    <a:avLst/>
                  </a:prstGeom>
                  <a:solidFill>
                    <a:srgbClr val="E7CE3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cxnSp>
              <p:nvCxnSpPr>
                <p:cNvPr id="78" name="Straight Connector 77"/>
                <p:cNvCxnSpPr/>
                <p:nvPr/>
              </p:nvCxnSpPr>
              <p:spPr>
                <a:xfrm>
                  <a:off x="8265508" y="3750615"/>
                  <a:ext cx="10099" cy="1375956"/>
                </a:xfrm>
                <a:prstGeom prst="line">
                  <a:avLst/>
                </a:prstGeom>
                <a:ln w="12700">
                  <a:solidFill>
                    <a:srgbClr val="B30D8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79" name="Group 78"/>
                <p:cNvGrpSpPr/>
                <p:nvPr/>
              </p:nvGrpSpPr>
              <p:grpSpPr>
                <a:xfrm flipV="1">
                  <a:off x="7654593" y="5124394"/>
                  <a:ext cx="1247830" cy="1250498"/>
                  <a:chOff x="242410" y="792669"/>
                  <a:chExt cx="1247830" cy="1250498"/>
                </a:xfrm>
              </p:grpSpPr>
              <p:sp>
                <p:nvSpPr>
                  <p:cNvPr id="80" name="Freeform 79"/>
                  <p:cNvSpPr/>
                  <p:nvPr/>
                </p:nvSpPr>
                <p:spPr>
                  <a:xfrm>
                    <a:off x="242410" y="1409163"/>
                    <a:ext cx="1247830" cy="634004"/>
                  </a:xfrm>
                  <a:custGeom>
                    <a:avLst/>
                    <a:gdLst>
                      <a:gd name="connsiteX0" fmla="*/ 0 w 742950"/>
                      <a:gd name="connsiteY0" fmla="*/ 0 h 585788"/>
                      <a:gd name="connsiteX1" fmla="*/ 376237 w 742950"/>
                      <a:gd name="connsiteY1" fmla="*/ 585788 h 585788"/>
                      <a:gd name="connsiteX2" fmla="*/ 742950 w 742950"/>
                      <a:gd name="connsiteY2" fmla="*/ 28575 h 585788"/>
                      <a:gd name="connsiteX0" fmla="*/ 0 w 800100"/>
                      <a:gd name="connsiteY0" fmla="*/ 128588 h 557213"/>
                      <a:gd name="connsiteX1" fmla="*/ 433387 w 800100"/>
                      <a:gd name="connsiteY1" fmla="*/ 557213 h 557213"/>
                      <a:gd name="connsiteX2" fmla="*/ 800100 w 800100"/>
                      <a:gd name="connsiteY2" fmla="*/ 0 h 557213"/>
                      <a:gd name="connsiteX0" fmla="*/ 0 w 838200"/>
                      <a:gd name="connsiteY0" fmla="*/ 0 h 428625"/>
                      <a:gd name="connsiteX1" fmla="*/ 433387 w 838200"/>
                      <a:gd name="connsiteY1" fmla="*/ 428625 h 428625"/>
                      <a:gd name="connsiteX2" fmla="*/ 838200 w 838200"/>
                      <a:gd name="connsiteY2" fmla="*/ 19049 h 428625"/>
                      <a:gd name="connsiteX0" fmla="*/ 0 w 806116"/>
                      <a:gd name="connsiteY0" fmla="*/ 13035 h 409576"/>
                      <a:gd name="connsiteX1" fmla="*/ 401303 w 806116"/>
                      <a:gd name="connsiteY1" fmla="*/ 409576 h 409576"/>
                      <a:gd name="connsiteX2" fmla="*/ 806116 w 806116"/>
                      <a:gd name="connsiteY2" fmla="*/ 0 h 409576"/>
                      <a:gd name="connsiteX0" fmla="*/ 0 w 806116"/>
                      <a:gd name="connsiteY0" fmla="*/ 13035 h 409576"/>
                      <a:gd name="connsiteX1" fmla="*/ 401303 w 806116"/>
                      <a:gd name="connsiteY1" fmla="*/ 409576 h 409576"/>
                      <a:gd name="connsiteX2" fmla="*/ 806116 w 806116"/>
                      <a:gd name="connsiteY2" fmla="*/ 0 h 4095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806116" h="409576">
                        <a:moveTo>
                          <a:pt x="0" y="13035"/>
                        </a:moveTo>
                        <a:lnTo>
                          <a:pt x="401303" y="409576"/>
                        </a:lnTo>
                        <a:lnTo>
                          <a:pt x="806116" y="0"/>
                        </a:lnTo>
                      </a:path>
                    </a:pathLst>
                  </a:custGeom>
                  <a:noFill/>
                  <a:ln>
                    <a:solidFill>
                      <a:srgbClr val="B30D8C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81" name="Diamond 80"/>
                  <p:cNvSpPr/>
                  <p:nvPr/>
                </p:nvSpPr>
                <p:spPr>
                  <a:xfrm>
                    <a:off x="306044" y="792669"/>
                    <a:ext cx="1120563" cy="1120563"/>
                  </a:xfrm>
                  <a:prstGeom prst="diamond">
                    <a:avLst/>
                  </a:prstGeom>
                  <a:solidFill>
                    <a:srgbClr val="B30D8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4" name="Group 3"/>
              <p:cNvGrpSpPr/>
              <p:nvPr/>
            </p:nvGrpSpPr>
            <p:grpSpPr>
              <a:xfrm>
                <a:off x="237226" y="863690"/>
                <a:ext cx="7194019" cy="2629457"/>
                <a:chOff x="237226" y="863690"/>
                <a:chExt cx="7194019" cy="2629457"/>
              </a:xfrm>
            </p:grpSpPr>
            <p:cxnSp>
              <p:nvCxnSpPr>
                <p:cNvPr id="84" name="Straight Connector 83"/>
                <p:cNvCxnSpPr/>
                <p:nvPr/>
              </p:nvCxnSpPr>
              <p:spPr>
                <a:xfrm flipV="1">
                  <a:off x="847417" y="2117191"/>
                  <a:ext cx="10099" cy="1375956"/>
                </a:xfrm>
                <a:prstGeom prst="line">
                  <a:avLst/>
                </a:prstGeom>
                <a:ln w="12700">
                  <a:solidFill>
                    <a:srgbClr val="387ACD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85" name="Group 84"/>
                <p:cNvGrpSpPr/>
                <p:nvPr/>
              </p:nvGrpSpPr>
              <p:grpSpPr>
                <a:xfrm>
                  <a:off x="237226" y="863690"/>
                  <a:ext cx="1247830" cy="1250498"/>
                  <a:chOff x="242410" y="792669"/>
                  <a:chExt cx="1247830" cy="1250498"/>
                </a:xfrm>
              </p:grpSpPr>
              <p:sp>
                <p:nvSpPr>
                  <p:cNvPr id="86" name="Freeform 85"/>
                  <p:cNvSpPr/>
                  <p:nvPr/>
                </p:nvSpPr>
                <p:spPr>
                  <a:xfrm>
                    <a:off x="242410" y="1409163"/>
                    <a:ext cx="1247830" cy="634004"/>
                  </a:xfrm>
                  <a:custGeom>
                    <a:avLst/>
                    <a:gdLst>
                      <a:gd name="connsiteX0" fmla="*/ 0 w 742950"/>
                      <a:gd name="connsiteY0" fmla="*/ 0 h 585788"/>
                      <a:gd name="connsiteX1" fmla="*/ 376237 w 742950"/>
                      <a:gd name="connsiteY1" fmla="*/ 585788 h 585788"/>
                      <a:gd name="connsiteX2" fmla="*/ 742950 w 742950"/>
                      <a:gd name="connsiteY2" fmla="*/ 28575 h 585788"/>
                      <a:gd name="connsiteX0" fmla="*/ 0 w 800100"/>
                      <a:gd name="connsiteY0" fmla="*/ 128588 h 557213"/>
                      <a:gd name="connsiteX1" fmla="*/ 433387 w 800100"/>
                      <a:gd name="connsiteY1" fmla="*/ 557213 h 557213"/>
                      <a:gd name="connsiteX2" fmla="*/ 800100 w 800100"/>
                      <a:gd name="connsiteY2" fmla="*/ 0 h 557213"/>
                      <a:gd name="connsiteX0" fmla="*/ 0 w 838200"/>
                      <a:gd name="connsiteY0" fmla="*/ 0 h 428625"/>
                      <a:gd name="connsiteX1" fmla="*/ 433387 w 838200"/>
                      <a:gd name="connsiteY1" fmla="*/ 428625 h 428625"/>
                      <a:gd name="connsiteX2" fmla="*/ 838200 w 838200"/>
                      <a:gd name="connsiteY2" fmla="*/ 19049 h 428625"/>
                      <a:gd name="connsiteX0" fmla="*/ 0 w 806116"/>
                      <a:gd name="connsiteY0" fmla="*/ 13035 h 409576"/>
                      <a:gd name="connsiteX1" fmla="*/ 401303 w 806116"/>
                      <a:gd name="connsiteY1" fmla="*/ 409576 h 409576"/>
                      <a:gd name="connsiteX2" fmla="*/ 806116 w 806116"/>
                      <a:gd name="connsiteY2" fmla="*/ 0 h 409576"/>
                      <a:gd name="connsiteX0" fmla="*/ 0 w 806116"/>
                      <a:gd name="connsiteY0" fmla="*/ 13035 h 409576"/>
                      <a:gd name="connsiteX1" fmla="*/ 401303 w 806116"/>
                      <a:gd name="connsiteY1" fmla="*/ 409576 h 409576"/>
                      <a:gd name="connsiteX2" fmla="*/ 806116 w 806116"/>
                      <a:gd name="connsiteY2" fmla="*/ 0 h 4095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806116" h="409576">
                        <a:moveTo>
                          <a:pt x="0" y="13035"/>
                        </a:moveTo>
                        <a:lnTo>
                          <a:pt x="401303" y="409576"/>
                        </a:lnTo>
                        <a:lnTo>
                          <a:pt x="806116" y="0"/>
                        </a:lnTo>
                      </a:path>
                    </a:pathLst>
                  </a:custGeom>
                  <a:noFill/>
                  <a:ln>
                    <a:solidFill>
                      <a:srgbClr val="387ACD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87" name="Diamond 86"/>
                  <p:cNvSpPr/>
                  <p:nvPr/>
                </p:nvSpPr>
                <p:spPr>
                  <a:xfrm>
                    <a:off x="306044" y="792669"/>
                    <a:ext cx="1120563" cy="1120563"/>
                  </a:xfrm>
                  <a:prstGeom prst="diamond">
                    <a:avLst/>
                  </a:prstGeom>
                  <a:solidFill>
                    <a:srgbClr val="387ACD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cxnSp>
              <p:nvCxnSpPr>
                <p:cNvPr id="89" name="Straight Connector 88"/>
                <p:cNvCxnSpPr/>
                <p:nvPr/>
              </p:nvCxnSpPr>
              <p:spPr>
                <a:xfrm flipV="1">
                  <a:off x="3818193" y="2117191"/>
                  <a:ext cx="10099" cy="1375956"/>
                </a:xfrm>
                <a:prstGeom prst="line">
                  <a:avLst/>
                </a:prstGeom>
                <a:ln w="12700">
                  <a:solidFill>
                    <a:srgbClr val="8BCD0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90" name="Group 89"/>
                <p:cNvGrpSpPr/>
                <p:nvPr/>
              </p:nvGrpSpPr>
              <p:grpSpPr>
                <a:xfrm>
                  <a:off x="3207278" y="876640"/>
                  <a:ext cx="1247830" cy="1250498"/>
                  <a:chOff x="242410" y="792669"/>
                  <a:chExt cx="1247830" cy="1250498"/>
                </a:xfrm>
              </p:grpSpPr>
              <p:sp>
                <p:nvSpPr>
                  <p:cNvPr id="91" name="Freeform 90"/>
                  <p:cNvSpPr/>
                  <p:nvPr/>
                </p:nvSpPr>
                <p:spPr>
                  <a:xfrm>
                    <a:off x="242410" y="1409163"/>
                    <a:ext cx="1247830" cy="634004"/>
                  </a:xfrm>
                  <a:custGeom>
                    <a:avLst/>
                    <a:gdLst>
                      <a:gd name="connsiteX0" fmla="*/ 0 w 742950"/>
                      <a:gd name="connsiteY0" fmla="*/ 0 h 585788"/>
                      <a:gd name="connsiteX1" fmla="*/ 376237 w 742950"/>
                      <a:gd name="connsiteY1" fmla="*/ 585788 h 585788"/>
                      <a:gd name="connsiteX2" fmla="*/ 742950 w 742950"/>
                      <a:gd name="connsiteY2" fmla="*/ 28575 h 585788"/>
                      <a:gd name="connsiteX0" fmla="*/ 0 w 800100"/>
                      <a:gd name="connsiteY0" fmla="*/ 128588 h 557213"/>
                      <a:gd name="connsiteX1" fmla="*/ 433387 w 800100"/>
                      <a:gd name="connsiteY1" fmla="*/ 557213 h 557213"/>
                      <a:gd name="connsiteX2" fmla="*/ 800100 w 800100"/>
                      <a:gd name="connsiteY2" fmla="*/ 0 h 557213"/>
                      <a:gd name="connsiteX0" fmla="*/ 0 w 838200"/>
                      <a:gd name="connsiteY0" fmla="*/ 0 h 428625"/>
                      <a:gd name="connsiteX1" fmla="*/ 433387 w 838200"/>
                      <a:gd name="connsiteY1" fmla="*/ 428625 h 428625"/>
                      <a:gd name="connsiteX2" fmla="*/ 838200 w 838200"/>
                      <a:gd name="connsiteY2" fmla="*/ 19049 h 428625"/>
                      <a:gd name="connsiteX0" fmla="*/ 0 w 806116"/>
                      <a:gd name="connsiteY0" fmla="*/ 13035 h 409576"/>
                      <a:gd name="connsiteX1" fmla="*/ 401303 w 806116"/>
                      <a:gd name="connsiteY1" fmla="*/ 409576 h 409576"/>
                      <a:gd name="connsiteX2" fmla="*/ 806116 w 806116"/>
                      <a:gd name="connsiteY2" fmla="*/ 0 h 409576"/>
                      <a:gd name="connsiteX0" fmla="*/ 0 w 806116"/>
                      <a:gd name="connsiteY0" fmla="*/ 13035 h 409576"/>
                      <a:gd name="connsiteX1" fmla="*/ 401303 w 806116"/>
                      <a:gd name="connsiteY1" fmla="*/ 409576 h 409576"/>
                      <a:gd name="connsiteX2" fmla="*/ 806116 w 806116"/>
                      <a:gd name="connsiteY2" fmla="*/ 0 h 4095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806116" h="409576">
                        <a:moveTo>
                          <a:pt x="0" y="13035"/>
                        </a:moveTo>
                        <a:lnTo>
                          <a:pt x="401303" y="409576"/>
                        </a:lnTo>
                        <a:lnTo>
                          <a:pt x="806116" y="0"/>
                        </a:lnTo>
                      </a:path>
                    </a:pathLst>
                  </a:custGeom>
                  <a:noFill/>
                  <a:ln>
                    <a:solidFill>
                      <a:srgbClr val="8BCD0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2" name="Diamond 91"/>
                  <p:cNvSpPr/>
                  <p:nvPr/>
                </p:nvSpPr>
                <p:spPr>
                  <a:xfrm>
                    <a:off x="306044" y="792669"/>
                    <a:ext cx="1120563" cy="1120563"/>
                  </a:xfrm>
                  <a:prstGeom prst="diamond">
                    <a:avLst/>
                  </a:prstGeom>
                  <a:solidFill>
                    <a:srgbClr val="8BCD0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cxnSp>
              <p:nvCxnSpPr>
                <p:cNvPr id="94" name="Straight Connector 93"/>
                <p:cNvCxnSpPr/>
                <p:nvPr/>
              </p:nvCxnSpPr>
              <p:spPr>
                <a:xfrm flipV="1">
                  <a:off x="6796920" y="2117191"/>
                  <a:ext cx="10099" cy="1375956"/>
                </a:xfrm>
                <a:prstGeom prst="line">
                  <a:avLst/>
                </a:prstGeom>
                <a:ln w="12700">
                  <a:solidFill>
                    <a:srgbClr val="E03A8B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95" name="Group 94"/>
                <p:cNvGrpSpPr/>
                <p:nvPr/>
              </p:nvGrpSpPr>
              <p:grpSpPr>
                <a:xfrm>
                  <a:off x="6183415" y="876641"/>
                  <a:ext cx="1247830" cy="1250498"/>
                  <a:chOff x="242410" y="792669"/>
                  <a:chExt cx="1247830" cy="1250498"/>
                </a:xfrm>
              </p:grpSpPr>
              <p:sp>
                <p:nvSpPr>
                  <p:cNvPr id="96" name="Freeform 95"/>
                  <p:cNvSpPr/>
                  <p:nvPr/>
                </p:nvSpPr>
                <p:spPr>
                  <a:xfrm>
                    <a:off x="242410" y="1409163"/>
                    <a:ext cx="1247830" cy="634004"/>
                  </a:xfrm>
                  <a:custGeom>
                    <a:avLst/>
                    <a:gdLst>
                      <a:gd name="connsiteX0" fmla="*/ 0 w 742950"/>
                      <a:gd name="connsiteY0" fmla="*/ 0 h 585788"/>
                      <a:gd name="connsiteX1" fmla="*/ 376237 w 742950"/>
                      <a:gd name="connsiteY1" fmla="*/ 585788 h 585788"/>
                      <a:gd name="connsiteX2" fmla="*/ 742950 w 742950"/>
                      <a:gd name="connsiteY2" fmla="*/ 28575 h 585788"/>
                      <a:gd name="connsiteX0" fmla="*/ 0 w 800100"/>
                      <a:gd name="connsiteY0" fmla="*/ 128588 h 557213"/>
                      <a:gd name="connsiteX1" fmla="*/ 433387 w 800100"/>
                      <a:gd name="connsiteY1" fmla="*/ 557213 h 557213"/>
                      <a:gd name="connsiteX2" fmla="*/ 800100 w 800100"/>
                      <a:gd name="connsiteY2" fmla="*/ 0 h 557213"/>
                      <a:gd name="connsiteX0" fmla="*/ 0 w 838200"/>
                      <a:gd name="connsiteY0" fmla="*/ 0 h 428625"/>
                      <a:gd name="connsiteX1" fmla="*/ 433387 w 838200"/>
                      <a:gd name="connsiteY1" fmla="*/ 428625 h 428625"/>
                      <a:gd name="connsiteX2" fmla="*/ 838200 w 838200"/>
                      <a:gd name="connsiteY2" fmla="*/ 19049 h 428625"/>
                      <a:gd name="connsiteX0" fmla="*/ 0 w 806116"/>
                      <a:gd name="connsiteY0" fmla="*/ 13035 h 409576"/>
                      <a:gd name="connsiteX1" fmla="*/ 401303 w 806116"/>
                      <a:gd name="connsiteY1" fmla="*/ 409576 h 409576"/>
                      <a:gd name="connsiteX2" fmla="*/ 806116 w 806116"/>
                      <a:gd name="connsiteY2" fmla="*/ 0 h 409576"/>
                      <a:gd name="connsiteX0" fmla="*/ 0 w 806116"/>
                      <a:gd name="connsiteY0" fmla="*/ 13035 h 409576"/>
                      <a:gd name="connsiteX1" fmla="*/ 401303 w 806116"/>
                      <a:gd name="connsiteY1" fmla="*/ 409576 h 409576"/>
                      <a:gd name="connsiteX2" fmla="*/ 806116 w 806116"/>
                      <a:gd name="connsiteY2" fmla="*/ 0 h 4095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806116" h="409576">
                        <a:moveTo>
                          <a:pt x="0" y="13035"/>
                        </a:moveTo>
                        <a:lnTo>
                          <a:pt x="401303" y="409576"/>
                        </a:lnTo>
                        <a:lnTo>
                          <a:pt x="806116" y="0"/>
                        </a:lnTo>
                      </a:path>
                    </a:pathLst>
                  </a:custGeom>
                  <a:noFill/>
                  <a:ln>
                    <a:solidFill>
                      <a:srgbClr val="E03A8B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7" name="Diamond 96"/>
                  <p:cNvSpPr/>
                  <p:nvPr/>
                </p:nvSpPr>
                <p:spPr>
                  <a:xfrm>
                    <a:off x="306044" y="792669"/>
                    <a:ext cx="1120563" cy="1120563"/>
                  </a:xfrm>
                  <a:prstGeom prst="diamond">
                    <a:avLst/>
                  </a:prstGeom>
                  <a:solidFill>
                    <a:srgbClr val="E03A8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sp>
            <p:nvSpPr>
              <p:cNvPr id="2" name="Rectangle 1"/>
              <p:cNvSpPr/>
              <p:nvPr/>
            </p:nvSpPr>
            <p:spPr>
              <a:xfrm>
                <a:off x="0" y="3560621"/>
                <a:ext cx="9144000" cy="235526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" name="Rounded Rectangle 6"/>
              <p:cNvSpPr/>
              <p:nvPr/>
            </p:nvSpPr>
            <p:spPr>
              <a:xfrm>
                <a:off x="306857" y="3371469"/>
                <a:ext cx="1110892" cy="562840"/>
              </a:xfrm>
              <a:prstGeom prst="roundRect">
                <a:avLst>
                  <a:gd name="adj" fmla="val 30513"/>
                </a:avLst>
              </a:prstGeom>
              <a:solidFill>
                <a:srgbClr val="699C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Rounded Rectangle 8"/>
              <p:cNvSpPr/>
              <p:nvPr/>
            </p:nvSpPr>
            <p:spPr>
              <a:xfrm>
                <a:off x="3249565" y="3371469"/>
                <a:ext cx="1110892" cy="562840"/>
              </a:xfrm>
              <a:prstGeom prst="roundRect">
                <a:avLst>
                  <a:gd name="adj" fmla="val 30513"/>
                </a:avLst>
              </a:prstGeom>
              <a:solidFill>
                <a:srgbClr val="73DE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Rounded Rectangle 7"/>
              <p:cNvSpPr/>
              <p:nvPr/>
            </p:nvSpPr>
            <p:spPr>
              <a:xfrm>
                <a:off x="1778211" y="3371469"/>
                <a:ext cx="1110892" cy="562840"/>
              </a:xfrm>
              <a:prstGeom prst="roundRect">
                <a:avLst>
                  <a:gd name="adj" fmla="val 30513"/>
                </a:avLst>
              </a:prstGeom>
              <a:solidFill>
                <a:srgbClr val="73DFF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Rounded Rectangle 9"/>
              <p:cNvSpPr/>
              <p:nvPr/>
            </p:nvSpPr>
            <p:spPr>
              <a:xfrm>
                <a:off x="4720919" y="3371469"/>
                <a:ext cx="1110892" cy="562840"/>
              </a:xfrm>
              <a:prstGeom prst="roundRect">
                <a:avLst>
                  <a:gd name="adj" fmla="val 30513"/>
                </a:avLst>
              </a:prstGeom>
              <a:solidFill>
                <a:srgbClr val="EEDC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" name="Rounded Rectangle 10"/>
              <p:cNvSpPr/>
              <p:nvPr/>
            </p:nvSpPr>
            <p:spPr>
              <a:xfrm>
                <a:off x="6192273" y="3371469"/>
                <a:ext cx="1110892" cy="562840"/>
              </a:xfrm>
              <a:prstGeom prst="roundRect">
                <a:avLst>
                  <a:gd name="adj" fmla="val 30513"/>
                </a:avLst>
              </a:prstGeom>
              <a:solidFill>
                <a:srgbClr val="F09EC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Rounded Rectangle 11"/>
              <p:cNvSpPr/>
              <p:nvPr/>
            </p:nvSpPr>
            <p:spPr>
              <a:xfrm>
                <a:off x="7663625" y="3371469"/>
                <a:ext cx="1110892" cy="562840"/>
              </a:xfrm>
              <a:prstGeom prst="roundRect">
                <a:avLst>
                  <a:gd name="adj" fmla="val 30513"/>
                </a:avLst>
              </a:prstGeom>
              <a:solidFill>
                <a:srgbClr val="F68A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588091" y="1150921"/>
              <a:ext cx="546100" cy="546100"/>
              <a:chOff x="588091" y="1150921"/>
              <a:chExt cx="546100" cy="546100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588091" y="1150921"/>
                <a:ext cx="546100" cy="546100"/>
                <a:chOff x="1549604" y="606601"/>
                <a:chExt cx="774700" cy="774700"/>
              </a:xfrm>
            </p:grpSpPr>
            <p:sp>
              <p:nvSpPr>
                <p:cNvPr id="13" name="Oval 12"/>
                <p:cNvSpPr/>
                <p:nvPr/>
              </p:nvSpPr>
              <p:spPr>
                <a:xfrm>
                  <a:off x="1549604" y="606601"/>
                  <a:ext cx="774700" cy="7747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6" name="Oval 45"/>
                <p:cNvSpPr/>
                <p:nvPr/>
              </p:nvSpPr>
              <p:spPr>
                <a:xfrm>
                  <a:off x="1600404" y="657401"/>
                  <a:ext cx="673100" cy="6731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5" name="TextBox 14"/>
              <p:cNvSpPr txBox="1"/>
              <p:nvPr/>
            </p:nvSpPr>
            <p:spPr>
              <a:xfrm>
                <a:off x="619478" y="1239305"/>
                <a:ext cx="48332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01</a:t>
                </a:r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2048004" y="5541560"/>
              <a:ext cx="546100" cy="546100"/>
              <a:chOff x="2048004" y="5541560"/>
              <a:chExt cx="546100" cy="546100"/>
            </a:xfrm>
          </p:grpSpPr>
          <p:grpSp>
            <p:nvGrpSpPr>
              <p:cNvPr id="54" name="Group 53"/>
              <p:cNvGrpSpPr/>
              <p:nvPr/>
            </p:nvGrpSpPr>
            <p:grpSpPr>
              <a:xfrm>
                <a:off x="2048004" y="5541560"/>
                <a:ext cx="546100" cy="546100"/>
                <a:chOff x="1551346" y="614932"/>
                <a:chExt cx="774700" cy="774700"/>
              </a:xfrm>
            </p:grpSpPr>
            <p:sp>
              <p:nvSpPr>
                <p:cNvPr id="55" name="Oval 54"/>
                <p:cNvSpPr/>
                <p:nvPr/>
              </p:nvSpPr>
              <p:spPr>
                <a:xfrm>
                  <a:off x="1551346" y="614932"/>
                  <a:ext cx="774700" cy="7747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6" name="Oval 55"/>
                <p:cNvSpPr/>
                <p:nvPr/>
              </p:nvSpPr>
              <p:spPr>
                <a:xfrm>
                  <a:off x="1602146" y="665732"/>
                  <a:ext cx="673100" cy="6731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64" name="TextBox 63"/>
              <p:cNvSpPr txBox="1"/>
              <p:nvPr/>
            </p:nvSpPr>
            <p:spPr>
              <a:xfrm>
                <a:off x="2079391" y="5629944"/>
                <a:ext cx="48332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02</a:t>
                </a:r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3558143" y="1163871"/>
              <a:ext cx="546100" cy="546100"/>
              <a:chOff x="3558143" y="1163871"/>
              <a:chExt cx="546100" cy="546100"/>
            </a:xfrm>
          </p:grpSpPr>
          <p:grpSp>
            <p:nvGrpSpPr>
              <p:cNvPr id="48" name="Group 47"/>
              <p:cNvGrpSpPr/>
              <p:nvPr/>
            </p:nvGrpSpPr>
            <p:grpSpPr>
              <a:xfrm>
                <a:off x="3558143" y="1163871"/>
                <a:ext cx="546100" cy="546100"/>
                <a:chOff x="1581098" y="624972"/>
                <a:chExt cx="774700" cy="774700"/>
              </a:xfrm>
            </p:grpSpPr>
            <p:sp>
              <p:nvSpPr>
                <p:cNvPr id="49" name="Oval 48"/>
                <p:cNvSpPr/>
                <p:nvPr/>
              </p:nvSpPr>
              <p:spPr>
                <a:xfrm>
                  <a:off x="1581098" y="624972"/>
                  <a:ext cx="774700" cy="7747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0" name="Oval 49"/>
                <p:cNvSpPr/>
                <p:nvPr/>
              </p:nvSpPr>
              <p:spPr>
                <a:xfrm>
                  <a:off x="1631898" y="675772"/>
                  <a:ext cx="673100" cy="6731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65" name="TextBox 64"/>
              <p:cNvSpPr txBox="1"/>
              <p:nvPr/>
            </p:nvSpPr>
            <p:spPr>
              <a:xfrm>
                <a:off x="3589530" y="1252255"/>
                <a:ext cx="48332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03</a:t>
                </a:r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5026731" y="5555415"/>
              <a:ext cx="546100" cy="546100"/>
              <a:chOff x="5026731" y="5555415"/>
              <a:chExt cx="546100" cy="546100"/>
            </a:xfrm>
          </p:grpSpPr>
          <p:grpSp>
            <p:nvGrpSpPr>
              <p:cNvPr id="57" name="Group 56"/>
              <p:cNvGrpSpPr/>
              <p:nvPr/>
            </p:nvGrpSpPr>
            <p:grpSpPr>
              <a:xfrm>
                <a:off x="5026731" y="5555415"/>
                <a:ext cx="546100" cy="546100"/>
                <a:chOff x="1530288" y="634587"/>
                <a:chExt cx="774700" cy="774700"/>
              </a:xfrm>
            </p:grpSpPr>
            <p:sp>
              <p:nvSpPr>
                <p:cNvPr id="58" name="Oval 57"/>
                <p:cNvSpPr/>
                <p:nvPr/>
              </p:nvSpPr>
              <p:spPr>
                <a:xfrm>
                  <a:off x="1530288" y="634587"/>
                  <a:ext cx="774700" cy="7747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9" name="Oval 58"/>
                <p:cNvSpPr/>
                <p:nvPr/>
              </p:nvSpPr>
              <p:spPr>
                <a:xfrm>
                  <a:off x="1581088" y="685387"/>
                  <a:ext cx="673100" cy="6731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66" name="TextBox 65"/>
              <p:cNvSpPr txBox="1"/>
              <p:nvPr/>
            </p:nvSpPr>
            <p:spPr>
              <a:xfrm>
                <a:off x="5058118" y="5643799"/>
                <a:ext cx="48332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04</a:t>
                </a:r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6534280" y="1163872"/>
              <a:ext cx="546100" cy="546100"/>
              <a:chOff x="6534280" y="1163872"/>
              <a:chExt cx="546100" cy="546100"/>
            </a:xfrm>
          </p:grpSpPr>
          <p:grpSp>
            <p:nvGrpSpPr>
              <p:cNvPr id="51" name="Group 50"/>
              <p:cNvGrpSpPr/>
              <p:nvPr/>
            </p:nvGrpSpPr>
            <p:grpSpPr>
              <a:xfrm>
                <a:off x="6534280" y="1163872"/>
                <a:ext cx="546100" cy="546100"/>
                <a:chOff x="1528570" y="624973"/>
                <a:chExt cx="774700" cy="774700"/>
              </a:xfrm>
            </p:grpSpPr>
            <p:sp>
              <p:nvSpPr>
                <p:cNvPr id="52" name="Oval 51"/>
                <p:cNvSpPr/>
                <p:nvPr/>
              </p:nvSpPr>
              <p:spPr>
                <a:xfrm>
                  <a:off x="1528570" y="624973"/>
                  <a:ext cx="774700" cy="7747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3" name="Oval 52"/>
                <p:cNvSpPr/>
                <p:nvPr/>
              </p:nvSpPr>
              <p:spPr>
                <a:xfrm>
                  <a:off x="1579370" y="675773"/>
                  <a:ext cx="673100" cy="6731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82" name="TextBox 81"/>
              <p:cNvSpPr txBox="1"/>
              <p:nvPr/>
            </p:nvSpPr>
            <p:spPr>
              <a:xfrm>
                <a:off x="6565667" y="1252256"/>
                <a:ext cx="48332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05</a:t>
                </a:r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8005458" y="5541560"/>
              <a:ext cx="546100" cy="546100"/>
              <a:chOff x="8005458" y="5541560"/>
              <a:chExt cx="546100" cy="546100"/>
            </a:xfrm>
          </p:grpSpPr>
          <p:grpSp>
            <p:nvGrpSpPr>
              <p:cNvPr id="60" name="Group 59"/>
              <p:cNvGrpSpPr/>
              <p:nvPr/>
            </p:nvGrpSpPr>
            <p:grpSpPr>
              <a:xfrm>
                <a:off x="8005458" y="5541560"/>
                <a:ext cx="546100" cy="546100"/>
                <a:chOff x="1509230" y="614932"/>
                <a:chExt cx="774700" cy="774700"/>
              </a:xfrm>
            </p:grpSpPr>
            <p:sp>
              <p:nvSpPr>
                <p:cNvPr id="61" name="Oval 60"/>
                <p:cNvSpPr/>
                <p:nvPr/>
              </p:nvSpPr>
              <p:spPr>
                <a:xfrm>
                  <a:off x="1509230" y="614932"/>
                  <a:ext cx="774700" cy="7747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2" name="Oval 61"/>
                <p:cNvSpPr/>
                <p:nvPr/>
              </p:nvSpPr>
              <p:spPr>
                <a:xfrm>
                  <a:off x="1560030" y="665732"/>
                  <a:ext cx="673100" cy="6731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99" name="TextBox 98"/>
              <p:cNvSpPr txBox="1"/>
              <p:nvPr/>
            </p:nvSpPr>
            <p:spPr>
              <a:xfrm>
                <a:off x="8036845" y="5629944"/>
                <a:ext cx="48332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06</a:t>
                </a:r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522515" y="3481249"/>
              <a:ext cx="8103324" cy="369332"/>
              <a:chOff x="522515" y="3481249"/>
              <a:chExt cx="8103324" cy="369332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522515" y="3481249"/>
                <a:ext cx="6923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2012</a:t>
                </a:r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0" name="TextBox 99"/>
              <p:cNvSpPr txBox="1"/>
              <p:nvPr/>
            </p:nvSpPr>
            <p:spPr>
              <a:xfrm>
                <a:off x="2004713" y="3481249"/>
                <a:ext cx="6923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2013</a:t>
                </a:r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3486911" y="3481249"/>
                <a:ext cx="6923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2014</a:t>
                </a:r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2" name="TextBox 101"/>
              <p:cNvSpPr txBox="1"/>
              <p:nvPr/>
            </p:nvSpPr>
            <p:spPr>
              <a:xfrm>
                <a:off x="4969109" y="3481249"/>
                <a:ext cx="6923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2015</a:t>
                </a:r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3" name="TextBox 102"/>
              <p:cNvSpPr txBox="1"/>
              <p:nvPr/>
            </p:nvSpPr>
            <p:spPr>
              <a:xfrm>
                <a:off x="6451307" y="3481249"/>
                <a:ext cx="6923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2016</a:t>
                </a:r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4" name="TextBox 103"/>
              <p:cNvSpPr txBox="1"/>
              <p:nvPr/>
            </p:nvSpPr>
            <p:spPr>
              <a:xfrm>
                <a:off x="7933507" y="3481249"/>
                <a:ext cx="6923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2017</a:t>
                </a:r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47" name="Group 146"/>
          <p:cNvGrpSpPr/>
          <p:nvPr/>
        </p:nvGrpSpPr>
        <p:grpSpPr>
          <a:xfrm>
            <a:off x="331128" y="4409265"/>
            <a:ext cx="1448232" cy="765751"/>
            <a:chOff x="-34627" y="4249634"/>
            <a:chExt cx="1858467" cy="953395"/>
          </a:xfrm>
        </p:grpSpPr>
        <p:sp>
          <p:nvSpPr>
            <p:cNvPr id="148" name="Rectangle 147"/>
            <p:cNvSpPr/>
            <p:nvPr/>
          </p:nvSpPr>
          <p:spPr>
            <a:xfrm>
              <a:off x="69391" y="4249634"/>
              <a:ext cx="1598228" cy="3448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Text </a:t>
              </a:r>
              <a:r>
                <a:rPr 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Here</a:t>
              </a:r>
              <a:endParaRPr 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49" name="Straight Connector 148"/>
            <p:cNvCxnSpPr/>
            <p:nvPr/>
          </p:nvCxnSpPr>
          <p:spPr>
            <a:xfrm>
              <a:off x="108521" y="4570169"/>
              <a:ext cx="1463040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TextBox 149"/>
            <p:cNvSpPr txBox="1"/>
            <p:nvPr/>
          </p:nvSpPr>
          <p:spPr>
            <a:xfrm>
              <a:off x="-34627" y="4570757"/>
              <a:ext cx="1858467" cy="632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Download this awesome diagram. Capture your audience’s attention.</a:t>
              </a:r>
              <a:endParaRPr 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1" name="Group 150"/>
          <p:cNvGrpSpPr/>
          <p:nvPr/>
        </p:nvGrpSpPr>
        <p:grpSpPr>
          <a:xfrm>
            <a:off x="3336810" y="4409265"/>
            <a:ext cx="1448232" cy="765751"/>
            <a:chOff x="-34627" y="4249634"/>
            <a:chExt cx="1858467" cy="953395"/>
          </a:xfrm>
        </p:grpSpPr>
        <p:sp>
          <p:nvSpPr>
            <p:cNvPr id="152" name="Rectangle 151"/>
            <p:cNvSpPr/>
            <p:nvPr/>
          </p:nvSpPr>
          <p:spPr>
            <a:xfrm>
              <a:off x="69391" y="4249634"/>
              <a:ext cx="1598228" cy="3448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Text </a:t>
              </a:r>
              <a:r>
                <a:rPr 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Here</a:t>
              </a:r>
              <a:endParaRPr 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53" name="Straight Connector 152"/>
            <p:cNvCxnSpPr/>
            <p:nvPr/>
          </p:nvCxnSpPr>
          <p:spPr>
            <a:xfrm>
              <a:off x="108521" y="4570169"/>
              <a:ext cx="1463040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TextBox 153"/>
            <p:cNvSpPr txBox="1"/>
            <p:nvPr/>
          </p:nvSpPr>
          <p:spPr>
            <a:xfrm>
              <a:off x="-34627" y="4570757"/>
              <a:ext cx="1858467" cy="632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Download this awesome diagram. Capture your audience’s attention.</a:t>
              </a:r>
              <a:endParaRPr 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5" name="Group 154"/>
          <p:cNvGrpSpPr/>
          <p:nvPr/>
        </p:nvGrpSpPr>
        <p:grpSpPr>
          <a:xfrm>
            <a:off x="1760649" y="1942485"/>
            <a:ext cx="1448232" cy="765751"/>
            <a:chOff x="-34627" y="4249634"/>
            <a:chExt cx="1858467" cy="953395"/>
          </a:xfrm>
        </p:grpSpPr>
        <p:sp>
          <p:nvSpPr>
            <p:cNvPr id="156" name="Rectangle 155"/>
            <p:cNvSpPr/>
            <p:nvPr/>
          </p:nvSpPr>
          <p:spPr>
            <a:xfrm>
              <a:off x="69391" y="4249634"/>
              <a:ext cx="1598228" cy="3448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Text </a:t>
              </a:r>
              <a:r>
                <a:rPr 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Here</a:t>
              </a:r>
              <a:endParaRPr 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57" name="Straight Connector 156"/>
            <p:cNvCxnSpPr/>
            <p:nvPr/>
          </p:nvCxnSpPr>
          <p:spPr>
            <a:xfrm>
              <a:off x="108521" y="4570169"/>
              <a:ext cx="1463040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TextBox 157"/>
            <p:cNvSpPr txBox="1"/>
            <p:nvPr/>
          </p:nvSpPr>
          <p:spPr>
            <a:xfrm>
              <a:off x="-34627" y="4570757"/>
              <a:ext cx="1858467" cy="632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Download this awesome diagram. Capture your audience’s attention.</a:t>
              </a:r>
              <a:endParaRPr 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9" name="Group 158"/>
          <p:cNvGrpSpPr/>
          <p:nvPr/>
        </p:nvGrpSpPr>
        <p:grpSpPr>
          <a:xfrm>
            <a:off x="4483636" y="1942485"/>
            <a:ext cx="1448232" cy="765751"/>
            <a:chOff x="-34627" y="4249634"/>
            <a:chExt cx="1858467" cy="953395"/>
          </a:xfrm>
        </p:grpSpPr>
        <p:sp>
          <p:nvSpPr>
            <p:cNvPr id="160" name="Rectangle 159"/>
            <p:cNvSpPr/>
            <p:nvPr/>
          </p:nvSpPr>
          <p:spPr>
            <a:xfrm>
              <a:off x="69391" y="4249634"/>
              <a:ext cx="1598228" cy="3448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Text </a:t>
              </a:r>
              <a:r>
                <a:rPr 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Here</a:t>
              </a:r>
              <a:endParaRPr 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61" name="Straight Connector 160"/>
            <p:cNvCxnSpPr/>
            <p:nvPr/>
          </p:nvCxnSpPr>
          <p:spPr>
            <a:xfrm>
              <a:off x="108521" y="4570169"/>
              <a:ext cx="1463040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2" name="TextBox 161"/>
            <p:cNvSpPr txBox="1"/>
            <p:nvPr/>
          </p:nvSpPr>
          <p:spPr>
            <a:xfrm>
              <a:off x="-34627" y="4570757"/>
              <a:ext cx="1858467" cy="632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Download this awesome diagram. Capture your audience’s attention.</a:t>
              </a:r>
              <a:endParaRPr 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3" name="Group 162"/>
          <p:cNvGrpSpPr/>
          <p:nvPr/>
        </p:nvGrpSpPr>
        <p:grpSpPr>
          <a:xfrm>
            <a:off x="7206623" y="1942485"/>
            <a:ext cx="1448232" cy="765751"/>
            <a:chOff x="-34627" y="4249634"/>
            <a:chExt cx="1858467" cy="953395"/>
          </a:xfrm>
        </p:grpSpPr>
        <p:sp>
          <p:nvSpPr>
            <p:cNvPr id="164" name="Rectangle 163"/>
            <p:cNvSpPr/>
            <p:nvPr/>
          </p:nvSpPr>
          <p:spPr>
            <a:xfrm>
              <a:off x="69391" y="4249634"/>
              <a:ext cx="1598228" cy="3448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Text </a:t>
              </a:r>
              <a:r>
                <a:rPr 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Here</a:t>
              </a:r>
              <a:endParaRPr 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65" name="Straight Connector 164"/>
            <p:cNvCxnSpPr/>
            <p:nvPr/>
          </p:nvCxnSpPr>
          <p:spPr>
            <a:xfrm>
              <a:off x="108521" y="4570169"/>
              <a:ext cx="1463040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6" name="TextBox 165"/>
            <p:cNvSpPr txBox="1"/>
            <p:nvPr/>
          </p:nvSpPr>
          <p:spPr>
            <a:xfrm>
              <a:off x="-34627" y="4570757"/>
              <a:ext cx="1858467" cy="632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Download this awesome diagram. Capture your audience’s attention.</a:t>
              </a:r>
              <a:endParaRPr 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7" name="Group 166"/>
          <p:cNvGrpSpPr/>
          <p:nvPr/>
        </p:nvGrpSpPr>
        <p:grpSpPr>
          <a:xfrm>
            <a:off x="6342493" y="4409265"/>
            <a:ext cx="1448232" cy="765751"/>
            <a:chOff x="-34627" y="4249634"/>
            <a:chExt cx="1858467" cy="953395"/>
          </a:xfrm>
        </p:grpSpPr>
        <p:sp>
          <p:nvSpPr>
            <p:cNvPr id="168" name="Rectangle 167"/>
            <p:cNvSpPr/>
            <p:nvPr/>
          </p:nvSpPr>
          <p:spPr>
            <a:xfrm>
              <a:off x="69391" y="4249634"/>
              <a:ext cx="1598228" cy="3448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Text </a:t>
              </a:r>
              <a:r>
                <a:rPr 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Here</a:t>
              </a:r>
              <a:endParaRPr 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69" name="Straight Connector 168"/>
            <p:cNvCxnSpPr/>
            <p:nvPr/>
          </p:nvCxnSpPr>
          <p:spPr>
            <a:xfrm>
              <a:off x="108521" y="4570169"/>
              <a:ext cx="1463040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0" name="TextBox 169"/>
            <p:cNvSpPr txBox="1"/>
            <p:nvPr/>
          </p:nvSpPr>
          <p:spPr>
            <a:xfrm>
              <a:off x="-34627" y="4570757"/>
              <a:ext cx="1858467" cy="632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Download this awesome diagram. Capture your audience’s attention.</a:t>
              </a:r>
              <a:endParaRPr 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290945" y="0"/>
            <a:ext cx="88530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Six Steps Timeline Planning Diagram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99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/>
          <a:srcRect l="46060" t="41762" r="32217" b="26988"/>
          <a:stretch/>
        </p:blipFill>
        <p:spPr>
          <a:xfrm>
            <a:off x="6920340" y="3141785"/>
            <a:ext cx="1842660" cy="149039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l="45208" t="41004" r="31472" b="28124"/>
          <a:stretch/>
        </p:blipFill>
        <p:spPr>
          <a:xfrm>
            <a:off x="339436" y="2261379"/>
            <a:ext cx="2022764" cy="150552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/>
          <a:srcRect l="37611" t="35478" r="43495" b="28493"/>
          <a:stretch/>
        </p:blipFill>
        <p:spPr>
          <a:xfrm>
            <a:off x="3707673" y="1597143"/>
            <a:ext cx="2614748" cy="263562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66800" y="160020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1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3964" y="565767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Right click the object.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Choose Group and then Ungroup.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 smtClean="0">
                <a:latin typeface="Calibri" charset="0"/>
                <a:cs typeface="Calibri" charset="0"/>
              </a:rPr>
              <a:t>Click beside the object and drag the arrow over it.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724400" y="99060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2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4245" y="983777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Ungrouping the object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543800" y="243840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3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4938"/>
            <a:ext cx="8077200" cy="83099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1" dirty="0" smtClean="0"/>
              <a:t>All images are 100% editable in PowerPoint</a:t>
            </a:r>
          </a:p>
          <a:p>
            <a:r>
              <a:rPr lang="en-US" sz="2400" dirty="0" smtClean="0"/>
              <a:t>“Change color, size and orientation of any icon to your liking”</a:t>
            </a:r>
          </a:p>
        </p:txBody>
      </p:sp>
    </p:spTree>
    <p:extLst>
      <p:ext uri="{BB962C8B-B14F-4D97-AF65-F5344CB8AC3E}">
        <p14:creationId xmlns:p14="http://schemas.microsoft.com/office/powerpoint/2010/main" xmlns="" val="1735909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45101" t="42139" r="31579" b="28505"/>
          <a:stretch/>
        </p:blipFill>
        <p:spPr>
          <a:xfrm>
            <a:off x="339442" y="2281793"/>
            <a:ext cx="2022758" cy="14316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l="73532" t="17329" b="19981"/>
          <a:stretch/>
        </p:blipFill>
        <p:spPr>
          <a:xfrm>
            <a:off x="5430982" y="1330036"/>
            <a:ext cx="2266082" cy="34082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/>
          <a:srcRect l="34498" t="33273" r="53564" b="20036"/>
          <a:stretch/>
        </p:blipFill>
        <p:spPr>
          <a:xfrm>
            <a:off x="3354407" y="1539755"/>
            <a:ext cx="1321088" cy="29178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4915417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Select the shape to change the </a:t>
            </a:r>
            <a:r>
              <a:rPr lang="en-US" dirty="0" smtClean="0"/>
              <a:t>color </a:t>
            </a:r>
            <a:r>
              <a:rPr lang="en-US" dirty="0"/>
              <a:t>and Right click the object( click any object which you want to change color)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latin typeface="Calibri" charset="0"/>
                <a:cs typeface="Calibri" charset="0"/>
              </a:rPr>
              <a:t>Choose Format Shape in the dialog </a:t>
            </a:r>
            <a:r>
              <a:rPr lang="en-GB" dirty="0" smtClean="0">
                <a:latin typeface="Calibri" charset="0"/>
                <a:cs typeface="Calibri" charset="0"/>
              </a:rPr>
              <a:t>box.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latin typeface="Calibri" charset="0"/>
                <a:cs typeface="Calibri" charset="0"/>
              </a:rPr>
              <a:t>Choose </a:t>
            </a:r>
            <a:r>
              <a:rPr lang="en-GB" dirty="0" smtClean="0">
                <a:latin typeface="Calibri" charset="0"/>
                <a:cs typeface="Calibri" charset="0"/>
              </a:rPr>
              <a:t>“Fill” </a:t>
            </a:r>
            <a:r>
              <a:rPr lang="en-GB" dirty="0">
                <a:latin typeface="Calibri" charset="0"/>
                <a:cs typeface="Calibri" charset="0"/>
              </a:rPr>
              <a:t>in the Format Shape box then </a:t>
            </a:r>
            <a:r>
              <a:rPr lang="en-GB" dirty="0" smtClean="0">
                <a:latin typeface="Calibri" charset="0"/>
                <a:cs typeface="Calibri" charset="0"/>
              </a:rPr>
              <a:t>“Solid” or “Gradient” </a:t>
            </a:r>
            <a:r>
              <a:rPr lang="en-GB" dirty="0">
                <a:latin typeface="Calibri" charset="0"/>
                <a:cs typeface="Calibri" charset="0"/>
              </a:rPr>
              <a:t>depending on the appearance of the object</a:t>
            </a:r>
            <a:r>
              <a:rPr lang="en-GB" dirty="0" smtClean="0">
                <a:latin typeface="Calibri" charset="0"/>
                <a:cs typeface="Calibri" charset="0"/>
              </a:rPr>
              <a:t>. </a:t>
            </a:r>
            <a:r>
              <a:rPr lang="en-GB" dirty="0">
                <a:latin typeface="Calibri" charset="0"/>
                <a:cs typeface="Calibri" charset="0"/>
              </a:rPr>
              <a:t>Change colour as shown in the picture</a:t>
            </a:r>
            <a:r>
              <a:rPr lang="en-GB" dirty="0" smtClean="0">
                <a:latin typeface="Calibri" charset="0"/>
                <a:cs typeface="Calibri" charset="0"/>
              </a:rPr>
              <a:t>.</a:t>
            </a:r>
            <a:endParaRPr lang="en-GB" dirty="0">
              <a:latin typeface="Calibri" charset="0"/>
              <a:cs typeface="Calibri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533400"/>
            <a:ext cx="2226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Edit Color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800" y="160020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1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30954" y="974864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2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584567" y="88392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3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2539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257</TotalTime>
  <Words>209</Words>
  <Application>Microsoft Office PowerPoint</Application>
  <PresentationFormat>On-screen Show (4:3)</PresentationFormat>
  <Paragraphs>42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1</vt:lpstr>
      <vt:lpstr>Slide 2</vt:lpstr>
      <vt:lpstr>Slide 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node34</dc:creator>
  <cp:lastModifiedBy>one</cp:lastModifiedBy>
  <cp:revision>57</cp:revision>
  <dcterms:created xsi:type="dcterms:W3CDTF">2015-08-10T07:01:09Z</dcterms:created>
  <dcterms:modified xsi:type="dcterms:W3CDTF">2015-10-27T11:35:11Z</dcterms:modified>
</cp:coreProperties>
</file>