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2" r:id="rId2"/>
    <p:sldId id="265" r:id="rId3"/>
    <p:sldId id="266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24D2F5"/>
    <a:srgbClr val="CB4398"/>
    <a:srgbClr val="A9D18E"/>
    <a:srgbClr val="E5C244"/>
    <a:srgbClr val="9956CA"/>
    <a:srgbClr val="C46ED2"/>
    <a:srgbClr val="FFFFFF"/>
    <a:srgbClr val="000000"/>
    <a:srgbClr val="EF8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8" autoAdjust="0"/>
    <p:restoredTop sz="93716" autoAdjust="0"/>
  </p:normalViewPr>
  <p:slideViewPr>
    <p:cSldViewPr snapToGrid="0">
      <p:cViewPr varScale="1">
        <p:scale>
          <a:sx n="76" d="100"/>
          <a:sy n="76" d="100"/>
        </p:scale>
        <p:origin x="12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F972-4B71-4AE8-8800-E0656740A8FC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A1A63-A1BA-494E-964F-4506C24B53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4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A1A63-A1BA-494E-964F-4506C24B53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72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9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8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770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9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0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9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96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9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4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4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7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61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4E71F-7710-489C-90B3-23224BE0E563}" type="datetimeFigureOut">
              <a:rPr lang="en-US" smtClean="0"/>
              <a:t>4/29/2015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078CA-8436-4E6E-BE04-BBEC8D44F0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9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E6E6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6603" y="745658"/>
            <a:ext cx="9427908" cy="5081017"/>
            <a:chOff x="-26603" y="745658"/>
            <a:chExt cx="9427908" cy="5081017"/>
          </a:xfrm>
        </p:grpSpPr>
        <p:grpSp>
          <p:nvGrpSpPr>
            <p:cNvPr id="115" name="Group 114"/>
            <p:cNvGrpSpPr/>
            <p:nvPr/>
          </p:nvGrpSpPr>
          <p:grpSpPr>
            <a:xfrm>
              <a:off x="1347187" y="4731027"/>
              <a:ext cx="2858248" cy="1095648"/>
              <a:chOff x="4974670" y="771216"/>
              <a:chExt cx="2858248" cy="1095648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4974670" y="771216"/>
                <a:ext cx="7172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rgbClr val="CB439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en-US" sz="3600" dirty="0">
                  <a:solidFill>
                    <a:srgbClr val="CB4398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5694607" y="921230"/>
                <a:ext cx="2138311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Download this awesome diagram. Bring your presentation to life. Capture your audience’s attention. 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5199291" y="1276021"/>
                <a:ext cx="369332" cy="5908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</a:p>
            </p:txBody>
          </p:sp>
          <p:cxnSp>
            <p:nvCxnSpPr>
              <p:cNvPr id="119" name="Straight Connector 118"/>
              <p:cNvCxnSpPr/>
              <p:nvPr/>
            </p:nvCxnSpPr>
            <p:spPr>
              <a:xfrm rot="5400000">
                <a:off x="5269581" y="1356665"/>
                <a:ext cx="82296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oup 119"/>
            <p:cNvGrpSpPr/>
            <p:nvPr/>
          </p:nvGrpSpPr>
          <p:grpSpPr>
            <a:xfrm>
              <a:off x="5301351" y="3706155"/>
              <a:ext cx="2858248" cy="1095648"/>
              <a:chOff x="4974670" y="771216"/>
              <a:chExt cx="2858248" cy="1095648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4974670" y="771216"/>
                <a:ext cx="7172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rgbClr val="24D2F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en-US" sz="3600" dirty="0">
                  <a:solidFill>
                    <a:srgbClr val="24D2F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5694607" y="921230"/>
                <a:ext cx="2138311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Download this awesome diagram. Bring your presentation to life. Capture your audience’s attention. 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5199291" y="1276021"/>
                <a:ext cx="369332" cy="5908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rot="5400000">
                <a:off x="5269581" y="1356665"/>
                <a:ext cx="82296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/>
            <p:cNvGrpSpPr/>
            <p:nvPr/>
          </p:nvGrpSpPr>
          <p:grpSpPr>
            <a:xfrm>
              <a:off x="-26603" y="1401118"/>
              <a:ext cx="2825647" cy="1095648"/>
              <a:chOff x="5007271" y="771216"/>
              <a:chExt cx="2825647" cy="1095648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5007271" y="771216"/>
                <a:ext cx="8198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rgbClr val="A9D18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en-US" sz="3600" dirty="0">
                  <a:solidFill>
                    <a:srgbClr val="A9D18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5694607" y="921230"/>
                <a:ext cx="2138311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Download this awesome diagram. Bring your presentation to life. Capture your audience’s attention. 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5199291" y="1276021"/>
                <a:ext cx="369332" cy="5908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</a:p>
            </p:txBody>
          </p:sp>
          <p:cxnSp>
            <p:nvCxnSpPr>
              <p:cNvPr id="104" name="Straight Connector 103"/>
              <p:cNvCxnSpPr/>
              <p:nvPr/>
            </p:nvCxnSpPr>
            <p:spPr>
              <a:xfrm rot="5400000">
                <a:off x="5269581" y="1356665"/>
                <a:ext cx="82296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Group 104"/>
            <p:cNvGrpSpPr/>
            <p:nvPr/>
          </p:nvGrpSpPr>
          <p:grpSpPr>
            <a:xfrm>
              <a:off x="3198844" y="745658"/>
              <a:ext cx="2858248" cy="1095648"/>
              <a:chOff x="4974670" y="771216"/>
              <a:chExt cx="2858248" cy="1095648"/>
            </a:xfrm>
          </p:grpSpPr>
          <p:sp>
            <p:nvSpPr>
              <p:cNvPr id="106" name="TextBox 105"/>
              <p:cNvSpPr txBox="1"/>
              <p:nvPr/>
            </p:nvSpPr>
            <p:spPr>
              <a:xfrm>
                <a:off x="4974670" y="771216"/>
                <a:ext cx="7172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rgbClr val="9956C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en-US" sz="3600" dirty="0">
                  <a:solidFill>
                    <a:srgbClr val="9956CA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94607" y="921230"/>
                <a:ext cx="2138311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Download this awesome diagram. Bring your presentation to life. Capture your audience’s attention. </a:t>
                </a: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5199291" y="1276021"/>
                <a:ext cx="369332" cy="5908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</a:p>
            </p:txBody>
          </p:sp>
          <p:cxnSp>
            <p:nvCxnSpPr>
              <p:cNvPr id="109" name="Straight Connector 108"/>
              <p:cNvCxnSpPr/>
              <p:nvPr/>
            </p:nvCxnSpPr>
            <p:spPr>
              <a:xfrm rot="5400000">
                <a:off x="5269581" y="1356665"/>
                <a:ext cx="82296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Group 109"/>
            <p:cNvGrpSpPr/>
            <p:nvPr/>
          </p:nvGrpSpPr>
          <p:grpSpPr>
            <a:xfrm>
              <a:off x="6543057" y="1301459"/>
              <a:ext cx="2858248" cy="1095648"/>
              <a:chOff x="4974670" y="771216"/>
              <a:chExt cx="2858248" cy="1095648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974670" y="771216"/>
                <a:ext cx="7172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>
                    <a:solidFill>
                      <a:srgbClr val="E5C24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05</a:t>
                </a:r>
                <a:endParaRPr lang="en-US" sz="3600" dirty="0">
                  <a:solidFill>
                    <a:srgbClr val="E5C24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5694607" y="921230"/>
                <a:ext cx="2138311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Download this awesome diagram. Bring your presentation to life. Capture your audience’s attention. 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5199291" y="1276021"/>
                <a:ext cx="369332" cy="590843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option</a:t>
                </a: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 rot="5400000">
                <a:off x="5269581" y="1356665"/>
                <a:ext cx="82296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-15906" y="1824246"/>
              <a:ext cx="9159906" cy="3178958"/>
              <a:chOff x="-15906" y="1824246"/>
              <a:chExt cx="9159906" cy="3178958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-15906" y="2472982"/>
                <a:ext cx="9159906" cy="2530222"/>
                <a:chOff x="-15902" y="2247291"/>
                <a:chExt cx="9159906" cy="2302841"/>
              </a:xfrm>
            </p:grpSpPr>
            <p:sp>
              <p:nvSpPr>
                <p:cNvPr id="7" name="Freeform 6"/>
                <p:cNvSpPr/>
                <p:nvPr/>
              </p:nvSpPr>
              <p:spPr>
                <a:xfrm>
                  <a:off x="-2775" y="2247291"/>
                  <a:ext cx="9146779" cy="2302841"/>
                </a:xfrm>
                <a:custGeom>
                  <a:avLst/>
                  <a:gdLst>
                    <a:gd name="connsiteX0" fmla="*/ 6131086 w 9146779"/>
                    <a:gd name="connsiteY0" fmla="*/ 752 h 2302841"/>
                    <a:gd name="connsiteX1" fmla="*/ 7727780 w 9146779"/>
                    <a:gd name="connsiteY1" fmla="*/ 551604 h 2302841"/>
                    <a:gd name="connsiteX2" fmla="*/ 9146779 w 9146779"/>
                    <a:gd name="connsiteY2" fmla="*/ 1442528 h 2302841"/>
                    <a:gd name="connsiteX3" fmla="*/ 9144400 w 9146779"/>
                    <a:gd name="connsiteY3" fmla="*/ 2302841 h 2302841"/>
                    <a:gd name="connsiteX4" fmla="*/ 7410933 w 9146779"/>
                    <a:gd name="connsiteY4" fmla="*/ 1068663 h 2302841"/>
                    <a:gd name="connsiteX5" fmla="*/ 4625831 w 9146779"/>
                    <a:gd name="connsiteY5" fmla="*/ 1147730 h 2302841"/>
                    <a:gd name="connsiteX6" fmla="*/ 2284014 w 9146779"/>
                    <a:gd name="connsiteY6" fmla="*/ 1976061 h 2302841"/>
                    <a:gd name="connsiteX7" fmla="*/ 0 w 9146779"/>
                    <a:gd name="connsiteY7" fmla="*/ 1096000 h 2302841"/>
                    <a:gd name="connsiteX8" fmla="*/ 380 w 9146779"/>
                    <a:gd name="connsiteY8" fmla="*/ 267359 h 2302841"/>
                    <a:gd name="connsiteX9" fmla="*/ 4475261 w 9146779"/>
                    <a:gd name="connsiteY9" fmla="*/ 563819 h 2302841"/>
                    <a:gd name="connsiteX10" fmla="*/ 6131086 w 9146779"/>
                    <a:gd name="connsiteY10" fmla="*/ 752 h 2302841"/>
                    <a:gd name="connsiteX0" fmla="*/ 6131086 w 9146779"/>
                    <a:gd name="connsiteY0" fmla="*/ 752 h 2302841"/>
                    <a:gd name="connsiteX1" fmla="*/ 7727780 w 9146779"/>
                    <a:gd name="connsiteY1" fmla="*/ 551604 h 2302841"/>
                    <a:gd name="connsiteX2" fmla="*/ 9146779 w 9146779"/>
                    <a:gd name="connsiteY2" fmla="*/ 1442528 h 2302841"/>
                    <a:gd name="connsiteX3" fmla="*/ 9144400 w 9146779"/>
                    <a:gd name="connsiteY3" fmla="*/ 2302841 h 2302841"/>
                    <a:gd name="connsiteX4" fmla="*/ 7410933 w 9146779"/>
                    <a:gd name="connsiteY4" fmla="*/ 1068663 h 2302841"/>
                    <a:gd name="connsiteX5" fmla="*/ 4625831 w 9146779"/>
                    <a:gd name="connsiteY5" fmla="*/ 1147730 h 2302841"/>
                    <a:gd name="connsiteX6" fmla="*/ 2284014 w 9146779"/>
                    <a:gd name="connsiteY6" fmla="*/ 1950661 h 2302841"/>
                    <a:gd name="connsiteX7" fmla="*/ 0 w 9146779"/>
                    <a:gd name="connsiteY7" fmla="*/ 1096000 h 2302841"/>
                    <a:gd name="connsiteX8" fmla="*/ 380 w 9146779"/>
                    <a:gd name="connsiteY8" fmla="*/ 267359 h 2302841"/>
                    <a:gd name="connsiteX9" fmla="*/ 4475261 w 9146779"/>
                    <a:gd name="connsiteY9" fmla="*/ 563819 h 2302841"/>
                    <a:gd name="connsiteX10" fmla="*/ 6131086 w 9146779"/>
                    <a:gd name="connsiteY10" fmla="*/ 752 h 2302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146779" h="2302841">
                      <a:moveTo>
                        <a:pt x="6131086" y="752"/>
                      </a:moveTo>
                      <a:cubicBezTo>
                        <a:pt x="6675350" y="14408"/>
                        <a:pt x="7209758" y="213717"/>
                        <a:pt x="7727780" y="551604"/>
                      </a:cubicBezTo>
                      <a:cubicBezTo>
                        <a:pt x="7899069" y="653933"/>
                        <a:pt x="8506614" y="1079493"/>
                        <a:pt x="9146779" y="1442528"/>
                      </a:cubicBezTo>
                      <a:lnTo>
                        <a:pt x="9144400" y="2302841"/>
                      </a:lnTo>
                      <a:cubicBezTo>
                        <a:pt x="8566577" y="1891449"/>
                        <a:pt x="8150681" y="1537206"/>
                        <a:pt x="7410933" y="1068663"/>
                      </a:cubicBezTo>
                      <a:cubicBezTo>
                        <a:pt x="6699708" y="619593"/>
                        <a:pt x="5726887" y="264777"/>
                        <a:pt x="4625831" y="1147730"/>
                      </a:cubicBezTo>
                      <a:cubicBezTo>
                        <a:pt x="3409145" y="1988797"/>
                        <a:pt x="2488753" y="1943835"/>
                        <a:pt x="2284014" y="1950661"/>
                      </a:cubicBezTo>
                      <a:cubicBezTo>
                        <a:pt x="1129931" y="1899257"/>
                        <a:pt x="126703" y="1189461"/>
                        <a:pt x="0" y="1096000"/>
                      </a:cubicBezTo>
                      <a:cubicBezTo>
                        <a:pt x="127" y="819786"/>
                        <a:pt x="253" y="543573"/>
                        <a:pt x="380" y="267359"/>
                      </a:cubicBezTo>
                      <a:cubicBezTo>
                        <a:pt x="1276348" y="1526691"/>
                        <a:pt x="2826590" y="1862117"/>
                        <a:pt x="4475261" y="563819"/>
                      </a:cubicBezTo>
                      <a:cubicBezTo>
                        <a:pt x="5032704" y="159094"/>
                        <a:pt x="5586823" y="-12904"/>
                        <a:pt x="6131086" y="7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" name="Freeform 4"/>
                <p:cNvSpPr/>
                <p:nvPr/>
              </p:nvSpPr>
              <p:spPr>
                <a:xfrm rot="5400000">
                  <a:off x="3781453" y="-1265522"/>
                  <a:ext cx="1554499" cy="9149209"/>
                </a:xfrm>
                <a:custGeom>
                  <a:avLst/>
                  <a:gdLst>
                    <a:gd name="connsiteX0" fmla="*/ 47210 w 1228310"/>
                    <a:gd name="connsiteY0" fmla="*/ 5969000 h 5969000"/>
                    <a:gd name="connsiteX1" fmla="*/ 1202910 w 1228310"/>
                    <a:gd name="connsiteY1" fmla="*/ 4114800 h 5969000"/>
                    <a:gd name="connsiteX2" fmla="*/ 9110 w 1228310"/>
                    <a:gd name="connsiteY2" fmla="*/ 1841500 h 5969000"/>
                    <a:gd name="connsiteX3" fmla="*/ 682210 w 1228310"/>
                    <a:gd name="connsiteY3" fmla="*/ 482600 h 5969000"/>
                    <a:gd name="connsiteX4" fmla="*/ 1228310 w 1228310"/>
                    <a:gd name="connsiteY4" fmla="*/ 0 h 5969000"/>
                    <a:gd name="connsiteX0" fmla="*/ 0 w 1289050"/>
                    <a:gd name="connsiteY0" fmla="*/ 6242050 h 6242050"/>
                    <a:gd name="connsiteX1" fmla="*/ 1263650 w 1289050"/>
                    <a:gd name="connsiteY1" fmla="*/ 4114800 h 6242050"/>
                    <a:gd name="connsiteX2" fmla="*/ 69850 w 1289050"/>
                    <a:gd name="connsiteY2" fmla="*/ 1841500 h 6242050"/>
                    <a:gd name="connsiteX3" fmla="*/ 742950 w 1289050"/>
                    <a:gd name="connsiteY3" fmla="*/ 482600 h 6242050"/>
                    <a:gd name="connsiteX4" fmla="*/ 1289050 w 1289050"/>
                    <a:gd name="connsiteY4" fmla="*/ 0 h 6242050"/>
                    <a:gd name="connsiteX0" fmla="*/ 0 w 1238250"/>
                    <a:gd name="connsiteY0" fmla="*/ 6216650 h 6216650"/>
                    <a:gd name="connsiteX1" fmla="*/ 1212850 w 1238250"/>
                    <a:gd name="connsiteY1" fmla="*/ 4114800 h 6216650"/>
                    <a:gd name="connsiteX2" fmla="*/ 19050 w 1238250"/>
                    <a:gd name="connsiteY2" fmla="*/ 1841500 h 6216650"/>
                    <a:gd name="connsiteX3" fmla="*/ 692150 w 1238250"/>
                    <a:gd name="connsiteY3" fmla="*/ 482600 h 6216650"/>
                    <a:gd name="connsiteX4" fmla="*/ 1238250 w 1238250"/>
                    <a:gd name="connsiteY4" fmla="*/ 0 h 6216650"/>
                    <a:gd name="connsiteX0" fmla="*/ 0 w 1238250"/>
                    <a:gd name="connsiteY0" fmla="*/ 6216650 h 6216650"/>
                    <a:gd name="connsiteX1" fmla="*/ 1022350 w 1238250"/>
                    <a:gd name="connsiteY1" fmla="*/ 4819650 h 6216650"/>
                    <a:gd name="connsiteX2" fmla="*/ 19050 w 1238250"/>
                    <a:gd name="connsiteY2" fmla="*/ 1841500 h 6216650"/>
                    <a:gd name="connsiteX3" fmla="*/ 692150 w 1238250"/>
                    <a:gd name="connsiteY3" fmla="*/ 482600 h 6216650"/>
                    <a:gd name="connsiteX4" fmla="*/ 1238250 w 1238250"/>
                    <a:gd name="connsiteY4" fmla="*/ 0 h 6216650"/>
                    <a:gd name="connsiteX0" fmla="*/ 0 w 1238250"/>
                    <a:gd name="connsiteY0" fmla="*/ 6216650 h 6216650"/>
                    <a:gd name="connsiteX1" fmla="*/ 1022350 w 1238250"/>
                    <a:gd name="connsiteY1" fmla="*/ 4819650 h 6216650"/>
                    <a:gd name="connsiteX2" fmla="*/ 19050 w 1238250"/>
                    <a:gd name="connsiteY2" fmla="*/ 1841500 h 6216650"/>
                    <a:gd name="connsiteX3" fmla="*/ 692150 w 1238250"/>
                    <a:gd name="connsiteY3" fmla="*/ 482600 h 6216650"/>
                    <a:gd name="connsiteX4" fmla="*/ 1238250 w 1238250"/>
                    <a:gd name="connsiteY4" fmla="*/ 0 h 6216650"/>
                    <a:gd name="connsiteX0" fmla="*/ 0 w 1238250"/>
                    <a:gd name="connsiteY0" fmla="*/ 6216650 h 6216650"/>
                    <a:gd name="connsiteX1" fmla="*/ 1022350 w 1238250"/>
                    <a:gd name="connsiteY1" fmla="*/ 4819650 h 6216650"/>
                    <a:gd name="connsiteX2" fmla="*/ 19050 w 1238250"/>
                    <a:gd name="connsiteY2" fmla="*/ 1841500 h 6216650"/>
                    <a:gd name="connsiteX3" fmla="*/ 692150 w 1238250"/>
                    <a:gd name="connsiteY3" fmla="*/ 482600 h 6216650"/>
                    <a:gd name="connsiteX4" fmla="*/ 1238250 w 1238250"/>
                    <a:gd name="connsiteY4" fmla="*/ 0 h 6216650"/>
                    <a:gd name="connsiteX0" fmla="*/ 0 w 1238250"/>
                    <a:gd name="connsiteY0" fmla="*/ 6216650 h 6216650"/>
                    <a:gd name="connsiteX1" fmla="*/ 1047750 w 1238250"/>
                    <a:gd name="connsiteY1" fmla="*/ 4826000 h 6216650"/>
                    <a:gd name="connsiteX2" fmla="*/ 19050 w 1238250"/>
                    <a:gd name="connsiteY2" fmla="*/ 1841500 h 6216650"/>
                    <a:gd name="connsiteX3" fmla="*/ 692150 w 1238250"/>
                    <a:gd name="connsiteY3" fmla="*/ 482600 h 6216650"/>
                    <a:gd name="connsiteX4" fmla="*/ 1238250 w 1238250"/>
                    <a:gd name="connsiteY4" fmla="*/ 0 h 6216650"/>
                    <a:gd name="connsiteX0" fmla="*/ 0 w 1238250"/>
                    <a:gd name="connsiteY0" fmla="*/ 6216650 h 6216650"/>
                    <a:gd name="connsiteX1" fmla="*/ 1047750 w 1238250"/>
                    <a:gd name="connsiteY1" fmla="*/ 4826000 h 6216650"/>
                    <a:gd name="connsiteX2" fmla="*/ 330200 w 1238250"/>
                    <a:gd name="connsiteY2" fmla="*/ 2711450 h 6216650"/>
                    <a:gd name="connsiteX3" fmla="*/ 19050 w 1238250"/>
                    <a:gd name="connsiteY3" fmla="*/ 1841500 h 6216650"/>
                    <a:gd name="connsiteX4" fmla="*/ 692150 w 1238250"/>
                    <a:gd name="connsiteY4" fmla="*/ 482600 h 6216650"/>
                    <a:gd name="connsiteX5" fmla="*/ 1238250 w 1238250"/>
                    <a:gd name="connsiteY5" fmla="*/ 0 h 6216650"/>
                    <a:gd name="connsiteX0" fmla="*/ 0 w 1238250"/>
                    <a:gd name="connsiteY0" fmla="*/ 6216650 h 6216650"/>
                    <a:gd name="connsiteX1" fmla="*/ 1047750 w 1238250"/>
                    <a:gd name="connsiteY1" fmla="*/ 4826000 h 6216650"/>
                    <a:gd name="connsiteX2" fmla="*/ 330200 w 1238250"/>
                    <a:gd name="connsiteY2" fmla="*/ 2711450 h 6216650"/>
                    <a:gd name="connsiteX3" fmla="*/ 19050 w 1238250"/>
                    <a:gd name="connsiteY3" fmla="*/ 1841500 h 6216650"/>
                    <a:gd name="connsiteX4" fmla="*/ 692150 w 1238250"/>
                    <a:gd name="connsiteY4" fmla="*/ 482600 h 6216650"/>
                    <a:gd name="connsiteX5" fmla="*/ 1238250 w 1238250"/>
                    <a:gd name="connsiteY5" fmla="*/ 0 h 6216650"/>
                    <a:gd name="connsiteX0" fmla="*/ 0 w 1238250"/>
                    <a:gd name="connsiteY0" fmla="*/ 6216650 h 6216650"/>
                    <a:gd name="connsiteX1" fmla="*/ 1047750 w 1238250"/>
                    <a:gd name="connsiteY1" fmla="*/ 4826000 h 6216650"/>
                    <a:gd name="connsiteX2" fmla="*/ 330200 w 1238250"/>
                    <a:gd name="connsiteY2" fmla="*/ 2711450 h 6216650"/>
                    <a:gd name="connsiteX3" fmla="*/ 19050 w 1238250"/>
                    <a:gd name="connsiteY3" fmla="*/ 1841500 h 6216650"/>
                    <a:gd name="connsiteX4" fmla="*/ 692150 w 1238250"/>
                    <a:gd name="connsiteY4" fmla="*/ 482600 h 6216650"/>
                    <a:gd name="connsiteX5" fmla="*/ 1238250 w 1238250"/>
                    <a:gd name="connsiteY5" fmla="*/ 0 h 6216650"/>
                    <a:gd name="connsiteX0" fmla="*/ 0 w 1238250"/>
                    <a:gd name="connsiteY0" fmla="*/ 6216650 h 6216650"/>
                    <a:gd name="connsiteX1" fmla="*/ 1047750 w 1238250"/>
                    <a:gd name="connsiteY1" fmla="*/ 4826000 h 6216650"/>
                    <a:gd name="connsiteX2" fmla="*/ 330200 w 1238250"/>
                    <a:gd name="connsiteY2" fmla="*/ 2711450 h 6216650"/>
                    <a:gd name="connsiteX3" fmla="*/ 19050 w 1238250"/>
                    <a:gd name="connsiteY3" fmla="*/ 1841500 h 6216650"/>
                    <a:gd name="connsiteX4" fmla="*/ 692150 w 1238250"/>
                    <a:gd name="connsiteY4" fmla="*/ 482600 h 6216650"/>
                    <a:gd name="connsiteX5" fmla="*/ 1238250 w 1238250"/>
                    <a:gd name="connsiteY5" fmla="*/ 0 h 6216650"/>
                    <a:gd name="connsiteX0" fmla="*/ 0 w 1238250"/>
                    <a:gd name="connsiteY0" fmla="*/ 6216650 h 6216650"/>
                    <a:gd name="connsiteX1" fmla="*/ 958850 w 1238250"/>
                    <a:gd name="connsiteY1" fmla="*/ 4972050 h 6216650"/>
                    <a:gd name="connsiteX2" fmla="*/ 1047750 w 1238250"/>
                    <a:gd name="connsiteY2" fmla="*/ 48260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0 w 1238250"/>
                    <a:gd name="connsiteY0" fmla="*/ 6216650 h 6216650"/>
                    <a:gd name="connsiteX1" fmla="*/ 933450 w 1238250"/>
                    <a:gd name="connsiteY1" fmla="*/ 4953000 h 6216650"/>
                    <a:gd name="connsiteX2" fmla="*/ 1047750 w 1238250"/>
                    <a:gd name="connsiteY2" fmla="*/ 48260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0 w 1238250"/>
                    <a:gd name="connsiteY0" fmla="*/ 6216650 h 6216650"/>
                    <a:gd name="connsiteX1" fmla="*/ 933450 w 1238250"/>
                    <a:gd name="connsiteY1" fmla="*/ 4953000 h 6216650"/>
                    <a:gd name="connsiteX2" fmla="*/ 1162050 w 1238250"/>
                    <a:gd name="connsiteY2" fmla="*/ 44323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0 w 1238250"/>
                    <a:gd name="connsiteY0" fmla="*/ 6216650 h 6216650"/>
                    <a:gd name="connsiteX1" fmla="*/ 933450 w 1238250"/>
                    <a:gd name="connsiteY1" fmla="*/ 4953000 h 6216650"/>
                    <a:gd name="connsiteX2" fmla="*/ 1162050 w 1238250"/>
                    <a:gd name="connsiteY2" fmla="*/ 44323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0 w 1238250"/>
                    <a:gd name="connsiteY0" fmla="*/ 6216650 h 6216650"/>
                    <a:gd name="connsiteX1" fmla="*/ 933450 w 1238250"/>
                    <a:gd name="connsiteY1" fmla="*/ 4953000 h 6216650"/>
                    <a:gd name="connsiteX2" fmla="*/ 1162050 w 1238250"/>
                    <a:gd name="connsiteY2" fmla="*/ 44323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0 w 1238250"/>
                    <a:gd name="connsiteY0" fmla="*/ 6216650 h 6216650"/>
                    <a:gd name="connsiteX1" fmla="*/ 933450 w 1238250"/>
                    <a:gd name="connsiteY1" fmla="*/ 4953000 h 6216650"/>
                    <a:gd name="connsiteX2" fmla="*/ 1162050 w 1238250"/>
                    <a:gd name="connsiteY2" fmla="*/ 44323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0 w 1238250"/>
                    <a:gd name="connsiteY0" fmla="*/ 6216650 h 6216650"/>
                    <a:gd name="connsiteX1" fmla="*/ 933450 w 1238250"/>
                    <a:gd name="connsiteY1" fmla="*/ 4953000 h 6216650"/>
                    <a:gd name="connsiteX2" fmla="*/ 1162050 w 1238250"/>
                    <a:gd name="connsiteY2" fmla="*/ 4432300 h 6216650"/>
                    <a:gd name="connsiteX3" fmla="*/ 330200 w 1238250"/>
                    <a:gd name="connsiteY3" fmla="*/ 2711450 h 6216650"/>
                    <a:gd name="connsiteX4" fmla="*/ 19050 w 1238250"/>
                    <a:gd name="connsiteY4" fmla="*/ 1841500 h 6216650"/>
                    <a:gd name="connsiteX5" fmla="*/ 692150 w 1238250"/>
                    <a:gd name="connsiteY5" fmla="*/ 482600 h 6216650"/>
                    <a:gd name="connsiteX6" fmla="*/ 1238250 w 1238250"/>
                    <a:gd name="connsiteY6" fmla="*/ 0 h 6216650"/>
                    <a:gd name="connsiteX0" fmla="*/ 17333 w 1230183"/>
                    <a:gd name="connsiteY0" fmla="*/ 6216650 h 6216650"/>
                    <a:gd name="connsiteX1" fmla="*/ 925383 w 1230183"/>
                    <a:gd name="connsiteY1" fmla="*/ 4953000 h 6216650"/>
                    <a:gd name="connsiteX2" fmla="*/ 1153983 w 1230183"/>
                    <a:gd name="connsiteY2" fmla="*/ 4432300 h 6216650"/>
                    <a:gd name="connsiteX3" fmla="*/ 322133 w 1230183"/>
                    <a:gd name="connsiteY3" fmla="*/ 2711450 h 6216650"/>
                    <a:gd name="connsiteX4" fmla="*/ 10983 w 1230183"/>
                    <a:gd name="connsiteY4" fmla="*/ 1841500 h 6216650"/>
                    <a:gd name="connsiteX5" fmla="*/ 684083 w 1230183"/>
                    <a:gd name="connsiteY5" fmla="*/ 482600 h 6216650"/>
                    <a:gd name="connsiteX6" fmla="*/ 1230183 w 1230183"/>
                    <a:gd name="connsiteY6" fmla="*/ 0 h 6216650"/>
                    <a:gd name="connsiteX0" fmla="*/ 17333 w 1230183"/>
                    <a:gd name="connsiteY0" fmla="*/ 6216650 h 6216650"/>
                    <a:gd name="connsiteX1" fmla="*/ 919033 w 1230183"/>
                    <a:gd name="connsiteY1" fmla="*/ 4997450 h 6216650"/>
                    <a:gd name="connsiteX2" fmla="*/ 1153983 w 1230183"/>
                    <a:gd name="connsiteY2" fmla="*/ 4432300 h 6216650"/>
                    <a:gd name="connsiteX3" fmla="*/ 322133 w 1230183"/>
                    <a:gd name="connsiteY3" fmla="*/ 2711450 h 6216650"/>
                    <a:gd name="connsiteX4" fmla="*/ 10983 w 1230183"/>
                    <a:gd name="connsiteY4" fmla="*/ 1841500 h 6216650"/>
                    <a:gd name="connsiteX5" fmla="*/ 684083 w 1230183"/>
                    <a:gd name="connsiteY5" fmla="*/ 482600 h 6216650"/>
                    <a:gd name="connsiteX6" fmla="*/ 1230183 w 1230183"/>
                    <a:gd name="connsiteY6" fmla="*/ 0 h 6216650"/>
                    <a:gd name="connsiteX0" fmla="*/ 17333 w 1230183"/>
                    <a:gd name="connsiteY0" fmla="*/ 6216650 h 6216650"/>
                    <a:gd name="connsiteX1" fmla="*/ 919033 w 1230183"/>
                    <a:gd name="connsiteY1" fmla="*/ 4997450 h 6216650"/>
                    <a:gd name="connsiteX2" fmla="*/ 1153983 w 1230183"/>
                    <a:gd name="connsiteY2" fmla="*/ 4432300 h 6216650"/>
                    <a:gd name="connsiteX3" fmla="*/ 322133 w 1230183"/>
                    <a:gd name="connsiteY3" fmla="*/ 2711450 h 6216650"/>
                    <a:gd name="connsiteX4" fmla="*/ 10983 w 1230183"/>
                    <a:gd name="connsiteY4" fmla="*/ 1841500 h 6216650"/>
                    <a:gd name="connsiteX5" fmla="*/ 684083 w 1230183"/>
                    <a:gd name="connsiteY5" fmla="*/ 482600 h 6216650"/>
                    <a:gd name="connsiteX6" fmla="*/ 1230183 w 1230183"/>
                    <a:gd name="connsiteY6" fmla="*/ 0 h 6216650"/>
                    <a:gd name="connsiteX0" fmla="*/ 17333 w 1230183"/>
                    <a:gd name="connsiteY0" fmla="*/ 6216650 h 6216650"/>
                    <a:gd name="connsiteX1" fmla="*/ 919033 w 1230183"/>
                    <a:gd name="connsiteY1" fmla="*/ 4997450 h 6216650"/>
                    <a:gd name="connsiteX2" fmla="*/ 1153983 w 1230183"/>
                    <a:gd name="connsiteY2" fmla="*/ 4432300 h 6216650"/>
                    <a:gd name="connsiteX3" fmla="*/ 322133 w 1230183"/>
                    <a:gd name="connsiteY3" fmla="*/ 2711450 h 6216650"/>
                    <a:gd name="connsiteX4" fmla="*/ 10983 w 1230183"/>
                    <a:gd name="connsiteY4" fmla="*/ 1841500 h 6216650"/>
                    <a:gd name="connsiteX5" fmla="*/ 684083 w 1230183"/>
                    <a:gd name="connsiteY5" fmla="*/ 482600 h 6216650"/>
                    <a:gd name="connsiteX6" fmla="*/ 1230183 w 1230183"/>
                    <a:gd name="connsiteY6" fmla="*/ 0 h 6216650"/>
                    <a:gd name="connsiteX0" fmla="*/ 17333 w 1230183"/>
                    <a:gd name="connsiteY0" fmla="*/ 6216650 h 6216650"/>
                    <a:gd name="connsiteX1" fmla="*/ 919033 w 1230183"/>
                    <a:gd name="connsiteY1" fmla="*/ 4997450 h 6216650"/>
                    <a:gd name="connsiteX2" fmla="*/ 1153983 w 1230183"/>
                    <a:gd name="connsiteY2" fmla="*/ 4432300 h 6216650"/>
                    <a:gd name="connsiteX3" fmla="*/ 322133 w 1230183"/>
                    <a:gd name="connsiteY3" fmla="*/ 2711450 h 6216650"/>
                    <a:gd name="connsiteX4" fmla="*/ 10983 w 1230183"/>
                    <a:gd name="connsiteY4" fmla="*/ 1841500 h 6216650"/>
                    <a:gd name="connsiteX5" fmla="*/ 684083 w 1230183"/>
                    <a:gd name="connsiteY5" fmla="*/ 482600 h 6216650"/>
                    <a:gd name="connsiteX6" fmla="*/ 1230183 w 1230183"/>
                    <a:gd name="connsiteY6" fmla="*/ 0 h 6216650"/>
                    <a:gd name="connsiteX0" fmla="*/ 17333 w 1230183"/>
                    <a:gd name="connsiteY0" fmla="*/ 6216650 h 6216650"/>
                    <a:gd name="connsiteX1" fmla="*/ 919033 w 1230183"/>
                    <a:gd name="connsiteY1" fmla="*/ 4997450 h 6216650"/>
                    <a:gd name="connsiteX2" fmla="*/ 1153983 w 1230183"/>
                    <a:gd name="connsiteY2" fmla="*/ 4432300 h 6216650"/>
                    <a:gd name="connsiteX3" fmla="*/ 322133 w 1230183"/>
                    <a:gd name="connsiteY3" fmla="*/ 2711450 h 6216650"/>
                    <a:gd name="connsiteX4" fmla="*/ 10983 w 1230183"/>
                    <a:gd name="connsiteY4" fmla="*/ 1841500 h 6216650"/>
                    <a:gd name="connsiteX5" fmla="*/ 684083 w 1230183"/>
                    <a:gd name="connsiteY5" fmla="*/ 482600 h 6216650"/>
                    <a:gd name="connsiteX6" fmla="*/ 1230183 w 1230183"/>
                    <a:gd name="connsiteY6" fmla="*/ 0 h 6216650"/>
                    <a:gd name="connsiteX0" fmla="*/ 16567 w 1229417"/>
                    <a:gd name="connsiteY0" fmla="*/ 6216650 h 6216650"/>
                    <a:gd name="connsiteX1" fmla="*/ 918267 w 1229417"/>
                    <a:gd name="connsiteY1" fmla="*/ 4997450 h 6216650"/>
                    <a:gd name="connsiteX2" fmla="*/ 321367 w 1229417"/>
                    <a:gd name="connsiteY2" fmla="*/ 2711450 h 6216650"/>
                    <a:gd name="connsiteX3" fmla="*/ 10217 w 1229417"/>
                    <a:gd name="connsiteY3" fmla="*/ 1841500 h 6216650"/>
                    <a:gd name="connsiteX4" fmla="*/ 683317 w 1229417"/>
                    <a:gd name="connsiteY4" fmla="*/ 482600 h 6216650"/>
                    <a:gd name="connsiteX5" fmla="*/ 1229417 w 1229417"/>
                    <a:gd name="connsiteY5" fmla="*/ 0 h 6216650"/>
                    <a:gd name="connsiteX0" fmla="*/ 16238 w 1229088"/>
                    <a:gd name="connsiteY0" fmla="*/ 6216650 h 6216650"/>
                    <a:gd name="connsiteX1" fmla="*/ 917938 w 1229088"/>
                    <a:gd name="connsiteY1" fmla="*/ 4997450 h 6216650"/>
                    <a:gd name="connsiteX2" fmla="*/ 1165588 w 1229088"/>
                    <a:gd name="connsiteY2" fmla="*/ 4108450 h 6216650"/>
                    <a:gd name="connsiteX3" fmla="*/ 321038 w 1229088"/>
                    <a:gd name="connsiteY3" fmla="*/ 2711450 h 6216650"/>
                    <a:gd name="connsiteX4" fmla="*/ 9888 w 1229088"/>
                    <a:gd name="connsiteY4" fmla="*/ 1841500 h 6216650"/>
                    <a:gd name="connsiteX5" fmla="*/ 682988 w 1229088"/>
                    <a:gd name="connsiteY5" fmla="*/ 482600 h 6216650"/>
                    <a:gd name="connsiteX6" fmla="*/ 1229088 w 1229088"/>
                    <a:gd name="connsiteY6" fmla="*/ 0 h 6216650"/>
                    <a:gd name="connsiteX0" fmla="*/ 16238 w 1229088"/>
                    <a:gd name="connsiteY0" fmla="*/ 6216650 h 6216650"/>
                    <a:gd name="connsiteX1" fmla="*/ 917938 w 1229088"/>
                    <a:gd name="connsiteY1" fmla="*/ 4997450 h 6216650"/>
                    <a:gd name="connsiteX2" fmla="*/ 1165588 w 1229088"/>
                    <a:gd name="connsiteY2" fmla="*/ 4108450 h 6216650"/>
                    <a:gd name="connsiteX3" fmla="*/ 321038 w 1229088"/>
                    <a:gd name="connsiteY3" fmla="*/ 2711450 h 6216650"/>
                    <a:gd name="connsiteX4" fmla="*/ 9888 w 1229088"/>
                    <a:gd name="connsiteY4" fmla="*/ 1841500 h 6216650"/>
                    <a:gd name="connsiteX5" fmla="*/ 682988 w 1229088"/>
                    <a:gd name="connsiteY5" fmla="*/ 482600 h 6216650"/>
                    <a:gd name="connsiteX6" fmla="*/ 1229088 w 1229088"/>
                    <a:gd name="connsiteY6" fmla="*/ 0 h 6216650"/>
                    <a:gd name="connsiteX0" fmla="*/ 16238 w 1229088"/>
                    <a:gd name="connsiteY0" fmla="*/ 6216650 h 6216650"/>
                    <a:gd name="connsiteX1" fmla="*/ 917938 w 1229088"/>
                    <a:gd name="connsiteY1" fmla="*/ 4997450 h 6216650"/>
                    <a:gd name="connsiteX2" fmla="*/ 1127488 w 1229088"/>
                    <a:gd name="connsiteY2" fmla="*/ 4070350 h 6216650"/>
                    <a:gd name="connsiteX3" fmla="*/ 321038 w 1229088"/>
                    <a:gd name="connsiteY3" fmla="*/ 2711450 h 6216650"/>
                    <a:gd name="connsiteX4" fmla="*/ 9888 w 1229088"/>
                    <a:gd name="connsiteY4" fmla="*/ 1841500 h 6216650"/>
                    <a:gd name="connsiteX5" fmla="*/ 682988 w 1229088"/>
                    <a:gd name="connsiteY5" fmla="*/ 482600 h 6216650"/>
                    <a:gd name="connsiteX6" fmla="*/ 1229088 w 1229088"/>
                    <a:gd name="connsiteY6" fmla="*/ 0 h 6216650"/>
                    <a:gd name="connsiteX0" fmla="*/ 26875 w 1239725"/>
                    <a:gd name="connsiteY0" fmla="*/ 6216650 h 6216650"/>
                    <a:gd name="connsiteX1" fmla="*/ 928575 w 1239725"/>
                    <a:gd name="connsiteY1" fmla="*/ 4997450 h 6216650"/>
                    <a:gd name="connsiteX2" fmla="*/ 1138125 w 1239725"/>
                    <a:gd name="connsiteY2" fmla="*/ 4070350 h 6216650"/>
                    <a:gd name="connsiteX3" fmla="*/ 236425 w 1239725"/>
                    <a:gd name="connsiteY3" fmla="*/ 2559050 h 6216650"/>
                    <a:gd name="connsiteX4" fmla="*/ 20525 w 1239725"/>
                    <a:gd name="connsiteY4" fmla="*/ 1841500 h 6216650"/>
                    <a:gd name="connsiteX5" fmla="*/ 693625 w 1239725"/>
                    <a:gd name="connsiteY5" fmla="*/ 482600 h 6216650"/>
                    <a:gd name="connsiteX6" fmla="*/ 1239725 w 1239725"/>
                    <a:gd name="connsiteY6" fmla="*/ 0 h 6216650"/>
                    <a:gd name="connsiteX0" fmla="*/ 26875 w 1239725"/>
                    <a:gd name="connsiteY0" fmla="*/ 6216650 h 6216650"/>
                    <a:gd name="connsiteX1" fmla="*/ 928575 w 1239725"/>
                    <a:gd name="connsiteY1" fmla="*/ 4997450 h 6216650"/>
                    <a:gd name="connsiteX2" fmla="*/ 1138125 w 1239725"/>
                    <a:gd name="connsiteY2" fmla="*/ 4070350 h 6216650"/>
                    <a:gd name="connsiteX3" fmla="*/ 236425 w 1239725"/>
                    <a:gd name="connsiteY3" fmla="*/ 2559050 h 6216650"/>
                    <a:gd name="connsiteX4" fmla="*/ 20525 w 1239725"/>
                    <a:gd name="connsiteY4" fmla="*/ 1841500 h 6216650"/>
                    <a:gd name="connsiteX5" fmla="*/ 693625 w 1239725"/>
                    <a:gd name="connsiteY5" fmla="*/ 482600 h 6216650"/>
                    <a:gd name="connsiteX6" fmla="*/ 1239725 w 1239725"/>
                    <a:gd name="connsiteY6" fmla="*/ 0 h 6216650"/>
                    <a:gd name="connsiteX0" fmla="*/ 26875 w 1239725"/>
                    <a:gd name="connsiteY0" fmla="*/ 6216650 h 6216650"/>
                    <a:gd name="connsiteX1" fmla="*/ 928575 w 1239725"/>
                    <a:gd name="connsiteY1" fmla="*/ 4997450 h 6216650"/>
                    <a:gd name="connsiteX2" fmla="*/ 1138125 w 1239725"/>
                    <a:gd name="connsiteY2" fmla="*/ 4070350 h 6216650"/>
                    <a:gd name="connsiteX3" fmla="*/ 236425 w 1239725"/>
                    <a:gd name="connsiteY3" fmla="*/ 2559050 h 6216650"/>
                    <a:gd name="connsiteX4" fmla="*/ 20525 w 1239725"/>
                    <a:gd name="connsiteY4" fmla="*/ 1841500 h 6216650"/>
                    <a:gd name="connsiteX5" fmla="*/ 693625 w 1239725"/>
                    <a:gd name="connsiteY5" fmla="*/ 482600 h 6216650"/>
                    <a:gd name="connsiteX6" fmla="*/ 1239725 w 1239725"/>
                    <a:gd name="connsiteY6" fmla="*/ 0 h 6216650"/>
                    <a:gd name="connsiteX0" fmla="*/ 26875 w 1239725"/>
                    <a:gd name="connsiteY0" fmla="*/ 6216650 h 6216650"/>
                    <a:gd name="connsiteX1" fmla="*/ 928575 w 1239725"/>
                    <a:gd name="connsiteY1" fmla="*/ 4997450 h 6216650"/>
                    <a:gd name="connsiteX2" fmla="*/ 1138125 w 1239725"/>
                    <a:gd name="connsiteY2" fmla="*/ 4070350 h 6216650"/>
                    <a:gd name="connsiteX3" fmla="*/ 236425 w 1239725"/>
                    <a:gd name="connsiteY3" fmla="*/ 2559050 h 6216650"/>
                    <a:gd name="connsiteX4" fmla="*/ 20525 w 1239725"/>
                    <a:gd name="connsiteY4" fmla="*/ 1841500 h 6216650"/>
                    <a:gd name="connsiteX5" fmla="*/ 693625 w 1239725"/>
                    <a:gd name="connsiteY5" fmla="*/ 482600 h 6216650"/>
                    <a:gd name="connsiteX6" fmla="*/ 1239725 w 1239725"/>
                    <a:gd name="connsiteY6" fmla="*/ 0 h 6216650"/>
                    <a:gd name="connsiteX0" fmla="*/ 15397 w 1228247"/>
                    <a:gd name="connsiteY0" fmla="*/ 6216650 h 6216650"/>
                    <a:gd name="connsiteX1" fmla="*/ 917097 w 1228247"/>
                    <a:gd name="connsiteY1" fmla="*/ 4997450 h 6216650"/>
                    <a:gd name="connsiteX2" fmla="*/ 1126647 w 1228247"/>
                    <a:gd name="connsiteY2" fmla="*/ 4070350 h 6216650"/>
                    <a:gd name="connsiteX3" fmla="*/ 224947 w 1228247"/>
                    <a:gd name="connsiteY3" fmla="*/ 2559050 h 6216650"/>
                    <a:gd name="connsiteX4" fmla="*/ 21747 w 1228247"/>
                    <a:gd name="connsiteY4" fmla="*/ 1581150 h 6216650"/>
                    <a:gd name="connsiteX5" fmla="*/ 682147 w 1228247"/>
                    <a:gd name="connsiteY5" fmla="*/ 482600 h 6216650"/>
                    <a:gd name="connsiteX6" fmla="*/ 1228247 w 1228247"/>
                    <a:gd name="connsiteY6" fmla="*/ 0 h 6216650"/>
                    <a:gd name="connsiteX0" fmla="*/ 30450 w 1243300"/>
                    <a:gd name="connsiteY0" fmla="*/ 6216650 h 6216650"/>
                    <a:gd name="connsiteX1" fmla="*/ 932150 w 1243300"/>
                    <a:gd name="connsiteY1" fmla="*/ 4997450 h 6216650"/>
                    <a:gd name="connsiteX2" fmla="*/ 1141700 w 1243300"/>
                    <a:gd name="connsiteY2" fmla="*/ 4070350 h 6216650"/>
                    <a:gd name="connsiteX3" fmla="*/ 240000 w 1243300"/>
                    <a:gd name="connsiteY3" fmla="*/ 2559050 h 6216650"/>
                    <a:gd name="connsiteX4" fmla="*/ 36800 w 1243300"/>
                    <a:gd name="connsiteY4" fmla="*/ 1581150 h 6216650"/>
                    <a:gd name="connsiteX5" fmla="*/ 697200 w 1243300"/>
                    <a:gd name="connsiteY5" fmla="*/ 482600 h 6216650"/>
                    <a:gd name="connsiteX6" fmla="*/ 1243300 w 1243300"/>
                    <a:gd name="connsiteY6" fmla="*/ 0 h 6216650"/>
                    <a:gd name="connsiteX0" fmla="*/ 30450 w 1166105"/>
                    <a:gd name="connsiteY0" fmla="*/ 5734050 h 5734050"/>
                    <a:gd name="connsiteX1" fmla="*/ 932150 w 1166105"/>
                    <a:gd name="connsiteY1" fmla="*/ 4514850 h 5734050"/>
                    <a:gd name="connsiteX2" fmla="*/ 1141700 w 1166105"/>
                    <a:gd name="connsiteY2" fmla="*/ 3587750 h 5734050"/>
                    <a:gd name="connsiteX3" fmla="*/ 240000 w 1166105"/>
                    <a:gd name="connsiteY3" fmla="*/ 2076450 h 5734050"/>
                    <a:gd name="connsiteX4" fmla="*/ 36800 w 1166105"/>
                    <a:gd name="connsiteY4" fmla="*/ 1098550 h 5734050"/>
                    <a:gd name="connsiteX5" fmla="*/ 697200 w 1166105"/>
                    <a:gd name="connsiteY5" fmla="*/ 0 h 5734050"/>
                    <a:gd name="connsiteX0" fmla="*/ 19481 w 1155136"/>
                    <a:gd name="connsiteY0" fmla="*/ 5835650 h 5835650"/>
                    <a:gd name="connsiteX1" fmla="*/ 921181 w 1155136"/>
                    <a:gd name="connsiteY1" fmla="*/ 4616450 h 5835650"/>
                    <a:gd name="connsiteX2" fmla="*/ 1130731 w 1155136"/>
                    <a:gd name="connsiteY2" fmla="*/ 3689350 h 5835650"/>
                    <a:gd name="connsiteX3" fmla="*/ 229031 w 1155136"/>
                    <a:gd name="connsiteY3" fmla="*/ 2178050 h 5835650"/>
                    <a:gd name="connsiteX4" fmla="*/ 25831 w 1155136"/>
                    <a:gd name="connsiteY4" fmla="*/ 1200150 h 5835650"/>
                    <a:gd name="connsiteX5" fmla="*/ 749731 w 1155136"/>
                    <a:gd name="connsiteY5" fmla="*/ 0 h 5835650"/>
                    <a:gd name="connsiteX0" fmla="*/ 393969 w 1155136"/>
                    <a:gd name="connsiteY0" fmla="*/ 5974349 h 5974349"/>
                    <a:gd name="connsiteX1" fmla="*/ 921181 w 1155136"/>
                    <a:gd name="connsiteY1" fmla="*/ 4616450 h 5974349"/>
                    <a:gd name="connsiteX2" fmla="*/ 1130731 w 1155136"/>
                    <a:gd name="connsiteY2" fmla="*/ 3689350 h 5974349"/>
                    <a:gd name="connsiteX3" fmla="*/ 229031 w 1155136"/>
                    <a:gd name="connsiteY3" fmla="*/ 2178050 h 5974349"/>
                    <a:gd name="connsiteX4" fmla="*/ 25831 w 1155136"/>
                    <a:gd name="connsiteY4" fmla="*/ 1200150 h 5974349"/>
                    <a:gd name="connsiteX5" fmla="*/ 749731 w 1155136"/>
                    <a:gd name="connsiteY5" fmla="*/ 0 h 5974349"/>
                    <a:gd name="connsiteX0" fmla="*/ 393969 w 1179219"/>
                    <a:gd name="connsiteY0" fmla="*/ 5974349 h 5974349"/>
                    <a:gd name="connsiteX1" fmla="*/ 1080685 w 1179219"/>
                    <a:gd name="connsiteY1" fmla="*/ 4671930 h 5974349"/>
                    <a:gd name="connsiteX2" fmla="*/ 1130731 w 1179219"/>
                    <a:gd name="connsiteY2" fmla="*/ 3689350 h 5974349"/>
                    <a:gd name="connsiteX3" fmla="*/ 229031 w 1179219"/>
                    <a:gd name="connsiteY3" fmla="*/ 2178050 h 5974349"/>
                    <a:gd name="connsiteX4" fmla="*/ 25831 w 1179219"/>
                    <a:gd name="connsiteY4" fmla="*/ 1200150 h 5974349"/>
                    <a:gd name="connsiteX5" fmla="*/ 749731 w 1179219"/>
                    <a:gd name="connsiteY5" fmla="*/ 0 h 5974349"/>
                    <a:gd name="connsiteX0" fmla="*/ 393969 w 1210615"/>
                    <a:gd name="connsiteY0" fmla="*/ 5974349 h 5974349"/>
                    <a:gd name="connsiteX1" fmla="*/ 1156971 w 1210615"/>
                    <a:gd name="connsiteY1" fmla="*/ 4685800 h 5974349"/>
                    <a:gd name="connsiteX2" fmla="*/ 1130731 w 1210615"/>
                    <a:gd name="connsiteY2" fmla="*/ 3689350 h 5974349"/>
                    <a:gd name="connsiteX3" fmla="*/ 229031 w 1210615"/>
                    <a:gd name="connsiteY3" fmla="*/ 2178050 h 5974349"/>
                    <a:gd name="connsiteX4" fmla="*/ 25831 w 1210615"/>
                    <a:gd name="connsiteY4" fmla="*/ 1200150 h 5974349"/>
                    <a:gd name="connsiteX5" fmla="*/ 749731 w 1210615"/>
                    <a:gd name="connsiteY5" fmla="*/ 0 h 5974349"/>
                    <a:gd name="connsiteX0" fmla="*/ 393969 w 1210615"/>
                    <a:gd name="connsiteY0" fmla="*/ 5974349 h 5974349"/>
                    <a:gd name="connsiteX1" fmla="*/ 1156971 w 1210615"/>
                    <a:gd name="connsiteY1" fmla="*/ 4685800 h 5974349"/>
                    <a:gd name="connsiteX2" fmla="*/ 1130731 w 1210615"/>
                    <a:gd name="connsiteY2" fmla="*/ 3689350 h 5974349"/>
                    <a:gd name="connsiteX3" fmla="*/ 229031 w 1210615"/>
                    <a:gd name="connsiteY3" fmla="*/ 2178050 h 5974349"/>
                    <a:gd name="connsiteX4" fmla="*/ 25831 w 1210615"/>
                    <a:gd name="connsiteY4" fmla="*/ 1200150 h 5974349"/>
                    <a:gd name="connsiteX5" fmla="*/ 749731 w 1210615"/>
                    <a:gd name="connsiteY5" fmla="*/ 0 h 5974349"/>
                    <a:gd name="connsiteX0" fmla="*/ 393969 w 1210615"/>
                    <a:gd name="connsiteY0" fmla="*/ 5974349 h 5974349"/>
                    <a:gd name="connsiteX1" fmla="*/ 1156971 w 1210615"/>
                    <a:gd name="connsiteY1" fmla="*/ 4685800 h 5974349"/>
                    <a:gd name="connsiteX2" fmla="*/ 1130731 w 1210615"/>
                    <a:gd name="connsiteY2" fmla="*/ 3689350 h 5974349"/>
                    <a:gd name="connsiteX3" fmla="*/ 229031 w 1210615"/>
                    <a:gd name="connsiteY3" fmla="*/ 2178050 h 5974349"/>
                    <a:gd name="connsiteX4" fmla="*/ 25831 w 1210615"/>
                    <a:gd name="connsiteY4" fmla="*/ 1200150 h 5974349"/>
                    <a:gd name="connsiteX5" fmla="*/ 749731 w 1210615"/>
                    <a:gd name="connsiteY5" fmla="*/ 0 h 5974349"/>
                    <a:gd name="connsiteX0" fmla="*/ 393969 w 1171318"/>
                    <a:gd name="connsiteY0" fmla="*/ 5974349 h 5974349"/>
                    <a:gd name="connsiteX1" fmla="*/ 1156971 w 1171318"/>
                    <a:gd name="connsiteY1" fmla="*/ 4685800 h 5974349"/>
                    <a:gd name="connsiteX2" fmla="*/ 1130731 w 1171318"/>
                    <a:gd name="connsiteY2" fmla="*/ 3689350 h 5974349"/>
                    <a:gd name="connsiteX3" fmla="*/ 229031 w 1171318"/>
                    <a:gd name="connsiteY3" fmla="*/ 2178050 h 5974349"/>
                    <a:gd name="connsiteX4" fmla="*/ 25831 w 1171318"/>
                    <a:gd name="connsiteY4" fmla="*/ 1200150 h 5974349"/>
                    <a:gd name="connsiteX5" fmla="*/ 749731 w 1171318"/>
                    <a:gd name="connsiteY5" fmla="*/ 0 h 5974349"/>
                    <a:gd name="connsiteX0" fmla="*/ 393969 w 1156971"/>
                    <a:gd name="connsiteY0" fmla="*/ 5974349 h 5974349"/>
                    <a:gd name="connsiteX1" fmla="*/ 1156971 w 1156971"/>
                    <a:gd name="connsiteY1" fmla="*/ 4685800 h 5974349"/>
                    <a:gd name="connsiteX2" fmla="*/ 1130731 w 1156971"/>
                    <a:gd name="connsiteY2" fmla="*/ 3689350 h 5974349"/>
                    <a:gd name="connsiteX3" fmla="*/ 229031 w 1156971"/>
                    <a:gd name="connsiteY3" fmla="*/ 2178050 h 5974349"/>
                    <a:gd name="connsiteX4" fmla="*/ 25831 w 1156971"/>
                    <a:gd name="connsiteY4" fmla="*/ 1200150 h 5974349"/>
                    <a:gd name="connsiteX5" fmla="*/ 749731 w 1156971"/>
                    <a:gd name="connsiteY5" fmla="*/ 0 h 5974349"/>
                    <a:gd name="connsiteX0" fmla="*/ 393969 w 1156971"/>
                    <a:gd name="connsiteY0" fmla="*/ 5974349 h 5974349"/>
                    <a:gd name="connsiteX1" fmla="*/ 1156971 w 1156971"/>
                    <a:gd name="connsiteY1" fmla="*/ 4685800 h 5974349"/>
                    <a:gd name="connsiteX2" fmla="*/ 1130731 w 1156971"/>
                    <a:gd name="connsiteY2" fmla="*/ 3689350 h 5974349"/>
                    <a:gd name="connsiteX3" fmla="*/ 229031 w 1156971"/>
                    <a:gd name="connsiteY3" fmla="*/ 2178050 h 5974349"/>
                    <a:gd name="connsiteX4" fmla="*/ 25831 w 1156971"/>
                    <a:gd name="connsiteY4" fmla="*/ 1200150 h 5974349"/>
                    <a:gd name="connsiteX5" fmla="*/ 749731 w 1156971"/>
                    <a:gd name="connsiteY5" fmla="*/ 0 h 5974349"/>
                    <a:gd name="connsiteX0" fmla="*/ 393969 w 1156971"/>
                    <a:gd name="connsiteY0" fmla="*/ 5974349 h 5974349"/>
                    <a:gd name="connsiteX1" fmla="*/ 1156971 w 1156971"/>
                    <a:gd name="connsiteY1" fmla="*/ 4685800 h 5974349"/>
                    <a:gd name="connsiteX2" fmla="*/ 1130731 w 1156971"/>
                    <a:gd name="connsiteY2" fmla="*/ 3689350 h 5974349"/>
                    <a:gd name="connsiteX3" fmla="*/ 229031 w 1156971"/>
                    <a:gd name="connsiteY3" fmla="*/ 2178050 h 5974349"/>
                    <a:gd name="connsiteX4" fmla="*/ 25831 w 1156971"/>
                    <a:gd name="connsiteY4" fmla="*/ 1200150 h 5974349"/>
                    <a:gd name="connsiteX5" fmla="*/ 749731 w 1156971"/>
                    <a:gd name="connsiteY5" fmla="*/ 0 h 5974349"/>
                    <a:gd name="connsiteX0" fmla="*/ 426102 w 1253443"/>
                    <a:gd name="connsiteY0" fmla="*/ 6667847 h 6667847"/>
                    <a:gd name="connsiteX1" fmla="*/ 1189104 w 1253443"/>
                    <a:gd name="connsiteY1" fmla="*/ 5379298 h 6667847"/>
                    <a:gd name="connsiteX2" fmla="*/ 1162864 w 1253443"/>
                    <a:gd name="connsiteY2" fmla="*/ 4382848 h 6667847"/>
                    <a:gd name="connsiteX3" fmla="*/ 261164 w 1253443"/>
                    <a:gd name="connsiteY3" fmla="*/ 2871548 h 6667847"/>
                    <a:gd name="connsiteX4" fmla="*/ 57964 w 1253443"/>
                    <a:gd name="connsiteY4" fmla="*/ 1893648 h 6667847"/>
                    <a:gd name="connsiteX5" fmla="*/ 1253443 w 1253443"/>
                    <a:gd name="connsiteY5" fmla="*/ 0 h 6667847"/>
                    <a:gd name="connsiteX0" fmla="*/ 389514 w 1216855"/>
                    <a:gd name="connsiteY0" fmla="*/ 6667847 h 6667847"/>
                    <a:gd name="connsiteX1" fmla="*/ 1152516 w 1216855"/>
                    <a:gd name="connsiteY1" fmla="*/ 5379298 h 6667847"/>
                    <a:gd name="connsiteX2" fmla="*/ 1126276 w 1216855"/>
                    <a:gd name="connsiteY2" fmla="*/ 4382848 h 6667847"/>
                    <a:gd name="connsiteX3" fmla="*/ 224576 w 1216855"/>
                    <a:gd name="connsiteY3" fmla="*/ 2871548 h 6667847"/>
                    <a:gd name="connsiteX4" fmla="*/ 21376 w 1216855"/>
                    <a:gd name="connsiteY4" fmla="*/ 1893648 h 6667847"/>
                    <a:gd name="connsiteX5" fmla="*/ 1216855 w 1216855"/>
                    <a:gd name="connsiteY5" fmla="*/ 0 h 6667847"/>
                    <a:gd name="connsiteX0" fmla="*/ 393180 w 1220521"/>
                    <a:gd name="connsiteY0" fmla="*/ 6667847 h 6667847"/>
                    <a:gd name="connsiteX1" fmla="*/ 1156182 w 1220521"/>
                    <a:gd name="connsiteY1" fmla="*/ 5379298 h 6667847"/>
                    <a:gd name="connsiteX2" fmla="*/ 1129942 w 1220521"/>
                    <a:gd name="connsiteY2" fmla="*/ 4382848 h 6667847"/>
                    <a:gd name="connsiteX3" fmla="*/ 228242 w 1220521"/>
                    <a:gd name="connsiteY3" fmla="*/ 2871548 h 6667847"/>
                    <a:gd name="connsiteX4" fmla="*/ 25042 w 1220521"/>
                    <a:gd name="connsiteY4" fmla="*/ 1893648 h 6667847"/>
                    <a:gd name="connsiteX5" fmla="*/ 1220521 w 1220521"/>
                    <a:gd name="connsiteY5" fmla="*/ 0 h 6667847"/>
                    <a:gd name="connsiteX0" fmla="*/ 399231 w 1226572"/>
                    <a:gd name="connsiteY0" fmla="*/ 6667847 h 6667847"/>
                    <a:gd name="connsiteX1" fmla="*/ 1162233 w 1226572"/>
                    <a:gd name="connsiteY1" fmla="*/ 5379298 h 6667847"/>
                    <a:gd name="connsiteX2" fmla="*/ 1135993 w 1226572"/>
                    <a:gd name="connsiteY2" fmla="*/ 4382848 h 6667847"/>
                    <a:gd name="connsiteX3" fmla="*/ 234293 w 1226572"/>
                    <a:gd name="connsiteY3" fmla="*/ 2871548 h 6667847"/>
                    <a:gd name="connsiteX4" fmla="*/ 24158 w 1226572"/>
                    <a:gd name="connsiteY4" fmla="*/ 1838169 h 6667847"/>
                    <a:gd name="connsiteX5" fmla="*/ 1226572 w 1226572"/>
                    <a:gd name="connsiteY5" fmla="*/ 0 h 6667847"/>
                    <a:gd name="connsiteX0" fmla="*/ 441449 w 1331206"/>
                    <a:gd name="connsiteY0" fmla="*/ 6730263 h 6730263"/>
                    <a:gd name="connsiteX1" fmla="*/ 1204451 w 1331206"/>
                    <a:gd name="connsiteY1" fmla="*/ 5441714 h 6730263"/>
                    <a:gd name="connsiteX2" fmla="*/ 1178211 w 1331206"/>
                    <a:gd name="connsiteY2" fmla="*/ 4445264 h 6730263"/>
                    <a:gd name="connsiteX3" fmla="*/ 276511 w 1331206"/>
                    <a:gd name="connsiteY3" fmla="*/ 2933964 h 6730263"/>
                    <a:gd name="connsiteX4" fmla="*/ 66376 w 1331206"/>
                    <a:gd name="connsiteY4" fmla="*/ 1900585 h 6730263"/>
                    <a:gd name="connsiteX5" fmla="*/ 1331206 w 1331206"/>
                    <a:gd name="connsiteY5" fmla="*/ 0 h 6730263"/>
                    <a:gd name="connsiteX0" fmla="*/ 441449 w 1331206"/>
                    <a:gd name="connsiteY0" fmla="*/ 6730263 h 6730263"/>
                    <a:gd name="connsiteX1" fmla="*/ 1204451 w 1331206"/>
                    <a:gd name="connsiteY1" fmla="*/ 5441714 h 6730263"/>
                    <a:gd name="connsiteX2" fmla="*/ 1178211 w 1331206"/>
                    <a:gd name="connsiteY2" fmla="*/ 4445264 h 6730263"/>
                    <a:gd name="connsiteX3" fmla="*/ 276511 w 1331206"/>
                    <a:gd name="connsiteY3" fmla="*/ 2933964 h 6730263"/>
                    <a:gd name="connsiteX4" fmla="*/ 66376 w 1331206"/>
                    <a:gd name="connsiteY4" fmla="*/ 1900585 h 6730263"/>
                    <a:gd name="connsiteX5" fmla="*/ 1331206 w 1331206"/>
                    <a:gd name="connsiteY5" fmla="*/ 0 h 6730263"/>
                    <a:gd name="connsiteX0" fmla="*/ 441449 w 1331206"/>
                    <a:gd name="connsiteY0" fmla="*/ 6730263 h 6730263"/>
                    <a:gd name="connsiteX1" fmla="*/ 1204451 w 1331206"/>
                    <a:gd name="connsiteY1" fmla="*/ 5441714 h 6730263"/>
                    <a:gd name="connsiteX2" fmla="*/ 1178211 w 1331206"/>
                    <a:gd name="connsiteY2" fmla="*/ 4445264 h 6730263"/>
                    <a:gd name="connsiteX3" fmla="*/ 276511 w 1331206"/>
                    <a:gd name="connsiteY3" fmla="*/ 2933964 h 6730263"/>
                    <a:gd name="connsiteX4" fmla="*/ 66376 w 1331206"/>
                    <a:gd name="connsiteY4" fmla="*/ 1900585 h 6730263"/>
                    <a:gd name="connsiteX5" fmla="*/ 1331206 w 1331206"/>
                    <a:gd name="connsiteY5" fmla="*/ 0 h 6730263"/>
                    <a:gd name="connsiteX0" fmla="*/ 441449 w 1331206"/>
                    <a:gd name="connsiteY0" fmla="*/ 6730263 h 6730263"/>
                    <a:gd name="connsiteX1" fmla="*/ 1204451 w 1331206"/>
                    <a:gd name="connsiteY1" fmla="*/ 5441714 h 6730263"/>
                    <a:gd name="connsiteX2" fmla="*/ 1178211 w 1331206"/>
                    <a:gd name="connsiteY2" fmla="*/ 4445264 h 6730263"/>
                    <a:gd name="connsiteX3" fmla="*/ 276511 w 1331206"/>
                    <a:gd name="connsiteY3" fmla="*/ 2933964 h 6730263"/>
                    <a:gd name="connsiteX4" fmla="*/ 66376 w 1331206"/>
                    <a:gd name="connsiteY4" fmla="*/ 1900585 h 6730263"/>
                    <a:gd name="connsiteX5" fmla="*/ 1331206 w 1331206"/>
                    <a:gd name="connsiteY5" fmla="*/ 0 h 6730263"/>
                    <a:gd name="connsiteX0" fmla="*/ 441449 w 1331206"/>
                    <a:gd name="connsiteY0" fmla="*/ 6730263 h 6730263"/>
                    <a:gd name="connsiteX1" fmla="*/ 1204451 w 1331206"/>
                    <a:gd name="connsiteY1" fmla="*/ 5441714 h 6730263"/>
                    <a:gd name="connsiteX2" fmla="*/ 1178211 w 1331206"/>
                    <a:gd name="connsiteY2" fmla="*/ 4445264 h 6730263"/>
                    <a:gd name="connsiteX3" fmla="*/ 276511 w 1331206"/>
                    <a:gd name="connsiteY3" fmla="*/ 2933964 h 6730263"/>
                    <a:gd name="connsiteX4" fmla="*/ 66376 w 1331206"/>
                    <a:gd name="connsiteY4" fmla="*/ 1900585 h 6730263"/>
                    <a:gd name="connsiteX5" fmla="*/ 1331206 w 1331206"/>
                    <a:gd name="connsiteY5" fmla="*/ 0 h 6730263"/>
                    <a:gd name="connsiteX0" fmla="*/ 441449 w 1331206"/>
                    <a:gd name="connsiteY0" fmla="*/ 6730263 h 6730263"/>
                    <a:gd name="connsiteX1" fmla="*/ 1204451 w 1331206"/>
                    <a:gd name="connsiteY1" fmla="*/ 5441714 h 6730263"/>
                    <a:gd name="connsiteX2" fmla="*/ 1178211 w 1331206"/>
                    <a:gd name="connsiteY2" fmla="*/ 4445264 h 6730263"/>
                    <a:gd name="connsiteX3" fmla="*/ 276511 w 1331206"/>
                    <a:gd name="connsiteY3" fmla="*/ 2933964 h 6730263"/>
                    <a:gd name="connsiteX4" fmla="*/ 66376 w 1331206"/>
                    <a:gd name="connsiteY4" fmla="*/ 1900585 h 6730263"/>
                    <a:gd name="connsiteX5" fmla="*/ 1331206 w 1331206"/>
                    <a:gd name="connsiteY5" fmla="*/ 0 h 6730263"/>
                    <a:gd name="connsiteX0" fmla="*/ 524669 w 1331206"/>
                    <a:gd name="connsiteY0" fmla="*/ 6737198 h 6737198"/>
                    <a:gd name="connsiteX1" fmla="*/ 1204451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1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1 w 1331206"/>
                    <a:gd name="connsiteY3" fmla="*/ 2933964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24669 w 1331206"/>
                    <a:gd name="connsiteY0" fmla="*/ 6737198 h 6737198"/>
                    <a:gd name="connsiteX1" fmla="*/ 1204453 w 1331206"/>
                    <a:gd name="connsiteY1" fmla="*/ 5441714 h 6737198"/>
                    <a:gd name="connsiteX2" fmla="*/ 1178211 w 1331206"/>
                    <a:gd name="connsiteY2" fmla="*/ 4445264 h 6737198"/>
                    <a:gd name="connsiteX3" fmla="*/ 276513 w 1331206"/>
                    <a:gd name="connsiteY3" fmla="*/ 3017183 h 6737198"/>
                    <a:gd name="connsiteX4" fmla="*/ 66376 w 1331206"/>
                    <a:gd name="connsiteY4" fmla="*/ 1900585 h 6737198"/>
                    <a:gd name="connsiteX5" fmla="*/ 1331206 w 1331206"/>
                    <a:gd name="connsiteY5" fmla="*/ 0 h 6737198"/>
                    <a:gd name="connsiteX0" fmla="*/ 516639 w 1323176"/>
                    <a:gd name="connsiteY0" fmla="*/ 6737198 h 6737198"/>
                    <a:gd name="connsiteX1" fmla="*/ 1196423 w 1323176"/>
                    <a:gd name="connsiteY1" fmla="*/ 5441714 h 6737198"/>
                    <a:gd name="connsiteX2" fmla="*/ 1170181 w 1323176"/>
                    <a:gd name="connsiteY2" fmla="*/ 4445264 h 6737198"/>
                    <a:gd name="connsiteX3" fmla="*/ 303160 w 1323176"/>
                    <a:gd name="connsiteY3" fmla="*/ 3024118 h 6737198"/>
                    <a:gd name="connsiteX4" fmla="*/ 58346 w 1323176"/>
                    <a:gd name="connsiteY4" fmla="*/ 1900585 h 6737198"/>
                    <a:gd name="connsiteX5" fmla="*/ 1323176 w 1323176"/>
                    <a:gd name="connsiteY5" fmla="*/ 0 h 6737198"/>
                    <a:gd name="connsiteX0" fmla="*/ 476134 w 1282671"/>
                    <a:gd name="connsiteY0" fmla="*/ 6737198 h 6737198"/>
                    <a:gd name="connsiteX1" fmla="*/ 1155918 w 1282671"/>
                    <a:gd name="connsiteY1" fmla="*/ 5441714 h 6737198"/>
                    <a:gd name="connsiteX2" fmla="*/ 1129676 w 1282671"/>
                    <a:gd name="connsiteY2" fmla="*/ 4445264 h 6737198"/>
                    <a:gd name="connsiteX3" fmla="*/ 262655 w 1282671"/>
                    <a:gd name="connsiteY3" fmla="*/ 3024118 h 6737198"/>
                    <a:gd name="connsiteX4" fmla="*/ 66386 w 1282671"/>
                    <a:gd name="connsiteY4" fmla="*/ 1886715 h 6737198"/>
                    <a:gd name="connsiteX5" fmla="*/ 1282671 w 1282671"/>
                    <a:gd name="connsiteY5" fmla="*/ 0 h 6737198"/>
                    <a:gd name="connsiteX0" fmla="*/ 475632 w 1275237"/>
                    <a:gd name="connsiteY0" fmla="*/ 6688655 h 6688655"/>
                    <a:gd name="connsiteX1" fmla="*/ 1155416 w 1275237"/>
                    <a:gd name="connsiteY1" fmla="*/ 5393171 h 6688655"/>
                    <a:gd name="connsiteX2" fmla="*/ 1129174 w 1275237"/>
                    <a:gd name="connsiteY2" fmla="*/ 4396721 h 6688655"/>
                    <a:gd name="connsiteX3" fmla="*/ 262153 w 1275237"/>
                    <a:gd name="connsiteY3" fmla="*/ 2975575 h 6688655"/>
                    <a:gd name="connsiteX4" fmla="*/ 65884 w 1275237"/>
                    <a:gd name="connsiteY4" fmla="*/ 1838172 h 6688655"/>
                    <a:gd name="connsiteX5" fmla="*/ 1275236 w 1275237"/>
                    <a:gd name="connsiteY5" fmla="*/ 0 h 6688655"/>
                    <a:gd name="connsiteX0" fmla="*/ 478642 w 1319858"/>
                    <a:gd name="connsiteY0" fmla="*/ 6688657 h 6688657"/>
                    <a:gd name="connsiteX1" fmla="*/ 1158426 w 1319858"/>
                    <a:gd name="connsiteY1" fmla="*/ 5393173 h 6688657"/>
                    <a:gd name="connsiteX2" fmla="*/ 1132184 w 1319858"/>
                    <a:gd name="connsiteY2" fmla="*/ 4396723 h 6688657"/>
                    <a:gd name="connsiteX3" fmla="*/ 265163 w 1319858"/>
                    <a:gd name="connsiteY3" fmla="*/ 2975577 h 6688657"/>
                    <a:gd name="connsiteX4" fmla="*/ 68894 w 1319858"/>
                    <a:gd name="connsiteY4" fmla="*/ 1838174 h 6688657"/>
                    <a:gd name="connsiteX5" fmla="*/ 1319858 w 1319858"/>
                    <a:gd name="connsiteY5" fmla="*/ 0 h 6688657"/>
                    <a:gd name="connsiteX0" fmla="*/ 511966 w 1353182"/>
                    <a:gd name="connsiteY0" fmla="*/ 6688657 h 6688657"/>
                    <a:gd name="connsiteX1" fmla="*/ 1191750 w 1353182"/>
                    <a:gd name="connsiteY1" fmla="*/ 5393173 h 6688657"/>
                    <a:gd name="connsiteX2" fmla="*/ 1165508 w 1353182"/>
                    <a:gd name="connsiteY2" fmla="*/ 4396723 h 6688657"/>
                    <a:gd name="connsiteX3" fmla="*/ 298487 w 1353182"/>
                    <a:gd name="connsiteY3" fmla="*/ 2975577 h 6688657"/>
                    <a:gd name="connsiteX4" fmla="*/ 102218 w 1353182"/>
                    <a:gd name="connsiteY4" fmla="*/ 1838174 h 6688657"/>
                    <a:gd name="connsiteX5" fmla="*/ 1353182 w 1353182"/>
                    <a:gd name="connsiteY5" fmla="*/ 0 h 6688657"/>
                    <a:gd name="connsiteX0" fmla="*/ 499814 w 1341030"/>
                    <a:gd name="connsiteY0" fmla="*/ 6688657 h 6688657"/>
                    <a:gd name="connsiteX1" fmla="*/ 1179598 w 1341030"/>
                    <a:gd name="connsiteY1" fmla="*/ 5393173 h 6688657"/>
                    <a:gd name="connsiteX2" fmla="*/ 1153356 w 1341030"/>
                    <a:gd name="connsiteY2" fmla="*/ 4396723 h 6688657"/>
                    <a:gd name="connsiteX3" fmla="*/ 286335 w 1341030"/>
                    <a:gd name="connsiteY3" fmla="*/ 2975577 h 6688657"/>
                    <a:gd name="connsiteX4" fmla="*/ 90066 w 1341030"/>
                    <a:gd name="connsiteY4" fmla="*/ 1838174 h 6688657"/>
                    <a:gd name="connsiteX5" fmla="*/ 1341030 w 1341030"/>
                    <a:gd name="connsiteY5" fmla="*/ 0 h 6688657"/>
                    <a:gd name="connsiteX0" fmla="*/ 456728 w 1297944"/>
                    <a:gd name="connsiteY0" fmla="*/ 6688657 h 6688657"/>
                    <a:gd name="connsiteX1" fmla="*/ 1136512 w 1297944"/>
                    <a:gd name="connsiteY1" fmla="*/ 5393173 h 6688657"/>
                    <a:gd name="connsiteX2" fmla="*/ 1110270 w 1297944"/>
                    <a:gd name="connsiteY2" fmla="*/ 4396723 h 6688657"/>
                    <a:gd name="connsiteX3" fmla="*/ 243249 w 1297944"/>
                    <a:gd name="connsiteY3" fmla="*/ 2975577 h 6688657"/>
                    <a:gd name="connsiteX4" fmla="*/ 102460 w 1297944"/>
                    <a:gd name="connsiteY4" fmla="*/ 1817369 h 6688657"/>
                    <a:gd name="connsiteX5" fmla="*/ 1297944 w 1297944"/>
                    <a:gd name="connsiteY5" fmla="*/ 0 h 6688657"/>
                    <a:gd name="connsiteX0" fmla="*/ 456728 w 1297944"/>
                    <a:gd name="connsiteY0" fmla="*/ 6688657 h 6688657"/>
                    <a:gd name="connsiteX1" fmla="*/ 1136512 w 1297944"/>
                    <a:gd name="connsiteY1" fmla="*/ 5393173 h 6688657"/>
                    <a:gd name="connsiteX2" fmla="*/ 1110270 w 1297944"/>
                    <a:gd name="connsiteY2" fmla="*/ 4396723 h 6688657"/>
                    <a:gd name="connsiteX3" fmla="*/ 243249 w 1297944"/>
                    <a:gd name="connsiteY3" fmla="*/ 2975577 h 6688657"/>
                    <a:gd name="connsiteX4" fmla="*/ 102460 w 1297944"/>
                    <a:gd name="connsiteY4" fmla="*/ 1775759 h 6688657"/>
                    <a:gd name="connsiteX5" fmla="*/ 1297944 w 1297944"/>
                    <a:gd name="connsiteY5" fmla="*/ 0 h 6688657"/>
                    <a:gd name="connsiteX0" fmla="*/ 456728 w 1297944"/>
                    <a:gd name="connsiteY0" fmla="*/ 6688657 h 6688657"/>
                    <a:gd name="connsiteX1" fmla="*/ 1136512 w 1297944"/>
                    <a:gd name="connsiteY1" fmla="*/ 5393173 h 6688657"/>
                    <a:gd name="connsiteX2" fmla="*/ 1110270 w 1297944"/>
                    <a:gd name="connsiteY2" fmla="*/ 4396723 h 6688657"/>
                    <a:gd name="connsiteX3" fmla="*/ 243249 w 1297944"/>
                    <a:gd name="connsiteY3" fmla="*/ 2975577 h 6688657"/>
                    <a:gd name="connsiteX4" fmla="*/ 102460 w 1297944"/>
                    <a:gd name="connsiteY4" fmla="*/ 1720280 h 6688657"/>
                    <a:gd name="connsiteX5" fmla="*/ 1297944 w 1297944"/>
                    <a:gd name="connsiteY5" fmla="*/ 0 h 6688657"/>
                    <a:gd name="connsiteX0" fmla="*/ 456728 w 1297944"/>
                    <a:gd name="connsiteY0" fmla="*/ 6688657 h 6688657"/>
                    <a:gd name="connsiteX1" fmla="*/ 1136512 w 1297944"/>
                    <a:gd name="connsiteY1" fmla="*/ 5393173 h 6688657"/>
                    <a:gd name="connsiteX2" fmla="*/ 1110270 w 1297944"/>
                    <a:gd name="connsiteY2" fmla="*/ 4396723 h 6688657"/>
                    <a:gd name="connsiteX3" fmla="*/ 243249 w 1297944"/>
                    <a:gd name="connsiteY3" fmla="*/ 2975577 h 6688657"/>
                    <a:gd name="connsiteX4" fmla="*/ 102460 w 1297944"/>
                    <a:gd name="connsiteY4" fmla="*/ 1706410 h 6688657"/>
                    <a:gd name="connsiteX5" fmla="*/ 1297944 w 1297944"/>
                    <a:gd name="connsiteY5" fmla="*/ 0 h 6688657"/>
                    <a:gd name="connsiteX0" fmla="*/ 467130 w 1297944"/>
                    <a:gd name="connsiteY0" fmla="*/ 6659183 h 6659183"/>
                    <a:gd name="connsiteX1" fmla="*/ 1136512 w 1297944"/>
                    <a:gd name="connsiteY1" fmla="*/ 5393173 h 6659183"/>
                    <a:gd name="connsiteX2" fmla="*/ 1110270 w 1297944"/>
                    <a:gd name="connsiteY2" fmla="*/ 4396723 h 6659183"/>
                    <a:gd name="connsiteX3" fmla="*/ 243249 w 1297944"/>
                    <a:gd name="connsiteY3" fmla="*/ 2975577 h 6659183"/>
                    <a:gd name="connsiteX4" fmla="*/ 102460 w 1297944"/>
                    <a:gd name="connsiteY4" fmla="*/ 1706410 h 6659183"/>
                    <a:gd name="connsiteX5" fmla="*/ 1297944 w 1297944"/>
                    <a:gd name="connsiteY5" fmla="*/ 0 h 6659183"/>
                    <a:gd name="connsiteX0" fmla="*/ 383911 w 1297944"/>
                    <a:gd name="connsiteY0" fmla="*/ 6664384 h 6664384"/>
                    <a:gd name="connsiteX1" fmla="*/ 1136512 w 1297944"/>
                    <a:gd name="connsiteY1" fmla="*/ 5393173 h 6664384"/>
                    <a:gd name="connsiteX2" fmla="*/ 1110270 w 1297944"/>
                    <a:gd name="connsiteY2" fmla="*/ 4396723 h 6664384"/>
                    <a:gd name="connsiteX3" fmla="*/ 243249 w 1297944"/>
                    <a:gd name="connsiteY3" fmla="*/ 2975577 h 6664384"/>
                    <a:gd name="connsiteX4" fmla="*/ 102460 w 1297944"/>
                    <a:gd name="connsiteY4" fmla="*/ 1706410 h 6664384"/>
                    <a:gd name="connsiteX5" fmla="*/ 1297944 w 1297944"/>
                    <a:gd name="connsiteY5" fmla="*/ 0 h 6664384"/>
                    <a:gd name="connsiteX0" fmla="*/ 396049 w 1297944"/>
                    <a:gd name="connsiteY0" fmla="*/ 6664386 h 6664386"/>
                    <a:gd name="connsiteX1" fmla="*/ 1136512 w 1297944"/>
                    <a:gd name="connsiteY1" fmla="*/ 5393173 h 6664386"/>
                    <a:gd name="connsiteX2" fmla="*/ 1110270 w 1297944"/>
                    <a:gd name="connsiteY2" fmla="*/ 4396723 h 6664386"/>
                    <a:gd name="connsiteX3" fmla="*/ 243249 w 1297944"/>
                    <a:gd name="connsiteY3" fmla="*/ 2975577 h 6664386"/>
                    <a:gd name="connsiteX4" fmla="*/ 102460 w 1297944"/>
                    <a:gd name="connsiteY4" fmla="*/ 1706410 h 6664386"/>
                    <a:gd name="connsiteX5" fmla="*/ 1297944 w 1297944"/>
                    <a:gd name="connsiteY5" fmla="*/ 0 h 6664386"/>
                    <a:gd name="connsiteX0" fmla="*/ 396049 w 1297944"/>
                    <a:gd name="connsiteY0" fmla="*/ 6664386 h 6664386"/>
                    <a:gd name="connsiteX1" fmla="*/ 1108381 w 1297944"/>
                    <a:gd name="connsiteY1" fmla="*/ 5383797 h 6664386"/>
                    <a:gd name="connsiteX2" fmla="*/ 1110270 w 1297944"/>
                    <a:gd name="connsiteY2" fmla="*/ 4396723 h 6664386"/>
                    <a:gd name="connsiteX3" fmla="*/ 243249 w 1297944"/>
                    <a:gd name="connsiteY3" fmla="*/ 2975577 h 6664386"/>
                    <a:gd name="connsiteX4" fmla="*/ 102460 w 1297944"/>
                    <a:gd name="connsiteY4" fmla="*/ 1706410 h 6664386"/>
                    <a:gd name="connsiteX5" fmla="*/ 1297944 w 1297944"/>
                    <a:gd name="connsiteY5" fmla="*/ 0 h 6664386"/>
                    <a:gd name="connsiteX0" fmla="*/ 396049 w 1297944"/>
                    <a:gd name="connsiteY0" fmla="*/ 6664386 h 6664386"/>
                    <a:gd name="connsiteX1" fmla="*/ 1108381 w 1297944"/>
                    <a:gd name="connsiteY1" fmla="*/ 5383797 h 6664386"/>
                    <a:gd name="connsiteX2" fmla="*/ 1072762 w 1297944"/>
                    <a:gd name="connsiteY2" fmla="*/ 4406100 h 6664386"/>
                    <a:gd name="connsiteX3" fmla="*/ 243249 w 1297944"/>
                    <a:gd name="connsiteY3" fmla="*/ 2975577 h 6664386"/>
                    <a:gd name="connsiteX4" fmla="*/ 102460 w 1297944"/>
                    <a:gd name="connsiteY4" fmla="*/ 1706410 h 6664386"/>
                    <a:gd name="connsiteX5" fmla="*/ 1297944 w 1297944"/>
                    <a:gd name="connsiteY5" fmla="*/ 0 h 6664386"/>
                    <a:gd name="connsiteX0" fmla="*/ 360722 w 1262617"/>
                    <a:gd name="connsiteY0" fmla="*/ 6664386 h 6664386"/>
                    <a:gd name="connsiteX1" fmla="*/ 1073054 w 1262617"/>
                    <a:gd name="connsiteY1" fmla="*/ 5383797 h 6664386"/>
                    <a:gd name="connsiteX2" fmla="*/ 1037435 w 1262617"/>
                    <a:gd name="connsiteY2" fmla="*/ 4406100 h 6664386"/>
                    <a:gd name="connsiteX3" fmla="*/ 254806 w 1262617"/>
                    <a:gd name="connsiteY3" fmla="*/ 3069346 h 6664386"/>
                    <a:gd name="connsiteX4" fmla="*/ 67133 w 1262617"/>
                    <a:gd name="connsiteY4" fmla="*/ 1706410 h 6664386"/>
                    <a:gd name="connsiteX5" fmla="*/ 1262617 w 1262617"/>
                    <a:gd name="connsiteY5" fmla="*/ 0 h 6664386"/>
                    <a:gd name="connsiteX0" fmla="*/ 369483 w 1271378"/>
                    <a:gd name="connsiteY0" fmla="*/ 6664386 h 6664386"/>
                    <a:gd name="connsiteX1" fmla="*/ 1081815 w 1271378"/>
                    <a:gd name="connsiteY1" fmla="*/ 5383797 h 6664386"/>
                    <a:gd name="connsiteX2" fmla="*/ 1046196 w 1271378"/>
                    <a:gd name="connsiteY2" fmla="*/ 4406100 h 6664386"/>
                    <a:gd name="connsiteX3" fmla="*/ 263567 w 1271378"/>
                    <a:gd name="connsiteY3" fmla="*/ 3069346 h 6664386"/>
                    <a:gd name="connsiteX4" fmla="*/ 75894 w 1271378"/>
                    <a:gd name="connsiteY4" fmla="*/ 1706410 h 6664386"/>
                    <a:gd name="connsiteX5" fmla="*/ 1271378 w 1271378"/>
                    <a:gd name="connsiteY5" fmla="*/ 0 h 6664386"/>
                    <a:gd name="connsiteX0" fmla="*/ 390276 w 1292171"/>
                    <a:gd name="connsiteY0" fmla="*/ 6664386 h 6664386"/>
                    <a:gd name="connsiteX1" fmla="*/ 1102608 w 1292171"/>
                    <a:gd name="connsiteY1" fmla="*/ 5383797 h 6664386"/>
                    <a:gd name="connsiteX2" fmla="*/ 1066989 w 1292171"/>
                    <a:gd name="connsiteY2" fmla="*/ 4406100 h 6664386"/>
                    <a:gd name="connsiteX3" fmla="*/ 284360 w 1292171"/>
                    <a:gd name="connsiteY3" fmla="*/ 3069346 h 6664386"/>
                    <a:gd name="connsiteX4" fmla="*/ 96687 w 1292171"/>
                    <a:gd name="connsiteY4" fmla="*/ 1706410 h 6664386"/>
                    <a:gd name="connsiteX5" fmla="*/ 1292171 w 1292171"/>
                    <a:gd name="connsiteY5" fmla="*/ 0 h 6664386"/>
                    <a:gd name="connsiteX0" fmla="*/ 362824 w 1174566"/>
                    <a:gd name="connsiteY0" fmla="*/ 6662654 h 6662654"/>
                    <a:gd name="connsiteX1" fmla="*/ 1075156 w 1174566"/>
                    <a:gd name="connsiteY1" fmla="*/ 5382065 h 6662654"/>
                    <a:gd name="connsiteX2" fmla="*/ 1039537 w 1174566"/>
                    <a:gd name="connsiteY2" fmla="*/ 4404368 h 6662654"/>
                    <a:gd name="connsiteX3" fmla="*/ 256908 w 1174566"/>
                    <a:gd name="connsiteY3" fmla="*/ 3067614 h 6662654"/>
                    <a:gd name="connsiteX4" fmla="*/ 69235 w 1174566"/>
                    <a:gd name="connsiteY4" fmla="*/ 1704678 h 6662654"/>
                    <a:gd name="connsiteX5" fmla="*/ 1174566 w 1174566"/>
                    <a:gd name="connsiteY5" fmla="*/ 0 h 6662654"/>
                    <a:gd name="connsiteX0" fmla="*/ 357530 w 1169272"/>
                    <a:gd name="connsiteY0" fmla="*/ 6662654 h 6662654"/>
                    <a:gd name="connsiteX1" fmla="*/ 1069862 w 1169272"/>
                    <a:gd name="connsiteY1" fmla="*/ 5382065 h 6662654"/>
                    <a:gd name="connsiteX2" fmla="*/ 1034243 w 1169272"/>
                    <a:gd name="connsiteY2" fmla="*/ 4404368 h 6662654"/>
                    <a:gd name="connsiteX3" fmla="*/ 251614 w 1169272"/>
                    <a:gd name="connsiteY3" fmla="*/ 3067614 h 6662654"/>
                    <a:gd name="connsiteX4" fmla="*/ 70876 w 1169272"/>
                    <a:gd name="connsiteY4" fmla="*/ 1808703 h 6662654"/>
                    <a:gd name="connsiteX5" fmla="*/ 1169272 w 1169272"/>
                    <a:gd name="connsiteY5" fmla="*/ 0 h 6662654"/>
                    <a:gd name="connsiteX0" fmla="*/ 357530 w 1169272"/>
                    <a:gd name="connsiteY0" fmla="*/ 6662654 h 6662654"/>
                    <a:gd name="connsiteX1" fmla="*/ 1069862 w 1169272"/>
                    <a:gd name="connsiteY1" fmla="*/ 5382065 h 6662654"/>
                    <a:gd name="connsiteX2" fmla="*/ 1034243 w 1169272"/>
                    <a:gd name="connsiteY2" fmla="*/ 4404368 h 6662654"/>
                    <a:gd name="connsiteX3" fmla="*/ 251614 w 1169272"/>
                    <a:gd name="connsiteY3" fmla="*/ 3067614 h 6662654"/>
                    <a:gd name="connsiteX4" fmla="*/ 70876 w 1169272"/>
                    <a:gd name="connsiteY4" fmla="*/ 1808703 h 6662654"/>
                    <a:gd name="connsiteX5" fmla="*/ 1169272 w 1169272"/>
                    <a:gd name="connsiteY5" fmla="*/ 0 h 6662654"/>
                    <a:gd name="connsiteX0" fmla="*/ 382161 w 1193903"/>
                    <a:gd name="connsiteY0" fmla="*/ 6662654 h 6662654"/>
                    <a:gd name="connsiteX1" fmla="*/ 1094493 w 1193903"/>
                    <a:gd name="connsiteY1" fmla="*/ 5382065 h 6662654"/>
                    <a:gd name="connsiteX2" fmla="*/ 1058874 w 1193903"/>
                    <a:gd name="connsiteY2" fmla="*/ 4404368 h 6662654"/>
                    <a:gd name="connsiteX3" fmla="*/ 276245 w 1193903"/>
                    <a:gd name="connsiteY3" fmla="*/ 3067614 h 6662654"/>
                    <a:gd name="connsiteX4" fmla="*/ 95507 w 1193903"/>
                    <a:gd name="connsiteY4" fmla="*/ 1808703 h 6662654"/>
                    <a:gd name="connsiteX5" fmla="*/ 1193903 w 1193903"/>
                    <a:gd name="connsiteY5" fmla="*/ 0 h 6662654"/>
                    <a:gd name="connsiteX0" fmla="*/ 351258 w 1163000"/>
                    <a:gd name="connsiteY0" fmla="*/ 6662654 h 6662654"/>
                    <a:gd name="connsiteX1" fmla="*/ 1063590 w 1163000"/>
                    <a:gd name="connsiteY1" fmla="*/ 5382065 h 6662654"/>
                    <a:gd name="connsiteX2" fmla="*/ 1027971 w 1163000"/>
                    <a:gd name="connsiteY2" fmla="*/ 4404368 h 6662654"/>
                    <a:gd name="connsiteX3" fmla="*/ 266149 w 1163000"/>
                    <a:gd name="connsiteY3" fmla="*/ 3067614 h 6662654"/>
                    <a:gd name="connsiteX4" fmla="*/ 64604 w 1163000"/>
                    <a:gd name="connsiteY4" fmla="*/ 1808703 h 6662654"/>
                    <a:gd name="connsiteX5" fmla="*/ 1163000 w 1163000"/>
                    <a:gd name="connsiteY5" fmla="*/ 0 h 6662654"/>
                    <a:gd name="connsiteX0" fmla="*/ 351258 w 1163000"/>
                    <a:gd name="connsiteY0" fmla="*/ 6662654 h 6662654"/>
                    <a:gd name="connsiteX1" fmla="*/ 1063590 w 1163000"/>
                    <a:gd name="connsiteY1" fmla="*/ 5382065 h 6662654"/>
                    <a:gd name="connsiteX2" fmla="*/ 1027971 w 1163000"/>
                    <a:gd name="connsiteY2" fmla="*/ 4404368 h 6662654"/>
                    <a:gd name="connsiteX3" fmla="*/ 266149 w 1163000"/>
                    <a:gd name="connsiteY3" fmla="*/ 3067614 h 6662654"/>
                    <a:gd name="connsiteX4" fmla="*/ 64604 w 1163000"/>
                    <a:gd name="connsiteY4" fmla="*/ 1808703 h 6662654"/>
                    <a:gd name="connsiteX5" fmla="*/ 1163000 w 1163000"/>
                    <a:gd name="connsiteY5" fmla="*/ 0 h 6662654"/>
                    <a:gd name="connsiteX0" fmla="*/ 351258 w 1163000"/>
                    <a:gd name="connsiteY0" fmla="*/ 6662654 h 6662654"/>
                    <a:gd name="connsiteX1" fmla="*/ 1015045 w 1163000"/>
                    <a:gd name="connsiteY1" fmla="*/ 5368195 h 6662654"/>
                    <a:gd name="connsiteX2" fmla="*/ 1027971 w 1163000"/>
                    <a:gd name="connsiteY2" fmla="*/ 4404368 h 6662654"/>
                    <a:gd name="connsiteX3" fmla="*/ 266149 w 1163000"/>
                    <a:gd name="connsiteY3" fmla="*/ 3067614 h 6662654"/>
                    <a:gd name="connsiteX4" fmla="*/ 64604 w 1163000"/>
                    <a:gd name="connsiteY4" fmla="*/ 1808703 h 6662654"/>
                    <a:gd name="connsiteX5" fmla="*/ 1163000 w 1163000"/>
                    <a:gd name="connsiteY5" fmla="*/ 0 h 6662654"/>
                    <a:gd name="connsiteX0" fmla="*/ 351258 w 1163000"/>
                    <a:gd name="connsiteY0" fmla="*/ 6662654 h 6662654"/>
                    <a:gd name="connsiteX1" fmla="*/ 1015045 w 1163000"/>
                    <a:gd name="connsiteY1" fmla="*/ 5368195 h 6662654"/>
                    <a:gd name="connsiteX2" fmla="*/ 1007166 w 1163000"/>
                    <a:gd name="connsiteY2" fmla="*/ 4404368 h 6662654"/>
                    <a:gd name="connsiteX3" fmla="*/ 266149 w 1163000"/>
                    <a:gd name="connsiteY3" fmla="*/ 3067614 h 6662654"/>
                    <a:gd name="connsiteX4" fmla="*/ 64604 w 1163000"/>
                    <a:gd name="connsiteY4" fmla="*/ 1808703 h 6662654"/>
                    <a:gd name="connsiteX5" fmla="*/ 1163000 w 1163000"/>
                    <a:gd name="connsiteY5" fmla="*/ 0 h 6662654"/>
                    <a:gd name="connsiteX0" fmla="*/ 346320 w 1158062"/>
                    <a:gd name="connsiteY0" fmla="*/ 6662654 h 6662654"/>
                    <a:gd name="connsiteX1" fmla="*/ 1010107 w 1158062"/>
                    <a:gd name="connsiteY1" fmla="*/ 5368195 h 6662654"/>
                    <a:gd name="connsiteX2" fmla="*/ 1002228 w 1158062"/>
                    <a:gd name="connsiteY2" fmla="*/ 4404368 h 6662654"/>
                    <a:gd name="connsiteX3" fmla="*/ 261211 w 1158062"/>
                    <a:gd name="connsiteY3" fmla="*/ 3067614 h 6662654"/>
                    <a:gd name="connsiteX4" fmla="*/ 59666 w 1158062"/>
                    <a:gd name="connsiteY4" fmla="*/ 1808703 h 6662654"/>
                    <a:gd name="connsiteX5" fmla="*/ 1158062 w 1158062"/>
                    <a:gd name="connsiteY5" fmla="*/ 0 h 6662654"/>
                    <a:gd name="connsiteX0" fmla="*/ 318915 w 1130657"/>
                    <a:gd name="connsiteY0" fmla="*/ 6662654 h 6662654"/>
                    <a:gd name="connsiteX1" fmla="*/ 982702 w 1130657"/>
                    <a:gd name="connsiteY1" fmla="*/ 5368195 h 6662654"/>
                    <a:gd name="connsiteX2" fmla="*/ 974823 w 1130657"/>
                    <a:gd name="connsiteY2" fmla="*/ 4404368 h 6662654"/>
                    <a:gd name="connsiteX3" fmla="*/ 233806 w 1130657"/>
                    <a:gd name="connsiteY3" fmla="*/ 3067614 h 6662654"/>
                    <a:gd name="connsiteX4" fmla="*/ 66936 w 1130657"/>
                    <a:gd name="connsiteY4" fmla="*/ 1801768 h 6662654"/>
                    <a:gd name="connsiteX5" fmla="*/ 1130657 w 1130657"/>
                    <a:gd name="connsiteY5" fmla="*/ 0 h 6662654"/>
                    <a:gd name="connsiteX0" fmla="*/ 323261 w 1135003"/>
                    <a:gd name="connsiteY0" fmla="*/ 6662654 h 6662654"/>
                    <a:gd name="connsiteX1" fmla="*/ 987048 w 1135003"/>
                    <a:gd name="connsiteY1" fmla="*/ 5368195 h 6662654"/>
                    <a:gd name="connsiteX2" fmla="*/ 979169 w 1135003"/>
                    <a:gd name="connsiteY2" fmla="*/ 4404368 h 6662654"/>
                    <a:gd name="connsiteX3" fmla="*/ 238152 w 1135003"/>
                    <a:gd name="connsiteY3" fmla="*/ 3067614 h 6662654"/>
                    <a:gd name="connsiteX4" fmla="*/ 71282 w 1135003"/>
                    <a:gd name="connsiteY4" fmla="*/ 1801768 h 6662654"/>
                    <a:gd name="connsiteX5" fmla="*/ 1135003 w 1135003"/>
                    <a:gd name="connsiteY5" fmla="*/ 0 h 6662654"/>
                    <a:gd name="connsiteX0" fmla="*/ 316765 w 1128507"/>
                    <a:gd name="connsiteY0" fmla="*/ 6662654 h 6662654"/>
                    <a:gd name="connsiteX1" fmla="*/ 980552 w 1128507"/>
                    <a:gd name="connsiteY1" fmla="*/ 5368195 h 6662654"/>
                    <a:gd name="connsiteX2" fmla="*/ 972673 w 1128507"/>
                    <a:gd name="connsiteY2" fmla="*/ 4404368 h 6662654"/>
                    <a:gd name="connsiteX3" fmla="*/ 252463 w 1128507"/>
                    <a:gd name="connsiteY3" fmla="*/ 3053744 h 6662654"/>
                    <a:gd name="connsiteX4" fmla="*/ 64786 w 1128507"/>
                    <a:gd name="connsiteY4" fmla="*/ 1801768 h 6662654"/>
                    <a:gd name="connsiteX5" fmla="*/ 1128507 w 1128507"/>
                    <a:gd name="connsiteY5" fmla="*/ 0 h 6662654"/>
                    <a:gd name="connsiteX0" fmla="*/ 316765 w 1128507"/>
                    <a:gd name="connsiteY0" fmla="*/ 6662654 h 6662654"/>
                    <a:gd name="connsiteX1" fmla="*/ 980552 w 1128507"/>
                    <a:gd name="connsiteY1" fmla="*/ 5368195 h 6662654"/>
                    <a:gd name="connsiteX2" fmla="*/ 972673 w 1128507"/>
                    <a:gd name="connsiteY2" fmla="*/ 4404368 h 6662654"/>
                    <a:gd name="connsiteX3" fmla="*/ 252463 w 1128507"/>
                    <a:gd name="connsiteY3" fmla="*/ 3053744 h 6662654"/>
                    <a:gd name="connsiteX4" fmla="*/ 64786 w 1128507"/>
                    <a:gd name="connsiteY4" fmla="*/ 1801768 h 6662654"/>
                    <a:gd name="connsiteX5" fmla="*/ 1128507 w 1128507"/>
                    <a:gd name="connsiteY5" fmla="*/ 0 h 6662654"/>
                    <a:gd name="connsiteX0" fmla="*/ 316765 w 1128507"/>
                    <a:gd name="connsiteY0" fmla="*/ 6662654 h 6662654"/>
                    <a:gd name="connsiteX1" fmla="*/ 980552 w 1128507"/>
                    <a:gd name="connsiteY1" fmla="*/ 5368195 h 6662654"/>
                    <a:gd name="connsiteX2" fmla="*/ 1000415 w 1128507"/>
                    <a:gd name="connsiteY2" fmla="*/ 4404368 h 6662654"/>
                    <a:gd name="connsiteX3" fmla="*/ 252463 w 1128507"/>
                    <a:gd name="connsiteY3" fmla="*/ 3053744 h 6662654"/>
                    <a:gd name="connsiteX4" fmla="*/ 64786 w 1128507"/>
                    <a:gd name="connsiteY4" fmla="*/ 1801768 h 6662654"/>
                    <a:gd name="connsiteX5" fmla="*/ 1128507 w 1128507"/>
                    <a:gd name="connsiteY5" fmla="*/ 0 h 6662654"/>
                    <a:gd name="connsiteX0" fmla="*/ 320343 w 1180632"/>
                    <a:gd name="connsiteY0" fmla="*/ 6655721 h 6655721"/>
                    <a:gd name="connsiteX1" fmla="*/ 984130 w 1180632"/>
                    <a:gd name="connsiteY1" fmla="*/ 5361262 h 6655721"/>
                    <a:gd name="connsiteX2" fmla="*/ 1003993 w 1180632"/>
                    <a:gd name="connsiteY2" fmla="*/ 4397435 h 6655721"/>
                    <a:gd name="connsiteX3" fmla="*/ 256041 w 1180632"/>
                    <a:gd name="connsiteY3" fmla="*/ 3046811 h 6655721"/>
                    <a:gd name="connsiteX4" fmla="*/ 68364 w 1180632"/>
                    <a:gd name="connsiteY4" fmla="*/ 1794835 h 6655721"/>
                    <a:gd name="connsiteX5" fmla="*/ 1180632 w 1180632"/>
                    <a:gd name="connsiteY5" fmla="*/ 0 h 6655721"/>
                    <a:gd name="connsiteX0" fmla="*/ 320343 w 1180632"/>
                    <a:gd name="connsiteY0" fmla="*/ 6655721 h 6655721"/>
                    <a:gd name="connsiteX1" fmla="*/ 991067 w 1180632"/>
                    <a:gd name="connsiteY1" fmla="*/ 5430612 h 6655721"/>
                    <a:gd name="connsiteX2" fmla="*/ 1003993 w 1180632"/>
                    <a:gd name="connsiteY2" fmla="*/ 4397435 h 6655721"/>
                    <a:gd name="connsiteX3" fmla="*/ 256041 w 1180632"/>
                    <a:gd name="connsiteY3" fmla="*/ 3046811 h 6655721"/>
                    <a:gd name="connsiteX4" fmla="*/ 68364 w 1180632"/>
                    <a:gd name="connsiteY4" fmla="*/ 1794835 h 6655721"/>
                    <a:gd name="connsiteX5" fmla="*/ 1180632 w 1180632"/>
                    <a:gd name="connsiteY5" fmla="*/ 0 h 6655721"/>
                    <a:gd name="connsiteX0" fmla="*/ 334215 w 1180632"/>
                    <a:gd name="connsiteY0" fmla="*/ 6655723 h 6655723"/>
                    <a:gd name="connsiteX1" fmla="*/ 991067 w 1180632"/>
                    <a:gd name="connsiteY1" fmla="*/ 5430612 h 6655723"/>
                    <a:gd name="connsiteX2" fmla="*/ 1003993 w 1180632"/>
                    <a:gd name="connsiteY2" fmla="*/ 4397435 h 6655723"/>
                    <a:gd name="connsiteX3" fmla="*/ 256041 w 1180632"/>
                    <a:gd name="connsiteY3" fmla="*/ 3046811 h 6655723"/>
                    <a:gd name="connsiteX4" fmla="*/ 68364 w 1180632"/>
                    <a:gd name="connsiteY4" fmla="*/ 1794835 h 6655723"/>
                    <a:gd name="connsiteX5" fmla="*/ 1180632 w 1180632"/>
                    <a:gd name="connsiteY5" fmla="*/ 0 h 6655723"/>
                    <a:gd name="connsiteX0" fmla="*/ 334215 w 1180632"/>
                    <a:gd name="connsiteY0" fmla="*/ 6655723 h 6655723"/>
                    <a:gd name="connsiteX1" fmla="*/ 991067 w 1180632"/>
                    <a:gd name="connsiteY1" fmla="*/ 5430612 h 6655723"/>
                    <a:gd name="connsiteX2" fmla="*/ 1003993 w 1180632"/>
                    <a:gd name="connsiteY2" fmla="*/ 4397435 h 6655723"/>
                    <a:gd name="connsiteX3" fmla="*/ 256041 w 1180632"/>
                    <a:gd name="connsiteY3" fmla="*/ 3046811 h 6655723"/>
                    <a:gd name="connsiteX4" fmla="*/ 68364 w 1180632"/>
                    <a:gd name="connsiteY4" fmla="*/ 1794835 h 6655723"/>
                    <a:gd name="connsiteX5" fmla="*/ 1180632 w 1180632"/>
                    <a:gd name="connsiteY5" fmla="*/ 0 h 6655723"/>
                    <a:gd name="connsiteX0" fmla="*/ 332170 w 1178587"/>
                    <a:gd name="connsiteY0" fmla="*/ 6655723 h 6655723"/>
                    <a:gd name="connsiteX1" fmla="*/ 989022 w 1178587"/>
                    <a:gd name="connsiteY1" fmla="*/ 5430612 h 6655723"/>
                    <a:gd name="connsiteX2" fmla="*/ 1001948 w 1178587"/>
                    <a:gd name="connsiteY2" fmla="*/ 4397435 h 6655723"/>
                    <a:gd name="connsiteX3" fmla="*/ 260931 w 1178587"/>
                    <a:gd name="connsiteY3" fmla="*/ 3026006 h 6655723"/>
                    <a:gd name="connsiteX4" fmla="*/ 66319 w 1178587"/>
                    <a:gd name="connsiteY4" fmla="*/ 1794835 h 6655723"/>
                    <a:gd name="connsiteX5" fmla="*/ 1178587 w 1178587"/>
                    <a:gd name="connsiteY5" fmla="*/ 0 h 6655723"/>
                    <a:gd name="connsiteX0" fmla="*/ 321427 w 1167844"/>
                    <a:gd name="connsiteY0" fmla="*/ 6655723 h 6655723"/>
                    <a:gd name="connsiteX1" fmla="*/ 978279 w 1167844"/>
                    <a:gd name="connsiteY1" fmla="*/ 5430612 h 6655723"/>
                    <a:gd name="connsiteX2" fmla="*/ 991205 w 1167844"/>
                    <a:gd name="connsiteY2" fmla="*/ 4397435 h 6655723"/>
                    <a:gd name="connsiteX3" fmla="*/ 250188 w 1167844"/>
                    <a:gd name="connsiteY3" fmla="*/ 3026006 h 6655723"/>
                    <a:gd name="connsiteX4" fmla="*/ 69448 w 1167844"/>
                    <a:gd name="connsiteY4" fmla="*/ 1787900 h 6655723"/>
                    <a:gd name="connsiteX5" fmla="*/ 1167844 w 1167844"/>
                    <a:gd name="connsiteY5" fmla="*/ 0 h 6655723"/>
                    <a:gd name="connsiteX0" fmla="*/ 321427 w 1167844"/>
                    <a:gd name="connsiteY0" fmla="*/ 6655723 h 6655723"/>
                    <a:gd name="connsiteX1" fmla="*/ 978279 w 1167844"/>
                    <a:gd name="connsiteY1" fmla="*/ 5430612 h 6655723"/>
                    <a:gd name="connsiteX2" fmla="*/ 991205 w 1167844"/>
                    <a:gd name="connsiteY2" fmla="*/ 4397435 h 6655723"/>
                    <a:gd name="connsiteX3" fmla="*/ 250188 w 1167844"/>
                    <a:gd name="connsiteY3" fmla="*/ 3026006 h 6655723"/>
                    <a:gd name="connsiteX4" fmla="*/ 69448 w 1167844"/>
                    <a:gd name="connsiteY4" fmla="*/ 1787900 h 6655723"/>
                    <a:gd name="connsiteX5" fmla="*/ 1167844 w 1167844"/>
                    <a:gd name="connsiteY5" fmla="*/ 0 h 6655723"/>
                    <a:gd name="connsiteX0" fmla="*/ 346035 w 1192452"/>
                    <a:gd name="connsiteY0" fmla="*/ 6655723 h 6655723"/>
                    <a:gd name="connsiteX1" fmla="*/ 1002887 w 1192452"/>
                    <a:gd name="connsiteY1" fmla="*/ 5430612 h 6655723"/>
                    <a:gd name="connsiteX2" fmla="*/ 1015813 w 1192452"/>
                    <a:gd name="connsiteY2" fmla="*/ 4397435 h 6655723"/>
                    <a:gd name="connsiteX3" fmla="*/ 274796 w 1192452"/>
                    <a:gd name="connsiteY3" fmla="*/ 3026006 h 6655723"/>
                    <a:gd name="connsiteX4" fmla="*/ 94056 w 1192452"/>
                    <a:gd name="connsiteY4" fmla="*/ 1787900 h 6655723"/>
                    <a:gd name="connsiteX5" fmla="*/ 1192452 w 1192452"/>
                    <a:gd name="connsiteY5" fmla="*/ 0 h 6655723"/>
                    <a:gd name="connsiteX0" fmla="*/ 343221 w 1189638"/>
                    <a:gd name="connsiteY0" fmla="*/ 6655723 h 6655723"/>
                    <a:gd name="connsiteX1" fmla="*/ 1000073 w 1189638"/>
                    <a:gd name="connsiteY1" fmla="*/ 5430612 h 6655723"/>
                    <a:gd name="connsiteX2" fmla="*/ 1012999 w 1189638"/>
                    <a:gd name="connsiteY2" fmla="*/ 4397435 h 6655723"/>
                    <a:gd name="connsiteX3" fmla="*/ 271982 w 1189638"/>
                    <a:gd name="connsiteY3" fmla="*/ 3026006 h 6655723"/>
                    <a:gd name="connsiteX4" fmla="*/ 91242 w 1189638"/>
                    <a:gd name="connsiteY4" fmla="*/ 1787900 h 6655723"/>
                    <a:gd name="connsiteX5" fmla="*/ 1189638 w 1189638"/>
                    <a:gd name="connsiteY5" fmla="*/ 0 h 6655723"/>
                    <a:gd name="connsiteX0" fmla="*/ 343219 w 1189636"/>
                    <a:gd name="connsiteY0" fmla="*/ 6655723 h 6655723"/>
                    <a:gd name="connsiteX1" fmla="*/ 1000071 w 1189636"/>
                    <a:gd name="connsiteY1" fmla="*/ 5430612 h 6655723"/>
                    <a:gd name="connsiteX2" fmla="*/ 1012997 w 1189636"/>
                    <a:gd name="connsiteY2" fmla="*/ 4397435 h 6655723"/>
                    <a:gd name="connsiteX3" fmla="*/ 271980 w 1189636"/>
                    <a:gd name="connsiteY3" fmla="*/ 3026006 h 6655723"/>
                    <a:gd name="connsiteX4" fmla="*/ 91242 w 1189636"/>
                    <a:gd name="connsiteY4" fmla="*/ 1787900 h 6655723"/>
                    <a:gd name="connsiteX5" fmla="*/ 1189636 w 1189636"/>
                    <a:gd name="connsiteY5" fmla="*/ 0 h 6655723"/>
                    <a:gd name="connsiteX0" fmla="*/ 327876 w 1174293"/>
                    <a:gd name="connsiteY0" fmla="*/ 6655723 h 6655723"/>
                    <a:gd name="connsiteX1" fmla="*/ 984728 w 1174293"/>
                    <a:gd name="connsiteY1" fmla="*/ 5430612 h 6655723"/>
                    <a:gd name="connsiteX2" fmla="*/ 997654 w 1174293"/>
                    <a:gd name="connsiteY2" fmla="*/ 4397435 h 6655723"/>
                    <a:gd name="connsiteX3" fmla="*/ 256637 w 1174293"/>
                    <a:gd name="connsiteY3" fmla="*/ 3026006 h 6655723"/>
                    <a:gd name="connsiteX4" fmla="*/ 75899 w 1174293"/>
                    <a:gd name="connsiteY4" fmla="*/ 1787900 h 6655723"/>
                    <a:gd name="connsiteX5" fmla="*/ 1174293 w 1174293"/>
                    <a:gd name="connsiteY5" fmla="*/ 0 h 6655723"/>
                    <a:gd name="connsiteX0" fmla="*/ 327876 w 1174293"/>
                    <a:gd name="connsiteY0" fmla="*/ 6655723 h 6655723"/>
                    <a:gd name="connsiteX1" fmla="*/ 984728 w 1174293"/>
                    <a:gd name="connsiteY1" fmla="*/ 5430612 h 6655723"/>
                    <a:gd name="connsiteX2" fmla="*/ 960148 w 1174293"/>
                    <a:gd name="connsiteY2" fmla="*/ 4388058 h 6655723"/>
                    <a:gd name="connsiteX3" fmla="*/ 256637 w 1174293"/>
                    <a:gd name="connsiteY3" fmla="*/ 3026006 h 6655723"/>
                    <a:gd name="connsiteX4" fmla="*/ 75899 w 1174293"/>
                    <a:gd name="connsiteY4" fmla="*/ 1787900 h 6655723"/>
                    <a:gd name="connsiteX5" fmla="*/ 1174293 w 1174293"/>
                    <a:gd name="connsiteY5" fmla="*/ 0 h 6655723"/>
                    <a:gd name="connsiteX0" fmla="*/ 330026 w 1176443"/>
                    <a:gd name="connsiteY0" fmla="*/ 6655723 h 6655723"/>
                    <a:gd name="connsiteX1" fmla="*/ 986878 w 1176443"/>
                    <a:gd name="connsiteY1" fmla="*/ 5430612 h 6655723"/>
                    <a:gd name="connsiteX2" fmla="*/ 962298 w 1176443"/>
                    <a:gd name="connsiteY2" fmla="*/ 4388058 h 6655723"/>
                    <a:gd name="connsiteX3" fmla="*/ 249412 w 1176443"/>
                    <a:gd name="connsiteY3" fmla="*/ 3082266 h 6655723"/>
                    <a:gd name="connsiteX4" fmla="*/ 78049 w 1176443"/>
                    <a:gd name="connsiteY4" fmla="*/ 1787900 h 6655723"/>
                    <a:gd name="connsiteX5" fmla="*/ 1176443 w 1176443"/>
                    <a:gd name="connsiteY5" fmla="*/ 0 h 6655723"/>
                    <a:gd name="connsiteX0" fmla="*/ 351992 w 1198409"/>
                    <a:gd name="connsiteY0" fmla="*/ 6655723 h 6655723"/>
                    <a:gd name="connsiteX1" fmla="*/ 1008844 w 1198409"/>
                    <a:gd name="connsiteY1" fmla="*/ 5430612 h 6655723"/>
                    <a:gd name="connsiteX2" fmla="*/ 984264 w 1198409"/>
                    <a:gd name="connsiteY2" fmla="*/ 4388058 h 6655723"/>
                    <a:gd name="connsiteX3" fmla="*/ 271378 w 1198409"/>
                    <a:gd name="connsiteY3" fmla="*/ 3082266 h 6655723"/>
                    <a:gd name="connsiteX4" fmla="*/ 71885 w 1198409"/>
                    <a:gd name="connsiteY4" fmla="*/ 1741016 h 6655723"/>
                    <a:gd name="connsiteX5" fmla="*/ 1198409 w 1198409"/>
                    <a:gd name="connsiteY5" fmla="*/ 0 h 6655723"/>
                    <a:gd name="connsiteX0" fmla="*/ 351992 w 1142148"/>
                    <a:gd name="connsiteY0" fmla="*/ 6693230 h 6693230"/>
                    <a:gd name="connsiteX1" fmla="*/ 1008844 w 1142148"/>
                    <a:gd name="connsiteY1" fmla="*/ 5468119 h 6693230"/>
                    <a:gd name="connsiteX2" fmla="*/ 984264 w 1142148"/>
                    <a:gd name="connsiteY2" fmla="*/ 4425565 h 6693230"/>
                    <a:gd name="connsiteX3" fmla="*/ 271378 w 1142148"/>
                    <a:gd name="connsiteY3" fmla="*/ 3119773 h 6693230"/>
                    <a:gd name="connsiteX4" fmla="*/ 71885 w 1142148"/>
                    <a:gd name="connsiteY4" fmla="*/ 1778523 h 6693230"/>
                    <a:gd name="connsiteX5" fmla="*/ 1142148 w 1142148"/>
                    <a:gd name="connsiteY5" fmla="*/ 0 h 6693230"/>
                    <a:gd name="connsiteX0" fmla="*/ 351992 w 1142148"/>
                    <a:gd name="connsiteY0" fmla="*/ 6646345 h 6646345"/>
                    <a:gd name="connsiteX1" fmla="*/ 1008844 w 1142148"/>
                    <a:gd name="connsiteY1" fmla="*/ 5421234 h 6646345"/>
                    <a:gd name="connsiteX2" fmla="*/ 984264 w 1142148"/>
                    <a:gd name="connsiteY2" fmla="*/ 4378680 h 6646345"/>
                    <a:gd name="connsiteX3" fmla="*/ 271378 w 1142148"/>
                    <a:gd name="connsiteY3" fmla="*/ 3072888 h 6646345"/>
                    <a:gd name="connsiteX4" fmla="*/ 71885 w 1142148"/>
                    <a:gd name="connsiteY4" fmla="*/ 1731638 h 6646345"/>
                    <a:gd name="connsiteX5" fmla="*/ 1142148 w 1142148"/>
                    <a:gd name="connsiteY5" fmla="*/ 0 h 6646345"/>
                    <a:gd name="connsiteX0" fmla="*/ 295730 w 1142148"/>
                    <a:gd name="connsiteY0" fmla="*/ 6655724 h 6655724"/>
                    <a:gd name="connsiteX1" fmla="*/ 1008844 w 1142148"/>
                    <a:gd name="connsiteY1" fmla="*/ 5421234 h 6655724"/>
                    <a:gd name="connsiteX2" fmla="*/ 984264 w 1142148"/>
                    <a:gd name="connsiteY2" fmla="*/ 4378680 h 6655724"/>
                    <a:gd name="connsiteX3" fmla="*/ 271378 w 1142148"/>
                    <a:gd name="connsiteY3" fmla="*/ 3072888 h 6655724"/>
                    <a:gd name="connsiteX4" fmla="*/ 71885 w 1142148"/>
                    <a:gd name="connsiteY4" fmla="*/ 1731638 h 6655724"/>
                    <a:gd name="connsiteX5" fmla="*/ 1142148 w 1142148"/>
                    <a:gd name="connsiteY5" fmla="*/ 0 h 6655724"/>
                    <a:gd name="connsiteX0" fmla="*/ 295730 w 1142148"/>
                    <a:gd name="connsiteY0" fmla="*/ 6655724 h 6655724"/>
                    <a:gd name="connsiteX1" fmla="*/ 990092 w 1142148"/>
                    <a:gd name="connsiteY1" fmla="*/ 5402480 h 6655724"/>
                    <a:gd name="connsiteX2" fmla="*/ 984264 w 1142148"/>
                    <a:gd name="connsiteY2" fmla="*/ 4378680 h 6655724"/>
                    <a:gd name="connsiteX3" fmla="*/ 271378 w 1142148"/>
                    <a:gd name="connsiteY3" fmla="*/ 3072888 h 6655724"/>
                    <a:gd name="connsiteX4" fmla="*/ 71885 w 1142148"/>
                    <a:gd name="connsiteY4" fmla="*/ 1731638 h 6655724"/>
                    <a:gd name="connsiteX5" fmla="*/ 1142148 w 1142148"/>
                    <a:gd name="connsiteY5" fmla="*/ 0 h 6655724"/>
                    <a:gd name="connsiteX0" fmla="*/ 295730 w 1142148"/>
                    <a:gd name="connsiteY0" fmla="*/ 6655724 h 6655724"/>
                    <a:gd name="connsiteX1" fmla="*/ 990092 w 1142148"/>
                    <a:gd name="connsiteY1" fmla="*/ 5402480 h 6655724"/>
                    <a:gd name="connsiteX2" fmla="*/ 984264 w 1142148"/>
                    <a:gd name="connsiteY2" fmla="*/ 4378680 h 6655724"/>
                    <a:gd name="connsiteX3" fmla="*/ 271378 w 1142148"/>
                    <a:gd name="connsiteY3" fmla="*/ 3072888 h 6655724"/>
                    <a:gd name="connsiteX4" fmla="*/ 71885 w 1142148"/>
                    <a:gd name="connsiteY4" fmla="*/ 1731638 h 6655724"/>
                    <a:gd name="connsiteX5" fmla="*/ 1142148 w 1142148"/>
                    <a:gd name="connsiteY5" fmla="*/ 0 h 6655724"/>
                    <a:gd name="connsiteX0" fmla="*/ 295730 w 1142148"/>
                    <a:gd name="connsiteY0" fmla="*/ 6655724 h 6655724"/>
                    <a:gd name="connsiteX1" fmla="*/ 990092 w 1142148"/>
                    <a:gd name="connsiteY1" fmla="*/ 5402480 h 6655724"/>
                    <a:gd name="connsiteX2" fmla="*/ 946758 w 1142148"/>
                    <a:gd name="connsiteY2" fmla="*/ 4406810 h 6655724"/>
                    <a:gd name="connsiteX3" fmla="*/ 271378 w 1142148"/>
                    <a:gd name="connsiteY3" fmla="*/ 3072888 h 6655724"/>
                    <a:gd name="connsiteX4" fmla="*/ 71885 w 1142148"/>
                    <a:gd name="connsiteY4" fmla="*/ 1731638 h 6655724"/>
                    <a:gd name="connsiteX5" fmla="*/ 1142148 w 1142148"/>
                    <a:gd name="connsiteY5" fmla="*/ 0 h 6655724"/>
                    <a:gd name="connsiteX0" fmla="*/ 299742 w 1146160"/>
                    <a:gd name="connsiteY0" fmla="*/ 6655724 h 6655724"/>
                    <a:gd name="connsiteX1" fmla="*/ 994104 w 1146160"/>
                    <a:gd name="connsiteY1" fmla="*/ 5402480 h 6655724"/>
                    <a:gd name="connsiteX2" fmla="*/ 950770 w 1146160"/>
                    <a:gd name="connsiteY2" fmla="*/ 4406810 h 6655724"/>
                    <a:gd name="connsiteX3" fmla="*/ 256638 w 1146160"/>
                    <a:gd name="connsiteY3" fmla="*/ 3063511 h 6655724"/>
                    <a:gd name="connsiteX4" fmla="*/ 75897 w 1146160"/>
                    <a:gd name="connsiteY4" fmla="*/ 1731638 h 6655724"/>
                    <a:gd name="connsiteX5" fmla="*/ 1146160 w 1146160"/>
                    <a:gd name="connsiteY5" fmla="*/ 0 h 6655724"/>
                    <a:gd name="connsiteX0" fmla="*/ 299742 w 1146160"/>
                    <a:gd name="connsiteY0" fmla="*/ 6655724 h 6655724"/>
                    <a:gd name="connsiteX1" fmla="*/ 994104 w 1146160"/>
                    <a:gd name="connsiteY1" fmla="*/ 5402480 h 6655724"/>
                    <a:gd name="connsiteX2" fmla="*/ 950770 w 1146160"/>
                    <a:gd name="connsiteY2" fmla="*/ 4406810 h 6655724"/>
                    <a:gd name="connsiteX3" fmla="*/ 256638 w 1146160"/>
                    <a:gd name="connsiteY3" fmla="*/ 3063511 h 6655724"/>
                    <a:gd name="connsiteX4" fmla="*/ 75897 w 1146160"/>
                    <a:gd name="connsiteY4" fmla="*/ 1731638 h 6655724"/>
                    <a:gd name="connsiteX5" fmla="*/ 1146160 w 1146160"/>
                    <a:gd name="connsiteY5" fmla="*/ 0 h 6655724"/>
                    <a:gd name="connsiteX0" fmla="*/ 299742 w 1146160"/>
                    <a:gd name="connsiteY0" fmla="*/ 6655724 h 6655724"/>
                    <a:gd name="connsiteX1" fmla="*/ 994104 w 1146160"/>
                    <a:gd name="connsiteY1" fmla="*/ 5402480 h 6655724"/>
                    <a:gd name="connsiteX2" fmla="*/ 950772 w 1146160"/>
                    <a:gd name="connsiteY2" fmla="*/ 4406810 h 6655724"/>
                    <a:gd name="connsiteX3" fmla="*/ 256638 w 1146160"/>
                    <a:gd name="connsiteY3" fmla="*/ 3063511 h 6655724"/>
                    <a:gd name="connsiteX4" fmla="*/ 75897 w 1146160"/>
                    <a:gd name="connsiteY4" fmla="*/ 1731638 h 6655724"/>
                    <a:gd name="connsiteX5" fmla="*/ 1146160 w 1146160"/>
                    <a:gd name="connsiteY5" fmla="*/ 0 h 6655724"/>
                    <a:gd name="connsiteX0" fmla="*/ 299742 w 1146160"/>
                    <a:gd name="connsiteY0" fmla="*/ 6655724 h 6655724"/>
                    <a:gd name="connsiteX1" fmla="*/ 994104 w 1146160"/>
                    <a:gd name="connsiteY1" fmla="*/ 5402480 h 6655724"/>
                    <a:gd name="connsiteX2" fmla="*/ 950772 w 1146160"/>
                    <a:gd name="connsiteY2" fmla="*/ 4406810 h 6655724"/>
                    <a:gd name="connsiteX3" fmla="*/ 256638 w 1146160"/>
                    <a:gd name="connsiteY3" fmla="*/ 3063511 h 6655724"/>
                    <a:gd name="connsiteX4" fmla="*/ 75897 w 1146160"/>
                    <a:gd name="connsiteY4" fmla="*/ 1731638 h 6655724"/>
                    <a:gd name="connsiteX5" fmla="*/ 1146160 w 1146160"/>
                    <a:gd name="connsiteY5" fmla="*/ 0 h 6655724"/>
                    <a:gd name="connsiteX0" fmla="*/ 299742 w 1146160"/>
                    <a:gd name="connsiteY0" fmla="*/ 6655724 h 6655724"/>
                    <a:gd name="connsiteX1" fmla="*/ 994104 w 1146160"/>
                    <a:gd name="connsiteY1" fmla="*/ 5402480 h 6655724"/>
                    <a:gd name="connsiteX2" fmla="*/ 969528 w 1146160"/>
                    <a:gd name="connsiteY2" fmla="*/ 4350549 h 6655724"/>
                    <a:gd name="connsiteX3" fmla="*/ 256638 w 1146160"/>
                    <a:gd name="connsiteY3" fmla="*/ 3063511 h 6655724"/>
                    <a:gd name="connsiteX4" fmla="*/ 75897 w 1146160"/>
                    <a:gd name="connsiteY4" fmla="*/ 1731638 h 6655724"/>
                    <a:gd name="connsiteX5" fmla="*/ 1146160 w 1146160"/>
                    <a:gd name="connsiteY5" fmla="*/ 0 h 6655724"/>
                    <a:gd name="connsiteX0" fmla="*/ 296739 w 1143157"/>
                    <a:gd name="connsiteY0" fmla="*/ 6655724 h 6655724"/>
                    <a:gd name="connsiteX1" fmla="*/ 991101 w 1143157"/>
                    <a:gd name="connsiteY1" fmla="*/ 5402480 h 6655724"/>
                    <a:gd name="connsiteX2" fmla="*/ 966525 w 1143157"/>
                    <a:gd name="connsiteY2" fmla="*/ 4350549 h 6655724"/>
                    <a:gd name="connsiteX3" fmla="*/ 267507 w 1143157"/>
                    <a:gd name="connsiteY3" fmla="*/ 3118991 h 6655724"/>
                    <a:gd name="connsiteX4" fmla="*/ 72894 w 1143157"/>
                    <a:gd name="connsiteY4" fmla="*/ 1731638 h 6655724"/>
                    <a:gd name="connsiteX5" fmla="*/ 1143157 w 1143157"/>
                    <a:gd name="connsiteY5" fmla="*/ 0 h 6655724"/>
                    <a:gd name="connsiteX0" fmla="*/ 296739 w 1143157"/>
                    <a:gd name="connsiteY0" fmla="*/ 6655724 h 6655724"/>
                    <a:gd name="connsiteX1" fmla="*/ 991101 w 1143157"/>
                    <a:gd name="connsiteY1" fmla="*/ 5402480 h 6655724"/>
                    <a:gd name="connsiteX2" fmla="*/ 966525 w 1143157"/>
                    <a:gd name="connsiteY2" fmla="*/ 4350549 h 6655724"/>
                    <a:gd name="connsiteX3" fmla="*/ 267507 w 1143157"/>
                    <a:gd name="connsiteY3" fmla="*/ 3132861 h 6655724"/>
                    <a:gd name="connsiteX4" fmla="*/ 72894 w 1143157"/>
                    <a:gd name="connsiteY4" fmla="*/ 1731638 h 6655724"/>
                    <a:gd name="connsiteX5" fmla="*/ 1143157 w 1143157"/>
                    <a:gd name="connsiteY5" fmla="*/ 0 h 6655724"/>
                    <a:gd name="connsiteX0" fmla="*/ 308951 w 1155369"/>
                    <a:gd name="connsiteY0" fmla="*/ 6655724 h 6655724"/>
                    <a:gd name="connsiteX1" fmla="*/ 1003313 w 1155369"/>
                    <a:gd name="connsiteY1" fmla="*/ 5402480 h 6655724"/>
                    <a:gd name="connsiteX2" fmla="*/ 978737 w 1155369"/>
                    <a:gd name="connsiteY2" fmla="*/ 4350549 h 6655724"/>
                    <a:gd name="connsiteX3" fmla="*/ 279719 w 1155369"/>
                    <a:gd name="connsiteY3" fmla="*/ 3132861 h 6655724"/>
                    <a:gd name="connsiteX4" fmla="*/ 85106 w 1155369"/>
                    <a:gd name="connsiteY4" fmla="*/ 1731638 h 6655724"/>
                    <a:gd name="connsiteX5" fmla="*/ 1155369 w 1155369"/>
                    <a:gd name="connsiteY5" fmla="*/ 0 h 6655724"/>
                    <a:gd name="connsiteX0" fmla="*/ 308951 w 1155369"/>
                    <a:gd name="connsiteY0" fmla="*/ 6655724 h 6655724"/>
                    <a:gd name="connsiteX1" fmla="*/ 1003313 w 1155369"/>
                    <a:gd name="connsiteY1" fmla="*/ 5402480 h 6655724"/>
                    <a:gd name="connsiteX2" fmla="*/ 978737 w 1155369"/>
                    <a:gd name="connsiteY2" fmla="*/ 4350549 h 6655724"/>
                    <a:gd name="connsiteX3" fmla="*/ 279719 w 1155369"/>
                    <a:gd name="connsiteY3" fmla="*/ 3132861 h 6655724"/>
                    <a:gd name="connsiteX4" fmla="*/ 85106 w 1155369"/>
                    <a:gd name="connsiteY4" fmla="*/ 1731638 h 6655724"/>
                    <a:gd name="connsiteX5" fmla="*/ 1155369 w 1155369"/>
                    <a:gd name="connsiteY5" fmla="*/ 0 h 6655724"/>
                    <a:gd name="connsiteX0" fmla="*/ 300794 w 1147212"/>
                    <a:gd name="connsiteY0" fmla="*/ 6655724 h 6655724"/>
                    <a:gd name="connsiteX1" fmla="*/ 995156 w 1147212"/>
                    <a:gd name="connsiteY1" fmla="*/ 5402480 h 6655724"/>
                    <a:gd name="connsiteX2" fmla="*/ 970580 w 1147212"/>
                    <a:gd name="connsiteY2" fmla="*/ 4350549 h 6655724"/>
                    <a:gd name="connsiteX3" fmla="*/ 313174 w 1147212"/>
                    <a:gd name="connsiteY3" fmla="*/ 3139796 h 6655724"/>
                    <a:gd name="connsiteX4" fmla="*/ 76949 w 1147212"/>
                    <a:gd name="connsiteY4" fmla="*/ 1731638 h 6655724"/>
                    <a:gd name="connsiteX5" fmla="*/ 1147212 w 1147212"/>
                    <a:gd name="connsiteY5" fmla="*/ 0 h 6655724"/>
                    <a:gd name="connsiteX0" fmla="*/ 300794 w 1147212"/>
                    <a:gd name="connsiteY0" fmla="*/ 6655724 h 6655724"/>
                    <a:gd name="connsiteX1" fmla="*/ 995156 w 1147212"/>
                    <a:gd name="connsiteY1" fmla="*/ 5402480 h 6655724"/>
                    <a:gd name="connsiteX2" fmla="*/ 970580 w 1147212"/>
                    <a:gd name="connsiteY2" fmla="*/ 4350549 h 6655724"/>
                    <a:gd name="connsiteX3" fmla="*/ 313174 w 1147212"/>
                    <a:gd name="connsiteY3" fmla="*/ 3132862 h 6655724"/>
                    <a:gd name="connsiteX4" fmla="*/ 76949 w 1147212"/>
                    <a:gd name="connsiteY4" fmla="*/ 1731638 h 6655724"/>
                    <a:gd name="connsiteX5" fmla="*/ 1147212 w 1147212"/>
                    <a:gd name="connsiteY5" fmla="*/ 0 h 6655724"/>
                    <a:gd name="connsiteX0" fmla="*/ 306633 w 1153051"/>
                    <a:gd name="connsiteY0" fmla="*/ 6655724 h 6655724"/>
                    <a:gd name="connsiteX1" fmla="*/ 1000995 w 1153051"/>
                    <a:gd name="connsiteY1" fmla="*/ 5402480 h 6655724"/>
                    <a:gd name="connsiteX2" fmla="*/ 976419 w 1153051"/>
                    <a:gd name="connsiteY2" fmla="*/ 4350549 h 6655724"/>
                    <a:gd name="connsiteX3" fmla="*/ 319013 w 1153051"/>
                    <a:gd name="connsiteY3" fmla="*/ 3132862 h 6655724"/>
                    <a:gd name="connsiteX4" fmla="*/ 82788 w 1153051"/>
                    <a:gd name="connsiteY4" fmla="*/ 1731638 h 6655724"/>
                    <a:gd name="connsiteX5" fmla="*/ 1153051 w 1153051"/>
                    <a:gd name="connsiteY5" fmla="*/ 0 h 6655724"/>
                    <a:gd name="connsiteX0" fmla="*/ 312714 w 1159132"/>
                    <a:gd name="connsiteY0" fmla="*/ 6655724 h 6655724"/>
                    <a:gd name="connsiteX1" fmla="*/ 1007076 w 1159132"/>
                    <a:gd name="connsiteY1" fmla="*/ 5402480 h 6655724"/>
                    <a:gd name="connsiteX2" fmla="*/ 982500 w 1159132"/>
                    <a:gd name="connsiteY2" fmla="*/ 4350549 h 6655724"/>
                    <a:gd name="connsiteX3" fmla="*/ 325094 w 1159132"/>
                    <a:gd name="connsiteY3" fmla="*/ 3132862 h 6655724"/>
                    <a:gd name="connsiteX4" fmla="*/ 88869 w 1159132"/>
                    <a:gd name="connsiteY4" fmla="*/ 1731638 h 6655724"/>
                    <a:gd name="connsiteX5" fmla="*/ 1159132 w 1159132"/>
                    <a:gd name="connsiteY5" fmla="*/ 0 h 6655724"/>
                    <a:gd name="connsiteX0" fmla="*/ 312714 w 1159132"/>
                    <a:gd name="connsiteY0" fmla="*/ 6655724 h 6655724"/>
                    <a:gd name="connsiteX1" fmla="*/ 1007076 w 1159132"/>
                    <a:gd name="connsiteY1" fmla="*/ 5402480 h 6655724"/>
                    <a:gd name="connsiteX2" fmla="*/ 976335 w 1159132"/>
                    <a:gd name="connsiteY2" fmla="*/ 4356713 h 6655724"/>
                    <a:gd name="connsiteX3" fmla="*/ 325094 w 1159132"/>
                    <a:gd name="connsiteY3" fmla="*/ 3132862 h 6655724"/>
                    <a:gd name="connsiteX4" fmla="*/ 88869 w 1159132"/>
                    <a:gd name="connsiteY4" fmla="*/ 1731638 h 6655724"/>
                    <a:gd name="connsiteX5" fmla="*/ 1159132 w 1159132"/>
                    <a:gd name="connsiteY5" fmla="*/ 0 h 6655724"/>
                    <a:gd name="connsiteX0" fmla="*/ 313989 w 1160407"/>
                    <a:gd name="connsiteY0" fmla="*/ 6655724 h 6655724"/>
                    <a:gd name="connsiteX1" fmla="*/ 1008351 w 1160407"/>
                    <a:gd name="connsiteY1" fmla="*/ 5402480 h 6655724"/>
                    <a:gd name="connsiteX2" fmla="*/ 977610 w 1160407"/>
                    <a:gd name="connsiteY2" fmla="*/ 4356713 h 6655724"/>
                    <a:gd name="connsiteX3" fmla="*/ 320205 w 1160407"/>
                    <a:gd name="connsiteY3" fmla="*/ 3139027 h 6655724"/>
                    <a:gd name="connsiteX4" fmla="*/ 90144 w 1160407"/>
                    <a:gd name="connsiteY4" fmla="*/ 1731638 h 6655724"/>
                    <a:gd name="connsiteX5" fmla="*/ 1160407 w 1160407"/>
                    <a:gd name="connsiteY5" fmla="*/ 0 h 6655724"/>
                    <a:gd name="connsiteX0" fmla="*/ 299515 w 1145933"/>
                    <a:gd name="connsiteY0" fmla="*/ 6655724 h 6655724"/>
                    <a:gd name="connsiteX1" fmla="*/ 993877 w 1145933"/>
                    <a:gd name="connsiteY1" fmla="*/ 5402480 h 6655724"/>
                    <a:gd name="connsiteX2" fmla="*/ 963136 w 1145933"/>
                    <a:gd name="connsiteY2" fmla="*/ 4356713 h 6655724"/>
                    <a:gd name="connsiteX3" fmla="*/ 305731 w 1145933"/>
                    <a:gd name="connsiteY3" fmla="*/ 3139027 h 6655724"/>
                    <a:gd name="connsiteX4" fmla="*/ 94165 w 1145933"/>
                    <a:gd name="connsiteY4" fmla="*/ 1737802 h 6655724"/>
                    <a:gd name="connsiteX5" fmla="*/ 1145933 w 1145933"/>
                    <a:gd name="connsiteY5" fmla="*/ 0 h 6655724"/>
                    <a:gd name="connsiteX0" fmla="*/ 299515 w 1145933"/>
                    <a:gd name="connsiteY0" fmla="*/ 6655724 h 6655724"/>
                    <a:gd name="connsiteX1" fmla="*/ 950728 w 1145933"/>
                    <a:gd name="connsiteY1" fmla="*/ 5383986 h 6655724"/>
                    <a:gd name="connsiteX2" fmla="*/ 963136 w 1145933"/>
                    <a:gd name="connsiteY2" fmla="*/ 4356713 h 6655724"/>
                    <a:gd name="connsiteX3" fmla="*/ 305731 w 1145933"/>
                    <a:gd name="connsiteY3" fmla="*/ 3139027 h 6655724"/>
                    <a:gd name="connsiteX4" fmla="*/ 94165 w 1145933"/>
                    <a:gd name="connsiteY4" fmla="*/ 1737802 h 6655724"/>
                    <a:gd name="connsiteX5" fmla="*/ 1145933 w 1145933"/>
                    <a:gd name="connsiteY5" fmla="*/ 0 h 6655724"/>
                    <a:gd name="connsiteX0" fmla="*/ 299515 w 1145933"/>
                    <a:gd name="connsiteY0" fmla="*/ 6655724 h 6655724"/>
                    <a:gd name="connsiteX1" fmla="*/ 919907 w 1145933"/>
                    <a:gd name="connsiteY1" fmla="*/ 5383986 h 6655724"/>
                    <a:gd name="connsiteX2" fmla="*/ 963136 w 1145933"/>
                    <a:gd name="connsiteY2" fmla="*/ 4356713 h 6655724"/>
                    <a:gd name="connsiteX3" fmla="*/ 305731 w 1145933"/>
                    <a:gd name="connsiteY3" fmla="*/ 3139027 h 6655724"/>
                    <a:gd name="connsiteX4" fmla="*/ 94165 w 1145933"/>
                    <a:gd name="connsiteY4" fmla="*/ 1737802 h 6655724"/>
                    <a:gd name="connsiteX5" fmla="*/ 1145933 w 1145933"/>
                    <a:gd name="connsiteY5" fmla="*/ 0 h 6655724"/>
                    <a:gd name="connsiteX0" fmla="*/ 299515 w 1145933"/>
                    <a:gd name="connsiteY0" fmla="*/ 6655724 h 6655724"/>
                    <a:gd name="connsiteX1" fmla="*/ 919907 w 1145933"/>
                    <a:gd name="connsiteY1" fmla="*/ 5383986 h 6655724"/>
                    <a:gd name="connsiteX2" fmla="*/ 913823 w 1145933"/>
                    <a:gd name="connsiteY2" fmla="*/ 4350549 h 6655724"/>
                    <a:gd name="connsiteX3" fmla="*/ 305731 w 1145933"/>
                    <a:gd name="connsiteY3" fmla="*/ 3139027 h 6655724"/>
                    <a:gd name="connsiteX4" fmla="*/ 94165 w 1145933"/>
                    <a:gd name="connsiteY4" fmla="*/ 1737802 h 6655724"/>
                    <a:gd name="connsiteX5" fmla="*/ 1145933 w 1145933"/>
                    <a:gd name="connsiteY5" fmla="*/ 0 h 6655724"/>
                    <a:gd name="connsiteX0" fmla="*/ 299515 w 1147810"/>
                    <a:gd name="connsiteY0" fmla="*/ 6661352 h 6661352"/>
                    <a:gd name="connsiteX1" fmla="*/ 919907 w 1147810"/>
                    <a:gd name="connsiteY1" fmla="*/ 5389614 h 6661352"/>
                    <a:gd name="connsiteX2" fmla="*/ 913823 w 1147810"/>
                    <a:gd name="connsiteY2" fmla="*/ 4356177 h 6661352"/>
                    <a:gd name="connsiteX3" fmla="*/ 305731 w 1147810"/>
                    <a:gd name="connsiteY3" fmla="*/ 3144655 h 6661352"/>
                    <a:gd name="connsiteX4" fmla="*/ 94165 w 1147810"/>
                    <a:gd name="connsiteY4" fmla="*/ 1743430 h 6661352"/>
                    <a:gd name="connsiteX5" fmla="*/ 1147810 w 1147810"/>
                    <a:gd name="connsiteY5" fmla="*/ 0 h 6661352"/>
                    <a:gd name="connsiteX0" fmla="*/ 299515 w 1147810"/>
                    <a:gd name="connsiteY0" fmla="*/ 6661352 h 6661352"/>
                    <a:gd name="connsiteX1" fmla="*/ 931467 w 1147810"/>
                    <a:gd name="connsiteY1" fmla="*/ 5389614 h 6661352"/>
                    <a:gd name="connsiteX2" fmla="*/ 913823 w 1147810"/>
                    <a:gd name="connsiteY2" fmla="*/ 4356177 h 6661352"/>
                    <a:gd name="connsiteX3" fmla="*/ 305731 w 1147810"/>
                    <a:gd name="connsiteY3" fmla="*/ 3144655 h 6661352"/>
                    <a:gd name="connsiteX4" fmla="*/ 94165 w 1147810"/>
                    <a:gd name="connsiteY4" fmla="*/ 1743430 h 6661352"/>
                    <a:gd name="connsiteX5" fmla="*/ 1147810 w 1147810"/>
                    <a:gd name="connsiteY5" fmla="*/ 0 h 6661352"/>
                    <a:gd name="connsiteX0" fmla="*/ 299515 w 1147810"/>
                    <a:gd name="connsiteY0" fmla="*/ 6661352 h 6661352"/>
                    <a:gd name="connsiteX1" fmla="*/ 931467 w 1147810"/>
                    <a:gd name="connsiteY1" fmla="*/ 5389614 h 6661352"/>
                    <a:gd name="connsiteX2" fmla="*/ 920760 w 1147810"/>
                    <a:gd name="connsiteY2" fmla="*/ 4356177 h 6661352"/>
                    <a:gd name="connsiteX3" fmla="*/ 305731 w 1147810"/>
                    <a:gd name="connsiteY3" fmla="*/ 3144655 h 6661352"/>
                    <a:gd name="connsiteX4" fmla="*/ 94165 w 1147810"/>
                    <a:gd name="connsiteY4" fmla="*/ 1743430 h 6661352"/>
                    <a:gd name="connsiteX5" fmla="*/ 1147810 w 1147810"/>
                    <a:gd name="connsiteY5" fmla="*/ 0 h 6661352"/>
                    <a:gd name="connsiteX0" fmla="*/ 299515 w 1122563"/>
                    <a:gd name="connsiteY0" fmla="*/ 6661352 h 6661352"/>
                    <a:gd name="connsiteX1" fmla="*/ 931467 w 1122563"/>
                    <a:gd name="connsiteY1" fmla="*/ 5389614 h 6661352"/>
                    <a:gd name="connsiteX2" fmla="*/ 920760 w 1122563"/>
                    <a:gd name="connsiteY2" fmla="*/ 4356177 h 6661352"/>
                    <a:gd name="connsiteX3" fmla="*/ 305731 w 1122563"/>
                    <a:gd name="connsiteY3" fmla="*/ 3144655 h 6661352"/>
                    <a:gd name="connsiteX4" fmla="*/ 94165 w 1122563"/>
                    <a:gd name="connsiteY4" fmla="*/ 1743430 h 6661352"/>
                    <a:gd name="connsiteX5" fmla="*/ 1122563 w 1122563"/>
                    <a:gd name="connsiteY5" fmla="*/ 0 h 6661352"/>
                    <a:gd name="connsiteX0" fmla="*/ 299515 w 1122563"/>
                    <a:gd name="connsiteY0" fmla="*/ 6661352 h 6661352"/>
                    <a:gd name="connsiteX1" fmla="*/ 931467 w 1122563"/>
                    <a:gd name="connsiteY1" fmla="*/ 5389614 h 6661352"/>
                    <a:gd name="connsiteX2" fmla="*/ 920760 w 1122563"/>
                    <a:gd name="connsiteY2" fmla="*/ 4356177 h 6661352"/>
                    <a:gd name="connsiteX3" fmla="*/ 305731 w 1122563"/>
                    <a:gd name="connsiteY3" fmla="*/ 3144655 h 6661352"/>
                    <a:gd name="connsiteX4" fmla="*/ 94165 w 1122563"/>
                    <a:gd name="connsiteY4" fmla="*/ 1743430 h 6661352"/>
                    <a:gd name="connsiteX5" fmla="*/ 1122563 w 1122563"/>
                    <a:gd name="connsiteY5" fmla="*/ 0 h 6661352"/>
                    <a:gd name="connsiteX0" fmla="*/ 299515 w 1122563"/>
                    <a:gd name="connsiteY0" fmla="*/ 6661352 h 6661352"/>
                    <a:gd name="connsiteX1" fmla="*/ 931467 w 1122563"/>
                    <a:gd name="connsiteY1" fmla="*/ 5389614 h 6661352"/>
                    <a:gd name="connsiteX2" fmla="*/ 920760 w 1122563"/>
                    <a:gd name="connsiteY2" fmla="*/ 4356177 h 6661352"/>
                    <a:gd name="connsiteX3" fmla="*/ 305731 w 1122563"/>
                    <a:gd name="connsiteY3" fmla="*/ 3144655 h 6661352"/>
                    <a:gd name="connsiteX4" fmla="*/ 94165 w 1122563"/>
                    <a:gd name="connsiteY4" fmla="*/ 1743430 h 6661352"/>
                    <a:gd name="connsiteX5" fmla="*/ 1122563 w 1122563"/>
                    <a:gd name="connsiteY5" fmla="*/ 0 h 6661352"/>
                    <a:gd name="connsiteX0" fmla="*/ 299515 w 1122563"/>
                    <a:gd name="connsiteY0" fmla="*/ 6661352 h 6661352"/>
                    <a:gd name="connsiteX1" fmla="*/ 931467 w 1122563"/>
                    <a:gd name="connsiteY1" fmla="*/ 5389614 h 6661352"/>
                    <a:gd name="connsiteX2" fmla="*/ 920760 w 1122563"/>
                    <a:gd name="connsiteY2" fmla="*/ 4356177 h 6661352"/>
                    <a:gd name="connsiteX3" fmla="*/ 305731 w 1122563"/>
                    <a:gd name="connsiteY3" fmla="*/ 3144655 h 6661352"/>
                    <a:gd name="connsiteX4" fmla="*/ 94165 w 1122563"/>
                    <a:gd name="connsiteY4" fmla="*/ 1743430 h 6661352"/>
                    <a:gd name="connsiteX5" fmla="*/ 1122563 w 1122563"/>
                    <a:gd name="connsiteY5" fmla="*/ 0 h 6661352"/>
                    <a:gd name="connsiteX0" fmla="*/ 299515 w 1122563"/>
                    <a:gd name="connsiteY0" fmla="*/ 6661352 h 6661352"/>
                    <a:gd name="connsiteX1" fmla="*/ 931467 w 1122563"/>
                    <a:gd name="connsiteY1" fmla="*/ 5389614 h 6661352"/>
                    <a:gd name="connsiteX2" fmla="*/ 920760 w 1122563"/>
                    <a:gd name="connsiteY2" fmla="*/ 4356177 h 6661352"/>
                    <a:gd name="connsiteX3" fmla="*/ 305731 w 1122563"/>
                    <a:gd name="connsiteY3" fmla="*/ 3144655 h 6661352"/>
                    <a:gd name="connsiteX4" fmla="*/ 94165 w 1122563"/>
                    <a:gd name="connsiteY4" fmla="*/ 1743430 h 6661352"/>
                    <a:gd name="connsiteX5" fmla="*/ 1122563 w 1122563"/>
                    <a:gd name="connsiteY5" fmla="*/ 0 h 6661352"/>
                    <a:gd name="connsiteX0" fmla="*/ 309455 w 1132503"/>
                    <a:gd name="connsiteY0" fmla="*/ 6661352 h 6661352"/>
                    <a:gd name="connsiteX1" fmla="*/ 941407 w 1132503"/>
                    <a:gd name="connsiteY1" fmla="*/ 5389614 h 6661352"/>
                    <a:gd name="connsiteX2" fmla="*/ 930700 w 1132503"/>
                    <a:gd name="connsiteY2" fmla="*/ 4356177 h 6661352"/>
                    <a:gd name="connsiteX3" fmla="*/ 315671 w 1132503"/>
                    <a:gd name="connsiteY3" fmla="*/ 3144655 h 6661352"/>
                    <a:gd name="connsiteX4" fmla="*/ 104105 w 1132503"/>
                    <a:gd name="connsiteY4" fmla="*/ 1743430 h 6661352"/>
                    <a:gd name="connsiteX5" fmla="*/ 1132503 w 1132503"/>
                    <a:gd name="connsiteY5" fmla="*/ 0 h 6661352"/>
                    <a:gd name="connsiteX0" fmla="*/ 311599 w 1134647"/>
                    <a:gd name="connsiteY0" fmla="*/ 6661352 h 6661352"/>
                    <a:gd name="connsiteX1" fmla="*/ 943551 w 1134647"/>
                    <a:gd name="connsiteY1" fmla="*/ 5389614 h 6661352"/>
                    <a:gd name="connsiteX2" fmla="*/ 932844 w 1134647"/>
                    <a:gd name="connsiteY2" fmla="*/ 4356177 h 6661352"/>
                    <a:gd name="connsiteX3" fmla="*/ 317815 w 1134647"/>
                    <a:gd name="connsiteY3" fmla="*/ 3144655 h 6661352"/>
                    <a:gd name="connsiteX4" fmla="*/ 106249 w 1134647"/>
                    <a:gd name="connsiteY4" fmla="*/ 1743430 h 6661352"/>
                    <a:gd name="connsiteX5" fmla="*/ 1134647 w 1134647"/>
                    <a:gd name="connsiteY5" fmla="*/ 0 h 6661352"/>
                    <a:gd name="connsiteX0" fmla="*/ 308753 w 1131801"/>
                    <a:gd name="connsiteY0" fmla="*/ 6661352 h 6661352"/>
                    <a:gd name="connsiteX1" fmla="*/ 940705 w 1131801"/>
                    <a:gd name="connsiteY1" fmla="*/ 5389614 h 6661352"/>
                    <a:gd name="connsiteX2" fmla="*/ 929998 w 1131801"/>
                    <a:gd name="connsiteY2" fmla="*/ 4356177 h 6661352"/>
                    <a:gd name="connsiteX3" fmla="*/ 314969 w 1131801"/>
                    <a:gd name="connsiteY3" fmla="*/ 3144655 h 6661352"/>
                    <a:gd name="connsiteX4" fmla="*/ 103403 w 1131801"/>
                    <a:gd name="connsiteY4" fmla="*/ 1743430 h 6661352"/>
                    <a:gd name="connsiteX5" fmla="*/ 1131801 w 1131801"/>
                    <a:gd name="connsiteY5" fmla="*/ 0 h 6661352"/>
                    <a:gd name="connsiteX0" fmla="*/ 308753 w 1131801"/>
                    <a:gd name="connsiteY0" fmla="*/ 6661352 h 6661352"/>
                    <a:gd name="connsiteX1" fmla="*/ 940705 w 1131801"/>
                    <a:gd name="connsiteY1" fmla="*/ 5389614 h 6661352"/>
                    <a:gd name="connsiteX2" fmla="*/ 929998 w 1131801"/>
                    <a:gd name="connsiteY2" fmla="*/ 4356177 h 6661352"/>
                    <a:gd name="connsiteX3" fmla="*/ 314969 w 1131801"/>
                    <a:gd name="connsiteY3" fmla="*/ 3144655 h 6661352"/>
                    <a:gd name="connsiteX4" fmla="*/ 103403 w 1131801"/>
                    <a:gd name="connsiteY4" fmla="*/ 1743430 h 6661352"/>
                    <a:gd name="connsiteX5" fmla="*/ 1131801 w 1131801"/>
                    <a:gd name="connsiteY5" fmla="*/ 0 h 6661352"/>
                    <a:gd name="connsiteX0" fmla="*/ 308753 w 1131801"/>
                    <a:gd name="connsiteY0" fmla="*/ 6661352 h 6661352"/>
                    <a:gd name="connsiteX1" fmla="*/ 940705 w 1131801"/>
                    <a:gd name="connsiteY1" fmla="*/ 5389614 h 6661352"/>
                    <a:gd name="connsiteX2" fmla="*/ 923686 w 1131801"/>
                    <a:gd name="connsiteY2" fmla="*/ 4314567 h 6661352"/>
                    <a:gd name="connsiteX3" fmla="*/ 314969 w 1131801"/>
                    <a:gd name="connsiteY3" fmla="*/ 3144655 h 6661352"/>
                    <a:gd name="connsiteX4" fmla="*/ 103403 w 1131801"/>
                    <a:gd name="connsiteY4" fmla="*/ 1743430 h 6661352"/>
                    <a:gd name="connsiteX5" fmla="*/ 1131801 w 1131801"/>
                    <a:gd name="connsiteY5" fmla="*/ 0 h 6661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1801" h="6661352">
                      <a:moveTo>
                        <a:pt x="308753" y="6661352"/>
                      </a:moveTo>
                      <a:cubicBezTo>
                        <a:pt x="582011" y="6338352"/>
                        <a:pt x="790321" y="5941511"/>
                        <a:pt x="940705" y="5389614"/>
                      </a:cubicBezTo>
                      <a:cubicBezTo>
                        <a:pt x="1000317" y="5180300"/>
                        <a:pt x="1050911" y="4744114"/>
                        <a:pt x="923686" y="4314567"/>
                      </a:cubicBezTo>
                      <a:cubicBezTo>
                        <a:pt x="753995" y="3841927"/>
                        <a:pt x="685643" y="3738094"/>
                        <a:pt x="314969" y="3144655"/>
                      </a:cubicBezTo>
                      <a:cubicBezTo>
                        <a:pt x="33545" y="2790406"/>
                        <a:pt x="-111954" y="2247764"/>
                        <a:pt x="103403" y="1743430"/>
                      </a:cubicBezTo>
                      <a:cubicBezTo>
                        <a:pt x="267682" y="1166279"/>
                        <a:pt x="873873" y="471572"/>
                        <a:pt x="1131801" y="0"/>
                      </a:cubicBezTo>
                    </a:path>
                  </a:pathLst>
                </a:custGeom>
                <a:noFill/>
                <a:ln w="381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 flipV="1">
                <a:off x="2283618" y="3535219"/>
                <a:ext cx="685941" cy="1015508"/>
                <a:chOff x="2449126" y="4572000"/>
                <a:chExt cx="963490" cy="1426408"/>
              </a:xfrm>
            </p:grpSpPr>
            <p:grpSp>
              <p:nvGrpSpPr>
                <p:cNvPr id="95" name="Group 94"/>
                <p:cNvGrpSpPr/>
                <p:nvPr/>
              </p:nvGrpSpPr>
              <p:grpSpPr>
                <a:xfrm>
                  <a:off x="2449126" y="4572000"/>
                  <a:ext cx="963490" cy="1426408"/>
                  <a:chOff x="4974612" y="5036457"/>
                  <a:chExt cx="963490" cy="1426408"/>
                </a:xfrm>
              </p:grpSpPr>
              <p:grpSp>
                <p:nvGrpSpPr>
                  <p:cNvPr id="96" name="Group 95"/>
                  <p:cNvGrpSpPr/>
                  <p:nvPr/>
                </p:nvGrpSpPr>
                <p:grpSpPr>
                  <a:xfrm flipH="1" flipV="1">
                    <a:off x="4974612" y="5036457"/>
                    <a:ext cx="962447" cy="1426408"/>
                    <a:chOff x="1937122" y="3654641"/>
                    <a:chExt cx="769876" cy="1141004"/>
                  </a:xfrm>
                </p:grpSpPr>
                <p:sp>
                  <p:nvSpPr>
                    <p:cNvPr id="98" name="Rectangle 2"/>
                    <p:cNvSpPr/>
                    <p:nvPr/>
                  </p:nvSpPr>
                  <p:spPr>
                    <a:xfrm>
                      <a:off x="1937122" y="3654641"/>
                      <a:ext cx="769876" cy="1141004"/>
                    </a:xfrm>
                    <a:custGeom>
                      <a:avLst/>
                      <a:gdLst>
                        <a:gd name="connsiteX0" fmla="*/ 0 w 2293620"/>
                        <a:gd name="connsiteY0" fmla="*/ 0 h 815340"/>
                        <a:gd name="connsiteX1" fmla="*/ 2293620 w 2293620"/>
                        <a:gd name="connsiteY1" fmla="*/ 0 h 815340"/>
                        <a:gd name="connsiteX2" fmla="*/ 2293620 w 2293620"/>
                        <a:gd name="connsiteY2" fmla="*/ 815340 h 815340"/>
                        <a:gd name="connsiteX3" fmla="*/ 0 w 2293620"/>
                        <a:gd name="connsiteY3" fmla="*/ 815340 h 815340"/>
                        <a:gd name="connsiteX4" fmla="*/ 0 w 2293620"/>
                        <a:gd name="connsiteY4" fmla="*/ 0 h 815340"/>
                        <a:gd name="connsiteX0" fmla="*/ 0 w 2293620"/>
                        <a:gd name="connsiteY0" fmla="*/ 0 h 2324100"/>
                        <a:gd name="connsiteX1" fmla="*/ 2293620 w 2293620"/>
                        <a:gd name="connsiteY1" fmla="*/ 0 h 2324100"/>
                        <a:gd name="connsiteX2" fmla="*/ 2293620 w 2293620"/>
                        <a:gd name="connsiteY2" fmla="*/ 815340 h 2324100"/>
                        <a:gd name="connsiteX3" fmla="*/ 1007460 w 2293620"/>
                        <a:gd name="connsiteY3" fmla="*/ 2324100 h 2324100"/>
                        <a:gd name="connsiteX4" fmla="*/ 0 w 2293620"/>
                        <a:gd name="connsiteY4" fmla="*/ 815340 h 2324100"/>
                        <a:gd name="connsiteX5" fmla="*/ 0 w 2293620"/>
                        <a:gd name="connsiteY5" fmla="*/ 0 h 2324100"/>
                        <a:gd name="connsiteX0" fmla="*/ 0 w 2293620"/>
                        <a:gd name="connsiteY0" fmla="*/ 0 h 2459332"/>
                        <a:gd name="connsiteX1" fmla="*/ 2293620 w 2293620"/>
                        <a:gd name="connsiteY1" fmla="*/ 0 h 2459332"/>
                        <a:gd name="connsiteX2" fmla="*/ 2293620 w 2293620"/>
                        <a:gd name="connsiteY2" fmla="*/ 815340 h 2459332"/>
                        <a:gd name="connsiteX3" fmla="*/ 1357980 w 2293620"/>
                        <a:gd name="connsiteY3" fmla="*/ 2240280 h 2459332"/>
                        <a:gd name="connsiteX4" fmla="*/ 1007460 w 2293620"/>
                        <a:gd name="connsiteY4" fmla="*/ 2324100 h 2459332"/>
                        <a:gd name="connsiteX5" fmla="*/ 0 w 2293620"/>
                        <a:gd name="connsiteY5" fmla="*/ 815340 h 2459332"/>
                        <a:gd name="connsiteX6" fmla="*/ 0 w 2293620"/>
                        <a:gd name="connsiteY6" fmla="*/ 0 h 2459332"/>
                        <a:gd name="connsiteX0" fmla="*/ 0 w 2293620"/>
                        <a:gd name="connsiteY0" fmla="*/ 0 h 2484635"/>
                        <a:gd name="connsiteX1" fmla="*/ 2293620 w 2293620"/>
                        <a:gd name="connsiteY1" fmla="*/ 0 h 2484635"/>
                        <a:gd name="connsiteX2" fmla="*/ 2293620 w 2293620"/>
                        <a:gd name="connsiteY2" fmla="*/ 815340 h 2484635"/>
                        <a:gd name="connsiteX3" fmla="*/ 1300830 w 2293620"/>
                        <a:gd name="connsiteY3" fmla="*/ 2297430 h 2484635"/>
                        <a:gd name="connsiteX4" fmla="*/ 1007460 w 2293620"/>
                        <a:gd name="connsiteY4" fmla="*/ 2324100 h 2484635"/>
                        <a:gd name="connsiteX5" fmla="*/ 0 w 2293620"/>
                        <a:gd name="connsiteY5" fmla="*/ 815340 h 2484635"/>
                        <a:gd name="connsiteX6" fmla="*/ 0 w 2293620"/>
                        <a:gd name="connsiteY6" fmla="*/ 0 h 2484635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69850 w 2293620"/>
                        <a:gd name="connsiteY5" fmla="*/ 63119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76200 w 2293620"/>
                        <a:gd name="connsiteY5" fmla="*/ 624840 h 2486398"/>
                        <a:gd name="connsiteX6" fmla="*/ 0 w 2293620"/>
                        <a:gd name="connsiteY6" fmla="*/ 0 h 2486398"/>
                        <a:gd name="connsiteX0" fmla="*/ 0 w 2217420"/>
                        <a:gd name="connsiteY0" fmla="*/ 624840 h 2486398"/>
                        <a:gd name="connsiteX1" fmla="*/ 2217420 w 2217420"/>
                        <a:gd name="connsiteY1" fmla="*/ 0 h 2486398"/>
                        <a:gd name="connsiteX2" fmla="*/ 2128520 w 2217420"/>
                        <a:gd name="connsiteY2" fmla="*/ 650240 h 2486398"/>
                        <a:gd name="connsiteX3" fmla="*/ 1224630 w 2217420"/>
                        <a:gd name="connsiteY3" fmla="*/ 2297430 h 2486398"/>
                        <a:gd name="connsiteX4" fmla="*/ 931260 w 2217420"/>
                        <a:gd name="connsiteY4" fmla="*/ 2324100 h 2486398"/>
                        <a:gd name="connsiteX5" fmla="*/ 0 w 2217420"/>
                        <a:gd name="connsiteY5" fmla="*/ 624840 h 2486398"/>
                        <a:gd name="connsiteX0" fmla="*/ 0 w 2128520"/>
                        <a:gd name="connsiteY0" fmla="*/ 0 h 1861558"/>
                        <a:gd name="connsiteX1" fmla="*/ 2128520 w 2128520"/>
                        <a:gd name="connsiteY1" fmla="*/ 25400 h 1861558"/>
                        <a:gd name="connsiteX2" fmla="*/ 1224630 w 2128520"/>
                        <a:gd name="connsiteY2" fmla="*/ 1672590 h 1861558"/>
                        <a:gd name="connsiteX3" fmla="*/ 931260 w 2128520"/>
                        <a:gd name="connsiteY3" fmla="*/ 1699260 h 1861558"/>
                        <a:gd name="connsiteX4" fmla="*/ 0 w 2128520"/>
                        <a:gd name="connsiteY4" fmla="*/ 0 h 1861558"/>
                        <a:gd name="connsiteX0" fmla="*/ 0 w 2139886"/>
                        <a:gd name="connsiteY0" fmla="*/ 908781 h 2770339"/>
                        <a:gd name="connsiteX1" fmla="*/ 2128520 w 2139886"/>
                        <a:gd name="connsiteY1" fmla="*/ 934181 h 2770339"/>
                        <a:gd name="connsiteX2" fmla="*/ 1224630 w 2139886"/>
                        <a:gd name="connsiteY2" fmla="*/ 2581371 h 2770339"/>
                        <a:gd name="connsiteX3" fmla="*/ 931260 w 2139886"/>
                        <a:gd name="connsiteY3" fmla="*/ 2608041 h 2770339"/>
                        <a:gd name="connsiteX4" fmla="*/ 0 w 2139886"/>
                        <a:gd name="connsiteY4" fmla="*/ 908781 h 2770339"/>
                        <a:gd name="connsiteX0" fmla="*/ 32166 w 2167722"/>
                        <a:gd name="connsiteY0" fmla="*/ 1386933 h 3248491"/>
                        <a:gd name="connsiteX1" fmla="*/ 2160686 w 2167722"/>
                        <a:gd name="connsiteY1" fmla="*/ 1412333 h 3248491"/>
                        <a:gd name="connsiteX2" fmla="*/ 1256796 w 2167722"/>
                        <a:gd name="connsiteY2" fmla="*/ 3059523 h 3248491"/>
                        <a:gd name="connsiteX3" fmla="*/ 963426 w 2167722"/>
                        <a:gd name="connsiteY3" fmla="*/ 3086193 h 3248491"/>
                        <a:gd name="connsiteX4" fmla="*/ 32166 w 2167722"/>
                        <a:gd name="connsiteY4" fmla="*/ 1386933 h 3248491"/>
                        <a:gd name="connsiteX0" fmla="*/ 30141 w 2189858"/>
                        <a:gd name="connsiteY0" fmla="*/ 1344600 h 3206158"/>
                        <a:gd name="connsiteX1" fmla="*/ 2158661 w 2189858"/>
                        <a:gd name="connsiteY1" fmla="*/ 1370000 h 3206158"/>
                        <a:gd name="connsiteX2" fmla="*/ 1254771 w 2189858"/>
                        <a:gd name="connsiteY2" fmla="*/ 3017190 h 3206158"/>
                        <a:gd name="connsiteX3" fmla="*/ 961401 w 2189858"/>
                        <a:gd name="connsiteY3" fmla="*/ 3043860 h 3206158"/>
                        <a:gd name="connsiteX4" fmla="*/ 30141 w 2189858"/>
                        <a:gd name="connsiteY4" fmla="*/ 1344600 h 3206158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365 w 2194722"/>
                        <a:gd name="connsiteY0" fmla="*/ 1390422 h 3251980"/>
                        <a:gd name="connsiteX1" fmla="*/ 2164885 w 2194722"/>
                        <a:gd name="connsiteY1" fmla="*/ 1415822 h 3251980"/>
                        <a:gd name="connsiteX2" fmla="*/ 1260995 w 2194722"/>
                        <a:gd name="connsiteY2" fmla="*/ 3063012 h 3251980"/>
                        <a:gd name="connsiteX3" fmla="*/ 967625 w 2194722"/>
                        <a:gd name="connsiteY3" fmla="*/ 3089682 h 3251980"/>
                        <a:gd name="connsiteX4" fmla="*/ 36365 w 2194722"/>
                        <a:gd name="connsiteY4" fmla="*/ 1390422 h 3251980"/>
                        <a:gd name="connsiteX0" fmla="*/ 37436 w 2195733"/>
                        <a:gd name="connsiteY0" fmla="*/ 1390422 h 3251980"/>
                        <a:gd name="connsiteX1" fmla="*/ 2165956 w 2195733"/>
                        <a:gd name="connsiteY1" fmla="*/ 1415822 h 3251980"/>
                        <a:gd name="connsiteX2" fmla="*/ 1262066 w 2195733"/>
                        <a:gd name="connsiteY2" fmla="*/ 3063012 h 3251980"/>
                        <a:gd name="connsiteX3" fmla="*/ 968696 w 2195733"/>
                        <a:gd name="connsiteY3" fmla="*/ 3089682 h 3251980"/>
                        <a:gd name="connsiteX4" fmla="*/ 37436 w 2195733"/>
                        <a:gd name="connsiteY4" fmla="*/ 1390422 h 3251980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9382 w 2200691"/>
                        <a:gd name="connsiteY0" fmla="*/ 1380993 h 3242551"/>
                        <a:gd name="connsiteX1" fmla="*/ 2193302 w 2200691"/>
                        <a:gd name="connsiteY1" fmla="*/ 1241293 h 3242551"/>
                        <a:gd name="connsiteX2" fmla="*/ 1264012 w 2200691"/>
                        <a:gd name="connsiteY2" fmla="*/ 3053583 h 3242551"/>
                        <a:gd name="connsiteX3" fmla="*/ 970642 w 2200691"/>
                        <a:gd name="connsiteY3" fmla="*/ 3080253 h 3242551"/>
                        <a:gd name="connsiteX4" fmla="*/ 39382 w 2200691"/>
                        <a:gd name="connsiteY4" fmla="*/ 1380993 h 3242551"/>
                        <a:gd name="connsiteX0" fmla="*/ 31817 w 2193243"/>
                        <a:gd name="connsiteY0" fmla="*/ 1364958 h 3226516"/>
                        <a:gd name="connsiteX1" fmla="*/ 2185737 w 2193243"/>
                        <a:gd name="connsiteY1" fmla="*/ 1225258 h 3226516"/>
                        <a:gd name="connsiteX2" fmla="*/ 1256447 w 2193243"/>
                        <a:gd name="connsiteY2" fmla="*/ 3037548 h 3226516"/>
                        <a:gd name="connsiteX3" fmla="*/ 963077 w 2193243"/>
                        <a:gd name="connsiteY3" fmla="*/ 3064218 h 3226516"/>
                        <a:gd name="connsiteX4" fmla="*/ 31817 w 2193243"/>
                        <a:gd name="connsiteY4" fmla="*/ 1364958 h 3226516"/>
                        <a:gd name="connsiteX0" fmla="*/ 25848 w 2187378"/>
                        <a:gd name="connsiteY0" fmla="*/ 1376398 h 3237956"/>
                        <a:gd name="connsiteX1" fmla="*/ 2179768 w 2187378"/>
                        <a:gd name="connsiteY1" fmla="*/ 1236698 h 3237956"/>
                        <a:gd name="connsiteX2" fmla="*/ 1250478 w 2187378"/>
                        <a:gd name="connsiteY2" fmla="*/ 3048988 h 3237956"/>
                        <a:gd name="connsiteX3" fmla="*/ 957108 w 2187378"/>
                        <a:gd name="connsiteY3" fmla="*/ 3075658 h 3237956"/>
                        <a:gd name="connsiteX4" fmla="*/ 25848 w 2187378"/>
                        <a:gd name="connsiteY4" fmla="*/ 1376398 h 3237956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86426" h="3240419">
                          <a:moveTo>
                            <a:pt x="25961" y="1378861"/>
                          </a:moveTo>
                          <a:cubicBezTo>
                            <a:pt x="-286882" y="-377972"/>
                            <a:pt x="2333974" y="-490156"/>
                            <a:pt x="2179881" y="1239161"/>
                          </a:cubicBezTo>
                          <a:cubicBezTo>
                            <a:pt x="2135701" y="1637941"/>
                            <a:pt x="1429232" y="2676166"/>
                            <a:pt x="1250591" y="3051451"/>
                          </a:cubicBezTo>
                          <a:cubicBezTo>
                            <a:pt x="1129100" y="3307673"/>
                            <a:pt x="1067504" y="3290211"/>
                            <a:pt x="957221" y="3078121"/>
                          </a:cubicBezTo>
                          <a:cubicBezTo>
                            <a:pt x="646801" y="2511701"/>
                            <a:pt x="158581" y="1850031"/>
                            <a:pt x="25961" y="1378861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9" name="Oval 98"/>
                    <p:cNvSpPr/>
                    <p:nvPr/>
                  </p:nvSpPr>
                  <p:spPr>
                    <a:xfrm rot="10800000">
                      <a:off x="1977325" y="3694630"/>
                      <a:ext cx="683339" cy="683339"/>
                    </a:xfrm>
                    <a:prstGeom prst="ellipse">
                      <a:avLst/>
                    </a:prstGeom>
                    <a:solidFill>
                      <a:srgbClr val="CB4398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97" name="Freeform 96"/>
                  <p:cNvSpPr/>
                  <p:nvPr/>
                </p:nvSpPr>
                <p:spPr>
                  <a:xfrm flipV="1">
                    <a:off x="5460577" y="5039408"/>
                    <a:ext cx="477525" cy="1421657"/>
                  </a:xfrm>
                  <a:custGeom>
                    <a:avLst/>
                    <a:gdLst>
                      <a:gd name="connsiteX0" fmla="*/ 12585 w 329592"/>
                      <a:gd name="connsiteY0" fmla="*/ 0 h 981241"/>
                      <a:gd name="connsiteX1" fmla="*/ 321705 w 329592"/>
                      <a:gd name="connsiteY1" fmla="*/ 418415 h 981241"/>
                      <a:gd name="connsiteX2" fmla="*/ 38765 w 329592"/>
                      <a:gd name="connsiteY2" fmla="*/ 934692 h 981241"/>
                      <a:gd name="connsiteX3" fmla="*/ 15893 w 329592"/>
                      <a:gd name="connsiteY3" fmla="*/ 971558 h 981241"/>
                      <a:gd name="connsiteX4" fmla="*/ 0 w 329592"/>
                      <a:gd name="connsiteY4" fmla="*/ 981241 h 981241"/>
                      <a:gd name="connsiteX5" fmla="*/ 0 w 329592"/>
                      <a:gd name="connsiteY5" fmla="*/ 489 h 981241"/>
                      <a:gd name="connsiteX6" fmla="*/ 12585 w 329592"/>
                      <a:gd name="connsiteY6" fmla="*/ 0 h 981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592" h="981241">
                        <a:moveTo>
                          <a:pt x="12585" y="0"/>
                        </a:moveTo>
                        <a:cubicBezTo>
                          <a:pt x="193922" y="9567"/>
                          <a:pt x="369230" y="151530"/>
                          <a:pt x="321705" y="418415"/>
                        </a:cubicBezTo>
                        <a:cubicBezTo>
                          <a:pt x="281411" y="561568"/>
                          <a:pt x="133078" y="762600"/>
                          <a:pt x="38765" y="934692"/>
                        </a:cubicBezTo>
                        <a:cubicBezTo>
                          <a:pt x="30388" y="950802"/>
                          <a:pt x="22936" y="963215"/>
                          <a:pt x="15893" y="971558"/>
                        </a:cubicBezTo>
                        <a:lnTo>
                          <a:pt x="0" y="981241"/>
                        </a:lnTo>
                        <a:lnTo>
                          <a:pt x="0" y="489"/>
                        </a:lnTo>
                        <a:lnTo>
                          <a:pt x="12585" y="0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25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134" name="Group 133"/>
                <p:cNvGrpSpPr/>
                <p:nvPr/>
              </p:nvGrpSpPr>
              <p:grpSpPr>
                <a:xfrm>
                  <a:off x="2720568" y="5376469"/>
                  <a:ext cx="420606" cy="336436"/>
                  <a:chOff x="6405176" y="3279767"/>
                  <a:chExt cx="478426" cy="405949"/>
                </a:xfrm>
                <a:solidFill>
                  <a:schemeClr val="bg2"/>
                </a:solidFill>
                <a:effectLst/>
              </p:grpSpPr>
              <p:sp>
                <p:nvSpPr>
                  <p:cNvPr id="135" name="Freeform 134"/>
                  <p:cNvSpPr>
                    <a:spLocks/>
                  </p:cNvSpPr>
                  <p:nvPr/>
                </p:nvSpPr>
                <p:spPr bwMode="auto">
                  <a:xfrm>
                    <a:off x="6464434" y="3279767"/>
                    <a:ext cx="357714" cy="232623"/>
                  </a:xfrm>
                  <a:custGeom>
                    <a:avLst/>
                    <a:gdLst>
                      <a:gd name="T0" fmla="*/ 10 w 163"/>
                      <a:gd name="T1" fmla="*/ 0 h 106"/>
                      <a:gd name="T2" fmla="*/ 156 w 163"/>
                      <a:gd name="T3" fmla="*/ 0 h 106"/>
                      <a:gd name="T4" fmla="*/ 158 w 163"/>
                      <a:gd name="T5" fmla="*/ 1 h 106"/>
                      <a:gd name="T6" fmla="*/ 161 w 163"/>
                      <a:gd name="T7" fmla="*/ 3 h 106"/>
                      <a:gd name="T8" fmla="*/ 163 w 163"/>
                      <a:gd name="T9" fmla="*/ 5 h 106"/>
                      <a:gd name="T10" fmla="*/ 163 w 163"/>
                      <a:gd name="T11" fmla="*/ 9 h 106"/>
                      <a:gd name="T12" fmla="*/ 163 w 163"/>
                      <a:gd name="T13" fmla="*/ 97 h 106"/>
                      <a:gd name="T14" fmla="*/ 163 w 163"/>
                      <a:gd name="T15" fmla="*/ 101 h 106"/>
                      <a:gd name="T16" fmla="*/ 161 w 163"/>
                      <a:gd name="T17" fmla="*/ 104 h 106"/>
                      <a:gd name="T18" fmla="*/ 158 w 163"/>
                      <a:gd name="T19" fmla="*/ 105 h 106"/>
                      <a:gd name="T20" fmla="*/ 156 w 163"/>
                      <a:gd name="T21" fmla="*/ 106 h 106"/>
                      <a:gd name="T22" fmla="*/ 10 w 163"/>
                      <a:gd name="T23" fmla="*/ 106 h 106"/>
                      <a:gd name="T24" fmla="*/ 6 w 163"/>
                      <a:gd name="T25" fmla="*/ 105 h 106"/>
                      <a:gd name="T26" fmla="*/ 3 w 163"/>
                      <a:gd name="T27" fmla="*/ 104 h 106"/>
                      <a:gd name="T28" fmla="*/ 2 w 163"/>
                      <a:gd name="T29" fmla="*/ 101 h 106"/>
                      <a:gd name="T30" fmla="*/ 0 w 163"/>
                      <a:gd name="T31" fmla="*/ 97 h 106"/>
                      <a:gd name="T32" fmla="*/ 0 w 163"/>
                      <a:gd name="T33" fmla="*/ 9 h 106"/>
                      <a:gd name="T34" fmla="*/ 2 w 163"/>
                      <a:gd name="T35" fmla="*/ 5 h 106"/>
                      <a:gd name="T36" fmla="*/ 3 w 163"/>
                      <a:gd name="T37" fmla="*/ 3 h 106"/>
                      <a:gd name="T38" fmla="*/ 6 w 163"/>
                      <a:gd name="T39" fmla="*/ 1 h 106"/>
                      <a:gd name="T40" fmla="*/ 10 w 163"/>
                      <a:gd name="T41" fmla="*/ 0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3" h="106">
                        <a:moveTo>
                          <a:pt x="10" y="0"/>
                        </a:moveTo>
                        <a:lnTo>
                          <a:pt x="156" y="0"/>
                        </a:lnTo>
                        <a:lnTo>
                          <a:pt x="158" y="1"/>
                        </a:lnTo>
                        <a:lnTo>
                          <a:pt x="161" y="3"/>
                        </a:lnTo>
                        <a:lnTo>
                          <a:pt x="163" y="5"/>
                        </a:lnTo>
                        <a:lnTo>
                          <a:pt x="163" y="9"/>
                        </a:lnTo>
                        <a:lnTo>
                          <a:pt x="163" y="97"/>
                        </a:lnTo>
                        <a:lnTo>
                          <a:pt x="163" y="101"/>
                        </a:lnTo>
                        <a:lnTo>
                          <a:pt x="161" y="104"/>
                        </a:lnTo>
                        <a:lnTo>
                          <a:pt x="158" y="105"/>
                        </a:lnTo>
                        <a:lnTo>
                          <a:pt x="156" y="106"/>
                        </a:lnTo>
                        <a:lnTo>
                          <a:pt x="10" y="106"/>
                        </a:lnTo>
                        <a:lnTo>
                          <a:pt x="6" y="105"/>
                        </a:lnTo>
                        <a:lnTo>
                          <a:pt x="3" y="104"/>
                        </a:lnTo>
                        <a:lnTo>
                          <a:pt x="2" y="101"/>
                        </a:lnTo>
                        <a:lnTo>
                          <a:pt x="0" y="97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6" y="1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36" name="Freeform 135"/>
                  <p:cNvSpPr>
                    <a:spLocks/>
                  </p:cNvSpPr>
                  <p:nvPr/>
                </p:nvSpPr>
                <p:spPr bwMode="auto">
                  <a:xfrm>
                    <a:off x="6462239" y="3527747"/>
                    <a:ext cx="107533" cy="41697"/>
                  </a:xfrm>
                  <a:custGeom>
                    <a:avLst/>
                    <a:gdLst>
                      <a:gd name="T0" fmla="*/ 13 w 49"/>
                      <a:gd name="T1" fmla="*/ 0 h 19"/>
                      <a:gd name="T2" fmla="*/ 45 w 49"/>
                      <a:gd name="T3" fmla="*/ 0 h 19"/>
                      <a:gd name="T4" fmla="*/ 48 w 49"/>
                      <a:gd name="T5" fmla="*/ 1 h 19"/>
                      <a:gd name="T6" fmla="*/ 49 w 49"/>
                      <a:gd name="T7" fmla="*/ 2 h 19"/>
                      <a:gd name="T8" fmla="*/ 49 w 49"/>
                      <a:gd name="T9" fmla="*/ 3 h 19"/>
                      <a:gd name="T10" fmla="*/ 47 w 49"/>
                      <a:gd name="T11" fmla="*/ 16 h 19"/>
                      <a:gd name="T12" fmla="*/ 45 w 49"/>
                      <a:gd name="T13" fmla="*/ 18 h 19"/>
                      <a:gd name="T14" fmla="*/ 43 w 49"/>
                      <a:gd name="T15" fmla="*/ 19 h 19"/>
                      <a:gd name="T16" fmla="*/ 40 w 49"/>
                      <a:gd name="T17" fmla="*/ 19 h 19"/>
                      <a:gd name="T18" fmla="*/ 4 w 49"/>
                      <a:gd name="T19" fmla="*/ 19 h 19"/>
                      <a:gd name="T20" fmla="*/ 1 w 49"/>
                      <a:gd name="T21" fmla="*/ 19 h 19"/>
                      <a:gd name="T22" fmla="*/ 0 w 49"/>
                      <a:gd name="T23" fmla="*/ 18 h 19"/>
                      <a:gd name="T24" fmla="*/ 0 w 49"/>
                      <a:gd name="T25" fmla="*/ 16 h 19"/>
                      <a:gd name="T26" fmla="*/ 7 w 49"/>
                      <a:gd name="T27" fmla="*/ 2 h 19"/>
                      <a:gd name="T28" fmla="*/ 8 w 49"/>
                      <a:gd name="T29" fmla="*/ 1 h 19"/>
                      <a:gd name="T30" fmla="*/ 11 w 49"/>
                      <a:gd name="T31" fmla="*/ 0 h 19"/>
                      <a:gd name="T32" fmla="*/ 13 w 49"/>
                      <a:gd name="T3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9" h="19">
                        <a:moveTo>
                          <a:pt x="13" y="0"/>
                        </a:moveTo>
                        <a:lnTo>
                          <a:pt x="45" y="0"/>
                        </a:lnTo>
                        <a:lnTo>
                          <a:pt x="48" y="1"/>
                        </a:lnTo>
                        <a:lnTo>
                          <a:pt x="49" y="2"/>
                        </a:lnTo>
                        <a:lnTo>
                          <a:pt x="49" y="3"/>
                        </a:lnTo>
                        <a:lnTo>
                          <a:pt x="47" y="16"/>
                        </a:lnTo>
                        <a:lnTo>
                          <a:pt x="45" y="18"/>
                        </a:lnTo>
                        <a:lnTo>
                          <a:pt x="43" y="19"/>
                        </a:lnTo>
                        <a:lnTo>
                          <a:pt x="40" y="19"/>
                        </a:lnTo>
                        <a:lnTo>
                          <a:pt x="4" y="19"/>
                        </a:lnTo>
                        <a:lnTo>
                          <a:pt x="1" y="19"/>
                        </a:lnTo>
                        <a:lnTo>
                          <a:pt x="0" y="18"/>
                        </a:lnTo>
                        <a:lnTo>
                          <a:pt x="0" y="16"/>
                        </a:lnTo>
                        <a:lnTo>
                          <a:pt x="7" y="2"/>
                        </a:lnTo>
                        <a:lnTo>
                          <a:pt x="8" y="1"/>
                        </a:lnTo>
                        <a:lnTo>
                          <a:pt x="11" y="0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37" name="Freeform 136"/>
                  <p:cNvSpPr>
                    <a:spLocks/>
                  </p:cNvSpPr>
                  <p:nvPr/>
                </p:nvSpPr>
                <p:spPr bwMode="auto">
                  <a:xfrm>
                    <a:off x="6593913" y="3529945"/>
                    <a:ext cx="100949" cy="41697"/>
                  </a:xfrm>
                  <a:custGeom>
                    <a:avLst/>
                    <a:gdLst>
                      <a:gd name="T0" fmla="*/ 7 w 46"/>
                      <a:gd name="T1" fmla="*/ 0 h 19"/>
                      <a:gd name="T2" fmla="*/ 39 w 46"/>
                      <a:gd name="T3" fmla="*/ 0 h 19"/>
                      <a:gd name="T4" fmla="*/ 42 w 46"/>
                      <a:gd name="T5" fmla="*/ 0 h 19"/>
                      <a:gd name="T6" fmla="*/ 44 w 46"/>
                      <a:gd name="T7" fmla="*/ 1 h 19"/>
                      <a:gd name="T8" fmla="*/ 45 w 46"/>
                      <a:gd name="T9" fmla="*/ 2 h 19"/>
                      <a:gd name="T10" fmla="*/ 46 w 46"/>
                      <a:gd name="T11" fmla="*/ 15 h 19"/>
                      <a:gd name="T12" fmla="*/ 46 w 46"/>
                      <a:gd name="T13" fmla="*/ 18 h 19"/>
                      <a:gd name="T14" fmla="*/ 44 w 46"/>
                      <a:gd name="T15" fmla="*/ 18 h 19"/>
                      <a:gd name="T16" fmla="*/ 41 w 46"/>
                      <a:gd name="T17" fmla="*/ 19 h 19"/>
                      <a:gd name="T18" fmla="*/ 5 w 46"/>
                      <a:gd name="T19" fmla="*/ 19 h 19"/>
                      <a:gd name="T20" fmla="*/ 2 w 46"/>
                      <a:gd name="T21" fmla="*/ 18 h 19"/>
                      <a:gd name="T22" fmla="*/ 1 w 46"/>
                      <a:gd name="T23" fmla="*/ 17 h 19"/>
                      <a:gd name="T24" fmla="*/ 0 w 46"/>
                      <a:gd name="T25" fmla="*/ 15 h 19"/>
                      <a:gd name="T26" fmla="*/ 2 w 46"/>
                      <a:gd name="T27" fmla="*/ 2 h 19"/>
                      <a:gd name="T28" fmla="*/ 2 w 46"/>
                      <a:gd name="T29" fmla="*/ 1 h 19"/>
                      <a:gd name="T30" fmla="*/ 5 w 46"/>
                      <a:gd name="T31" fmla="*/ 0 h 19"/>
                      <a:gd name="T32" fmla="*/ 7 w 46"/>
                      <a:gd name="T3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6" h="19">
                        <a:moveTo>
                          <a:pt x="7" y="0"/>
                        </a:moveTo>
                        <a:lnTo>
                          <a:pt x="39" y="0"/>
                        </a:lnTo>
                        <a:lnTo>
                          <a:pt x="42" y="0"/>
                        </a:lnTo>
                        <a:lnTo>
                          <a:pt x="44" y="1"/>
                        </a:lnTo>
                        <a:lnTo>
                          <a:pt x="45" y="2"/>
                        </a:lnTo>
                        <a:lnTo>
                          <a:pt x="46" y="15"/>
                        </a:lnTo>
                        <a:lnTo>
                          <a:pt x="46" y="18"/>
                        </a:lnTo>
                        <a:lnTo>
                          <a:pt x="44" y="18"/>
                        </a:lnTo>
                        <a:lnTo>
                          <a:pt x="41" y="19"/>
                        </a:lnTo>
                        <a:lnTo>
                          <a:pt x="5" y="19"/>
                        </a:lnTo>
                        <a:lnTo>
                          <a:pt x="2" y="18"/>
                        </a:lnTo>
                        <a:lnTo>
                          <a:pt x="1" y="17"/>
                        </a:lnTo>
                        <a:lnTo>
                          <a:pt x="0" y="15"/>
                        </a:lnTo>
                        <a:lnTo>
                          <a:pt x="2" y="2"/>
                        </a:lnTo>
                        <a:lnTo>
                          <a:pt x="2" y="1"/>
                        </a:lnTo>
                        <a:lnTo>
                          <a:pt x="5" y="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38" name="Freeform 137"/>
                  <p:cNvSpPr>
                    <a:spLocks/>
                  </p:cNvSpPr>
                  <p:nvPr/>
                </p:nvSpPr>
                <p:spPr bwMode="auto">
                  <a:xfrm>
                    <a:off x="6719004" y="3529956"/>
                    <a:ext cx="109728" cy="41697"/>
                  </a:xfrm>
                  <a:custGeom>
                    <a:avLst/>
                    <a:gdLst>
                      <a:gd name="T0" fmla="*/ 5 w 50"/>
                      <a:gd name="T1" fmla="*/ 0 h 19"/>
                      <a:gd name="T2" fmla="*/ 36 w 50"/>
                      <a:gd name="T3" fmla="*/ 1 h 19"/>
                      <a:gd name="T4" fmla="*/ 40 w 50"/>
                      <a:gd name="T5" fmla="*/ 1 h 19"/>
                      <a:gd name="T6" fmla="*/ 41 w 50"/>
                      <a:gd name="T7" fmla="*/ 2 h 19"/>
                      <a:gd name="T8" fmla="*/ 44 w 50"/>
                      <a:gd name="T9" fmla="*/ 4 h 19"/>
                      <a:gd name="T10" fmla="*/ 49 w 50"/>
                      <a:gd name="T11" fmla="*/ 17 h 19"/>
                      <a:gd name="T12" fmla="*/ 50 w 50"/>
                      <a:gd name="T13" fmla="*/ 18 h 19"/>
                      <a:gd name="T14" fmla="*/ 47 w 50"/>
                      <a:gd name="T15" fmla="*/ 19 h 19"/>
                      <a:gd name="T16" fmla="*/ 45 w 50"/>
                      <a:gd name="T17" fmla="*/ 19 h 19"/>
                      <a:gd name="T18" fmla="*/ 10 w 50"/>
                      <a:gd name="T19" fmla="*/ 19 h 19"/>
                      <a:gd name="T20" fmla="*/ 6 w 50"/>
                      <a:gd name="T21" fmla="*/ 18 h 19"/>
                      <a:gd name="T22" fmla="*/ 3 w 50"/>
                      <a:gd name="T23" fmla="*/ 18 h 19"/>
                      <a:gd name="T24" fmla="*/ 3 w 50"/>
                      <a:gd name="T25" fmla="*/ 15 h 19"/>
                      <a:gd name="T26" fmla="*/ 2 w 50"/>
                      <a:gd name="T27" fmla="*/ 10 h 19"/>
                      <a:gd name="T28" fmla="*/ 0 w 50"/>
                      <a:gd name="T29" fmla="*/ 4 h 19"/>
                      <a:gd name="T30" fmla="*/ 1 w 50"/>
                      <a:gd name="T31" fmla="*/ 1 h 19"/>
                      <a:gd name="T32" fmla="*/ 2 w 50"/>
                      <a:gd name="T33" fmla="*/ 0 h 19"/>
                      <a:gd name="T34" fmla="*/ 5 w 50"/>
                      <a:gd name="T35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0" h="19">
                        <a:moveTo>
                          <a:pt x="5" y="0"/>
                        </a:moveTo>
                        <a:lnTo>
                          <a:pt x="36" y="1"/>
                        </a:lnTo>
                        <a:lnTo>
                          <a:pt x="40" y="1"/>
                        </a:lnTo>
                        <a:lnTo>
                          <a:pt x="41" y="2"/>
                        </a:lnTo>
                        <a:lnTo>
                          <a:pt x="44" y="4"/>
                        </a:lnTo>
                        <a:lnTo>
                          <a:pt x="49" y="17"/>
                        </a:lnTo>
                        <a:lnTo>
                          <a:pt x="50" y="18"/>
                        </a:lnTo>
                        <a:lnTo>
                          <a:pt x="47" y="19"/>
                        </a:lnTo>
                        <a:lnTo>
                          <a:pt x="45" y="19"/>
                        </a:lnTo>
                        <a:lnTo>
                          <a:pt x="10" y="19"/>
                        </a:lnTo>
                        <a:lnTo>
                          <a:pt x="6" y="18"/>
                        </a:lnTo>
                        <a:lnTo>
                          <a:pt x="3" y="18"/>
                        </a:lnTo>
                        <a:lnTo>
                          <a:pt x="3" y="15"/>
                        </a:lnTo>
                        <a:lnTo>
                          <a:pt x="2" y="10"/>
                        </a:lnTo>
                        <a:lnTo>
                          <a:pt x="0" y="4"/>
                        </a:lnTo>
                        <a:lnTo>
                          <a:pt x="1" y="1"/>
                        </a:lnTo>
                        <a:lnTo>
                          <a:pt x="2" y="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39" name="Freeform 138"/>
                  <p:cNvSpPr>
                    <a:spLocks/>
                  </p:cNvSpPr>
                  <p:nvPr/>
                </p:nvSpPr>
                <p:spPr bwMode="auto">
                  <a:xfrm>
                    <a:off x="6433710" y="3582612"/>
                    <a:ext cx="125091" cy="46087"/>
                  </a:xfrm>
                  <a:custGeom>
                    <a:avLst/>
                    <a:gdLst>
                      <a:gd name="T0" fmla="*/ 14 w 57"/>
                      <a:gd name="T1" fmla="*/ 0 h 21"/>
                      <a:gd name="T2" fmla="*/ 51 w 57"/>
                      <a:gd name="T3" fmla="*/ 0 h 21"/>
                      <a:gd name="T4" fmla="*/ 55 w 57"/>
                      <a:gd name="T5" fmla="*/ 2 h 21"/>
                      <a:gd name="T6" fmla="*/ 56 w 57"/>
                      <a:gd name="T7" fmla="*/ 3 h 21"/>
                      <a:gd name="T8" fmla="*/ 57 w 57"/>
                      <a:gd name="T9" fmla="*/ 4 h 21"/>
                      <a:gd name="T10" fmla="*/ 56 w 57"/>
                      <a:gd name="T11" fmla="*/ 11 h 21"/>
                      <a:gd name="T12" fmla="*/ 53 w 57"/>
                      <a:gd name="T13" fmla="*/ 17 h 21"/>
                      <a:gd name="T14" fmla="*/ 52 w 57"/>
                      <a:gd name="T15" fmla="*/ 19 h 21"/>
                      <a:gd name="T16" fmla="*/ 49 w 57"/>
                      <a:gd name="T17" fmla="*/ 20 h 21"/>
                      <a:gd name="T18" fmla="*/ 47 w 57"/>
                      <a:gd name="T19" fmla="*/ 21 h 21"/>
                      <a:gd name="T20" fmla="*/ 5 w 57"/>
                      <a:gd name="T21" fmla="*/ 21 h 21"/>
                      <a:gd name="T22" fmla="*/ 2 w 57"/>
                      <a:gd name="T23" fmla="*/ 20 h 21"/>
                      <a:gd name="T24" fmla="*/ 0 w 57"/>
                      <a:gd name="T25" fmla="*/ 19 h 21"/>
                      <a:gd name="T26" fmla="*/ 0 w 57"/>
                      <a:gd name="T27" fmla="*/ 17 h 21"/>
                      <a:gd name="T28" fmla="*/ 7 w 57"/>
                      <a:gd name="T29" fmla="*/ 4 h 21"/>
                      <a:gd name="T30" fmla="*/ 8 w 57"/>
                      <a:gd name="T31" fmla="*/ 2 h 21"/>
                      <a:gd name="T32" fmla="*/ 11 w 57"/>
                      <a:gd name="T33" fmla="*/ 0 h 21"/>
                      <a:gd name="T34" fmla="*/ 14 w 57"/>
                      <a:gd name="T35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7" h="21">
                        <a:moveTo>
                          <a:pt x="14" y="0"/>
                        </a:moveTo>
                        <a:lnTo>
                          <a:pt x="51" y="0"/>
                        </a:lnTo>
                        <a:lnTo>
                          <a:pt x="55" y="2"/>
                        </a:lnTo>
                        <a:lnTo>
                          <a:pt x="56" y="3"/>
                        </a:lnTo>
                        <a:lnTo>
                          <a:pt x="57" y="4"/>
                        </a:lnTo>
                        <a:lnTo>
                          <a:pt x="56" y="11"/>
                        </a:lnTo>
                        <a:lnTo>
                          <a:pt x="53" y="17"/>
                        </a:lnTo>
                        <a:lnTo>
                          <a:pt x="52" y="19"/>
                        </a:lnTo>
                        <a:lnTo>
                          <a:pt x="49" y="20"/>
                        </a:lnTo>
                        <a:lnTo>
                          <a:pt x="47" y="21"/>
                        </a:lnTo>
                        <a:lnTo>
                          <a:pt x="5" y="21"/>
                        </a:lnTo>
                        <a:lnTo>
                          <a:pt x="2" y="20"/>
                        </a:lnTo>
                        <a:lnTo>
                          <a:pt x="0" y="19"/>
                        </a:lnTo>
                        <a:lnTo>
                          <a:pt x="0" y="17"/>
                        </a:lnTo>
                        <a:lnTo>
                          <a:pt x="7" y="4"/>
                        </a:lnTo>
                        <a:lnTo>
                          <a:pt x="8" y="2"/>
                        </a:lnTo>
                        <a:lnTo>
                          <a:pt x="11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40" name="Freeform 139"/>
                  <p:cNvSpPr>
                    <a:spLocks/>
                  </p:cNvSpPr>
                  <p:nvPr/>
                </p:nvSpPr>
                <p:spPr bwMode="auto">
                  <a:xfrm>
                    <a:off x="6585134" y="3582619"/>
                    <a:ext cx="118506" cy="43891"/>
                  </a:xfrm>
                  <a:custGeom>
                    <a:avLst/>
                    <a:gdLst>
                      <a:gd name="T0" fmla="*/ 9 w 54"/>
                      <a:gd name="T1" fmla="*/ 0 h 20"/>
                      <a:gd name="T2" fmla="*/ 45 w 54"/>
                      <a:gd name="T3" fmla="*/ 0 h 20"/>
                      <a:gd name="T4" fmla="*/ 49 w 54"/>
                      <a:gd name="T5" fmla="*/ 2 h 20"/>
                      <a:gd name="T6" fmla="*/ 52 w 54"/>
                      <a:gd name="T7" fmla="*/ 3 h 20"/>
                      <a:gd name="T8" fmla="*/ 53 w 54"/>
                      <a:gd name="T9" fmla="*/ 4 h 20"/>
                      <a:gd name="T10" fmla="*/ 54 w 54"/>
                      <a:gd name="T11" fmla="*/ 17 h 20"/>
                      <a:gd name="T12" fmla="*/ 53 w 54"/>
                      <a:gd name="T13" fmla="*/ 19 h 20"/>
                      <a:gd name="T14" fmla="*/ 52 w 54"/>
                      <a:gd name="T15" fmla="*/ 20 h 20"/>
                      <a:gd name="T16" fmla="*/ 48 w 54"/>
                      <a:gd name="T17" fmla="*/ 20 h 20"/>
                      <a:gd name="T18" fmla="*/ 6 w 54"/>
                      <a:gd name="T19" fmla="*/ 20 h 20"/>
                      <a:gd name="T20" fmla="*/ 4 w 54"/>
                      <a:gd name="T21" fmla="*/ 20 h 20"/>
                      <a:gd name="T22" fmla="*/ 1 w 54"/>
                      <a:gd name="T23" fmla="*/ 19 h 20"/>
                      <a:gd name="T24" fmla="*/ 0 w 54"/>
                      <a:gd name="T25" fmla="*/ 17 h 20"/>
                      <a:gd name="T26" fmla="*/ 2 w 54"/>
                      <a:gd name="T27" fmla="*/ 4 h 20"/>
                      <a:gd name="T28" fmla="*/ 4 w 54"/>
                      <a:gd name="T29" fmla="*/ 3 h 20"/>
                      <a:gd name="T30" fmla="*/ 5 w 54"/>
                      <a:gd name="T31" fmla="*/ 2 h 20"/>
                      <a:gd name="T32" fmla="*/ 9 w 54"/>
                      <a:gd name="T33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4" h="20">
                        <a:moveTo>
                          <a:pt x="9" y="0"/>
                        </a:moveTo>
                        <a:lnTo>
                          <a:pt x="45" y="0"/>
                        </a:lnTo>
                        <a:lnTo>
                          <a:pt x="49" y="2"/>
                        </a:lnTo>
                        <a:lnTo>
                          <a:pt x="52" y="3"/>
                        </a:lnTo>
                        <a:lnTo>
                          <a:pt x="53" y="4"/>
                        </a:lnTo>
                        <a:lnTo>
                          <a:pt x="54" y="17"/>
                        </a:lnTo>
                        <a:lnTo>
                          <a:pt x="53" y="19"/>
                        </a:lnTo>
                        <a:lnTo>
                          <a:pt x="52" y="20"/>
                        </a:lnTo>
                        <a:lnTo>
                          <a:pt x="48" y="20"/>
                        </a:lnTo>
                        <a:lnTo>
                          <a:pt x="6" y="20"/>
                        </a:lnTo>
                        <a:lnTo>
                          <a:pt x="4" y="20"/>
                        </a:lnTo>
                        <a:lnTo>
                          <a:pt x="1" y="19"/>
                        </a:lnTo>
                        <a:lnTo>
                          <a:pt x="0" y="17"/>
                        </a:lnTo>
                        <a:lnTo>
                          <a:pt x="2" y="4"/>
                        </a:lnTo>
                        <a:lnTo>
                          <a:pt x="4" y="3"/>
                        </a:lnTo>
                        <a:lnTo>
                          <a:pt x="5" y="2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41" name="Freeform 140"/>
                  <p:cNvSpPr>
                    <a:spLocks/>
                  </p:cNvSpPr>
                  <p:nvPr/>
                </p:nvSpPr>
                <p:spPr bwMode="auto">
                  <a:xfrm>
                    <a:off x="6732171" y="3587000"/>
                    <a:ext cx="122896" cy="39502"/>
                  </a:xfrm>
                  <a:custGeom>
                    <a:avLst/>
                    <a:gdLst>
                      <a:gd name="T0" fmla="*/ 5 w 56"/>
                      <a:gd name="T1" fmla="*/ 0 h 18"/>
                      <a:gd name="T2" fmla="*/ 41 w 56"/>
                      <a:gd name="T3" fmla="*/ 0 h 18"/>
                      <a:gd name="T4" fmla="*/ 45 w 56"/>
                      <a:gd name="T5" fmla="*/ 0 h 18"/>
                      <a:gd name="T6" fmla="*/ 48 w 56"/>
                      <a:gd name="T7" fmla="*/ 1 h 18"/>
                      <a:gd name="T8" fmla="*/ 49 w 56"/>
                      <a:gd name="T9" fmla="*/ 2 h 18"/>
                      <a:gd name="T10" fmla="*/ 56 w 56"/>
                      <a:gd name="T11" fmla="*/ 15 h 18"/>
                      <a:gd name="T12" fmla="*/ 56 w 56"/>
                      <a:gd name="T13" fmla="*/ 17 h 18"/>
                      <a:gd name="T14" fmla="*/ 54 w 56"/>
                      <a:gd name="T15" fmla="*/ 18 h 18"/>
                      <a:gd name="T16" fmla="*/ 51 w 56"/>
                      <a:gd name="T17" fmla="*/ 18 h 18"/>
                      <a:gd name="T18" fmla="*/ 10 w 56"/>
                      <a:gd name="T19" fmla="*/ 18 h 18"/>
                      <a:gd name="T20" fmla="*/ 7 w 56"/>
                      <a:gd name="T21" fmla="*/ 18 h 18"/>
                      <a:gd name="T22" fmla="*/ 4 w 56"/>
                      <a:gd name="T23" fmla="*/ 17 h 18"/>
                      <a:gd name="T24" fmla="*/ 3 w 56"/>
                      <a:gd name="T25" fmla="*/ 15 h 18"/>
                      <a:gd name="T26" fmla="*/ 0 w 56"/>
                      <a:gd name="T27" fmla="*/ 2 h 18"/>
                      <a:gd name="T28" fmla="*/ 0 w 56"/>
                      <a:gd name="T29" fmla="*/ 1 h 18"/>
                      <a:gd name="T30" fmla="*/ 1 w 56"/>
                      <a:gd name="T31" fmla="*/ 0 h 18"/>
                      <a:gd name="T32" fmla="*/ 5 w 56"/>
                      <a:gd name="T33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6" h="18">
                        <a:moveTo>
                          <a:pt x="5" y="0"/>
                        </a:moveTo>
                        <a:lnTo>
                          <a:pt x="41" y="0"/>
                        </a:lnTo>
                        <a:lnTo>
                          <a:pt x="45" y="0"/>
                        </a:lnTo>
                        <a:lnTo>
                          <a:pt x="48" y="1"/>
                        </a:lnTo>
                        <a:lnTo>
                          <a:pt x="49" y="2"/>
                        </a:lnTo>
                        <a:lnTo>
                          <a:pt x="56" y="15"/>
                        </a:lnTo>
                        <a:lnTo>
                          <a:pt x="56" y="17"/>
                        </a:lnTo>
                        <a:lnTo>
                          <a:pt x="54" y="18"/>
                        </a:lnTo>
                        <a:lnTo>
                          <a:pt x="51" y="18"/>
                        </a:lnTo>
                        <a:lnTo>
                          <a:pt x="10" y="18"/>
                        </a:lnTo>
                        <a:lnTo>
                          <a:pt x="7" y="18"/>
                        </a:lnTo>
                        <a:lnTo>
                          <a:pt x="4" y="17"/>
                        </a:lnTo>
                        <a:lnTo>
                          <a:pt x="3" y="15"/>
                        </a:lnTo>
                        <a:lnTo>
                          <a:pt x="0" y="2"/>
                        </a:lnTo>
                        <a:lnTo>
                          <a:pt x="0" y="1"/>
                        </a:lnTo>
                        <a:lnTo>
                          <a:pt x="1" y="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42" name="Freeform 141"/>
                  <p:cNvSpPr>
                    <a:spLocks/>
                  </p:cNvSpPr>
                  <p:nvPr/>
                </p:nvSpPr>
                <p:spPr bwMode="auto">
                  <a:xfrm>
                    <a:off x="6405176" y="3639629"/>
                    <a:ext cx="140452" cy="46087"/>
                  </a:xfrm>
                  <a:custGeom>
                    <a:avLst/>
                    <a:gdLst>
                      <a:gd name="T0" fmla="*/ 57 w 64"/>
                      <a:gd name="T1" fmla="*/ 0 h 21"/>
                      <a:gd name="T2" fmla="*/ 61 w 64"/>
                      <a:gd name="T3" fmla="*/ 2 h 21"/>
                      <a:gd name="T4" fmla="*/ 64 w 64"/>
                      <a:gd name="T5" fmla="*/ 3 h 21"/>
                      <a:gd name="T6" fmla="*/ 64 w 64"/>
                      <a:gd name="T7" fmla="*/ 4 h 21"/>
                      <a:gd name="T8" fmla="*/ 61 w 64"/>
                      <a:gd name="T9" fmla="*/ 17 h 21"/>
                      <a:gd name="T10" fmla="*/ 60 w 64"/>
                      <a:gd name="T11" fmla="*/ 18 h 21"/>
                      <a:gd name="T12" fmla="*/ 57 w 64"/>
                      <a:gd name="T13" fmla="*/ 20 h 21"/>
                      <a:gd name="T14" fmla="*/ 53 w 64"/>
                      <a:gd name="T15" fmla="*/ 21 h 21"/>
                      <a:gd name="T16" fmla="*/ 7 w 64"/>
                      <a:gd name="T17" fmla="*/ 21 h 21"/>
                      <a:gd name="T18" fmla="*/ 4 w 64"/>
                      <a:gd name="T19" fmla="*/ 21 h 21"/>
                      <a:gd name="T20" fmla="*/ 2 w 64"/>
                      <a:gd name="T21" fmla="*/ 21 h 21"/>
                      <a:gd name="T22" fmla="*/ 0 w 64"/>
                      <a:gd name="T23" fmla="*/ 20 h 21"/>
                      <a:gd name="T24" fmla="*/ 0 w 64"/>
                      <a:gd name="T25" fmla="*/ 18 h 21"/>
                      <a:gd name="T26" fmla="*/ 7 w 64"/>
                      <a:gd name="T27" fmla="*/ 4 h 21"/>
                      <a:gd name="T28" fmla="*/ 9 w 64"/>
                      <a:gd name="T29" fmla="*/ 3 h 21"/>
                      <a:gd name="T30" fmla="*/ 12 w 64"/>
                      <a:gd name="T31" fmla="*/ 2 h 21"/>
                      <a:gd name="T32" fmla="*/ 16 w 64"/>
                      <a:gd name="T33" fmla="*/ 2 h 21"/>
                      <a:gd name="T34" fmla="*/ 57 w 64"/>
                      <a:gd name="T35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4" h="21">
                        <a:moveTo>
                          <a:pt x="57" y="0"/>
                        </a:moveTo>
                        <a:lnTo>
                          <a:pt x="61" y="2"/>
                        </a:lnTo>
                        <a:lnTo>
                          <a:pt x="64" y="3"/>
                        </a:lnTo>
                        <a:lnTo>
                          <a:pt x="64" y="4"/>
                        </a:lnTo>
                        <a:lnTo>
                          <a:pt x="61" y="17"/>
                        </a:lnTo>
                        <a:lnTo>
                          <a:pt x="60" y="18"/>
                        </a:lnTo>
                        <a:lnTo>
                          <a:pt x="57" y="20"/>
                        </a:lnTo>
                        <a:lnTo>
                          <a:pt x="53" y="21"/>
                        </a:lnTo>
                        <a:lnTo>
                          <a:pt x="7" y="21"/>
                        </a:lnTo>
                        <a:lnTo>
                          <a:pt x="4" y="21"/>
                        </a:lnTo>
                        <a:lnTo>
                          <a:pt x="2" y="21"/>
                        </a:lnTo>
                        <a:lnTo>
                          <a:pt x="0" y="20"/>
                        </a:lnTo>
                        <a:lnTo>
                          <a:pt x="0" y="18"/>
                        </a:lnTo>
                        <a:lnTo>
                          <a:pt x="7" y="4"/>
                        </a:lnTo>
                        <a:lnTo>
                          <a:pt x="9" y="3"/>
                        </a:lnTo>
                        <a:lnTo>
                          <a:pt x="12" y="2"/>
                        </a:lnTo>
                        <a:lnTo>
                          <a:pt x="16" y="2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43" name="Freeform 142"/>
                  <p:cNvSpPr>
                    <a:spLocks/>
                  </p:cNvSpPr>
                  <p:nvPr/>
                </p:nvSpPr>
                <p:spPr bwMode="auto">
                  <a:xfrm>
                    <a:off x="6578546" y="3639651"/>
                    <a:ext cx="133869" cy="43890"/>
                  </a:xfrm>
                  <a:custGeom>
                    <a:avLst/>
                    <a:gdLst>
                      <a:gd name="T0" fmla="*/ 52 w 61"/>
                      <a:gd name="T1" fmla="*/ 0 h 20"/>
                      <a:gd name="T2" fmla="*/ 55 w 61"/>
                      <a:gd name="T3" fmla="*/ 0 h 20"/>
                      <a:gd name="T4" fmla="*/ 57 w 61"/>
                      <a:gd name="T5" fmla="*/ 2 h 20"/>
                      <a:gd name="T6" fmla="*/ 58 w 61"/>
                      <a:gd name="T7" fmla="*/ 3 h 20"/>
                      <a:gd name="T8" fmla="*/ 61 w 61"/>
                      <a:gd name="T9" fmla="*/ 16 h 20"/>
                      <a:gd name="T10" fmla="*/ 60 w 61"/>
                      <a:gd name="T11" fmla="*/ 17 h 20"/>
                      <a:gd name="T12" fmla="*/ 57 w 61"/>
                      <a:gd name="T13" fmla="*/ 18 h 20"/>
                      <a:gd name="T14" fmla="*/ 53 w 61"/>
                      <a:gd name="T15" fmla="*/ 20 h 20"/>
                      <a:gd name="T16" fmla="*/ 7 w 61"/>
                      <a:gd name="T17" fmla="*/ 20 h 20"/>
                      <a:gd name="T18" fmla="*/ 4 w 61"/>
                      <a:gd name="T19" fmla="*/ 20 h 20"/>
                      <a:gd name="T20" fmla="*/ 2 w 61"/>
                      <a:gd name="T21" fmla="*/ 20 h 20"/>
                      <a:gd name="T22" fmla="*/ 0 w 61"/>
                      <a:gd name="T23" fmla="*/ 18 h 20"/>
                      <a:gd name="T24" fmla="*/ 0 w 61"/>
                      <a:gd name="T25" fmla="*/ 17 h 20"/>
                      <a:gd name="T26" fmla="*/ 2 w 61"/>
                      <a:gd name="T27" fmla="*/ 4 h 20"/>
                      <a:gd name="T28" fmla="*/ 3 w 61"/>
                      <a:gd name="T29" fmla="*/ 3 h 20"/>
                      <a:gd name="T30" fmla="*/ 5 w 61"/>
                      <a:gd name="T31" fmla="*/ 2 h 20"/>
                      <a:gd name="T32" fmla="*/ 9 w 61"/>
                      <a:gd name="T33" fmla="*/ 0 h 20"/>
                      <a:gd name="T34" fmla="*/ 52 w 61"/>
                      <a:gd name="T35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61" h="20">
                        <a:moveTo>
                          <a:pt x="52" y="0"/>
                        </a:moveTo>
                        <a:lnTo>
                          <a:pt x="55" y="0"/>
                        </a:lnTo>
                        <a:lnTo>
                          <a:pt x="57" y="2"/>
                        </a:lnTo>
                        <a:lnTo>
                          <a:pt x="58" y="3"/>
                        </a:lnTo>
                        <a:lnTo>
                          <a:pt x="61" y="16"/>
                        </a:lnTo>
                        <a:lnTo>
                          <a:pt x="60" y="17"/>
                        </a:lnTo>
                        <a:lnTo>
                          <a:pt x="57" y="18"/>
                        </a:lnTo>
                        <a:lnTo>
                          <a:pt x="53" y="20"/>
                        </a:lnTo>
                        <a:lnTo>
                          <a:pt x="7" y="20"/>
                        </a:lnTo>
                        <a:lnTo>
                          <a:pt x="4" y="20"/>
                        </a:lnTo>
                        <a:lnTo>
                          <a:pt x="2" y="20"/>
                        </a:lnTo>
                        <a:lnTo>
                          <a:pt x="0" y="18"/>
                        </a:lnTo>
                        <a:lnTo>
                          <a:pt x="0" y="17"/>
                        </a:lnTo>
                        <a:lnTo>
                          <a:pt x="2" y="4"/>
                        </a:lnTo>
                        <a:lnTo>
                          <a:pt x="3" y="3"/>
                        </a:lnTo>
                        <a:lnTo>
                          <a:pt x="5" y="2"/>
                        </a:lnTo>
                        <a:lnTo>
                          <a:pt x="9" y="0"/>
                        </a:lnTo>
                        <a:lnTo>
                          <a:pt x="52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44" name="Freeform 143"/>
                  <p:cNvSpPr>
                    <a:spLocks/>
                  </p:cNvSpPr>
                  <p:nvPr/>
                </p:nvSpPr>
                <p:spPr bwMode="auto">
                  <a:xfrm>
                    <a:off x="6743150" y="3637482"/>
                    <a:ext cx="140452" cy="41697"/>
                  </a:xfrm>
                  <a:custGeom>
                    <a:avLst/>
                    <a:gdLst>
                      <a:gd name="T0" fmla="*/ 49 w 64"/>
                      <a:gd name="T1" fmla="*/ 0 h 19"/>
                      <a:gd name="T2" fmla="*/ 53 w 64"/>
                      <a:gd name="T3" fmla="*/ 1 h 19"/>
                      <a:gd name="T4" fmla="*/ 56 w 64"/>
                      <a:gd name="T5" fmla="*/ 3 h 19"/>
                      <a:gd name="T6" fmla="*/ 57 w 64"/>
                      <a:gd name="T7" fmla="*/ 4 h 19"/>
                      <a:gd name="T8" fmla="*/ 64 w 64"/>
                      <a:gd name="T9" fmla="*/ 16 h 19"/>
                      <a:gd name="T10" fmla="*/ 64 w 64"/>
                      <a:gd name="T11" fmla="*/ 17 h 19"/>
                      <a:gd name="T12" fmla="*/ 62 w 64"/>
                      <a:gd name="T13" fmla="*/ 18 h 19"/>
                      <a:gd name="T14" fmla="*/ 58 w 64"/>
                      <a:gd name="T15" fmla="*/ 19 h 19"/>
                      <a:gd name="T16" fmla="*/ 12 w 64"/>
                      <a:gd name="T17" fmla="*/ 19 h 19"/>
                      <a:gd name="T18" fmla="*/ 8 w 64"/>
                      <a:gd name="T19" fmla="*/ 19 h 19"/>
                      <a:gd name="T20" fmla="*/ 4 w 64"/>
                      <a:gd name="T21" fmla="*/ 18 h 19"/>
                      <a:gd name="T22" fmla="*/ 3 w 64"/>
                      <a:gd name="T23" fmla="*/ 17 h 19"/>
                      <a:gd name="T24" fmla="*/ 0 w 64"/>
                      <a:gd name="T25" fmla="*/ 4 h 19"/>
                      <a:gd name="T26" fmla="*/ 0 w 64"/>
                      <a:gd name="T27" fmla="*/ 3 h 19"/>
                      <a:gd name="T28" fmla="*/ 3 w 64"/>
                      <a:gd name="T29" fmla="*/ 1 h 19"/>
                      <a:gd name="T30" fmla="*/ 7 w 64"/>
                      <a:gd name="T31" fmla="*/ 1 h 19"/>
                      <a:gd name="T32" fmla="*/ 49 w 64"/>
                      <a:gd name="T33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64" h="19">
                        <a:moveTo>
                          <a:pt x="49" y="0"/>
                        </a:moveTo>
                        <a:lnTo>
                          <a:pt x="53" y="1"/>
                        </a:lnTo>
                        <a:lnTo>
                          <a:pt x="56" y="3"/>
                        </a:lnTo>
                        <a:lnTo>
                          <a:pt x="57" y="4"/>
                        </a:lnTo>
                        <a:lnTo>
                          <a:pt x="64" y="16"/>
                        </a:lnTo>
                        <a:lnTo>
                          <a:pt x="64" y="17"/>
                        </a:lnTo>
                        <a:lnTo>
                          <a:pt x="62" y="18"/>
                        </a:lnTo>
                        <a:lnTo>
                          <a:pt x="58" y="19"/>
                        </a:lnTo>
                        <a:lnTo>
                          <a:pt x="12" y="19"/>
                        </a:lnTo>
                        <a:lnTo>
                          <a:pt x="8" y="19"/>
                        </a:lnTo>
                        <a:lnTo>
                          <a:pt x="4" y="18"/>
                        </a:lnTo>
                        <a:lnTo>
                          <a:pt x="3" y="17"/>
                        </a:lnTo>
                        <a:lnTo>
                          <a:pt x="0" y="4"/>
                        </a:lnTo>
                        <a:lnTo>
                          <a:pt x="0" y="3"/>
                        </a:lnTo>
                        <a:lnTo>
                          <a:pt x="3" y="1"/>
                        </a:lnTo>
                        <a:lnTo>
                          <a:pt x="7" y="1"/>
                        </a:lnTo>
                        <a:lnTo>
                          <a:pt x="49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</p:grpSp>
          <p:grpSp>
            <p:nvGrpSpPr>
              <p:cNvPr id="169" name="Group 168"/>
              <p:cNvGrpSpPr/>
              <p:nvPr/>
            </p:nvGrpSpPr>
            <p:grpSpPr>
              <a:xfrm flipV="1">
                <a:off x="5731994" y="1973559"/>
                <a:ext cx="685941" cy="1015508"/>
                <a:chOff x="5758383" y="3164114"/>
                <a:chExt cx="963490" cy="1426408"/>
              </a:xfrm>
            </p:grpSpPr>
            <p:grpSp>
              <p:nvGrpSpPr>
                <p:cNvPr id="90" name="Group 89"/>
                <p:cNvGrpSpPr/>
                <p:nvPr/>
              </p:nvGrpSpPr>
              <p:grpSpPr>
                <a:xfrm>
                  <a:off x="5758383" y="3164114"/>
                  <a:ext cx="963490" cy="1426408"/>
                  <a:chOff x="4974612" y="5036457"/>
                  <a:chExt cx="963490" cy="1426408"/>
                </a:xfrm>
              </p:grpSpPr>
              <p:grpSp>
                <p:nvGrpSpPr>
                  <p:cNvPr id="91" name="Group 90"/>
                  <p:cNvGrpSpPr/>
                  <p:nvPr/>
                </p:nvGrpSpPr>
                <p:grpSpPr>
                  <a:xfrm flipH="1" flipV="1">
                    <a:off x="4974612" y="5036457"/>
                    <a:ext cx="962447" cy="1426408"/>
                    <a:chOff x="1937122" y="3654641"/>
                    <a:chExt cx="769876" cy="1141004"/>
                  </a:xfrm>
                </p:grpSpPr>
                <p:sp>
                  <p:nvSpPr>
                    <p:cNvPr id="93" name="Rectangle 2"/>
                    <p:cNvSpPr/>
                    <p:nvPr/>
                  </p:nvSpPr>
                  <p:spPr>
                    <a:xfrm>
                      <a:off x="1937122" y="3654641"/>
                      <a:ext cx="769876" cy="1141004"/>
                    </a:xfrm>
                    <a:custGeom>
                      <a:avLst/>
                      <a:gdLst>
                        <a:gd name="connsiteX0" fmla="*/ 0 w 2293620"/>
                        <a:gd name="connsiteY0" fmla="*/ 0 h 815340"/>
                        <a:gd name="connsiteX1" fmla="*/ 2293620 w 2293620"/>
                        <a:gd name="connsiteY1" fmla="*/ 0 h 815340"/>
                        <a:gd name="connsiteX2" fmla="*/ 2293620 w 2293620"/>
                        <a:gd name="connsiteY2" fmla="*/ 815340 h 815340"/>
                        <a:gd name="connsiteX3" fmla="*/ 0 w 2293620"/>
                        <a:gd name="connsiteY3" fmla="*/ 815340 h 815340"/>
                        <a:gd name="connsiteX4" fmla="*/ 0 w 2293620"/>
                        <a:gd name="connsiteY4" fmla="*/ 0 h 815340"/>
                        <a:gd name="connsiteX0" fmla="*/ 0 w 2293620"/>
                        <a:gd name="connsiteY0" fmla="*/ 0 h 2324100"/>
                        <a:gd name="connsiteX1" fmla="*/ 2293620 w 2293620"/>
                        <a:gd name="connsiteY1" fmla="*/ 0 h 2324100"/>
                        <a:gd name="connsiteX2" fmla="*/ 2293620 w 2293620"/>
                        <a:gd name="connsiteY2" fmla="*/ 815340 h 2324100"/>
                        <a:gd name="connsiteX3" fmla="*/ 1007460 w 2293620"/>
                        <a:gd name="connsiteY3" fmla="*/ 2324100 h 2324100"/>
                        <a:gd name="connsiteX4" fmla="*/ 0 w 2293620"/>
                        <a:gd name="connsiteY4" fmla="*/ 815340 h 2324100"/>
                        <a:gd name="connsiteX5" fmla="*/ 0 w 2293620"/>
                        <a:gd name="connsiteY5" fmla="*/ 0 h 2324100"/>
                        <a:gd name="connsiteX0" fmla="*/ 0 w 2293620"/>
                        <a:gd name="connsiteY0" fmla="*/ 0 h 2459332"/>
                        <a:gd name="connsiteX1" fmla="*/ 2293620 w 2293620"/>
                        <a:gd name="connsiteY1" fmla="*/ 0 h 2459332"/>
                        <a:gd name="connsiteX2" fmla="*/ 2293620 w 2293620"/>
                        <a:gd name="connsiteY2" fmla="*/ 815340 h 2459332"/>
                        <a:gd name="connsiteX3" fmla="*/ 1357980 w 2293620"/>
                        <a:gd name="connsiteY3" fmla="*/ 2240280 h 2459332"/>
                        <a:gd name="connsiteX4" fmla="*/ 1007460 w 2293620"/>
                        <a:gd name="connsiteY4" fmla="*/ 2324100 h 2459332"/>
                        <a:gd name="connsiteX5" fmla="*/ 0 w 2293620"/>
                        <a:gd name="connsiteY5" fmla="*/ 815340 h 2459332"/>
                        <a:gd name="connsiteX6" fmla="*/ 0 w 2293620"/>
                        <a:gd name="connsiteY6" fmla="*/ 0 h 2459332"/>
                        <a:gd name="connsiteX0" fmla="*/ 0 w 2293620"/>
                        <a:gd name="connsiteY0" fmla="*/ 0 h 2484635"/>
                        <a:gd name="connsiteX1" fmla="*/ 2293620 w 2293620"/>
                        <a:gd name="connsiteY1" fmla="*/ 0 h 2484635"/>
                        <a:gd name="connsiteX2" fmla="*/ 2293620 w 2293620"/>
                        <a:gd name="connsiteY2" fmla="*/ 815340 h 2484635"/>
                        <a:gd name="connsiteX3" fmla="*/ 1300830 w 2293620"/>
                        <a:gd name="connsiteY3" fmla="*/ 2297430 h 2484635"/>
                        <a:gd name="connsiteX4" fmla="*/ 1007460 w 2293620"/>
                        <a:gd name="connsiteY4" fmla="*/ 2324100 h 2484635"/>
                        <a:gd name="connsiteX5" fmla="*/ 0 w 2293620"/>
                        <a:gd name="connsiteY5" fmla="*/ 815340 h 2484635"/>
                        <a:gd name="connsiteX6" fmla="*/ 0 w 2293620"/>
                        <a:gd name="connsiteY6" fmla="*/ 0 h 2484635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69850 w 2293620"/>
                        <a:gd name="connsiteY5" fmla="*/ 63119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76200 w 2293620"/>
                        <a:gd name="connsiteY5" fmla="*/ 624840 h 2486398"/>
                        <a:gd name="connsiteX6" fmla="*/ 0 w 2293620"/>
                        <a:gd name="connsiteY6" fmla="*/ 0 h 2486398"/>
                        <a:gd name="connsiteX0" fmla="*/ 0 w 2217420"/>
                        <a:gd name="connsiteY0" fmla="*/ 624840 h 2486398"/>
                        <a:gd name="connsiteX1" fmla="*/ 2217420 w 2217420"/>
                        <a:gd name="connsiteY1" fmla="*/ 0 h 2486398"/>
                        <a:gd name="connsiteX2" fmla="*/ 2128520 w 2217420"/>
                        <a:gd name="connsiteY2" fmla="*/ 650240 h 2486398"/>
                        <a:gd name="connsiteX3" fmla="*/ 1224630 w 2217420"/>
                        <a:gd name="connsiteY3" fmla="*/ 2297430 h 2486398"/>
                        <a:gd name="connsiteX4" fmla="*/ 931260 w 2217420"/>
                        <a:gd name="connsiteY4" fmla="*/ 2324100 h 2486398"/>
                        <a:gd name="connsiteX5" fmla="*/ 0 w 2217420"/>
                        <a:gd name="connsiteY5" fmla="*/ 624840 h 2486398"/>
                        <a:gd name="connsiteX0" fmla="*/ 0 w 2128520"/>
                        <a:gd name="connsiteY0" fmla="*/ 0 h 1861558"/>
                        <a:gd name="connsiteX1" fmla="*/ 2128520 w 2128520"/>
                        <a:gd name="connsiteY1" fmla="*/ 25400 h 1861558"/>
                        <a:gd name="connsiteX2" fmla="*/ 1224630 w 2128520"/>
                        <a:gd name="connsiteY2" fmla="*/ 1672590 h 1861558"/>
                        <a:gd name="connsiteX3" fmla="*/ 931260 w 2128520"/>
                        <a:gd name="connsiteY3" fmla="*/ 1699260 h 1861558"/>
                        <a:gd name="connsiteX4" fmla="*/ 0 w 2128520"/>
                        <a:gd name="connsiteY4" fmla="*/ 0 h 1861558"/>
                        <a:gd name="connsiteX0" fmla="*/ 0 w 2139886"/>
                        <a:gd name="connsiteY0" fmla="*/ 908781 h 2770339"/>
                        <a:gd name="connsiteX1" fmla="*/ 2128520 w 2139886"/>
                        <a:gd name="connsiteY1" fmla="*/ 934181 h 2770339"/>
                        <a:gd name="connsiteX2" fmla="*/ 1224630 w 2139886"/>
                        <a:gd name="connsiteY2" fmla="*/ 2581371 h 2770339"/>
                        <a:gd name="connsiteX3" fmla="*/ 931260 w 2139886"/>
                        <a:gd name="connsiteY3" fmla="*/ 2608041 h 2770339"/>
                        <a:gd name="connsiteX4" fmla="*/ 0 w 2139886"/>
                        <a:gd name="connsiteY4" fmla="*/ 908781 h 2770339"/>
                        <a:gd name="connsiteX0" fmla="*/ 32166 w 2167722"/>
                        <a:gd name="connsiteY0" fmla="*/ 1386933 h 3248491"/>
                        <a:gd name="connsiteX1" fmla="*/ 2160686 w 2167722"/>
                        <a:gd name="connsiteY1" fmla="*/ 1412333 h 3248491"/>
                        <a:gd name="connsiteX2" fmla="*/ 1256796 w 2167722"/>
                        <a:gd name="connsiteY2" fmla="*/ 3059523 h 3248491"/>
                        <a:gd name="connsiteX3" fmla="*/ 963426 w 2167722"/>
                        <a:gd name="connsiteY3" fmla="*/ 3086193 h 3248491"/>
                        <a:gd name="connsiteX4" fmla="*/ 32166 w 2167722"/>
                        <a:gd name="connsiteY4" fmla="*/ 1386933 h 3248491"/>
                        <a:gd name="connsiteX0" fmla="*/ 30141 w 2189858"/>
                        <a:gd name="connsiteY0" fmla="*/ 1344600 h 3206158"/>
                        <a:gd name="connsiteX1" fmla="*/ 2158661 w 2189858"/>
                        <a:gd name="connsiteY1" fmla="*/ 1370000 h 3206158"/>
                        <a:gd name="connsiteX2" fmla="*/ 1254771 w 2189858"/>
                        <a:gd name="connsiteY2" fmla="*/ 3017190 h 3206158"/>
                        <a:gd name="connsiteX3" fmla="*/ 961401 w 2189858"/>
                        <a:gd name="connsiteY3" fmla="*/ 3043860 h 3206158"/>
                        <a:gd name="connsiteX4" fmla="*/ 30141 w 2189858"/>
                        <a:gd name="connsiteY4" fmla="*/ 1344600 h 3206158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365 w 2194722"/>
                        <a:gd name="connsiteY0" fmla="*/ 1390422 h 3251980"/>
                        <a:gd name="connsiteX1" fmla="*/ 2164885 w 2194722"/>
                        <a:gd name="connsiteY1" fmla="*/ 1415822 h 3251980"/>
                        <a:gd name="connsiteX2" fmla="*/ 1260995 w 2194722"/>
                        <a:gd name="connsiteY2" fmla="*/ 3063012 h 3251980"/>
                        <a:gd name="connsiteX3" fmla="*/ 967625 w 2194722"/>
                        <a:gd name="connsiteY3" fmla="*/ 3089682 h 3251980"/>
                        <a:gd name="connsiteX4" fmla="*/ 36365 w 2194722"/>
                        <a:gd name="connsiteY4" fmla="*/ 1390422 h 3251980"/>
                        <a:gd name="connsiteX0" fmla="*/ 37436 w 2195733"/>
                        <a:gd name="connsiteY0" fmla="*/ 1390422 h 3251980"/>
                        <a:gd name="connsiteX1" fmla="*/ 2165956 w 2195733"/>
                        <a:gd name="connsiteY1" fmla="*/ 1415822 h 3251980"/>
                        <a:gd name="connsiteX2" fmla="*/ 1262066 w 2195733"/>
                        <a:gd name="connsiteY2" fmla="*/ 3063012 h 3251980"/>
                        <a:gd name="connsiteX3" fmla="*/ 968696 w 2195733"/>
                        <a:gd name="connsiteY3" fmla="*/ 3089682 h 3251980"/>
                        <a:gd name="connsiteX4" fmla="*/ 37436 w 2195733"/>
                        <a:gd name="connsiteY4" fmla="*/ 1390422 h 3251980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9382 w 2200691"/>
                        <a:gd name="connsiteY0" fmla="*/ 1380993 h 3242551"/>
                        <a:gd name="connsiteX1" fmla="*/ 2193302 w 2200691"/>
                        <a:gd name="connsiteY1" fmla="*/ 1241293 h 3242551"/>
                        <a:gd name="connsiteX2" fmla="*/ 1264012 w 2200691"/>
                        <a:gd name="connsiteY2" fmla="*/ 3053583 h 3242551"/>
                        <a:gd name="connsiteX3" fmla="*/ 970642 w 2200691"/>
                        <a:gd name="connsiteY3" fmla="*/ 3080253 h 3242551"/>
                        <a:gd name="connsiteX4" fmla="*/ 39382 w 2200691"/>
                        <a:gd name="connsiteY4" fmla="*/ 1380993 h 3242551"/>
                        <a:gd name="connsiteX0" fmla="*/ 31817 w 2193243"/>
                        <a:gd name="connsiteY0" fmla="*/ 1364958 h 3226516"/>
                        <a:gd name="connsiteX1" fmla="*/ 2185737 w 2193243"/>
                        <a:gd name="connsiteY1" fmla="*/ 1225258 h 3226516"/>
                        <a:gd name="connsiteX2" fmla="*/ 1256447 w 2193243"/>
                        <a:gd name="connsiteY2" fmla="*/ 3037548 h 3226516"/>
                        <a:gd name="connsiteX3" fmla="*/ 963077 w 2193243"/>
                        <a:gd name="connsiteY3" fmla="*/ 3064218 h 3226516"/>
                        <a:gd name="connsiteX4" fmla="*/ 31817 w 2193243"/>
                        <a:gd name="connsiteY4" fmla="*/ 1364958 h 3226516"/>
                        <a:gd name="connsiteX0" fmla="*/ 25848 w 2187378"/>
                        <a:gd name="connsiteY0" fmla="*/ 1376398 h 3237956"/>
                        <a:gd name="connsiteX1" fmla="*/ 2179768 w 2187378"/>
                        <a:gd name="connsiteY1" fmla="*/ 1236698 h 3237956"/>
                        <a:gd name="connsiteX2" fmla="*/ 1250478 w 2187378"/>
                        <a:gd name="connsiteY2" fmla="*/ 3048988 h 3237956"/>
                        <a:gd name="connsiteX3" fmla="*/ 957108 w 2187378"/>
                        <a:gd name="connsiteY3" fmla="*/ 3075658 h 3237956"/>
                        <a:gd name="connsiteX4" fmla="*/ 25848 w 2187378"/>
                        <a:gd name="connsiteY4" fmla="*/ 1376398 h 3237956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86426" h="3240419">
                          <a:moveTo>
                            <a:pt x="25961" y="1378861"/>
                          </a:moveTo>
                          <a:cubicBezTo>
                            <a:pt x="-286882" y="-377972"/>
                            <a:pt x="2333974" y="-490156"/>
                            <a:pt x="2179881" y="1239161"/>
                          </a:cubicBezTo>
                          <a:cubicBezTo>
                            <a:pt x="2135701" y="1637941"/>
                            <a:pt x="1429232" y="2676166"/>
                            <a:pt x="1250591" y="3051451"/>
                          </a:cubicBezTo>
                          <a:cubicBezTo>
                            <a:pt x="1129100" y="3307673"/>
                            <a:pt x="1067504" y="3290211"/>
                            <a:pt x="957221" y="3078121"/>
                          </a:cubicBezTo>
                          <a:cubicBezTo>
                            <a:pt x="646801" y="2511701"/>
                            <a:pt x="158581" y="1850031"/>
                            <a:pt x="25961" y="1378861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4" name="Oval 93"/>
                    <p:cNvSpPr/>
                    <p:nvPr/>
                  </p:nvSpPr>
                  <p:spPr>
                    <a:xfrm>
                      <a:off x="1977324" y="3694630"/>
                      <a:ext cx="683339" cy="683339"/>
                    </a:xfrm>
                    <a:prstGeom prst="ellipse">
                      <a:avLst/>
                    </a:prstGeom>
                    <a:solidFill>
                      <a:srgbClr val="24D2F5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92" name="Freeform 91"/>
                  <p:cNvSpPr/>
                  <p:nvPr/>
                </p:nvSpPr>
                <p:spPr>
                  <a:xfrm flipV="1">
                    <a:off x="5460577" y="5039408"/>
                    <a:ext cx="477525" cy="1421657"/>
                  </a:xfrm>
                  <a:custGeom>
                    <a:avLst/>
                    <a:gdLst>
                      <a:gd name="connsiteX0" fmla="*/ 12585 w 329592"/>
                      <a:gd name="connsiteY0" fmla="*/ 0 h 981241"/>
                      <a:gd name="connsiteX1" fmla="*/ 321705 w 329592"/>
                      <a:gd name="connsiteY1" fmla="*/ 418415 h 981241"/>
                      <a:gd name="connsiteX2" fmla="*/ 38765 w 329592"/>
                      <a:gd name="connsiteY2" fmla="*/ 934692 h 981241"/>
                      <a:gd name="connsiteX3" fmla="*/ 15893 w 329592"/>
                      <a:gd name="connsiteY3" fmla="*/ 971558 h 981241"/>
                      <a:gd name="connsiteX4" fmla="*/ 0 w 329592"/>
                      <a:gd name="connsiteY4" fmla="*/ 981241 h 981241"/>
                      <a:gd name="connsiteX5" fmla="*/ 0 w 329592"/>
                      <a:gd name="connsiteY5" fmla="*/ 489 h 981241"/>
                      <a:gd name="connsiteX6" fmla="*/ 12585 w 329592"/>
                      <a:gd name="connsiteY6" fmla="*/ 0 h 981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592" h="981241">
                        <a:moveTo>
                          <a:pt x="12585" y="0"/>
                        </a:moveTo>
                        <a:cubicBezTo>
                          <a:pt x="193922" y="9567"/>
                          <a:pt x="369230" y="151530"/>
                          <a:pt x="321705" y="418415"/>
                        </a:cubicBezTo>
                        <a:cubicBezTo>
                          <a:pt x="281411" y="561568"/>
                          <a:pt x="133078" y="762600"/>
                          <a:pt x="38765" y="934692"/>
                        </a:cubicBezTo>
                        <a:cubicBezTo>
                          <a:pt x="30388" y="950802"/>
                          <a:pt x="22936" y="963215"/>
                          <a:pt x="15893" y="971558"/>
                        </a:cubicBezTo>
                        <a:lnTo>
                          <a:pt x="0" y="981241"/>
                        </a:lnTo>
                        <a:lnTo>
                          <a:pt x="0" y="489"/>
                        </a:lnTo>
                        <a:lnTo>
                          <a:pt x="12585" y="0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25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145" name="Group 144"/>
                <p:cNvGrpSpPr/>
                <p:nvPr/>
              </p:nvGrpSpPr>
              <p:grpSpPr>
                <a:xfrm>
                  <a:off x="5960098" y="3907971"/>
                  <a:ext cx="560060" cy="375590"/>
                  <a:chOff x="4983561" y="2311720"/>
                  <a:chExt cx="921511" cy="618000"/>
                </a:xfrm>
                <a:solidFill>
                  <a:schemeClr val="bg2"/>
                </a:solidFill>
                <a:effectLst/>
              </p:grpSpPr>
              <p:sp>
                <p:nvSpPr>
                  <p:cNvPr id="146" name="Freeform 145"/>
                  <p:cNvSpPr/>
                  <p:nvPr/>
                </p:nvSpPr>
                <p:spPr>
                  <a:xfrm rot="17065941">
                    <a:off x="5379558" y="2307056"/>
                    <a:ext cx="520850" cy="530178"/>
                  </a:xfrm>
                  <a:custGeom>
                    <a:avLst/>
                    <a:gdLst>
                      <a:gd name="connsiteX0" fmla="*/ 508528 w 520850"/>
                      <a:gd name="connsiteY0" fmla="*/ 167232 h 530178"/>
                      <a:gd name="connsiteX1" fmla="*/ 473492 w 520850"/>
                      <a:gd name="connsiteY1" fmla="*/ 187025 h 530178"/>
                      <a:gd name="connsiteX2" fmla="*/ 476542 w 520850"/>
                      <a:gd name="connsiteY2" fmla="*/ 195993 h 530178"/>
                      <a:gd name="connsiteX3" fmla="*/ 479732 w 520850"/>
                      <a:gd name="connsiteY3" fmla="*/ 207209 h 530178"/>
                      <a:gd name="connsiteX4" fmla="*/ 482289 w 520850"/>
                      <a:gd name="connsiteY4" fmla="*/ 218295 h 530178"/>
                      <a:gd name="connsiteX5" fmla="*/ 520850 w 520850"/>
                      <a:gd name="connsiteY5" fmla="*/ 218994 h 530178"/>
                      <a:gd name="connsiteX6" fmla="*/ 519329 w 520850"/>
                      <a:gd name="connsiteY6" fmla="*/ 302949 h 530178"/>
                      <a:gd name="connsiteX7" fmla="*/ 483419 w 520850"/>
                      <a:gd name="connsiteY7" fmla="*/ 302298 h 530178"/>
                      <a:gd name="connsiteX8" fmla="*/ 480167 w 520850"/>
                      <a:gd name="connsiteY8" fmla="*/ 318592 h 530178"/>
                      <a:gd name="connsiteX9" fmla="*/ 473833 w 520850"/>
                      <a:gd name="connsiteY9" fmla="*/ 339507 h 530178"/>
                      <a:gd name="connsiteX10" fmla="*/ 472890 w 520850"/>
                      <a:gd name="connsiteY10" fmla="*/ 341801 h 530178"/>
                      <a:gd name="connsiteX11" fmla="*/ 508051 w 520850"/>
                      <a:gd name="connsiteY11" fmla="*/ 363394 h 530178"/>
                      <a:gd name="connsiteX12" fmla="*/ 464109 w 520850"/>
                      <a:gd name="connsiteY12" fmla="*/ 434947 h 530178"/>
                      <a:gd name="connsiteX13" fmla="*/ 429891 w 520850"/>
                      <a:gd name="connsiteY13" fmla="*/ 413934 h 530178"/>
                      <a:gd name="connsiteX14" fmla="*/ 429828 w 520850"/>
                      <a:gd name="connsiteY14" fmla="*/ 414013 h 530178"/>
                      <a:gd name="connsiteX15" fmla="*/ 414568 w 520850"/>
                      <a:gd name="connsiteY15" fmla="*/ 429656 h 530178"/>
                      <a:gd name="connsiteX16" fmla="*/ 402106 w 520850"/>
                      <a:gd name="connsiteY16" fmla="*/ 440170 h 530178"/>
                      <a:gd name="connsiteX17" fmla="*/ 421321 w 520850"/>
                      <a:gd name="connsiteY17" fmla="*/ 476994 h 530178"/>
                      <a:gd name="connsiteX18" fmla="*/ 346878 w 520850"/>
                      <a:gd name="connsiteY18" fmla="*/ 515839 h 530178"/>
                      <a:gd name="connsiteX19" fmla="*/ 328090 w 520850"/>
                      <a:gd name="connsiteY19" fmla="*/ 479834 h 530178"/>
                      <a:gd name="connsiteX20" fmla="*/ 328028 w 520850"/>
                      <a:gd name="connsiteY20" fmla="*/ 479855 h 530178"/>
                      <a:gd name="connsiteX21" fmla="*/ 316813 w 520850"/>
                      <a:gd name="connsiteY21" fmla="*/ 483046 h 530178"/>
                      <a:gd name="connsiteX22" fmla="*/ 305450 w 520850"/>
                      <a:gd name="connsiteY22" fmla="*/ 485666 h 530178"/>
                      <a:gd name="connsiteX23" fmla="*/ 296335 w 520850"/>
                      <a:gd name="connsiteY23" fmla="*/ 487287 h 530178"/>
                      <a:gd name="connsiteX24" fmla="*/ 295179 w 520850"/>
                      <a:gd name="connsiteY24" fmla="*/ 530178 h 530178"/>
                      <a:gd name="connsiteX25" fmla="*/ 211240 w 520850"/>
                      <a:gd name="connsiteY25" fmla="*/ 527915 h 530178"/>
                      <a:gd name="connsiteX26" fmla="*/ 212401 w 520850"/>
                      <a:gd name="connsiteY26" fmla="*/ 484871 h 530178"/>
                      <a:gd name="connsiteX27" fmla="*/ 205430 w 520850"/>
                      <a:gd name="connsiteY27" fmla="*/ 483480 h 530178"/>
                      <a:gd name="connsiteX28" fmla="*/ 184514 w 520850"/>
                      <a:gd name="connsiteY28" fmla="*/ 477146 h 530178"/>
                      <a:gd name="connsiteX29" fmla="*/ 184407 w 520850"/>
                      <a:gd name="connsiteY29" fmla="*/ 477102 h 530178"/>
                      <a:gd name="connsiteX30" fmla="*/ 161117 w 520850"/>
                      <a:gd name="connsiteY30" fmla="*/ 512273 h 530178"/>
                      <a:gd name="connsiteX31" fmla="*/ 91106 w 520850"/>
                      <a:gd name="connsiteY31" fmla="*/ 465913 h 530178"/>
                      <a:gd name="connsiteX32" fmla="*/ 111835 w 520850"/>
                      <a:gd name="connsiteY32" fmla="*/ 434609 h 530178"/>
                      <a:gd name="connsiteX33" fmla="*/ 110008 w 520850"/>
                      <a:gd name="connsiteY33" fmla="*/ 433141 h 530178"/>
                      <a:gd name="connsiteX34" fmla="*/ 94364 w 520850"/>
                      <a:gd name="connsiteY34" fmla="*/ 417881 h 530178"/>
                      <a:gd name="connsiteX35" fmla="*/ 91330 w 520850"/>
                      <a:gd name="connsiteY35" fmla="*/ 414284 h 530178"/>
                      <a:gd name="connsiteX36" fmla="*/ 62235 w 520850"/>
                      <a:gd name="connsiteY36" fmla="*/ 432415 h 530178"/>
                      <a:gd name="connsiteX37" fmla="*/ 17826 w 520850"/>
                      <a:gd name="connsiteY37" fmla="*/ 361151 h 530178"/>
                      <a:gd name="connsiteX38" fmla="*/ 47933 w 520850"/>
                      <a:gd name="connsiteY38" fmla="*/ 342389 h 530178"/>
                      <a:gd name="connsiteX39" fmla="*/ 47880 w 520850"/>
                      <a:gd name="connsiteY39" fmla="*/ 342265 h 530178"/>
                      <a:gd name="connsiteX40" fmla="*/ 40974 w 520850"/>
                      <a:gd name="connsiteY40" fmla="*/ 320126 h 530178"/>
                      <a:gd name="connsiteX41" fmla="*/ 39558 w 520850"/>
                      <a:gd name="connsiteY41" fmla="*/ 313982 h 530178"/>
                      <a:gd name="connsiteX42" fmla="*/ 0 w 520850"/>
                      <a:gd name="connsiteY42" fmla="*/ 311818 h 530178"/>
                      <a:gd name="connsiteX43" fmla="*/ 4586 w 520850"/>
                      <a:gd name="connsiteY43" fmla="*/ 227974 h 530178"/>
                      <a:gd name="connsiteX44" fmla="*/ 36355 w 520850"/>
                      <a:gd name="connsiteY44" fmla="*/ 229712 h 530178"/>
                      <a:gd name="connsiteX45" fmla="*/ 40541 w 520850"/>
                      <a:gd name="connsiteY45" fmla="*/ 208743 h 530178"/>
                      <a:gd name="connsiteX46" fmla="*/ 46203 w 520850"/>
                      <a:gd name="connsiteY46" fmla="*/ 190047 h 530178"/>
                      <a:gd name="connsiteX47" fmla="*/ 13524 w 520850"/>
                      <a:gd name="connsiteY47" fmla="*/ 166534 h 530178"/>
                      <a:gd name="connsiteX48" fmla="*/ 62566 w 520850"/>
                      <a:gd name="connsiteY48" fmla="*/ 98376 h 530178"/>
                      <a:gd name="connsiteX49" fmla="*/ 88118 w 520850"/>
                      <a:gd name="connsiteY49" fmla="*/ 116760 h 530178"/>
                      <a:gd name="connsiteX50" fmla="*/ 90880 w 520850"/>
                      <a:gd name="connsiteY50" fmla="*/ 113323 h 530178"/>
                      <a:gd name="connsiteX51" fmla="*/ 106140 w 520850"/>
                      <a:gd name="connsiteY51" fmla="*/ 97679 h 530178"/>
                      <a:gd name="connsiteX52" fmla="*/ 119058 w 520850"/>
                      <a:gd name="connsiteY52" fmla="*/ 86780 h 530178"/>
                      <a:gd name="connsiteX53" fmla="*/ 100932 w 520850"/>
                      <a:gd name="connsiteY53" fmla="*/ 53038 h 530178"/>
                      <a:gd name="connsiteX54" fmla="*/ 174905 w 520850"/>
                      <a:gd name="connsiteY54" fmla="*/ 13302 h 530178"/>
                      <a:gd name="connsiteX55" fmla="*/ 193187 w 520850"/>
                      <a:gd name="connsiteY55" fmla="*/ 47335 h 530178"/>
                      <a:gd name="connsiteX56" fmla="*/ 203895 w 520850"/>
                      <a:gd name="connsiteY56" fmla="*/ 44290 h 530178"/>
                      <a:gd name="connsiteX57" fmla="*/ 215258 w 520850"/>
                      <a:gd name="connsiteY57" fmla="*/ 41670 h 530178"/>
                      <a:gd name="connsiteX58" fmla="*/ 225068 w 520850"/>
                      <a:gd name="connsiteY58" fmla="*/ 39925 h 530178"/>
                      <a:gd name="connsiteX59" fmla="*/ 225068 w 520850"/>
                      <a:gd name="connsiteY59" fmla="*/ 0 h 530178"/>
                      <a:gd name="connsiteX60" fmla="*/ 309037 w 520850"/>
                      <a:gd name="connsiteY60" fmla="*/ 0 h 530178"/>
                      <a:gd name="connsiteX61" fmla="*/ 309037 w 520850"/>
                      <a:gd name="connsiteY61" fmla="*/ 42610 h 530178"/>
                      <a:gd name="connsiteX62" fmla="*/ 315278 w 520850"/>
                      <a:gd name="connsiteY62" fmla="*/ 43855 h 530178"/>
                      <a:gd name="connsiteX63" fmla="*/ 336193 w 520850"/>
                      <a:gd name="connsiteY63" fmla="*/ 50189 h 530178"/>
                      <a:gd name="connsiteX64" fmla="*/ 338088 w 520850"/>
                      <a:gd name="connsiteY64" fmla="*/ 50968 h 530178"/>
                      <a:gd name="connsiteX65" fmla="*/ 357096 w 520850"/>
                      <a:gd name="connsiteY65" fmla="*/ 16487 h 530178"/>
                      <a:gd name="connsiteX66" fmla="*/ 430633 w 520850"/>
                      <a:gd name="connsiteY66" fmla="*/ 57023 h 530178"/>
                      <a:gd name="connsiteX67" fmla="*/ 410313 w 520850"/>
                      <a:gd name="connsiteY67" fmla="*/ 93885 h 530178"/>
                      <a:gd name="connsiteX68" fmla="*/ 410700 w 520850"/>
                      <a:gd name="connsiteY68" fmla="*/ 94195 h 530178"/>
                      <a:gd name="connsiteX69" fmla="*/ 426343 w 520850"/>
                      <a:gd name="connsiteY69" fmla="*/ 109455 h 530178"/>
                      <a:gd name="connsiteX70" fmla="*/ 430779 w 520850"/>
                      <a:gd name="connsiteY70" fmla="*/ 114712 h 530178"/>
                      <a:gd name="connsiteX71" fmla="*/ 467227 w 520850"/>
                      <a:gd name="connsiteY71" fmla="*/ 94122 h 530178"/>
                      <a:gd name="connsiteX72" fmla="*/ 508528 w 520850"/>
                      <a:gd name="connsiteY72" fmla="*/ 167232 h 530178"/>
                      <a:gd name="connsiteX73" fmla="*/ 388575 w 520850"/>
                      <a:gd name="connsiteY73" fmla="*/ 230668 h 530178"/>
                      <a:gd name="connsiteX74" fmla="*/ 227355 w 520850"/>
                      <a:gd name="connsiteY74" fmla="*/ 135446 h 530178"/>
                      <a:gd name="connsiteX75" fmla="*/ 132132 w 520850"/>
                      <a:gd name="connsiteY75" fmla="*/ 296666 h 530178"/>
                      <a:gd name="connsiteX76" fmla="*/ 293352 w 520850"/>
                      <a:gd name="connsiteY76" fmla="*/ 391888 h 530178"/>
                      <a:gd name="connsiteX77" fmla="*/ 388575 w 520850"/>
                      <a:gd name="connsiteY77" fmla="*/ 230668 h 530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</a:cxnLst>
                    <a:rect l="l" t="t" r="r" b="b"/>
                    <a:pathLst>
                      <a:path w="520850" h="530178">
                        <a:moveTo>
                          <a:pt x="508528" y="167232"/>
                        </a:moveTo>
                        <a:lnTo>
                          <a:pt x="473492" y="187025"/>
                        </a:lnTo>
                        <a:lnTo>
                          <a:pt x="476542" y="195993"/>
                        </a:lnTo>
                        <a:cubicBezTo>
                          <a:pt x="477693" y="199684"/>
                          <a:pt x="478758" y="203422"/>
                          <a:pt x="479732" y="207209"/>
                        </a:cubicBezTo>
                        <a:lnTo>
                          <a:pt x="482289" y="218295"/>
                        </a:lnTo>
                        <a:lnTo>
                          <a:pt x="520850" y="218994"/>
                        </a:lnTo>
                        <a:lnTo>
                          <a:pt x="519329" y="302949"/>
                        </a:lnTo>
                        <a:lnTo>
                          <a:pt x="483419" y="302298"/>
                        </a:lnTo>
                        <a:lnTo>
                          <a:pt x="480167" y="318592"/>
                        </a:lnTo>
                        <a:cubicBezTo>
                          <a:pt x="478390" y="325678"/>
                          <a:pt x="476274" y="332658"/>
                          <a:pt x="473833" y="339507"/>
                        </a:cubicBezTo>
                        <a:lnTo>
                          <a:pt x="472890" y="341801"/>
                        </a:lnTo>
                        <a:lnTo>
                          <a:pt x="508051" y="363394"/>
                        </a:lnTo>
                        <a:lnTo>
                          <a:pt x="464109" y="434947"/>
                        </a:lnTo>
                        <a:lnTo>
                          <a:pt x="429891" y="413934"/>
                        </a:lnTo>
                        <a:lnTo>
                          <a:pt x="429828" y="414013"/>
                        </a:lnTo>
                        <a:cubicBezTo>
                          <a:pt x="425006" y="419457"/>
                          <a:pt x="419915" y="424680"/>
                          <a:pt x="414568" y="429656"/>
                        </a:cubicBezTo>
                        <a:lnTo>
                          <a:pt x="402106" y="440170"/>
                        </a:lnTo>
                        <a:lnTo>
                          <a:pt x="421321" y="476994"/>
                        </a:lnTo>
                        <a:lnTo>
                          <a:pt x="346878" y="515839"/>
                        </a:lnTo>
                        <a:lnTo>
                          <a:pt x="328090" y="479834"/>
                        </a:lnTo>
                        <a:lnTo>
                          <a:pt x="328028" y="479855"/>
                        </a:lnTo>
                        <a:cubicBezTo>
                          <a:pt x="324338" y="481007"/>
                          <a:pt x="320599" y="482072"/>
                          <a:pt x="316813" y="483046"/>
                        </a:cubicBezTo>
                        <a:cubicBezTo>
                          <a:pt x="313027" y="484021"/>
                          <a:pt x="309238" y="484894"/>
                          <a:pt x="305450" y="485666"/>
                        </a:cubicBezTo>
                        <a:lnTo>
                          <a:pt x="296335" y="487287"/>
                        </a:lnTo>
                        <a:lnTo>
                          <a:pt x="295179" y="530178"/>
                        </a:lnTo>
                        <a:lnTo>
                          <a:pt x="211240" y="527915"/>
                        </a:lnTo>
                        <a:lnTo>
                          <a:pt x="212401" y="484871"/>
                        </a:lnTo>
                        <a:lnTo>
                          <a:pt x="205430" y="483480"/>
                        </a:lnTo>
                        <a:cubicBezTo>
                          <a:pt x="198343" y="481703"/>
                          <a:pt x="191364" y="479587"/>
                          <a:pt x="184514" y="477146"/>
                        </a:cubicBezTo>
                        <a:lnTo>
                          <a:pt x="184407" y="477102"/>
                        </a:lnTo>
                        <a:lnTo>
                          <a:pt x="161117" y="512273"/>
                        </a:lnTo>
                        <a:lnTo>
                          <a:pt x="91106" y="465913"/>
                        </a:lnTo>
                        <a:lnTo>
                          <a:pt x="111835" y="434609"/>
                        </a:lnTo>
                        <a:lnTo>
                          <a:pt x="110008" y="433141"/>
                        </a:lnTo>
                        <a:cubicBezTo>
                          <a:pt x="104564" y="428320"/>
                          <a:pt x="99342" y="423228"/>
                          <a:pt x="94364" y="417881"/>
                        </a:cubicBezTo>
                        <a:lnTo>
                          <a:pt x="91330" y="414284"/>
                        </a:lnTo>
                        <a:lnTo>
                          <a:pt x="62235" y="432415"/>
                        </a:lnTo>
                        <a:lnTo>
                          <a:pt x="17826" y="361151"/>
                        </a:lnTo>
                        <a:lnTo>
                          <a:pt x="47933" y="342389"/>
                        </a:lnTo>
                        <a:lnTo>
                          <a:pt x="47880" y="342265"/>
                        </a:lnTo>
                        <a:cubicBezTo>
                          <a:pt x="45233" y="335083"/>
                          <a:pt x="42923" y="327699"/>
                          <a:pt x="40974" y="320126"/>
                        </a:cubicBezTo>
                        <a:lnTo>
                          <a:pt x="39558" y="313982"/>
                        </a:lnTo>
                        <a:lnTo>
                          <a:pt x="0" y="311818"/>
                        </a:lnTo>
                        <a:lnTo>
                          <a:pt x="4586" y="227974"/>
                        </a:lnTo>
                        <a:lnTo>
                          <a:pt x="36355" y="229712"/>
                        </a:lnTo>
                        <a:lnTo>
                          <a:pt x="40541" y="208743"/>
                        </a:lnTo>
                        <a:lnTo>
                          <a:pt x="46203" y="190047"/>
                        </a:lnTo>
                        <a:lnTo>
                          <a:pt x="13524" y="166534"/>
                        </a:lnTo>
                        <a:lnTo>
                          <a:pt x="62566" y="98376"/>
                        </a:lnTo>
                        <a:lnTo>
                          <a:pt x="88118" y="116760"/>
                        </a:lnTo>
                        <a:lnTo>
                          <a:pt x="90880" y="113323"/>
                        </a:lnTo>
                        <a:cubicBezTo>
                          <a:pt x="95701" y="107878"/>
                          <a:pt x="100792" y="102655"/>
                          <a:pt x="106140" y="97679"/>
                        </a:cubicBezTo>
                        <a:lnTo>
                          <a:pt x="119058" y="86780"/>
                        </a:lnTo>
                        <a:lnTo>
                          <a:pt x="100932" y="53038"/>
                        </a:lnTo>
                        <a:lnTo>
                          <a:pt x="174905" y="13302"/>
                        </a:lnTo>
                        <a:lnTo>
                          <a:pt x="193187" y="47335"/>
                        </a:lnTo>
                        <a:lnTo>
                          <a:pt x="203895" y="44290"/>
                        </a:lnTo>
                        <a:cubicBezTo>
                          <a:pt x="207681" y="43315"/>
                          <a:pt x="211470" y="42442"/>
                          <a:pt x="215258" y="41670"/>
                        </a:cubicBezTo>
                        <a:lnTo>
                          <a:pt x="225068" y="39925"/>
                        </a:lnTo>
                        <a:lnTo>
                          <a:pt x="225068" y="0"/>
                        </a:lnTo>
                        <a:lnTo>
                          <a:pt x="309037" y="0"/>
                        </a:lnTo>
                        <a:lnTo>
                          <a:pt x="309037" y="42610"/>
                        </a:lnTo>
                        <a:lnTo>
                          <a:pt x="315278" y="43855"/>
                        </a:lnTo>
                        <a:cubicBezTo>
                          <a:pt x="322364" y="45633"/>
                          <a:pt x="329344" y="47748"/>
                          <a:pt x="336193" y="50189"/>
                        </a:cubicBezTo>
                        <a:lnTo>
                          <a:pt x="338088" y="50968"/>
                        </a:lnTo>
                        <a:lnTo>
                          <a:pt x="357096" y="16487"/>
                        </a:lnTo>
                        <a:lnTo>
                          <a:pt x="430633" y="57023"/>
                        </a:lnTo>
                        <a:lnTo>
                          <a:pt x="410313" y="93885"/>
                        </a:lnTo>
                        <a:lnTo>
                          <a:pt x="410700" y="94195"/>
                        </a:lnTo>
                        <a:cubicBezTo>
                          <a:pt x="416144" y="99015"/>
                          <a:pt x="421365" y="104107"/>
                          <a:pt x="426343" y="109455"/>
                        </a:cubicBezTo>
                        <a:lnTo>
                          <a:pt x="430779" y="114712"/>
                        </a:lnTo>
                        <a:lnTo>
                          <a:pt x="467227" y="94122"/>
                        </a:lnTo>
                        <a:lnTo>
                          <a:pt x="508528" y="167232"/>
                        </a:lnTo>
                        <a:close/>
                        <a:moveTo>
                          <a:pt x="388575" y="230668"/>
                        </a:moveTo>
                        <a:cubicBezTo>
                          <a:pt x="370351" y="159854"/>
                          <a:pt x="298170" y="117221"/>
                          <a:pt x="227355" y="135446"/>
                        </a:cubicBezTo>
                        <a:cubicBezTo>
                          <a:pt x="156539" y="153671"/>
                          <a:pt x="113907" y="225851"/>
                          <a:pt x="132132" y="296666"/>
                        </a:cubicBezTo>
                        <a:cubicBezTo>
                          <a:pt x="150356" y="367480"/>
                          <a:pt x="222537" y="410113"/>
                          <a:pt x="293352" y="391888"/>
                        </a:cubicBezTo>
                        <a:cubicBezTo>
                          <a:pt x="364168" y="373663"/>
                          <a:pt x="406800" y="301482"/>
                          <a:pt x="388575" y="23066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 146"/>
                  <p:cNvSpPr/>
                  <p:nvPr/>
                </p:nvSpPr>
                <p:spPr>
                  <a:xfrm rot="17065941">
                    <a:off x="4987081" y="2533076"/>
                    <a:ext cx="393124" cy="400164"/>
                  </a:xfrm>
                  <a:custGeom>
                    <a:avLst/>
                    <a:gdLst>
                      <a:gd name="connsiteX0" fmla="*/ 383824 w 393124"/>
                      <a:gd name="connsiteY0" fmla="*/ 126223 h 400164"/>
                      <a:gd name="connsiteX1" fmla="*/ 357379 w 393124"/>
                      <a:gd name="connsiteY1" fmla="*/ 141162 h 400164"/>
                      <a:gd name="connsiteX2" fmla="*/ 359682 w 393124"/>
                      <a:gd name="connsiteY2" fmla="*/ 147931 h 400164"/>
                      <a:gd name="connsiteX3" fmla="*/ 362090 w 393124"/>
                      <a:gd name="connsiteY3" fmla="*/ 156397 h 400164"/>
                      <a:gd name="connsiteX4" fmla="*/ 364019 w 393124"/>
                      <a:gd name="connsiteY4" fmla="*/ 164764 h 400164"/>
                      <a:gd name="connsiteX5" fmla="*/ 393124 w 393124"/>
                      <a:gd name="connsiteY5" fmla="*/ 165292 h 400164"/>
                      <a:gd name="connsiteX6" fmla="*/ 391975 w 393124"/>
                      <a:gd name="connsiteY6" fmla="*/ 228659 h 400164"/>
                      <a:gd name="connsiteX7" fmla="*/ 364872 w 393124"/>
                      <a:gd name="connsiteY7" fmla="*/ 228167 h 400164"/>
                      <a:gd name="connsiteX8" fmla="*/ 362417 w 393124"/>
                      <a:gd name="connsiteY8" fmla="*/ 240465 h 400164"/>
                      <a:gd name="connsiteX9" fmla="*/ 357637 w 393124"/>
                      <a:gd name="connsiteY9" fmla="*/ 256252 h 400164"/>
                      <a:gd name="connsiteX10" fmla="*/ 356925 w 393124"/>
                      <a:gd name="connsiteY10" fmla="*/ 257983 h 400164"/>
                      <a:gd name="connsiteX11" fmla="*/ 383463 w 393124"/>
                      <a:gd name="connsiteY11" fmla="*/ 274281 h 400164"/>
                      <a:gd name="connsiteX12" fmla="*/ 350297 w 393124"/>
                      <a:gd name="connsiteY12" fmla="*/ 328287 h 400164"/>
                      <a:gd name="connsiteX13" fmla="*/ 324471 w 393124"/>
                      <a:gd name="connsiteY13" fmla="*/ 312427 h 400164"/>
                      <a:gd name="connsiteX14" fmla="*/ 324422 w 393124"/>
                      <a:gd name="connsiteY14" fmla="*/ 312487 h 400164"/>
                      <a:gd name="connsiteX15" fmla="*/ 312905 w 393124"/>
                      <a:gd name="connsiteY15" fmla="*/ 324294 h 400164"/>
                      <a:gd name="connsiteX16" fmla="*/ 303500 w 393124"/>
                      <a:gd name="connsiteY16" fmla="*/ 332229 h 400164"/>
                      <a:gd name="connsiteX17" fmla="*/ 318003 w 393124"/>
                      <a:gd name="connsiteY17" fmla="*/ 360023 h 400164"/>
                      <a:gd name="connsiteX18" fmla="*/ 261814 w 393124"/>
                      <a:gd name="connsiteY18" fmla="*/ 389342 h 400164"/>
                      <a:gd name="connsiteX19" fmla="*/ 247633 w 393124"/>
                      <a:gd name="connsiteY19" fmla="*/ 362167 h 400164"/>
                      <a:gd name="connsiteX20" fmla="*/ 247588 w 393124"/>
                      <a:gd name="connsiteY20" fmla="*/ 362182 h 400164"/>
                      <a:gd name="connsiteX21" fmla="*/ 239122 w 393124"/>
                      <a:gd name="connsiteY21" fmla="*/ 364591 h 400164"/>
                      <a:gd name="connsiteX22" fmla="*/ 230546 w 393124"/>
                      <a:gd name="connsiteY22" fmla="*/ 366568 h 400164"/>
                      <a:gd name="connsiteX23" fmla="*/ 223666 w 393124"/>
                      <a:gd name="connsiteY23" fmla="*/ 367791 h 400164"/>
                      <a:gd name="connsiteX24" fmla="*/ 222794 w 393124"/>
                      <a:gd name="connsiteY24" fmla="*/ 400164 h 400164"/>
                      <a:gd name="connsiteX25" fmla="*/ 159439 w 393124"/>
                      <a:gd name="connsiteY25" fmla="*/ 398457 h 400164"/>
                      <a:gd name="connsiteX26" fmla="*/ 160314 w 393124"/>
                      <a:gd name="connsiteY26" fmla="*/ 365968 h 400164"/>
                      <a:gd name="connsiteX27" fmla="*/ 155052 w 393124"/>
                      <a:gd name="connsiteY27" fmla="*/ 364919 h 400164"/>
                      <a:gd name="connsiteX28" fmla="*/ 139266 w 393124"/>
                      <a:gd name="connsiteY28" fmla="*/ 360138 h 400164"/>
                      <a:gd name="connsiteX29" fmla="*/ 139185 w 393124"/>
                      <a:gd name="connsiteY29" fmla="*/ 360104 h 400164"/>
                      <a:gd name="connsiteX30" fmla="*/ 121606 w 393124"/>
                      <a:gd name="connsiteY30" fmla="*/ 386650 h 400164"/>
                      <a:gd name="connsiteX31" fmla="*/ 68764 w 393124"/>
                      <a:gd name="connsiteY31" fmla="*/ 351659 h 400164"/>
                      <a:gd name="connsiteX32" fmla="*/ 84410 w 393124"/>
                      <a:gd name="connsiteY32" fmla="*/ 328031 h 400164"/>
                      <a:gd name="connsiteX33" fmla="*/ 83031 w 393124"/>
                      <a:gd name="connsiteY33" fmla="*/ 326924 h 400164"/>
                      <a:gd name="connsiteX34" fmla="*/ 71224 w 393124"/>
                      <a:gd name="connsiteY34" fmla="*/ 315406 h 400164"/>
                      <a:gd name="connsiteX35" fmla="*/ 68934 w 393124"/>
                      <a:gd name="connsiteY35" fmla="*/ 312691 h 400164"/>
                      <a:gd name="connsiteX36" fmla="*/ 46973 w 393124"/>
                      <a:gd name="connsiteY36" fmla="*/ 326375 h 400164"/>
                      <a:gd name="connsiteX37" fmla="*/ 13454 w 393124"/>
                      <a:gd name="connsiteY37" fmla="*/ 272587 h 400164"/>
                      <a:gd name="connsiteX38" fmla="*/ 36178 w 393124"/>
                      <a:gd name="connsiteY38" fmla="*/ 258427 h 400164"/>
                      <a:gd name="connsiteX39" fmla="*/ 36139 w 393124"/>
                      <a:gd name="connsiteY39" fmla="*/ 258333 h 400164"/>
                      <a:gd name="connsiteX40" fmla="*/ 30927 w 393124"/>
                      <a:gd name="connsiteY40" fmla="*/ 241623 h 400164"/>
                      <a:gd name="connsiteX41" fmla="*/ 29857 w 393124"/>
                      <a:gd name="connsiteY41" fmla="*/ 236986 h 400164"/>
                      <a:gd name="connsiteX42" fmla="*/ 0 w 393124"/>
                      <a:gd name="connsiteY42" fmla="*/ 235353 h 400164"/>
                      <a:gd name="connsiteX43" fmla="*/ 3462 w 393124"/>
                      <a:gd name="connsiteY43" fmla="*/ 172070 h 400164"/>
                      <a:gd name="connsiteX44" fmla="*/ 27440 w 393124"/>
                      <a:gd name="connsiteY44" fmla="*/ 173382 h 400164"/>
                      <a:gd name="connsiteX45" fmla="*/ 30599 w 393124"/>
                      <a:gd name="connsiteY45" fmla="*/ 157555 h 400164"/>
                      <a:gd name="connsiteX46" fmla="*/ 34872 w 393124"/>
                      <a:gd name="connsiteY46" fmla="*/ 143443 h 400164"/>
                      <a:gd name="connsiteX47" fmla="*/ 10207 w 393124"/>
                      <a:gd name="connsiteY47" fmla="*/ 125696 h 400164"/>
                      <a:gd name="connsiteX48" fmla="*/ 47224 w 393124"/>
                      <a:gd name="connsiteY48" fmla="*/ 74252 h 400164"/>
                      <a:gd name="connsiteX49" fmla="*/ 66509 w 393124"/>
                      <a:gd name="connsiteY49" fmla="*/ 88128 h 400164"/>
                      <a:gd name="connsiteX50" fmla="*/ 68594 w 393124"/>
                      <a:gd name="connsiteY50" fmla="*/ 85533 h 400164"/>
                      <a:gd name="connsiteX51" fmla="*/ 80112 w 393124"/>
                      <a:gd name="connsiteY51" fmla="*/ 73726 h 400164"/>
                      <a:gd name="connsiteX52" fmla="*/ 89862 w 393124"/>
                      <a:gd name="connsiteY52" fmla="*/ 65500 h 400164"/>
                      <a:gd name="connsiteX53" fmla="*/ 76181 w 393124"/>
                      <a:gd name="connsiteY53" fmla="*/ 40033 h 400164"/>
                      <a:gd name="connsiteX54" fmla="*/ 132014 w 393124"/>
                      <a:gd name="connsiteY54" fmla="*/ 10041 h 400164"/>
                      <a:gd name="connsiteX55" fmla="*/ 145812 w 393124"/>
                      <a:gd name="connsiteY55" fmla="*/ 35728 h 400164"/>
                      <a:gd name="connsiteX56" fmla="*/ 153895 w 393124"/>
                      <a:gd name="connsiteY56" fmla="*/ 33429 h 400164"/>
                      <a:gd name="connsiteX57" fmla="*/ 162470 w 393124"/>
                      <a:gd name="connsiteY57" fmla="*/ 31451 h 400164"/>
                      <a:gd name="connsiteX58" fmla="*/ 169876 w 393124"/>
                      <a:gd name="connsiteY58" fmla="*/ 30135 h 400164"/>
                      <a:gd name="connsiteX59" fmla="*/ 169876 w 393124"/>
                      <a:gd name="connsiteY59" fmla="*/ 0 h 400164"/>
                      <a:gd name="connsiteX60" fmla="*/ 233253 w 393124"/>
                      <a:gd name="connsiteY60" fmla="*/ 0 h 400164"/>
                      <a:gd name="connsiteX61" fmla="*/ 233254 w 393124"/>
                      <a:gd name="connsiteY61" fmla="*/ 32162 h 400164"/>
                      <a:gd name="connsiteX62" fmla="*/ 237964 w 393124"/>
                      <a:gd name="connsiteY62" fmla="*/ 33102 h 400164"/>
                      <a:gd name="connsiteX63" fmla="*/ 253751 w 393124"/>
                      <a:gd name="connsiteY63" fmla="*/ 37882 h 400164"/>
                      <a:gd name="connsiteX64" fmla="*/ 255180 w 393124"/>
                      <a:gd name="connsiteY64" fmla="*/ 38470 h 400164"/>
                      <a:gd name="connsiteX65" fmla="*/ 269526 w 393124"/>
                      <a:gd name="connsiteY65" fmla="*/ 12444 h 400164"/>
                      <a:gd name="connsiteX66" fmla="*/ 325031 w 393124"/>
                      <a:gd name="connsiteY66" fmla="*/ 43040 h 400164"/>
                      <a:gd name="connsiteX67" fmla="*/ 309694 w 393124"/>
                      <a:gd name="connsiteY67" fmla="*/ 70863 h 400164"/>
                      <a:gd name="connsiteX68" fmla="*/ 309985 w 393124"/>
                      <a:gd name="connsiteY68" fmla="*/ 71096 h 400164"/>
                      <a:gd name="connsiteX69" fmla="*/ 321793 w 393124"/>
                      <a:gd name="connsiteY69" fmla="*/ 82614 h 400164"/>
                      <a:gd name="connsiteX70" fmla="*/ 325140 w 393124"/>
                      <a:gd name="connsiteY70" fmla="*/ 86583 h 400164"/>
                      <a:gd name="connsiteX71" fmla="*/ 352651 w 393124"/>
                      <a:gd name="connsiteY71" fmla="*/ 71042 h 400164"/>
                      <a:gd name="connsiteX72" fmla="*/ 383824 w 393124"/>
                      <a:gd name="connsiteY72" fmla="*/ 126223 h 400164"/>
                      <a:gd name="connsiteX73" fmla="*/ 293286 w 393124"/>
                      <a:gd name="connsiteY73" fmla="*/ 174103 h 400164"/>
                      <a:gd name="connsiteX74" fmla="*/ 171602 w 393124"/>
                      <a:gd name="connsiteY74" fmla="*/ 102232 h 400164"/>
                      <a:gd name="connsiteX75" fmla="*/ 99730 w 393124"/>
                      <a:gd name="connsiteY75" fmla="*/ 223916 h 400164"/>
                      <a:gd name="connsiteX76" fmla="*/ 221415 w 393124"/>
                      <a:gd name="connsiteY76" fmla="*/ 295787 h 400164"/>
                      <a:gd name="connsiteX77" fmla="*/ 293286 w 393124"/>
                      <a:gd name="connsiteY77" fmla="*/ 174103 h 400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</a:cxnLst>
                    <a:rect l="l" t="t" r="r" b="b"/>
                    <a:pathLst>
                      <a:path w="393124" h="400164">
                        <a:moveTo>
                          <a:pt x="383824" y="126223"/>
                        </a:moveTo>
                        <a:lnTo>
                          <a:pt x="357379" y="141162"/>
                        </a:lnTo>
                        <a:lnTo>
                          <a:pt x="359682" y="147931"/>
                        </a:lnTo>
                        <a:cubicBezTo>
                          <a:pt x="360550" y="150716"/>
                          <a:pt x="361354" y="153539"/>
                          <a:pt x="362090" y="156397"/>
                        </a:cubicBezTo>
                        <a:lnTo>
                          <a:pt x="364019" y="164764"/>
                        </a:lnTo>
                        <a:lnTo>
                          <a:pt x="393124" y="165292"/>
                        </a:lnTo>
                        <a:lnTo>
                          <a:pt x="391975" y="228659"/>
                        </a:lnTo>
                        <a:lnTo>
                          <a:pt x="364872" y="228167"/>
                        </a:lnTo>
                        <a:lnTo>
                          <a:pt x="362417" y="240465"/>
                        </a:lnTo>
                        <a:cubicBezTo>
                          <a:pt x="361076" y="245813"/>
                          <a:pt x="359479" y="251081"/>
                          <a:pt x="357637" y="256252"/>
                        </a:cubicBezTo>
                        <a:lnTo>
                          <a:pt x="356925" y="257983"/>
                        </a:lnTo>
                        <a:lnTo>
                          <a:pt x="383463" y="274281"/>
                        </a:lnTo>
                        <a:lnTo>
                          <a:pt x="350297" y="328287"/>
                        </a:lnTo>
                        <a:lnTo>
                          <a:pt x="324471" y="312427"/>
                        </a:lnTo>
                        <a:lnTo>
                          <a:pt x="324422" y="312487"/>
                        </a:lnTo>
                        <a:cubicBezTo>
                          <a:pt x="320784" y="316595"/>
                          <a:pt x="316941" y="320537"/>
                          <a:pt x="312905" y="324294"/>
                        </a:cubicBezTo>
                        <a:lnTo>
                          <a:pt x="303500" y="332229"/>
                        </a:lnTo>
                        <a:lnTo>
                          <a:pt x="318003" y="360023"/>
                        </a:lnTo>
                        <a:lnTo>
                          <a:pt x="261814" y="389342"/>
                        </a:lnTo>
                        <a:lnTo>
                          <a:pt x="247633" y="362167"/>
                        </a:lnTo>
                        <a:lnTo>
                          <a:pt x="247588" y="362182"/>
                        </a:lnTo>
                        <a:cubicBezTo>
                          <a:pt x="244802" y="363052"/>
                          <a:pt x="241980" y="363856"/>
                          <a:pt x="239122" y="364591"/>
                        </a:cubicBezTo>
                        <a:cubicBezTo>
                          <a:pt x="236264" y="365327"/>
                          <a:pt x="233405" y="365985"/>
                          <a:pt x="230546" y="366568"/>
                        </a:cubicBezTo>
                        <a:lnTo>
                          <a:pt x="223666" y="367791"/>
                        </a:lnTo>
                        <a:lnTo>
                          <a:pt x="222794" y="400164"/>
                        </a:lnTo>
                        <a:lnTo>
                          <a:pt x="159439" y="398457"/>
                        </a:lnTo>
                        <a:lnTo>
                          <a:pt x="160314" y="365968"/>
                        </a:lnTo>
                        <a:lnTo>
                          <a:pt x="155052" y="364919"/>
                        </a:lnTo>
                        <a:cubicBezTo>
                          <a:pt x="149704" y="363577"/>
                          <a:pt x="144436" y="361980"/>
                          <a:pt x="139266" y="360138"/>
                        </a:cubicBezTo>
                        <a:lnTo>
                          <a:pt x="139185" y="360104"/>
                        </a:lnTo>
                        <a:lnTo>
                          <a:pt x="121606" y="386650"/>
                        </a:lnTo>
                        <a:lnTo>
                          <a:pt x="68764" y="351659"/>
                        </a:lnTo>
                        <a:lnTo>
                          <a:pt x="84410" y="328031"/>
                        </a:lnTo>
                        <a:lnTo>
                          <a:pt x="83031" y="326924"/>
                        </a:lnTo>
                        <a:cubicBezTo>
                          <a:pt x="78922" y="323285"/>
                          <a:pt x="74980" y="319442"/>
                          <a:pt x="71224" y="315406"/>
                        </a:cubicBezTo>
                        <a:lnTo>
                          <a:pt x="68934" y="312691"/>
                        </a:lnTo>
                        <a:lnTo>
                          <a:pt x="46973" y="326375"/>
                        </a:lnTo>
                        <a:lnTo>
                          <a:pt x="13454" y="272587"/>
                        </a:lnTo>
                        <a:lnTo>
                          <a:pt x="36178" y="258427"/>
                        </a:lnTo>
                        <a:lnTo>
                          <a:pt x="36139" y="258333"/>
                        </a:lnTo>
                        <a:cubicBezTo>
                          <a:pt x="34141" y="252913"/>
                          <a:pt x="32398" y="247339"/>
                          <a:pt x="30927" y="241623"/>
                        </a:cubicBezTo>
                        <a:lnTo>
                          <a:pt x="29857" y="236986"/>
                        </a:lnTo>
                        <a:lnTo>
                          <a:pt x="0" y="235353"/>
                        </a:lnTo>
                        <a:lnTo>
                          <a:pt x="3462" y="172070"/>
                        </a:lnTo>
                        <a:lnTo>
                          <a:pt x="27440" y="173382"/>
                        </a:lnTo>
                        <a:lnTo>
                          <a:pt x="30599" y="157555"/>
                        </a:lnTo>
                        <a:lnTo>
                          <a:pt x="34872" y="143443"/>
                        </a:lnTo>
                        <a:lnTo>
                          <a:pt x="10207" y="125696"/>
                        </a:lnTo>
                        <a:lnTo>
                          <a:pt x="47224" y="74252"/>
                        </a:lnTo>
                        <a:lnTo>
                          <a:pt x="66509" y="88128"/>
                        </a:lnTo>
                        <a:lnTo>
                          <a:pt x="68594" y="85533"/>
                        </a:lnTo>
                        <a:cubicBezTo>
                          <a:pt x="72233" y="81424"/>
                          <a:pt x="76076" y="77483"/>
                          <a:pt x="80112" y="73726"/>
                        </a:cubicBezTo>
                        <a:lnTo>
                          <a:pt x="89862" y="65500"/>
                        </a:lnTo>
                        <a:lnTo>
                          <a:pt x="76181" y="40033"/>
                        </a:lnTo>
                        <a:lnTo>
                          <a:pt x="132014" y="10041"/>
                        </a:lnTo>
                        <a:lnTo>
                          <a:pt x="145812" y="35728"/>
                        </a:lnTo>
                        <a:lnTo>
                          <a:pt x="153895" y="33429"/>
                        </a:lnTo>
                        <a:cubicBezTo>
                          <a:pt x="156752" y="32694"/>
                          <a:pt x="159612" y="32035"/>
                          <a:pt x="162470" y="31451"/>
                        </a:cubicBezTo>
                        <a:lnTo>
                          <a:pt x="169876" y="30135"/>
                        </a:lnTo>
                        <a:lnTo>
                          <a:pt x="169876" y="0"/>
                        </a:lnTo>
                        <a:lnTo>
                          <a:pt x="233253" y="0"/>
                        </a:lnTo>
                        <a:lnTo>
                          <a:pt x="233254" y="32162"/>
                        </a:lnTo>
                        <a:lnTo>
                          <a:pt x="237964" y="33102"/>
                        </a:lnTo>
                        <a:cubicBezTo>
                          <a:pt x="243312" y="34443"/>
                          <a:pt x="248580" y="36040"/>
                          <a:pt x="253751" y="37882"/>
                        </a:cubicBezTo>
                        <a:lnTo>
                          <a:pt x="255180" y="38470"/>
                        </a:lnTo>
                        <a:lnTo>
                          <a:pt x="269526" y="12444"/>
                        </a:lnTo>
                        <a:lnTo>
                          <a:pt x="325031" y="43040"/>
                        </a:lnTo>
                        <a:lnTo>
                          <a:pt x="309694" y="70863"/>
                        </a:lnTo>
                        <a:lnTo>
                          <a:pt x="309985" y="71096"/>
                        </a:lnTo>
                        <a:cubicBezTo>
                          <a:pt x="314094" y="74735"/>
                          <a:pt x="318036" y="78578"/>
                          <a:pt x="321793" y="82614"/>
                        </a:cubicBezTo>
                        <a:lnTo>
                          <a:pt x="325140" y="86583"/>
                        </a:lnTo>
                        <a:lnTo>
                          <a:pt x="352651" y="71042"/>
                        </a:lnTo>
                        <a:lnTo>
                          <a:pt x="383824" y="126223"/>
                        </a:lnTo>
                        <a:close/>
                        <a:moveTo>
                          <a:pt x="293286" y="174103"/>
                        </a:moveTo>
                        <a:cubicBezTo>
                          <a:pt x="279531" y="120655"/>
                          <a:pt x="225051" y="88477"/>
                          <a:pt x="171602" y="102232"/>
                        </a:cubicBezTo>
                        <a:cubicBezTo>
                          <a:pt x="118152" y="115988"/>
                          <a:pt x="85974" y="170468"/>
                          <a:pt x="99730" y="223916"/>
                        </a:cubicBezTo>
                        <a:cubicBezTo>
                          <a:pt x="113485" y="277365"/>
                          <a:pt x="167965" y="309543"/>
                          <a:pt x="221415" y="295787"/>
                        </a:cubicBezTo>
                        <a:cubicBezTo>
                          <a:pt x="274864" y="282031"/>
                          <a:pt x="307042" y="227551"/>
                          <a:pt x="293286" y="1741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67" name="Group 166"/>
              <p:cNvGrpSpPr/>
              <p:nvPr/>
            </p:nvGrpSpPr>
            <p:grpSpPr>
              <a:xfrm>
                <a:off x="574847" y="2364206"/>
                <a:ext cx="963490" cy="1426408"/>
                <a:chOff x="605812" y="2133600"/>
                <a:chExt cx="963490" cy="1426408"/>
              </a:xfrm>
            </p:grpSpPr>
            <p:grpSp>
              <p:nvGrpSpPr>
                <p:cNvPr id="75" name="Group 74"/>
                <p:cNvGrpSpPr/>
                <p:nvPr/>
              </p:nvGrpSpPr>
              <p:grpSpPr>
                <a:xfrm>
                  <a:off x="605812" y="2133600"/>
                  <a:ext cx="963490" cy="1426408"/>
                  <a:chOff x="6806985" y="3862604"/>
                  <a:chExt cx="665010" cy="984520"/>
                </a:xfrm>
              </p:grpSpPr>
              <p:grpSp>
                <p:nvGrpSpPr>
                  <p:cNvPr id="76" name="Group 75"/>
                  <p:cNvGrpSpPr/>
                  <p:nvPr/>
                </p:nvGrpSpPr>
                <p:grpSpPr>
                  <a:xfrm flipH="1">
                    <a:off x="6806985" y="3862604"/>
                    <a:ext cx="664290" cy="984520"/>
                    <a:chOff x="1937122" y="3654641"/>
                    <a:chExt cx="769876" cy="1141004"/>
                  </a:xfrm>
                </p:grpSpPr>
                <p:sp>
                  <p:nvSpPr>
                    <p:cNvPr id="78" name="Rectangle 2"/>
                    <p:cNvSpPr/>
                    <p:nvPr/>
                  </p:nvSpPr>
                  <p:spPr>
                    <a:xfrm>
                      <a:off x="1937122" y="3654641"/>
                      <a:ext cx="769876" cy="1141004"/>
                    </a:xfrm>
                    <a:custGeom>
                      <a:avLst/>
                      <a:gdLst>
                        <a:gd name="connsiteX0" fmla="*/ 0 w 2293620"/>
                        <a:gd name="connsiteY0" fmla="*/ 0 h 815340"/>
                        <a:gd name="connsiteX1" fmla="*/ 2293620 w 2293620"/>
                        <a:gd name="connsiteY1" fmla="*/ 0 h 815340"/>
                        <a:gd name="connsiteX2" fmla="*/ 2293620 w 2293620"/>
                        <a:gd name="connsiteY2" fmla="*/ 815340 h 815340"/>
                        <a:gd name="connsiteX3" fmla="*/ 0 w 2293620"/>
                        <a:gd name="connsiteY3" fmla="*/ 815340 h 815340"/>
                        <a:gd name="connsiteX4" fmla="*/ 0 w 2293620"/>
                        <a:gd name="connsiteY4" fmla="*/ 0 h 815340"/>
                        <a:gd name="connsiteX0" fmla="*/ 0 w 2293620"/>
                        <a:gd name="connsiteY0" fmla="*/ 0 h 2324100"/>
                        <a:gd name="connsiteX1" fmla="*/ 2293620 w 2293620"/>
                        <a:gd name="connsiteY1" fmla="*/ 0 h 2324100"/>
                        <a:gd name="connsiteX2" fmla="*/ 2293620 w 2293620"/>
                        <a:gd name="connsiteY2" fmla="*/ 815340 h 2324100"/>
                        <a:gd name="connsiteX3" fmla="*/ 1007460 w 2293620"/>
                        <a:gd name="connsiteY3" fmla="*/ 2324100 h 2324100"/>
                        <a:gd name="connsiteX4" fmla="*/ 0 w 2293620"/>
                        <a:gd name="connsiteY4" fmla="*/ 815340 h 2324100"/>
                        <a:gd name="connsiteX5" fmla="*/ 0 w 2293620"/>
                        <a:gd name="connsiteY5" fmla="*/ 0 h 2324100"/>
                        <a:gd name="connsiteX0" fmla="*/ 0 w 2293620"/>
                        <a:gd name="connsiteY0" fmla="*/ 0 h 2459332"/>
                        <a:gd name="connsiteX1" fmla="*/ 2293620 w 2293620"/>
                        <a:gd name="connsiteY1" fmla="*/ 0 h 2459332"/>
                        <a:gd name="connsiteX2" fmla="*/ 2293620 w 2293620"/>
                        <a:gd name="connsiteY2" fmla="*/ 815340 h 2459332"/>
                        <a:gd name="connsiteX3" fmla="*/ 1357980 w 2293620"/>
                        <a:gd name="connsiteY3" fmla="*/ 2240280 h 2459332"/>
                        <a:gd name="connsiteX4" fmla="*/ 1007460 w 2293620"/>
                        <a:gd name="connsiteY4" fmla="*/ 2324100 h 2459332"/>
                        <a:gd name="connsiteX5" fmla="*/ 0 w 2293620"/>
                        <a:gd name="connsiteY5" fmla="*/ 815340 h 2459332"/>
                        <a:gd name="connsiteX6" fmla="*/ 0 w 2293620"/>
                        <a:gd name="connsiteY6" fmla="*/ 0 h 2459332"/>
                        <a:gd name="connsiteX0" fmla="*/ 0 w 2293620"/>
                        <a:gd name="connsiteY0" fmla="*/ 0 h 2484635"/>
                        <a:gd name="connsiteX1" fmla="*/ 2293620 w 2293620"/>
                        <a:gd name="connsiteY1" fmla="*/ 0 h 2484635"/>
                        <a:gd name="connsiteX2" fmla="*/ 2293620 w 2293620"/>
                        <a:gd name="connsiteY2" fmla="*/ 815340 h 2484635"/>
                        <a:gd name="connsiteX3" fmla="*/ 1300830 w 2293620"/>
                        <a:gd name="connsiteY3" fmla="*/ 2297430 h 2484635"/>
                        <a:gd name="connsiteX4" fmla="*/ 1007460 w 2293620"/>
                        <a:gd name="connsiteY4" fmla="*/ 2324100 h 2484635"/>
                        <a:gd name="connsiteX5" fmla="*/ 0 w 2293620"/>
                        <a:gd name="connsiteY5" fmla="*/ 815340 h 2484635"/>
                        <a:gd name="connsiteX6" fmla="*/ 0 w 2293620"/>
                        <a:gd name="connsiteY6" fmla="*/ 0 h 2484635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69850 w 2293620"/>
                        <a:gd name="connsiteY5" fmla="*/ 63119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76200 w 2293620"/>
                        <a:gd name="connsiteY5" fmla="*/ 624840 h 2486398"/>
                        <a:gd name="connsiteX6" fmla="*/ 0 w 2293620"/>
                        <a:gd name="connsiteY6" fmla="*/ 0 h 2486398"/>
                        <a:gd name="connsiteX0" fmla="*/ 0 w 2217420"/>
                        <a:gd name="connsiteY0" fmla="*/ 624840 h 2486398"/>
                        <a:gd name="connsiteX1" fmla="*/ 2217420 w 2217420"/>
                        <a:gd name="connsiteY1" fmla="*/ 0 h 2486398"/>
                        <a:gd name="connsiteX2" fmla="*/ 2128520 w 2217420"/>
                        <a:gd name="connsiteY2" fmla="*/ 650240 h 2486398"/>
                        <a:gd name="connsiteX3" fmla="*/ 1224630 w 2217420"/>
                        <a:gd name="connsiteY3" fmla="*/ 2297430 h 2486398"/>
                        <a:gd name="connsiteX4" fmla="*/ 931260 w 2217420"/>
                        <a:gd name="connsiteY4" fmla="*/ 2324100 h 2486398"/>
                        <a:gd name="connsiteX5" fmla="*/ 0 w 2217420"/>
                        <a:gd name="connsiteY5" fmla="*/ 624840 h 2486398"/>
                        <a:gd name="connsiteX0" fmla="*/ 0 w 2128520"/>
                        <a:gd name="connsiteY0" fmla="*/ 0 h 1861558"/>
                        <a:gd name="connsiteX1" fmla="*/ 2128520 w 2128520"/>
                        <a:gd name="connsiteY1" fmla="*/ 25400 h 1861558"/>
                        <a:gd name="connsiteX2" fmla="*/ 1224630 w 2128520"/>
                        <a:gd name="connsiteY2" fmla="*/ 1672590 h 1861558"/>
                        <a:gd name="connsiteX3" fmla="*/ 931260 w 2128520"/>
                        <a:gd name="connsiteY3" fmla="*/ 1699260 h 1861558"/>
                        <a:gd name="connsiteX4" fmla="*/ 0 w 2128520"/>
                        <a:gd name="connsiteY4" fmla="*/ 0 h 1861558"/>
                        <a:gd name="connsiteX0" fmla="*/ 0 w 2139886"/>
                        <a:gd name="connsiteY0" fmla="*/ 908781 h 2770339"/>
                        <a:gd name="connsiteX1" fmla="*/ 2128520 w 2139886"/>
                        <a:gd name="connsiteY1" fmla="*/ 934181 h 2770339"/>
                        <a:gd name="connsiteX2" fmla="*/ 1224630 w 2139886"/>
                        <a:gd name="connsiteY2" fmla="*/ 2581371 h 2770339"/>
                        <a:gd name="connsiteX3" fmla="*/ 931260 w 2139886"/>
                        <a:gd name="connsiteY3" fmla="*/ 2608041 h 2770339"/>
                        <a:gd name="connsiteX4" fmla="*/ 0 w 2139886"/>
                        <a:gd name="connsiteY4" fmla="*/ 908781 h 2770339"/>
                        <a:gd name="connsiteX0" fmla="*/ 32166 w 2167722"/>
                        <a:gd name="connsiteY0" fmla="*/ 1386933 h 3248491"/>
                        <a:gd name="connsiteX1" fmla="*/ 2160686 w 2167722"/>
                        <a:gd name="connsiteY1" fmla="*/ 1412333 h 3248491"/>
                        <a:gd name="connsiteX2" fmla="*/ 1256796 w 2167722"/>
                        <a:gd name="connsiteY2" fmla="*/ 3059523 h 3248491"/>
                        <a:gd name="connsiteX3" fmla="*/ 963426 w 2167722"/>
                        <a:gd name="connsiteY3" fmla="*/ 3086193 h 3248491"/>
                        <a:gd name="connsiteX4" fmla="*/ 32166 w 2167722"/>
                        <a:gd name="connsiteY4" fmla="*/ 1386933 h 3248491"/>
                        <a:gd name="connsiteX0" fmla="*/ 30141 w 2189858"/>
                        <a:gd name="connsiteY0" fmla="*/ 1344600 h 3206158"/>
                        <a:gd name="connsiteX1" fmla="*/ 2158661 w 2189858"/>
                        <a:gd name="connsiteY1" fmla="*/ 1370000 h 3206158"/>
                        <a:gd name="connsiteX2" fmla="*/ 1254771 w 2189858"/>
                        <a:gd name="connsiteY2" fmla="*/ 3017190 h 3206158"/>
                        <a:gd name="connsiteX3" fmla="*/ 961401 w 2189858"/>
                        <a:gd name="connsiteY3" fmla="*/ 3043860 h 3206158"/>
                        <a:gd name="connsiteX4" fmla="*/ 30141 w 2189858"/>
                        <a:gd name="connsiteY4" fmla="*/ 1344600 h 3206158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365 w 2194722"/>
                        <a:gd name="connsiteY0" fmla="*/ 1390422 h 3251980"/>
                        <a:gd name="connsiteX1" fmla="*/ 2164885 w 2194722"/>
                        <a:gd name="connsiteY1" fmla="*/ 1415822 h 3251980"/>
                        <a:gd name="connsiteX2" fmla="*/ 1260995 w 2194722"/>
                        <a:gd name="connsiteY2" fmla="*/ 3063012 h 3251980"/>
                        <a:gd name="connsiteX3" fmla="*/ 967625 w 2194722"/>
                        <a:gd name="connsiteY3" fmla="*/ 3089682 h 3251980"/>
                        <a:gd name="connsiteX4" fmla="*/ 36365 w 2194722"/>
                        <a:gd name="connsiteY4" fmla="*/ 1390422 h 3251980"/>
                        <a:gd name="connsiteX0" fmla="*/ 37436 w 2195733"/>
                        <a:gd name="connsiteY0" fmla="*/ 1390422 h 3251980"/>
                        <a:gd name="connsiteX1" fmla="*/ 2165956 w 2195733"/>
                        <a:gd name="connsiteY1" fmla="*/ 1415822 h 3251980"/>
                        <a:gd name="connsiteX2" fmla="*/ 1262066 w 2195733"/>
                        <a:gd name="connsiteY2" fmla="*/ 3063012 h 3251980"/>
                        <a:gd name="connsiteX3" fmla="*/ 968696 w 2195733"/>
                        <a:gd name="connsiteY3" fmla="*/ 3089682 h 3251980"/>
                        <a:gd name="connsiteX4" fmla="*/ 37436 w 2195733"/>
                        <a:gd name="connsiteY4" fmla="*/ 1390422 h 3251980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9382 w 2200691"/>
                        <a:gd name="connsiteY0" fmla="*/ 1380993 h 3242551"/>
                        <a:gd name="connsiteX1" fmla="*/ 2193302 w 2200691"/>
                        <a:gd name="connsiteY1" fmla="*/ 1241293 h 3242551"/>
                        <a:gd name="connsiteX2" fmla="*/ 1264012 w 2200691"/>
                        <a:gd name="connsiteY2" fmla="*/ 3053583 h 3242551"/>
                        <a:gd name="connsiteX3" fmla="*/ 970642 w 2200691"/>
                        <a:gd name="connsiteY3" fmla="*/ 3080253 h 3242551"/>
                        <a:gd name="connsiteX4" fmla="*/ 39382 w 2200691"/>
                        <a:gd name="connsiteY4" fmla="*/ 1380993 h 3242551"/>
                        <a:gd name="connsiteX0" fmla="*/ 31817 w 2193243"/>
                        <a:gd name="connsiteY0" fmla="*/ 1364958 h 3226516"/>
                        <a:gd name="connsiteX1" fmla="*/ 2185737 w 2193243"/>
                        <a:gd name="connsiteY1" fmla="*/ 1225258 h 3226516"/>
                        <a:gd name="connsiteX2" fmla="*/ 1256447 w 2193243"/>
                        <a:gd name="connsiteY2" fmla="*/ 3037548 h 3226516"/>
                        <a:gd name="connsiteX3" fmla="*/ 963077 w 2193243"/>
                        <a:gd name="connsiteY3" fmla="*/ 3064218 h 3226516"/>
                        <a:gd name="connsiteX4" fmla="*/ 31817 w 2193243"/>
                        <a:gd name="connsiteY4" fmla="*/ 1364958 h 3226516"/>
                        <a:gd name="connsiteX0" fmla="*/ 25848 w 2187378"/>
                        <a:gd name="connsiteY0" fmla="*/ 1376398 h 3237956"/>
                        <a:gd name="connsiteX1" fmla="*/ 2179768 w 2187378"/>
                        <a:gd name="connsiteY1" fmla="*/ 1236698 h 3237956"/>
                        <a:gd name="connsiteX2" fmla="*/ 1250478 w 2187378"/>
                        <a:gd name="connsiteY2" fmla="*/ 3048988 h 3237956"/>
                        <a:gd name="connsiteX3" fmla="*/ 957108 w 2187378"/>
                        <a:gd name="connsiteY3" fmla="*/ 3075658 h 3237956"/>
                        <a:gd name="connsiteX4" fmla="*/ 25848 w 2187378"/>
                        <a:gd name="connsiteY4" fmla="*/ 1376398 h 3237956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86426" h="3240419">
                          <a:moveTo>
                            <a:pt x="25961" y="1378861"/>
                          </a:moveTo>
                          <a:cubicBezTo>
                            <a:pt x="-286882" y="-377972"/>
                            <a:pt x="2333974" y="-490156"/>
                            <a:pt x="2179881" y="1239161"/>
                          </a:cubicBezTo>
                          <a:cubicBezTo>
                            <a:pt x="2135701" y="1637941"/>
                            <a:pt x="1429232" y="2676166"/>
                            <a:pt x="1250591" y="3051451"/>
                          </a:cubicBezTo>
                          <a:cubicBezTo>
                            <a:pt x="1129100" y="3307673"/>
                            <a:pt x="1067504" y="3290211"/>
                            <a:pt x="957221" y="3078121"/>
                          </a:cubicBezTo>
                          <a:cubicBezTo>
                            <a:pt x="646801" y="2511701"/>
                            <a:pt x="158581" y="1850031"/>
                            <a:pt x="25961" y="1378861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9" name="Oval 78"/>
                    <p:cNvSpPr/>
                    <p:nvPr/>
                  </p:nvSpPr>
                  <p:spPr>
                    <a:xfrm>
                      <a:off x="1977324" y="3694630"/>
                      <a:ext cx="683339" cy="683339"/>
                    </a:xfrm>
                    <a:prstGeom prst="ellipse">
                      <a:avLst/>
                    </a:prstGeom>
                    <a:solidFill>
                      <a:srgbClr val="A9D18E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77" name="Freeform 76"/>
                  <p:cNvSpPr/>
                  <p:nvPr/>
                </p:nvSpPr>
                <p:spPr>
                  <a:xfrm>
                    <a:off x="7142403" y="3863846"/>
                    <a:ext cx="329592" cy="981241"/>
                  </a:xfrm>
                  <a:custGeom>
                    <a:avLst/>
                    <a:gdLst>
                      <a:gd name="connsiteX0" fmla="*/ 12585 w 329592"/>
                      <a:gd name="connsiteY0" fmla="*/ 0 h 981241"/>
                      <a:gd name="connsiteX1" fmla="*/ 321705 w 329592"/>
                      <a:gd name="connsiteY1" fmla="*/ 418415 h 981241"/>
                      <a:gd name="connsiteX2" fmla="*/ 38765 w 329592"/>
                      <a:gd name="connsiteY2" fmla="*/ 934692 h 981241"/>
                      <a:gd name="connsiteX3" fmla="*/ 15893 w 329592"/>
                      <a:gd name="connsiteY3" fmla="*/ 971558 h 981241"/>
                      <a:gd name="connsiteX4" fmla="*/ 0 w 329592"/>
                      <a:gd name="connsiteY4" fmla="*/ 981241 h 981241"/>
                      <a:gd name="connsiteX5" fmla="*/ 0 w 329592"/>
                      <a:gd name="connsiteY5" fmla="*/ 489 h 981241"/>
                      <a:gd name="connsiteX6" fmla="*/ 12585 w 329592"/>
                      <a:gd name="connsiteY6" fmla="*/ 0 h 981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592" h="981241">
                        <a:moveTo>
                          <a:pt x="12585" y="0"/>
                        </a:moveTo>
                        <a:cubicBezTo>
                          <a:pt x="193922" y="9567"/>
                          <a:pt x="369230" y="151530"/>
                          <a:pt x="321705" y="418415"/>
                        </a:cubicBezTo>
                        <a:cubicBezTo>
                          <a:pt x="281411" y="561568"/>
                          <a:pt x="133078" y="762600"/>
                          <a:pt x="38765" y="934692"/>
                        </a:cubicBezTo>
                        <a:cubicBezTo>
                          <a:pt x="30388" y="950802"/>
                          <a:pt x="22936" y="963215"/>
                          <a:pt x="15893" y="971558"/>
                        </a:cubicBezTo>
                        <a:lnTo>
                          <a:pt x="0" y="981241"/>
                        </a:lnTo>
                        <a:lnTo>
                          <a:pt x="0" y="489"/>
                        </a:lnTo>
                        <a:lnTo>
                          <a:pt x="12585" y="0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25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148" name="Group 147"/>
                <p:cNvGrpSpPr/>
                <p:nvPr/>
              </p:nvGrpSpPr>
              <p:grpSpPr>
                <a:xfrm>
                  <a:off x="835966" y="2519272"/>
                  <a:ext cx="503182" cy="296082"/>
                  <a:chOff x="232492" y="3857480"/>
                  <a:chExt cx="508107" cy="298983"/>
                </a:xfrm>
                <a:solidFill>
                  <a:schemeClr val="bg2"/>
                </a:solidFill>
                <a:effectLst/>
              </p:grpSpPr>
              <p:sp>
                <p:nvSpPr>
                  <p:cNvPr id="149" name="Freeform 148"/>
                  <p:cNvSpPr>
                    <a:spLocks/>
                  </p:cNvSpPr>
                  <p:nvPr/>
                </p:nvSpPr>
                <p:spPr bwMode="auto">
                  <a:xfrm>
                    <a:off x="454687" y="4100915"/>
                    <a:ext cx="35943" cy="45746"/>
                  </a:xfrm>
                  <a:custGeom>
                    <a:avLst/>
                    <a:gdLst>
                      <a:gd name="T0" fmla="*/ 15 w 22"/>
                      <a:gd name="T1" fmla="*/ 0 h 28"/>
                      <a:gd name="T2" fmla="*/ 19 w 22"/>
                      <a:gd name="T3" fmla="*/ 1 h 28"/>
                      <a:gd name="T4" fmla="*/ 20 w 22"/>
                      <a:gd name="T5" fmla="*/ 2 h 28"/>
                      <a:gd name="T6" fmla="*/ 21 w 22"/>
                      <a:gd name="T7" fmla="*/ 3 h 28"/>
                      <a:gd name="T8" fmla="*/ 22 w 22"/>
                      <a:gd name="T9" fmla="*/ 6 h 28"/>
                      <a:gd name="T10" fmla="*/ 22 w 22"/>
                      <a:gd name="T11" fmla="*/ 8 h 28"/>
                      <a:gd name="T12" fmla="*/ 21 w 22"/>
                      <a:gd name="T13" fmla="*/ 10 h 28"/>
                      <a:gd name="T14" fmla="*/ 20 w 22"/>
                      <a:gd name="T15" fmla="*/ 13 h 28"/>
                      <a:gd name="T16" fmla="*/ 20 w 22"/>
                      <a:gd name="T17" fmla="*/ 13 h 28"/>
                      <a:gd name="T18" fmla="*/ 14 w 22"/>
                      <a:gd name="T19" fmla="*/ 23 h 28"/>
                      <a:gd name="T20" fmla="*/ 12 w 22"/>
                      <a:gd name="T21" fmla="*/ 27 h 28"/>
                      <a:gd name="T22" fmla="*/ 9 w 22"/>
                      <a:gd name="T23" fmla="*/ 28 h 28"/>
                      <a:gd name="T24" fmla="*/ 6 w 22"/>
                      <a:gd name="T25" fmla="*/ 28 h 28"/>
                      <a:gd name="T26" fmla="*/ 3 w 22"/>
                      <a:gd name="T27" fmla="*/ 28 h 28"/>
                      <a:gd name="T28" fmla="*/ 2 w 22"/>
                      <a:gd name="T29" fmla="*/ 27 h 28"/>
                      <a:gd name="T30" fmla="*/ 1 w 22"/>
                      <a:gd name="T31" fmla="*/ 25 h 28"/>
                      <a:gd name="T32" fmla="*/ 0 w 22"/>
                      <a:gd name="T33" fmla="*/ 23 h 28"/>
                      <a:gd name="T34" fmla="*/ 0 w 22"/>
                      <a:gd name="T35" fmla="*/ 21 h 28"/>
                      <a:gd name="T36" fmla="*/ 0 w 22"/>
                      <a:gd name="T37" fmla="*/ 19 h 28"/>
                      <a:gd name="T38" fmla="*/ 1 w 22"/>
                      <a:gd name="T39" fmla="*/ 16 h 28"/>
                      <a:gd name="T40" fmla="*/ 2 w 22"/>
                      <a:gd name="T41" fmla="*/ 15 h 28"/>
                      <a:gd name="T42" fmla="*/ 2 w 22"/>
                      <a:gd name="T43" fmla="*/ 13 h 28"/>
                      <a:gd name="T44" fmla="*/ 3 w 22"/>
                      <a:gd name="T45" fmla="*/ 12 h 28"/>
                      <a:gd name="T46" fmla="*/ 5 w 22"/>
                      <a:gd name="T47" fmla="*/ 9 h 28"/>
                      <a:gd name="T48" fmla="*/ 6 w 22"/>
                      <a:gd name="T49" fmla="*/ 8 h 28"/>
                      <a:gd name="T50" fmla="*/ 6 w 22"/>
                      <a:gd name="T51" fmla="*/ 8 h 28"/>
                      <a:gd name="T52" fmla="*/ 7 w 22"/>
                      <a:gd name="T53" fmla="*/ 4 h 28"/>
                      <a:gd name="T54" fmla="*/ 9 w 22"/>
                      <a:gd name="T55" fmla="*/ 2 h 28"/>
                      <a:gd name="T56" fmla="*/ 13 w 22"/>
                      <a:gd name="T57" fmla="*/ 0 h 28"/>
                      <a:gd name="T58" fmla="*/ 15 w 22"/>
                      <a:gd name="T59" fmla="*/ 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2" h="28">
                        <a:moveTo>
                          <a:pt x="15" y="0"/>
                        </a:moveTo>
                        <a:lnTo>
                          <a:pt x="19" y="1"/>
                        </a:lnTo>
                        <a:lnTo>
                          <a:pt x="20" y="2"/>
                        </a:lnTo>
                        <a:lnTo>
                          <a:pt x="21" y="3"/>
                        </a:lnTo>
                        <a:lnTo>
                          <a:pt x="22" y="6"/>
                        </a:lnTo>
                        <a:lnTo>
                          <a:pt x="22" y="8"/>
                        </a:lnTo>
                        <a:lnTo>
                          <a:pt x="21" y="10"/>
                        </a:lnTo>
                        <a:lnTo>
                          <a:pt x="20" y="13"/>
                        </a:lnTo>
                        <a:lnTo>
                          <a:pt x="20" y="13"/>
                        </a:lnTo>
                        <a:lnTo>
                          <a:pt x="14" y="23"/>
                        </a:lnTo>
                        <a:lnTo>
                          <a:pt x="12" y="27"/>
                        </a:lnTo>
                        <a:lnTo>
                          <a:pt x="9" y="28"/>
                        </a:lnTo>
                        <a:lnTo>
                          <a:pt x="6" y="28"/>
                        </a:lnTo>
                        <a:lnTo>
                          <a:pt x="3" y="28"/>
                        </a:lnTo>
                        <a:lnTo>
                          <a:pt x="2" y="27"/>
                        </a:lnTo>
                        <a:lnTo>
                          <a:pt x="1" y="25"/>
                        </a:lnTo>
                        <a:lnTo>
                          <a:pt x="0" y="23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1" y="16"/>
                        </a:lnTo>
                        <a:lnTo>
                          <a:pt x="2" y="15"/>
                        </a:lnTo>
                        <a:lnTo>
                          <a:pt x="2" y="13"/>
                        </a:lnTo>
                        <a:lnTo>
                          <a:pt x="3" y="12"/>
                        </a:lnTo>
                        <a:lnTo>
                          <a:pt x="5" y="9"/>
                        </a:lnTo>
                        <a:lnTo>
                          <a:pt x="6" y="8"/>
                        </a:lnTo>
                        <a:lnTo>
                          <a:pt x="6" y="8"/>
                        </a:lnTo>
                        <a:lnTo>
                          <a:pt x="7" y="4"/>
                        </a:lnTo>
                        <a:lnTo>
                          <a:pt x="9" y="2"/>
                        </a:lnTo>
                        <a:lnTo>
                          <a:pt x="13" y="0"/>
                        </a:lnTo>
                        <a:lnTo>
                          <a:pt x="15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0" name="Freeform 149"/>
                  <p:cNvSpPr>
                    <a:spLocks/>
                  </p:cNvSpPr>
                  <p:nvPr/>
                </p:nvSpPr>
                <p:spPr bwMode="auto">
                  <a:xfrm>
                    <a:off x="423645" y="4064971"/>
                    <a:ext cx="45746" cy="68619"/>
                  </a:xfrm>
                  <a:custGeom>
                    <a:avLst/>
                    <a:gdLst>
                      <a:gd name="T0" fmla="*/ 21 w 28"/>
                      <a:gd name="T1" fmla="*/ 0 h 42"/>
                      <a:gd name="T2" fmla="*/ 24 w 28"/>
                      <a:gd name="T3" fmla="*/ 0 h 42"/>
                      <a:gd name="T4" fmla="*/ 26 w 28"/>
                      <a:gd name="T5" fmla="*/ 3 h 42"/>
                      <a:gd name="T6" fmla="*/ 27 w 28"/>
                      <a:gd name="T7" fmla="*/ 4 h 42"/>
                      <a:gd name="T8" fmla="*/ 28 w 28"/>
                      <a:gd name="T9" fmla="*/ 6 h 42"/>
                      <a:gd name="T10" fmla="*/ 28 w 28"/>
                      <a:gd name="T11" fmla="*/ 10 h 42"/>
                      <a:gd name="T12" fmla="*/ 28 w 28"/>
                      <a:gd name="T13" fmla="*/ 12 h 42"/>
                      <a:gd name="T14" fmla="*/ 27 w 28"/>
                      <a:gd name="T15" fmla="*/ 15 h 42"/>
                      <a:gd name="T16" fmla="*/ 27 w 28"/>
                      <a:gd name="T17" fmla="*/ 15 h 42"/>
                      <a:gd name="T18" fmla="*/ 20 w 28"/>
                      <a:gd name="T19" fmla="*/ 30 h 42"/>
                      <a:gd name="T20" fmla="*/ 16 w 28"/>
                      <a:gd name="T21" fmla="*/ 37 h 42"/>
                      <a:gd name="T22" fmla="*/ 13 w 28"/>
                      <a:gd name="T23" fmla="*/ 40 h 42"/>
                      <a:gd name="T24" fmla="*/ 10 w 28"/>
                      <a:gd name="T25" fmla="*/ 42 h 42"/>
                      <a:gd name="T26" fmla="*/ 7 w 28"/>
                      <a:gd name="T27" fmla="*/ 42 h 42"/>
                      <a:gd name="T28" fmla="*/ 4 w 28"/>
                      <a:gd name="T29" fmla="*/ 41 h 42"/>
                      <a:gd name="T30" fmla="*/ 2 w 28"/>
                      <a:gd name="T31" fmla="*/ 40 h 42"/>
                      <a:gd name="T32" fmla="*/ 1 w 28"/>
                      <a:gd name="T33" fmla="*/ 37 h 42"/>
                      <a:gd name="T34" fmla="*/ 0 w 28"/>
                      <a:gd name="T35" fmla="*/ 35 h 42"/>
                      <a:gd name="T36" fmla="*/ 0 w 28"/>
                      <a:gd name="T37" fmla="*/ 32 h 42"/>
                      <a:gd name="T38" fmla="*/ 0 w 28"/>
                      <a:gd name="T39" fmla="*/ 30 h 42"/>
                      <a:gd name="T40" fmla="*/ 1 w 28"/>
                      <a:gd name="T41" fmla="*/ 28 h 42"/>
                      <a:gd name="T42" fmla="*/ 4 w 28"/>
                      <a:gd name="T43" fmla="*/ 20 h 42"/>
                      <a:gd name="T44" fmla="*/ 8 w 28"/>
                      <a:gd name="T45" fmla="*/ 13 h 42"/>
                      <a:gd name="T46" fmla="*/ 10 w 28"/>
                      <a:gd name="T47" fmla="*/ 7 h 42"/>
                      <a:gd name="T48" fmla="*/ 12 w 28"/>
                      <a:gd name="T49" fmla="*/ 5 h 42"/>
                      <a:gd name="T50" fmla="*/ 14 w 28"/>
                      <a:gd name="T51" fmla="*/ 1 h 42"/>
                      <a:gd name="T52" fmla="*/ 18 w 28"/>
                      <a:gd name="T53" fmla="*/ 0 h 42"/>
                      <a:gd name="T54" fmla="*/ 21 w 28"/>
                      <a:gd name="T55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8" h="42">
                        <a:moveTo>
                          <a:pt x="21" y="0"/>
                        </a:moveTo>
                        <a:lnTo>
                          <a:pt x="24" y="0"/>
                        </a:lnTo>
                        <a:lnTo>
                          <a:pt x="26" y="3"/>
                        </a:lnTo>
                        <a:lnTo>
                          <a:pt x="27" y="4"/>
                        </a:lnTo>
                        <a:lnTo>
                          <a:pt x="28" y="6"/>
                        </a:lnTo>
                        <a:lnTo>
                          <a:pt x="28" y="10"/>
                        </a:lnTo>
                        <a:lnTo>
                          <a:pt x="28" y="12"/>
                        </a:lnTo>
                        <a:lnTo>
                          <a:pt x="27" y="15"/>
                        </a:lnTo>
                        <a:lnTo>
                          <a:pt x="27" y="15"/>
                        </a:lnTo>
                        <a:lnTo>
                          <a:pt x="20" y="30"/>
                        </a:lnTo>
                        <a:lnTo>
                          <a:pt x="16" y="37"/>
                        </a:lnTo>
                        <a:lnTo>
                          <a:pt x="13" y="40"/>
                        </a:lnTo>
                        <a:lnTo>
                          <a:pt x="10" y="42"/>
                        </a:lnTo>
                        <a:lnTo>
                          <a:pt x="7" y="42"/>
                        </a:lnTo>
                        <a:lnTo>
                          <a:pt x="4" y="41"/>
                        </a:lnTo>
                        <a:lnTo>
                          <a:pt x="2" y="40"/>
                        </a:lnTo>
                        <a:lnTo>
                          <a:pt x="1" y="37"/>
                        </a:lnTo>
                        <a:lnTo>
                          <a:pt x="0" y="35"/>
                        </a:lnTo>
                        <a:lnTo>
                          <a:pt x="0" y="32"/>
                        </a:lnTo>
                        <a:lnTo>
                          <a:pt x="0" y="30"/>
                        </a:lnTo>
                        <a:lnTo>
                          <a:pt x="1" y="28"/>
                        </a:lnTo>
                        <a:lnTo>
                          <a:pt x="4" y="20"/>
                        </a:lnTo>
                        <a:lnTo>
                          <a:pt x="8" y="13"/>
                        </a:lnTo>
                        <a:lnTo>
                          <a:pt x="10" y="7"/>
                        </a:lnTo>
                        <a:lnTo>
                          <a:pt x="12" y="5"/>
                        </a:lnTo>
                        <a:lnTo>
                          <a:pt x="14" y="1"/>
                        </a:lnTo>
                        <a:lnTo>
                          <a:pt x="18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1" name="Freeform 150"/>
                  <p:cNvSpPr>
                    <a:spLocks/>
                  </p:cNvSpPr>
                  <p:nvPr/>
                </p:nvSpPr>
                <p:spPr bwMode="auto">
                  <a:xfrm>
                    <a:off x="366462" y="4040464"/>
                    <a:ext cx="31042" cy="45746"/>
                  </a:xfrm>
                  <a:custGeom>
                    <a:avLst/>
                    <a:gdLst>
                      <a:gd name="T0" fmla="*/ 12 w 19"/>
                      <a:gd name="T1" fmla="*/ 0 h 28"/>
                      <a:gd name="T2" fmla="*/ 13 w 19"/>
                      <a:gd name="T3" fmla="*/ 1 h 28"/>
                      <a:gd name="T4" fmla="*/ 13 w 19"/>
                      <a:gd name="T5" fmla="*/ 1 h 28"/>
                      <a:gd name="T6" fmla="*/ 16 w 19"/>
                      <a:gd name="T7" fmla="*/ 2 h 28"/>
                      <a:gd name="T8" fmla="*/ 18 w 19"/>
                      <a:gd name="T9" fmla="*/ 3 h 28"/>
                      <a:gd name="T10" fmla="*/ 19 w 19"/>
                      <a:gd name="T11" fmla="*/ 7 h 28"/>
                      <a:gd name="T12" fmla="*/ 19 w 19"/>
                      <a:gd name="T13" fmla="*/ 10 h 28"/>
                      <a:gd name="T14" fmla="*/ 19 w 19"/>
                      <a:gd name="T15" fmla="*/ 13 h 28"/>
                      <a:gd name="T16" fmla="*/ 14 w 19"/>
                      <a:gd name="T17" fmla="*/ 25 h 28"/>
                      <a:gd name="T18" fmla="*/ 12 w 19"/>
                      <a:gd name="T19" fmla="*/ 27 h 28"/>
                      <a:gd name="T20" fmla="*/ 10 w 19"/>
                      <a:gd name="T21" fmla="*/ 28 h 28"/>
                      <a:gd name="T22" fmla="*/ 7 w 19"/>
                      <a:gd name="T23" fmla="*/ 28 h 28"/>
                      <a:gd name="T24" fmla="*/ 6 w 19"/>
                      <a:gd name="T25" fmla="*/ 28 h 28"/>
                      <a:gd name="T26" fmla="*/ 4 w 19"/>
                      <a:gd name="T27" fmla="*/ 27 h 28"/>
                      <a:gd name="T28" fmla="*/ 1 w 19"/>
                      <a:gd name="T29" fmla="*/ 25 h 28"/>
                      <a:gd name="T30" fmla="*/ 0 w 19"/>
                      <a:gd name="T31" fmla="*/ 22 h 28"/>
                      <a:gd name="T32" fmla="*/ 0 w 19"/>
                      <a:gd name="T33" fmla="*/ 19 h 28"/>
                      <a:gd name="T34" fmla="*/ 0 w 19"/>
                      <a:gd name="T35" fmla="*/ 15 h 28"/>
                      <a:gd name="T36" fmla="*/ 1 w 19"/>
                      <a:gd name="T37" fmla="*/ 9 h 28"/>
                      <a:gd name="T38" fmla="*/ 1 w 19"/>
                      <a:gd name="T39" fmla="*/ 9 h 28"/>
                      <a:gd name="T40" fmla="*/ 4 w 19"/>
                      <a:gd name="T41" fmla="*/ 5 h 28"/>
                      <a:gd name="T42" fmla="*/ 6 w 19"/>
                      <a:gd name="T43" fmla="*/ 2 h 28"/>
                      <a:gd name="T44" fmla="*/ 9 w 19"/>
                      <a:gd name="T45" fmla="*/ 1 h 28"/>
                      <a:gd name="T46" fmla="*/ 12 w 19"/>
                      <a:gd name="T47" fmla="*/ 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9" h="28">
                        <a:moveTo>
                          <a:pt x="12" y="0"/>
                        </a:moveTo>
                        <a:lnTo>
                          <a:pt x="13" y="1"/>
                        </a:lnTo>
                        <a:lnTo>
                          <a:pt x="13" y="1"/>
                        </a:lnTo>
                        <a:lnTo>
                          <a:pt x="16" y="2"/>
                        </a:lnTo>
                        <a:lnTo>
                          <a:pt x="18" y="3"/>
                        </a:lnTo>
                        <a:lnTo>
                          <a:pt x="19" y="7"/>
                        </a:lnTo>
                        <a:lnTo>
                          <a:pt x="19" y="10"/>
                        </a:lnTo>
                        <a:lnTo>
                          <a:pt x="19" y="13"/>
                        </a:lnTo>
                        <a:lnTo>
                          <a:pt x="14" y="25"/>
                        </a:lnTo>
                        <a:lnTo>
                          <a:pt x="12" y="27"/>
                        </a:lnTo>
                        <a:lnTo>
                          <a:pt x="10" y="28"/>
                        </a:lnTo>
                        <a:lnTo>
                          <a:pt x="7" y="28"/>
                        </a:lnTo>
                        <a:lnTo>
                          <a:pt x="6" y="28"/>
                        </a:lnTo>
                        <a:lnTo>
                          <a:pt x="4" y="27"/>
                        </a:lnTo>
                        <a:lnTo>
                          <a:pt x="1" y="25"/>
                        </a:lnTo>
                        <a:lnTo>
                          <a:pt x="0" y="22"/>
                        </a:ln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1" y="9"/>
                        </a:lnTo>
                        <a:lnTo>
                          <a:pt x="1" y="9"/>
                        </a:lnTo>
                        <a:lnTo>
                          <a:pt x="4" y="5"/>
                        </a:lnTo>
                        <a:lnTo>
                          <a:pt x="6" y="2"/>
                        </a:lnTo>
                        <a:lnTo>
                          <a:pt x="9" y="1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" name="Freeform 151"/>
                  <p:cNvSpPr>
                    <a:spLocks/>
                  </p:cNvSpPr>
                  <p:nvPr/>
                </p:nvSpPr>
                <p:spPr bwMode="auto">
                  <a:xfrm>
                    <a:off x="392603" y="4051901"/>
                    <a:ext cx="42478" cy="60450"/>
                  </a:xfrm>
                  <a:custGeom>
                    <a:avLst/>
                    <a:gdLst>
                      <a:gd name="T0" fmla="*/ 19 w 26"/>
                      <a:gd name="T1" fmla="*/ 0 h 37"/>
                      <a:gd name="T2" fmla="*/ 21 w 26"/>
                      <a:gd name="T3" fmla="*/ 1 h 37"/>
                      <a:gd name="T4" fmla="*/ 23 w 26"/>
                      <a:gd name="T5" fmla="*/ 2 h 37"/>
                      <a:gd name="T6" fmla="*/ 25 w 26"/>
                      <a:gd name="T7" fmla="*/ 3 h 37"/>
                      <a:gd name="T8" fmla="*/ 26 w 26"/>
                      <a:gd name="T9" fmla="*/ 7 h 37"/>
                      <a:gd name="T10" fmla="*/ 26 w 26"/>
                      <a:gd name="T11" fmla="*/ 9 h 37"/>
                      <a:gd name="T12" fmla="*/ 26 w 26"/>
                      <a:gd name="T13" fmla="*/ 11 h 37"/>
                      <a:gd name="T14" fmla="*/ 26 w 26"/>
                      <a:gd name="T15" fmla="*/ 12 h 37"/>
                      <a:gd name="T16" fmla="*/ 25 w 26"/>
                      <a:gd name="T17" fmla="*/ 15 h 37"/>
                      <a:gd name="T18" fmla="*/ 23 w 26"/>
                      <a:gd name="T19" fmla="*/ 17 h 37"/>
                      <a:gd name="T20" fmla="*/ 22 w 26"/>
                      <a:gd name="T21" fmla="*/ 18 h 37"/>
                      <a:gd name="T22" fmla="*/ 21 w 26"/>
                      <a:gd name="T23" fmla="*/ 20 h 37"/>
                      <a:gd name="T24" fmla="*/ 20 w 26"/>
                      <a:gd name="T25" fmla="*/ 24 h 37"/>
                      <a:gd name="T26" fmla="*/ 19 w 26"/>
                      <a:gd name="T27" fmla="*/ 27 h 37"/>
                      <a:gd name="T28" fmla="*/ 18 w 26"/>
                      <a:gd name="T29" fmla="*/ 30 h 37"/>
                      <a:gd name="T30" fmla="*/ 16 w 26"/>
                      <a:gd name="T31" fmla="*/ 31 h 37"/>
                      <a:gd name="T32" fmla="*/ 16 w 26"/>
                      <a:gd name="T33" fmla="*/ 32 h 37"/>
                      <a:gd name="T34" fmla="*/ 14 w 26"/>
                      <a:gd name="T35" fmla="*/ 34 h 37"/>
                      <a:gd name="T36" fmla="*/ 12 w 26"/>
                      <a:gd name="T37" fmla="*/ 36 h 37"/>
                      <a:gd name="T38" fmla="*/ 9 w 26"/>
                      <a:gd name="T39" fmla="*/ 37 h 37"/>
                      <a:gd name="T40" fmla="*/ 8 w 26"/>
                      <a:gd name="T41" fmla="*/ 37 h 37"/>
                      <a:gd name="T42" fmla="*/ 6 w 26"/>
                      <a:gd name="T43" fmla="*/ 36 h 37"/>
                      <a:gd name="T44" fmla="*/ 6 w 26"/>
                      <a:gd name="T45" fmla="*/ 36 h 37"/>
                      <a:gd name="T46" fmla="*/ 3 w 26"/>
                      <a:gd name="T47" fmla="*/ 34 h 37"/>
                      <a:gd name="T48" fmla="*/ 1 w 26"/>
                      <a:gd name="T49" fmla="*/ 33 h 37"/>
                      <a:gd name="T50" fmla="*/ 1 w 26"/>
                      <a:gd name="T51" fmla="*/ 30 h 37"/>
                      <a:gd name="T52" fmla="*/ 0 w 26"/>
                      <a:gd name="T53" fmla="*/ 27 h 37"/>
                      <a:gd name="T54" fmla="*/ 1 w 26"/>
                      <a:gd name="T55" fmla="*/ 23 h 37"/>
                      <a:gd name="T56" fmla="*/ 8 w 26"/>
                      <a:gd name="T57" fmla="*/ 7 h 37"/>
                      <a:gd name="T58" fmla="*/ 8 w 26"/>
                      <a:gd name="T59" fmla="*/ 7 h 37"/>
                      <a:gd name="T60" fmla="*/ 10 w 26"/>
                      <a:gd name="T61" fmla="*/ 3 h 37"/>
                      <a:gd name="T62" fmla="*/ 13 w 26"/>
                      <a:gd name="T63" fmla="*/ 1 h 37"/>
                      <a:gd name="T64" fmla="*/ 16 w 26"/>
                      <a:gd name="T65" fmla="*/ 0 h 37"/>
                      <a:gd name="T66" fmla="*/ 19 w 26"/>
                      <a:gd name="T67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6" h="37">
                        <a:moveTo>
                          <a:pt x="19" y="0"/>
                        </a:moveTo>
                        <a:lnTo>
                          <a:pt x="21" y="1"/>
                        </a:lnTo>
                        <a:lnTo>
                          <a:pt x="23" y="2"/>
                        </a:lnTo>
                        <a:lnTo>
                          <a:pt x="25" y="3"/>
                        </a:lnTo>
                        <a:lnTo>
                          <a:pt x="26" y="7"/>
                        </a:lnTo>
                        <a:lnTo>
                          <a:pt x="26" y="9"/>
                        </a:lnTo>
                        <a:lnTo>
                          <a:pt x="26" y="11"/>
                        </a:lnTo>
                        <a:lnTo>
                          <a:pt x="26" y="12"/>
                        </a:lnTo>
                        <a:lnTo>
                          <a:pt x="25" y="15"/>
                        </a:lnTo>
                        <a:lnTo>
                          <a:pt x="23" y="17"/>
                        </a:lnTo>
                        <a:lnTo>
                          <a:pt x="22" y="18"/>
                        </a:lnTo>
                        <a:lnTo>
                          <a:pt x="21" y="20"/>
                        </a:lnTo>
                        <a:lnTo>
                          <a:pt x="20" y="24"/>
                        </a:lnTo>
                        <a:lnTo>
                          <a:pt x="19" y="27"/>
                        </a:lnTo>
                        <a:lnTo>
                          <a:pt x="18" y="30"/>
                        </a:lnTo>
                        <a:lnTo>
                          <a:pt x="16" y="31"/>
                        </a:lnTo>
                        <a:lnTo>
                          <a:pt x="16" y="32"/>
                        </a:lnTo>
                        <a:lnTo>
                          <a:pt x="14" y="34"/>
                        </a:lnTo>
                        <a:lnTo>
                          <a:pt x="12" y="36"/>
                        </a:lnTo>
                        <a:lnTo>
                          <a:pt x="9" y="37"/>
                        </a:lnTo>
                        <a:lnTo>
                          <a:pt x="8" y="37"/>
                        </a:lnTo>
                        <a:lnTo>
                          <a:pt x="6" y="36"/>
                        </a:lnTo>
                        <a:lnTo>
                          <a:pt x="6" y="36"/>
                        </a:lnTo>
                        <a:lnTo>
                          <a:pt x="3" y="34"/>
                        </a:lnTo>
                        <a:lnTo>
                          <a:pt x="1" y="33"/>
                        </a:lnTo>
                        <a:lnTo>
                          <a:pt x="1" y="30"/>
                        </a:lnTo>
                        <a:lnTo>
                          <a:pt x="0" y="27"/>
                        </a:lnTo>
                        <a:lnTo>
                          <a:pt x="1" y="23"/>
                        </a:lnTo>
                        <a:lnTo>
                          <a:pt x="8" y="7"/>
                        </a:lnTo>
                        <a:lnTo>
                          <a:pt x="8" y="7"/>
                        </a:lnTo>
                        <a:lnTo>
                          <a:pt x="10" y="3"/>
                        </a:lnTo>
                        <a:lnTo>
                          <a:pt x="13" y="1"/>
                        </a:lnTo>
                        <a:lnTo>
                          <a:pt x="16" y="0"/>
                        </a:lnTo>
                        <a:lnTo>
                          <a:pt x="19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3" name="Freeform 152"/>
                  <p:cNvSpPr>
                    <a:spLocks/>
                  </p:cNvSpPr>
                  <p:nvPr/>
                </p:nvSpPr>
                <p:spPr bwMode="auto">
                  <a:xfrm>
                    <a:off x="232492" y="3862382"/>
                    <a:ext cx="112731" cy="178083"/>
                  </a:xfrm>
                  <a:custGeom>
                    <a:avLst/>
                    <a:gdLst>
                      <a:gd name="T0" fmla="*/ 39 w 69"/>
                      <a:gd name="T1" fmla="*/ 0 h 109"/>
                      <a:gd name="T2" fmla="*/ 69 w 69"/>
                      <a:gd name="T3" fmla="*/ 17 h 109"/>
                      <a:gd name="T4" fmla="*/ 67 w 69"/>
                      <a:gd name="T5" fmla="*/ 18 h 109"/>
                      <a:gd name="T6" fmla="*/ 63 w 69"/>
                      <a:gd name="T7" fmla="*/ 23 h 109"/>
                      <a:gd name="T8" fmla="*/ 57 w 69"/>
                      <a:gd name="T9" fmla="*/ 29 h 109"/>
                      <a:gd name="T10" fmla="*/ 50 w 69"/>
                      <a:gd name="T11" fmla="*/ 40 h 109"/>
                      <a:gd name="T12" fmla="*/ 44 w 69"/>
                      <a:gd name="T13" fmla="*/ 53 h 109"/>
                      <a:gd name="T14" fmla="*/ 38 w 69"/>
                      <a:gd name="T15" fmla="*/ 71 h 109"/>
                      <a:gd name="T16" fmla="*/ 36 w 69"/>
                      <a:gd name="T17" fmla="*/ 91 h 109"/>
                      <a:gd name="T18" fmla="*/ 36 w 69"/>
                      <a:gd name="T19" fmla="*/ 93 h 109"/>
                      <a:gd name="T20" fmla="*/ 36 w 69"/>
                      <a:gd name="T21" fmla="*/ 97 h 109"/>
                      <a:gd name="T22" fmla="*/ 36 w 69"/>
                      <a:gd name="T23" fmla="*/ 99 h 109"/>
                      <a:gd name="T24" fmla="*/ 37 w 69"/>
                      <a:gd name="T25" fmla="*/ 102 h 109"/>
                      <a:gd name="T26" fmla="*/ 37 w 69"/>
                      <a:gd name="T27" fmla="*/ 103 h 109"/>
                      <a:gd name="T28" fmla="*/ 38 w 69"/>
                      <a:gd name="T29" fmla="*/ 104 h 109"/>
                      <a:gd name="T30" fmla="*/ 40 w 69"/>
                      <a:gd name="T31" fmla="*/ 104 h 109"/>
                      <a:gd name="T32" fmla="*/ 43 w 69"/>
                      <a:gd name="T33" fmla="*/ 102 h 109"/>
                      <a:gd name="T34" fmla="*/ 45 w 69"/>
                      <a:gd name="T35" fmla="*/ 99 h 109"/>
                      <a:gd name="T36" fmla="*/ 50 w 69"/>
                      <a:gd name="T37" fmla="*/ 102 h 109"/>
                      <a:gd name="T38" fmla="*/ 49 w 69"/>
                      <a:gd name="T39" fmla="*/ 102 h 109"/>
                      <a:gd name="T40" fmla="*/ 48 w 69"/>
                      <a:gd name="T41" fmla="*/ 103 h 109"/>
                      <a:gd name="T42" fmla="*/ 46 w 69"/>
                      <a:gd name="T43" fmla="*/ 104 h 109"/>
                      <a:gd name="T44" fmla="*/ 44 w 69"/>
                      <a:gd name="T45" fmla="*/ 106 h 109"/>
                      <a:gd name="T46" fmla="*/ 42 w 69"/>
                      <a:gd name="T47" fmla="*/ 108 h 109"/>
                      <a:gd name="T48" fmla="*/ 39 w 69"/>
                      <a:gd name="T49" fmla="*/ 109 h 109"/>
                      <a:gd name="T50" fmla="*/ 37 w 69"/>
                      <a:gd name="T51" fmla="*/ 109 h 109"/>
                      <a:gd name="T52" fmla="*/ 35 w 69"/>
                      <a:gd name="T53" fmla="*/ 109 h 109"/>
                      <a:gd name="T54" fmla="*/ 0 w 69"/>
                      <a:gd name="T55" fmla="*/ 90 h 109"/>
                      <a:gd name="T56" fmla="*/ 0 w 69"/>
                      <a:gd name="T57" fmla="*/ 86 h 109"/>
                      <a:gd name="T58" fmla="*/ 1 w 69"/>
                      <a:gd name="T59" fmla="*/ 78 h 109"/>
                      <a:gd name="T60" fmla="*/ 2 w 69"/>
                      <a:gd name="T61" fmla="*/ 65 h 109"/>
                      <a:gd name="T62" fmla="*/ 7 w 69"/>
                      <a:gd name="T63" fmla="*/ 48 h 109"/>
                      <a:gd name="T64" fmla="*/ 14 w 69"/>
                      <a:gd name="T65" fmla="*/ 31 h 109"/>
                      <a:gd name="T66" fmla="*/ 24 w 69"/>
                      <a:gd name="T67" fmla="*/ 15 h 109"/>
                      <a:gd name="T68" fmla="*/ 39 w 69"/>
                      <a:gd name="T69" fmla="*/ 0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9" h="109">
                        <a:moveTo>
                          <a:pt x="39" y="0"/>
                        </a:moveTo>
                        <a:lnTo>
                          <a:pt x="69" y="17"/>
                        </a:lnTo>
                        <a:lnTo>
                          <a:pt x="67" y="18"/>
                        </a:lnTo>
                        <a:lnTo>
                          <a:pt x="63" y="23"/>
                        </a:lnTo>
                        <a:lnTo>
                          <a:pt x="57" y="29"/>
                        </a:lnTo>
                        <a:lnTo>
                          <a:pt x="50" y="40"/>
                        </a:lnTo>
                        <a:lnTo>
                          <a:pt x="44" y="53"/>
                        </a:lnTo>
                        <a:lnTo>
                          <a:pt x="38" y="71"/>
                        </a:lnTo>
                        <a:lnTo>
                          <a:pt x="36" y="91"/>
                        </a:lnTo>
                        <a:lnTo>
                          <a:pt x="36" y="93"/>
                        </a:lnTo>
                        <a:lnTo>
                          <a:pt x="36" y="97"/>
                        </a:lnTo>
                        <a:lnTo>
                          <a:pt x="36" y="99"/>
                        </a:lnTo>
                        <a:lnTo>
                          <a:pt x="37" y="102"/>
                        </a:lnTo>
                        <a:lnTo>
                          <a:pt x="37" y="103"/>
                        </a:lnTo>
                        <a:lnTo>
                          <a:pt x="38" y="104"/>
                        </a:lnTo>
                        <a:lnTo>
                          <a:pt x="40" y="104"/>
                        </a:lnTo>
                        <a:lnTo>
                          <a:pt x="43" y="102"/>
                        </a:lnTo>
                        <a:lnTo>
                          <a:pt x="45" y="99"/>
                        </a:lnTo>
                        <a:lnTo>
                          <a:pt x="50" y="102"/>
                        </a:lnTo>
                        <a:lnTo>
                          <a:pt x="49" y="102"/>
                        </a:lnTo>
                        <a:lnTo>
                          <a:pt x="48" y="103"/>
                        </a:lnTo>
                        <a:lnTo>
                          <a:pt x="46" y="104"/>
                        </a:lnTo>
                        <a:lnTo>
                          <a:pt x="44" y="106"/>
                        </a:lnTo>
                        <a:lnTo>
                          <a:pt x="42" y="108"/>
                        </a:lnTo>
                        <a:lnTo>
                          <a:pt x="39" y="109"/>
                        </a:lnTo>
                        <a:lnTo>
                          <a:pt x="37" y="109"/>
                        </a:lnTo>
                        <a:lnTo>
                          <a:pt x="35" y="109"/>
                        </a:lnTo>
                        <a:lnTo>
                          <a:pt x="0" y="90"/>
                        </a:lnTo>
                        <a:lnTo>
                          <a:pt x="0" y="86"/>
                        </a:lnTo>
                        <a:lnTo>
                          <a:pt x="1" y="78"/>
                        </a:lnTo>
                        <a:lnTo>
                          <a:pt x="2" y="65"/>
                        </a:lnTo>
                        <a:lnTo>
                          <a:pt x="7" y="48"/>
                        </a:lnTo>
                        <a:lnTo>
                          <a:pt x="14" y="31"/>
                        </a:lnTo>
                        <a:lnTo>
                          <a:pt x="24" y="15"/>
                        </a:lnTo>
                        <a:lnTo>
                          <a:pt x="39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4" name="Freeform 153"/>
                  <p:cNvSpPr>
                    <a:spLocks/>
                  </p:cNvSpPr>
                  <p:nvPr/>
                </p:nvSpPr>
                <p:spPr bwMode="auto">
                  <a:xfrm>
                    <a:off x="627868" y="3857480"/>
                    <a:ext cx="112731" cy="174815"/>
                  </a:xfrm>
                  <a:custGeom>
                    <a:avLst/>
                    <a:gdLst>
                      <a:gd name="T0" fmla="*/ 28 w 69"/>
                      <a:gd name="T1" fmla="*/ 0 h 107"/>
                      <a:gd name="T2" fmla="*/ 44 w 69"/>
                      <a:gd name="T3" fmla="*/ 15 h 107"/>
                      <a:gd name="T4" fmla="*/ 56 w 69"/>
                      <a:gd name="T5" fmla="*/ 32 h 107"/>
                      <a:gd name="T6" fmla="*/ 63 w 69"/>
                      <a:gd name="T7" fmla="*/ 49 h 107"/>
                      <a:gd name="T8" fmla="*/ 66 w 69"/>
                      <a:gd name="T9" fmla="*/ 63 h 107"/>
                      <a:gd name="T10" fmla="*/ 69 w 69"/>
                      <a:gd name="T11" fmla="*/ 76 h 107"/>
                      <a:gd name="T12" fmla="*/ 69 w 69"/>
                      <a:gd name="T13" fmla="*/ 84 h 107"/>
                      <a:gd name="T14" fmla="*/ 69 w 69"/>
                      <a:gd name="T15" fmla="*/ 88 h 107"/>
                      <a:gd name="T16" fmla="*/ 33 w 69"/>
                      <a:gd name="T17" fmla="*/ 107 h 107"/>
                      <a:gd name="T18" fmla="*/ 32 w 69"/>
                      <a:gd name="T19" fmla="*/ 107 h 107"/>
                      <a:gd name="T20" fmla="*/ 28 w 69"/>
                      <a:gd name="T21" fmla="*/ 107 h 107"/>
                      <a:gd name="T22" fmla="*/ 26 w 69"/>
                      <a:gd name="T23" fmla="*/ 106 h 107"/>
                      <a:gd name="T24" fmla="*/ 24 w 69"/>
                      <a:gd name="T25" fmla="*/ 105 h 107"/>
                      <a:gd name="T26" fmla="*/ 22 w 69"/>
                      <a:gd name="T27" fmla="*/ 103 h 107"/>
                      <a:gd name="T28" fmla="*/ 20 w 69"/>
                      <a:gd name="T29" fmla="*/ 101 h 107"/>
                      <a:gd name="T30" fmla="*/ 19 w 69"/>
                      <a:gd name="T31" fmla="*/ 101 h 107"/>
                      <a:gd name="T32" fmla="*/ 19 w 69"/>
                      <a:gd name="T33" fmla="*/ 100 h 107"/>
                      <a:gd name="T34" fmla="*/ 24 w 69"/>
                      <a:gd name="T35" fmla="*/ 99 h 107"/>
                      <a:gd name="T36" fmla="*/ 26 w 69"/>
                      <a:gd name="T37" fmla="*/ 101 h 107"/>
                      <a:gd name="T38" fmla="*/ 28 w 69"/>
                      <a:gd name="T39" fmla="*/ 102 h 107"/>
                      <a:gd name="T40" fmla="*/ 30 w 69"/>
                      <a:gd name="T41" fmla="*/ 102 h 107"/>
                      <a:gd name="T42" fmla="*/ 31 w 69"/>
                      <a:gd name="T43" fmla="*/ 101 h 107"/>
                      <a:gd name="T44" fmla="*/ 32 w 69"/>
                      <a:gd name="T45" fmla="*/ 100 h 107"/>
                      <a:gd name="T46" fmla="*/ 32 w 69"/>
                      <a:gd name="T47" fmla="*/ 97 h 107"/>
                      <a:gd name="T48" fmla="*/ 32 w 69"/>
                      <a:gd name="T49" fmla="*/ 95 h 107"/>
                      <a:gd name="T50" fmla="*/ 33 w 69"/>
                      <a:gd name="T51" fmla="*/ 93 h 107"/>
                      <a:gd name="T52" fmla="*/ 33 w 69"/>
                      <a:gd name="T53" fmla="*/ 90 h 107"/>
                      <a:gd name="T54" fmla="*/ 30 w 69"/>
                      <a:gd name="T55" fmla="*/ 69 h 107"/>
                      <a:gd name="T56" fmla="*/ 25 w 69"/>
                      <a:gd name="T57" fmla="*/ 52 h 107"/>
                      <a:gd name="T58" fmla="*/ 18 w 69"/>
                      <a:gd name="T59" fmla="*/ 39 h 107"/>
                      <a:gd name="T60" fmla="*/ 12 w 69"/>
                      <a:gd name="T61" fmla="*/ 30 h 107"/>
                      <a:gd name="T62" fmla="*/ 6 w 69"/>
                      <a:gd name="T63" fmla="*/ 24 h 107"/>
                      <a:gd name="T64" fmla="*/ 1 w 69"/>
                      <a:gd name="T65" fmla="*/ 20 h 107"/>
                      <a:gd name="T66" fmla="*/ 0 w 69"/>
                      <a:gd name="T67" fmla="*/ 19 h 107"/>
                      <a:gd name="T68" fmla="*/ 28 w 69"/>
                      <a:gd name="T69" fmla="*/ 0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9" h="107">
                        <a:moveTo>
                          <a:pt x="28" y="0"/>
                        </a:moveTo>
                        <a:lnTo>
                          <a:pt x="44" y="15"/>
                        </a:lnTo>
                        <a:lnTo>
                          <a:pt x="56" y="32"/>
                        </a:lnTo>
                        <a:lnTo>
                          <a:pt x="63" y="49"/>
                        </a:lnTo>
                        <a:lnTo>
                          <a:pt x="66" y="63"/>
                        </a:lnTo>
                        <a:lnTo>
                          <a:pt x="69" y="76"/>
                        </a:lnTo>
                        <a:lnTo>
                          <a:pt x="69" y="84"/>
                        </a:lnTo>
                        <a:lnTo>
                          <a:pt x="69" y="88"/>
                        </a:lnTo>
                        <a:lnTo>
                          <a:pt x="33" y="107"/>
                        </a:lnTo>
                        <a:lnTo>
                          <a:pt x="32" y="107"/>
                        </a:lnTo>
                        <a:lnTo>
                          <a:pt x="28" y="107"/>
                        </a:lnTo>
                        <a:lnTo>
                          <a:pt x="26" y="106"/>
                        </a:lnTo>
                        <a:lnTo>
                          <a:pt x="24" y="105"/>
                        </a:lnTo>
                        <a:lnTo>
                          <a:pt x="22" y="103"/>
                        </a:lnTo>
                        <a:lnTo>
                          <a:pt x="20" y="101"/>
                        </a:lnTo>
                        <a:lnTo>
                          <a:pt x="19" y="101"/>
                        </a:lnTo>
                        <a:lnTo>
                          <a:pt x="19" y="100"/>
                        </a:lnTo>
                        <a:lnTo>
                          <a:pt x="24" y="99"/>
                        </a:lnTo>
                        <a:lnTo>
                          <a:pt x="26" y="101"/>
                        </a:lnTo>
                        <a:lnTo>
                          <a:pt x="28" y="102"/>
                        </a:lnTo>
                        <a:lnTo>
                          <a:pt x="30" y="102"/>
                        </a:lnTo>
                        <a:lnTo>
                          <a:pt x="31" y="101"/>
                        </a:lnTo>
                        <a:lnTo>
                          <a:pt x="32" y="100"/>
                        </a:lnTo>
                        <a:lnTo>
                          <a:pt x="32" y="97"/>
                        </a:lnTo>
                        <a:lnTo>
                          <a:pt x="32" y="95"/>
                        </a:lnTo>
                        <a:lnTo>
                          <a:pt x="33" y="93"/>
                        </a:lnTo>
                        <a:lnTo>
                          <a:pt x="33" y="90"/>
                        </a:lnTo>
                        <a:lnTo>
                          <a:pt x="30" y="69"/>
                        </a:lnTo>
                        <a:lnTo>
                          <a:pt x="25" y="52"/>
                        </a:lnTo>
                        <a:lnTo>
                          <a:pt x="18" y="39"/>
                        </a:lnTo>
                        <a:lnTo>
                          <a:pt x="12" y="30"/>
                        </a:lnTo>
                        <a:lnTo>
                          <a:pt x="6" y="24"/>
                        </a:lnTo>
                        <a:lnTo>
                          <a:pt x="1" y="20"/>
                        </a:lnTo>
                        <a:lnTo>
                          <a:pt x="0" y="19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5" name="Freeform 154"/>
                  <p:cNvSpPr>
                    <a:spLocks/>
                  </p:cNvSpPr>
                  <p:nvPr/>
                </p:nvSpPr>
                <p:spPr bwMode="auto">
                  <a:xfrm>
                    <a:off x="372997" y="3890156"/>
                    <a:ext cx="294081" cy="266307"/>
                  </a:xfrm>
                  <a:custGeom>
                    <a:avLst/>
                    <a:gdLst>
                      <a:gd name="T0" fmla="*/ 100 w 180"/>
                      <a:gd name="T1" fmla="*/ 7 h 163"/>
                      <a:gd name="T2" fmla="*/ 136 w 180"/>
                      <a:gd name="T3" fmla="*/ 18 h 163"/>
                      <a:gd name="T4" fmla="*/ 150 w 180"/>
                      <a:gd name="T5" fmla="*/ 14 h 163"/>
                      <a:gd name="T6" fmla="*/ 156 w 180"/>
                      <a:gd name="T7" fmla="*/ 13 h 163"/>
                      <a:gd name="T8" fmla="*/ 177 w 180"/>
                      <a:gd name="T9" fmla="*/ 55 h 163"/>
                      <a:gd name="T10" fmla="*/ 175 w 180"/>
                      <a:gd name="T11" fmla="*/ 75 h 163"/>
                      <a:gd name="T12" fmla="*/ 163 w 180"/>
                      <a:gd name="T13" fmla="*/ 80 h 163"/>
                      <a:gd name="T14" fmla="*/ 164 w 180"/>
                      <a:gd name="T15" fmla="*/ 86 h 163"/>
                      <a:gd name="T16" fmla="*/ 170 w 180"/>
                      <a:gd name="T17" fmla="*/ 99 h 163"/>
                      <a:gd name="T18" fmla="*/ 165 w 180"/>
                      <a:gd name="T19" fmla="*/ 111 h 163"/>
                      <a:gd name="T20" fmla="*/ 155 w 180"/>
                      <a:gd name="T21" fmla="*/ 114 h 163"/>
                      <a:gd name="T22" fmla="*/ 149 w 180"/>
                      <a:gd name="T23" fmla="*/ 126 h 163"/>
                      <a:gd name="T24" fmla="*/ 139 w 180"/>
                      <a:gd name="T25" fmla="*/ 132 h 163"/>
                      <a:gd name="T26" fmla="*/ 130 w 180"/>
                      <a:gd name="T27" fmla="*/ 132 h 163"/>
                      <a:gd name="T28" fmla="*/ 121 w 180"/>
                      <a:gd name="T29" fmla="*/ 147 h 163"/>
                      <a:gd name="T30" fmla="*/ 113 w 180"/>
                      <a:gd name="T31" fmla="*/ 148 h 163"/>
                      <a:gd name="T32" fmla="*/ 105 w 180"/>
                      <a:gd name="T33" fmla="*/ 157 h 163"/>
                      <a:gd name="T34" fmla="*/ 95 w 180"/>
                      <a:gd name="T35" fmla="*/ 162 h 163"/>
                      <a:gd name="T36" fmla="*/ 87 w 180"/>
                      <a:gd name="T37" fmla="*/ 161 h 163"/>
                      <a:gd name="T38" fmla="*/ 70 w 180"/>
                      <a:gd name="T39" fmla="*/ 154 h 163"/>
                      <a:gd name="T40" fmla="*/ 74 w 180"/>
                      <a:gd name="T41" fmla="*/ 147 h 163"/>
                      <a:gd name="T42" fmla="*/ 93 w 180"/>
                      <a:gd name="T43" fmla="*/ 154 h 163"/>
                      <a:gd name="T44" fmla="*/ 97 w 180"/>
                      <a:gd name="T45" fmla="*/ 151 h 163"/>
                      <a:gd name="T46" fmla="*/ 97 w 180"/>
                      <a:gd name="T47" fmla="*/ 144 h 163"/>
                      <a:gd name="T48" fmla="*/ 82 w 180"/>
                      <a:gd name="T49" fmla="*/ 135 h 163"/>
                      <a:gd name="T50" fmla="*/ 81 w 180"/>
                      <a:gd name="T51" fmla="*/ 126 h 163"/>
                      <a:gd name="T52" fmla="*/ 97 w 180"/>
                      <a:gd name="T53" fmla="*/ 132 h 163"/>
                      <a:gd name="T54" fmla="*/ 113 w 180"/>
                      <a:gd name="T55" fmla="*/ 139 h 163"/>
                      <a:gd name="T56" fmla="*/ 118 w 180"/>
                      <a:gd name="T57" fmla="*/ 138 h 163"/>
                      <a:gd name="T58" fmla="*/ 120 w 180"/>
                      <a:gd name="T59" fmla="*/ 130 h 163"/>
                      <a:gd name="T60" fmla="*/ 115 w 180"/>
                      <a:gd name="T61" fmla="*/ 123 h 163"/>
                      <a:gd name="T62" fmla="*/ 100 w 180"/>
                      <a:gd name="T63" fmla="*/ 114 h 163"/>
                      <a:gd name="T64" fmla="*/ 90 w 180"/>
                      <a:gd name="T65" fmla="*/ 108 h 163"/>
                      <a:gd name="T66" fmla="*/ 94 w 180"/>
                      <a:gd name="T67" fmla="*/ 102 h 163"/>
                      <a:gd name="T68" fmla="*/ 101 w 180"/>
                      <a:gd name="T69" fmla="*/ 105 h 163"/>
                      <a:gd name="T70" fmla="*/ 119 w 180"/>
                      <a:gd name="T71" fmla="*/ 114 h 163"/>
                      <a:gd name="T72" fmla="*/ 132 w 180"/>
                      <a:gd name="T73" fmla="*/ 122 h 163"/>
                      <a:gd name="T74" fmla="*/ 139 w 180"/>
                      <a:gd name="T75" fmla="*/ 123 h 163"/>
                      <a:gd name="T76" fmla="*/ 144 w 180"/>
                      <a:gd name="T77" fmla="*/ 116 h 163"/>
                      <a:gd name="T78" fmla="*/ 139 w 180"/>
                      <a:gd name="T79" fmla="*/ 108 h 163"/>
                      <a:gd name="T80" fmla="*/ 101 w 180"/>
                      <a:gd name="T81" fmla="*/ 82 h 163"/>
                      <a:gd name="T82" fmla="*/ 137 w 180"/>
                      <a:gd name="T83" fmla="*/ 98 h 163"/>
                      <a:gd name="T84" fmla="*/ 152 w 180"/>
                      <a:gd name="T85" fmla="*/ 105 h 163"/>
                      <a:gd name="T86" fmla="*/ 159 w 180"/>
                      <a:gd name="T87" fmla="*/ 105 h 163"/>
                      <a:gd name="T88" fmla="*/ 162 w 180"/>
                      <a:gd name="T89" fmla="*/ 99 h 163"/>
                      <a:gd name="T90" fmla="*/ 158 w 180"/>
                      <a:gd name="T91" fmla="*/ 92 h 163"/>
                      <a:gd name="T92" fmla="*/ 44 w 180"/>
                      <a:gd name="T93" fmla="*/ 29 h 163"/>
                      <a:gd name="T94" fmla="*/ 40 w 180"/>
                      <a:gd name="T95" fmla="*/ 31 h 163"/>
                      <a:gd name="T96" fmla="*/ 22 w 180"/>
                      <a:gd name="T97" fmla="*/ 44 h 163"/>
                      <a:gd name="T98" fmla="*/ 0 w 180"/>
                      <a:gd name="T99" fmla="*/ 36 h 163"/>
                      <a:gd name="T100" fmla="*/ 10 w 180"/>
                      <a:gd name="T101" fmla="*/ 23 h 163"/>
                      <a:gd name="T102" fmla="*/ 24 w 180"/>
                      <a:gd name="T103" fmla="*/ 8 h 163"/>
                      <a:gd name="T104" fmla="*/ 31 w 180"/>
                      <a:gd name="T105" fmla="*/ 6 h 163"/>
                      <a:gd name="T106" fmla="*/ 66 w 180"/>
                      <a:gd name="T107" fmla="*/ 1 h 163"/>
                      <a:gd name="T108" fmla="*/ 77 w 180"/>
                      <a:gd name="T109" fmla="*/ 0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80" h="163">
                        <a:moveTo>
                          <a:pt x="81" y="0"/>
                        </a:moveTo>
                        <a:lnTo>
                          <a:pt x="83" y="1"/>
                        </a:lnTo>
                        <a:lnTo>
                          <a:pt x="90" y="4"/>
                        </a:lnTo>
                        <a:lnTo>
                          <a:pt x="100" y="7"/>
                        </a:lnTo>
                        <a:lnTo>
                          <a:pt x="111" y="11"/>
                        </a:lnTo>
                        <a:lnTo>
                          <a:pt x="121" y="14"/>
                        </a:lnTo>
                        <a:lnTo>
                          <a:pt x="130" y="18"/>
                        </a:lnTo>
                        <a:lnTo>
                          <a:pt x="136" y="18"/>
                        </a:lnTo>
                        <a:lnTo>
                          <a:pt x="139" y="18"/>
                        </a:lnTo>
                        <a:lnTo>
                          <a:pt x="144" y="17"/>
                        </a:lnTo>
                        <a:lnTo>
                          <a:pt x="146" y="16"/>
                        </a:lnTo>
                        <a:lnTo>
                          <a:pt x="150" y="14"/>
                        </a:lnTo>
                        <a:lnTo>
                          <a:pt x="152" y="12"/>
                        </a:lnTo>
                        <a:lnTo>
                          <a:pt x="153" y="12"/>
                        </a:lnTo>
                        <a:lnTo>
                          <a:pt x="155" y="11"/>
                        </a:lnTo>
                        <a:lnTo>
                          <a:pt x="156" y="13"/>
                        </a:lnTo>
                        <a:lnTo>
                          <a:pt x="161" y="18"/>
                        </a:lnTo>
                        <a:lnTo>
                          <a:pt x="166" y="27"/>
                        </a:lnTo>
                        <a:lnTo>
                          <a:pt x="172" y="39"/>
                        </a:lnTo>
                        <a:lnTo>
                          <a:pt x="177" y="55"/>
                        </a:lnTo>
                        <a:lnTo>
                          <a:pt x="180" y="73"/>
                        </a:lnTo>
                        <a:lnTo>
                          <a:pt x="178" y="73"/>
                        </a:lnTo>
                        <a:lnTo>
                          <a:pt x="177" y="74"/>
                        </a:lnTo>
                        <a:lnTo>
                          <a:pt x="175" y="75"/>
                        </a:lnTo>
                        <a:lnTo>
                          <a:pt x="171" y="76"/>
                        </a:lnTo>
                        <a:lnTo>
                          <a:pt x="168" y="77"/>
                        </a:lnTo>
                        <a:lnTo>
                          <a:pt x="163" y="80"/>
                        </a:lnTo>
                        <a:lnTo>
                          <a:pt x="163" y="80"/>
                        </a:lnTo>
                        <a:lnTo>
                          <a:pt x="161" y="81"/>
                        </a:lnTo>
                        <a:lnTo>
                          <a:pt x="159" y="82"/>
                        </a:lnTo>
                        <a:lnTo>
                          <a:pt x="163" y="85"/>
                        </a:lnTo>
                        <a:lnTo>
                          <a:pt x="164" y="86"/>
                        </a:lnTo>
                        <a:lnTo>
                          <a:pt x="165" y="88"/>
                        </a:lnTo>
                        <a:lnTo>
                          <a:pt x="168" y="91"/>
                        </a:lnTo>
                        <a:lnTo>
                          <a:pt x="169" y="94"/>
                        </a:lnTo>
                        <a:lnTo>
                          <a:pt x="170" y="99"/>
                        </a:lnTo>
                        <a:lnTo>
                          <a:pt x="170" y="102"/>
                        </a:lnTo>
                        <a:lnTo>
                          <a:pt x="169" y="106"/>
                        </a:lnTo>
                        <a:lnTo>
                          <a:pt x="166" y="108"/>
                        </a:lnTo>
                        <a:lnTo>
                          <a:pt x="165" y="111"/>
                        </a:lnTo>
                        <a:lnTo>
                          <a:pt x="163" y="112"/>
                        </a:lnTo>
                        <a:lnTo>
                          <a:pt x="158" y="114"/>
                        </a:lnTo>
                        <a:lnTo>
                          <a:pt x="155" y="114"/>
                        </a:lnTo>
                        <a:lnTo>
                          <a:pt x="155" y="114"/>
                        </a:lnTo>
                        <a:lnTo>
                          <a:pt x="152" y="114"/>
                        </a:lnTo>
                        <a:lnTo>
                          <a:pt x="152" y="116"/>
                        </a:lnTo>
                        <a:lnTo>
                          <a:pt x="151" y="120"/>
                        </a:lnTo>
                        <a:lnTo>
                          <a:pt x="149" y="126"/>
                        </a:lnTo>
                        <a:lnTo>
                          <a:pt x="146" y="129"/>
                        </a:lnTo>
                        <a:lnTo>
                          <a:pt x="144" y="130"/>
                        </a:lnTo>
                        <a:lnTo>
                          <a:pt x="141" y="131"/>
                        </a:lnTo>
                        <a:lnTo>
                          <a:pt x="139" y="132"/>
                        </a:lnTo>
                        <a:lnTo>
                          <a:pt x="137" y="132"/>
                        </a:lnTo>
                        <a:lnTo>
                          <a:pt x="133" y="132"/>
                        </a:lnTo>
                        <a:lnTo>
                          <a:pt x="130" y="131"/>
                        </a:lnTo>
                        <a:lnTo>
                          <a:pt x="130" y="132"/>
                        </a:lnTo>
                        <a:lnTo>
                          <a:pt x="128" y="137"/>
                        </a:lnTo>
                        <a:lnTo>
                          <a:pt x="126" y="142"/>
                        </a:lnTo>
                        <a:lnTo>
                          <a:pt x="124" y="144"/>
                        </a:lnTo>
                        <a:lnTo>
                          <a:pt x="121" y="147"/>
                        </a:lnTo>
                        <a:lnTo>
                          <a:pt x="119" y="148"/>
                        </a:lnTo>
                        <a:lnTo>
                          <a:pt x="115" y="148"/>
                        </a:lnTo>
                        <a:lnTo>
                          <a:pt x="113" y="148"/>
                        </a:lnTo>
                        <a:lnTo>
                          <a:pt x="113" y="148"/>
                        </a:lnTo>
                        <a:lnTo>
                          <a:pt x="107" y="148"/>
                        </a:lnTo>
                        <a:lnTo>
                          <a:pt x="107" y="148"/>
                        </a:lnTo>
                        <a:lnTo>
                          <a:pt x="107" y="152"/>
                        </a:lnTo>
                        <a:lnTo>
                          <a:pt x="105" y="157"/>
                        </a:lnTo>
                        <a:lnTo>
                          <a:pt x="102" y="160"/>
                        </a:lnTo>
                        <a:lnTo>
                          <a:pt x="100" y="161"/>
                        </a:lnTo>
                        <a:lnTo>
                          <a:pt x="97" y="162"/>
                        </a:lnTo>
                        <a:lnTo>
                          <a:pt x="95" y="162"/>
                        </a:lnTo>
                        <a:lnTo>
                          <a:pt x="93" y="163"/>
                        </a:lnTo>
                        <a:lnTo>
                          <a:pt x="89" y="162"/>
                        </a:lnTo>
                        <a:lnTo>
                          <a:pt x="87" y="161"/>
                        </a:lnTo>
                        <a:lnTo>
                          <a:pt x="87" y="161"/>
                        </a:lnTo>
                        <a:lnTo>
                          <a:pt x="87" y="161"/>
                        </a:lnTo>
                        <a:lnTo>
                          <a:pt x="87" y="161"/>
                        </a:lnTo>
                        <a:lnTo>
                          <a:pt x="87" y="161"/>
                        </a:lnTo>
                        <a:lnTo>
                          <a:pt x="70" y="154"/>
                        </a:lnTo>
                        <a:lnTo>
                          <a:pt x="70" y="154"/>
                        </a:lnTo>
                        <a:lnTo>
                          <a:pt x="71" y="151"/>
                        </a:lnTo>
                        <a:lnTo>
                          <a:pt x="72" y="149"/>
                        </a:lnTo>
                        <a:lnTo>
                          <a:pt x="74" y="147"/>
                        </a:lnTo>
                        <a:lnTo>
                          <a:pt x="74" y="145"/>
                        </a:lnTo>
                        <a:lnTo>
                          <a:pt x="90" y="154"/>
                        </a:lnTo>
                        <a:lnTo>
                          <a:pt x="90" y="154"/>
                        </a:lnTo>
                        <a:lnTo>
                          <a:pt x="93" y="154"/>
                        </a:lnTo>
                        <a:lnTo>
                          <a:pt x="94" y="154"/>
                        </a:lnTo>
                        <a:lnTo>
                          <a:pt x="95" y="154"/>
                        </a:lnTo>
                        <a:lnTo>
                          <a:pt x="96" y="152"/>
                        </a:lnTo>
                        <a:lnTo>
                          <a:pt x="97" y="151"/>
                        </a:lnTo>
                        <a:lnTo>
                          <a:pt x="99" y="150"/>
                        </a:lnTo>
                        <a:lnTo>
                          <a:pt x="99" y="148"/>
                        </a:lnTo>
                        <a:lnTo>
                          <a:pt x="99" y="147"/>
                        </a:lnTo>
                        <a:lnTo>
                          <a:pt x="97" y="144"/>
                        </a:lnTo>
                        <a:lnTo>
                          <a:pt x="96" y="143"/>
                        </a:lnTo>
                        <a:lnTo>
                          <a:pt x="95" y="142"/>
                        </a:lnTo>
                        <a:lnTo>
                          <a:pt x="95" y="142"/>
                        </a:lnTo>
                        <a:lnTo>
                          <a:pt x="82" y="135"/>
                        </a:lnTo>
                        <a:lnTo>
                          <a:pt x="80" y="132"/>
                        </a:lnTo>
                        <a:lnTo>
                          <a:pt x="80" y="131"/>
                        </a:lnTo>
                        <a:lnTo>
                          <a:pt x="80" y="129"/>
                        </a:lnTo>
                        <a:lnTo>
                          <a:pt x="81" y="126"/>
                        </a:lnTo>
                        <a:lnTo>
                          <a:pt x="83" y="126"/>
                        </a:lnTo>
                        <a:lnTo>
                          <a:pt x="85" y="126"/>
                        </a:lnTo>
                        <a:lnTo>
                          <a:pt x="96" y="132"/>
                        </a:lnTo>
                        <a:lnTo>
                          <a:pt x="97" y="132"/>
                        </a:lnTo>
                        <a:lnTo>
                          <a:pt x="100" y="133"/>
                        </a:lnTo>
                        <a:lnTo>
                          <a:pt x="109" y="138"/>
                        </a:lnTo>
                        <a:lnTo>
                          <a:pt x="112" y="139"/>
                        </a:lnTo>
                        <a:lnTo>
                          <a:pt x="113" y="139"/>
                        </a:lnTo>
                        <a:lnTo>
                          <a:pt x="113" y="139"/>
                        </a:lnTo>
                        <a:lnTo>
                          <a:pt x="114" y="139"/>
                        </a:lnTo>
                        <a:lnTo>
                          <a:pt x="116" y="139"/>
                        </a:lnTo>
                        <a:lnTo>
                          <a:pt x="118" y="138"/>
                        </a:lnTo>
                        <a:lnTo>
                          <a:pt x="119" y="137"/>
                        </a:lnTo>
                        <a:lnTo>
                          <a:pt x="120" y="135"/>
                        </a:lnTo>
                        <a:lnTo>
                          <a:pt x="121" y="132"/>
                        </a:lnTo>
                        <a:lnTo>
                          <a:pt x="120" y="130"/>
                        </a:lnTo>
                        <a:lnTo>
                          <a:pt x="120" y="127"/>
                        </a:lnTo>
                        <a:lnTo>
                          <a:pt x="118" y="125"/>
                        </a:lnTo>
                        <a:lnTo>
                          <a:pt x="116" y="124"/>
                        </a:lnTo>
                        <a:lnTo>
                          <a:pt x="115" y="123"/>
                        </a:lnTo>
                        <a:lnTo>
                          <a:pt x="115" y="123"/>
                        </a:lnTo>
                        <a:lnTo>
                          <a:pt x="114" y="123"/>
                        </a:lnTo>
                        <a:lnTo>
                          <a:pt x="107" y="118"/>
                        </a:lnTo>
                        <a:lnTo>
                          <a:pt x="100" y="114"/>
                        </a:lnTo>
                        <a:lnTo>
                          <a:pt x="95" y="112"/>
                        </a:lnTo>
                        <a:lnTo>
                          <a:pt x="93" y="111"/>
                        </a:lnTo>
                        <a:lnTo>
                          <a:pt x="93" y="111"/>
                        </a:lnTo>
                        <a:lnTo>
                          <a:pt x="90" y="108"/>
                        </a:lnTo>
                        <a:lnTo>
                          <a:pt x="90" y="106"/>
                        </a:lnTo>
                        <a:lnTo>
                          <a:pt x="90" y="105"/>
                        </a:lnTo>
                        <a:lnTo>
                          <a:pt x="93" y="102"/>
                        </a:lnTo>
                        <a:lnTo>
                          <a:pt x="94" y="102"/>
                        </a:lnTo>
                        <a:lnTo>
                          <a:pt x="96" y="102"/>
                        </a:lnTo>
                        <a:lnTo>
                          <a:pt x="97" y="102"/>
                        </a:lnTo>
                        <a:lnTo>
                          <a:pt x="97" y="104"/>
                        </a:lnTo>
                        <a:lnTo>
                          <a:pt x="101" y="105"/>
                        </a:lnTo>
                        <a:lnTo>
                          <a:pt x="105" y="107"/>
                        </a:lnTo>
                        <a:lnTo>
                          <a:pt x="109" y="110"/>
                        </a:lnTo>
                        <a:lnTo>
                          <a:pt x="114" y="112"/>
                        </a:lnTo>
                        <a:lnTo>
                          <a:pt x="119" y="114"/>
                        </a:lnTo>
                        <a:lnTo>
                          <a:pt x="124" y="117"/>
                        </a:lnTo>
                        <a:lnTo>
                          <a:pt x="127" y="119"/>
                        </a:lnTo>
                        <a:lnTo>
                          <a:pt x="131" y="120"/>
                        </a:lnTo>
                        <a:lnTo>
                          <a:pt x="132" y="122"/>
                        </a:lnTo>
                        <a:lnTo>
                          <a:pt x="133" y="123"/>
                        </a:lnTo>
                        <a:lnTo>
                          <a:pt x="137" y="123"/>
                        </a:lnTo>
                        <a:lnTo>
                          <a:pt x="137" y="123"/>
                        </a:lnTo>
                        <a:lnTo>
                          <a:pt x="139" y="123"/>
                        </a:lnTo>
                        <a:lnTo>
                          <a:pt x="140" y="122"/>
                        </a:lnTo>
                        <a:lnTo>
                          <a:pt x="141" y="120"/>
                        </a:lnTo>
                        <a:lnTo>
                          <a:pt x="143" y="118"/>
                        </a:lnTo>
                        <a:lnTo>
                          <a:pt x="144" y="116"/>
                        </a:lnTo>
                        <a:lnTo>
                          <a:pt x="143" y="113"/>
                        </a:lnTo>
                        <a:lnTo>
                          <a:pt x="141" y="111"/>
                        </a:lnTo>
                        <a:lnTo>
                          <a:pt x="140" y="110"/>
                        </a:lnTo>
                        <a:lnTo>
                          <a:pt x="139" y="108"/>
                        </a:lnTo>
                        <a:lnTo>
                          <a:pt x="102" y="88"/>
                        </a:lnTo>
                        <a:lnTo>
                          <a:pt x="101" y="87"/>
                        </a:lnTo>
                        <a:lnTo>
                          <a:pt x="100" y="85"/>
                        </a:lnTo>
                        <a:lnTo>
                          <a:pt x="101" y="82"/>
                        </a:lnTo>
                        <a:lnTo>
                          <a:pt x="102" y="81"/>
                        </a:lnTo>
                        <a:lnTo>
                          <a:pt x="105" y="80"/>
                        </a:lnTo>
                        <a:lnTo>
                          <a:pt x="107" y="81"/>
                        </a:lnTo>
                        <a:lnTo>
                          <a:pt x="137" y="98"/>
                        </a:lnTo>
                        <a:lnTo>
                          <a:pt x="138" y="98"/>
                        </a:lnTo>
                        <a:lnTo>
                          <a:pt x="143" y="100"/>
                        </a:lnTo>
                        <a:lnTo>
                          <a:pt x="143" y="100"/>
                        </a:lnTo>
                        <a:lnTo>
                          <a:pt x="152" y="105"/>
                        </a:lnTo>
                        <a:lnTo>
                          <a:pt x="155" y="106"/>
                        </a:lnTo>
                        <a:lnTo>
                          <a:pt x="156" y="106"/>
                        </a:lnTo>
                        <a:lnTo>
                          <a:pt x="157" y="105"/>
                        </a:lnTo>
                        <a:lnTo>
                          <a:pt x="159" y="105"/>
                        </a:lnTo>
                        <a:lnTo>
                          <a:pt x="161" y="104"/>
                        </a:lnTo>
                        <a:lnTo>
                          <a:pt x="161" y="102"/>
                        </a:lnTo>
                        <a:lnTo>
                          <a:pt x="162" y="100"/>
                        </a:lnTo>
                        <a:lnTo>
                          <a:pt x="162" y="99"/>
                        </a:lnTo>
                        <a:lnTo>
                          <a:pt x="161" y="97"/>
                        </a:lnTo>
                        <a:lnTo>
                          <a:pt x="161" y="95"/>
                        </a:lnTo>
                        <a:lnTo>
                          <a:pt x="159" y="94"/>
                        </a:lnTo>
                        <a:lnTo>
                          <a:pt x="158" y="92"/>
                        </a:lnTo>
                        <a:lnTo>
                          <a:pt x="130" y="71"/>
                        </a:lnTo>
                        <a:lnTo>
                          <a:pt x="96" y="50"/>
                        </a:lnTo>
                        <a:lnTo>
                          <a:pt x="70" y="32"/>
                        </a:lnTo>
                        <a:lnTo>
                          <a:pt x="44" y="29"/>
                        </a:lnTo>
                        <a:lnTo>
                          <a:pt x="43" y="29"/>
                        </a:lnTo>
                        <a:lnTo>
                          <a:pt x="41" y="30"/>
                        </a:lnTo>
                        <a:lnTo>
                          <a:pt x="41" y="30"/>
                        </a:lnTo>
                        <a:lnTo>
                          <a:pt x="40" y="31"/>
                        </a:lnTo>
                        <a:lnTo>
                          <a:pt x="39" y="32"/>
                        </a:lnTo>
                        <a:lnTo>
                          <a:pt x="37" y="36"/>
                        </a:lnTo>
                        <a:lnTo>
                          <a:pt x="33" y="38"/>
                        </a:lnTo>
                        <a:lnTo>
                          <a:pt x="22" y="44"/>
                        </a:lnTo>
                        <a:lnTo>
                          <a:pt x="14" y="45"/>
                        </a:lnTo>
                        <a:lnTo>
                          <a:pt x="7" y="43"/>
                        </a:lnTo>
                        <a:lnTo>
                          <a:pt x="2" y="39"/>
                        </a:lnTo>
                        <a:lnTo>
                          <a:pt x="0" y="36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6" y="29"/>
                        </a:lnTo>
                        <a:lnTo>
                          <a:pt x="10" y="23"/>
                        </a:lnTo>
                        <a:lnTo>
                          <a:pt x="15" y="17"/>
                        </a:lnTo>
                        <a:lnTo>
                          <a:pt x="19" y="13"/>
                        </a:lnTo>
                        <a:lnTo>
                          <a:pt x="22" y="10"/>
                        </a:lnTo>
                        <a:lnTo>
                          <a:pt x="24" y="8"/>
                        </a:lnTo>
                        <a:lnTo>
                          <a:pt x="25" y="7"/>
                        </a:lnTo>
                        <a:lnTo>
                          <a:pt x="26" y="7"/>
                        </a:lnTo>
                        <a:lnTo>
                          <a:pt x="28" y="7"/>
                        </a:lnTo>
                        <a:lnTo>
                          <a:pt x="31" y="6"/>
                        </a:lnTo>
                        <a:lnTo>
                          <a:pt x="37" y="6"/>
                        </a:lnTo>
                        <a:lnTo>
                          <a:pt x="47" y="4"/>
                        </a:lnTo>
                        <a:lnTo>
                          <a:pt x="58" y="2"/>
                        </a:lnTo>
                        <a:lnTo>
                          <a:pt x="66" y="1"/>
                        </a:lnTo>
                        <a:lnTo>
                          <a:pt x="71" y="1"/>
                        </a:lnTo>
                        <a:lnTo>
                          <a:pt x="72" y="0"/>
                        </a:lnTo>
                        <a:lnTo>
                          <a:pt x="75" y="0"/>
                        </a:lnTo>
                        <a:lnTo>
                          <a:pt x="77" y="0"/>
                        </a:lnTo>
                        <a:lnTo>
                          <a:pt x="80" y="0"/>
                        </a:lnTo>
                        <a:lnTo>
                          <a:pt x="81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6" name="Freeform 155"/>
                  <p:cNvSpPr>
                    <a:spLocks/>
                  </p:cNvSpPr>
                  <p:nvPr/>
                </p:nvSpPr>
                <p:spPr bwMode="auto">
                  <a:xfrm>
                    <a:off x="304379" y="3903226"/>
                    <a:ext cx="81689" cy="151942"/>
                  </a:xfrm>
                  <a:custGeom>
                    <a:avLst/>
                    <a:gdLst>
                      <a:gd name="T0" fmla="*/ 30 w 50"/>
                      <a:gd name="T1" fmla="*/ 0 h 93"/>
                      <a:gd name="T2" fmla="*/ 31 w 50"/>
                      <a:gd name="T3" fmla="*/ 2 h 93"/>
                      <a:gd name="T4" fmla="*/ 33 w 50"/>
                      <a:gd name="T5" fmla="*/ 2 h 93"/>
                      <a:gd name="T6" fmla="*/ 43 w 50"/>
                      <a:gd name="T7" fmla="*/ 4 h 93"/>
                      <a:gd name="T8" fmla="*/ 50 w 50"/>
                      <a:gd name="T9" fmla="*/ 5 h 93"/>
                      <a:gd name="T10" fmla="*/ 47 w 50"/>
                      <a:gd name="T11" fmla="*/ 11 h 93"/>
                      <a:gd name="T12" fmla="*/ 39 w 50"/>
                      <a:gd name="T13" fmla="*/ 12 h 93"/>
                      <a:gd name="T14" fmla="*/ 30 w 50"/>
                      <a:gd name="T15" fmla="*/ 10 h 93"/>
                      <a:gd name="T16" fmla="*/ 26 w 50"/>
                      <a:gd name="T17" fmla="*/ 16 h 93"/>
                      <a:gd name="T18" fmla="*/ 20 w 50"/>
                      <a:gd name="T19" fmla="*/ 24 h 93"/>
                      <a:gd name="T20" fmla="*/ 11 w 50"/>
                      <a:gd name="T21" fmla="*/ 48 h 93"/>
                      <a:gd name="T22" fmla="*/ 12 w 50"/>
                      <a:gd name="T23" fmla="*/ 65 h 93"/>
                      <a:gd name="T24" fmla="*/ 22 w 50"/>
                      <a:gd name="T25" fmla="*/ 69 h 93"/>
                      <a:gd name="T26" fmla="*/ 23 w 50"/>
                      <a:gd name="T27" fmla="*/ 71 h 93"/>
                      <a:gd name="T28" fmla="*/ 26 w 50"/>
                      <a:gd name="T29" fmla="*/ 73 h 93"/>
                      <a:gd name="T30" fmla="*/ 33 w 50"/>
                      <a:gd name="T31" fmla="*/ 80 h 93"/>
                      <a:gd name="T32" fmla="*/ 37 w 50"/>
                      <a:gd name="T33" fmla="*/ 89 h 93"/>
                      <a:gd name="T34" fmla="*/ 35 w 50"/>
                      <a:gd name="T35" fmla="*/ 93 h 93"/>
                      <a:gd name="T36" fmla="*/ 32 w 50"/>
                      <a:gd name="T37" fmla="*/ 91 h 93"/>
                      <a:gd name="T38" fmla="*/ 27 w 50"/>
                      <a:gd name="T39" fmla="*/ 86 h 93"/>
                      <a:gd name="T40" fmla="*/ 24 w 50"/>
                      <a:gd name="T41" fmla="*/ 84 h 93"/>
                      <a:gd name="T42" fmla="*/ 20 w 50"/>
                      <a:gd name="T43" fmla="*/ 80 h 93"/>
                      <a:gd name="T44" fmla="*/ 18 w 50"/>
                      <a:gd name="T45" fmla="*/ 78 h 93"/>
                      <a:gd name="T46" fmla="*/ 7 w 50"/>
                      <a:gd name="T47" fmla="*/ 73 h 93"/>
                      <a:gd name="T48" fmla="*/ 2 w 50"/>
                      <a:gd name="T49" fmla="*/ 71 h 93"/>
                      <a:gd name="T50" fmla="*/ 0 w 50"/>
                      <a:gd name="T51" fmla="*/ 69 h 93"/>
                      <a:gd name="T52" fmla="*/ 0 w 50"/>
                      <a:gd name="T53" fmla="*/ 66 h 93"/>
                      <a:gd name="T54" fmla="*/ 6 w 50"/>
                      <a:gd name="T55" fmla="*/ 31 h 93"/>
                      <a:gd name="T56" fmla="*/ 16 w 50"/>
                      <a:gd name="T57" fmla="*/ 13 h 93"/>
                      <a:gd name="T58" fmla="*/ 22 w 50"/>
                      <a:gd name="T59" fmla="*/ 6 h 93"/>
                      <a:gd name="T60" fmla="*/ 25 w 50"/>
                      <a:gd name="T61" fmla="*/ 3 h 93"/>
                      <a:gd name="T62" fmla="*/ 27 w 50"/>
                      <a:gd name="T63" fmla="*/ 0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50" h="93">
                        <a:moveTo>
                          <a:pt x="27" y="0"/>
                        </a:moveTo>
                        <a:lnTo>
                          <a:pt x="30" y="0"/>
                        </a:lnTo>
                        <a:lnTo>
                          <a:pt x="30" y="0"/>
                        </a:lnTo>
                        <a:lnTo>
                          <a:pt x="31" y="2"/>
                        </a:lnTo>
                        <a:lnTo>
                          <a:pt x="32" y="2"/>
                        </a:lnTo>
                        <a:lnTo>
                          <a:pt x="33" y="2"/>
                        </a:lnTo>
                        <a:lnTo>
                          <a:pt x="37" y="3"/>
                        </a:lnTo>
                        <a:lnTo>
                          <a:pt x="43" y="4"/>
                        </a:lnTo>
                        <a:lnTo>
                          <a:pt x="49" y="5"/>
                        </a:lnTo>
                        <a:lnTo>
                          <a:pt x="50" y="5"/>
                        </a:lnTo>
                        <a:lnTo>
                          <a:pt x="49" y="8"/>
                        </a:lnTo>
                        <a:lnTo>
                          <a:pt x="47" y="11"/>
                        </a:lnTo>
                        <a:lnTo>
                          <a:pt x="44" y="13"/>
                        </a:lnTo>
                        <a:lnTo>
                          <a:pt x="39" y="12"/>
                        </a:lnTo>
                        <a:lnTo>
                          <a:pt x="35" y="11"/>
                        </a:lnTo>
                        <a:lnTo>
                          <a:pt x="30" y="10"/>
                        </a:lnTo>
                        <a:lnTo>
                          <a:pt x="29" y="12"/>
                        </a:lnTo>
                        <a:lnTo>
                          <a:pt x="26" y="16"/>
                        </a:lnTo>
                        <a:lnTo>
                          <a:pt x="23" y="19"/>
                        </a:lnTo>
                        <a:lnTo>
                          <a:pt x="20" y="24"/>
                        </a:lnTo>
                        <a:lnTo>
                          <a:pt x="14" y="35"/>
                        </a:lnTo>
                        <a:lnTo>
                          <a:pt x="11" y="48"/>
                        </a:lnTo>
                        <a:lnTo>
                          <a:pt x="8" y="63"/>
                        </a:lnTo>
                        <a:lnTo>
                          <a:pt x="12" y="65"/>
                        </a:lnTo>
                        <a:lnTo>
                          <a:pt x="17" y="67"/>
                        </a:lnTo>
                        <a:lnTo>
                          <a:pt x="22" y="69"/>
                        </a:lnTo>
                        <a:lnTo>
                          <a:pt x="23" y="71"/>
                        </a:lnTo>
                        <a:lnTo>
                          <a:pt x="23" y="71"/>
                        </a:lnTo>
                        <a:lnTo>
                          <a:pt x="24" y="72"/>
                        </a:lnTo>
                        <a:lnTo>
                          <a:pt x="26" y="73"/>
                        </a:lnTo>
                        <a:lnTo>
                          <a:pt x="29" y="75"/>
                        </a:lnTo>
                        <a:lnTo>
                          <a:pt x="33" y="80"/>
                        </a:lnTo>
                        <a:lnTo>
                          <a:pt x="38" y="85"/>
                        </a:lnTo>
                        <a:lnTo>
                          <a:pt x="37" y="89"/>
                        </a:lnTo>
                        <a:lnTo>
                          <a:pt x="36" y="93"/>
                        </a:lnTo>
                        <a:lnTo>
                          <a:pt x="35" y="93"/>
                        </a:lnTo>
                        <a:lnTo>
                          <a:pt x="33" y="92"/>
                        </a:lnTo>
                        <a:lnTo>
                          <a:pt x="32" y="91"/>
                        </a:lnTo>
                        <a:lnTo>
                          <a:pt x="30" y="89"/>
                        </a:lnTo>
                        <a:lnTo>
                          <a:pt x="27" y="86"/>
                        </a:lnTo>
                        <a:lnTo>
                          <a:pt x="26" y="85"/>
                        </a:lnTo>
                        <a:lnTo>
                          <a:pt x="24" y="84"/>
                        </a:lnTo>
                        <a:lnTo>
                          <a:pt x="22" y="81"/>
                        </a:lnTo>
                        <a:lnTo>
                          <a:pt x="20" y="80"/>
                        </a:lnTo>
                        <a:lnTo>
                          <a:pt x="18" y="79"/>
                        </a:lnTo>
                        <a:lnTo>
                          <a:pt x="18" y="78"/>
                        </a:lnTo>
                        <a:lnTo>
                          <a:pt x="12" y="75"/>
                        </a:lnTo>
                        <a:lnTo>
                          <a:pt x="7" y="73"/>
                        </a:lnTo>
                        <a:lnTo>
                          <a:pt x="5" y="72"/>
                        </a:lnTo>
                        <a:lnTo>
                          <a:pt x="2" y="71"/>
                        </a:lnTo>
                        <a:lnTo>
                          <a:pt x="2" y="71"/>
                        </a:lnTo>
                        <a:lnTo>
                          <a:pt x="0" y="69"/>
                        </a:lnTo>
                        <a:lnTo>
                          <a:pt x="0" y="66"/>
                        </a:lnTo>
                        <a:lnTo>
                          <a:pt x="0" y="66"/>
                        </a:lnTo>
                        <a:lnTo>
                          <a:pt x="1" y="47"/>
                        </a:lnTo>
                        <a:lnTo>
                          <a:pt x="6" y="31"/>
                        </a:lnTo>
                        <a:lnTo>
                          <a:pt x="13" y="18"/>
                        </a:lnTo>
                        <a:lnTo>
                          <a:pt x="16" y="13"/>
                        </a:lnTo>
                        <a:lnTo>
                          <a:pt x="19" y="10"/>
                        </a:lnTo>
                        <a:lnTo>
                          <a:pt x="22" y="6"/>
                        </a:lnTo>
                        <a:lnTo>
                          <a:pt x="24" y="4"/>
                        </a:lnTo>
                        <a:lnTo>
                          <a:pt x="25" y="3"/>
                        </a:lnTo>
                        <a:lnTo>
                          <a:pt x="26" y="2"/>
                        </a:lnTo>
                        <a:lnTo>
                          <a:pt x="27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66" name="Group 165"/>
              <p:cNvGrpSpPr/>
              <p:nvPr/>
            </p:nvGrpSpPr>
            <p:grpSpPr>
              <a:xfrm>
                <a:off x="3959026" y="1824246"/>
                <a:ext cx="963490" cy="1426408"/>
                <a:chOff x="3958612" y="1669143"/>
                <a:chExt cx="963490" cy="1426408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3958612" y="1669143"/>
                  <a:ext cx="963490" cy="1426408"/>
                  <a:chOff x="6806985" y="3862604"/>
                  <a:chExt cx="665010" cy="984520"/>
                </a:xfrm>
              </p:grpSpPr>
              <p:grpSp>
                <p:nvGrpSpPr>
                  <p:cNvPr id="71" name="Group 70"/>
                  <p:cNvGrpSpPr/>
                  <p:nvPr/>
                </p:nvGrpSpPr>
                <p:grpSpPr>
                  <a:xfrm flipH="1">
                    <a:off x="6806985" y="3862604"/>
                    <a:ext cx="664290" cy="984520"/>
                    <a:chOff x="1937122" y="3654641"/>
                    <a:chExt cx="769876" cy="1141004"/>
                  </a:xfrm>
                </p:grpSpPr>
                <p:sp>
                  <p:nvSpPr>
                    <p:cNvPr id="73" name="Rectangle 2"/>
                    <p:cNvSpPr/>
                    <p:nvPr/>
                  </p:nvSpPr>
                  <p:spPr>
                    <a:xfrm>
                      <a:off x="1937122" y="3654641"/>
                      <a:ext cx="769876" cy="1141004"/>
                    </a:xfrm>
                    <a:custGeom>
                      <a:avLst/>
                      <a:gdLst>
                        <a:gd name="connsiteX0" fmla="*/ 0 w 2293620"/>
                        <a:gd name="connsiteY0" fmla="*/ 0 h 815340"/>
                        <a:gd name="connsiteX1" fmla="*/ 2293620 w 2293620"/>
                        <a:gd name="connsiteY1" fmla="*/ 0 h 815340"/>
                        <a:gd name="connsiteX2" fmla="*/ 2293620 w 2293620"/>
                        <a:gd name="connsiteY2" fmla="*/ 815340 h 815340"/>
                        <a:gd name="connsiteX3" fmla="*/ 0 w 2293620"/>
                        <a:gd name="connsiteY3" fmla="*/ 815340 h 815340"/>
                        <a:gd name="connsiteX4" fmla="*/ 0 w 2293620"/>
                        <a:gd name="connsiteY4" fmla="*/ 0 h 815340"/>
                        <a:gd name="connsiteX0" fmla="*/ 0 w 2293620"/>
                        <a:gd name="connsiteY0" fmla="*/ 0 h 2324100"/>
                        <a:gd name="connsiteX1" fmla="*/ 2293620 w 2293620"/>
                        <a:gd name="connsiteY1" fmla="*/ 0 h 2324100"/>
                        <a:gd name="connsiteX2" fmla="*/ 2293620 w 2293620"/>
                        <a:gd name="connsiteY2" fmla="*/ 815340 h 2324100"/>
                        <a:gd name="connsiteX3" fmla="*/ 1007460 w 2293620"/>
                        <a:gd name="connsiteY3" fmla="*/ 2324100 h 2324100"/>
                        <a:gd name="connsiteX4" fmla="*/ 0 w 2293620"/>
                        <a:gd name="connsiteY4" fmla="*/ 815340 h 2324100"/>
                        <a:gd name="connsiteX5" fmla="*/ 0 w 2293620"/>
                        <a:gd name="connsiteY5" fmla="*/ 0 h 2324100"/>
                        <a:gd name="connsiteX0" fmla="*/ 0 w 2293620"/>
                        <a:gd name="connsiteY0" fmla="*/ 0 h 2459332"/>
                        <a:gd name="connsiteX1" fmla="*/ 2293620 w 2293620"/>
                        <a:gd name="connsiteY1" fmla="*/ 0 h 2459332"/>
                        <a:gd name="connsiteX2" fmla="*/ 2293620 w 2293620"/>
                        <a:gd name="connsiteY2" fmla="*/ 815340 h 2459332"/>
                        <a:gd name="connsiteX3" fmla="*/ 1357980 w 2293620"/>
                        <a:gd name="connsiteY3" fmla="*/ 2240280 h 2459332"/>
                        <a:gd name="connsiteX4" fmla="*/ 1007460 w 2293620"/>
                        <a:gd name="connsiteY4" fmla="*/ 2324100 h 2459332"/>
                        <a:gd name="connsiteX5" fmla="*/ 0 w 2293620"/>
                        <a:gd name="connsiteY5" fmla="*/ 815340 h 2459332"/>
                        <a:gd name="connsiteX6" fmla="*/ 0 w 2293620"/>
                        <a:gd name="connsiteY6" fmla="*/ 0 h 2459332"/>
                        <a:gd name="connsiteX0" fmla="*/ 0 w 2293620"/>
                        <a:gd name="connsiteY0" fmla="*/ 0 h 2484635"/>
                        <a:gd name="connsiteX1" fmla="*/ 2293620 w 2293620"/>
                        <a:gd name="connsiteY1" fmla="*/ 0 h 2484635"/>
                        <a:gd name="connsiteX2" fmla="*/ 2293620 w 2293620"/>
                        <a:gd name="connsiteY2" fmla="*/ 815340 h 2484635"/>
                        <a:gd name="connsiteX3" fmla="*/ 1300830 w 2293620"/>
                        <a:gd name="connsiteY3" fmla="*/ 2297430 h 2484635"/>
                        <a:gd name="connsiteX4" fmla="*/ 1007460 w 2293620"/>
                        <a:gd name="connsiteY4" fmla="*/ 2324100 h 2484635"/>
                        <a:gd name="connsiteX5" fmla="*/ 0 w 2293620"/>
                        <a:gd name="connsiteY5" fmla="*/ 815340 h 2484635"/>
                        <a:gd name="connsiteX6" fmla="*/ 0 w 2293620"/>
                        <a:gd name="connsiteY6" fmla="*/ 0 h 2484635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69850 w 2293620"/>
                        <a:gd name="connsiteY5" fmla="*/ 63119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76200 w 2293620"/>
                        <a:gd name="connsiteY5" fmla="*/ 624840 h 2486398"/>
                        <a:gd name="connsiteX6" fmla="*/ 0 w 2293620"/>
                        <a:gd name="connsiteY6" fmla="*/ 0 h 2486398"/>
                        <a:gd name="connsiteX0" fmla="*/ 0 w 2217420"/>
                        <a:gd name="connsiteY0" fmla="*/ 624840 h 2486398"/>
                        <a:gd name="connsiteX1" fmla="*/ 2217420 w 2217420"/>
                        <a:gd name="connsiteY1" fmla="*/ 0 h 2486398"/>
                        <a:gd name="connsiteX2" fmla="*/ 2128520 w 2217420"/>
                        <a:gd name="connsiteY2" fmla="*/ 650240 h 2486398"/>
                        <a:gd name="connsiteX3" fmla="*/ 1224630 w 2217420"/>
                        <a:gd name="connsiteY3" fmla="*/ 2297430 h 2486398"/>
                        <a:gd name="connsiteX4" fmla="*/ 931260 w 2217420"/>
                        <a:gd name="connsiteY4" fmla="*/ 2324100 h 2486398"/>
                        <a:gd name="connsiteX5" fmla="*/ 0 w 2217420"/>
                        <a:gd name="connsiteY5" fmla="*/ 624840 h 2486398"/>
                        <a:gd name="connsiteX0" fmla="*/ 0 w 2128520"/>
                        <a:gd name="connsiteY0" fmla="*/ 0 h 1861558"/>
                        <a:gd name="connsiteX1" fmla="*/ 2128520 w 2128520"/>
                        <a:gd name="connsiteY1" fmla="*/ 25400 h 1861558"/>
                        <a:gd name="connsiteX2" fmla="*/ 1224630 w 2128520"/>
                        <a:gd name="connsiteY2" fmla="*/ 1672590 h 1861558"/>
                        <a:gd name="connsiteX3" fmla="*/ 931260 w 2128520"/>
                        <a:gd name="connsiteY3" fmla="*/ 1699260 h 1861558"/>
                        <a:gd name="connsiteX4" fmla="*/ 0 w 2128520"/>
                        <a:gd name="connsiteY4" fmla="*/ 0 h 1861558"/>
                        <a:gd name="connsiteX0" fmla="*/ 0 w 2139886"/>
                        <a:gd name="connsiteY0" fmla="*/ 908781 h 2770339"/>
                        <a:gd name="connsiteX1" fmla="*/ 2128520 w 2139886"/>
                        <a:gd name="connsiteY1" fmla="*/ 934181 h 2770339"/>
                        <a:gd name="connsiteX2" fmla="*/ 1224630 w 2139886"/>
                        <a:gd name="connsiteY2" fmla="*/ 2581371 h 2770339"/>
                        <a:gd name="connsiteX3" fmla="*/ 931260 w 2139886"/>
                        <a:gd name="connsiteY3" fmla="*/ 2608041 h 2770339"/>
                        <a:gd name="connsiteX4" fmla="*/ 0 w 2139886"/>
                        <a:gd name="connsiteY4" fmla="*/ 908781 h 2770339"/>
                        <a:gd name="connsiteX0" fmla="*/ 32166 w 2167722"/>
                        <a:gd name="connsiteY0" fmla="*/ 1386933 h 3248491"/>
                        <a:gd name="connsiteX1" fmla="*/ 2160686 w 2167722"/>
                        <a:gd name="connsiteY1" fmla="*/ 1412333 h 3248491"/>
                        <a:gd name="connsiteX2" fmla="*/ 1256796 w 2167722"/>
                        <a:gd name="connsiteY2" fmla="*/ 3059523 h 3248491"/>
                        <a:gd name="connsiteX3" fmla="*/ 963426 w 2167722"/>
                        <a:gd name="connsiteY3" fmla="*/ 3086193 h 3248491"/>
                        <a:gd name="connsiteX4" fmla="*/ 32166 w 2167722"/>
                        <a:gd name="connsiteY4" fmla="*/ 1386933 h 3248491"/>
                        <a:gd name="connsiteX0" fmla="*/ 30141 w 2189858"/>
                        <a:gd name="connsiteY0" fmla="*/ 1344600 h 3206158"/>
                        <a:gd name="connsiteX1" fmla="*/ 2158661 w 2189858"/>
                        <a:gd name="connsiteY1" fmla="*/ 1370000 h 3206158"/>
                        <a:gd name="connsiteX2" fmla="*/ 1254771 w 2189858"/>
                        <a:gd name="connsiteY2" fmla="*/ 3017190 h 3206158"/>
                        <a:gd name="connsiteX3" fmla="*/ 961401 w 2189858"/>
                        <a:gd name="connsiteY3" fmla="*/ 3043860 h 3206158"/>
                        <a:gd name="connsiteX4" fmla="*/ 30141 w 2189858"/>
                        <a:gd name="connsiteY4" fmla="*/ 1344600 h 3206158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365 w 2194722"/>
                        <a:gd name="connsiteY0" fmla="*/ 1390422 h 3251980"/>
                        <a:gd name="connsiteX1" fmla="*/ 2164885 w 2194722"/>
                        <a:gd name="connsiteY1" fmla="*/ 1415822 h 3251980"/>
                        <a:gd name="connsiteX2" fmla="*/ 1260995 w 2194722"/>
                        <a:gd name="connsiteY2" fmla="*/ 3063012 h 3251980"/>
                        <a:gd name="connsiteX3" fmla="*/ 967625 w 2194722"/>
                        <a:gd name="connsiteY3" fmla="*/ 3089682 h 3251980"/>
                        <a:gd name="connsiteX4" fmla="*/ 36365 w 2194722"/>
                        <a:gd name="connsiteY4" fmla="*/ 1390422 h 3251980"/>
                        <a:gd name="connsiteX0" fmla="*/ 37436 w 2195733"/>
                        <a:gd name="connsiteY0" fmla="*/ 1390422 h 3251980"/>
                        <a:gd name="connsiteX1" fmla="*/ 2165956 w 2195733"/>
                        <a:gd name="connsiteY1" fmla="*/ 1415822 h 3251980"/>
                        <a:gd name="connsiteX2" fmla="*/ 1262066 w 2195733"/>
                        <a:gd name="connsiteY2" fmla="*/ 3063012 h 3251980"/>
                        <a:gd name="connsiteX3" fmla="*/ 968696 w 2195733"/>
                        <a:gd name="connsiteY3" fmla="*/ 3089682 h 3251980"/>
                        <a:gd name="connsiteX4" fmla="*/ 37436 w 2195733"/>
                        <a:gd name="connsiteY4" fmla="*/ 1390422 h 3251980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9382 w 2200691"/>
                        <a:gd name="connsiteY0" fmla="*/ 1380993 h 3242551"/>
                        <a:gd name="connsiteX1" fmla="*/ 2193302 w 2200691"/>
                        <a:gd name="connsiteY1" fmla="*/ 1241293 h 3242551"/>
                        <a:gd name="connsiteX2" fmla="*/ 1264012 w 2200691"/>
                        <a:gd name="connsiteY2" fmla="*/ 3053583 h 3242551"/>
                        <a:gd name="connsiteX3" fmla="*/ 970642 w 2200691"/>
                        <a:gd name="connsiteY3" fmla="*/ 3080253 h 3242551"/>
                        <a:gd name="connsiteX4" fmla="*/ 39382 w 2200691"/>
                        <a:gd name="connsiteY4" fmla="*/ 1380993 h 3242551"/>
                        <a:gd name="connsiteX0" fmla="*/ 31817 w 2193243"/>
                        <a:gd name="connsiteY0" fmla="*/ 1364958 h 3226516"/>
                        <a:gd name="connsiteX1" fmla="*/ 2185737 w 2193243"/>
                        <a:gd name="connsiteY1" fmla="*/ 1225258 h 3226516"/>
                        <a:gd name="connsiteX2" fmla="*/ 1256447 w 2193243"/>
                        <a:gd name="connsiteY2" fmla="*/ 3037548 h 3226516"/>
                        <a:gd name="connsiteX3" fmla="*/ 963077 w 2193243"/>
                        <a:gd name="connsiteY3" fmla="*/ 3064218 h 3226516"/>
                        <a:gd name="connsiteX4" fmla="*/ 31817 w 2193243"/>
                        <a:gd name="connsiteY4" fmla="*/ 1364958 h 3226516"/>
                        <a:gd name="connsiteX0" fmla="*/ 25848 w 2187378"/>
                        <a:gd name="connsiteY0" fmla="*/ 1376398 h 3237956"/>
                        <a:gd name="connsiteX1" fmla="*/ 2179768 w 2187378"/>
                        <a:gd name="connsiteY1" fmla="*/ 1236698 h 3237956"/>
                        <a:gd name="connsiteX2" fmla="*/ 1250478 w 2187378"/>
                        <a:gd name="connsiteY2" fmla="*/ 3048988 h 3237956"/>
                        <a:gd name="connsiteX3" fmla="*/ 957108 w 2187378"/>
                        <a:gd name="connsiteY3" fmla="*/ 3075658 h 3237956"/>
                        <a:gd name="connsiteX4" fmla="*/ 25848 w 2187378"/>
                        <a:gd name="connsiteY4" fmla="*/ 1376398 h 3237956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86426" h="3240419">
                          <a:moveTo>
                            <a:pt x="25961" y="1378861"/>
                          </a:moveTo>
                          <a:cubicBezTo>
                            <a:pt x="-286882" y="-377972"/>
                            <a:pt x="2333974" y="-490156"/>
                            <a:pt x="2179881" y="1239161"/>
                          </a:cubicBezTo>
                          <a:cubicBezTo>
                            <a:pt x="2135701" y="1637941"/>
                            <a:pt x="1429232" y="2676166"/>
                            <a:pt x="1250591" y="3051451"/>
                          </a:cubicBezTo>
                          <a:cubicBezTo>
                            <a:pt x="1129100" y="3307673"/>
                            <a:pt x="1067504" y="3290211"/>
                            <a:pt x="957221" y="3078121"/>
                          </a:cubicBezTo>
                          <a:cubicBezTo>
                            <a:pt x="646801" y="2511701"/>
                            <a:pt x="158581" y="1850031"/>
                            <a:pt x="25961" y="1378861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4" name="Oval 73"/>
                    <p:cNvSpPr/>
                    <p:nvPr/>
                  </p:nvSpPr>
                  <p:spPr>
                    <a:xfrm>
                      <a:off x="1977324" y="3694630"/>
                      <a:ext cx="683339" cy="683339"/>
                    </a:xfrm>
                    <a:prstGeom prst="ellipse">
                      <a:avLst/>
                    </a:prstGeom>
                    <a:solidFill>
                      <a:srgbClr val="9956CA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72" name="Freeform 71"/>
                  <p:cNvSpPr/>
                  <p:nvPr/>
                </p:nvSpPr>
                <p:spPr>
                  <a:xfrm>
                    <a:off x="7142403" y="3863846"/>
                    <a:ext cx="329592" cy="981241"/>
                  </a:xfrm>
                  <a:custGeom>
                    <a:avLst/>
                    <a:gdLst>
                      <a:gd name="connsiteX0" fmla="*/ 12585 w 329592"/>
                      <a:gd name="connsiteY0" fmla="*/ 0 h 981241"/>
                      <a:gd name="connsiteX1" fmla="*/ 321705 w 329592"/>
                      <a:gd name="connsiteY1" fmla="*/ 418415 h 981241"/>
                      <a:gd name="connsiteX2" fmla="*/ 38765 w 329592"/>
                      <a:gd name="connsiteY2" fmla="*/ 934692 h 981241"/>
                      <a:gd name="connsiteX3" fmla="*/ 15893 w 329592"/>
                      <a:gd name="connsiteY3" fmla="*/ 971558 h 981241"/>
                      <a:gd name="connsiteX4" fmla="*/ 0 w 329592"/>
                      <a:gd name="connsiteY4" fmla="*/ 981241 h 981241"/>
                      <a:gd name="connsiteX5" fmla="*/ 0 w 329592"/>
                      <a:gd name="connsiteY5" fmla="*/ 489 h 981241"/>
                      <a:gd name="connsiteX6" fmla="*/ 12585 w 329592"/>
                      <a:gd name="connsiteY6" fmla="*/ 0 h 981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592" h="981241">
                        <a:moveTo>
                          <a:pt x="12585" y="0"/>
                        </a:moveTo>
                        <a:cubicBezTo>
                          <a:pt x="193922" y="9567"/>
                          <a:pt x="369230" y="151530"/>
                          <a:pt x="321705" y="418415"/>
                        </a:cubicBezTo>
                        <a:cubicBezTo>
                          <a:pt x="281411" y="561568"/>
                          <a:pt x="133078" y="762600"/>
                          <a:pt x="38765" y="934692"/>
                        </a:cubicBezTo>
                        <a:cubicBezTo>
                          <a:pt x="30388" y="950802"/>
                          <a:pt x="22936" y="963215"/>
                          <a:pt x="15893" y="971558"/>
                        </a:cubicBezTo>
                        <a:lnTo>
                          <a:pt x="0" y="981241"/>
                        </a:lnTo>
                        <a:lnTo>
                          <a:pt x="0" y="489"/>
                        </a:lnTo>
                        <a:lnTo>
                          <a:pt x="12585" y="0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25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157" name="Group 156"/>
                <p:cNvGrpSpPr/>
                <p:nvPr/>
              </p:nvGrpSpPr>
              <p:grpSpPr>
                <a:xfrm>
                  <a:off x="4245508" y="1953832"/>
                  <a:ext cx="389698" cy="389444"/>
                  <a:chOff x="2410788" y="2798113"/>
                  <a:chExt cx="389698" cy="389444"/>
                </a:xfrm>
                <a:solidFill>
                  <a:srgbClr val="FFFFFF"/>
                </a:solidFill>
              </p:grpSpPr>
              <p:sp>
                <p:nvSpPr>
                  <p:cNvPr id="158" name="Freeform 157"/>
                  <p:cNvSpPr/>
                  <p:nvPr/>
                </p:nvSpPr>
                <p:spPr>
                  <a:xfrm>
                    <a:off x="2410788" y="2798113"/>
                    <a:ext cx="388469" cy="389444"/>
                  </a:xfrm>
                  <a:custGeom>
                    <a:avLst/>
                    <a:gdLst>
                      <a:gd name="connsiteX0" fmla="*/ 4363635 w 5505854"/>
                      <a:gd name="connsiteY0" fmla="*/ 5002925 h 5519670"/>
                      <a:gd name="connsiteX1" fmla="*/ 4302910 w 5505854"/>
                      <a:gd name="connsiteY1" fmla="*/ 5048334 h 5519670"/>
                      <a:gd name="connsiteX2" fmla="*/ 3042030 w 5505854"/>
                      <a:gd name="connsiteY2" fmla="*/ 5505422 h 5519670"/>
                      <a:gd name="connsiteX3" fmla="*/ 2973506 w 5505854"/>
                      <a:gd name="connsiteY3" fmla="*/ 5508882 h 5519670"/>
                      <a:gd name="connsiteX4" fmla="*/ 3137533 w 5505854"/>
                      <a:gd name="connsiteY4" fmla="*/ 5489897 h 5519670"/>
                      <a:gd name="connsiteX5" fmla="*/ 4197259 w 5505854"/>
                      <a:gd name="connsiteY5" fmla="*/ 5108401 h 5519670"/>
                      <a:gd name="connsiteX6" fmla="*/ 5308752 w 5505854"/>
                      <a:gd name="connsiteY6" fmla="*/ 3817879 h 5519670"/>
                      <a:gd name="connsiteX7" fmla="*/ 5302820 w 5505854"/>
                      <a:gd name="connsiteY7" fmla="*/ 3834088 h 5519670"/>
                      <a:gd name="connsiteX8" fmla="*/ 5300871 w 5505854"/>
                      <a:gd name="connsiteY8" fmla="*/ 3838133 h 5519670"/>
                      <a:gd name="connsiteX9" fmla="*/ 5411836 w 5505854"/>
                      <a:gd name="connsiteY9" fmla="*/ 3517478 h 5519670"/>
                      <a:gd name="connsiteX10" fmla="*/ 5395625 w 5505854"/>
                      <a:gd name="connsiteY10" fmla="*/ 3580526 h 5519670"/>
                      <a:gd name="connsiteX11" fmla="*/ 5379308 w 5505854"/>
                      <a:gd name="connsiteY11" fmla="*/ 3625108 h 5519670"/>
                      <a:gd name="connsiteX12" fmla="*/ 5470645 w 5505854"/>
                      <a:gd name="connsiteY12" fmla="*/ 3270088 h 5519670"/>
                      <a:gd name="connsiteX13" fmla="*/ 5463632 w 5505854"/>
                      <a:gd name="connsiteY13" fmla="*/ 3316038 h 5519670"/>
                      <a:gd name="connsiteX14" fmla="*/ 5441629 w 5505854"/>
                      <a:gd name="connsiteY14" fmla="*/ 3401611 h 5519670"/>
                      <a:gd name="connsiteX15" fmla="*/ 5505854 w 5505854"/>
                      <a:gd name="connsiteY15" fmla="*/ 3034088 h 5519670"/>
                      <a:gd name="connsiteX16" fmla="*/ 5505453 w 5505854"/>
                      <a:gd name="connsiteY16" fmla="*/ 3042012 h 5519670"/>
                      <a:gd name="connsiteX17" fmla="*/ 5494827 w 5505854"/>
                      <a:gd name="connsiteY17" fmla="*/ 3111641 h 5519670"/>
                      <a:gd name="connsiteX18" fmla="*/ 4643509 w 5505854"/>
                      <a:gd name="connsiteY18" fmla="*/ 746669 h 5519670"/>
                      <a:gd name="connsiteX19" fmla="*/ 4711361 w 5505854"/>
                      <a:gd name="connsiteY19" fmla="*/ 808337 h 5519670"/>
                      <a:gd name="connsiteX20" fmla="*/ 4725587 w 5505854"/>
                      <a:gd name="connsiteY20" fmla="*/ 823990 h 5519670"/>
                      <a:gd name="connsiteX21" fmla="*/ 2759851 w 5505854"/>
                      <a:gd name="connsiteY21" fmla="*/ 0 h 5519670"/>
                      <a:gd name="connsiteX22" fmla="*/ 4515373 w 5505854"/>
                      <a:gd name="connsiteY22" fmla="*/ 630212 h 5519670"/>
                      <a:gd name="connsiteX23" fmla="*/ 4638007 w 5505854"/>
                      <a:gd name="connsiteY23" fmla="*/ 741669 h 5519670"/>
                      <a:gd name="connsiteX24" fmla="*/ 2669775 w 5505854"/>
                      <a:gd name="connsiteY24" fmla="*/ 2677056 h 5519670"/>
                      <a:gd name="connsiteX25" fmla="*/ 2672950 w 5505854"/>
                      <a:gd name="connsiteY25" fmla="*/ 5509082 h 5519670"/>
                      <a:gd name="connsiteX26" fmla="*/ 2817887 w 5505854"/>
                      <a:gd name="connsiteY26" fmla="*/ 5515276 h 5519670"/>
                      <a:gd name="connsiteX27" fmla="*/ 2972548 w 5505854"/>
                      <a:gd name="connsiteY27" fmla="*/ 5508930 h 5519670"/>
                      <a:gd name="connsiteX28" fmla="*/ 2759851 w 5505854"/>
                      <a:gd name="connsiteY28" fmla="*/ 5519670 h 5519670"/>
                      <a:gd name="connsiteX29" fmla="*/ 0 w 5505854"/>
                      <a:gd name="connsiteY29" fmla="*/ 2759835 h 5519670"/>
                      <a:gd name="connsiteX30" fmla="*/ 2759851 w 5505854"/>
                      <a:gd name="connsiteY30" fmla="*/ 0 h 5519670"/>
                      <a:gd name="connsiteX0" fmla="*/ 4197259 w 5505854"/>
                      <a:gd name="connsiteY0" fmla="*/ 5108401 h 5519670"/>
                      <a:gd name="connsiteX1" fmla="*/ 4302910 w 5505854"/>
                      <a:gd name="connsiteY1" fmla="*/ 5048334 h 5519670"/>
                      <a:gd name="connsiteX2" fmla="*/ 3042030 w 5505854"/>
                      <a:gd name="connsiteY2" fmla="*/ 5505422 h 5519670"/>
                      <a:gd name="connsiteX3" fmla="*/ 2973506 w 5505854"/>
                      <a:gd name="connsiteY3" fmla="*/ 5508882 h 5519670"/>
                      <a:gd name="connsiteX4" fmla="*/ 3137533 w 5505854"/>
                      <a:gd name="connsiteY4" fmla="*/ 5489897 h 5519670"/>
                      <a:gd name="connsiteX5" fmla="*/ 4197259 w 5505854"/>
                      <a:gd name="connsiteY5" fmla="*/ 5108401 h 5519670"/>
                      <a:gd name="connsiteX6" fmla="*/ 5308752 w 5505854"/>
                      <a:gd name="connsiteY6" fmla="*/ 3817879 h 5519670"/>
                      <a:gd name="connsiteX7" fmla="*/ 5302820 w 5505854"/>
                      <a:gd name="connsiteY7" fmla="*/ 3834088 h 5519670"/>
                      <a:gd name="connsiteX8" fmla="*/ 5300871 w 5505854"/>
                      <a:gd name="connsiteY8" fmla="*/ 3838133 h 5519670"/>
                      <a:gd name="connsiteX9" fmla="*/ 5308752 w 5505854"/>
                      <a:gd name="connsiteY9" fmla="*/ 3817879 h 5519670"/>
                      <a:gd name="connsiteX10" fmla="*/ 5411836 w 5505854"/>
                      <a:gd name="connsiteY10" fmla="*/ 3517478 h 5519670"/>
                      <a:gd name="connsiteX11" fmla="*/ 5395625 w 5505854"/>
                      <a:gd name="connsiteY11" fmla="*/ 3580526 h 5519670"/>
                      <a:gd name="connsiteX12" fmla="*/ 5379308 w 5505854"/>
                      <a:gd name="connsiteY12" fmla="*/ 3625108 h 5519670"/>
                      <a:gd name="connsiteX13" fmla="*/ 5411836 w 5505854"/>
                      <a:gd name="connsiteY13" fmla="*/ 3517478 h 5519670"/>
                      <a:gd name="connsiteX14" fmla="*/ 5470645 w 5505854"/>
                      <a:gd name="connsiteY14" fmla="*/ 3270088 h 5519670"/>
                      <a:gd name="connsiteX15" fmla="*/ 5463632 w 5505854"/>
                      <a:gd name="connsiteY15" fmla="*/ 3316038 h 5519670"/>
                      <a:gd name="connsiteX16" fmla="*/ 5441629 w 5505854"/>
                      <a:gd name="connsiteY16" fmla="*/ 3401611 h 5519670"/>
                      <a:gd name="connsiteX17" fmla="*/ 5470645 w 5505854"/>
                      <a:gd name="connsiteY17" fmla="*/ 3270088 h 5519670"/>
                      <a:gd name="connsiteX18" fmla="*/ 5505854 w 5505854"/>
                      <a:gd name="connsiteY18" fmla="*/ 3034088 h 5519670"/>
                      <a:gd name="connsiteX19" fmla="*/ 5505453 w 5505854"/>
                      <a:gd name="connsiteY19" fmla="*/ 3042012 h 5519670"/>
                      <a:gd name="connsiteX20" fmla="*/ 5494827 w 5505854"/>
                      <a:gd name="connsiteY20" fmla="*/ 3111641 h 5519670"/>
                      <a:gd name="connsiteX21" fmla="*/ 5505854 w 5505854"/>
                      <a:gd name="connsiteY21" fmla="*/ 3034088 h 5519670"/>
                      <a:gd name="connsiteX22" fmla="*/ 4643509 w 5505854"/>
                      <a:gd name="connsiteY22" fmla="*/ 746669 h 5519670"/>
                      <a:gd name="connsiteX23" fmla="*/ 4711361 w 5505854"/>
                      <a:gd name="connsiteY23" fmla="*/ 808337 h 5519670"/>
                      <a:gd name="connsiteX24" fmla="*/ 4725587 w 5505854"/>
                      <a:gd name="connsiteY24" fmla="*/ 823990 h 5519670"/>
                      <a:gd name="connsiteX25" fmla="*/ 4643509 w 5505854"/>
                      <a:gd name="connsiteY25" fmla="*/ 746669 h 5519670"/>
                      <a:gd name="connsiteX26" fmla="*/ 2759851 w 5505854"/>
                      <a:gd name="connsiteY26" fmla="*/ 0 h 5519670"/>
                      <a:gd name="connsiteX27" fmla="*/ 4515373 w 5505854"/>
                      <a:gd name="connsiteY27" fmla="*/ 630212 h 5519670"/>
                      <a:gd name="connsiteX28" fmla="*/ 4638007 w 5505854"/>
                      <a:gd name="connsiteY28" fmla="*/ 741669 h 5519670"/>
                      <a:gd name="connsiteX29" fmla="*/ 2669775 w 5505854"/>
                      <a:gd name="connsiteY29" fmla="*/ 2677056 h 5519670"/>
                      <a:gd name="connsiteX30" fmla="*/ 2672950 w 5505854"/>
                      <a:gd name="connsiteY30" fmla="*/ 5509082 h 5519670"/>
                      <a:gd name="connsiteX31" fmla="*/ 2817887 w 5505854"/>
                      <a:gd name="connsiteY31" fmla="*/ 5515276 h 5519670"/>
                      <a:gd name="connsiteX32" fmla="*/ 2972548 w 5505854"/>
                      <a:gd name="connsiteY32" fmla="*/ 5508930 h 5519670"/>
                      <a:gd name="connsiteX33" fmla="*/ 2759851 w 5505854"/>
                      <a:gd name="connsiteY33" fmla="*/ 5519670 h 5519670"/>
                      <a:gd name="connsiteX34" fmla="*/ 0 w 5505854"/>
                      <a:gd name="connsiteY34" fmla="*/ 2759835 h 5519670"/>
                      <a:gd name="connsiteX35" fmla="*/ 2759851 w 5505854"/>
                      <a:gd name="connsiteY35" fmla="*/ 0 h 5519670"/>
                      <a:gd name="connsiteX0" fmla="*/ 3137533 w 5505854"/>
                      <a:gd name="connsiteY0" fmla="*/ 5489897 h 5519670"/>
                      <a:gd name="connsiteX1" fmla="*/ 4302910 w 5505854"/>
                      <a:gd name="connsiteY1" fmla="*/ 5048334 h 5519670"/>
                      <a:gd name="connsiteX2" fmla="*/ 3042030 w 5505854"/>
                      <a:gd name="connsiteY2" fmla="*/ 5505422 h 5519670"/>
                      <a:gd name="connsiteX3" fmla="*/ 2973506 w 5505854"/>
                      <a:gd name="connsiteY3" fmla="*/ 5508882 h 5519670"/>
                      <a:gd name="connsiteX4" fmla="*/ 3137533 w 5505854"/>
                      <a:gd name="connsiteY4" fmla="*/ 5489897 h 5519670"/>
                      <a:gd name="connsiteX5" fmla="*/ 5308752 w 5505854"/>
                      <a:gd name="connsiteY5" fmla="*/ 3817879 h 5519670"/>
                      <a:gd name="connsiteX6" fmla="*/ 5302820 w 5505854"/>
                      <a:gd name="connsiteY6" fmla="*/ 3834088 h 5519670"/>
                      <a:gd name="connsiteX7" fmla="*/ 5300871 w 5505854"/>
                      <a:gd name="connsiteY7" fmla="*/ 3838133 h 5519670"/>
                      <a:gd name="connsiteX8" fmla="*/ 5308752 w 5505854"/>
                      <a:gd name="connsiteY8" fmla="*/ 3817879 h 5519670"/>
                      <a:gd name="connsiteX9" fmla="*/ 5411836 w 5505854"/>
                      <a:gd name="connsiteY9" fmla="*/ 3517478 h 5519670"/>
                      <a:gd name="connsiteX10" fmla="*/ 5395625 w 5505854"/>
                      <a:gd name="connsiteY10" fmla="*/ 3580526 h 5519670"/>
                      <a:gd name="connsiteX11" fmla="*/ 5379308 w 5505854"/>
                      <a:gd name="connsiteY11" fmla="*/ 3625108 h 5519670"/>
                      <a:gd name="connsiteX12" fmla="*/ 5411836 w 5505854"/>
                      <a:gd name="connsiteY12" fmla="*/ 3517478 h 5519670"/>
                      <a:gd name="connsiteX13" fmla="*/ 5470645 w 5505854"/>
                      <a:gd name="connsiteY13" fmla="*/ 3270088 h 5519670"/>
                      <a:gd name="connsiteX14" fmla="*/ 5463632 w 5505854"/>
                      <a:gd name="connsiteY14" fmla="*/ 3316038 h 5519670"/>
                      <a:gd name="connsiteX15" fmla="*/ 5441629 w 5505854"/>
                      <a:gd name="connsiteY15" fmla="*/ 3401611 h 5519670"/>
                      <a:gd name="connsiteX16" fmla="*/ 5470645 w 5505854"/>
                      <a:gd name="connsiteY16" fmla="*/ 3270088 h 5519670"/>
                      <a:gd name="connsiteX17" fmla="*/ 5505854 w 5505854"/>
                      <a:gd name="connsiteY17" fmla="*/ 3034088 h 5519670"/>
                      <a:gd name="connsiteX18" fmla="*/ 5505453 w 5505854"/>
                      <a:gd name="connsiteY18" fmla="*/ 3042012 h 5519670"/>
                      <a:gd name="connsiteX19" fmla="*/ 5494827 w 5505854"/>
                      <a:gd name="connsiteY19" fmla="*/ 3111641 h 5519670"/>
                      <a:gd name="connsiteX20" fmla="*/ 5505854 w 5505854"/>
                      <a:gd name="connsiteY20" fmla="*/ 3034088 h 5519670"/>
                      <a:gd name="connsiteX21" fmla="*/ 4643509 w 5505854"/>
                      <a:gd name="connsiteY21" fmla="*/ 746669 h 5519670"/>
                      <a:gd name="connsiteX22" fmla="*/ 4711361 w 5505854"/>
                      <a:gd name="connsiteY22" fmla="*/ 808337 h 5519670"/>
                      <a:gd name="connsiteX23" fmla="*/ 4725587 w 5505854"/>
                      <a:gd name="connsiteY23" fmla="*/ 823990 h 5519670"/>
                      <a:gd name="connsiteX24" fmla="*/ 4643509 w 5505854"/>
                      <a:gd name="connsiteY24" fmla="*/ 746669 h 5519670"/>
                      <a:gd name="connsiteX25" fmla="*/ 2759851 w 5505854"/>
                      <a:gd name="connsiteY25" fmla="*/ 0 h 5519670"/>
                      <a:gd name="connsiteX26" fmla="*/ 4515373 w 5505854"/>
                      <a:gd name="connsiteY26" fmla="*/ 630212 h 5519670"/>
                      <a:gd name="connsiteX27" fmla="*/ 4638007 w 5505854"/>
                      <a:gd name="connsiteY27" fmla="*/ 741669 h 5519670"/>
                      <a:gd name="connsiteX28" fmla="*/ 2669775 w 5505854"/>
                      <a:gd name="connsiteY28" fmla="*/ 2677056 h 5519670"/>
                      <a:gd name="connsiteX29" fmla="*/ 2672950 w 5505854"/>
                      <a:gd name="connsiteY29" fmla="*/ 5509082 h 5519670"/>
                      <a:gd name="connsiteX30" fmla="*/ 2817887 w 5505854"/>
                      <a:gd name="connsiteY30" fmla="*/ 5515276 h 5519670"/>
                      <a:gd name="connsiteX31" fmla="*/ 2972548 w 5505854"/>
                      <a:gd name="connsiteY31" fmla="*/ 5508930 h 5519670"/>
                      <a:gd name="connsiteX32" fmla="*/ 2759851 w 5505854"/>
                      <a:gd name="connsiteY32" fmla="*/ 5519670 h 5519670"/>
                      <a:gd name="connsiteX33" fmla="*/ 0 w 5505854"/>
                      <a:gd name="connsiteY33" fmla="*/ 2759835 h 5519670"/>
                      <a:gd name="connsiteX34" fmla="*/ 2759851 w 5505854"/>
                      <a:gd name="connsiteY34" fmla="*/ 0 h 5519670"/>
                      <a:gd name="connsiteX0" fmla="*/ 3137533 w 5505854"/>
                      <a:gd name="connsiteY0" fmla="*/ 5489897 h 5519670"/>
                      <a:gd name="connsiteX1" fmla="*/ 3042030 w 5505854"/>
                      <a:gd name="connsiteY1" fmla="*/ 5505422 h 5519670"/>
                      <a:gd name="connsiteX2" fmla="*/ 2973506 w 5505854"/>
                      <a:gd name="connsiteY2" fmla="*/ 5508882 h 5519670"/>
                      <a:gd name="connsiteX3" fmla="*/ 3137533 w 5505854"/>
                      <a:gd name="connsiteY3" fmla="*/ 5489897 h 5519670"/>
                      <a:gd name="connsiteX4" fmla="*/ 5308752 w 5505854"/>
                      <a:gd name="connsiteY4" fmla="*/ 3817879 h 5519670"/>
                      <a:gd name="connsiteX5" fmla="*/ 5302820 w 5505854"/>
                      <a:gd name="connsiteY5" fmla="*/ 3834088 h 5519670"/>
                      <a:gd name="connsiteX6" fmla="*/ 5300871 w 5505854"/>
                      <a:gd name="connsiteY6" fmla="*/ 3838133 h 5519670"/>
                      <a:gd name="connsiteX7" fmla="*/ 5308752 w 5505854"/>
                      <a:gd name="connsiteY7" fmla="*/ 3817879 h 5519670"/>
                      <a:gd name="connsiteX8" fmla="*/ 5411836 w 5505854"/>
                      <a:gd name="connsiteY8" fmla="*/ 3517478 h 5519670"/>
                      <a:gd name="connsiteX9" fmla="*/ 5395625 w 5505854"/>
                      <a:gd name="connsiteY9" fmla="*/ 3580526 h 5519670"/>
                      <a:gd name="connsiteX10" fmla="*/ 5379308 w 5505854"/>
                      <a:gd name="connsiteY10" fmla="*/ 3625108 h 5519670"/>
                      <a:gd name="connsiteX11" fmla="*/ 5411836 w 5505854"/>
                      <a:gd name="connsiteY11" fmla="*/ 3517478 h 5519670"/>
                      <a:gd name="connsiteX12" fmla="*/ 5470645 w 5505854"/>
                      <a:gd name="connsiteY12" fmla="*/ 3270088 h 5519670"/>
                      <a:gd name="connsiteX13" fmla="*/ 5463632 w 5505854"/>
                      <a:gd name="connsiteY13" fmla="*/ 3316038 h 5519670"/>
                      <a:gd name="connsiteX14" fmla="*/ 5441629 w 5505854"/>
                      <a:gd name="connsiteY14" fmla="*/ 3401611 h 5519670"/>
                      <a:gd name="connsiteX15" fmla="*/ 5470645 w 5505854"/>
                      <a:gd name="connsiteY15" fmla="*/ 3270088 h 5519670"/>
                      <a:gd name="connsiteX16" fmla="*/ 5505854 w 5505854"/>
                      <a:gd name="connsiteY16" fmla="*/ 3034088 h 5519670"/>
                      <a:gd name="connsiteX17" fmla="*/ 5505453 w 5505854"/>
                      <a:gd name="connsiteY17" fmla="*/ 3042012 h 5519670"/>
                      <a:gd name="connsiteX18" fmla="*/ 5494827 w 5505854"/>
                      <a:gd name="connsiteY18" fmla="*/ 3111641 h 5519670"/>
                      <a:gd name="connsiteX19" fmla="*/ 5505854 w 5505854"/>
                      <a:gd name="connsiteY19" fmla="*/ 3034088 h 5519670"/>
                      <a:gd name="connsiteX20" fmla="*/ 4643509 w 5505854"/>
                      <a:gd name="connsiteY20" fmla="*/ 746669 h 5519670"/>
                      <a:gd name="connsiteX21" fmla="*/ 4711361 w 5505854"/>
                      <a:gd name="connsiteY21" fmla="*/ 808337 h 5519670"/>
                      <a:gd name="connsiteX22" fmla="*/ 4725587 w 5505854"/>
                      <a:gd name="connsiteY22" fmla="*/ 823990 h 5519670"/>
                      <a:gd name="connsiteX23" fmla="*/ 4643509 w 5505854"/>
                      <a:gd name="connsiteY23" fmla="*/ 746669 h 5519670"/>
                      <a:gd name="connsiteX24" fmla="*/ 2759851 w 5505854"/>
                      <a:gd name="connsiteY24" fmla="*/ 0 h 5519670"/>
                      <a:gd name="connsiteX25" fmla="*/ 4515373 w 5505854"/>
                      <a:gd name="connsiteY25" fmla="*/ 630212 h 5519670"/>
                      <a:gd name="connsiteX26" fmla="*/ 4638007 w 5505854"/>
                      <a:gd name="connsiteY26" fmla="*/ 741669 h 5519670"/>
                      <a:gd name="connsiteX27" fmla="*/ 2669775 w 5505854"/>
                      <a:gd name="connsiteY27" fmla="*/ 2677056 h 5519670"/>
                      <a:gd name="connsiteX28" fmla="*/ 2672950 w 5505854"/>
                      <a:gd name="connsiteY28" fmla="*/ 5509082 h 5519670"/>
                      <a:gd name="connsiteX29" fmla="*/ 2817887 w 5505854"/>
                      <a:gd name="connsiteY29" fmla="*/ 5515276 h 5519670"/>
                      <a:gd name="connsiteX30" fmla="*/ 2972548 w 5505854"/>
                      <a:gd name="connsiteY30" fmla="*/ 5508930 h 5519670"/>
                      <a:gd name="connsiteX31" fmla="*/ 2759851 w 5505854"/>
                      <a:gd name="connsiteY31" fmla="*/ 5519670 h 5519670"/>
                      <a:gd name="connsiteX32" fmla="*/ 0 w 5505854"/>
                      <a:gd name="connsiteY32" fmla="*/ 2759835 h 5519670"/>
                      <a:gd name="connsiteX33" fmla="*/ 2759851 w 5505854"/>
                      <a:gd name="connsiteY33" fmla="*/ 0 h 5519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5505854" h="5519670">
                        <a:moveTo>
                          <a:pt x="3137533" y="5489897"/>
                        </a:moveTo>
                        <a:cubicBezTo>
                          <a:pt x="3148954" y="5489320"/>
                          <a:pt x="3069368" y="5502258"/>
                          <a:pt x="3042030" y="5505422"/>
                        </a:cubicBezTo>
                        <a:lnTo>
                          <a:pt x="2973506" y="5508882"/>
                        </a:lnTo>
                        <a:lnTo>
                          <a:pt x="3137533" y="5489897"/>
                        </a:lnTo>
                        <a:close/>
                        <a:moveTo>
                          <a:pt x="5308752" y="3817879"/>
                        </a:moveTo>
                        <a:lnTo>
                          <a:pt x="5302820" y="3834088"/>
                        </a:lnTo>
                        <a:lnTo>
                          <a:pt x="5300871" y="3838133"/>
                        </a:lnTo>
                        <a:lnTo>
                          <a:pt x="5308752" y="3817879"/>
                        </a:lnTo>
                        <a:close/>
                        <a:moveTo>
                          <a:pt x="5411836" y="3517478"/>
                        </a:moveTo>
                        <a:lnTo>
                          <a:pt x="5395625" y="3580526"/>
                        </a:lnTo>
                        <a:lnTo>
                          <a:pt x="5379308" y="3625108"/>
                        </a:lnTo>
                        <a:lnTo>
                          <a:pt x="5411836" y="3517478"/>
                        </a:lnTo>
                        <a:close/>
                        <a:moveTo>
                          <a:pt x="5470645" y="3270088"/>
                        </a:moveTo>
                        <a:lnTo>
                          <a:pt x="5463632" y="3316038"/>
                        </a:lnTo>
                        <a:lnTo>
                          <a:pt x="5441629" y="3401611"/>
                        </a:lnTo>
                        <a:lnTo>
                          <a:pt x="5470645" y="3270088"/>
                        </a:lnTo>
                        <a:close/>
                        <a:moveTo>
                          <a:pt x="5505854" y="3034088"/>
                        </a:moveTo>
                        <a:cubicBezTo>
                          <a:pt x="5505720" y="3036729"/>
                          <a:pt x="5505587" y="3039371"/>
                          <a:pt x="5505453" y="3042012"/>
                        </a:cubicBezTo>
                        <a:lnTo>
                          <a:pt x="5494827" y="3111641"/>
                        </a:lnTo>
                        <a:lnTo>
                          <a:pt x="5505854" y="3034088"/>
                        </a:lnTo>
                        <a:close/>
                        <a:moveTo>
                          <a:pt x="4643509" y="746669"/>
                        </a:moveTo>
                        <a:lnTo>
                          <a:pt x="4711361" y="808337"/>
                        </a:lnTo>
                        <a:lnTo>
                          <a:pt x="4725587" y="823990"/>
                        </a:lnTo>
                        <a:lnTo>
                          <a:pt x="4643509" y="746669"/>
                        </a:lnTo>
                        <a:close/>
                        <a:moveTo>
                          <a:pt x="2759851" y="0"/>
                        </a:moveTo>
                        <a:cubicBezTo>
                          <a:pt x="3426699" y="0"/>
                          <a:pt x="4038308" y="236506"/>
                          <a:pt x="4515373" y="630212"/>
                        </a:cubicBezTo>
                        <a:lnTo>
                          <a:pt x="4638007" y="741669"/>
                        </a:lnTo>
                        <a:lnTo>
                          <a:pt x="2669775" y="2677056"/>
                        </a:lnTo>
                        <a:cubicBezTo>
                          <a:pt x="2670833" y="3626145"/>
                          <a:pt x="2671892" y="4559993"/>
                          <a:pt x="2672950" y="5509082"/>
                        </a:cubicBezTo>
                        <a:cubicBezTo>
                          <a:pt x="2719291" y="5513237"/>
                          <a:pt x="2767709" y="5515304"/>
                          <a:pt x="2817887" y="5515276"/>
                        </a:cubicBezTo>
                        <a:lnTo>
                          <a:pt x="2972548" y="5508930"/>
                        </a:lnTo>
                        <a:lnTo>
                          <a:pt x="2759851" y="5519670"/>
                        </a:lnTo>
                        <a:cubicBezTo>
                          <a:pt x="1235627" y="5519670"/>
                          <a:pt x="0" y="4284050"/>
                          <a:pt x="0" y="2759835"/>
                        </a:cubicBezTo>
                        <a:cubicBezTo>
                          <a:pt x="0" y="1235620"/>
                          <a:pt x="1235627" y="0"/>
                          <a:pt x="2759851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9" name="Rectangle 42"/>
                  <p:cNvSpPr/>
                  <p:nvPr/>
                </p:nvSpPr>
                <p:spPr>
                  <a:xfrm>
                    <a:off x="2616360" y="2860651"/>
                    <a:ext cx="184126" cy="264601"/>
                  </a:xfrm>
                  <a:custGeom>
                    <a:avLst/>
                    <a:gdLst>
                      <a:gd name="connsiteX0" fmla="*/ 0 w 1643207"/>
                      <a:gd name="connsiteY0" fmla="*/ 0 h 930836"/>
                      <a:gd name="connsiteX1" fmla="*/ 1643207 w 1643207"/>
                      <a:gd name="connsiteY1" fmla="*/ 0 h 930836"/>
                      <a:gd name="connsiteX2" fmla="*/ 1643207 w 1643207"/>
                      <a:gd name="connsiteY2" fmla="*/ 930836 h 930836"/>
                      <a:gd name="connsiteX3" fmla="*/ 0 w 1643207"/>
                      <a:gd name="connsiteY3" fmla="*/ 930836 h 930836"/>
                      <a:gd name="connsiteX4" fmla="*/ 0 w 1643207"/>
                      <a:gd name="connsiteY4" fmla="*/ 0 h 930836"/>
                      <a:gd name="connsiteX0" fmla="*/ 0 w 1643207"/>
                      <a:gd name="connsiteY0" fmla="*/ 1234440 h 2165276"/>
                      <a:gd name="connsiteX1" fmla="*/ 987887 w 1643207"/>
                      <a:gd name="connsiteY1" fmla="*/ 0 h 2165276"/>
                      <a:gd name="connsiteX2" fmla="*/ 1643207 w 1643207"/>
                      <a:gd name="connsiteY2" fmla="*/ 2165276 h 2165276"/>
                      <a:gd name="connsiteX3" fmla="*/ 0 w 1643207"/>
                      <a:gd name="connsiteY3" fmla="*/ 2165276 h 2165276"/>
                      <a:gd name="connsiteX4" fmla="*/ 0 w 1643207"/>
                      <a:gd name="connsiteY4" fmla="*/ 1234440 h 2165276"/>
                      <a:gd name="connsiteX0" fmla="*/ 0 w 2527127"/>
                      <a:gd name="connsiteY0" fmla="*/ 1821180 h 2165276"/>
                      <a:gd name="connsiteX1" fmla="*/ 1871807 w 2527127"/>
                      <a:gd name="connsiteY1" fmla="*/ 0 h 2165276"/>
                      <a:gd name="connsiteX2" fmla="*/ 2527127 w 2527127"/>
                      <a:gd name="connsiteY2" fmla="*/ 2165276 h 2165276"/>
                      <a:gd name="connsiteX3" fmla="*/ 883920 w 2527127"/>
                      <a:gd name="connsiteY3" fmla="*/ 2165276 h 2165276"/>
                      <a:gd name="connsiteX4" fmla="*/ 0 w 2527127"/>
                      <a:gd name="connsiteY4" fmla="*/ 1821180 h 2165276"/>
                      <a:gd name="connsiteX0" fmla="*/ 0 w 2527127"/>
                      <a:gd name="connsiteY0" fmla="*/ 1821180 h 3750236"/>
                      <a:gd name="connsiteX1" fmla="*/ 1871807 w 2527127"/>
                      <a:gd name="connsiteY1" fmla="*/ 0 h 3750236"/>
                      <a:gd name="connsiteX2" fmla="*/ 2527127 w 2527127"/>
                      <a:gd name="connsiteY2" fmla="*/ 2165276 h 3750236"/>
                      <a:gd name="connsiteX3" fmla="*/ 1866900 w 2527127"/>
                      <a:gd name="connsiteY3" fmla="*/ 3750236 h 3750236"/>
                      <a:gd name="connsiteX4" fmla="*/ 0 w 2527127"/>
                      <a:gd name="connsiteY4" fmla="*/ 1821180 h 3750236"/>
                      <a:gd name="connsiteX0" fmla="*/ 0 w 1871807"/>
                      <a:gd name="connsiteY0" fmla="*/ 1821180 h 3750236"/>
                      <a:gd name="connsiteX1" fmla="*/ 1871807 w 1871807"/>
                      <a:gd name="connsiteY1" fmla="*/ 0 h 3750236"/>
                      <a:gd name="connsiteX2" fmla="*/ 1866900 w 1871807"/>
                      <a:gd name="connsiteY2" fmla="*/ 3750236 h 3750236"/>
                      <a:gd name="connsiteX3" fmla="*/ 0 w 1871807"/>
                      <a:gd name="connsiteY3" fmla="*/ 1821180 h 3750236"/>
                      <a:gd name="connsiteX0" fmla="*/ 0 w 2190271"/>
                      <a:gd name="connsiteY0" fmla="*/ 1821180 h 3750236"/>
                      <a:gd name="connsiteX1" fmla="*/ 1871807 w 2190271"/>
                      <a:gd name="connsiteY1" fmla="*/ 0 h 3750236"/>
                      <a:gd name="connsiteX2" fmla="*/ 1866900 w 2190271"/>
                      <a:gd name="connsiteY2" fmla="*/ 3750236 h 3750236"/>
                      <a:gd name="connsiteX3" fmla="*/ 0 w 2190271"/>
                      <a:gd name="connsiteY3" fmla="*/ 1821180 h 3750236"/>
                      <a:gd name="connsiteX0" fmla="*/ 0 w 2547144"/>
                      <a:gd name="connsiteY0" fmla="*/ 1821180 h 3750236"/>
                      <a:gd name="connsiteX1" fmla="*/ 1871807 w 2547144"/>
                      <a:gd name="connsiteY1" fmla="*/ 0 h 3750236"/>
                      <a:gd name="connsiteX2" fmla="*/ 1866900 w 2547144"/>
                      <a:gd name="connsiteY2" fmla="*/ 3750236 h 3750236"/>
                      <a:gd name="connsiteX3" fmla="*/ 0 w 2547144"/>
                      <a:gd name="connsiteY3" fmla="*/ 1821180 h 3750236"/>
                      <a:gd name="connsiteX0" fmla="*/ 0 w 2583760"/>
                      <a:gd name="connsiteY0" fmla="*/ 1821180 h 3750236"/>
                      <a:gd name="connsiteX1" fmla="*/ 1871807 w 2583760"/>
                      <a:gd name="connsiteY1" fmla="*/ 0 h 3750236"/>
                      <a:gd name="connsiteX2" fmla="*/ 1866900 w 2583760"/>
                      <a:gd name="connsiteY2" fmla="*/ 3750236 h 3750236"/>
                      <a:gd name="connsiteX3" fmla="*/ 0 w 2583760"/>
                      <a:gd name="connsiteY3" fmla="*/ 1821180 h 3750236"/>
                      <a:gd name="connsiteX0" fmla="*/ 0 w 2592856"/>
                      <a:gd name="connsiteY0" fmla="*/ 1821180 h 3750236"/>
                      <a:gd name="connsiteX1" fmla="*/ 1871807 w 2592856"/>
                      <a:gd name="connsiteY1" fmla="*/ 0 h 3750236"/>
                      <a:gd name="connsiteX2" fmla="*/ 1866900 w 2592856"/>
                      <a:gd name="connsiteY2" fmla="*/ 3750236 h 3750236"/>
                      <a:gd name="connsiteX3" fmla="*/ 0 w 2592856"/>
                      <a:gd name="connsiteY3" fmla="*/ 1821180 h 3750236"/>
                      <a:gd name="connsiteX0" fmla="*/ 0 w 2591433"/>
                      <a:gd name="connsiteY0" fmla="*/ 1821180 h 3750236"/>
                      <a:gd name="connsiteX1" fmla="*/ 1871807 w 2591433"/>
                      <a:gd name="connsiteY1" fmla="*/ 0 h 3750236"/>
                      <a:gd name="connsiteX2" fmla="*/ 1863725 w 2591433"/>
                      <a:gd name="connsiteY2" fmla="*/ 3750236 h 3750236"/>
                      <a:gd name="connsiteX3" fmla="*/ 0 w 2591433"/>
                      <a:gd name="connsiteY3" fmla="*/ 1821180 h 3750236"/>
                      <a:gd name="connsiteX0" fmla="*/ 0 w 2596958"/>
                      <a:gd name="connsiteY0" fmla="*/ 1821180 h 3750236"/>
                      <a:gd name="connsiteX1" fmla="*/ 1871807 w 2596958"/>
                      <a:gd name="connsiteY1" fmla="*/ 0 h 3750236"/>
                      <a:gd name="connsiteX2" fmla="*/ 1863725 w 2596958"/>
                      <a:gd name="connsiteY2" fmla="*/ 3750236 h 3750236"/>
                      <a:gd name="connsiteX3" fmla="*/ 0 w 2596958"/>
                      <a:gd name="connsiteY3" fmla="*/ 1821180 h 3750236"/>
                      <a:gd name="connsiteX0" fmla="*/ 0 w 2609658"/>
                      <a:gd name="connsiteY0" fmla="*/ 1821180 h 3750236"/>
                      <a:gd name="connsiteX1" fmla="*/ 1884507 w 2609658"/>
                      <a:gd name="connsiteY1" fmla="*/ 0 h 3750236"/>
                      <a:gd name="connsiteX2" fmla="*/ 1876425 w 2609658"/>
                      <a:gd name="connsiteY2" fmla="*/ 3750236 h 3750236"/>
                      <a:gd name="connsiteX3" fmla="*/ 0 w 2609658"/>
                      <a:gd name="connsiteY3" fmla="*/ 1821180 h 3750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9658" h="3750236">
                        <a:moveTo>
                          <a:pt x="0" y="1821180"/>
                        </a:moveTo>
                        <a:lnTo>
                          <a:pt x="1884507" y="0"/>
                        </a:lnTo>
                        <a:cubicBezTo>
                          <a:pt x="2972531" y="1196739"/>
                          <a:pt x="2724516" y="2843057"/>
                          <a:pt x="1876425" y="3750236"/>
                        </a:cubicBezTo>
                        <a:lnTo>
                          <a:pt x="0" y="1821180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0" name="Rectangle 43"/>
                  <p:cNvSpPr/>
                  <p:nvPr/>
                </p:nvSpPr>
                <p:spPr>
                  <a:xfrm>
                    <a:off x="2610693" y="3011913"/>
                    <a:ext cx="127272" cy="175577"/>
                  </a:xfrm>
                  <a:custGeom>
                    <a:avLst/>
                    <a:gdLst>
                      <a:gd name="connsiteX0" fmla="*/ 0 w 1643207"/>
                      <a:gd name="connsiteY0" fmla="*/ 0 h 930836"/>
                      <a:gd name="connsiteX1" fmla="*/ 1643207 w 1643207"/>
                      <a:gd name="connsiteY1" fmla="*/ 0 h 930836"/>
                      <a:gd name="connsiteX2" fmla="*/ 1643207 w 1643207"/>
                      <a:gd name="connsiteY2" fmla="*/ 930836 h 930836"/>
                      <a:gd name="connsiteX3" fmla="*/ 0 w 1643207"/>
                      <a:gd name="connsiteY3" fmla="*/ 930836 h 930836"/>
                      <a:gd name="connsiteX4" fmla="*/ 0 w 1643207"/>
                      <a:gd name="connsiteY4" fmla="*/ 0 h 930836"/>
                      <a:gd name="connsiteX0" fmla="*/ 220980 w 1643207"/>
                      <a:gd name="connsiteY0" fmla="*/ 0 h 1685216"/>
                      <a:gd name="connsiteX1" fmla="*/ 1643207 w 1643207"/>
                      <a:gd name="connsiteY1" fmla="*/ 754380 h 1685216"/>
                      <a:gd name="connsiteX2" fmla="*/ 1643207 w 1643207"/>
                      <a:gd name="connsiteY2" fmla="*/ 1685216 h 1685216"/>
                      <a:gd name="connsiteX3" fmla="*/ 0 w 1643207"/>
                      <a:gd name="connsiteY3" fmla="*/ 1685216 h 1685216"/>
                      <a:gd name="connsiteX4" fmla="*/ 220980 w 1643207"/>
                      <a:gd name="connsiteY4" fmla="*/ 0 h 1685216"/>
                      <a:gd name="connsiteX0" fmla="*/ 0 w 1422227"/>
                      <a:gd name="connsiteY0" fmla="*/ 0 h 2447216"/>
                      <a:gd name="connsiteX1" fmla="*/ 1422227 w 1422227"/>
                      <a:gd name="connsiteY1" fmla="*/ 754380 h 2447216"/>
                      <a:gd name="connsiteX2" fmla="*/ 1422227 w 1422227"/>
                      <a:gd name="connsiteY2" fmla="*/ 1685216 h 2447216"/>
                      <a:gd name="connsiteX3" fmla="*/ 0 w 1422227"/>
                      <a:gd name="connsiteY3" fmla="*/ 2447216 h 2447216"/>
                      <a:gd name="connsiteX4" fmla="*/ 0 w 1422227"/>
                      <a:gd name="connsiteY4" fmla="*/ 0 h 2447216"/>
                      <a:gd name="connsiteX0" fmla="*/ 0 w 1422227"/>
                      <a:gd name="connsiteY0" fmla="*/ 0 h 2447216"/>
                      <a:gd name="connsiteX1" fmla="*/ 1422227 w 1422227"/>
                      <a:gd name="connsiteY1" fmla="*/ 1685216 h 2447216"/>
                      <a:gd name="connsiteX2" fmla="*/ 0 w 1422227"/>
                      <a:gd name="connsiteY2" fmla="*/ 2447216 h 2447216"/>
                      <a:gd name="connsiteX3" fmla="*/ 0 w 1422227"/>
                      <a:gd name="connsiteY3" fmla="*/ 0 h 2447216"/>
                      <a:gd name="connsiteX0" fmla="*/ 0 w 1826087"/>
                      <a:gd name="connsiteY0" fmla="*/ 0 h 2447216"/>
                      <a:gd name="connsiteX1" fmla="*/ 1826087 w 1826087"/>
                      <a:gd name="connsiteY1" fmla="*/ 1776656 h 2447216"/>
                      <a:gd name="connsiteX2" fmla="*/ 0 w 1826087"/>
                      <a:gd name="connsiteY2" fmla="*/ 2447216 h 2447216"/>
                      <a:gd name="connsiteX3" fmla="*/ 0 w 1826087"/>
                      <a:gd name="connsiteY3" fmla="*/ 0 h 2447216"/>
                      <a:gd name="connsiteX0" fmla="*/ 0 w 1803862"/>
                      <a:gd name="connsiteY0" fmla="*/ 0 h 2447216"/>
                      <a:gd name="connsiteX1" fmla="*/ 1803862 w 1803862"/>
                      <a:gd name="connsiteY1" fmla="*/ 1757606 h 2447216"/>
                      <a:gd name="connsiteX2" fmla="*/ 0 w 1803862"/>
                      <a:gd name="connsiteY2" fmla="*/ 2447216 h 2447216"/>
                      <a:gd name="connsiteX3" fmla="*/ 0 w 1803862"/>
                      <a:gd name="connsiteY3" fmla="*/ 0 h 2447216"/>
                      <a:gd name="connsiteX0" fmla="*/ 0 w 1803862"/>
                      <a:gd name="connsiteY0" fmla="*/ 0 h 2478966"/>
                      <a:gd name="connsiteX1" fmla="*/ 1803862 w 1803862"/>
                      <a:gd name="connsiteY1" fmla="*/ 1757606 h 2478966"/>
                      <a:gd name="connsiteX2" fmla="*/ 0 w 1803862"/>
                      <a:gd name="connsiteY2" fmla="*/ 2478966 h 2478966"/>
                      <a:gd name="connsiteX3" fmla="*/ 0 w 1803862"/>
                      <a:gd name="connsiteY3" fmla="*/ 0 h 2478966"/>
                      <a:gd name="connsiteX0" fmla="*/ 0 w 1803862"/>
                      <a:gd name="connsiteY0" fmla="*/ 0 h 2479541"/>
                      <a:gd name="connsiteX1" fmla="*/ 1803862 w 1803862"/>
                      <a:gd name="connsiteY1" fmla="*/ 1757606 h 2479541"/>
                      <a:gd name="connsiteX2" fmla="*/ 0 w 1803862"/>
                      <a:gd name="connsiteY2" fmla="*/ 2478966 h 2479541"/>
                      <a:gd name="connsiteX3" fmla="*/ 0 w 1803862"/>
                      <a:gd name="connsiteY3" fmla="*/ 0 h 2479541"/>
                      <a:gd name="connsiteX0" fmla="*/ 0 w 1803862"/>
                      <a:gd name="connsiteY0" fmla="*/ 0 h 2479814"/>
                      <a:gd name="connsiteX1" fmla="*/ 1803862 w 1803862"/>
                      <a:gd name="connsiteY1" fmla="*/ 1757606 h 2479814"/>
                      <a:gd name="connsiteX2" fmla="*/ 0 w 1803862"/>
                      <a:gd name="connsiteY2" fmla="*/ 2478966 h 2479814"/>
                      <a:gd name="connsiteX3" fmla="*/ 0 w 1803862"/>
                      <a:gd name="connsiteY3" fmla="*/ 0 h 2479814"/>
                      <a:gd name="connsiteX0" fmla="*/ 0 w 1803862"/>
                      <a:gd name="connsiteY0" fmla="*/ 0 h 2489317"/>
                      <a:gd name="connsiteX1" fmla="*/ 1803862 w 1803862"/>
                      <a:gd name="connsiteY1" fmla="*/ 1757606 h 2489317"/>
                      <a:gd name="connsiteX2" fmla="*/ 0 w 1803862"/>
                      <a:gd name="connsiteY2" fmla="*/ 2488491 h 2489317"/>
                      <a:gd name="connsiteX3" fmla="*/ 0 w 1803862"/>
                      <a:gd name="connsiteY3" fmla="*/ 0 h 2489317"/>
                      <a:gd name="connsiteX0" fmla="*/ 0 w 1803862"/>
                      <a:gd name="connsiteY0" fmla="*/ 0 h 2488492"/>
                      <a:gd name="connsiteX1" fmla="*/ 1803862 w 1803862"/>
                      <a:gd name="connsiteY1" fmla="*/ 1757606 h 2488492"/>
                      <a:gd name="connsiteX2" fmla="*/ 0 w 1803862"/>
                      <a:gd name="connsiteY2" fmla="*/ 2488491 h 2488492"/>
                      <a:gd name="connsiteX3" fmla="*/ 0 w 1803862"/>
                      <a:gd name="connsiteY3" fmla="*/ 0 h 2488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03862" h="2488492">
                        <a:moveTo>
                          <a:pt x="0" y="0"/>
                        </a:moveTo>
                        <a:lnTo>
                          <a:pt x="1803862" y="1757606"/>
                        </a:lnTo>
                        <a:cubicBezTo>
                          <a:pt x="1364500" y="2166334"/>
                          <a:pt x="658437" y="2489338"/>
                          <a:pt x="0" y="248849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4" name="Group 3"/>
              <p:cNvGrpSpPr/>
              <p:nvPr/>
            </p:nvGrpSpPr>
            <p:grpSpPr>
              <a:xfrm>
                <a:off x="7800946" y="2232043"/>
                <a:ext cx="963490" cy="1426408"/>
                <a:chOff x="7543641" y="1843315"/>
                <a:chExt cx="963490" cy="1426408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7543641" y="1843315"/>
                  <a:ext cx="963490" cy="1426408"/>
                  <a:chOff x="6806985" y="3862604"/>
                  <a:chExt cx="665010" cy="984520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 flipH="1">
                    <a:off x="6806985" y="3862604"/>
                    <a:ext cx="664290" cy="984520"/>
                    <a:chOff x="1937122" y="3654641"/>
                    <a:chExt cx="769876" cy="1141004"/>
                  </a:xfrm>
                </p:grpSpPr>
                <p:sp>
                  <p:nvSpPr>
                    <p:cNvPr id="48" name="Rectangle 2"/>
                    <p:cNvSpPr/>
                    <p:nvPr/>
                  </p:nvSpPr>
                  <p:spPr>
                    <a:xfrm>
                      <a:off x="1937122" y="3654641"/>
                      <a:ext cx="769876" cy="1141004"/>
                    </a:xfrm>
                    <a:custGeom>
                      <a:avLst/>
                      <a:gdLst>
                        <a:gd name="connsiteX0" fmla="*/ 0 w 2293620"/>
                        <a:gd name="connsiteY0" fmla="*/ 0 h 815340"/>
                        <a:gd name="connsiteX1" fmla="*/ 2293620 w 2293620"/>
                        <a:gd name="connsiteY1" fmla="*/ 0 h 815340"/>
                        <a:gd name="connsiteX2" fmla="*/ 2293620 w 2293620"/>
                        <a:gd name="connsiteY2" fmla="*/ 815340 h 815340"/>
                        <a:gd name="connsiteX3" fmla="*/ 0 w 2293620"/>
                        <a:gd name="connsiteY3" fmla="*/ 815340 h 815340"/>
                        <a:gd name="connsiteX4" fmla="*/ 0 w 2293620"/>
                        <a:gd name="connsiteY4" fmla="*/ 0 h 815340"/>
                        <a:gd name="connsiteX0" fmla="*/ 0 w 2293620"/>
                        <a:gd name="connsiteY0" fmla="*/ 0 h 2324100"/>
                        <a:gd name="connsiteX1" fmla="*/ 2293620 w 2293620"/>
                        <a:gd name="connsiteY1" fmla="*/ 0 h 2324100"/>
                        <a:gd name="connsiteX2" fmla="*/ 2293620 w 2293620"/>
                        <a:gd name="connsiteY2" fmla="*/ 815340 h 2324100"/>
                        <a:gd name="connsiteX3" fmla="*/ 1007460 w 2293620"/>
                        <a:gd name="connsiteY3" fmla="*/ 2324100 h 2324100"/>
                        <a:gd name="connsiteX4" fmla="*/ 0 w 2293620"/>
                        <a:gd name="connsiteY4" fmla="*/ 815340 h 2324100"/>
                        <a:gd name="connsiteX5" fmla="*/ 0 w 2293620"/>
                        <a:gd name="connsiteY5" fmla="*/ 0 h 2324100"/>
                        <a:gd name="connsiteX0" fmla="*/ 0 w 2293620"/>
                        <a:gd name="connsiteY0" fmla="*/ 0 h 2459332"/>
                        <a:gd name="connsiteX1" fmla="*/ 2293620 w 2293620"/>
                        <a:gd name="connsiteY1" fmla="*/ 0 h 2459332"/>
                        <a:gd name="connsiteX2" fmla="*/ 2293620 w 2293620"/>
                        <a:gd name="connsiteY2" fmla="*/ 815340 h 2459332"/>
                        <a:gd name="connsiteX3" fmla="*/ 1357980 w 2293620"/>
                        <a:gd name="connsiteY3" fmla="*/ 2240280 h 2459332"/>
                        <a:gd name="connsiteX4" fmla="*/ 1007460 w 2293620"/>
                        <a:gd name="connsiteY4" fmla="*/ 2324100 h 2459332"/>
                        <a:gd name="connsiteX5" fmla="*/ 0 w 2293620"/>
                        <a:gd name="connsiteY5" fmla="*/ 815340 h 2459332"/>
                        <a:gd name="connsiteX6" fmla="*/ 0 w 2293620"/>
                        <a:gd name="connsiteY6" fmla="*/ 0 h 2459332"/>
                        <a:gd name="connsiteX0" fmla="*/ 0 w 2293620"/>
                        <a:gd name="connsiteY0" fmla="*/ 0 h 2484635"/>
                        <a:gd name="connsiteX1" fmla="*/ 2293620 w 2293620"/>
                        <a:gd name="connsiteY1" fmla="*/ 0 h 2484635"/>
                        <a:gd name="connsiteX2" fmla="*/ 2293620 w 2293620"/>
                        <a:gd name="connsiteY2" fmla="*/ 815340 h 2484635"/>
                        <a:gd name="connsiteX3" fmla="*/ 1300830 w 2293620"/>
                        <a:gd name="connsiteY3" fmla="*/ 2297430 h 2484635"/>
                        <a:gd name="connsiteX4" fmla="*/ 1007460 w 2293620"/>
                        <a:gd name="connsiteY4" fmla="*/ 2324100 h 2484635"/>
                        <a:gd name="connsiteX5" fmla="*/ 0 w 2293620"/>
                        <a:gd name="connsiteY5" fmla="*/ 815340 h 2484635"/>
                        <a:gd name="connsiteX6" fmla="*/ 0 w 2293620"/>
                        <a:gd name="connsiteY6" fmla="*/ 0 h 2484635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5516"/>
                        <a:gd name="connsiteX1" fmla="*/ 2293620 w 2293620"/>
                        <a:gd name="connsiteY1" fmla="*/ 0 h 2485516"/>
                        <a:gd name="connsiteX2" fmla="*/ 2293620 w 2293620"/>
                        <a:gd name="connsiteY2" fmla="*/ 815340 h 2485516"/>
                        <a:gd name="connsiteX3" fmla="*/ 1300830 w 2293620"/>
                        <a:gd name="connsiteY3" fmla="*/ 2297430 h 2485516"/>
                        <a:gd name="connsiteX4" fmla="*/ 1007460 w 2293620"/>
                        <a:gd name="connsiteY4" fmla="*/ 2324100 h 2485516"/>
                        <a:gd name="connsiteX5" fmla="*/ 0 w 2293620"/>
                        <a:gd name="connsiteY5" fmla="*/ 815340 h 2485516"/>
                        <a:gd name="connsiteX6" fmla="*/ 0 w 2293620"/>
                        <a:gd name="connsiteY6" fmla="*/ 0 h 2485516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93620 w 2293620"/>
                        <a:gd name="connsiteY2" fmla="*/ 8153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0 w 2293620"/>
                        <a:gd name="connsiteY5" fmla="*/ 81534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69850 w 2293620"/>
                        <a:gd name="connsiteY5" fmla="*/ 631190 h 2486398"/>
                        <a:gd name="connsiteX6" fmla="*/ 0 w 2293620"/>
                        <a:gd name="connsiteY6" fmla="*/ 0 h 2486398"/>
                        <a:gd name="connsiteX0" fmla="*/ 0 w 2293620"/>
                        <a:gd name="connsiteY0" fmla="*/ 0 h 2486398"/>
                        <a:gd name="connsiteX1" fmla="*/ 2293620 w 2293620"/>
                        <a:gd name="connsiteY1" fmla="*/ 0 h 2486398"/>
                        <a:gd name="connsiteX2" fmla="*/ 2204720 w 2293620"/>
                        <a:gd name="connsiteY2" fmla="*/ 650240 h 2486398"/>
                        <a:gd name="connsiteX3" fmla="*/ 1300830 w 2293620"/>
                        <a:gd name="connsiteY3" fmla="*/ 2297430 h 2486398"/>
                        <a:gd name="connsiteX4" fmla="*/ 1007460 w 2293620"/>
                        <a:gd name="connsiteY4" fmla="*/ 2324100 h 2486398"/>
                        <a:gd name="connsiteX5" fmla="*/ 76200 w 2293620"/>
                        <a:gd name="connsiteY5" fmla="*/ 624840 h 2486398"/>
                        <a:gd name="connsiteX6" fmla="*/ 0 w 2293620"/>
                        <a:gd name="connsiteY6" fmla="*/ 0 h 2486398"/>
                        <a:gd name="connsiteX0" fmla="*/ 0 w 2217420"/>
                        <a:gd name="connsiteY0" fmla="*/ 624840 h 2486398"/>
                        <a:gd name="connsiteX1" fmla="*/ 2217420 w 2217420"/>
                        <a:gd name="connsiteY1" fmla="*/ 0 h 2486398"/>
                        <a:gd name="connsiteX2" fmla="*/ 2128520 w 2217420"/>
                        <a:gd name="connsiteY2" fmla="*/ 650240 h 2486398"/>
                        <a:gd name="connsiteX3" fmla="*/ 1224630 w 2217420"/>
                        <a:gd name="connsiteY3" fmla="*/ 2297430 h 2486398"/>
                        <a:gd name="connsiteX4" fmla="*/ 931260 w 2217420"/>
                        <a:gd name="connsiteY4" fmla="*/ 2324100 h 2486398"/>
                        <a:gd name="connsiteX5" fmla="*/ 0 w 2217420"/>
                        <a:gd name="connsiteY5" fmla="*/ 624840 h 2486398"/>
                        <a:gd name="connsiteX0" fmla="*/ 0 w 2128520"/>
                        <a:gd name="connsiteY0" fmla="*/ 0 h 1861558"/>
                        <a:gd name="connsiteX1" fmla="*/ 2128520 w 2128520"/>
                        <a:gd name="connsiteY1" fmla="*/ 25400 h 1861558"/>
                        <a:gd name="connsiteX2" fmla="*/ 1224630 w 2128520"/>
                        <a:gd name="connsiteY2" fmla="*/ 1672590 h 1861558"/>
                        <a:gd name="connsiteX3" fmla="*/ 931260 w 2128520"/>
                        <a:gd name="connsiteY3" fmla="*/ 1699260 h 1861558"/>
                        <a:gd name="connsiteX4" fmla="*/ 0 w 2128520"/>
                        <a:gd name="connsiteY4" fmla="*/ 0 h 1861558"/>
                        <a:gd name="connsiteX0" fmla="*/ 0 w 2139886"/>
                        <a:gd name="connsiteY0" fmla="*/ 908781 h 2770339"/>
                        <a:gd name="connsiteX1" fmla="*/ 2128520 w 2139886"/>
                        <a:gd name="connsiteY1" fmla="*/ 934181 h 2770339"/>
                        <a:gd name="connsiteX2" fmla="*/ 1224630 w 2139886"/>
                        <a:gd name="connsiteY2" fmla="*/ 2581371 h 2770339"/>
                        <a:gd name="connsiteX3" fmla="*/ 931260 w 2139886"/>
                        <a:gd name="connsiteY3" fmla="*/ 2608041 h 2770339"/>
                        <a:gd name="connsiteX4" fmla="*/ 0 w 2139886"/>
                        <a:gd name="connsiteY4" fmla="*/ 908781 h 2770339"/>
                        <a:gd name="connsiteX0" fmla="*/ 32166 w 2167722"/>
                        <a:gd name="connsiteY0" fmla="*/ 1386933 h 3248491"/>
                        <a:gd name="connsiteX1" fmla="*/ 2160686 w 2167722"/>
                        <a:gd name="connsiteY1" fmla="*/ 1412333 h 3248491"/>
                        <a:gd name="connsiteX2" fmla="*/ 1256796 w 2167722"/>
                        <a:gd name="connsiteY2" fmla="*/ 3059523 h 3248491"/>
                        <a:gd name="connsiteX3" fmla="*/ 963426 w 2167722"/>
                        <a:gd name="connsiteY3" fmla="*/ 3086193 h 3248491"/>
                        <a:gd name="connsiteX4" fmla="*/ 32166 w 2167722"/>
                        <a:gd name="connsiteY4" fmla="*/ 1386933 h 3248491"/>
                        <a:gd name="connsiteX0" fmla="*/ 30141 w 2189858"/>
                        <a:gd name="connsiteY0" fmla="*/ 1344600 h 3206158"/>
                        <a:gd name="connsiteX1" fmla="*/ 2158661 w 2189858"/>
                        <a:gd name="connsiteY1" fmla="*/ 1370000 h 3206158"/>
                        <a:gd name="connsiteX2" fmla="*/ 1254771 w 2189858"/>
                        <a:gd name="connsiteY2" fmla="*/ 3017190 h 3206158"/>
                        <a:gd name="connsiteX3" fmla="*/ 961401 w 2189858"/>
                        <a:gd name="connsiteY3" fmla="*/ 3043860 h 3206158"/>
                        <a:gd name="connsiteX4" fmla="*/ 30141 w 2189858"/>
                        <a:gd name="connsiteY4" fmla="*/ 1344600 h 3206158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293 w 2195635"/>
                        <a:gd name="connsiteY0" fmla="*/ 1395281 h 3256839"/>
                        <a:gd name="connsiteX1" fmla="*/ 2164813 w 2195635"/>
                        <a:gd name="connsiteY1" fmla="*/ 1420681 h 3256839"/>
                        <a:gd name="connsiteX2" fmla="*/ 1260923 w 2195635"/>
                        <a:gd name="connsiteY2" fmla="*/ 3067871 h 3256839"/>
                        <a:gd name="connsiteX3" fmla="*/ 967553 w 2195635"/>
                        <a:gd name="connsiteY3" fmla="*/ 3094541 h 3256839"/>
                        <a:gd name="connsiteX4" fmla="*/ 36293 w 2195635"/>
                        <a:gd name="connsiteY4" fmla="*/ 1395281 h 3256839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079 w 2198452"/>
                        <a:gd name="connsiteY0" fmla="*/ 1397714 h 3259272"/>
                        <a:gd name="connsiteX1" fmla="*/ 2164599 w 2198452"/>
                        <a:gd name="connsiteY1" fmla="*/ 1423114 h 3259272"/>
                        <a:gd name="connsiteX2" fmla="*/ 1260709 w 2198452"/>
                        <a:gd name="connsiteY2" fmla="*/ 3070304 h 3259272"/>
                        <a:gd name="connsiteX3" fmla="*/ 967339 w 2198452"/>
                        <a:gd name="connsiteY3" fmla="*/ 3096974 h 3259272"/>
                        <a:gd name="connsiteX4" fmla="*/ 36079 w 2198452"/>
                        <a:gd name="connsiteY4" fmla="*/ 1397714 h 3259272"/>
                        <a:gd name="connsiteX0" fmla="*/ 36365 w 2194722"/>
                        <a:gd name="connsiteY0" fmla="*/ 1390422 h 3251980"/>
                        <a:gd name="connsiteX1" fmla="*/ 2164885 w 2194722"/>
                        <a:gd name="connsiteY1" fmla="*/ 1415822 h 3251980"/>
                        <a:gd name="connsiteX2" fmla="*/ 1260995 w 2194722"/>
                        <a:gd name="connsiteY2" fmla="*/ 3063012 h 3251980"/>
                        <a:gd name="connsiteX3" fmla="*/ 967625 w 2194722"/>
                        <a:gd name="connsiteY3" fmla="*/ 3089682 h 3251980"/>
                        <a:gd name="connsiteX4" fmla="*/ 36365 w 2194722"/>
                        <a:gd name="connsiteY4" fmla="*/ 1390422 h 3251980"/>
                        <a:gd name="connsiteX0" fmla="*/ 37436 w 2195733"/>
                        <a:gd name="connsiteY0" fmla="*/ 1390422 h 3251980"/>
                        <a:gd name="connsiteX1" fmla="*/ 2165956 w 2195733"/>
                        <a:gd name="connsiteY1" fmla="*/ 1415822 h 3251980"/>
                        <a:gd name="connsiteX2" fmla="*/ 1262066 w 2195733"/>
                        <a:gd name="connsiteY2" fmla="*/ 3063012 h 3251980"/>
                        <a:gd name="connsiteX3" fmla="*/ 968696 w 2195733"/>
                        <a:gd name="connsiteY3" fmla="*/ 3089682 h 3251980"/>
                        <a:gd name="connsiteX4" fmla="*/ 37436 w 2195733"/>
                        <a:gd name="connsiteY4" fmla="*/ 1390422 h 3251980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7135 w 2220589"/>
                        <a:gd name="connsiteY0" fmla="*/ 1478164 h 3339722"/>
                        <a:gd name="connsiteX1" fmla="*/ 2191055 w 2220589"/>
                        <a:gd name="connsiteY1" fmla="*/ 1338464 h 3339722"/>
                        <a:gd name="connsiteX2" fmla="*/ 1261765 w 2220589"/>
                        <a:gd name="connsiteY2" fmla="*/ 3150754 h 3339722"/>
                        <a:gd name="connsiteX3" fmla="*/ 968395 w 2220589"/>
                        <a:gd name="connsiteY3" fmla="*/ 3177424 h 3339722"/>
                        <a:gd name="connsiteX4" fmla="*/ 37135 w 2220589"/>
                        <a:gd name="connsiteY4" fmla="*/ 1478164 h 3339722"/>
                        <a:gd name="connsiteX0" fmla="*/ 39382 w 2200691"/>
                        <a:gd name="connsiteY0" fmla="*/ 1380993 h 3242551"/>
                        <a:gd name="connsiteX1" fmla="*/ 2193302 w 2200691"/>
                        <a:gd name="connsiteY1" fmla="*/ 1241293 h 3242551"/>
                        <a:gd name="connsiteX2" fmla="*/ 1264012 w 2200691"/>
                        <a:gd name="connsiteY2" fmla="*/ 3053583 h 3242551"/>
                        <a:gd name="connsiteX3" fmla="*/ 970642 w 2200691"/>
                        <a:gd name="connsiteY3" fmla="*/ 3080253 h 3242551"/>
                        <a:gd name="connsiteX4" fmla="*/ 39382 w 2200691"/>
                        <a:gd name="connsiteY4" fmla="*/ 1380993 h 3242551"/>
                        <a:gd name="connsiteX0" fmla="*/ 31817 w 2193243"/>
                        <a:gd name="connsiteY0" fmla="*/ 1364958 h 3226516"/>
                        <a:gd name="connsiteX1" fmla="*/ 2185737 w 2193243"/>
                        <a:gd name="connsiteY1" fmla="*/ 1225258 h 3226516"/>
                        <a:gd name="connsiteX2" fmla="*/ 1256447 w 2193243"/>
                        <a:gd name="connsiteY2" fmla="*/ 3037548 h 3226516"/>
                        <a:gd name="connsiteX3" fmla="*/ 963077 w 2193243"/>
                        <a:gd name="connsiteY3" fmla="*/ 3064218 h 3226516"/>
                        <a:gd name="connsiteX4" fmla="*/ 31817 w 2193243"/>
                        <a:gd name="connsiteY4" fmla="*/ 1364958 h 3226516"/>
                        <a:gd name="connsiteX0" fmla="*/ 25848 w 2187378"/>
                        <a:gd name="connsiteY0" fmla="*/ 1376398 h 3237956"/>
                        <a:gd name="connsiteX1" fmla="*/ 2179768 w 2187378"/>
                        <a:gd name="connsiteY1" fmla="*/ 1236698 h 3237956"/>
                        <a:gd name="connsiteX2" fmla="*/ 1250478 w 2187378"/>
                        <a:gd name="connsiteY2" fmla="*/ 3048988 h 3237956"/>
                        <a:gd name="connsiteX3" fmla="*/ 957108 w 2187378"/>
                        <a:gd name="connsiteY3" fmla="*/ 3075658 h 3237956"/>
                        <a:gd name="connsiteX4" fmla="*/ 25848 w 2187378"/>
                        <a:gd name="connsiteY4" fmla="*/ 1376398 h 3237956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  <a:gd name="connsiteX0" fmla="*/ 25961 w 2186426"/>
                        <a:gd name="connsiteY0" fmla="*/ 1378861 h 3240419"/>
                        <a:gd name="connsiteX1" fmla="*/ 2179881 w 2186426"/>
                        <a:gd name="connsiteY1" fmla="*/ 1239161 h 3240419"/>
                        <a:gd name="connsiteX2" fmla="*/ 1250591 w 2186426"/>
                        <a:gd name="connsiteY2" fmla="*/ 3051451 h 3240419"/>
                        <a:gd name="connsiteX3" fmla="*/ 957221 w 2186426"/>
                        <a:gd name="connsiteY3" fmla="*/ 3078121 h 3240419"/>
                        <a:gd name="connsiteX4" fmla="*/ 25961 w 2186426"/>
                        <a:gd name="connsiteY4" fmla="*/ 1378861 h 3240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86426" h="3240419">
                          <a:moveTo>
                            <a:pt x="25961" y="1378861"/>
                          </a:moveTo>
                          <a:cubicBezTo>
                            <a:pt x="-286882" y="-377972"/>
                            <a:pt x="2333974" y="-490156"/>
                            <a:pt x="2179881" y="1239161"/>
                          </a:cubicBezTo>
                          <a:cubicBezTo>
                            <a:pt x="2135701" y="1637941"/>
                            <a:pt x="1429232" y="2676166"/>
                            <a:pt x="1250591" y="3051451"/>
                          </a:cubicBezTo>
                          <a:cubicBezTo>
                            <a:pt x="1129100" y="3307673"/>
                            <a:pt x="1067504" y="3290211"/>
                            <a:pt x="957221" y="3078121"/>
                          </a:cubicBezTo>
                          <a:cubicBezTo>
                            <a:pt x="646801" y="2511701"/>
                            <a:pt x="158581" y="1850031"/>
                            <a:pt x="25961" y="1378861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190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49" name="Oval 48"/>
                    <p:cNvSpPr/>
                    <p:nvPr/>
                  </p:nvSpPr>
                  <p:spPr>
                    <a:xfrm>
                      <a:off x="1977324" y="3694630"/>
                      <a:ext cx="683339" cy="683339"/>
                    </a:xfrm>
                    <a:prstGeom prst="ellipse">
                      <a:avLst/>
                    </a:prstGeom>
                    <a:solidFill>
                      <a:srgbClr val="E5C244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sp>
                <p:nvSpPr>
                  <p:cNvPr id="47" name="Freeform 46"/>
                  <p:cNvSpPr/>
                  <p:nvPr/>
                </p:nvSpPr>
                <p:spPr>
                  <a:xfrm>
                    <a:off x="7142403" y="3863846"/>
                    <a:ext cx="329592" cy="981241"/>
                  </a:xfrm>
                  <a:custGeom>
                    <a:avLst/>
                    <a:gdLst>
                      <a:gd name="connsiteX0" fmla="*/ 12585 w 329592"/>
                      <a:gd name="connsiteY0" fmla="*/ 0 h 981241"/>
                      <a:gd name="connsiteX1" fmla="*/ 321705 w 329592"/>
                      <a:gd name="connsiteY1" fmla="*/ 418415 h 981241"/>
                      <a:gd name="connsiteX2" fmla="*/ 38765 w 329592"/>
                      <a:gd name="connsiteY2" fmla="*/ 934692 h 981241"/>
                      <a:gd name="connsiteX3" fmla="*/ 15893 w 329592"/>
                      <a:gd name="connsiteY3" fmla="*/ 971558 h 981241"/>
                      <a:gd name="connsiteX4" fmla="*/ 0 w 329592"/>
                      <a:gd name="connsiteY4" fmla="*/ 981241 h 981241"/>
                      <a:gd name="connsiteX5" fmla="*/ 0 w 329592"/>
                      <a:gd name="connsiteY5" fmla="*/ 489 h 981241"/>
                      <a:gd name="connsiteX6" fmla="*/ 12585 w 329592"/>
                      <a:gd name="connsiteY6" fmla="*/ 0 h 981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592" h="981241">
                        <a:moveTo>
                          <a:pt x="12585" y="0"/>
                        </a:moveTo>
                        <a:cubicBezTo>
                          <a:pt x="193922" y="9567"/>
                          <a:pt x="369230" y="151530"/>
                          <a:pt x="321705" y="418415"/>
                        </a:cubicBezTo>
                        <a:cubicBezTo>
                          <a:pt x="281411" y="561568"/>
                          <a:pt x="133078" y="762600"/>
                          <a:pt x="38765" y="934692"/>
                        </a:cubicBezTo>
                        <a:cubicBezTo>
                          <a:pt x="30388" y="950802"/>
                          <a:pt x="22936" y="963215"/>
                          <a:pt x="15893" y="971558"/>
                        </a:cubicBezTo>
                        <a:lnTo>
                          <a:pt x="0" y="981241"/>
                        </a:lnTo>
                        <a:lnTo>
                          <a:pt x="0" y="489"/>
                        </a:lnTo>
                        <a:lnTo>
                          <a:pt x="12585" y="0"/>
                        </a:lnTo>
                        <a:close/>
                      </a:path>
                    </a:pathLst>
                  </a:custGeom>
                  <a:solidFill>
                    <a:srgbClr val="000000">
                      <a:alpha val="25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7815332" y="2072130"/>
                  <a:ext cx="420108" cy="495498"/>
                  <a:chOff x="7126574" y="1033867"/>
                  <a:chExt cx="341025" cy="402226"/>
                </a:xfrm>
                <a:solidFill>
                  <a:schemeClr val="bg2"/>
                </a:solidFill>
                <a:effectLst/>
              </p:grpSpPr>
              <p:sp>
                <p:nvSpPr>
                  <p:cNvPr id="162" name="Rectangle 5"/>
                  <p:cNvSpPr/>
                  <p:nvPr/>
                </p:nvSpPr>
                <p:spPr>
                  <a:xfrm rot="18618127">
                    <a:off x="7043208" y="1128957"/>
                    <a:ext cx="278296" cy="88115"/>
                  </a:xfrm>
                  <a:custGeom>
                    <a:avLst/>
                    <a:gdLst>
                      <a:gd name="connsiteX0" fmla="*/ 0 w 323850"/>
                      <a:gd name="connsiteY0" fmla="*/ 0 h 61913"/>
                      <a:gd name="connsiteX1" fmla="*/ 323850 w 323850"/>
                      <a:gd name="connsiteY1" fmla="*/ 0 h 61913"/>
                      <a:gd name="connsiteX2" fmla="*/ 323850 w 323850"/>
                      <a:gd name="connsiteY2" fmla="*/ 61913 h 61913"/>
                      <a:gd name="connsiteX3" fmla="*/ 0 w 323850"/>
                      <a:gd name="connsiteY3" fmla="*/ 61913 h 61913"/>
                      <a:gd name="connsiteX4" fmla="*/ 0 w 323850"/>
                      <a:gd name="connsiteY4" fmla="*/ 0 h 61913"/>
                      <a:gd name="connsiteX0" fmla="*/ 0 w 323850"/>
                      <a:gd name="connsiteY0" fmla="*/ 0 h 114123"/>
                      <a:gd name="connsiteX1" fmla="*/ 323850 w 323850"/>
                      <a:gd name="connsiteY1" fmla="*/ 0 h 114123"/>
                      <a:gd name="connsiteX2" fmla="*/ 323850 w 323850"/>
                      <a:gd name="connsiteY2" fmla="*/ 61913 h 114123"/>
                      <a:gd name="connsiteX3" fmla="*/ 1262 w 323850"/>
                      <a:gd name="connsiteY3" fmla="*/ 114123 h 114123"/>
                      <a:gd name="connsiteX4" fmla="*/ 0 w 323850"/>
                      <a:gd name="connsiteY4" fmla="*/ 0 h 114123"/>
                      <a:gd name="connsiteX0" fmla="*/ 0 w 337837"/>
                      <a:gd name="connsiteY0" fmla="*/ 63873 h 114123"/>
                      <a:gd name="connsiteX1" fmla="*/ 337837 w 337837"/>
                      <a:gd name="connsiteY1" fmla="*/ 0 h 114123"/>
                      <a:gd name="connsiteX2" fmla="*/ 337837 w 337837"/>
                      <a:gd name="connsiteY2" fmla="*/ 61913 h 114123"/>
                      <a:gd name="connsiteX3" fmla="*/ 15249 w 337837"/>
                      <a:gd name="connsiteY3" fmla="*/ 114123 h 114123"/>
                      <a:gd name="connsiteX4" fmla="*/ 0 w 337837"/>
                      <a:gd name="connsiteY4" fmla="*/ 63873 h 114123"/>
                      <a:gd name="connsiteX0" fmla="*/ 40514 w 378351"/>
                      <a:gd name="connsiteY0" fmla="*/ 63873 h 114123"/>
                      <a:gd name="connsiteX1" fmla="*/ 378351 w 378351"/>
                      <a:gd name="connsiteY1" fmla="*/ 0 h 114123"/>
                      <a:gd name="connsiteX2" fmla="*/ 378351 w 378351"/>
                      <a:gd name="connsiteY2" fmla="*/ 61913 h 114123"/>
                      <a:gd name="connsiteX3" fmla="*/ 55763 w 378351"/>
                      <a:gd name="connsiteY3" fmla="*/ 114123 h 114123"/>
                      <a:gd name="connsiteX4" fmla="*/ 40514 w 378351"/>
                      <a:gd name="connsiteY4" fmla="*/ 63873 h 114123"/>
                      <a:gd name="connsiteX0" fmla="*/ 44453 w 382290"/>
                      <a:gd name="connsiteY0" fmla="*/ 63873 h 130938"/>
                      <a:gd name="connsiteX1" fmla="*/ 382290 w 382290"/>
                      <a:gd name="connsiteY1" fmla="*/ 0 h 130938"/>
                      <a:gd name="connsiteX2" fmla="*/ 382290 w 382290"/>
                      <a:gd name="connsiteY2" fmla="*/ 61913 h 130938"/>
                      <a:gd name="connsiteX3" fmla="*/ 59702 w 382290"/>
                      <a:gd name="connsiteY3" fmla="*/ 114123 h 130938"/>
                      <a:gd name="connsiteX4" fmla="*/ 44453 w 382290"/>
                      <a:gd name="connsiteY4" fmla="*/ 63873 h 130938"/>
                      <a:gd name="connsiteX0" fmla="*/ 41607 w 379444"/>
                      <a:gd name="connsiteY0" fmla="*/ 63873 h 132274"/>
                      <a:gd name="connsiteX1" fmla="*/ 379444 w 379444"/>
                      <a:gd name="connsiteY1" fmla="*/ 0 h 132274"/>
                      <a:gd name="connsiteX2" fmla="*/ 379444 w 379444"/>
                      <a:gd name="connsiteY2" fmla="*/ 61913 h 132274"/>
                      <a:gd name="connsiteX3" fmla="*/ 68628 w 379444"/>
                      <a:gd name="connsiteY3" fmla="*/ 115902 h 132274"/>
                      <a:gd name="connsiteX4" fmla="*/ 41607 w 379444"/>
                      <a:gd name="connsiteY4" fmla="*/ 63873 h 132274"/>
                      <a:gd name="connsiteX0" fmla="*/ 44052 w 381889"/>
                      <a:gd name="connsiteY0" fmla="*/ 63873 h 135970"/>
                      <a:gd name="connsiteX1" fmla="*/ 381889 w 381889"/>
                      <a:gd name="connsiteY1" fmla="*/ 0 h 135970"/>
                      <a:gd name="connsiteX2" fmla="*/ 381889 w 381889"/>
                      <a:gd name="connsiteY2" fmla="*/ 61913 h 135970"/>
                      <a:gd name="connsiteX3" fmla="*/ 71073 w 381889"/>
                      <a:gd name="connsiteY3" fmla="*/ 115902 h 135970"/>
                      <a:gd name="connsiteX4" fmla="*/ 44052 w 381889"/>
                      <a:gd name="connsiteY4" fmla="*/ 63873 h 135970"/>
                      <a:gd name="connsiteX0" fmla="*/ 45475 w 383312"/>
                      <a:gd name="connsiteY0" fmla="*/ 63873 h 132216"/>
                      <a:gd name="connsiteX1" fmla="*/ 383312 w 383312"/>
                      <a:gd name="connsiteY1" fmla="*/ 0 h 132216"/>
                      <a:gd name="connsiteX2" fmla="*/ 383312 w 383312"/>
                      <a:gd name="connsiteY2" fmla="*/ 61913 h 132216"/>
                      <a:gd name="connsiteX3" fmla="*/ 72496 w 383312"/>
                      <a:gd name="connsiteY3" fmla="*/ 115902 h 132216"/>
                      <a:gd name="connsiteX4" fmla="*/ 45475 w 383312"/>
                      <a:gd name="connsiteY4" fmla="*/ 63873 h 132216"/>
                      <a:gd name="connsiteX0" fmla="*/ 45475 w 383312"/>
                      <a:gd name="connsiteY0" fmla="*/ 63873 h 132216"/>
                      <a:gd name="connsiteX1" fmla="*/ 383312 w 383312"/>
                      <a:gd name="connsiteY1" fmla="*/ 0 h 132216"/>
                      <a:gd name="connsiteX2" fmla="*/ 366066 w 383312"/>
                      <a:gd name="connsiteY2" fmla="*/ 112289 h 132216"/>
                      <a:gd name="connsiteX3" fmla="*/ 72496 w 383312"/>
                      <a:gd name="connsiteY3" fmla="*/ 115902 h 132216"/>
                      <a:gd name="connsiteX4" fmla="*/ 45475 w 383312"/>
                      <a:gd name="connsiteY4" fmla="*/ 63873 h 132216"/>
                      <a:gd name="connsiteX0" fmla="*/ 45475 w 399522"/>
                      <a:gd name="connsiteY0" fmla="*/ 0 h 68343"/>
                      <a:gd name="connsiteX1" fmla="*/ 399522 w 399522"/>
                      <a:gd name="connsiteY1" fmla="*/ 13716 h 68343"/>
                      <a:gd name="connsiteX2" fmla="*/ 366066 w 399522"/>
                      <a:gd name="connsiteY2" fmla="*/ 48416 h 68343"/>
                      <a:gd name="connsiteX3" fmla="*/ 72496 w 399522"/>
                      <a:gd name="connsiteY3" fmla="*/ 52029 h 68343"/>
                      <a:gd name="connsiteX4" fmla="*/ 45475 w 399522"/>
                      <a:gd name="connsiteY4" fmla="*/ 0 h 68343"/>
                      <a:gd name="connsiteX0" fmla="*/ 45475 w 399522"/>
                      <a:gd name="connsiteY0" fmla="*/ 0 h 68343"/>
                      <a:gd name="connsiteX1" fmla="*/ 399522 w 399522"/>
                      <a:gd name="connsiteY1" fmla="*/ 13716 h 68343"/>
                      <a:gd name="connsiteX2" fmla="*/ 364368 w 399522"/>
                      <a:gd name="connsiteY2" fmla="*/ 50087 h 68343"/>
                      <a:gd name="connsiteX3" fmla="*/ 72496 w 399522"/>
                      <a:gd name="connsiteY3" fmla="*/ 52029 h 68343"/>
                      <a:gd name="connsiteX4" fmla="*/ 45475 w 399522"/>
                      <a:gd name="connsiteY4" fmla="*/ 0 h 68343"/>
                      <a:gd name="connsiteX0" fmla="*/ 45475 w 399522"/>
                      <a:gd name="connsiteY0" fmla="*/ 47890 h 116233"/>
                      <a:gd name="connsiteX1" fmla="*/ 399522 w 399522"/>
                      <a:gd name="connsiteY1" fmla="*/ 61606 h 116233"/>
                      <a:gd name="connsiteX2" fmla="*/ 364368 w 399522"/>
                      <a:gd name="connsiteY2" fmla="*/ 97977 h 116233"/>
                      <a:gd name="connsiteX3" fmla="*/ 72496 w 399522"/>
                      <a:gd name="connsiteY3" fmla="*/ 99919 h 116233"/>
                      <a:gd name="connsiteX4" fmla="*/ 45475 w 399522"/>
                      <a:gd name="connsiteY4" fmla="*/ 47890 h 116233"/>
                      <a:gd name="connsiteX0" fmla="*/ 45475 w 399522"/>
                      <a:gd name="connsiteY0" fmla="*/ 56957 h 125300"/>
                      <a:gd name="connsiteX1" fmla="*/ 399522 w 399522"/>
                      <a:gd name="connsiteY1" fmla="*/ 70673 h 125300"/>
                      <a:gd name="connsiteX2" fmla="*/ 364368 w 399522"/>
                      <a:gd name="connsiteY2" fmla="*/ 107044 h 125300"/>
                      <a:gd name="connsiteX3" fmla="*/ 72496 w 399522"/>
                      <a:gd name="connsiteY3" fmla="*/ 108986 h 125300"/>
                      <a:gd name="connsiteX4" fmla="*/ 45475 w 399522"/>
                      <a:gd name="connsiteY4" fmla="*/ 56957 h 125300"/>
                      <a:gd name="connsiteX0" fmla="*/ 39540 w 393587"/>
                      <a:gd name="connsiteY0" fmla="*/ 56957 h 127701"/>
                      <a:gd name="connsiteX1" fmla="*/ 393587 w 393587"/>
                      <a:gd name="connsiteY1" fmla="*/ 70673 h 127701"/>
                      <a:gd name="connsiteX2" fmla="*/ 358433 w 393587"/>
                      <a:gd name="connsiteY2" fmla="*/ 107044 h 127701"/>
                      <a:gd name="connsiteX3" fmla="*/ 66561 w 393587"/>
                      <a:gd name="connsiteY3" fmla="*/ 108986 h 127701"/>
                      <a:gd name="connsiteX4" fmla="*/ 39540 w 393587"/>
                      <a:gd name="connsiteY4" fmla="*/ 56957 h 127701"/>
                      <a:gd name="connsiteX0" fmla="*/ 39554 w 393547"/>
                      <a:gd name="connsiteY0" fmla="*/ 52674 h 128747"/>
                      <a:gd name="connsiteX1" fmla="*/ 393547 w 393547"/>
                      <a:gd name="connsiteY1" fmla="*/ 73125 h 128747"/>
                      <a:gd name="connsiteX2" fmla="*/ 358393 w 393547"/>
                      <a:gd name="connsiteY2" fmla="*/ 109496 h 128747"/>
                      <a:gd name="connsiteX3" fmla="*/ 66521 w 393547"/>
                      <a:gd name="connsiteY3" fmla="*/ 111438 h 128747"/>
                      <a:gd name="connsiteX4" fmla="*/ 39554 w 393547"/>
                      <a:gd name="connsiteY4" fmla="*/ 52674 h 128747"/>
                      <a:gd name="connsiteX0" fmla="*/ 39554 w 393547"/>
                      <a:gd name="connsiteY0" fmla="*/ 52674 h 128747"/>
                      <a:gd name="connsiteX1" fmla="*/ 393547 w 393547"/>
                      <a:gd name="connsiteY1" fmla="*/ 73125 h 128747"/>
                      <a:gd name="connsiteX2" fmla="*/ 353301 w 393547"/>
                      <a:gd name="connsiteY2" fmla="*/ 114507 h 128747"/>
                      <a:gd name="connsiteX3" fmla="*/ 66521 w 393547"/>
                      <a:gd name="connsiteY3" fmla="*/ 111438 h 128747"/>
                      <a:gd name="connsiteX4" fmla="*/ 39554 w 393547"/>
                      <a:gd name="connsiteY4" fmla="*/ 52674 h 128747"/>
                      <a:gd name="connsiteX0" fmla="*/ 39554 w 393547"/>
                      <a:gd name="connsiteY0" fmla="*/ 52674 h 129238"/>
                      <a:gd name="connsiteX1" fmla="*/ 393547 w 393547"/>
                      <a:gd name="connsiteY1" fmla="*/ 73125 h 129238"/>
                      <a:gd name="connsiteX2" fmla="*/ 353301 w 393547"/>
                      <a:gd name="connsiteY2" fmla="*/ 114507 h 129238"/>
                      <a:gd name="connsiteX3" fmla="*/ 66521 w 393547"/>
                      <a:gd name="connsiteY3" fmla="*/ 111438 h 129238"/>
                      <a:gd name="connsiteX4" fmla="*/ 39554 w 393547"/>
                      <a:gd name="connsiteY4" fmla="*/ 52674 h 129238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16967"/>
                      <a:gd name="connsiteY0" fmla="*/ 52674 h 133736"/>
                      <a:gd name="connsiteX1" fmla="*/ 393547 w 416967"/>
                      <a:gd name="connsiteY1" fmla="*/ 73125 h 133736"/>
                      <a:gd name="connsiteX2" fmla="*/ 353301 w 416967"/>
                      <a:gd name="connsiteY2" fmla="*/ 114507 h 133736"/>
                      <a:gd name="connsiteX3" fmla="*/ 66521 w 416967"/>
                      <a:gd name="connsiteY3" fmla="*/ 111438 h 133736"/>
                      <a:gd name="connsiteX4" fmla="*/ 39554 w 416967"/>
                      <a:gd name="connsiteY4" fmla="*/ 52674 h 133736"/>
                      <a:gd name="connsiteX0" fmla="*/ 39554 w 420753"/>
                      <a:gd name="connsiteY0" fmla="*/ 53705 h 134418"/>
                      <a:gd name="connsiteX1" fmla="*/ 398611 w 420753"/>
                      <a:gd name="connsiteY1" fmla="*/ 72513 h 134418"/>
                      <a:gd name="connsiteX2" fmla="*/ 353301 w 420753"/>
                      <a:gd name="connsiteY2" fmla="*/ 115538 h 134418"/>
                      <a:gd name="connsiteX3" fmla="*/ 66521 w 420753"/>
                      <a:gd name="connsiteY3" fmla="*/ 112469 h 134418"/>
                      <a:gd name="connsiteX4" fmla="*/ 39554 w 420753"/>
                      <a:gd name="connsiteY4" fmla="*/ 53705 h 134418"/>
                      <a:gd name="connsiteX0" fmla="*/ 39554 w 420753"/>
                      <a:gd name="connsiteY0" fmla="*/ 53728 h 134441"/>
                      <a:gd name="connsiteX1" fmla="*/ 398611 w 420753"/>
                      <a:gd name="connsiteY1" fmla="*/ 72536 h 134441"/>
                      <a:gd name="connsiteX2" fmla="*/ 353301 w 420753"/>
                      <a:gd name="connsiteY2" fmla="*/ 115561 h 134441"/>
                      <a:gd name="connsiteX3" fmla="*/ 66521 w 420753"/>
                      <a:gd name="connsiteY3" fmla="*/ 112492 h 134441"/>
                      <a:gd name="connsiteX4" fmla="*/ 39554 w 420753"/>
                      <a:gd name="connsiteY4" fmla="*/ 53728 h 134441"/>
                      <a:gd name="connsiteX0" fmla="*/ 39554 w 420753"/>
                      <a:gd name="connsiteY0" fmla="*/ 53728 h 134441"/>
                      <a:gd name="connsiteX1" fmla="*/ 398611 w 420753"/>
                      <a:gd name="connsiteY1" fmla="*/ 72536 h 134441"/>
                      <a:gd name="connsiteX2" fmla="*/ 353301 w 420753"/>
                      <a:gd name="connsiteY2" fmla="*/ 115561 h 134441"/>
                      <a:gd name="connsiteX3" fmla="*/ 66521 w 420753"/>
                      <a:gd name="connsiteY3" fmla="*/ 112492 h 134441"/>
                      <a:gd name="connsiteX4" fmla="*/ 39554 w 420753"/>
                      <a:gd name="connsiteY4" fmla="*/ 53728 h 134441"/>
                      <a:gd name="connsiteX0" fmla="*/ 39141 w 422010"/>
                      <a:gd name="connsiteY0" fmla="*/ 52662 h 135074"/>
                      <a:gd name="connsiteX1" fmla="*/ 399868 w 422010"/>
                      <a:gd name="connsiteY1" fmla="*/ 73169 h 135074"/>
                      <a:gd name="connsiteX2" fmla="*/ 354558 w 422010"/>
                      <a:gd name="connsiteY2" fmla="*/ 116194 h 135074"/>
                      <a:gd name="connsiteX3" fmla="*/ 67778 w 422010"/>
                      <a:gd name="connsiteY3" fmla="*/ 113125 h 135074"/>
                      <a:gd name="connsiteX4" fmla="*/ 39141 w 422010"/>
                      <a:gd name="connsiteY4" fmla="*/ 52662 h 135074"/>
                      <a:gd name="connsiteX0" fmla="*/ 39141 w 422010"/>
                      <a:gd name="connsiteY0" fmla="*/ 51658 h 134070"/>
                      <a:gd name="connsiteX1" fmla="*/ 399868 w 422010"/>
                      <a:gd name="connsiteY1" fmla="*/ 72165 h 134070"/>
                      <a:gd name="connsiteX2" fmla="*/ 354558 w 422010"/>
                      <a:gd name="connsiteY2" fmla="*/ 115190 h 134070"/>
                      <a:gd name="connsiteX3" fmla="*/ 67778 w 422010"/>
                      <a:gd name="connsiteY3" fmla="*/ 112121 h 134070"/>
                      <a:gd name="connsiteX4" fmla="*/ 39141 w 422010"/>
                      <a:gd name="connsiteY4" fmla="*/ 51658 h 134070"/>
                      <a:gd name="connsiteX0" fmla="*/ 41758 w 424627"/>
                      <a:gd name="connsiteY0" fmla="*/ 51658 h 134070"/>
                      <a:gd name="connsiteX1" fmla="*/ 402485 w 424627"/>
                      <a:gd name="connsiteY1" fmla="*/ 72165 h 134070"/>
                      <a:gd name="connsiteX2" fmla="*/ 357175 w 424627"/>
                      <a:gd name="connsiteY2" fmla="*/ 115190 h 134070"/>
                      <a:gd name="connsiteX3" fmla="*/ 70395 w 424627"/>
                      <a:gd name="connsiteY3" fmla="*/ 112121 h 134070"/>
                      <a:gd name="connsiteX4" fmla="*/ 41758 w 424627"/>
                      <a:gd name="connsiteY4" fmla="*/ 51658 h 134070"/>
                      <a:gd name="connsiteX0" fmla="*/ 42216 w 423415"/>
                      <a:gd name="connsiteY0" fmla="*/ 52736 h 133450"/>
                      <a:gd name="connsiteX1" fmla="*/ 401273 w 423415"/>
                      <a:gd name="connsiteY1" fmla="*/ 71545 h 133450"/>
                      <a:gd name="connsiteX2" fmla="*/ 355963 w 423415"/>
                      <a:gd name="connsiteY2" fmla="*/ 114570 h 133450"/>
                      <a:gd name="connsiteX3" fmla="*/ 69183 w 423415"/>
                      <a:gd name="connsiteY3" fmla="*/ 111501 h 133450"/>
                      <a:gd name="connsiteX4" fmla="*/ 42216 w 423415"/>
                      <a:gd name="connsiteY4" fmla="*/ 52736 h 13345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3565 h 134279"/>
                      <a:gd name="connsiteX1" fmla="*/ 401273 w 423415"/>
                      <a:gd name="connsiteY1" fmla="*/ 72374 h 134279"/>
                      <a:gd name="connsiteX2" fmla="*/ 355963 w 423415"/>
                      <a:gd name="connsiteY2" fmla="*/ 115399 h 134279"/>
                      <a:gd name="connsiteX3" fmla="*/ 69183 w 423415"/>
                      <a:gd name="connsiteY3" fmla="*/ 112330 h 134279"/>
                      <a:gd name="connsiteX4" fmla="*/ 42216 w 423415"/>
                      <a:gd name="connsiteY4" fmla="*/ 53565 h 134279"/>
                      <a:gd name="connsiteX0" fmla="*/ 42216 w 423415"/>
                      <a:gd name="connsiteY0" fmla="*/ 51472 h 132186"/>
                      <a:gd name="connsiteX1" fmla="*/ 401273 w 423415"/>
                      <a:gd name="connsiteY1" fmla="*/ 70281 h 132186"/>
                      <a:gd name="connsiteX2" fmla="*/ 355963 w 423415"/>
                      <a:gd name="connsiteY2" fmla="*/ 113306 h 132186"/>
                      <a:gd name="connsiteX3" fmla="*/ 69183 w 423415"/>
                      <a:gd name="connsiteY3" fmla="*/ 110237 h 132186"/>
                      <a:gd name="connsiteX4" fmla="*/ 42216 w 423415"/>
                      <a:gd name="connsiteY4" fmla="*/ 51472 h 132186"/>
                      <a:gd name="connsiteX0" fmla="*/ 42216 w 423415"/>
                      <a:gd name="connsiteY0" fmla="*/ 55001 h 135715"/>
                      <a:gd name="connsiteX1" fmla="*/ 401273 w 423415"/>
                      <a:gd name="connsiteY1" fmla="*/ 73810 h 135715"/>
                      <a:gd name="connsiteX2" fmla="*/ 355963 w 423415"/>
                      <a:gd name="connsiteY2" fmla="*/ 116835 h 135715"/>
                      <a:gd name="connsiteX3" fmla="*/ 69183 w 423415"/>
                      <a:gd name="connsiteY3" fmla="*/ 113766 h 135715"/>
                      <a:gd name="connsiteX4" fmla="*/ 42216 w 423415"/>
                      <a:gd name="connsiteY4" fmla="*/ 55001 h 135715"/>
                      <a:gd name="connsiteX0" fmla="*/ 42216 w 423415"/>
                      <a:gd name="connsiteY0" fmla="*/ 55001 h 135715"/>
                      <a:gd name="connsiteX1" fmla="*/ 401273 w 423415"/>
                      <a:gd name="connsiteY1" fmla="*/ 73810 h 135715"/>
                      <a:gd name="connsiteX2" fmla="*/ 355963 w 423415"/>
                      <a:gd name="connsiteY2" fmla="*/ 116835 h 135715"/>
                      <a:gd name="connsiteX3" fmla="*/ 69183 w 423415"/>
                      <a:gd name="connsiteY3" fmla="*/ 113766 h 135715"/>
                      <a:gd name="connsiteX4" fmla="*/ 42216 w 423415"/>
                      <a:gd name="connsiteY4" fmla="*/ 55001 h 135715"/>
                      <a:gd name="connsiteX0" fmla="*/ 37618 w 418817"/>
                      <a:gd name="connsiteY0" fmla="*/ 55001 h 135715"/>
                      <a:gd name="connsiteX1" fmla="*/ 396675 w 418817"/>
                      <a:gd name="connsiteY1" fmla="*/ 73810 h 135715"/>
                      <a:gd name="connsiteX2" fmla="*/ 351365 w 418817"/>
                      <a:gd name="connsiteY2" fmla="*/ 116835 h 135715"/>
                      <a:gd name="connsiteX3" fmla="*/ 64585 w 418817"/>
                      <a:gd name="connsiteY3" fmla="*/ 113766 h 135715"/>
                      <a:gd name="connsiteX4" fmla="*/ 37618 w 418817"/>
                      <a:gd name="connsiteY4" fmla="*/ 55001 h 135715"/>
                      <a:gd name="connsiteX0" fmla="*/ 38845 w 420044"/>
                      <a:gd name="connsiteY0" fmla="*/ 55001 h 135715"/>
                      <a:gd name="connsiteX1" fmla="*/ 397902 w 420044"/>
                      <a:gd name="connsiteY1" fmla="*/ 73810 h 135715"/>
                      <a:gd name="connsiteX2" fmla="*/ 352592 w 420044"/>
                      <a:gd name="connsiteY2" fmla="*/ 116835 h 135715"/>
                      <a:gd name="connsiteX3" fmla="*/ 65812 w 420044"/>
                      <a:gd name="connsiteY3" fmla="*/ 113766 h 135715"/>
                      <a:gd name="connsiteX4" fmla="*/ 38845 w 420044"/>
                      <a:gd name="connsiteY4" fmla="*/ 55001 h 135715"/>
                      <a:gd name="connsiteX0" fmla="*/ 38423 w 419622"/>
                      <a:gd name="connsiteY0" fmla="*/ 55001 h 135715"/>
                      <a:gd name="connsiteX1" fmla="*/ 397480 w 419622"/>
                      <a:gd name="connsiteY1" fmla="*/ 73810 h 135715"/>
                      <a:gd name="connsiteX2" fmla="*/ 352170 w 419622"/>
                      <a:gd name="connsiteY2" fmla="*/ 116835 h 135715"/>
                      <a:gd name="connsiteX3" fmla="*/ 65390 w 419622"/>
                      <a:gd name="connsiteY3" fmla="*/ 113766 h 135715"/>
                      <a:gd name="connsiteX4" fmla="*/ 38423 w 419622"/>
                      <a:gd name="connsiteY4" fmla="*/ 55001 h 135715"/>
                      <a:gd name="connsiteX0" fmla="*/ 39163 w 420362"/>
                      <a:gd name="connsiteY0" fmla="*/ 55001 h 135715"/>
                      <a:gd name="connsiteX1" fmla="*/ 398220 w 420362"/>
                      <a:gd name="connsiteY1" fmla="*/ 73810 h 135715"/>
                      <a:gd name="connsiteX2" fmla="*/ 352910 w 420362"/>
                      <a:gd name="connsiteY2" fmla="*/ 116835 h 135715"/>
                      <a:gd name="connsiteX3" fmla="*/ 63593 w 420362"/>
                      <a:gd name="connsiteY3" fmla="*/ 109459 h 135715"/>
                      <a:gd name="connsiteX4" fmla="*/ 39163 w 420362"/>
                      <a:gd name="connsiteY4" fmla="*/ 55001 h 135715"/>
                      <a:gd name="connsiteX0" fmla="*/ 39163 w 420362"/>
                      <a:gd name="connsiteY0" fmla="*/ 55001 h 135715"/>
                      <a:gd name="connsiteX1" fmla="*/ 398220 w 420362"/>
                      <a:gd name="connsiteY1" fmla="*/ 73810 h 135715"/>
                      <a:gd name="connsiteX2" fmla="*/ 352910 w 420362"/>
                      <a:gd name="connsiteY2" fmla="*/ 116835 h 135715"/>
                      <a:gd name="connsiteX3" fmla="*/ 63593 w 420362"/>
                      <a:gd name="connsiteY3" fmla="*/ 109459 h 135715"/>
                      <a:gd name="connsiteX4" fmla="*/ 39163 w 420362"/>
                      <a:gd name="connsiteY4" fmla="*/ 55001 h 135715"/>
                      <a:gd name="connsiteX0" fmla="*/ 33892 w 415091"/>
                      <a:gd name="connsiteY0" fmla="*/ 55001 h 135715"/>
                      <a:gd name="connsiteX1" fmla="*/ 392949 w 415091"/>
                      <a:gd name="connsiteY1" fmla="*/ 73810 h 135715"/>
                      <a:gd name="connsiteX2" fmla="*/ 347639 w 415091"/>
                      <a:gd name="connsiteY2" fmla="*/ 116835 h 135715"/>
                      <a:gd name="connsiteX3" fmla="*/ 58322 w 415091"/>
                      <a:gd name="connsiteY3" fmla="*/ 109459 h 135715"/>
                      <a:gd name="connsiteX4" fmla="*/ 33892 w 415091"/>
                      <a:gd name="connsiteY4" fmla="*/ 55001 h 135715"/>
                      <a:gd name="connsiteX0" fmla="*/ 28163 w 409362"/>
                      <a:gd name="connsiteY0" fmla="*/ 55001 h 135715"/>
                      <a:gd name="connsiteX1" fmla="*/ 387220 w 409362"/>
                      <a:gd name="connsiteY1" fmla="*/ 73810 h 135715"/>
                      <a:gd name="connsiteX2" fmla="*/ 341910 w 409362"/>
                      <a:gd name="connsiteY2" fmla="*/ 116835 h 135715"/>
                      <a:gd name="connsiteX3" fmla="*/ 52593 w 409362"/>
                      <a:gd name="connsiteY3" fmla="*/ 109459 h 135715"/>
                      <a:gd name="connsiteX4" fmla="*/ 28163 w 409362"/>
                      <a:gd name="connsiteY4" fmla="*/ 55001 h 135715"/>
                      <a:gd name="connsiteX0" fmla="*/ 29038 w 410237"/>
                      <a:gd name="connsiteY0" fmla="*/ 55001 h 135715"/>
                      <a:gd name="connsiteX1" fmla="*/ 388095 w 410237"/>
                      <a:gd name="connsiteY1" fmla="*/ 73810 h 135715"/>
                      <a:gd name="connsiteX2" fmla="*/ 342785 w 410237"/>
                      <a:gd name="connsiteY2" fmla="*/ 116835 h 135715"/>
                      <a:gd name="connsiteX3" fmla="*/ 53468 w 410237"/>
                      <a:gd name="connsiteY3" fmla="*/ 109459 h 135715"/>
                      <a:gd name="connsiteX4" fmla="*/ 29038 w 410237"/>
                      <a:gd name="connsiteY4" fmla="*/ 55001 h 135715"/>
                      <a:gd name="connsiteX0" fmla="*/ 29038 w 403830"/>
                      <a:gd name="connsiteY0" fmla="*/ 55001 h 133032"/>
                      <a:gd name="connsiteX1" fmla="*/ 388095 w 403830"/>
                      <a:gd name="connsiteY1" fmla="*/ 73810 h 133032"/>
                      <a:gd name="connsiteX2" fmla="*/ 342785 w 403830"/>
                      <a:gd name="connsiteY2" fmla="*/ 116835 h 133032"/>
                      <a:gd name="connsiteX3" fmla="*/ 53468 w 403830"/>
                      <a:gd name="connsiteY3" fmla="*/ 109459 h 133032"/>
                      <a:gd name="connsiteX4" fmla="*/ 29038 w 403830"/>
                      <a:gd name="connsiteY4" fmla="*/ 55001 h 133032"/>
                      <a:gd name="connsiteX0" fmla="*/ 29038 w 402673"/>
                      <a:gd name="connsiteY0" fmla="*/ 55001 h 130477"/>
                      <a:gd name="connsiteX1" fmla="*/ 388095 w 402673"/>
                      <a:gd name="connsiteY1" fmla="*/ 73810 h 130477"/>
                      <a:gd name="connsiteX2" fmla="*/ 342785 w 402673"/>
                      <a:gd name="connsiteY2" fmla="*/ 116835 h 130477"/>
                      <a:gd name="connsiteX3" fmla="*/ 53468 w 402673"/>
                      <a:gd name="connsiteY3" fmla="*/ 109459 h 130477"/>
                      <a:gd name="connsiteX4" fmla="*/ 29038 w 402673"/>
                      <a:gd name="connsiteY4" fmla="*/ 55001 h 130477"/>
                      <a:gd name="connsiteX0" fmla="*/ 30340 w 403975"/>
                      <a:gd name="connsiteY0" fmla="*/ 55001 h 130477"/>
                      <a:gd name="connsiteX1" fmla="*/ 389397 w 403975"/>
                      <a:gd name="connsiteY1" fmla="*/ 73810 h 130477"/>
                      <a:gd name="connsiteX2" fmla="*/ 344087 w 403975"/>
                      <a:gd name="connsiteY2" fmla="*/ 116835 h 130477"/>
                      <a:gd name="connsiteX3" fmla="*/ 54770 w 403975"/>
                      <a:gd name="connsiteY3" fmla="*/ 109459 h 130477"/>
                      <a:gd name="connsiteX4" fmla="*/ 30340 w 403975"/>
                      <a:gd name="connsiteY4" fmla="*/ 55001 h 130477"/>
                      <a:gd name="connsiteX0" fmla="*/ 28327 w 401962"/>
                      <a:gd name="connsiteY0" fmla="*/ 55001 h 130477"/>
                      <a:gd name="connsiteX1" fmla="*/ 387384 w 401962"/>
                      <a:gd name="connsiteY1" fmla="*/ 73810 h 130477"/>
                      <a:gd name="connsiteX2" fmla="*/ 342074 w 401962"/>
                      <a:gd name="connsiteY2" fmla="*/ 116835 h 130477"/>
                      <a:gd name="connsiteX3" fmla="*/ 52757 w 401962"/>
                      <a:gd name="connsiteY3" fmla="*/ 109459 h 130477"/>
                      <a:gd name="connsiteX4" fmla="*/ 28327 w 401962"/>
                      <a:gd name="connsiteY4" fmla="*/ 55001 h 130477"/>
                      <a:gd name="connsiteX0" fmla="*/ 26795 w 400430"/>
                      <a:gd name="connsiteY0" fmla="*/ 55001 h 130477"/>
                      <a:gd name="connsiteX1" fmla="*/ 385852 w 400430"/>
                      <a:gd name="connsiteY1" fmla="*/ 73810 h 130477"/>
                      <a:gd name="connsiteX2" fmla="*/ 340542 w 400430"/>
                      <a:gd name="connsiteY2" fmla="*/ 116835 h 130477"/>
                      <a:gd name="connsiteX3" fmla="*/ 51225 w 400430"/>
                      <a:gd name="connsiteY3" fmla="*/ 109459 h 130477"/>
                      <a:gd name="connsiteX4" fmla="*/ 26795 w 400430"/>
                      <a:gd name="connsiteY4" fmla="*/ 55001 h 130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430" h="130477">
                        <a:moveTo>
                          <a:pt x="26795" y="55001"/>
                        </a:moveTo>
                        <a:cubicBezTo>
                          <a:pt x="72696" y="23628"/>
                          <a:pt x="236894" y="-60669"/>
                          <a:pt x="385852" y="73810"/>
                        </a:cubicBezTo>
                        <a:cubicBezTo>
                          <a:pt x="420062" y="100326"/>
                          <a:pt x="389621" y="156264"/>
                          <a:pt x="340542" y="116835"/>
                        </a:cubicBezTo>
                        <a:cubicBezTo>
                          <a:pt x="243961" y="29927"/>
                          <a:pt x="100068" y="61488"/>
                          <a:pt x="51225" y="109459"/>
                        </a:cubicBezTo>
                        <a:cubicBezTo>
                          <a:pt x="27041" y="136467"/>
                          <a:pt x="-35467" y="94710"/>
                          <a:pt x="26795" y="55001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3" name="Rectangle 5"/>
                  <p:cNvSpPr/>
                  <p:nvPr/>
                </p:nvSpPr>
                <p:spPr>
                  <a:xfrm rot="18618127">
                    <a:off x="7124705" y="1170405"/>
                    <a:ext cx="194205" cy="72447"/>
                  </a:xfrm>
                  <a:custGeom>
                    <a:avLst/>
                    <a:gdLst>
                      <a:gd name="connsiteX0" fmla="*/ 0 w 323850"/>
                      <a:gd name="connsiteY0" fmla="*/ 0 h 61913"/>
                      <a:gd name="connsiteX1" fmla="*/ 323850 w 323850"/>
                      <a:gd name="connsiteY1" fmla="*/ 0 h 61913"/>
                      <a:gd name="connsiteX2" fmla="*/ 323850 w 323850"/>
                      <a:gd name="connsiteY2" fmla="*/ 61913 h 61913"/>
                      <a:gd name="connsiteX3" fmla="*/ 0 w 323850"/>
                      <a:gd name="connsiteY3" fmla="*/ 61913 h 61913"/>
                      <a:gd name="connsiteX4" fmla="*/ 0 w 323850"/>
                      <a:gd name="connsiteY4" fmla="*/ 0 h 61913"/>
                      <a:gd name="connsiteX0" fmla="*/ 0 w 323850"/>
                      <a:gd name="connsiteY0" fmla="*/ 0 h 114123"/>
                      <a:gd name="connsiteX1" fmla="*/ 323850 w 323850"/>
                      <a:gd name="connsiteY1" fmla="*/ 0 h 114123"/>
                      <a:gd name="connsiteX2" fmla="*/ 323850 w 323850"/>
                      <a:gd name="connsiteY2" fmla="*/ 61913 h 114123"/>
                      <a:gd name="connsiteX3" fmla="*/ 1262 w 323850"/>
                      <a:gd name="connsiteY3" fmla="*/ 114123 h 114123"/>
                      <a:gd name="connsiteX4" fmla="*/ 0 w 323850"/>
                      <a:gd name="connsiteY4" fmla="*/ 0 h 114123"/>
                      <a:gd name="connsiteX0" fmla="*/ 0 w 337837"/>
                      <a:gd name="connsiteY0" fmla="*/ 63873 h 114123"/>
                      <a:gd name="connsiteX1" fmla="*/ 337837 w 337837"/>
                      <a:gd name="connsiteY1" fmla="*/ 0 h 114123"/>
                      <a:gd name="connsiteX2" fmla="*/ 337837 w 337837"/>
                      <a:gd name="connsiteY2" fmla="*/ 61913 h 114123"/>
                      <a:gd name="connsiteX3" fmla="*/ 15249 w 337837"/>
                      <a:gd name="connsiteY3" fmla="*/ 114123 h 114123"/>
                      <a:gd name="connsiteX4" fmla="*/ 0 w 337837"/>
                      <a:gd name="connsiteY4" fmla="*/ 63873 h 114123"/>
                      <a:gd name="connsiteX0" fmla="*/ 40514 w 378351"/>
                      <a:gd name="connsiteY0" fmla="*/ 63873 h 114123"/>
                      <a:gd name="connsiteX1" fmla="*/ 378351 w 378351"/>
                      <a:gd name="connsiteY1" fmla="*/ 0 h 114123"/>
                      <a:gd name="connsiteX2" fmla="*/ 378351 w 378351"/>
                      <a:gd name="connsiteY2" fmla="*/ 61913 h 114123"/>
                      <a:gd name="connsiteX3" fmla="*/ 55763 w 378351"/>
                      <a:gd name="connsiteY3" fmla="*/ 114123 h 114123"/>
                      <a:gd name="connsiteX4" fmla="*/ 40514 w 378351"/>
                      <a:gd name="connsiteY4" fmla="*/ 63873 h 114123"/>
                      <a:gd name="connsiteX0" fmla="*/ 44453 w 382290"/>
                      <a:gd name="connsiteY0" fmla="*/ 63873 h 130938"/>
                      <a:gd name="connsiteX1" fmla="*/ 382290 w 382290"/>
                      <a:gd name="connsiteY1" fmla="*/ 0 h 130938"/>
                      <a:gd name="connsiteX2" fmla="*/ 382290 w 382290"/>
                      <a:gd name="connsiteY2" fmla="*/ 61913 h 130938"/>
                      <a:gd name="connsiteX3" fmla="*/ 59702 w 382290"/>
                      <a:gd name="connsiteY3" fmla="*/ 114123 h 130938"/>
                      <a:gd name="connsiteX4" fmla="*/ 44453 w 382290"/>
                      <a:gd name="connsiteY4" fmla="*/ 63873 h 130938"/>
                      <a:gd name="connsiteX0" fmla="*/ 41607 w 379444"/>
                      <a:gd name="connsiteY0" fmla="*/ 63873 h 132274"/>
                      <a:gd name="connsiteX1" fmla="*/ 379444 w 379444"/>
                      <a:gd name="connsiteY1" fmla="*/ 0 h 132274"/>
                      <a:gd name="connsiteX2" fmla="*/ 379444 w 379444"/>
                      <a:gd name="connsiteY2" fmla="*/ 61913 h 132274"/>
                      <a:gd name="connsiteX3" fmla="*/ 68628 w 379444"/>
                      <a:gd name="connsiteY3" fmla="*/ 115902 h 132274"/>
                      <a:gd name="connsiteX4" fmla="*/ 41607 w 379444"/>
                      <a:gd name="connsiteY4" fmla="*/ 63873 h 132274"/>
                      <a:gd name="connsiteX0" fmla="*/ 44052 w 381889"/>
                      <a:gd name="connsiteY0" fmla="*/ 63873 h 135970"/>
                      <a:gd name="connsiteX1" fmla="*/ 381889 w 381889"/>
                      <a:gd name="connsiteY1" fmla="*/ 0 h 135970"/>
                      <a:gd name="connsiteX2" fmla="*/ 381889 w 381889"/>
                      <a:gd name="connsiteY2" fmla="*/ 61913 h 135970"/>
                      <a:gd name="connsiteX3" fmla="*/ 71073 w 381889"/>
                      <a:gd name="connsiteY3" fmla="*/ 115902 h 135970"/>
                      <a:gd name="connsiteX4" fmla="*/ 44052 w 381889"/>
                      <a:gd name="connsiteY4" fmla="*/ 63873 h 135970"/>
                      <a:gd name="connsiteX0" fmla="*/ 45475 w 383312"/>
                      <a:gd name="connsiteY0" fmla="*/ 63873 h 132216"/>
                      <a:gd name="connsiteX1" fmla="*/ 383312 w 383312"/>
                      <a:gd name="connsiteY1" fmla="*/ 0 h 132216"/>
                      <a:gd name="connsiteX2" fmla="*/ 383312 w 383312"/>
                      <a:gd name="connsiteY2" fmla="*/ 61913 h 132216"/>
                      <a:gd name="connsiteX3" fmla="*/ 72496 w 383312"/>
                      <a:gd name="connsiteY3" fmla="*/ 115902 h 132216"/>
                      <a:gd name="connsiteX4" fmla="*/ 45475 w 383312"/>
                      <a:gd name="connsiteY4" fmla="*/ 63873 h 132216"/>
                      <a:gd name="connsiteX0" fmla="*/ 45475 w 383312"/>
                      <a:gd name="connsiteY0" fmla="*/ 63873 h 132216"/>
                      <a:gd name="connsiteX1" fmla="*/ 383312 w 383312"/>
                      <a:gd name="connsiteY1" fmla="*/ 0 h 132216"/>
                      <a:gd name="connsiteX2" fmla="*/ 366066 w 383312"/>
                      <a:gd name="connsiteY2" fmla="*/ 112289 h 132216"/>
                      <a:gd name="connsiteX3" fmla="*/ 72496 w 383312"/>
                      <a:gd name="connsiteY3" fmla="*/ 115902 h 132216"/>
                      <a:gd name="connsiteX4" fmla="*/ 45475 w 383312"/>
                      <a:gd name="connsiteY4" fmla="*/ 63873 h 132216"/>
                      <a:gd name="connsiteX0" fmla="*/ 45475 w 399522"/>
                      <a:gd name="connsiteY0" fmla="*/ 0 h 68343"/>
                      <a:gd name="connsiteX1" fmla="*/ 399522 w 399522"/>
                      <a:gd name="connsiteY1" fmla="*/ 13716 h 68343"/>
                      <a:gd name="connsiteX2" fmla="*/ 366066 w 399522"/>
                      <a:gd name="connsiteY2" fmla="*/ 48416 h 68343"/>
                      <a:gd name="connsiteX3" fmla="*/ 72496 w 399522"/>
                      <a:gd name="connsiteY3" fmla="*/ 52029 h 68343"/>
                      <a:gd name="connsiteX4" fmla="*/ 45475 w 399522"/>
                      <a:gd name="connsiteY4" fmla="*/ 0 h 68343"/>
                      <a:gd name="connsiteX0" fmla="*/ 45475 w 399522"/>
                      <a:gd name="connsiteY0" fmla="*/ 0 h 68343"/>
                      <a:gd name="connsiteX1" fmla="*/ 399522 w 399522"/>
                      <a:gd name="connsiteY1" fmla="*/ 13716 h 68343"/>
                      <a:gd name="connsiteX2" fmla="*/ 364368 w 399522"/>
                      <a:gd name="connsiteY2" fmla="*/ 50087 h 68343"/>
                      <a:gd name="connsiteX3" fmla="*/ 72496 w 399522"/>
                      <a:gd name="connsiteY3" fmla="*/ 52029 h 68343"/>
                      <a:gd name="connsiteX4" fmla="*/ 45475 w 399522"/>
                      <a:gd name="connsiteY4" fmla="*/ 0 h 68343"/>
                      <a:gd name="connsiteX0" fmla="*/ 45475 w 399522"/>
                      <a:gd name="connsiteY0" fmla="*/ 47890 h 116233"/>
                      <a:gd name="connsiteX1" fmla="*/ 399522 w 399522"/>
                      <a:gd name="connsiteY1" fmla="*/ 61606 h 116233"/>
                      <a:gd name="connsiteX2" fmla="*/ 364368 w 399522"/>
                      <a:gd name="connsiteY2" fmla="*/ 97977 h 116233"/>
                      <a:gd name="connsiteX3" fmla="*/ 72496 w 399522"/>
                      <a:gd name="connsiteY3" fmla="*/ 99919 h 116233"/>
                      <a:gd name="connsiteX4" fmla="*/ 45475 w 399522"/>
                      <a:gd name="connsiteY4" fmla="*/ 47890 h 116233"/>
                      <a:gd name="connsiteX0" fmla="*/ 45475 w 399522"/>
                      <a:gd name="connsiteY0" fmla="*/ 56957 h 125300"/>
                      <a:gd name="connsiteX1" fmla="*/ 399522 w 399522"/>
                      <a:gd name="connsiteY1" fmla="*/ 70673 h 125300"/>
                      <a:gd name="connsiteX2" fmla="*/ 364368 w 399522"/>
                      <a:gd name="connsiteY2" fmla="*/ 107044 h 125300"/>
                      <a:gd name="connsiteX3" fmla="*/ 72496 w 399522"/>
                      <a:gd name="connsiteY3" fmla="*/ 108986 h 125300"/>
                      <a:gd name="connsiteX4" fmla="*/ 45475 w 399522"/>
                      <a:gd name="connsiteY4" fmla="*/ 56957 h 125300"/>
                      <a:gd name="connsiteX0" fmla="*/ 39540 w 393587"/>
                      <a:gd name="connsiteY0" fmla="*/ 56957 h 127701"/>
                      <a:gd name="connsiteX1" fmla="*/ 393587 w 393587"/>
                      <a:gd name="connsiteY1" fmla="*/ 70673 h 127701"/>
                      <a:gd name="connsiteX2" fmla="*/ 358433 w 393587"/>
                      <a:gd name="connsiteY2" fmla="*/ 107044 h 127701"/>
                      <a:gd name="connsiteX3" fmla="*/ 66561 w 393587"/>
                      <a:gd name="connsiteY3" fmla="*/ 108986 h 127701"/>
                      <a:gd name="connsiteX4" fmla="*/ 39540 w 393587"/>
                      <a:gd name="connsiteY4" fmla="*/ 56957 h 127701"/>
                      <a:gd name="connsiteX0" fmla="*/ 39554 w 393547"/>
                      <a:gd name="connsiteY0" fmla="*/ 52674 h 128747"/>
                      <a:gd name="connsiteX1" fmla="*/ 393547 w 393547"/>
                      <a:gd name="connsiteY1" fmla="*/ 73125 h 128747"/>
                      <a:gd name="connsiteX2" fmla="*/ 358393 w 393547"/>
                      <a:gd name="connsiteY2" fmla="*/ 109496 h 128747"/>
                      <a:gd name="connsiteX3" fmla="*/ 66521 w 393547"/>
                      <a:gd name="connsiteY3" fmla="*/ 111438 h 128747"/>
                      <a:gd name="connsiteX4" fmla="*/ 39554 w 393547"/>
                      <a:gd name="connsiteY4" fmla="*/ 52674 h 128747"/>
                      <a:gd name="connsiteX0" fmla="*/ 39554 w 393547"/>
                      <a:gd name="connsiteY0" fmla="*/ 52674 h 128747"/>
                      <a:gd name="connsiteX1" fmla="*/ 393547 w 393547"/>
                      <a:gd name="connsiteY1" fmla="*/ 73125 h 128747"/>
                      <a:gd name="connsiteX2" fmla="*/ 353301 w 393547"/>
                      <a:gd name="connsiteY2" fmla="*/ 114507 h 128747"/>
                      <a:gd name="connsiteX3" fmla="*/ 66521 w 393547"/>
                      <a:gd name="connsiteY3" fmla="*/ 111438 h 128747"/>
                      <a:gd name="connsiteX4" fmla="*/ 39554 w 393547"/>
                      <a:gd name="connsiteY4" fmla="*/ 52674 h 128747"/>
                      <a:gd name="connsiteX0" fmla="*/ 39554 w 393547"/>
                      <a:gd name="connsiteY0" fmla="*/ 52674 h 129238"/>
                      <a:gd name="connsiteX1" fmla="*/ 393547 w 393547"/>
                      <a:gd name="connsiteY1" fmla="*/ 73125 h 129238"/>
                      <a:gd name="connsiteX2" fmla="*/ 353301 w 393547"/>
                      <a:gd name="connsiteY2" fmla="*/ 114507 h 129238"/>
                      <a:gd name="connsiteX3" fmla="*/ 66521 w 393547"/>
                      <a:gd name="connsiteY3" fmla="*/ 111438 h 129238"/>
                      <a:gd name="connsiteX4" fmla="*/ 39554 w 393547"/>
                      <a:gd name="connsiteY4" fmla="*/ 52674 h 129238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16967"/>
                      <a:gd name="connsiteY0" fmla="*/ 52674 h 133736"/>
                      <a:gd name="connsiteX1" fmla="*/ 393547 w 416967"/>
                      <a:gd name="connsiteY1" fmla="*/ 73125 h 133736"/>
                      <a:gd name="connsiteX2" fmla="*/ 353301 w 416967"/>
                      <a:gd name="connsiteY2" fmla="*/ 114507 h 133736"/>
                      <a:gd name="connsiteX3" fmla="*/ 66521 w 416967"/>
                      <a:gd name="connsiteY3" fmla="*/ 111438 h 133736"/>
                      <a:gd name="connsiteX4" fmla="*/ 39554 w 416967"/>
                      <a:gd name="connsiteY4" fmla="*/ 52674 h 133736"/>
                      <a:gd name="connsiteX0" fmla="*/ 39554 w 420753"/>
                      <a:gd name="connsiteY0" fmla="*/ 53705 h 134418"/>
                      <a:gd name="connsiteX1" fmla="*/ 398611 w 420753"/>
                      <a:gd name="connsiteY1" fmla="*/ 72513 h 134418"/>
                      <a:gd name="connsiteX2" fmla="*/ 353301 w 420753"/>
                      <a:gd name="connsiteY2" fmla="*/ 115538 h 134418"/>
                      <a:gd name="connsiteX3" fmla="*/ 66521 w 420753"/>
                      <a:gd name="connsiteY3" fmla="*/ 112469 h 134418"/>
                      <a:gd name="connsiteX4" fmla="*/ 39554 w 420753"/>
                      <a:gd name="connsiteY4" fmla="*/ 53705 h 134418"/>
                      <a:gd name="connsiteX0" fmla="*/ 39554 w 420753"/>
                      <a:gd name="connsiteY0" fmla="*/ 53728 h 134441"/>
                      <a:gd name="connsiteX1" fmla="*/ 398611 w 420753"/>
                      <a:gd name="connsiteY1" fmla="*/ 72536 h 134441"/>
                      <a:gd name="connsiteX2" fmla="*/ 353301 w 420753"/>
                      <a:gd name="connsiteY2" fmla="*/ 115561 h 134441"/>
                      <a:gd name="connsiteX3" fmla="*/ 66521 w 420753"/>
                      <a:gd name="connsiteY3" fmla="*/ 112492 h 134441"/>
                      <a:gd name="connsiteX4" fmla="*/ 39554 w 420753"/>
                      <a:gd name="connsiteY4" fmla="*/ 53728 h 134441"/>
                      <a:gd name="connsiteX0" fmla="*/ 39554 w 420753"/>
                      <a:gd name="connsiteY0" fmla="*/ 53728 h 134441"/>
                      <a:gd name="connsiteX1" fmla="*/ 398611 w 420753"/>
                      <a:gd name="connsiteY1" fmla="*/ 72536 h 134441"/>
                      <a:gd name="connsiteX2" fmla="*/ 353301 w 420753"/>
                      <a:gd name="connsiteY2" fmla="*/ 115561 h 134441"/>
                      <a:gd name="connsiteX3" fmla="*/ 66521 w 420753"/>
                      <a:gd name="connsiteY3" fmla="*/ 112492 h 134441"/>
                      <a:gd name="connsiteX4" fmla="*/ 39554 w 420753"/>
                      <a:gd name="connsiteY4" fmla="*/ 53728 h 134441"/>
                      <a:gd name="connsiteX0" fmla="*/ 39141 w 422010"/>
                      <a:gd name="connsiteY0" fmla="*/ 52662 h 135074"/>
                      <a:gd name="connsiteX1" fmla="*/ 399868 w 422010"/>
                      <a:gd name="connsiteY1" fmla="*/ 73169 h 135074"/>
                      <a:gd name="connsiteX2" fmla="*/ 354558 w 422010"/>
                      <a:gd name="connsiteY2" fmla="*/ 116194 h 135074"/>
                      <a:gd name="connsiteX3" fmla="*/ 67778 w 422010"/>
                      <a:gd name="connsiteY3" fmla="*/ 113125 h 135074"/>
                      <a:gd name="connsiteX4" fmla="*/ 39141 w 422010"/>
                      <a:gd name="connsiteY4" fmla="*/ 52662 h 135074"/>
                      <a:gd name="connsiteX0" fmla="*/ 39141 w 422010"/>
                      <a:gd name="connsiteY0" fmla="*/ 51658 h 134070"/>
                      <a:gd name="connsiteX1" fmla="*/ 399868 w 422010"/>
                      <a:gd name="connsiteY1" fmla="*/ 72165 h 134070"/>
                      <a:gd name="connsiteX2" fmla="*/ 354558 w 422010"/>
                      <a:gd name="connsiteY2" fmla="*/ 115190 h 134070"/>
                      <a:gd name="connsiteX3" fmla="*/ 67778 w 422010"/>
                      <a:gd name="connsiteY3" fmla="*/ 112121 h 134070"/>
                      <a:gd name="connsiteX4" fmla="*/ 39141 w 422010"/>
                      <a:gd name="connsiteY4" fmla="*/ 51658 h 134070"/>
                      <a:gd name="connsiteX0" fmla="*/ 41758 w 424627"/>
                      <a:gd name="connsiteY0" fmla="*/ 51658 h 134070"/>
                      <a:gd name="connsiteX1" fmla="*/ 402485 w 424627"/>
                      <a:gd name="connsiteY1" fmla="*/ 72165 h 134070"/>
                      <a:gd name="connsiteX2" fmla="*/ 357175 w 424627"/>
                      <a:gd name="connsiteY2" fmla="*/ 115190 h 134070"/>
                      <a:gd name="connsiteX3" fmla="*/ 70395 w 424627"/>
                      <a:gd name="connsiteY3" fmla="*/ 112121 h 134070"/>
                      <a:gd name="connsiteX4" fmla="*/ 41758 w 424627"/>
                      <a:gd name="connsiteY4" fmla="*/ 51658 h 134070"/>
                      <a:gd name="connsiteX0" fmla="*/ 42216 w 423415"/>
                      <a:gd name="connsiteY0" fmla="*/ 52736 h 133450"/>
                      <a:gd name="connsiteX1" fmla="*/ 401273 w 423415"/>
                      <a:gd name="connsiteY1" fmla="*/ 71545 h 133450"/>
                      <a:gd name="connsiteX2" fmla="*/ 355963 w 423415"/>
                      <a:gd name="connsiteY2" fmla="*/ 114570 h 133450"/>
                      <a:gd name="connsiteX3" fmla="*/ 69183 w 423415"/>
                      <a:gd name="connsiteY3" fmla="*/ 111501 h 133450"/>
                      <a:gd name="connsiteX4" fmla="*/ 42216 w 423415"/>
                      <a:gd name="connsiteY4" fmla="*/ 52736 h 13345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3565 h 134279"/>
                      <a:gd name="connsiteX1" fmla="*/ 401273 w 423415"/>
                      <a:gd name="connsiteY1" fmla="*/ 72374 h 134279"/>
                      <a:gd name="connsiteX2" fmla="*/ 355963 w 423415"/>
                      <a:gd name="connsiteY2" fmla="*/ 115399 h 134279"/>
                      <a:gd name="connsiteX3" fmla="*/ 69183 w 423415"/>
                      <a:gd name="connsiteY3" fmla="*/ 112330 h 134279"/>
                      <a:gd name="connsiteX4" fmla="*/ 42216 w 423415"/>
                      <a:gd name="connsiteY4" fmla="*/ 53565 h 134279"/>
                      <a:gd name="connsiteX0" fmla="*/ 42216 w 423415"/>
                      <a:gd name="connsiteY0" fmla="*/ 51472 h 132186"/>
                      <a:gd name="connsiteX1" fmla="*/ 401273 w 423415"/>
                      <a:gd name="connsiteY1" fmla="*/ 70281 h 132186"/>
                      <a:gd name="connsiteX2" fmla="*/ 355963 w 423415"/>
                      <a:gd name="connsiteY2" fmla="*/ 113306 h 132186"/>
                      <a:gd name="connsiteX3" fmla="*/ 69183 w 423415"/>
                      <a:gd name="connsiteY3" fmla="*/ 110237 h 132186"/>
                      <a:gd name="connsiteX4" fmla="*/ 42216 w 423415"/>
                      <a:gd name="connsiteY4" fmla="*/ 51472 h 132186"/>
                      <a:gd name="connsiteX0" fmla="*/ 42216 w 423415"/>
                      <a:gd name="connsiteY0" fmla="*/ 55001 h 135715"/>
                      <a:gd name="connsiteX1" fmla="*/ 401273 w 423415"/>
                      <a:gd name="connsiteY1" fmla="*/ 73810 h 135715"/>
                      <a:gd name="connsiteX2" fmla="*/ 355963 w 423415"/>
                      <a:gd name="connsiteY2" fmla="*/ 116835 h 135715"/>
                      <a:gd name="connsiteX3" fmla="*/ 69183 w 423415"/>
                      <a:gd name="connsiteY3" fmla="*/ 113766 h 135715"/>
                      <a:gd name="connsiteX4" fmla="*/ 42216 w 423415"/>
                      <a:gd name="connsiteY4" fmla="*/ 55001 h 135715"/>
                      <a:gd name="connsiteX0" fmla="*/ 38074 w 419273"/>
                      <a:gd name="connsiteY0" fmla="*/ 55001 h 143542"/>
                      <a:gd name="connsiteX1" fmla="*/ 397131 w 419273"/>
                      <a:gd name="connsiteY1" fmla="*/ 73810 h 143542"/>
                      <a:gd name="connsiteX2" fmla="*/ 351821 w 419273"/>
                      <a:gd name="connsiteY2" fmla="*/ 116835 h 143542"/>
                      <a:gd name="connsiteX3" fmla="*/ 81497 w 419273"/>
                      <a:gd name="connsiteY3" fmla="*/ 124601 h 143542"/>
                      <a:gd name="connsiteX4" fmla="*/ 38074 w 419273"/>
                      <a:gd name="connsiteY4" fmla="*/ 55001 h 143542"/>
                      <a:gd name="connsiteX0" fmla="*/ 38074 w 416310"/>
                      <a:gd name="connsiteY0" fmla="*/ 55001 h 146541"/>
                      <a:gd name="connsiteX1" fmla="*/ 397131 w 416310"/>
                      <a:gd name="connsiteY1" fmla="*/ 73810 h 146541"/>
                      <a:gd name="connsiteX2" fmla="*/ 337922 w 416310"/>
                      <a:gd name="connsiteY2" fmla="*/ 130109 h 146541"/>
                      <a:gd name="connsiteX3" fmla="*/ 81497 w 416310"/>
                      <a:gd name="connsiteY3" fmla="*/ 124601 h 146541"/>
                      <a:gd name="connsiteX4" fmla="*/ 38074 w 416310"/>
                      <a:gd name="connsiteY4" fmla="*/ 55001 h 146541"/>
                      <a:gd name="connsiteX0" fmla="*/ 38074 w 425524"/>
                      <a:gd name="connsiteY0" fmla="*/ 61853 h 151820"/>
                      <a:gd name="connsiteX1" fmla="*/ 408249 w 425524"/>
                      <a:gd name="connsiteY1" fmla="*/ 70045 h 151820"/>
                      <a:gd name="connsiteX2" fmla="*/ 337922 w 425524"/>
                      <a:gd name="connsiteY2" fmla="*/ 136961 h 151820"/>
                      <a:gd name="connsiteX3" fmla="*/ 81497 w 425524"/>
                      <a:gd name="connsiteY3" fmla="*/ 131453 h 151820"/>
                      <a:gd name="connsiteX4" fmla="*/ 38074 w 425524"/>
                      <a:gd name="connsiteY4" fmla="*/ 61853 h 151820"/>
                      <a:gd name="connsiteX0" fmla="*/ 34620 w 438522"/>
                      <a:gd name="connsiteY0" fmla="*/ 54865 h 155665"/>
                      <a:gd name="connsiteX1" fmla="*/ 421249 w 438522"/>
                      <a:gd name="connsiteY1" fmla="*/ 73892 h 155665"/>
                      <a:gd name="connsiteX2" fmla="*/ 350922 w 438522"/>
                      <a:gd name="connsiteY2" fmla="*/ 140808 h 155665"/>
                      <a:gd name="connsiteX3" fmla="*/ 94497 w 438522"/>
                      <a:gd name="connsiteY3" fmla="*/ 135300 h 155665"/>
                      <a:gd name="connsiteX4" fmla="*/ 34620 w 438522"/>
                      <a:gd name="connsiteY4" fmla="*/ 54865 h 155665"/>
                      <a:gd name="connsiteX0" fmla="*/ 34620 w 438524"/>
                      <a:gd name="connsiteY0" fmla="*/ 58170 h 158971"/>
                      <a:gd name="connsiteX1" fmla="*/ 421249 w 438524"/>
                      <a:gd name="connsiteY1" fmla="*/ 77197 h 158971"/>
                      <a:gd name="connsiteX2" fmla="*/ 350922 w 438524"/>
                      <a:gd name="connsiteY2" fmla="*/ 144113 h 158971"/>
                      <a:gd name="connsiteX3" fmla="*/ 94497 w 438524"/>
                      <a:gd name="connsiteY3" fmla="*/ 138605 h 158971"/>
                      <a:gd name="connsiteX4" fmla="*/ 34620 w 438524"/>
                      <a:gd name="connsiteY4" fmla="*/ 58170 h 158971"/>
                      <a:gd name="connsiteX0" fmla="*/ 34620 w 438522"/>
                      <a:gd name="connsiteY0" fmla="*/ 52678 h 153479"/>
                      <a:gd name="connsiteX1" fmla="*/ 421249 w 438522"/>
                      <a:gd name="connsiteY1" fmla="*/ 71705 h 153479"/>
                      <a:gd name="connsiteX2" fmla="*/ 350922 w 438522"/>
                      <a:gd name="connsiteY2" fmla="*/ 138621 h 153479"/>
                      <a:gd name="connsiteX3" fmla="*/ 94497 w 438522"/>
                      <a:gd name="connsiteY3" fmla="*/ 133113 h 153479"/>
                      <a:gd name="connsiteX4" fmla="*/ 34620 w 438522"/>
                      <a:gd name="connsiteY4" fmla="*/ 52678 h 153479"/>
                      <a:gd name="connsiteX0" fmla="*/ 34620 w 438524"/>
                      <a:gd name="connsiteY0" fmla="*/ 52678 h 153479"/>
                      <a:gd name="connsiteX1" fmla="*/ 421249 w 438524"/>
                      <a:gd name="connsiteY1" fmla="*/ 71705 h 153479"/>
                      <a:gd name="connsiteX2" fmla="*/ 350922 w 438524"/>
                      <a:gd name="connsiteY2" fmla="*/ 138621 h 153479"/>
                      <a:gd name="connsiteX3" fmla="*/ 94497 w 438524"/>
                      <a:gd name="connsiteY3" fmla="*/ 133113 h 153479"/>
                      <a:gd name="connsiteX4" fmla="*/ 34620 w 438524"/>
                      <a:gd name="connsiteY4" fmla="*/ 52678 h 153479"/>
                      <a:gd name="connsiteX0" fmla="*/ 34620 w 438522"/>
                      <a:gd name="connsiteY0" fmla="*/ 52678 h 153479"/>
                      <a:gd name="connsiteX1" fmla="*/ 421249 w 438522"/>
                      <a:gd name="connsiteY1" fmla="*/ 71705 h 153479"/>
                      <a:gd name="connsiteX2" fmla="*/ 350922 w 438522"/>
                      <a:gd name="connsiteY2" fmla="*/ 138621 h 153479"/>
                      <a:gd name="connsiteX3" fmla="*/ 94497 w 438522"/>
                      <a:gd name="connsiteY3" fmla="*/ 133113 h 153479"/>
                      <a:gd name="connsiteX4" fmla="*/ 34620 w 438522"/>
                      <a:gd name="connsiteY4" fmla="*/ 52678 h 153479"/>
                      <a:gd name="connsiteX0" fmla="*/ 35154 w 436323"/>
                      <a:gd name="connsiteY0" fmla="*/ 54277 h 152382"/>
                      <a:gd name="connsiteX1" fmla="*/ 419048 w 436323"/>
                      <a:gd name="connsiteY1" fmla="*/ 70608 h 152382"/>
                      <a:gd name="connsiteX2" fmla="*/ 348721 w 436323"/>
                      <a:gd name="connsiteY2" fmla="*/ 137524 h 152382"/>
                      <a:gd name="connsiteX3" fmla="*/ 92296 w 436323"/>
                      <a:gd name="connsiteY3" fmla="*/ 132016 h 152382"/>
                      <a:gd name="connsiteX4" fmla="*/ 35154 w 436323"/>
                      <a:gd name="connsiteY4" fmla="*/ 54277 h 152382"/>
                      <a:gd name="connsiteX0" fmla="*/ 35154 w 436321"/>
                      <a:gd name="connsiteY0" fmla="*/ 56478 h 154583"/>
                      <a:gd name="connsiteX1" fmla="*/ 419048 w 436321"/>
                      <a:gd name="connsiteY1" fmla="*/ 72809 h 154583"/>
                      <a:gd name="connsiteX2" fmla="*/ 348721 w 436321"/>
                      <a:gd name="connsiteY2" fmla="*/ 139725 h 154583"/>
                      <a:gd name="connsiteX3" fmla="*/ 92296 w 436321"/>
                      <a:gd name="connsiteY3" fmla="*/ 134217 h 154583"/>
                      <a:gd name="connsiteX4" fmla="*/ 35154 w 436321"/>
                      <a:gd name="connsiteY4" fmla="*/ 56478 h 154583"/>
                      <a:gd name="connsiteX0" fmla="*/ 35154 w 436323"/>
                      <a:gd name="connsiteY0" fmla="*/ 60968 h 159073"/>
                      <a:gd name="connsiteX1" fmla="*/ 419048 w 436323"/>
                      <a:gd name="connsiteY1" fmla="*/ 77299 h 159073"/>
                      <a:gd name="connsiteX2" fmla="*/ 348721 w 436323"/>
                      <a:gd name="connsiteY2" fmla="*/ 144215 h 159073"/>
                      <a:gd name="connsiteX3" fmla="*/ 92296 w 436323"/>
                      <a:gd name="connsiteY3" fmla="*/ 138707 h 159073"/>
                      <a:gd name="connsiteX4" fmla="*/ 35154 w 436323"/>
                      <a:gd name="connsiteY4" fmla="*/ 60968 h 159073"/>
                      <a:gd name="connsiteX0" fmla="*/ 27802 w 428969"/>
                      <a:gd name="connsiteY0" fmla="*/ 60969 h 159074"/>
                      <a:gd name="connsiteX1" fmla="*/ 411696 w 428969"/>
                      <a:gd name="connsiteY1" fmla="*/ 77300 h 159074"/>
                      <a:gd name="connsiteX2" fmla="*/ 341369 w 428969"/>
                      <a:gd name="connsiteY2" fmla="*/ 144216 h 159074"/>
                      <a:gd name="connsiteX3" fmla="*/ 84944 w 428969"/>
                      <a:gd name="connsiteY3" fmla="*/ 138708 h 159074"/>
                      <a:gd name="connsiteX4" fmla="*/ 27802 w 428969"/>
                      <a:gd name="connsiteY4" fmla="*/ 60969 h 159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969" h="159074">
                        <a:moveTo>
                          <a:pt x="27802" y="60969"/>
                        </a:moveTo>
                        <a:cubicBezTo>
                          <a:pt x="73791" y="18889"/>
                          <a:pt x="254489" y="-59917"/>
                          <a:pt x="411696" y="77300"/>
                        </a:cubicBezTo>
                        <a:cubicBezTo>
                          <a:pt x="460347" y="120221"/>
                          <a:pt x="396400" y="189694"/>
                          <a:pt x="341369" y="144216"/>
                        </a:cubicBezTo>
                        <a:cubicBezTo>
                          <a:pt x="274963" y="76280"/>
                          <a:pt x="145827" y="80210"/>
                          <a:pt x="84944" y="138708"/>
                        </a:cubicBezTo>
                        <a:cubicBezTo>
                          <a:pt x="41707" y="189565"/>
                          <a:pt x="-44323" y="117585"/>
                          <a:pt x="27802" y="60969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4" name="Rectangle 5"/>
                  <p:cNvSpPr/>
                  <p:nvPr/>
                </p:nvSpPr>
                <p:spPr>
                  <a:xfrm rot="18618127">
                    <a:off x="7192312" y="1217250"/>
                    <a:ext cx="141361" cy="52734"/>
                  </a:xfrm>
                  <a:custGeom>
                    <a:avLst/>
                    <a:gdLst>
                      <a:gd name="connsiteX0" fmla="*/ 0 w 323850"/>
                      <a:gd name="connsiteY0" fmla="*/ 0 h 61913"/>
                      <a:gd name="connsiteX1" fmla="*/ 323850 w 323850"/>
                      <a:gd name="connsiteY1" fmla="*/ 0 h 61913"/>
                      <a:gd name="connsiteX2" fmla="*/ 323850 w 323850"/>
                      <a:gd name="connsiteY2" fmla="*/ 61913 h 61913"/>
                      <a:gd name="connsiteX3" fmla="*/ 0 w 323850"/>
                      <a:gd name="connsiteY3" fmla="*/ 61913 h 61913"/>
                      <a:gd name="connsiteX4" fmla="*/ 0 w 323850"/>
                      <a:gd name="connsiteY4" fmla="*/ 0 h 61913"/>
                      <a:gd name="connsiteX0" fmla="*/ 0 w 323850"/>
                      <a:gd name="connsiteY0" fmla="*/ 0 h 114123"/>
                      <a:gd name="connsiteX1" fmla="*/ 323850 w 323850"/>
                      <a:gd name="connsiteY1" fmla="*/ 0 h 114123"/>
                      <a:gd name="connsiteX2" fmla="*/ 323850 w 323850"/>
                      <a:gd name="connsiteY2" fmla="*/ 61913 h 114123"/>
                      <a:gd name="connsiteX3" fmla="*/ 1262 w 323850"/>
                      <a:gd name="connsiteY3" fmla="*/ 114123 h 114123"/>
                      <a:gd name="connsiteX4" fmla="*/ 0 w 323850"/>
                      <a:gd name="connsiteY4" fmla="*/ 0 h 114123"/>
                      <a:gd name="connsiteX0" fmla="*/ 0 w 337837"/>
                      <a:gd name="connsiteY0" fmla="*/ 63873 h 114123"/>
                      <a:gd name="connsiteX1" fmla="*/ 337837 w 337837"/>
                      <a:gd name="connsiteY1" fmla="*/ 0 h 114123"/>
                      <a:gd name="connsiteX2" fmla="*/ 337837 w 337837"/>
                      <a:gd name="connsiteY2" fmla="*/ 61913 h 114123"/>
                      <a:gd name="connsiteX3" fmla="*/ 15249 w 337837"/>
                      <a:gd name="connsiteY3" fmla="*/ 114123 h 114123"/>
                      <a:gd name="connsiteX4" fmla="*/ 0 w 337837"/>
                      <a:gd name="connsiteY4" fmla="*/ 63873 h 114123"/>
                      <a:gd name="connsiteX0" fmla="*/ 40514 w 378351"/>
                      <a:gd name="connsiteY0" fmla="*/ 63873 h 114123"/>
                      <a:gd name="connsiteX1" fmla="*/ 378351 w 378351"/>
                      <a:gd name="connsiteY1" fmla="*/ 0 h 114123"/>
                      <a:gd name="connsiteX2" fmla="*/ 378351 w 378351"/>
                      <a:gd name="connsiteY2" fmla="*/ 61913 h 114123"/>
                      <a:gd name="connsiteX3" fmla="*/ 55763 w 378351"/>
                      <a:gd name="connsiteY3" fmla="*/ 114123 h 114123"/>
                      <a:gd name="connsiteX4" fmla="*/ 40514 w 378351"/>
                      <a:gd name="connsiteY4" fmla="*/ 63873 h 114123"/>
                      <a:gd name="connsiteX0" fmla="*/ 44453 w 382290"/>
                      <a:gd name="connsiteY0" fmla="*/ 63873 h 130938"/>
                      <a:gd name="connsiteX1" fmla="*/ 382290 w 382290"/>
                      <a:gd name="connsiteY1" fmla="*/ 0 h 130938"/>
                      <a:gd name="connsiteX2" fmla="*/ 382290 w 382290"/>
                      <a:gd name="connsiteY2" fmla="*/ 61913 h 130938"/>
                      <a:gd name="connsiteX3" fmla="*/ 59702 w 382290"/>
                      <a:gd name="connsiteY3" fmla="*/ 114123 h 130938"/>
                      <a:gd name="connsiteX4" fmla="*/ 44453 w 382290"/>
                      <a:gd name="connsiteY4" fmla="*/ 63873 h 130938"/>
                      <a:gd name="connsiteX0" fmla="*/ 41607 w 379444"/>
                      <a:gd name="connsiteY0" fmla="*/ 63873 h 132274"/>
                      <a:gd name="connsiteX1" fmla="*/ 379444 w 379444"/>
                      <a:gd name="connsiteY1" fmla="*/ 0 h 132274"/>
                      <a:gd name="connsiteX2" fmla="*/ 379444 w 379444"/>
                      <a:gd name="connsiteY2" fmla="*/ 61913 h 132274"/>
                      <a:gd name="connsiteX3" fmla="*/ 68628 w 379444"/>
                      <a:gd name="connsiteY3" fmla="*/ 115902 h 132274"/>
                      <a:gd name="connsiteX4" fmla="*/ 41607 w 379444"/>
                      <a:gd name="connsiteY4" fmla="*/ 63873 h 132274"/>
                      <a:gd name="connsiteX0" fmla="*/ 44052 w 381889"/>
                      <a:gd name="connsiteY0" fmla="*/ 63873 h 135970"/>
                      <a:gd name="connsiteX1" fmla="*/ 381889 w 381889"/>
                      <a:gd name="connsiteY1" fmla="*/ 0 h 135970"/>
                      <a:gd name="connsiteX2" fmla="*/ 381889 w 381889"/>
                      <a:gd name="connsiteY2" fmla="*/ 61913 h 135970"/>
                      <a:gd name="connsiteX3" fmla="*/ 71073 w 381889"/>
                      <a:gd name="connsiteY3" fmla="*/ 115902 h 135970"/>
                      <a:gd name="connsiteX4" fmla="*/ 44052 w 381889"/>
                      <a:gd name="connsiteY4" fmla="*/ 63873 h 135970"/>
                      <a:gd name="connsiteX0" fmla="*/ 45475 w 383312"/>
                      <a:gd name="connsiteY0" fmla="*/ 63873 h 132216"/>
                      <a:gd name="connsiteX1" fmla="*/ 383312 w 383312"/>
                      <a:gd name="connsiteY1" fmla="*/ 0 h 132216"/>
                      <a:gd name="connsiteX2" fmla="*/ 383312 w 383312"/>
                      <a:gd name="connsiteY2" fmla="*/ 61913 h 132216"/>
                      <a:gd name="connsiteX3" fmla="*/ 72496 w 383312"/>
                      <a:gd name="connsiteY3" fmla="*/ 115902 h 132216"/>
                      <a:gd name="connsiteX4" fmla="*/ 45475 w 383312"/>
                      <a:gd name="connsiteY4" fmla="*/ 63873 h 132216"/>
                      <a:gd name="connsiteX0" fmla="*/ 45475 w 383312"/>
                      <a:gd name="connsiteY0" fmla="*/ 63873 h 132216"/>
                      <a:gd name="connsiteX1" fmla="*/ 383312 w 383312"/>
                      <a:gd name="connsiteY1" fmla="*/ 0 h 132216"/>
                      <a:gd name="connsiteX2" fmla="*/ 366066 w 383312"/>
                      <a:gd name="connsiteY2" fmla="*/ 112289 h 132216"/>
                      <a:gd name="connsiteX3" fmla="*/ 72496 w 383312"/>
                      <a:gd name="connsiteY3" fmla="*/ 115902 h 132216"/>
                      <a:gd name="connsiteX4" fmla="*/ 45475 w 383312"/>
                      <a:gd name="connsiteY4" fmla="*/ 63873 h 132216"/>
                      <a:gd name="connsiteX0" fmla="*/ 45475 w 399522"/>
                      <a:gd name="connsiteY0" fmla="*/ 0 h 68343"/>
                      <a:gd name="connsiteX1" fmla="*/ 399522 w 399522"/>
                      <a:gd name="connsiteY1" fmla="*/ 13716 h 68343"/>
                      <a:gd name="connsiteX2" fmla="*/ 366066 w 399522"/>
                      <a:gd name="connsiteY2" fmla="*/ 48416 h 68343"/>
                      <a:gd name="connsiteX3" fmla="*/ 72496 w 399522"/>
                      <a:gd name="connsiteY3" fmla="*/ 52029 h 68343"/>
                      <a:gd name="connsiteX4" fmla="*/ 45475 w 399522"/>
                      <a:gd name="connsiteY4" fmla="*/ 0 h 68343"/>
                      <a:gd name="connsiteX0" fmla="*/ 45475 w 399522"/>
                      <a:gd name="connsiteY0" fmla="*/ 0 h 68343"/>
                      <a:gd name="connsiteX1" fmla="*/ 399522 w 399522"/>
                      <a:gd name="connsiteY1" fmla="*/ 13716 h 68343"/>
                      <a:gd name="connsiteX2" fmla="*/ 364368 w 399522"/>
                      <a:gd name="connsiteY2" fmla="*/ 50087 h 68343"/>
                      <a:gd name="connsiteX3" fmla="*/ 72496 w 399522"/>
                      <a:gd name="connsiteY3" fmla="*/ 52029 h 68343"/>
                      <a:gd name="connsiteX4" fmla="*/ 45475 w 399522"/>
                      <a:gd name="connsiteY4" fmla="*/ 0 h 68343"/>
                      <a:gd name="connsiteX0" fmla="*/ 45475 w 399522"/>
                      <a:gd name="connsiteY0" fmla="*/ 47890 h 116233"/>
                      <a:gd name="connsiteX1" fmla="*/ 399522 w 399522"/>
                      <a:gd name="connsiteY1" fmla="*/ 61606 h 116233"/>
                      <a:gd name="connsiteX2" fmla="*/ 364368 w 399522"/>
                      <a:gd name="connsiteY2" fmla="*/ 97977 h 116233"/>
                      <a:gd name="connsiteX3" fmla="*/ 72496 w 399522"/>
                      <a:gd name="connsiteY3" fmla="*/ 99919 h 116233"/>
                      <a:gd name="connsiteX4" fmla="*/ 45475 w 399522"/>
                      <a:gd name="connsiteY4" fmla="*/ 47890 h 116233"/>
                      <a:gd name="connsiteX0" fmla="*/ 45475 w 399522"/>
                      <a:gd name="connsiteY0" fmla="*/ 56957 h 125300"/>
                      <a:gd name="connsiteX1" fmla="*/ 399522 w 399522"/>
                      <a:gd name="connsiteY1" fmla="*/ 70673 h 125300"/>
                      <a:gd name="connsiteX2" fmla="*/ 364368 w 399522"/>
                      <a:gd name="connsiteY2" fmla="*/ 107044 h 125300"/>
                      <a:gd name="connsiteX3" fmla="*/ 72496 w 399522"/>
                      <a:gd name="connsiteY3" fmla="*/ 108986 h 125300"/>
                      <a:gd name="connsiteX4" fmla="*/ 45475 w 399522"/>
                      <a:gd name="connsiteY4" fmla="*/ 56957 h 125300"/>
                      <a:gd name="connsiteX0" fmla="*/ 39540 w 393587"/>
                      <a:gd name="connsiteY0" fmla="*/ 56957 h 127701"/>
                      <a:gd name="connsiteX1" fmla="*/ 393587 w 393587"/>
                      <a:gd name="connsiteY1" fmla="*/ 70673 h 127701"/>
                      <a:gd name="connsiteX2" fmla="*/ 358433 w 393587"/>
                      <a:gd name="connsiteY2" fmla="*/ 107044 h 127701"/>
                      <a:gd name="connsiteX3" fmla="*/ 66561 w 393587"/>
                      <a:gd name="connsiteY3" fmla="*/ 108986 h 127701"/>
                      <a:gd name="connsiteX4" fmla="*/ 39540 w 393587"/>
                      <a:gd name="connsiteY4" fmla="*/ 56957 h 127701"/>
                      <a:gd name="connsiteX0" fmla="*/ 39554 w 393547"/>
                      <a:gd name="connsiteY0" fmla="*/ 52674 h 128747"/>
                      <a:gd name="connsiteX1" fmla="*/ 393547 w 393547"/>
                      <a:gd name="connsiteY1" fmla="*/ 73125 h 128747"/>
                      <a:gd name="connsiteX2" fmla="*/ 358393 w 393547"/>
                      <a:gd name="connsiteY2" fmla="*/ 109496 h 128747"/>
                      <a:gd name="connsiteX3" fmla="*/ 66521 w 393547"/>
                      <a:gd name="connsiteY3" fmla="*/ 111438 h 128747"/>
                      <a:gd name="connsiteX4" fmla="*/ 39554 w 393547"/>
                      <a:gd name="connsiteY4" fmla="*/ 52674 h 128747"/>
                      <a:gd name="connsiteX0" fmla="*/ 39554 w 393547"/>
                      <a:gd name="connsiteY0" fmla="*/ 52674 h 128747"/>
                      <a:gd name="connsiteX1" fmla="*/ 393547 w 393547"/>
                      <a:gd name="connsiteY1" fmla="*/ 73125 h 128747"/>
                      <a:gd name="connsiteX2" fmla="*/ 353301 w 393547"/>
                      <a:gd name="connsiteY2" fmla="*/ 114507 h 128747"/>
                      <a:gd name="connsiteX3" fmla="*/ 66521 w 393547"/>
                      <a:gd name="connsiteY3" fmla="*/ 111438 h 128747"/>
                      <a:gd name="connsiteX4" fmla="*/ 39554 w 393547"/>
                      <a:gd name="connsiteY4" fmla="*/ 52674 h 128747"/>
                      <a:gd name="connsiteX0" fmla="*/ 39554 w 393547"/>
                      <a:gd name="connsiteY0" fmla="*/ 52674 h 129238"/>
                      <a:gd name="connsiteX1" fmla="*/ 393547 w 393547"/>
                      <a:gd name="connsiteY1" fmla="*/ 73125 h 129238"/>
                      <a:gd name="connsiteX2" fmla="*/ 353301 w 393547"/>
                      <a:gd name="connsiteY2" fmla="*/ 114507 h 129238"/>
                      <a:gd name="connsiteX3" fmla="*/ 66521 w 393547"/>
                      <a:gd name="connsiteY3" fmla="*/ 111438 h 129238"/>
                      <a:gd name="connsiteX4" fmla="*/ 39554 w 393547"/>
                      <a:gd name="connsiteY4" fmla="*/ 52674 h 129238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21469"/>
                      <a:gd name="connsiteY0" fmla="*/ 52674 h 133130"/>
                      <a:gd name="connsiteX1" fmla="*/ 393547 w 421469"/>
                      <a:gd name="connsiteY1" fmla="*/ 73125 h 133130"/>
                      <a:gd name="connsiteX2" fmla="*/ 353301 w 421469"/>
                      <a:gd name="connsiteY2" fmla="*/ 114507 h 133130"/>
                      <a:gd name="connsiteX3" fmla="*/ 66521 w 421469"/>
                      <a:gd name="connsiteY3" fmla="*/ 111438 h 133130"/>
                      <a:gd name="connsiteX4" fmla="*/ 39554 w 421469"/>
                      <a:gd name="connsiteY4" fmla="*/ 52674 h 133130"/>
                      <a:gd name="connsiteX0" fmla="*/ 39554 w 416967"/>
                      <a:gd name="connsiteY0" fmla="*/ 52674 h 133736"/>
                      <a:gd name="connsiteX1" fmla="*/ 393547 w 416967"/>
                      <a:gd name="connsiteY1" fmla="*/ 73125 h 133736"/>
                      <a:gd name="connsiteX2" fmla="*/ 353301 w 416967"/>
                      <a:gd name="connsiteY2" fmla="*/ 114507 h 133736"/>
                      <a:gd name="connsiteX3" fmla="*/ 66521 w 416967"/>
                      <a:gd name="connsiteY3" fmla="*/ 111438 h 133736"/>
                      <a:gd name="connsiteX4" fmla="*/ 39554 w 416967"/>
                      <a:gd name="connsiteY4" fmla="*/ 52674 h 133736"/>
                      <a:gd name="connsiteX0" fmla="*/ 39554 w 420753"/>
                      <a:gd name="connsiteY0" fmla="*/ 53705 h 134418"/>
                      <a:gd name="connsiteX1" fmla="*/ 398611 w 420753"/>
                      <a:gd name="connsiteY1" fmla="*/ 72513 h 134418"/>
                      <a:gd name="connsiteX2" fmla="*/ 353301 w 420753"/>
                      <a:gd name="connsiteY2" fmla="*/ 115538 h 134418"/>
                      <a:gd name="connsiteX3" fmla="*/ 66521 w 420753"/>
                      <a:gd name="connsiteY3" fmla="*/ 112469 h 134418"/>
                      <a:gd name="connsiteX4" fmla="*/ 39554 w 420753"/>
                      <a:gd name="connsiteY4" fmla="*/ 53705 h 134418"/>
                      <a:gd name="connsiteX0" fmla="*/ 39554 w 420753"/>
                      <a:gd name="connsiteY0" fmla="*/ 53728 h 134441"/>
                      <a:gd name="connsiteX1" fmla="*/ 398611 w 420753"/>
                      <a:gd name="connsiteY1" fmla="*/ 72536 h 134441"/>
                      <a:gd name="connsiteX2" fmla="*/ 353301 w 420753"/>
                      <a:gd name="connsiteY2" fmla="*/ 115561 h 134441"/>
                      <a:gd name="connsiteX3" fmla="*/ 66521 w 420753"/>
                      <a:gd name="connsiteY3" fmla="*/ 112492 h 134441"/>
                      <a:gd name="connsiteX4" fmla="*/ 39554 w 420753"/>
                      <a:gd name="connsiteY4" fmla="*/ 53728 h 134441"/>
                      <a:gd name="connsiteX0" fmla="*/ 39554 w 420753"/>
                      <a:gd name="connsiteY0" fmla="*/ 53728 h 134441"/>
                      <a:gd name="connsiteX1" fmla="*/ 398611 w 420753"/>
                      <a:gd name="connsiteY1" fmla="*/ 72536 h 134441"/>
                      <a:gd name="connsiteX2" fmla="*/ 353301 w 420753"/>
                      <a:gd name="connsiteY2" fmla="*/ 115561 h 134441"/>
                      <a:gd name="connsiteX3" fmla="*/ 66521 w 420753"/>
                      <a:gd name="connsiteY3" fmla="*/ 112492 h 134441"/>
                      <a:gd name="connsiteX4" fmla="*/ 39554 w 420753"/>
                      <a:gd name="connsiteY4" fmla="*/ 53728 h 134441"/>
                      <a:gd name="connsiteX0" fmla="*/ 39141 w 422010"/>
                      <a:gd name="connsiteY0" fmla="*/ 52662 h 135074"/>
                      <a:gd name="connsiteX1" fmla="*/ 399868 w 422010"/>
                      <a:gd name="connsiteY1" fmla="*/ 73169 h 135074"/>
                      <a:gd name="connsiteX2" fmla="*/ 354558 w 422010"/>
                      <a:gd name="connsiteY2" fmla="*/ 116194 h 135074"/>
                      <a:gd name="connsiteX3" fmla="*/ 67778 w 422010"/>
                      <a:gd name="connsiteY3" fmla="*/ 113125 h 135074"/>
                      <a:gd name="connsiteX4" fmla="*/ 39141 w 422010"/>
                      <a:gd name="connsiteY4" fmla="*/ 52662 h 135074"/>
                      <a:gd name="connsiteX0" fmla="*/ 39141 w 422010"/>
                      <a:gd name="connsiteY0" fmla="*/ 51658 h 134070"/>
                      <a:gd name="connsiteX1" fmla="*/ 399868 w 422010"/>
                      <a:gd name="connsiteY1" fmla="*/ 72165 h 134070"/>
                      <a:gd name="connsiteX2" fmla="*/ 354558 w 422010"/>
                      <a:gd name="connsiteY2" fmla="*/ 115190 h 134070"/>
                      <a:gd name="connsiteX3" fmla="*/ 67778 w 422010"/>
                      <a:gd name="connsiteY3" fmla="*/ 112121 h 134070"/>
                      <a:gd name="connsiteX4" fmla="*/ 39141 w 422010"/>
                      <a:gd name="connsiteY4" fmla="*/ 51658 h 134070"/>
                      <a:gd name="connsiteX0" fmla="*/ 41758 w 424627"/>
                      <a:gd name="connsiteY0" fmla="*/ 51658 h 134070"/>
                      <a:gd name="connsiteX1" fmla="*/ 402485 w 424627"/>
                      <a:gd name="connsiteY1" fmla="*/ 72165 h 134070"/>
                      <a:gd name="connsiteX2" fmla="*/ 357175 w 424627"/>
                      <a:gd name="connsiteY2" fmla="*/ 115190 h 134070"/>
                      <a:gd name="connsiteX3" fmla="*/ 70395 w 424627"/>
                      <a:gd name="connsiteY3" fmla="*/ 112121 h 134070"/>
                      <a:gd name="connsiteX4" fmla="*/ 41758 w 424627"/>
                      <a:gd name="connsiteY4" fmla="*/ 51658 h 134070"/>
                      <a:gd name="connsiteX0" fmla="*/ 42216 w 423415"/>
                      <a:gd name="connsiteY0" fmla="*/ 52736 h 133450"/>
                      <a:gd name="connsiteX1" fmla="*/ 401273 w 423415"/>
                      <a:gd name="connsiteY1" fmla="*/ 71545 h 133450"/>
                      <a:gd name="connsiteX2" fmla="*/ 355963 w 423415"/>
                      <a:gd name="connsiteY2" fmla="*/ 114570 h 133450"/>
                      <a:gd name="connsiteX3" fmla="*/ 69183 w 423415"/>
                      <a:gd name="connsiteY3" fmla="*/ 111501 h 133450"/>
                      <a:gd name="connsiteX4" fmla="*/ 42216 w 423415"/>
                      <a:gd name="connsiteY4" fmla="*/ 52736 h 13345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2066 h 132780"/>
                      <a:gd name="connsiteX1" fmla="*/ 401273 w 423415"/>
                      <a:gd name="connsiteY1" fmla="*/ 70875 h 132780"/>
                      <a:gd name="connsiteX2" fmla="*/ 355963 w 423415"/>
                      <a:gd name="connsiteY2" fmla="*/ 113900 h 132780"/>
                      <a:gd name="connsiteX3" fmla="*/ 69183 w 423415"/>
                      <a:gd name="connsiteY3" fmla="*/ 110831 h 132780"/>
                      <a:gd name="connsiteX4" fmla="*/ 42216 w 423415"/>
                      <a:gd name="connsiteY4" fmla="*/ 52066 h 132780"/>
                      <a:gd name="connsiteX0" fmla="*/ 42216 w 423415"/>
                      <a:gd name="connsiteY0" fmla="*/ 53565 h 134279"/>
                      <a:gd name="connsiteX1" fmla="*/ 401273 w 423415"/>
                      <a:gd name="connsiteY1" fmla="*/ 72374 h 134279"/>
                      <a:gd name="connsiteX2" fmla="*/ 355963 w 423415"/>
                      <a:gd name="connsiteY2" fmla="*/ 115399 h 134279"/>
                      <a:gd name="connsiteX3" fmla="*/ 69183 w 423415"/>
                      <a:gd name="connsiteY3" fmla="*/ 112330 h 134279"/>
                      <a:gd name="connsiteX4" fmla="*/ 42216 w 423415"/>
                      <a:gd name="connsiteY4" fmla="*/ 53565 h 134279"/>
                      <a:gd name="connsiteX0" fmla="*/ 42216 w 423415"/>
                      <a:gd name="connsiteY0" fmla="*/ 51472 h 132186"/>
                      <a:gd name="connsiteX1" fmla="*/ 401273 w 423415"/>
                      <a:gd name="connsiteY1" fmla="*/ 70281 h 132186"/>
                      <a:gd name="connsiteX2" fmla="*/ 355963 w 423415"/>
                      <a:gd name="connsiteY2" fmla="*/ 113306 h 132186"/>
                      <a:gd name="connsiteX3" fmla="*/ 69183 w 423415"/>
                      <a:gd name="connsiteY3" fmla="*/ 110237 h 132186"/>
                      <a:gd name="connsiteX4" fmla="*/ 42216 w 423415"/>
                      <a:gd name="connsiteY4" fmla="*/ 51472 h 132186"/>
                      <a:gd name="connsiteX0" fmla="*/ 42216 w 423415"/>
                      <a:gd name="connsiteY0" fmla="*/ 55001 h 135715"/>
                      <a:gd name="connsiteX1" fmla="*/ 401273 w 423415"/>
                      <a:gd name="connsiteY1" fmla="*/ 73810 h 135715"/>
                      <a:gd name="connsiteX2" fmla="*/ 355963 w 423415"/>
                      <a:gd name="connsiteY2" fmla="*/ 116835 h 135715"/>
                      <a:gd name="connsiteX3" fmla="*/ 69183 w 423415"/>
                      <a:gd name="connsiteY3" fmla="*/ 113766 h 135715"/>
                      <a:gd name="connsiteX4" fmla="*/ 42216 w 423415"/>
                      <a:gd name="connsiteY4" fmla="*/ 55001 h 135715"/>
                      <a:gd name="connsiteX0" fmla="*/ 38074 w 419273"/>
                      <a:gd name="connsiteY0" fmla="*/ 55001 h 143542"/>
                      <a:gd name="connsiteX1" fmla="*/ 397131 w 419273"/>
                      <a:gd name="connsiteY1" fmla="*/ 73810 h 143542"/>
                      <a:gd name="connsiteX2" fmla="*/ 351821 w 419273"/>
                      <a:gd name="connsiteY2" fmla="*/ 116835 h 143542"/>
                      <a:gd name="connsiteX3" fmla="*/ 81497 w 419273"/>
                      <a:gd name="connsiteY3" fmla="*/ 124601 h 143542"/>
                      <a:gd name="connsiteX4" fmla="*/ 38074 w 419273"/>
                      <a:gd name="connsiteY4" fmla="*/ 55001 h 143542"/>
                      <a:gd name="connsiteX0" fmla="*/ 38074 w 416310"/>
                      <a:gd name="connsiteY0" fmla="*/ 55001 h 146541"/>
                      <a:gd name="connsiteX1" fmla="*/ 397131 w 416310"/>
                      <a:gd name="connsiteY1" fmla="*/ 73810 h 146541"/>
                      <a:gd name="connsiteX2" fmla="*/ 337922 w 416310"/>
                      <a:gd name="connsiteY2" fmla="*/ 130109 h 146541"/>
                      <a:gd name="connsiteX3" fmla="*/ 81497 w 416310"/>
                      <a:gd name="connsiteY3" fmla="*/ 124601 h 146541"/>
                      <a:gd name="connsiteX4" fmla="*/ 38074 w 416310"/>
                      <a:gd name="connsiteY4" fmla="*/ 55001 h 146541"/>
                      <a:gd name="connsiteX0" fmla="*/ 38074 w 425524"/>
                      <a:gd name="connsiteY0" fmla="*/ 61853 h 151820"/>
                      <a:gd name="connsiteX1" fmla="*/ 408249 w 425524"/>
                      <a:gd name="connsiteY1" fmla="*/ 70045 h 151820"/>
                      <a:gd name="connsiteX2" fmla="*/ 337922 w 425524"/>
                      <a:gd name="connsiteY2" fmla="*/ 136961 h 151820"/>
                      <a:gd name="connsiteX3" fmla="*/ 81497 w 425524"/>
                      <a:gd name="connsiteY3" fmla="*/ 131453 h 151820"/>
                      <a:gd name="connsiteX4" fmla="*/ 38074 w 425524"/>
                      <a:gd name="connsiteY4" fmla="*/ 61853 h 151820"/>
                      <a:gd name="connsiteX0" fmla="*/ 34620 w 438522"/>
                      <a:gd name="connsiteY0" fmla="*/ 54865 h 155665"/>
                      <a:gd name="connsiteX1" fmla="*/ 421249 w 438522"/>
                      <a:gd name="connsiteY1" fmla="*/ 73892 h 155665"/>
                      <a:gd name="connsiteX2" fmla="*/ 350922 w 438522"/>
                      <a:gd name="connsiteY2" fmla="*/ 140808 h 155665"/>
                      <a:gd name="connsiteX3" fmla="*/ 94497 w 438522"/>
                      <a:gd name="connsiteY3" fmla="*/ 135300 h 155665"/>
                      <a:gd name="connsiteX4" fmla="*/ 34620 w 438522"/>
                      <a:gd name="connsiteY4" fmla="*/ 54865 h 155665"/>
                      <a:gd name="connsiteX0" fmla="*/ 34620 w 438524"/>
                      <a:gd name="connsiteY0" fmla="*/ 58170 h 158971"/>
                      <a:gd name="connsiteX1" fmla="*/ 421249 w 438524"/>
                      <a:gd name="connsiteY1" fmla="*/ 77197 h 158971"/>
                      <a:gd name="connsiteX2" fmla="*/ 350922 w 438524"/>
                      <a:gd name="connsiteY2" fmla="*/ 144113 h 158971"/>
                      <a:gd name="connsiteX3" fmla="*/ 94497 w 438524"/>
                      <a:gd name="connsiteY3" fmla="*/ 138605 h 158971"/>
                      <a:gd name="connsiteX4" fmla="*/ 34620 w 438524"/>
                      <a:gd name="connsiteY4" fmla="*/ 58170 h 158971"/>
                      <a:gd name="connsiteX0" fmla="*/ 34620 w 438522"/>
                      <a:gd name="connsiteY0" fmla="*/ 52678 h 153479"/>
                      <a:gd name="connsiteX1" fmla="*/ 421249 w 438522"/>
                      <a:gd name="connsiteY1" fmla="*/ 71705 h 153479"/>
                      <a:gd name="connsiteX2" fmla="*/ 350922 w 438522"/>
                      <a:gd name="connsiteY2" fmla="*/ 138621 h 153479"/>
                      <a:gd name="connsiteX3" fmla="*/ 94497 w 438522"/>
                      <a:gd name="connsiteY3" fmla="*/ 133113 h 153479"/>
                      <a:gd name="connsiteX4" fmla="*/ 34620 w 438522"/>
                      <a:gd name="connsiteY4" fmla="*/ 52678 h 153479"/>
                      <a:gd name="connsiteX0" fmla="*/ 34620 w 438524"/>
                      <a:gd name="connsiteY0" fmla="*/ 52678 h 153479"/>
                      <a:gd name="connsiteX1" fmla="*/ 421249 w 438524"/>
                      <a:gd name="connsiteY1" fmla="*/ 71705 h 153479"/>
                      <a:gd name="connsiteX2" fmla="*/ 350922 w 438524"/>
                      <a:gd name="connsiteY2" fmla="*/ 138621 h 153479"/>
                      <a:gd name="connsiteX3" fmla="*/ 94497 w 438524"/>
                      <a:gd name="connsiteY3" fmla="*/ 133113 h 153479"/>
                      <a:gd name="connsiteX4" fmla="*/ 34620 w 438524"/>
                      <a:gd name="connsiteY4" fmla="*/ 52678 h 153479"/>
                      <a:gd name="connsiteX0" fmla="*/ 34620 w 438522"/>
                      <a:gd name="connsiteY0" fmla="*/ 52678 h 153479"/>
                      <a:gd name="connsiteX1" fmla="*/ 421249 w 438522"/>
                      <a:gd name="connsiteY1" fmla="*/ 71705 h 153479"/>
                      <a:gd name="connsiteX2" fmla="*/ 350922 w 438522"/>
                      <a:gd name="connsiteY2" fmla="*/ 138621 h 153479"/>
                      <a:gd name="connsiteX3" fmla="*/ 94497 w 438522"/>
                      <a:gd name="connsiteY3" fmla="*/ 133113 h 153479"/>
                      <a:gd name="connsiteX4" fmla="*/ 34620 w 438522"/>
                      <a:gd name="connsiteY4" fmla="*/ 52678 h 153479"/>
                      <a:gd name="connsiteX0" fmla="*/ 35154 w 436323"/>
                      <a:gd name="connsiteY0" fmla="*/ 54277 h 152382"/>
                      <a:gd name="connsiteX1" fmla="*/ 419048 w 436323"/>
                      <a:gd name="connsiteY1" fmla="*/ 70608 h 152382"/>
                      <a:gd name="connsiteX2" fmla="*/ 348721 w 436323"/>
                      <a:gd name="connsiteY2" fmla="*/ 137524 h 152382"/>
                      <a:gd name="connsiteX3" fmla="*/ 92296 w 436323"/>
                      <a:gd name="connsiteY3" fmla="*/ 132016 h 152382"/>
                      <a:gd name="connsiteX4" fmla="*/ 35154 w 436323"/>
                      <a:gd name="connsiteY4" fmla="*/ 54277 h 152382"/>
                      <a:gd name="connsiteX0" fmla="*/ 35154 w 436321"/>
                      <a:gd name="connsiteY0" fmla="*/ 56478 h 154583"/>
                      <a:gd name="connsiteX1" fmla="*/ 419048 w 436321"/>
                      <a:gd name="connsiteY1" fmla="*/ 72809 h 154583"/>
                      <a:gd name="connsiteX2" fmla="*/ 348721 w 436321"/>
                      <a:gd name="connsiteY2" fmla="*/ 139725 h 154583"/>
                      <a:gd name="connsiteX3" fmla="*/ 92296 w 436321"/>
                      <a:gd name="connsiteY3" fmla="*/ 134217 h 154583"/>
                      <a:gd name="connsiteX4" fmla="*/ 35154 w 436321"/>
                      <a:gd name="connsiteY4" fmla="*/ 56478 h 154583"/>
                      <a:gd name="connsiteX0" fmla="*/ 35154 w 436323"/>
                      <a:gd name="connsiteY0" fmla="*/ 60968 h 159073"/>
                      <a:gd name="connsiteX1" fmla="*/ 419048 w 436323"/>
                      <a:gd name="connsiteY1" fmla="*/ 77299 h 159073"/>
                      <a:gd name="connsiteX2" fmla="*/ 348721 w 436323"/>
                      <a:gd name="connsiteY2" fmla="*/ 144215 h 159073"/>
                      <a:gd name="connsiteX3" fmla="*/ 92296 w 436323"/>
                      <a:gd name="connsiteY3" fmla="*/ 138707 h 159073"/>
                      <a:gd name="connsiteX4" fmla="*/ 35154 w 436323"/>
                      <a:gd name="connsiteY4" fmla="*/ 60968 h 159073"/>
                      <a:gd name="connsiteX0" fmla="*/ 27802 w 428969"/>
                      <a:gd name="connsiteY0" fmla="*/ 60969 h 159074"/>
                      <a:gd name="connsiteX1" fmla="*/ 411696 w 428969"/>
                      <a:gd name="connsiteY1" fmla="*/ 77300 h 159074"/>
                      <a:gd name="connsiteX2" fmla="*/ 341369 w 428969"/>
                      <a:gd name="connsiteY2" fmla="*/ 144216 h 159074"/>
                      <a:gd name="connsiteX3" fmla="*/ 84944 w 428969"/>
                      <a:gd name="connsiteY3" fmla="*/ 138708 h 159074"/>
                      <a:gd name="connsiteX4" fmla="*/ 27802 w 428969"/>
                      <a:gd name="connsiteY4" fmla="*/ 60969 h 159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969" h="159074">
                        <a:moveTo>
                          <a:pt x="27802" y="60969"/>
                        </a:moveTo>
                        <a:cubicBezTo>
                          <a:pt x="73791" y="18889"/>
                          <a:pt x="254489" y="-59917"/>
                          <a:pt x="411696" y="77300"/>
                        </a:cubicBezTo>
                        <a:cubicBezTo>
                          <a:pt x="460347" y="120221"/>
                          <a:pt x="396400" y="189694"/>
                          <a:pt x="341369" y="144216"/>
                        </a:cubicBezTo>
                        <a:cubicBezTo>
                          <a:pt x="274963" y="76280"/>
                          <a:pt x="145827" y="80210"/>
                          <a:pt x="84944" y="138708"/>
                        </a:cubicBezTo>
                        <a:cubicBezTo>
                          <a:pt x="41707" y="189565"/>
                          <a:pt x="-44323" y="117585"/>
                          <a:pt x="27802" y="60969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5" name="Freeform 164"/>
                  <p:cNvSpPr>
                    <a:spLocks/>
                  </p:cNvSpPr>
                  <p:nvPr/>
                </p:nvSpPr>
                <p:spPr bwMode="auto">
                  <a:xfrm rot="16200000">
                    <a:off x="7143646" y="1112139"/>
                    <a:ext cx="306882" cy="341025"/>
                  </a:xfrm>
                  <a:custGeom>
                    <a:avLst/>
                    <a:gdLst>
                      <a:gd name="T0" fmla="*/ 184 w 704"/>
                      <a:gd name="T1" fmla="*/ 0 h 704"/>
                      <a:gd name="T2" fmla="*/ 251 w 704"/>
                      <a:gd name="T3" fmla="*/ 210 h 704"/>
                      <a:gd name="T4" fmla="*/ 222 w 704"/>
                      <a:gd name="T5" fmla="*/ 232 h 704"/>
                      <a:gd name="T6" fmla="*/ 189 w 704"/>
                      <a:gd name="T7" fmla="*/ 259 h 704"/>
                      <a:gd name="T8" fmla="*/ 173 w 704"/>
                      <a:gd name="T9" fmla="*/ 288 h 704"/>
                      <a:gd name="T10" fmla="*/ 182 w 704"/>
                      <a:gd name="T11" fmla="*/ 320 h 704"/>
                      <a:gd name="T12" fmla="*/ 210 w 704"/>
                      <a:gd name="T13" fmla="*/ 360 h 704"/>
                      <a:gd name="T14" fmla="*/ 242 w 704"/>
                      <a:gd name="T15" fmla="*/ 400 h 704"/>
                      <a:gd name="T16" fmla="*/ 272 w 704"/>
                      <a:gd name="T17" fmla="*/ 432 h 704"/>
                      <a:gd name="T18" fmla="*/ 304 w 704"/>
                      <a:gd name="T19" fmla="*/ 462 h 704"/>
                      <a:gd name="T20" fmla="*/ 344 w 704"/>
                      <a:gd name="T21" fmla="*/ 494 h 704"/>
                      <a:gd name="T22" fmla="*/ 384 w 704"/>
                      <a:gd name="T23" fmla="*/ 522 h 704"/>
                      <a:gd name="T24" fmla="*/ 416 w 704"/>
                      <a:gd name="T25" fmla="*/ 531 h 704"/>
                      <a:gd name="T26" fmla="*/ 445 w 704"/>
                      <a:gd name="T27" fmla="*/ 515 h 704"/>
                      <a:gd name="T28" fmla="*/ 472 w 704"/>
                      <a:gd name="T29" fmla="*/ 482 h 704"/>
                      <a:gd name="T30" fmla="*/ 494 w 704"/>
                      <a:gd name="T31" fmla="*/ 453 h 704"/>
                      <a:gd name="T32" fmla="*/ 704 w 704"/>
                      <a:gd name="T33" fmla="*/ 520 h 704"/>
                      <a:gd name="T34" fmla="*/ 701 w 704"/>
                      <a:gd name="T35" fmla="*/ 600 h 704"/>
                      <a:gd name="T36" fmla="*/ 675 w 704"/>
                      <a:gd name="T37" fmla="*/ 632 h 704"/>
                      <a:gd name="T38" fmla="*/ 634 w 704"/>
                      <a:gd name="T39" fmla="*/ 666 h 704"/>
                      <a:gd name="T40" fmla="*/ 584 w 704"/>
                      <a:gd name="T41" fmla="*/ 693 h 704"/>
                      <a:gd name="T42" fmla="*/ 536 w 704"/>
                      <a:gd name="T43" fmla="*/ 704 h 704"/>
                      <a:gd name="T44" fmla="*/ 474 w 704"/>
                      <a:gd name="T45" fmla="*/ 696 h 704"/>
                      <a:gd name="T46" fmla="*/ 392 w 704"/>
                      <a:gd name="T47" fmla="*/ 669 h 704"/>
                      <a:gd name="T48" fmla="*/ 293 w 704"/>
                      <a:gd name="T49" fmla="*/ 613 h 704"/>
                      <a:gd name="T50" fmla="*/ 184 w 704"/>
                      <a:gd name="T51" fmla="*/ 520 h 704"/>
                      <a:gd name="T52" fmla="*/ 91 w 704"/>
                      <a:gd name="T53" fmla="*/ 411 h 704"/>
                      <a:gd name="T54" fmla="*/ 35 w 704"/>
                      <a:gd name="T55" fmla="*/ 312 h 704"/>
                      <a:gd name="T56" fmla="*/ 8 w 704"/>
                      <a:gd name="T57" fmla="*/ 230 h 704"/>
                      <a:gd name="T58" fmla="*/ 0 w 704"/>
                      <a:gd name="T59" fmla="*/ 168 h 704"/>
                      <a:gd name="T60" fmla="*/ 11 w 704"/>
                      <a:gd name="T61" fmla="*/ 120 h 704"/>
                      <a:gd name="T62" fmla="*/ 38 w 704"/>
                      <a:gd name="T63" fmla="*/ 70 h 704"/>
                      <a:gd name="T64" fmla="*/ 72 w 704"/>
                      <a:gd name="T65" fmla="*/ 29 h 704"/>
                      <a:gd name="T66" fmla="*/ 104 w 704"/>
                      <a:gd name="T67" fmla="*/ 3 h 704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56 w 10000"/>
                      <a:gd name="connsiteY61" fmla="*/ 1705 h 10000"/>
                      <a:gd name="connsiteX62" fmla="*/ 313 w 10000"/>
                      <a:gd name="connsiteY62" fmla="*/ 1335 h 10000"/>
                      <a:gd name="connsiteX63" fmla="*/ 540 w 10000"/>
                      <a:gd name="connsiteY63" fmla="*/ 994 h 10000"/>
                      <a:gd name="connsiteX64" fmla="*/ 767 w 10000"/>
                      <a:gd name="connsiteY64" fmla="*/ 682 h 10000"/>
                      <a:gd name="connsiteX65" fmla="*/ 1023 w 10000"/>
                      <a:gd name="connsiteY65" fmla="*/ 412 h 10000"/>
                      <a:gd name="connsiteX66" fmla="*/ 1278 w 10000"/>
                      <a:gd name="connsiteY66" fmla="*/ 185 h 10000"/>
                      <a:gd name="connsiteX67" fmla="*/ 1662 w 10000"/>
                      <a:gd name="connsiteY67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56 w 10000"/>
                      <a:gd name="connsiteY61" fmla="*/ 1705 h 10000"/>
                      <a:gd name="connsiteX62" fmla="*/ 313 w 10000"/>
                      <a:gd name="connsiteY62" fmla="*/ 1335 h 10000"/>
                      <a:gd name="connsiteX63" fmla="*/ 540 w 10000"/>
                      <a:gd name="connsiteY63" fmla="*/ 994 h 10000"/>
                      <a:gd name="connsiteX64" fmla="*/ 767 w 10000"/>
                      <a:gd name="connsiteY64" fmla="*/ 682 h 10000"/>
                      <a:gd name="connsiteX65" fmla="*/ 1023 w 10000"/>
                      <a:gd name="connsiteY65" fmla="*/ 412 h 10000"/>
                      <a:gd name="connsiteX66" fmla="*/ 1662 w 10000"/>
                      <a:gd name="connsiteY66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56 w 10000"/>
                      <a:gd name="connsiteY61" fmla="*/ 1705 h 10000"/>
                      <a:gd name="connsiteX62" fmla="*/ 313 w 10000"/>
                      <a:gd name="connsiteY62" fmla="*/ 1335 h 10000"/>
                      <a:gd name="connsiteX63" fmla="*/ 540 w 10000"/>
                      <a:gd name="connsiteY63" fmla="*/ 994 h 10000"/>
                      <a:gd name="connsiteX64" fmla="*/ 767 w 10000"/>
                      <a:gd name="connsiteY64" fmla="*/ 682 h 10000"/>
                      <a:gd name="connsiteX65" fmla="*/ 1662 w 10000"/>
                      <a:gd name="connsiteY65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56 w 10000"/>
                      <a:gd name="connsiteY61" fmla="*/ 1705 h 10000"/>
                      <a:gd name="connsiteX62" fmla="*/ 313 w 10000"/>
                      <a:gd name="connsiteY62" fmla="*/ 1335 h 10000"/>
                      <a:gd name="connsiteX63" fmla="*/ 540 w 10000"/>
                      <a:gd name="connsiteY63" fmla="*/ 994 h 10000"/>
                      <a:gd name="connsiteX64" fmla="*/ 1662 w 10000"/>
                      <a:gd name="connsiteY64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56 w 10000"/>
                      <a:gd name="connsiteY61" fmla="*/ 1705 h 10000"/>
                      <a:gd name="connsiteX62" fmla="*/ 313 w 10000"/>
                      <a:gd name="connsiteY62" fmla="*/ 1335 h 10000"/>
                      <a:gd name="connsiteX63" fmla="*/ 1662 w 10000"/>
                      <a:gd name="connsiteY63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56 w 10000"/>
                      <a:gd name="connsiteY61" fmla="*/ 1705 h 10000"/>
                      <a:gd name="connsiteX62" fmla="*/ 1662 w 10000"/>
                      <a:gd name="connsiteY62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43 w 10000"/>
                      <a:gd name="connsiteY60" fmla="*/ 2045 h 10000"/>
                      <a:gd name="connsiteX61" fmla="*/ 1662 w 10000"/>
                      <a:gd name="connsiteY61" fmla="*/ 0 h 10000"/>
                      <a:gd name="connsiteX0" fmla="*/ 1662 w 10000"/>
                      <a:gd name="connsiteY0" fmla="*/ 0 h 10000"/>
                      <a:gd name="connsiteX1" fmla="*/ 2614 w 10000"/>
                      <a:gd name="connsiteY1" fmla="*/ 0 h 10000"/>
                      <a:gd name="connsiteX2" fmla="*/ 3636 w 10000"/>
                      <a:gd name="connsiteY2" fmla="*/ 2869 h 10000"/>
                      <a:gd name="connsiteX3" fmla="*/ 3565 w 10000"/>
                      <a:gd name="connsiteY3" fmla="*/ 2983 h 10000"/>
                      <a:gd name="connsiteX4" fmla="*/ 3409 w 10000"/>
                      <a:gd name="connsiteY4" fmla="*/ 3111 h 10000"/>
                      <a:gd name="connsiteX5" fmla="*/ 3153 w 10000"/>
                      <a:gd name="connsiteY5" fmla="*/ 3295 h 10000"/>
                      <a:gd name="connsiteX6" fmla="*/ 2912 w 10000"/>
                      <a:gd name="connsiteY6" fmla="*/ 3480 h 10000"/>
                      <a:gd name="connsiteX7" fmla="*/ 2685 w 10000"/>
                      <a:gd name="connsiteY7" fmla="*/ 3679 h 10000"/>
                      <a:gd name="connsiteX8" fmla="*/ 2500 w 10000"/>
                      <a:gd name="connsiteY8" fmla="*/ 3892 h 10000"/>
                      <a:gd name="connsiteX9" fmla="*/ 2457 w 10000"/>
                      <a:gd name="connsiteY9" fmla="*/ 4091 h 10000"/>
                      <a:gd name="connsiteX10" fmla="*/ 2472 w 10000"/>
                      <a:gd name="connsiteY10" fmla="*/ 4290 h 10000"/>
                      <a:gd name="connsiteX11" fmla="*/ 2585 w 10000"/>
                      <a:gd name="connsiteY11" fmla="*/ 4545 h 10000"/>
                      <a:gd name="connsiteX12" fmla="*/ 2770 w 10000"/>
                      <a:gd name="connsiteY12" fmla="*/ 4815 h 10000"/>
                      <a:gd name="connsiteX13" fmla="*/ 2983 w 10000"/>
                      <a:gd name="connsiteY13" fmla="*/ 5114 h 10000"/>
                      <a:gd name="connsiteX14" fmla="*/ 3210 w 10000"/>
                      <a:gd name="connsiteY14" fmla="*/ 5412 h 10000"/>
                      <a:gd name="connsiteX15" fmla="*/ 3438 w 10000"/>
                      <a:gd name="connsiteY15" fmla="*/ 5682 h 10000"/>
                      <a:gd name="connsiteX16" fmla="*/ 3665 w 10000"/>
                      <a:gd name="connsiteY16" fmla="*/ 5938 h 10000"/>
                      <a:gd name="connsiteX17" fmla="*/ 3864 w 10000"/>
                      <a:gd name="connsiteY17" fmla="*/ 6136 h 10000"/>
                      <a:gd name="connsiteX18" fmla="*/ 4063 w 10000"/>
                      <a:gd name="connsiteY18" fmla="*/ 6335 h 10000"/>
                      <a:gd name="connsiteX19" fmla="*/ 4318 w 10000"/>
                      <a:gd name="connsiteY19" fmla="*/ 6563 h 10000"/>
                      <a:gd name="connsiteX20" fmla="*/ 4588 w 10000"/>
                      <a:gd name="connsiteY20" fmla="*/ 6790 h 10000"/>
                      <a:gd name="connsiteX21" fmla="*/ 4886 w 10000"/>
                      <a:gd name="connsiteY21" fmla="*/ 7017 h 10000"/>
                      <a:gd name="connsiteX22" fmla="*/ 5185 w 10000"/>
                      <a:gd name="connsiteY22" fmla="*/ 7230 h 10000"/>
                      <a:gd name="connsiteX23" fmla="*/ 5455 w 10000"/>
                      <a:gd name="connsiteY23" fmla="*/ 7415 h 10000"/>
                      <a:gd name="connsiteX24" fmla="*/ 5710 w 10000"/>
                      <a:gd name="connsiteY24" fmla="*/ 7528 h 10000"/>
                      <a:gd name="connsiteX25" fmla="*/ 5909 w 10000"/>
                      <a:gd name="connsiteY25" fmla="*/ 7543 h 10000"/>
                      <a:gd name="connsiteX26" fmla="*/ 6108 w 10000"/>
                      <a:gd name="connsiteY26" fmla="*/ 7500 h 10000"/>
                      <a:gd name="connsiteX27" fmla="*/ 6321 w 10000"/>
                      <a:gd name="connsiteY27" fmla="*/ 7315 h 10000"/>
                      <a:gd name="connsiteX28" fmla="*/ 6520 w 10000"/>
                      <a:gd name="connsiteY28" fmla="*/ 7088 h 10000"/>
                      <a:gd name="connsiteX29" fmla="*/ 6705 w 10000"/>
                      <a:gd name="connsiteY29" fmla="*/ 6847 h 10000"/>
                      <a:gd name="connsiteX30" fmla="*/ 6889 w 10000"/>
                      <a:gd name="connsiteY30" fmla="*/ 6591 h 10000"/>
                      <a:gd name="connsiteX31" fmla="*/ 7017 w 10000"/>
                      <a:gd name="connsiteY31" fmla="*/ 6435 h 10000"/>
                      <a:gd name="connsiteX32" fmla="*/ 7131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57 w 10000"/>
                      <a:gd name="connsiteY35" fmla="*/ 8523 h 10000"/>
                      <a:gd name="connsiteX36" fmla="*/ 9815 w 10000"/>
                      <a:gd name="connsiteY36" fmla="*/ 8722 h 10000"/>
                      <a:gd name="connsiteX37" fmla="*/ 9588 w 10000"/>
                      <a:gd name="connsiteY37" fmla="*/ 8977 h 10000"/>
                      <a:gd name="connsiteX38" fmla="*/ 9318 w 10000"/>
                      <a:gd name="connsiteY38" fmla="*/ 9233 h 10000"/>
                      <a:gd name="connsiteX39" fmla="*/ 9006 w 10000"/>
                      <a:gd name="connsiteY39" fmla="*/ 9460 h 10000"/>
                      <a:gd name="connsiteX40" fmla="*/ 8665 w 10000"/>
                      <a:gd name="connsiteY40" fmla="*/ 9688 h 10000"/>
                      <a:gd name="connsiteX41" fmla="*/ 8295 w 10000"/>
                      <a:gd name="connsiteY41" fmla="*/ 9844 h 10000"/>
                      <a:gd name="connsiteX42" fmla="*/ 7955 w 10000"/>
                      <a:gd name="connsiteY42" fmla="*/ 9957 h 10000"/>
                      <a:gd name="connsiteX43" fmla="*/ 7614 w 10000"/>
                      <a:gd name="connsiteY43" fmla="*/ 10000 h 10000"/>
                      <a:gd name="connsiteX44" fmla="*/ 7230 w 10000"/>
                      <a:gd name="connsiteY44" fmla="*/ 9972 h 10000"/>
                      <a:gd name="connsiteX45" fmla="*/ 6733 w 10000"/>
                      <a:gd name="connsiteY45" fmla="*/ 9886 h 10000"/>
                      <a:gd name="connsiteX46" fmla="*/ 6179 w 10000"/>
                      <a:gd name="connsiteY46" fmla="*/ 9730 h 10000"/>
                      <a:gd name="connsiteX47" fmla="*/ 5568 w 10000"/>
                      <a:gd name="connsiteY47" fmla="*/ 9503 h 10000"/>
                      <a:gd name="connsiteX48" fmla="*/ 4886 w 10000"/>
                      <a:gd name="connsiteY48" fmla="*/ 9162 h 10000"/>
                      <a:gd name="connsiteX49" fmla="*/ 4162 w 10000"/>
                      <a:gd name="connsiteY49" fmla="*/ 8707 h 10000"/>
                      <a:gd name="connsiteX50" fmla="*/ 3409 w 10000"/>
                      <a:gd name="connsiteY50" fmla="*/ 8111 h 10000"/>
                      <a:gd name="connsiteX51" fmla="*/ 2614 w 10000"/>
                      <a:gd name="connsiteY51" fmla="*/ 7386 h 10000"/>
                      <a:gd name="connsiteX52" fmla="*/ 1889 w 10000"/>
                      <a:gd name="connsiteY52" fmla="*/ 6591 h 10000"/>
                      <a:gd name="connsiteX53" fmla="*/ 1293 w 10000"/>
                      <a:gd name="connsiteY53" fmla="*/ 5838 h 10000"/>
                      <a:gd name="connsiteX54" fmla="*/ 838 w 10000"/>
                      <a:gd name="connsiteY54" fmla="*/ 5114 h 10000"/>
                      <a:gd name="connsiteX55" fmla="*/ 497 w 10000"/>
                      <a:gd name="connsiteY55" fmla="*/ 4432 h 10000"/>
                      <a:gd name="connsiteX56" fmla="*/ 270 w 10000"/>
                      <a:gd name="connsiteY56" fmla="*/ 3821 h 10000"/>
                      <a:gd name="connsiteX57" fmla="*/ 114 w 10000"/>
                      <a:gd name="connsiteY57" fmla="*/ 3267 h 10000"/>
                      <a:gd name="connsiteX58" fmla="*/ 28 w 10000"/>
                      <a:gd name="connsiteY58" fmla="*/ 2770 h 10000"/>
                      <a:gd name="connsiteX59" fmla="*/ 0 w 10000"/>
                      <a:gd name="connsiteY59" fmla="*/ 2386 h 10000"/>
                      <a:gd name="connsiteX60" fmla="*/ 1662 w 10000"/>
                      <a:gd name="connsiteY60" fmla="*/ 0 h 10000"/>
                      <a:gd name="connsiteX0" fmla="*/ 1634 w 9972"/>
                      <a:gd name="connsiteY0" fmla="*/ 0 h 10000"/>
                      <a:gd name="connsiteX1" fmla="*/ 2586 w 9972"/>
                      <a:gd name="connsiteY1" fmla="*/ 0 h 10000"/>
                      <a:gd name="connsiteX2" fmla="*/ 3608 w 9972"/>
                      <a:gd name="connsiteY2" fmla="*/ 2869 h 10000"/>
                      <a:gd name="connsiteX3" fmla="*/ 3537 w 9972"/>
                      <a:gd name="connsiteY3" fmla="*/ 2983 h 10000"/>
                      <a:gd name="connsiteX4" fmla="*/ 3381 w 9972"/>
                      <a:gd name="connsiteY4" fmla="*/ 3111 h 10000"/>
                      <a:gd name="connsiteX5" fmla="*/ 3125 w 9972"/>
                      <a:gd name="connsiteY5" fmla="*/ 3295 h 10000"/>
                      <a:gd name="connsiteX6" fmla="*/ 2884 w 9972"/>
                      <a:gd name="connsiteY6" fmla="*/ 3480 h 10000"/>
                      <a:gd name="connsiteX7" fmla="*/ 2657 w 9972"/>
                      <a:gd name="connsiteY7" fmla="*/ 3679 h 10000"/>
                      <a:gd name="connsiteX8" fmla="*/ 2472 w 9972"/>
                      <a:gd name="connsiteY8" fmla="*/ 3892 h 10000"/>
                      <a:gd name="connsiteX9" fmla="*/ 2429 w 9972"/>
                      <a:gd name="connsiteY9" fmla="*/ 4091 h 10000"/>
                      <a:gd name="connsiteX10" fmla="*/ 2444 w 9972"/>
                      <a:gd name="connsiteY10" fmla="*/ 4290 h 10000"/>
                      <a:gd name="connsiteX11" fmla="*/ 2557 w 9972"/>
                      <a:gd name="connsiteY11" fmla="*/ 4545 h 10000"/>
                      <a:gd name="connsiteX12" fmla="*/ 2742 w 9972"/>
                      <a:gd name="connsiteY12" fmla="*/ 4815 h 10000"/>
                      <a:gd name="connsiteX13" fmla="*/ 2955 w 9972"/>
                      <a:gd name="connsiteY13" fmla="*/ 5114 h 10000"/>
                      <a:gd name="connsiteX14" fmla="*/ 3182 w 9972"/>
                      <a:gd name="connsiteY14" fmla="*/ 5412 h 10000"/>
                      <a:gd name="connsiteX15" fmla="*/ 3410 w 9972"/>
                      <a:gd name="connsiteY15" fmla="*/ 5682 h 10000"/>
                      <a:gd name="connsiteX16" fmla="*/ 3637 w 9972"/>
                      <a:gd name="connsiteY16" fmla="*/ 5938 h 10000"/>
                      <a:gd name="connsiteX17" fmla="*/ 3836 w 9972"/>
                      <a:gd name="connsiteY17" fmla="*/ 6136 h 10000"/>
                      <a:gd name="connsiteX18" fmla="*/ 4035 w 9972"/>
                      <a:gd name="connsiteY18" fmla="*/ 6335 h 10000"/>
                      <a:gd name="connsiteX19" fmla="*/ 4290 w 9972"/>
                      <a:gd name="connsiteY19" fmla="*/ 6563 h 10000"/>
                      <a:gd name="connsiteX20" fmla="*/ 4560 w 9972"/>
                      <a:gd name="connsiteY20" fmla="*/ 6790 h 10000"/>
                      <a:gd name="connsiteX21" fmla="*/ 4858 w 9972"/>
                      <a:gd name="connsiteY21" fmla="*/ 7017 h 10000"/>
                      <a:gd name="connsiteX22" fmla="*/ 5157 w 9972"/>
                      <a:gd name="connsiteY22" fmla="*/ 7230 h 10000"/>
                      <a:gd name="connsiteX23" fmla="*/ 5427 w 9972"/>
                      <a:gd name="connsiteY23" fmla="*/ 7415 h 10000"/>
                      <a:gd name="connsiteX24" fmla="*/ 5682 w 9972"/>
                      <a:gd name="connsiteY24" fmla="*/ 7528 h 10000"/>
                      <a:gd name="connsiteX25" fmla="*/ 5881 w 9972"/>
                      <a:gd name="connsiteY25" fmla="*/ 7543 h 10000"/>
                      <a:gd name="connsiteX26" fmla="*/ 6080 w 9972"/>
                      <a:gd name="connsiteY26" fmla="*/ 7500 h 10000"/>
                      <a:gd name="connsiteX27" fmla="*/ 6293 w 9972"/>
                      <a:gd name="connsiteY27" fmla="*/ 7315 h 10000"/>
                      <a:gd name="connsiteX28" fmla="*/ 6492 w 9972"/>
                      <a:gd name="connsiteY28" fmla="*/ 7088 h 10000"/>
                      <a:gd name="connsiteX29" fmla="*/ 6677 w 9972"/>
                      <a:gd name="connsiteY29" fmla="*/ 6847 h 10000"/>
                      <a:gd name="connsiteX30" fmla="*/ 6861 w 9972"/>
                      <a:gd name="connsiteY30" fmla="*/ 6591 h 10000"/>
                      <a:gd name="connsiteX31" fmla="*/ 6989 w 9972"/>
                      <a:gd name="connsiteY31" fmla="*/ 6435 h 10000"/>
                      <a:gd name="connsiteX32" fmla="*/ 7103 w 9972"/>
                      <a:gd name="connsiteY32" fmla="*/ 6364 h 10000"/>
                      <a:gd name="connsiteX33" fmla="*/ 9972 w 9972"/>
                      <a:gd name="connsiteY33" fmla="*/ 7386 h 10000"/>
                      <a:gd name="connsiteX34" fmla="*/ 9972 w 9972"/>
                      <a:gd name="connsiteY34" fmla="*/ 8338 h 10000"/>
                      <a:gd name="connsiteX35" fmla="*/ 9929 w 9972"/>
                      <a:gd name="connsiteY35" fmla="*/ 8523 h 10000"/>
                      <a:gd name="connsiteX36" fmla="*/ 9787 w 9972"/>
                      <a:gd name="connsiteY36" fmla="*/ 8722 h 10000"/>
                      <a:gd name="connsiteX37" fmla="*/ 9560 w 9972"/>
                      <a:gd name="connsiteY37" fmla="*/ 8977 h 10000"/>
                      <a:gd name="connsiteX38" fmla="*/ 9290 w 9972"/>
                      <a:gd name="connsiteY38" fmla="*/ 9233 h 10000"/>
                      <a:gd name="connsiteX39" fmla="*/ 8978 w 9972"/>
                      <a:gd name="connsiteY39" fmla="*/ 9460 h 10000"/>
                      <a:gd name="connsiteX40" fmla="*/ 8637 w 9972"/>
                      <a:gd name="connsiteY40" fmla="*/ 9688 h 10000"/>
                      <a:gd name="connsiteX41" fmla="*/ 8267 w 9972"/>
                      <a:gd name="connsiteY41" fmla="*/ 9844 h 10000"/>
                      <a:gd name="connsiteX42" fmla="*/ 7927 w 9972"/>
                      <a:gd name="connsiteY42" fmla="*/ 9957 h 10000"/>
                      <a:gd name="connsiteX43" fmla="*/ 7586 w 9972"/>
                      <a:gd name="connsiteY43" fmla="*/ 10000 h 10000"/>
                      <a:gd name="connsiteX44" fmla="*/ 7202 w 9972"/>
                      <a:gd name="connsiteY44" fmla="*/ 9972 h 10000"/>
                      <a:gd name="connsiteX45" fmla="*/ 6705 w 9972"/>
                      <a:gd name="connsiteY45" fmla="*/ 9886 h 10000"/>
                      <a:gd name="connsiteX46" fmla="*/ 6151 w 9972"/>
                      <a:gd name="connsiteY46" fmla="*/ 9730 h 10000"/>
                      <a:gd name="connsiteX47" fmla="*/ 5540 w 9972"/>
                      <a:gd name="connsiteY47" fmla="*/ 9503 h 10000"/>
                      <a:gd name="connsiteX48" fmla="*/ 4858 w 9972"/>
                      <a:gd name="connsiteY48" fmla="*/ 9162 h 10000"/>
                      <a:gd name="connsiteX49" fmla="*/ 4134 w 9972"/>
                      <a:gd name="connsiteY49" fmla="*/ 8707 h 10000"/>
                      <a:gd name="connsiteX50" fmla="*/ 3381 w 9972"/>
                      <a:gd name="connsiteY50" fmla="*/ 8111 h 10000"/>
                      <a:gd name="connsiteX51" fmla="*/ 2586 w 9972"/>
                      <a:gd name="connsiteY51" fmla="*/ 7386 h 10000"/>
                      <a:gd name="connsiteX52" fmla="*/ 1861 w 9972"/>
                      <a:gd name="connsiteY52" fmla="*/ 6591 h 10000"/>
                      <a:gd name="connsiteX53" fmla="*/ 1265 w 9972"/>
                      <a:gd name="connsiteY53" fmla="*/ 5838 h 10000"/>
                      <a:gd name="connsiteX54" fmla="*/ 810 w 9972"/>
                      <a:gd name="connsiteY54" fmla="*/ 5114 h 10000"/>
                      <a:gd name="connsiteX55" fmla="*/ 469 w 9972"/>
                      <a:gd name="connsiteY55" fmla="*/ 4432 h 10000"/>
                      <a:gd name="connsiteX56" fmla="*/ 242 w 9972"/>
                      <a:gd name="connsiteY56" fmla="*/ 3821 h 10000"/>
                      <a:gd name="connsiteX57" fmla="*/ 86 w 9972"/>
                      <a:gd name="connsiteY57" fmla="*/ 3267 h 10000"/>
                      <a:gd name="connsiteX58" fmla="*/ 0 w 9972"/>
                      <a:gd name="connsiteY58" fmla="*/ 2770 h 10000"/>
                      <a:gd name="connsiteX59" fmla="*/ 1634 w 9972"/>
                      <a:gd name="connsiteY59" fmla="*/ 0 h 10000"/>
                      <a:gd name="connsiteX0" fmla="*/ 1553 w 9914"/>
                      <a:gd name="connsiteY0" fmla="*/ 0 h 10000"/>
                      <a:gd name="connsiteX1" fmla="*/ 2507 w 9914"/>
                      <a:gd name="connsiteY1" fmla="*/ 0 h 10000"/>
                      <a:gd name="connsiteX2" fmla="*/ 3532 w 9914"/>
                      <a:gd name="connsiteY2" fmla="*/ 2869 h 10000"/>
                      <a:gd name="connsiteX3" fmla="*/ 3461 w 9914"/>
                      <a:gd name="connsiteY3" fmla="*/ 2983 h 10000"/>
                      <a:gd name="connsiteX4" fmla="*/ 3304 w 9914"/>
                      <a:gd name="connsiteY4" fmla="*/ 3111 h 10000"/>
                      <a:gd name="connsiteX5" fmla="*/ 3048 w 9914"/>
                      <a:gd name="connsiteY5" fmla="*/ 3295 h 10000"/>
                      <a:gd name="connsiteX6" fmla="*/ 2806 w 9914"/>
                      <a:gd name="connsiteY6" fmla="*/ 3480 h 10000"/>
                      <a:gd name="connsiteX7" fmla="*/ 2578 w 9914"/>
                      <a:gd name="connsiteY7" fmla="*/ 3679 h 10000"/>
                      <a:gd name="connsiteX8" fmla="*/ 2393 w 9914"/>
                      <a:gd name="connsiteY8" fmla="*/ 3892 h 10000"/>
                      <a:gd name="connsiteX9" fmla="*/ 2350 w 9914"/>
                      <a:gd name="connsiteY9" fmla="*/ 4091 h 10000"/>
                      <a:gd name="connsiteX10" fmla="*/ 2365 w 9914"/>
                      <a:gd name="connsiteY10" fmla="*/ 4290 h 10000"/>
                      <a:gd name="connsiteX11" fmla="*/ 2478 w 9914"/>
                      <a:gd name="connsiteY11" fmla="*/ 4545 h 10000"/>
                      <a:gd name="connsiteX12" fmla="*/ 2664 w 9914"/>
                      <a:gd name="connsiteY12" fmla="*/ 4815 h 10000"/>
                      <a:gd name="connsiteX13" fmla="*/ 2877 w 9914"/>
                      <a:gd name="connsiteY13" fmla="*/ 5114 h 10000"/>
                      <a:gd name="connsiteX14" fmla="*/ 3105 w 9914"/>
                      <a:gd name="connsiteY14" fmla="*/ 5412 h 10000"/>
                      <a:gd name="connsiteX15" fmla="*/ 3334 w 9914"/>
                      <a:gd name="connsiteY15" fmla="*/ 5682 h 10000"/>
                      <a:gd name="connsiteX16" fmla="*/ 3561 w 9914"/>
                      <a:gd name="connsiteY16" fmla="*/ 5938 h 10000"/>
                      <a:gd name="connsiteX17" fmla="*/ 3761 w 9914"/>
                      <a:gd name="connsiteY17" fmla="*/ 6136 h 10000"/>
                      <a:gd name="connsiteX18" fmla="*/ 3960 w 9914"/>
                      <a:gd name="connsiteY18" fmla="*/ 6335 h 10000"/>
                      <a:gd name="connsiteX19" fmla="*/ 4216 w 9914"/>
                      <a:gd name="connsiteY19" fmla="*/ 6563 h 10000"/>
                      <a:gd name="connsiteX20" fmla="*/ 4487 w 9914"/>
                      <a:gd name="connsiteY20" fmla="*/ 6790 h 10000"/>
                      <a:gd name="connsiteX21" fmla="*/ 4786 w 9914"/>
                      <a:gd name="connsiteY21" fmla="*/ 7017 h 10000"/>
                      <a:gd name="connsiteX22" fmla="*/ 5085 w 9914"/>
                      <a:gd name="connsiteY22" fmla="*/ 7230 h 10000"/>
                      <a:gd name="connsiteX23" fmla="*/ 5356 w 9914"/>
                      <a:gd name="connsiteY23" fmla="*/ 7415 h 10000"/>
                      <a:gd name="connsiteX24" fmla="*/ 5612 w 9914"/>
                      <a:gd name="connsiteY24" fmla="*/ 7528 h 10000"/>
                      <a:gd name="connsiteX25" fmla="*/ 5812 w 9914"/>
                      <a:gd name="connsiteY25" fmla="*/ 7543 h 10000"/>
                      <a:gd name="connsiteX26" fmla="*/ 6011 w 9914"/>
                      <a:gd name="connsiteY26" fmla="*/ 7500 h 10000"/>
                      <a:gd name="connsiteX27" fmla="*/ 6225 w 9914"/>
                      <a:gd name="connsiteY27" fmla="*/ 7315 h 10000"/>
                      <a:gd name="connsiteX28" fmla="*/ 6424 w 9914"/>
                      <a:gd name="connsiteY28" fmla="*/ 7088 h 10000"/>
                      <a:gd name="connsiteX29" fmla="*/ 6610 w 9914"/>
                      <a:gd name="connsiteY29" fmla="*/ 6847 h 10000"/>
                      <a:gd name="connsiteX30" fmla="*/ 6794 w 9914"/>
                      <a:gd name="connsiteY30" fmla="*/ 6591 h 10000"/>
                      <a:gd name="connsiteX31" fmla="*/ 6923 w 9914"/>
                      <a:gd name="connsiteY31" fmla="*/ 6435 h 10000"/>
                      <a:gd name="connsiteX32" fmla="*/ 7037 w 9914"/>
                      <a:gd name="connsiteY32" fmla="*/ 6364 h 10000"/>
                      <a:gd name="connsiteX33" fmla="*/ 9914 w 9914"/>
                      <a:gd name="connsiteY33" fmla="*/ 7386 h 10000"/>
                      <a:gd name="connsiteX34" fmla="*/ 9914 w 9914"/>
                      <a:gd name="connsiteY34" fmla="*/ 8338 h 10000"/>
                      <a:gd name="connsiteX35" fmla="*/ 9871 w 9914"/>
                      <a:gd name="connsiteY35" fmla="*/ 8523 h 10000"/>
                      <a:gd name="connsiteX36" fmla="*/ 9728 w 9914"/>
                      <a:gd name="connsiteY36" fmla="*/ 8722 h 10000"/>
                      <a:gd name="connsiteX37" fmla="*/ 9501 w 9914"/>
                      <a:gd name="connsiteY37" fmla="*/ 8977 h 10000"/>
                      <a:gd name="connsiteX38" fmla="*/ 9230 w 9914"/>
                      <a:gd name="connsiteY38" fmla="*/ 9233 h 10000"/>
                      <a:gd name="connsiteX39" fmla="*/ 8917 w 9914"/>
                      <a:gd name="connsiteY39" fmla="*/ 9460 h 10000"/>
                      <a:gd name="connsiteX40" fmla="*/ 8575 w 9914"/>
                      <a:gd name="connsiteY40" fmla="*/ 9688 h 10000"/>
                      <a:gd name="connsiteX41" fmla="*/ 8204 w 9914"/>
                      <a:gd name="connsiteY41" fmla="*/ 9844 h 10000"/>
                      <a:gd name="connsiteX42" fmla="*/ 7863 w 9914"/>
                      <a:gd name="connsiteY42" fmla="*/ 9957 h 10000"/>
                      <a:gd name="connsiteX43" fmla="*/ 7521 w 9914"/>
                      <a:gd name="connsiteY43" fmla="*/ 10000 h 10000"/>
                      <a:gd name="connsiteX44" fmla="*/ 7136 w 9914"/>
                      <a:gd name="connsiteY44" fmla="*/ 9972 h 10000"/>
                      <a:gd name="connsiteX45" fmla="*/ 6638 w 9914"/>
                      <a:gd name="connsiteY45" fmla="*/ 9886 h 10000"/>
                      <a:gd name="connsiteX46" fmla="*/ 6082 w 9914"/>
                      <a:gd name="connsiteY46" fmla="*/ 9730 h 10000"/>
                      <a:gd name="connsiteX47" fmla="*/ 5470 w 9914"/>
                      <a:gd name="connsiteY47" fmla="*/ 9503 h 10000"/>
                      <a:gd name="connsiteX48" fmla="*/ 4786 w 9914"/>
                      <a:gd name="connsiteY48" fmla="*/ 9162 h 10000"/>
                      <a:gd name="connsiteX49" fmla="*/ 4060 w 9914"/>
                      <a:gd name="connsiteY49" fmla="*/ 8707 h 10000"/>
                      <a:gd name="connsiteX50" fmla="*/ 3304 w 9914"/>
                      <a:gd name="connsiteY50" fmla="*/ 8111 h 10000"/>
                      <a:gd name="connsiteX51" fmla="*/ 2507 w 9914"/>
                      <a:gd name="connsiteY51" fmla="*/ 7386 h 10000"/>
                      <a:gd name="connsiteX52" fmla="*/ 1780 w 9914"/>
                      <a:gd name="connsiteY52" fmla="*/ 6591 h 10000"/>
                      <a:gd name="connsiteX53" fmla="*/ 1183 w 9914"/>
                      <a:gd name="connsiteY53" fmla="*/ 5838 h 10000"/>
                      <a:gd name="connsiteX54" fmla="*/ 726 w 9914"/>
                      <a:gd name="connsiteY54" fmla="*/ 5114 h 10000"/>
                      <a:gd name="connsiteX55" fmla="*/ 384 w 9914"/>
                      <a:gd name="connsiteY55" fmla="*/ 4432 h 10000"/>
                      <a:gd name="connsiteX56" fmla="*/ 157 w 9914"/>
                      <a:gd name="connsiteY56" fmla="*/ 3821 h 10000"/>
                      <a:gd name="connsiteX57" fmla="*/ 0 w 9914"/>
                      <a:gd name="connsiteY57" fmla="*/ 3267 h 10000"/>
                      <a:gd name="connsiteX58" fmla="*/ 1553 w 9914"/>
                      <a:gd name="connsiteY58" fmla="*/ 0 h 10000"/>
                      <a:gd name="connsiteX0" fmla="*/ 1408 w 9842"/>
                      <a:gd name="connsiteY0" fmla="*/ 0 h 10000"/>
                      <a:gd name="connsiteX1" fmla="*/ 2371 w 9842"/>
                      <a:gd name="connsiteY1" fmla="*/ 0 h 10000"/>
                      <a:gd name="connsiteX2" fmla="*/ 3405 w 9842"/>
                      <a:gd name="connsiteY2" fmla="*/ 2869 h 10000"/>
                      <a:gd name="connsiteX3" fmla="*/ 3333 w 9842"/>
                      <a:gd name="connsiteY3" fmla="*/ 2983 h 10000"/>
                      <a:gd name="connsiteX4" fmla="*/ 3175 w 9842"/>
                      <a:gd name="connsiteY4" fmla="*/ 3111 h 10000"/>
                      <a:gd name="connsiteX5" fmla="*/ 2916 w 9842"/>
                      <a:gd name="connsiteY5" fmla="*/ 3295 h 10000"/>
                      <a:gd name="connsiteX6" fmla="*/ 2672 w 9842"/>
                      <a:gd name="connsiteY6" fmla="*/ 3480 h 10000"/>
                      <a:gd name="connsiteX7" fmla="*/ 2442 w 9842"/>
                      <a:gd name="connsiteY7" fmla="*/ 3679 h 10000"/>
                      <a:gd name="connsiteX8" fmla="*/ 2256 w 9842"/>
                      <a:gd name="connsiteY8" fmla="*/ 3892 h 10000"/>
                      <a:gd name="connsiteX9" fmla="*/ 2212 w 9842"/>
                      <a:gd name="connsiteY9" fmla="*/ 4091 h 10000"/>
                      <a:gd name="connsiteX10" fmla="*/ 2228 w 9842"/>
                      <a:gd name="connsiteY10" fmla="*/ 4290 h 10000"/>
                      <a:gd name="connsiteX11" fmla="*/ 2341 w 9842"/>
                      <a:gd name="connsiteY11" fmla="*/ 4545 h 10000"/>
                      <a:gd name="connsiteX12" fmla="*/ 2529 w 9842"/>
                      <a:gd name="connsiteY12" fmla="*/ 4815 h 10000"/>
                      <a:gd name="connsiteX13" fmla="*/ 2744 w 9842"/>
                      <a:gd name="connsiteY13" fmla="*/ 5114 h 10000"/>
                      <a:gd name="connsiteX14" fmla="*/ 2974 w 9842"/>
                      <a:gd name="connsiteY14" fmla="*/ 5412 h 10000"/>
                      <a:gd name="connsiteX15" fmla="*/ 3205 w 9842"/>
                      <a:gd name="connsiteY15" fmla="*/ 5682 h 10000"/>
                      <a:gd name="connsiteX16" fmla="*/ 3434 w 9842"/>
                      <a:gd name="connsiteY16" fmla="*/ 5938 h 10000"/>
                      <a:gd name="connsiteX17" fmla="*/ 3636 w 9842"/>
                      <a:gd name="connsiteY17" fmla="*/ 6136 h 10000"/>
                      <a:gd name="connsiteX18" fmla="*/ 3836 w 9842"/>
                      <a:gd name="connsiteY18" fmla="*/ 6335 h 10000"/>
                      <a:gd name="connsiteX19" fmla="*/ 4095 w 9842"/>
                      <a:gd name="connsiteY19" fmla="*/ 6563 h 10000"/>
                      <a:gd name="connsiteX20" fmla="*/ 4368 w 9842"/>
                      <a:gd name="connsiteY20" fmla="*/ 6790 h 10000"/>
                      <a:gd name="connsiteX21" fmla="*/ 4670 w 9842"/>
                      <a:gd name="connsiteY21" fmla="*/ 7017 h 10000"/>
                      <a:gd name="connsiteX22" fmla="*/ 4971 w 9842"/>
                      <a:gd name="connsiteY22" fmla="*/ 7230 h 10000"/>
                      <a:gd name="connsiteX23" fmla="*/ 5244 w 9842"/>
                      <a:gd name="connsiteY23" fmla="*/ 7415 h 10000"/>
                      <a:gd name="connsiteX24" fmla="*/ 5503 w 9842"/>
                      <a:gd name="connsiteY24" fmla="*/ 7528 h 10000"/>
                      <a:gd name="connsiteX25" fmla="*/ 5704 w 9842"/>
                      <a:gd name="connsiteY25" fmla="*/ 7543 h 10000"/>
                      <a:gd name="connsiteX26" fmla="*/ 5905 w 9842"/>
                      <a:gd name="connsiteY26" fmla="*/ 7500 h 10000"/>
                      <a:gd name="connsiteX27" fmla="*/ 6121 w 9842"/>
                      <a:gd name="connsiteY27" fmla="*/ 7315 h 10000"/>
                      <a:gd name="connsiteX28" fmla="*/ 6322 w 9842"/>
                      <a:gd name="connsiteY28" fmla="*/ 7088 h 10000"/>
                      <a:gd name="connsiteX29" fmla="*/ 6509 w 9842"/>
                      <a:gd name="connsiteY29" fmla="*/ 6847 h 10000"/>
                      <a:gd name="connsiteX30" fmla="*/ 6695 w 9842"/>
                      <a:gd name="connsiteY30" fmla="*/ 6591 h 10000"/>
                      <a:gd name="connsiteX31" fmla="*/ 6825 w 9842"/>
                      <a:gd name="connsiteY31" fmla="*/ 6435 h 10000"/>
                      <a:gd name="connsiteX32" fmla="*/ 6940 w 9842"/>
                      <a:gd name="connsiteY32" fmla="*/ 6364 h 10000"/>
                      <a:gd name="connsiteX33" fmla="*/ 9842 w 9842"/>
                      <a:gd name="connsiteY33" fmla="*/ 7386 h 10000"/>
                      <a:gd name="connsiteX34" fmla="*/ 9842 w 9842"/>
                      <a:gd name="connsiteY34" fmla="*/ 8338 h 10000"/>
                      <a:gd name="connsiteX35" fmla="*/ 9799 w 9842"/>
                      <a:gd name="connsiteY35" fmla="*/ 8523 h 10000"/>
                      <a:gd name="connsiteX36" fmla="*/ 9654 w 9842"/>
                      <a:gd name="connsiteY36" fmla="*/ 8722 h 10000"/>
                      <a:gd name="connsiteX37" fmla="*/ 9425 w 9842"/>
                      <a:gd name="connsiteY37" fmla="*/ 8977 h 10000"/>
                      <a:gd name="connsiteX38" fmla="*/ 9152 w 9842"/>
                      <a:gd name="connsiteY38" fmla="*/ 9233 h 10000"/>
                      <a:gd name="connsiteX39" fmla="*/ 8836 w 9842"/>
                      <a:gd name="connsiteY39" fmla="*/ 9460 h 10000"/>
                      <a:gd name="connsiteX40" fmla="*/ 8491 w 9842"/>
                      <a:gd name="connsiteY40" fmla="*/ 9688 h 10000"/>
                      <a:gd name="connsiteX41" fmla="*/ 8117 w 9842"/>
                      <a:gd name="connsiteY41" fmla="*/ 9844 h 10000"/>
                      <a:gd name="connsiteX42" fmla="*/ 7773 w 9842"/>
                      <a:gd name="connsiteY42" fmla="*/ 9957 h 10000"/>
                      <a:gd name="connsiteX43" fmla="*/ 7428 w 9842"/>
                      <a:gd name="connsiteY43" fmla="*/ 10000 h 10000"/>
                      <a:gd name="connsiteX44" fmla="*/ 7040 w 9842"/>
                      <a:gd name="connsiteY44" fmla="*/ 9972 h 10000"/>
                      <a:gd name="connsiteX45" fmla="*/ 6538 w 9842"/>
                      <a:gd name="connsiteY45" fmla="*/ 9886 h 10000"/>
                      <a:gd name="connsiteX46" fmla="*/ 5977 w 9842"/>
                      <a:gd name="connsiteY46" fmla="*/ 9730 h 10000"/>
                      <a:gd name="connsiteX47" fmla="*/ 5359 w 9842"/>
                      <a:gd name="connsiteY47" fmla="*/ 9503 h 10000"/>
                      <a:gd name="connsiteX48" fmla="*/ 4670 w 9842"/>
                      <a:gd name="connsiteY48" fmla="*/ 9162 h 10000"/>
                      <a:gd name="connsiteX49" fmla="*/ 3937 w 9842"/>
                      <a:gd name="connsiteY49" fmla="*/ 8707 h 10000"/>
                      <a:gd name="connsiteX50" fmla="*/ 3175 w 9842"/>
                      <a:gd name="connsiteY50" fmla="*/ 8111 h 10000"/>
                      <a:gd name="connsiteX51" fmla="*/ 2371 w 9842"/>
                      <a:gd name="connsiteY51" fmla="*/ 7386 h 10000"/>
                      <a:gd name="connsiteX52" fmla="*/ 1637 w 9842"/>
                      <a:gd name="connsiteY52" fmla="*/ 6591 h 10000"/>
                      <a:gd name="connsiteX53" fmla="*/ 1035 w 9842"/>
                      <a:gd name="connsiteY53" fmla="*/ 5838 h 10000"/>
                      <a:gd name="connsiteX54" fmla="*/ 574 w 9842"/>
                      <a:gd name="connsiteY54" fmla="*/ 5114 h 10000"/>
                      <a:gd name="connsiteX55" fmla="*/ 229 w 9842"/>
                      <a:gd name="connsiteY55" fmla="*/ 4432 h 10000"/>
                      <a:gd name="connsiteX56" fmla="*/ 0 w 9842"/>
                      <a:gd name="connsiteY56" fmla="*/ 3821 h 10000"/>
                      <a:gd name="connsiteX57" fmla="*/ 1408 w 9842"/>
                      <a:gd name="connsiteY57" fmla="*/ 0 h 10000"/>
                      <a:gd name="connsiteX0" fmla="*/ 1198 w 9767"/>
                      <a:gd name="connsiteY0" fmla="*/ 0 h 10000"/>
                      <a:gd name="connsiteX1" fmla="*/ 2176 w 9767"/>
                      <a:gd name="connsiteY1" fmla="*/ 0 h 10000"/>
                      <a:gd name="connsiteX2" fmla="*/ 3227 w 9767"/>
                      <a:gd name="connsiteY2" fmla="*/ 2869 h 10000"/>
                      <a:gd name="connsiteX3" fmla="*/ 3154 w 9767"/>
                      <a:gd name="connsiteY3" fmla="*/ 2983 h 10000"/>
                      <a:gd name="connsiteX4" fmla="*/ 2993 w 9767"/>
                      <a:gd name="connsiteY4" fmla="*/ 3111 h 10000"/>
                      <a:gd name="connsiteX5" fmla="*/ 2730 w 9767"/>
                      <a:gd name="connsiteY5" fmla="*/ 3295 h 10000"/>
                      <a:gd name="connsiteX6" fmla="*/ 2482 w 9767"/>
                      <a:gd name="connsiteY6" fmla="*/ 3480 h 10000"/>
                      <a:gd name="connsiteX7" fmla="*/ 2248 w 9767"/>
                      <a:gd name="connsiteY7" fmla="*/ 3679 h 10000"/>
                      <a:gd name="connsiteX8" fmla="*/ 2059 w 9767"/>
                      <a:gd name="connsiteY8" fmla="*/ 3892 h 10000"/>
                      <a:gd name="connsiteX9" fmla="*/ 2015 w 9767"/>
                      <a:gd name="connsiteY9" fmla="*/ 4091 h 10000"/>
                      <a:gd name="connsiteX10" fmla="*/ 2031 w 9767"/>
                      <a:gd name="connsiteY10" fmla="*/ 4290 h 10000"/>
                      <a:gd name="connsiteX11" fmla="*/ 2146 w 9767"/>
                      <a:gd name="connsiteY11" fmla="*/ 4545 h 10000"/>
                      <a:gd name="connsiteX12" fmla="*/ 2337 w 9767"/>
                      <a:gd name="connsiteY12" fmla="*/ 4815 h 10000"/>
                      <a:gd name="connsiteX13" fmla="*/ 2555 w 9767"/>
                      <a:gd name="connsiteY13" fmla="*/ 5114 h 10000"/>
                      <a:gd name="connsiteX14" fmla="*/ 2789 w 9767"/>
                      <a:gd name="connsiteY14" fmla="*/ 5412 h 10000"/>
                      <a:gd name="connsiteX15" fmla="*/ 3023 w 9767"/>
                      <a:gd name="connsiteY15" fmla="*/ 5682 h 10000"/>
                      <a:gd name="connsiteX16" fmla="*/ 3256 w 9767"/>
                      <a:gd name="connsiteY16" fmla="*/ 5938 h 10000"/>
                      <a:gd name="connsiteX17" fmla="*/ 3461 w 9767"/>
                      <a:gd name="connsiteY17" fmla="*/ 6136 h 10000"/>
                      <a:gd name="connsiteX18" fmla="*/ 3665 w 9767"/>
                      <a:gd name="connsiteY18" fmla="*/ 6335 h 10000"/>
                      <a:gd name="connsiteX19" fmla="*/ 3928 w 9767"/>
                      <a:gd name="connsiteY19" fmla="*/ 6563 h 10000"/>
                      <a:gd name="connsiteX20" fmla="*/ 4205 w 9767"/>
                      <a:gd name="connsiteY20" fmla="*/ 6790 h 10000"/>
                      <a:gd name="connsiteX21" fmla="*/ 4512 w 9767"/>
                      <a:gd name="connsiteY21" fmla="*/ 7017 h 10000"/>
                      <a:gd name="connsiteX22" fmla="*/ 4818 w 9767"/>
                      <a:gd name="connsiteY22" fmla="*/ 7230 h 10000"/>
                      <a:gd name="connsiteX23" fmla="*/ 5095 w 9767"/>
                      <a:gd name="connsiteY23" fmla="*/ 7415 h 10000"/>
                      <a:gd name="connsiteX24" fmla="*/ 5358 w 9767"/>
                      <a:gd name="connsiteY24" fmla="*/ 7528 h 10000"/>
                      <a:gd name="connsiteX25" fmla="*/ 5563 w 9767"/>
                      <a:gd name="connsiteY25" fmla="*/ 7543 h 10000"/>
                      <a:gd name="connsiteX26" fmla="*/ 5767 w 9767"/>
                      <a:gd name="connsiteY26" fmla="*/ 7500 h 10000"/>
                      <a:gd name="connsiteX27" fmla="*/ 5986 w 9767"/>
                      <a:gd name="connsiteY27" fmla="*/ 7315 h 10000"/>
                      <a:gd name="connsiteX28" fmla="*/ 6190 w 9767"/>
                      <a:gd name="connsiteY28" fmla="*/ 7088 h 10000"/>
                      <a:gd name="connsiteX29" fmla="*/ 6380 w 9767"/>
                      <a:gd name="connsiteY29" fmla="*/ 6847 h 10000"/>
                      <a:gd name="connsiteX30" fmla="*/ 6569 w 9767"/>
                      <a:gd name="connsiteY30" fmla="*/ 6591 h 10000"/>
                      <a:gd name="connsiteX31" fmla="*/ 6702 w 9767"/>
                      <a:gd name="connsiteY31" fmla="*/ 6435 h 10000"/>
                      <a:gd name="connsiteX32" fmla="*/ 6818 w 9767"/>
                      <a:gd name="connsiteY32" fmla="*/ 6364 h 10000"/>
                      <a:gd name="connsiteX33" fmla="*/ 9767 w 9767"/>
                      <a:gd name="connsiteY33" fmla="*/ 7386 h 10000"/>
                      <a:gd name="connsiteX34" fmla="*/ 9767 w 9767"/>
                      <a:gd name="connsiteY34" fmla="*/ 8338 h 10000"/>
                      <a:gd name="connsiteX35" fmla="*/ 9723 w 9767"/>
                      <a:gd name="connsiteY35" fmla="*/ 8523 h 10000"/>
                      <a:gd name="connsiteX36" fmla="*/ 9576 w 9767"/>
                      <a:gd name="connsiteY36" fmla="*/ 8722 h 10000"/>
                      <a:gd name="connsiteX37" fmla="*/ 9343 w 9767"/>
                      <a:gd name="connsiteY37" fmla="*/ 8977 h 10000"/>
                      <a:gd name="connsiteX38" fmla="*/ 9066 w 9767"/>
                      <a:gd name="connsiteY38" fmla="*/ 9233 h 10000"/>
                      <a:gd name="connsiteX39" fmla="*/ 8745 w 9767"/>
                      <a:gd name="connsiteY39" fmla="*/ 9460 h 10000"/>
                      <a:gd name="connsiteX40" fmla="*/ 8394 w 9767"/>
                      <a:gd name="connsiteY40" fmla="*/ 9688 h 10000"/>
                      <a:gd name="connsiteX41" fmla="*/ 8014 w 9767"/>
                      <a:gd name="connsiteY41" fmla="*/ 9844 h 10000"/>
                      <a:gd name="connsiteX42" fmla="*/ 7665 w 9767"/>
                      <a:gd name="connsiteY42" fmla="*/ 9957 h 10000"/>
                      <a:gd name="connsiteX43" fmla="*/ 7314 w 9767"/>
                      <a:gd name="connsiteY43" fmla="*/ 10000 h 10000"/>
                      <a:gd name="connsiteX44" fmla="*/ 6920 w 9767"/>
                      <a:gd name="connsiteY44" fmla="*/ 9972 h 10000"/>
                      <a:gd name="connsiteX45" fmla="*/ 6410 w 9767"/>
                      <a:gd name="connsiteY45" fmla="*/ 9886 h 10000"/>
                      <a:gd name="connsiteX46" fmla="*/ 5840 w 9767"/>
                      <a:gd name="connsiteY46" fmla="*/ 9730 h 10000"/>
                      <a:gd name="connsiteX47" fmla="*/ 5212 w 9767"/>
                      <a:gd name="connsiteY47" fmla="*/ 9503 h 10000"/>
                      <a:gd name="connsiteX48" fmla="*/ 4512 w 9767"/>
                      <a:gd name="connsiteY48" fmla="*/ 9162 h 10000"/>
                      <a:gd name="connsiteX49" fmla="*/ 3767 w 9767"/>
                      <a:gd name="connsiteY49" fmla="*/ 8707 h 10000"/>
                      <a:gd name="connsiteX50" fmla="*/ 2993 w 9767"/>
                      <a:gd name="connsiteY50" fmla="*/ 8111 h 10000"/>
                      <a:gd name="connsiteX51" fmla="*/ 2176 w 9767"/>
                      <a:gd name="connsiteY51" fmla="*/ 7386 h 10000"/>
                      <a:gd name="connsiteX52" fmla="*/ 1430 w 9767"/>
                      <a:gd name="connsiteY52" fmla="*/ 6591 h 10000"/>
                      <a:gd name="connsiteX53" fmla="*/ 819 w 9767"/>
                      <a:gd name="connsiteY53" fmla="*/ 5838 h 10000"/>
                      <a:gd name="connsiteX54" fmla="*/ 350 w 9767"/>
                      <a:gd name="connsiteY54" fmla="*/ 5114 h 10000"/>
                      <a:gd name="connsiteX55" fmla="*/ 0 w 9767"/>
                      <a:gd name="connsiteY55" fmla="*/ 4432 h 10000"/>
                      <a:gd name="connsiteX56" fmla="*/ 1198 w 9767"/>
                      <a:gd name="connsiteY56" fmla="*/ 0 h 10000"/>
                      <a:gd name="connsiteX0" fmla="*/ 869 w 9642"/>
                      <a:gd name="connsiteY0" fmla="*/ 0 h 10000"/>
                      <a:gd name="connsiteX1" fmla="*/ 1870 w 9642"/>
                      <a:gd name="connsiteY1" fmla="*/ 0 h 10000"/>
                      <a:gd name="connsiteX2" fmla="*/ 2946 w 9642"/>
                      <a:gd name="connsiteY2" fmla="*/ 2869 h 10000"/>
                      <a:gd name="connsiteX3" fmla="*/ 2871 w 9642"/>
                      <a:gd name="connsiteY3" fmla="*/ 2983 h 10000"/>
                      <a:gd name="connsiteX4" fmla="*/ 2706 w 9642"/>
                      <a:gd name="connsiteY4" fmla="*/ 3111 h 10000"/>
                      <a:gd name="connsiteX5" fmla="*/ 2437 w 9642"/>
                      <a:gd name="connsiteY5" fmla="*/ 3295 h 10000"/>
                      <a:gd name="connsiteX6" fmla="*/ 2183 w 9642"/>
                      <a:gd name="connsiteY6" fmla="*/ 3480 h 10000"/>
                      <a:gd name="connsiteX7" fmla="*/ 1944 w 9642"/>
                      <a:gd name="connsiteY7" fmla="*/ 3679 h 10000"/>
                      <a:gd name="connsiteX8" fmla="*/ 1750 w 9642"/>
                      <a:gd name="connsiteY8" fmla="*/ 3892 h 10000"/>
                      <a:gd name="connsiteX9" fmla="*/ 1705 w 9642"/>
                      <a:gd name="connsiteY9" fmla="*/ 4091 h 10000"/>
                      <a:gd name="connsiteX10" fmla="*/ 1721 w 9642"/>
                      <a:gd name="connsiteY10" fmla="*/ 4290 h 10000"/>
                      <a:gd name="connsiteX11" fmla="*/ 1839 w 9642"/>
                      <a:gd name="connsiteY11" fmla="*/ 4545 h 10000"/>
                      <a:gd name="connsiteX12" fmla="*/ 2035 w 9642"/>
                      <a:gd name="connsiteY12" fmla="*/ 4815 h 10000"/>
                      <a:gd name="connsiteX13" fmla="*/ 2258 w 9642"/>
                      <a:gd name="connsiteY13" fmla="*/ 5114 h 10000"/>
                      <a:gd name="connsiteX14" fmla="*/ 2498 w 9642"/>
                      <a:gd name="connsiteY14" fmla="*/ 5412 h 10000"/>
                      <a:gd name="connsiteX15" fmla="*/ 2737 w 9642"/>
                      <a:gd name="connsiteY15" fmla="*/ 5682 h 10000"/>
                      <a:gd name="connsiteX16" fmla="*/ 2976 w 9642"/>
                      <a:gd name="connsiteY16" fmla="*/ 5938 h 10000"/>
                      <a:gd name="connsiteX17" fmla="*/ 3186 w 9642"/>
                      <a:gd name="connsiteY17" fmla="*/ 6136 h 10000"/>
                      <a:gd name="connsiteX18" fmla="*/ 3394 w 9642"/>
                      <a:gd name="connsiteY18" fmla="*/ 6335 h 10000"/>
                      <a:gd name="connsiteX19" fmla="*/ 3664 w 9642"/>
                      <a:gd name="connsiteY19" fmla="*/ 6563 h 10000"/>
                      <a:gd name="connsiteX20" fmla="*/ 3947 w 9642"/>
                      <a:gd name="connsiteY20" fmla="*/ 6790 h 10000"/>
                      <a:gd name="connsiteX21" fmla="*/ 4262 w 9642"/>
                      <a:gd name="connsiteY21" fmla="*/ 7017 h 10000"/>
                      <a:gd name="connsiteX22" fmla="*/ 4575 w 9642"/>
                      <a:gd name="connsiteY22" fmla="*/ 7230 h 10000"/>
                      <a:gd name="connsiteX23" fmla="*/ 4859 w 9642"/>
                      <a:gd name="connsiteY23" fmla="*/ 7415 h 10000"/>
                      <a:gd name="connsiteX24" fmla="*/ 5128 w 9642"/>
                      <a:gd name="connsiteY24" fmla="*/ 7528 h 10000"/>
                      <a:gd name="connsiteX25" fmla="*/ 5338 w 9642"/>
                      <a:gd name="connsiteY25" fmla="*/ 7543 h 10000"/>
                      <a:gd name="connsiteX26" fmla="*/ 5547 w 9642"/>
                      <a:gd name="connsiteY26" fmla="*/ 7500 h 10000"/>
                      <a:gd name="connsiteX27" fmla="*/ 5771 w 9642"/>
                      <a:gd name="connsiteY27" fmla="*/ 7315 h 10000"/>
                      <a:gd name="connsiteX28" fmla="*/ 5980 w 9642"/>
                      <a:gd name="connsiteY28" fmla="*/ 7088 h 10000"/>
                      <a:gd name="connsiteX29" fmla="*/ 6174 w 9642"/>
                      <a:gd name="connsiteY29" fmla="*/ 6847 h 10000"/>
                      <a:gd name="connsiteX30" fmla="*/ 6368 w 9642"/>
                      <a:gd name="connsiteY30" fmla="*/ 6591 h 10000"/>
                      <a:gd name="connsiteX31" fmla="*/ 6504 w 9642"/>
                      <a:gd name="connsiteY31" fmla="*/ 6435 h 10000"/>
                      <a:gd name="connsiteX32" fmla="*/ 6623 w 9642"/>
                      <a:gd name="connsiteY32" fmla="*/ 6364 h 10000"/>
                      <a:gd name="connsiteX33" fmla="*/ 9642 w 9642"/>
                      <a:gd name="connsiteY33" fmla="*/ 7386 h 10000"/>
                      <a:gd name="connsiteX34" fmla="*/ 9642 w 9642"/>
                      <a:gd name="connsiteY34" fmla="*/ 8338 h 10000"/>
                      <a:gd name="connsiteX35" fmla="*/ 9597 w 9642"/>
                      <a:gd name="connsiteY35" fmla="*/ 8523 h 10000"/>
                      <a:gd name="connsiteX36" fmla="*/ 9446 w 9642"/>
                      <a:gd name="connsiteY36" fmla="*/ 8722 h 10000"/>
                      <a:gd name="connsiteX37" fmla="*/ 9208 w 9642"/>
                      <a:gd name="connsiteY37" fmla="*/ 8977 h 10000"/>
                      <a:gd name="connsiteX38" fmla="*/ 8924 w 9642"/>
                      <a:gd name="connsiteY38" fmla="*/ 9233 h 10000"/>
                      <a:gd name="connsiteX39" fmla="*/ 8596 w 9642"/>
                      <a:gd name="connsiteY39" fmla="*/ 9460 h 10000"/>
                      <a:gd name="connsiteX40" fmla="*/ 8236 w 9642"/>
                      <a:gd name="connsiteY40" fmla="*/ 9688 h 10000"/>
                      <a:gd name="connsiteX41" fmla="*/ 7847 w 9642"/>
                      <a:gd name="connsiteY41" fmla="*/ 9844 h 10000"/>
                      <a:gd name="connsiteX42" fmla="*/ 7490 w 9642"/>
                      <a:gd name="connsiteY42" fmla="*/ 9957 h 10000"/>
                      <a:gd name="connsiteX43" fmla="*/ 7130 w 9642"/>
                      <a:gd name="connsiteY43" fmla="*/ 10000 h 10000"/>
                      <a:gd name="connsiteX44" fmla="*/ 6727 w 9642"/>
                      <a:gd name="connsiteY44" fmla="*/ 9972 h 10000"/>
                      <a:gd name="connsiteX45" fmla="*/ 6205 w 9642"/>
                      <a:gd name="connsiteY45" fmla="*/ 9886 h 10000"/>
                      <a:gd name="connsiteX46" fmla="*/ 5621 w 9642"/>
                      <a:gd name="connsiteY46" fmla="*/ 9730 h 10000"/>
                      <a:gd name="connsiteX47" fmla="*/ 4978 w 9642"/>
                      <a:gd name="connsiteY47" fmla="*/ 9503 h 10000"/>
                      <a:gd name="connsiteX48" fmla="*/ 4262 w 9642"/>
                      <a:gd name="connsiteY48" fmla="*/ 9162 h 10000"/>
                      <a:gd name="connsiteX49" fmla="*/ 3499 w 9642"/>
                      <a:gd name="connsiteY49" fmla="*/ 8707 h 10000"/>
                      <a:gd name="connsiteX50" fmla="*/ 2706 w 9642"/>
                      <a:gd name="connsiteY50" fmla="*/ 8111 h 10000"/>
                      <a:gd name="connsiteX51" fmla="*/ 1870 w 9642"/>
                      <a:gd name="connsiteY51" fmla="*/ 7386 h 10000"/>
                      <a:gd name="connsiteX52" fmla="*/ 1106 w 9642"/>
                      <a:gd name="connsiteY52" fmla="*/ 6591 h 10000"/>
                      <a:gd name="connsiteX53" fmla="*/ 481 w 9642"/>
                      <a:gd name="connsiteY53" fmla="*/ 5838 h 10000"/>
                      <a:gd name="connsiteX54" fmla="*/ 0 w 9642"/>
                      <a:gd name="connsiteY54" fmla="*/ 5114 h 10000"/>
                      <a:gd name="connsiteX55" fmla="*/ 869 w 9642"/>
                      <a:gd name="connsiteY55" fmla="*/ 0 h 10000"/>
                      <a:gd name="connsiteX0" fmla="*/ 402 w 9501"/>
                      <a:gd name="connsiteY0" fmla="*/ 0 h 10000"/>
                      <a:gd name="connsiteX1" fmla="*/ 1440 w 9501"/>
                      <a:gd name="connsiteY1" fmla="*/ 0 h 10000"/>
                      <a:gd name="connsiteX2" fmla="*/ 2556 w 9501"/>
                      <a:gd name="connsiteY2" fmla="*/ 2869 h 10000"/>
                      <a:gd name="connsiteX3" fmla="*/ 2479 w 9501"/>
                      <a:gd name="connsiteY3" fmla="*/ 2983 h 10000"/>
                      <a:gd name="connsiteX4" fmla="*/ 2307 w 9501"/>
                      <a:gd name="connsiteY4" fmla="*/ 3111 h 10000"/>
                      <a:gd name="connsiteX5" fmla="*/ 2028 w 9501"/>
                      <a:gd name="connsiteY5" fmla="*/ 3295 h 10000"/>
                      <a:gd name="connsiteX6" fmla="*/ 1765 w 9501"/>
                      <a:gd name="connsiteY6" fmla="*/ 3480 h 10000"/>
                      <a:gd name="connsiteX7" fmla="*/ 1517 w 9501"/>
                      <a:gd name="connsiteY7" fmla="*/ 3679 h 10000"/>
                      <a:gd name="connsiteX8" fmla="*/ 1316 w 9501"/>
                      <a:gd name="connsiteY8" fmla="*/ 3892 h 10000"/>
                      <a:gd name="connsiteX9" fmla="*/ 1269 w 9501"/>
                      <a:gd name="connsiteY9" fmla="*/ 4091 h 10000"/>
                      <a:gd name="connsiteX10" fmla="*/ 1286 w 9501"/>
                      <a:gd name="connsiteY10" fmla="*/ 4290 h 10000"/>
                      <a:gd name="connsiteX11" fmla="*/ 1408 w 9501"/>
                      <a:gd name="connsiteY11" fmla="*/ 4545 h 10000"/>
                      <a:gd name="connsiteX12" fmla="*/ 1612 w 9501"/>
                      <a:gd name="connsiteY12" fmla="*/ 4815 h 10000"/>
                      <a:gd name="connsiteX13" fmla="*/ 1843 w 9501"/>
                      <a:gd name="connsiteY13" fmla="*/ 5114 h 10000"/>
                      <a:gd name="connsiteX14" fmla="*/ 2092 w 9501"/>
                      <a:gd name="connsiteY14" fmla="*/ 5412 h 10000"/>
                      <a:gd name="connsiteX15" fmla="*/ 2340 w 9501"/>
                      <a:gd name="connsiteY15" fmla="*/ 5682 h 10000"/>
                      <a:gd name="connsiteX16" fmla="*/ 2587 w 9501"/>
                      <a:gd name="connsiteY16" fmla="*/ 5938 h 10000"/>
                      <a:gd name="connsiteX17" fmla="*/ 2805 w 9501"/>
                      <a:gd name="connsiteY17" fmla="*/ 6136 h 10000"/>
                      <a:gd name="connsiteX18" fmla="*/ 3021 w 9501"/>
                      <a:gd name="connsiteY18" fmla="*/ 6335 h 10000"/>
                      <a:gd name="connsiteX19" fmla="*/ 3301 w 9501"/>
                      <a:gd name="connsiteY19" fmla="*/ 6563 h 10000"/>
                      <a:gd name="connsiteX20" fmla="*/ 3595 w 9501"/>
                      <a:gd name="connsiteY20" fmla="*/ 6790 h 10000"/>
                      <a:gd name="connsiteX21" fmla="*/ 3921 w 9501"/>
                      <a:gd name="connsiteY21" fmla="*/ 7017 h 10000"/>
                      <a:gd name="connsiteX22" fmla="*/ 4246 w 9501"/>
                      <a:gd name="connsiteY22" fmla="*/ 7230 h 10000"/>
                      <a:gd name="connsiteX23" fmla="*/ 4540 w 9501"/>
                      <a:gd name="connsiteY23" fmla="*/ 7415 h 10000"/>
                      <a:gd name="connsiteX24" fmla="*/ 4819 w 9501"/>
                      <a:gd name="connsiteY24" fmla="*/ 7528 h 10000"/>
                      <a:gd name="connsiteX25" fmla="*/ 5037 w 9501"/>
                      <a:gd name="connsiteY25" fmla="*/ 7543 h 10000"/>
                      <a:gd name="connsiteX26" fmla="*/ 5254 w 9501"/>
                      <a:gd name="connsiteY26" fmla="*/ 7500 h 10000"/>
                      <a:gd name="connsiteX27" fmla="*/ 5486 w 9501"/>
                      <a:gd name="connsiteY27" fmla="*/ 7315 h 10000"/>
                      <a:gd name="connsiteX28" fmla="*/ 5703 w 9501"/>
                      <a:gd name="connsiteY28" fmla="*/ 7088 h 10000"/>
                      <a:gd name="connsiteX29" fmla="*/ 5904 w 9501"/>
                      <a:gd name="connsiteY29" fmla="*/ 6847 h 10000"/>
                      <a:gd name="connsiteX30" fmla="*/ 6105 w 9501"/>
                      <a:gd name="connsiteY30" fmla="*/ 6591 h 10000"/>
                      <a:gd name="connsiteX31" fmla="*/ 6246 w 9501"/>
                      <a:gd name="connsiteY31" fmla="*/ 6435 h 10000"/>
                      <a:gd name="connsiteX32" fmla="*/ 6370 w 9501"/>
                      <a:gd name="connsiteY32" fmla="*/ 6364 h 10000"/>
                      <a:gd name="connsiteX33" fmla="*/ 9501 w 9501"/>
                      <a:gd name="connsiteY33" fmla="*/ 7386 h 10000"/>
                      <a:gd name="connsiteX34" fmla="*/ 9501 w 9501"/>
                      <a:gd name="connsiteY34" fmla="*/ 8338 h 10000"/>
                      <a:gd name="connsiteX35" fmla="*/ 9454 w 9501"/>
                      <a:gd name="connsiteY35" fmla="*/ 8523 h 10000"/>
                      <a:gd name="connsiteX36" fmla="*/ 9298 w 9501"/>
                      <a:gd name="connsiteY36" fmla="*/ 8722 h 10000"/>
                      <a:gd name="connsiteX37" fmla="*/ 9051 w 9501"/>
                      <a:gd name="connsiteY37" fmla="*/ 8977 h 10000"/>
                      <a:gd name="connsiteX38" fmla="*/ 8756 w 9501"/>
                      <a:gd name="connsiteY38" fmla="*/ 9233 h 10000"/>
                      <a:gd name="connsiteX39" fmla="*/ 8416 w 9501"/>
                      <a:gd name="connsiteY39" fmla="*/ 9460 h 10000"/>
                      <a:gd name="connsiteX40" fmla="*/ 8043 w 9501"/>
                      <a:gd name="connsiteY40" fmla="*/ 9688 h 10000"/>
                      <a:gd name="connsiteX41" fmla="*/ 7639 w 9501"/>
                      <a:gd name="connsiteY41" fmla="*/ 9844 h 10000"/>
                      <a:gd name="connsiteX42" fmla="*/ 7269 w 9501"/>
                      <a:gd name="connsiteY42" fmla="*/ 9957 h 10000"/>
                      <a:gd name="connsiteX43" fmla="*/ 6896 w 9501"/>
                      <a:gd name="connsiteY43" fmla="*/ 10000 h 10000"/>
                      <a:gd name="connsiteX44" fmla="*/ 6478 w 9501"/>
                      <a:gd name="connsiteY44" fmla="*/ 9972 h 10000"/>
                      <a:gd name="connsiteX45" fmla="*/ 5936 w 9501"/>
                      <a:gd name="connsiteY45" fmla="*/ 9886 h 10000"/>
                      <a:gd name="connsiteX46" fmla="*/ 5331 w 9501"/>
                      <a:gd name="connsiteY46" fmla="*/ 9730 h 10000"/>
                      <a:gd name="connsiteX47" fmla="*/ 4664 w 9501"/>
                      <a:gd name="connsiteY47" fmla="*/ 9503 h 10000"/>
                      <a:gd name="connsiteX48" fmla="*/ 3921 w 9501"/>
                      <a:gd name="connsiteY48" fmla="*/ 9162 h 10000"/>
                      <a:gd name="connsiteX49" fmla="*/ 3130 w 9501"/>
                      <a:gd name="connsiteY49" fmla="*/ 8707 h 10000"/>
                      <a:gd name="connsiteX50" fmla="*/ 2307 w 9501"/>
                      <a:gd name="connsiteY50" fmla="*/ 8111 h 10000"/>
                      <a:gd name="connsiteX51" fmla="*/ 1440 w 9501"/>
                      <a:gd name="connsiteY51" fmla="*/ 7386 h 10000"/>
                      <a:gd name="connsiteX52" fmla="*/ 648 w 9501"/>
                      <a:gd name="connsiteY52" fmla="*/ 6591 h 10000"/>
                      <a:gd name="connsiteX53" fmla="*/ 0 w 9501"/>
                      <a:gd name="connsiteY53" fmla="*/ 5838 h 10000"/>
                      <a:gd name="connsiteX54" fmla="*/ 402 w 9501"/>
                      <a:gd name="connsiteY54" fmla="*/ 0 h 10000"/>
                      <a:gd name="connsiteX0" fmla="*/ 0 w 9577"/>
                      <a:gd name="connsiteY0" fmla="*/ 0 h 10000"/>
                      <a:gd name="connsiteX1" fmla="*/ 1093 w 9577"/>
                      <a:gd name="connsiteY1" fmla="*/ 0 h 10000"/>
                      <a:gd name="connsiteX2" fmla="*/ 2267 w 9577"/>
                      <a:gd name="connsiteY2" fmla="*/ 2869 h 10000"/>
                      <a:gd name="connsiteX3" fmla="*/ 2186 w 9577"/>
                      <a:gd name="connsiteY3" fmla="*/ 2983 h 10000"/>
                      <a:gd name="connsiteX4" fmla="*/ 2005 w 9577"/>
                      <a:gd name="connsiteY4" fmla="*/ 3111 h 10000"/>
                      <a:gd name="connsiteX5" fmla="*/ 1712 w 9577"/>
                      <a:gd name="connsiteY5" fmla="*/ 3295 h 10000"/>
                      <a:gd name="connsiteX6" fmla="*/ 1435 w 9577"/>
                      <a:gd name="connsiteY6" fmla="*/ 3480 h 10000"/>
                      <a:gd name="connsiteX7" fmla="*/ 1174 w 9577"/>
                      <a:gd name="connsiteY7" fmla="*/ 3679 h 10000"/>
                      <a:gd name="connsiteX8" fmla="*/ 962 w 9577"/>
                      <a:gd name="connsiteY8" fmla="*/ 3892 h 10000"/>
                      <a:gd name="connsiteX9" fmla="*/ 913 w 9577"/>
                      <a:gd name="connsiteY9" fmla="*/ 4091 h 10000"/>
                      <a:gd name="connsiteX10" fmla="*/ 931 w 9577"/>
                      <a:gd name="connsiteY10" fmla="*/ 4290 h 10000"/>
                      <a:gd name="connsiteX11" fmla="*/ 1059 w 9577"/>
                      <a:gd name="connsiteY11" fmla="*/ 4545 h 10000"/>
                      <a:gd name="connsiteX12" fmla="*/ 1274 w 9577"/>
                      <a:gd name="connsiteY12" fmla="*/ 4815 h 10000"/>
                      <a:gd name="connsiteX13" fmla="*/ 1517 w 9577"/>
                      <a:gd name="connsiteY13" fmla="*/ 5114 h 10000"/>
                      <a:gd name="connsiteX14" fmla="*/ 1779 w 9577"/>
                      <a:gd name="connsiteY14" fmla="*/ 5412 h 10000"/>
                      <a:gd name="connsiteX15" fmla="*/ 2040 w 9577"/>
                      <a:gd name="connsiteY15" fmla="*/ 5682 h 10000"/>
                      <a:gd name="connsiteX16" fmla="*/ 2300 w 9577"/>
                      <a:gd name="connsiteY16" fmla="*/ 5938 h 10000"/>
                      <a:gd name="connsiteX17" fmla="*/ 2529 w 9577"/>
                      <a:gd name="connsiteY17" fmla="*/ 6136 h 10000"/>
                      <a:gd name="connsiteX18" fmla="*/ 2757 w 9577"/>
                      <a:gd name="connsiteY18" fmla="*/ 6335 h 10000"/>
                      <a:gd name="connsiteX19" fmla="*/ 3051 w 9577"/>
                      <a:gd name="connsiteY19" fmla="*/ 6563 h 10000"/>
                      <a:gd name="connsiteX20" fmla="*/ 3361 w 9577"/>
                      <a:gd name="connsiteY20" fmla="*/ 6790 h 10000"/>
                      <a:gd name="connsiteX21" fmla="*/ 3704 w 9577"/>
                      <a:gd name="connsiteY21" fmla="*/ 7017 h 10000"/>
                      <a:gd name="connsiteX22" fmla="*/ 4046 w 9577"/>
                      <a:gd name="connsiteY22" fmla="*/ 7230 h 10000"/>
                      <a:gd name="connsiteX23" fmla="*/ 4355 w 9577"/>
                      <a:gd name="connsiteY23" fmla="*/ 7415 h 10000"/>
                      <a:gd name="connsiteX24" fmla="*/ 4649 w 9577"/>
                      <a:gd name="connsiteY24" fmla="*/ 7528 h 10000"/>
                      <a:gd name="connsiteX25" fmla="*/ 4879 w 9577"/>
                      <a:gd name="connsiteY25" fmla="*/ 7543 h 10000"/>
                      <a:gd name="connsiteX26" fmla="*/ 5107 w 9577"/>
                      <a:gd name="connsiteY26" fmla="*/ 7500 h 10000"/>
                      <a:gd name="connsiteX27" fmla="*/ 5351 w 9577"/>
                      <a:gd name="connsiteY27" fmla="*/ 7315 h 10000"/>
                      <a:gd name="connsiteX28" fmla="*/ 5580 w 9577"/>
                      <a:gd name="connsiteY28" fmla="*/ 7088 h 10000"/>
                      <a:gd name="connsiteX29" fmla="*/ 5791 w 9577"/>
                      <a:gd name="connsiteY29" fmla="*/ 6847 h 10000"/>
                      <a:gd name="connsiteX30" fmla="*/ 6003 w 9577"/>
                      <a:gd name="connsiteY30" fmla="*/ 6591 h 10000"/>
                      <a:gd name="connsiteX31" fmla="*/ 6151 w 9577"/>
                      <a:gd name="connsiteY31" fmla="*/ 6435 h 10000"/>
                      <a:gd name="connsiteX32" fmla="*/ 6282 w 9577"/>
                      <a:gd name="connsiteY32" fmla="*/ 6364 h 10000"/>
                      <a:gd name="connsiteX33" fmla="*/ 9577 w 9577"/>
                      <a:gd name="connsiteY33" fmla="*/ 7386 h 10000"/>
                      <a:gd name="connsiteX34" fmla="*/ 9577 w 9577"/>
                      <a:gd name="connsiteY34" fmla="*/ 8338 h 10000"/>
                      <a:gd name="connsiteX35" fmla="*/ 9528 w 9577"/>
                      <a:gd name="connsiteY35" fmla="*/ 8523 h 10000"/>
                      <a:gd name="connsiteX36" fmla="*/ 9363 w 9577"/>
                      <a:gd name="connsiteY36" fmla="*/ 8722 h 10000"/>
                      <a:gd name="connsiteX37" fmla="*/ 9103 w 9577"/>
                      <a:gd name="connsiteY37" fmla="*/ 8977 h 10000"/>
                      <a:gd name="connsiteX38" fmla="*/ 8793 w 9577"/>
                      <a:gd name="connsiteY38" fmla="*/ 9233 h 10000"/>
                      <a:gd name="connsiteX39" fmla="*/ 8435 w 9577"/>
                      <a:gd name="connsiteY39" fmla="*/ 9460 h 10000"/>
                      <a:gd name="connsiteX40" fmla="*/ 8042 w 9577"/>
                      <a:gd name="connsiteY40" fmla="*/ 9688 h 10000"/>
                      <a:gd name="connsiteX41" fmla="*/ 7617 w 9577"/>
                      <a:gd name="connsiteY41" fmla="*/ 9844 h 10000"/>
                      <a:gd name="connsiteX42" fmla="*/ 7228 w 9577"/>
                      <a:gd name="connsiteY42" fmla="*/ 9957 h 10000"/>
                      <a:gd name="connsiteX43" fmla="*/ 6835 w 9577"/>
                      <a:gd name="connsiteY43" fmla="*/ 10000 h 10000"/>
                      <a:gd name="connsiteX44" fmla="*/ 6395 w 9577"/>
                      <a:gd name="connsiteY44" fmla="*/ 9972 h 10000"/>
                      <a:gd name="connsiteX45" fmla="*/ 5825 w 9577"/>
                      <a:gd name="connsiteY45" fmla="*/ 9886 h 10000"/>
                      <a:gd name="connsiteX46" fmla="*/ 5188 w 9577"/>
                      <a:gd name="connsiteY46" fmla="*/ 9730 h 10000"/>
                      <a:gd name="connsiteX47" fmla="*/ 4486 w 9577"/>
                      <a:gd name="connsiteY47" fmla="*/ 9503 h 10000"/>
                      <a:gd name="connsiteX48" fmla="*/ 3704 w 9577"/>
                      <a:gd name="connsiteY48" fmla="*/ 9162 h 10000"/>
                      <a:gd name="connsiteX49" fmla="*/ 2871 w 9577"/>
                      <a:gd name="connsiteY49" fmla="*/ 8707 h 10000"/>
                      <a:gd name="connsiteX50" fmla="*/ 2005 w 9577"/>
                      <a:gd name="connsiteY50" fmla="*/ 8111 h 10000"/>
                      <a:gd name="connsiteX51" fmla="*/ 1093 w 9577"/>
                      <a:gd name="connsiteY51" fmla="*/ 7386 h 10000"/>
                      <a:gd name="connsiteX52" fmla="*/ 259 w 9577"/>
                      <a:gd name="connsiteY52" fmla="*/ 6591 h 10000"/>
                      <a:gd name="connsiteX53" fmla="*/ 0 w 9577"/>
                      <a:gd name="connsiteY53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5417 w 10000"/>
                      <a:gd name="connsiteY46" fmla="*/ 9730 h 10000"/>
                      <a:gd name="connsiteX47" fmla="*/ 4684 w 10000"/>
                      <a:gd name="connsiteY47" fmla="*/ 9503 h 10000"/>
                      <a:gd name="connsiteX48" fmla="*/ 3868 w 10000"/>
                      <a:gd name="connsiteY48" fmla="*/ 9162 h 10000"/>
                      <a:gd name="connsiteX49" fmla="*/ 2998 w 10000"/>
                      <a:gd name="connsiteY49" fmla="*/ 8707 h 10000"/>
                      <a:gd name="connsiteX50" fmla="*/ 2094 w 10000"/>
                      <a:gd name="connsiteY50" fmla="*/ 8111 h 10000"/>
                      <a:gd name="connsiteX51" fmla="*/ 1141 w 10000"/>
                      <a:gd name="connsiteY51" fmla="*/ 7386 h 10000"/>
                      <a:gd name="connsiteX52" fmla="*/ 0 w 10000"/>
                      <a:gd name="connsiteY52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5417 w 10000"/>
                      <a:gd name="connsiteY46" fmla="*/ 9730 h 10000"/>
                      <a:gd name="connsiteX47" fmla="*/ 4684 w 10000"/>
                      <a:gd name="connsiteY47" fmla="*/ 9503 h 10000"/>
                      <a:gd name="connsiteX48" fmla="*/ 3868 w 10000"/>
                      <a:gd name="connsiteY48" fmla="*/ 9162 h 10000"/>
                      <a:gd name="connsiteX49" fmla="*/ 2998 w 10000"/>
                      <a:gd name="connsiteY49" fmla="*/ 8707 h 10000"/>
                      <a:gd name="connsiteX50" fmla="*/ 2094 w 10000"/>
                      <a:gd name="connsiteY50" fmla="*/ 8111 h 10000"/>
                      <a:gd name="connsiteX51" fmla="*/ 0 w 10000"/>
                      <a:gd name="connsiteY51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5417 w 10000"/>
                      <a:gd name="connsiteY46" fmla="*/ 9730 h 10000"/>
                      <a:gd name="connsiteX47" fmla="*/ 4684 w 10000"/>
                      <a:gd name="connsiteY47" fmla="*/ 9503 h 10000"/>
                      <a:gd name="connsiteX48" fmla="*/ 3868 w 10000"/>
                      <a:gd name="connsiteY48" fmla="*/ 9162 h 10000"/>
                      <a:gd name="connsiteX49" fmla="*/ 2998 w 10000"/>
                      <a:gd name="connsiteY49" fmla="*/ 8707 h 10000"/>
                      <a:gd name="connsiteX50" fmla="*/ 0 w 10000"/>
                      <a:gd name="connsiteY50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5417 w 10000"/>
                      <a:gd name="connsiteY46" fmla="*/ 9730 h 10000"/>
                      <a:gd name="connsiteX47" fmla="*/ 4684 w 10000"/>
                      <a:gd name="connsiteY47" fmla="*/ 9503 h 10000"/>
                      <a:gd name="connsiteX48" fmla="*/ 3868 w 10000"/>
                      <a:gd name="connsiteY48" fmla="*/ 9162 h 10000"/>
                      <a:gd name="connsiteX49" fmla="*/ 0 w 10000"/>
                      <a:gd name="connsiteY49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5417 w 10000"/>
                      <a:gd name="connsiteY46" fmla="*/ 9730 h 10000"/>
                      <a:gd name="connsiteX47" fmla="*/ 4684 w 10000"/>
                      <a:gd name="connsiteY47" fmla="*/ 9503 h 10000"/>
                      <a:gd name="connsiteX48" fmla="*/ 0 w 10000"/>
                      <a:gd name="connsiteY48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5417 w 10000"/>
                      <a:gd name="connsiteY46" fmla="*/ 9730 h 10000"/>
                      <a:gd name="connsiteX47" fmla="*/ 0 w 10000"/>
                      <a:gd name="connsiteY47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6082 w 10000"/>
                      <a:gd name="connsiteY45" fmla="*/ 9886 h 10000"/>
                      <a:gd name="connsiteX46" fmla="*/ 0 w 10000"/>
                      <a:gd name="connsiteY46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6677 w 10000"/>
                      <a:gd name="connsiteY44" fmla="*/ 9972 h 10000"/>
                      <a:gd name="connsiteX45" fmla="*/ 0 w 10000"/>
                      <a:gd name="connsiteY45" fmla="*/ 0 h 10000"/>
                      <a:gd name="connsiteX0" fmla="*/ 0 w 10000"/>
                      <a:gd name="connsiteY0" fmla="*/ 0 h 10000"/>
                      <a:gd name="connsiteX1" fmla="*/ 1141 w 10000"/>
                      <a:gd name="connsiteY1" fmla="*/ 0 h 10000"/>
                      <a:gd name="connsiteX2" fmla="*/ 2367 w 10000"/>
                      <a:gd name="connsiteY2" fmla="*/ 2869 h 10000"/>
                      <a:gd name="connsiteX3" fmla="*/ 2283 w 10000"/>
                      <a:gd name="connsiteY3" fmla="*/ 2983 h 10000"/>
                      <a:gd name="connsiteX4" fmla="*/ 2094 w 10000"/>
                      <a:gd name="connsiteY4" fmla="*/ 3111 h 10000"/>
                      <a:gd name="connsiteX5" fmla="*/ 1788 w 10000"/>
                      <a:gd name="connsiteY5" fmla="*/ 3295 h 10000"/>
                      <a:gd name="connsiteX6" fmla="*/ 1498 w 10000"/>
                      <a:gd name="connsiteY6" fmla="*/ 3480 h 10000"/>
                      <a:gd name="connsiteX7" fmla="*/ 1226 w 10000"/>
                      <a:gd name="connsiteY7" fmla="*/ 3679 h 10000"/>
                      <a:gd name="connsiteX8" fmla="*/ 1004 w 10000"/>
                      <a:gd name="connsiteY8" fmla="*/ 3892 h 10000"/>
                      <a:gd name="connsiteX9" fmla="*/ 953 w 10000"/>
                      <a:gd name="connsiteY9" fmla="*/ 4091 h 10000"/>
                      <a:gd name="connsiteX10" fmla="*/ 972 w 10000"/>
                      <a:gd name="connsiteY10" fmla="*/ 4290 h 10000"/>
                      <a:gd name="connsiteX11" fmla="*/ 1106 w 10000"/>
                      <a:gd name="connsiteY11" fmla="*/ 4545 h 10000"/>
                      <a:gd name="connsiteX12" fmla="*/ 1330 w 10000"/>
                      <a:gd name="connsiteY12" fmla="*/ 4815 h 10000"/>
                      <a:gd name="connsiteX13" fmla="*/ 1584 w 10000"/>
                      <a:gd name="connsiteY13" fmla="*/ 5114 h 10000"/>
                      <a:gd name="connsiteX14" fmla="*/ 1858 w 10000"/>
                      <a:gd name="connsiteY14" fmla="*/ 5412 h 10000"/>
                      <a:gd name="connsiteX15" fmla="*/ 2130 w 10000"/>
                      <a:gd name="connsiteY15" fmla="*/ 5682 h 10000"/>
                      <a:gd name="connsiteX16" fmla="*/ 2402 w 10000"/>
                      <a:gd name="connsiteY16" fmla="*/ 5938 h 10000"/>
                      <a:gd name="connsiteX17" fmla="*/ 2641 w 10000"/>
                      <a:gd name="connsiteY17" fmla="*/ 6136 h 10000"/>
                      <a:gd name="connsiteX18" fmla="*/ 2879 w 10000"/>
                      <a:gd name="connsiteY18" fmla="*/ 6335 h 10000"/>
                      <a:gd name="connsiteX19" fmla="*/ 3186 w 10000"/>
                      <a:gd name="connsiteY19" fmla="*/ 6563 h 10000"/>
                      <a:gd name="connsiteX20" fmla="*/ 3509 w 10000"/>
                      <a:gd name="connsiteY20" fmla="*/ 6790 h 10000"/>
                      <a:gd name="connsiteX21" fmla="*/ 3868 w 10000"/>
                      <a:gd name="connsiteY21" fmla="*/ 7017 h 10000"/>
                      <a:gd name="connsiteX22" fmla="*/ 4225 w 10000"/>
                      <a:gd name="connsiteY22" fmla="*/ 7230 h 10000"/>
                      <a:gd name="connsiteX23" fmla="*/ 4547 w 10000"/>
                      <a:gd name="connsiteY23" fmla="*/ 7415 h 10000"/>
                      <a:gd name="connsiteX24" fmla="*/ 4854 w 10000"/>
                      <a:gd name="connsiteY24" fmla="*/ 7528 h 10000"/>
                      <a:gd name="connsiteX25" fmla="*/ 5094 w 10000"/>
                      <a:gd name="connsiteY25" fmla="*/ 7543 h 10000"/>
                      <a:gd name="connsiteX26" fmla="*/ 5333 w 10000"/>
                      <a:gd name="connsiteY26" fmla="*/ 7500 h 10000"/>
                      <a:gd name="connsiteX27" fmla="*/ 5587 w 10000"/>
                      <a:gd name="connsiteY27" fmla="*/ 7315 h 10000"/>
                      <a:gd name="connsiteX28" fmla="*/ 5826 w 10000"/>
                      <a:gd name="connsiteY28" fmla="*/ 7088 h 10000"/>
                      <a:gd name="connsiteX29" fmla="*/ 6047 w 10000"/>
                      <a:gd name="connsiteY29" fmla="*/ 6847 h 10000"/>
                      <a:gd name="connsiteX30" fmla="*/ 6268 w 10000"/>
                      <a:gd name="connsiteY30" fmla="*/ 6591 h 10000"/>
                      <a:gd name="connsiteX31" fmla="*/ 6423 w 10000"/>
                      <a:gd name="connsiteY31" fmla="*/ 6435 h 10000"/>
                      <a:gd name="connsiteX32" fmla="*/ 6559 w 10000"/>
                      <a:gd name="connsiteY32" fmla="*/ 6364 h 10000"/>
                      <a:gd name="connsiteX33" fmla="*/ 10000 w 10000"/>
                      <a:gd name="connsiteY33" fmla="*/ 7386 h 10000"/>
                      <a:gd name="connsiteX34" fmla="*/ 10000 w 10000"/>
                      <a:gd name="connsiteY34" fmla="*/ 8338 h 10000"/>
                      <a:gd name="connsiteX35" fmla="*/ 9949 w 10000"/>
                      <a:gd name="connsiteY35" fmla="*/ 8523 h 10000"/>
                      <a:gd name="connsiteX36" fmla="*/ 9777 w 10000"/>
                      <a:gd name="connsiteY36" fmla="*/ 8722 h 10000"/>
                      <a:gd name="connsiteX37" fmla="*/ 9505 w 10000"/>
                      <a:gd name="connsiteY37" fmla="*/ 8977 h 10000"/>
                      <a:gd name="connsiteX38" fmla="*/ 9181 w 10000"/>
                      <a:gd name="connsiteY38" fmla="*/ 9233 h 10000"/>
                      <a:gd name="connsiteX39" fmla="*/ 8808 w 10000"/>
                      <a:gd name="connsiteY39" fmla="*/ 9460 h 10000"/>
                      <a:gd name="connsiteX40" fmla="*/ 8397 w 10000"/>
                      <a:gd name="connsiteY40" fmla="*/ 9688 h 10000"/>
                      <a:gd name="connsiteX41" fmla="*/ 7953 w 10000"/>
                      <a:gd name="connsiteY41" fmla="*/ 9844 h 10000"/>
                      <a:gd name="connsiteX42" fmla="*/ 7547 w 10000"/>
                      <a:gd name="connsiteY42" fmla="*/ 9957 h 10000"/>
                      <a:gd name="connsiteX43" fmla="*/ 7137 w 10000"/>
                      <a:gd name="connsiteY43" fmla="*/ 10000 h 10000"/>
                      <a:gd name="connsiteX44" fmla="*/ 0 w 10000"/>
                      <a:gd name="connsiteY44" fmla="*/ 0 h 10000"/>
                      <a:gd name="connsiteX0" fmla="*/ 0 w 10000"/>
                      <a:gd name="connsiteY0" fmla="*/ 0 h 9957"/>
                      <a:gd name="connsiteX1" fmla="*/ 1141 w 10000"/>
                      <a:gd name="connsiteY1" fmla="*/ 0 h 9957"/>
                      <a:gd name="connsiteX2" fmla="*/ 2367 w 10000"/>
                      <a:gd name="connsiteY2" fmla="*/ 2869 h 9957"/>
                      <a:gd name="connsiteX3" fmla="*/ 2283 w 10000"/>
                      <a:gd name="connsiteY3" fmla="*/ 2983 h 9957"/>
                      <a:gd name="connsiteX4" fmla="*/ 2094 w 10000"/>
                      <a:gd name="connsiteY4" fmla="*/ 3111 h 9957"/>
                      <a:gd name="connsiteX5" fmla="*/ 1788 w 10000"/>
                      <a:gd name="connsiteY5" fmla="*/ 3295 h 9957"/>
                      <a:gd name="connsiteX6" fmla="*/ 1498 w 10000"/>
                      <a:gd name="connsiteY6" fmla="*/ 3480 h 9957"/>
                      <a:gd name="connsiteX7" fmla="*/ 1226 w 10000"/>
                      <a:gd name="connsiteY7" fmla="*/ 3679 h 9957"/>
                      <a:gd name="connsiteX8" fmla="*/ 1004 w 10000"/>
                      <a:gd name="connsiteY8" fmla="*/ 3892 h 9957"/>
                      <a:gd name="connsiteX9" fmla="*/ 953 w 10000"/>
                      <a:gd name="connsiteY9" fmla="*/ 4091 h 9957"/>
                      <a:gd name="connsiteX10" fmla="*/ 972 w 10000"/>
                      <a:gd name="connsiteY10" fmla="*/ 4290 h 9957"/>
                      <a:gd name="connsiteX11" fmla="*/ 1106 w 10000"/>
                      <a:gd name="connsiteY11" fmla="*/ 4545 h 9957"/>
                      <a:gd name="connsiteX12" fmla="*/ 1330 w 10000"/>
                      <a:gd name="connsiteY12" fmla="*/ 4815 h 9957"/>
                      <a:gd name="connsiteX13" fmla="*/ 1584 w 10000"/>
                      <a:gd name="connsiteY13" fmla="*/ 5114 h 9957"/>
                      <a:gd name="connsiteX14" fmla="*/ 1858 w 10000"/>
                      <a:gd name="connsiteY14" fmla="*/ 5412 h 9957"/>
                      <a:gd name="connsiteX15" fmla="*/ 2130 w 10000"/>
                      <a:gd name="connsiteY15" fmla="*/ 5682 h 9957"/>
                      <a:gd name="connsiteX16" fmla="*/ 2402 w 10000"/>
                      <a:gd name="connsiteY16" fmla="*/ 5938 h 9957"/>
                      <a:gd name="connsiteX17" fmla="*/ 2641 w 10000"/>
                      <a:gd name="connsiteY17" fmla="*/ 6136 h 9957"/>
                      <a:gd name="connsiteX18" fmla="*/ 2879 w 10000"/>
                      <a:gd name="connsiteY18" fmla="*/ 6335 h 9957"/>
                      <a:gd name="connsiteX19" fmla="*/ 3186 w 10000"/>
                      <a:gd name="connsiteY19" fmla="*/ 6563 h 9957"/>
                      <a:gd name="connsiteX20" fmla="*/ 3509 w 10000"/>
                      <a:gd name="connsiteY20" fmla="*/ 6790 h 9957"/>
                      <a:gd name="connsiteX21" fmla="*/ 3868 w 10000"/>
                      <a:gd name="connsiteY21" fmla="*/ 7017 h 9957"/>
                      <a:gd name="connsiteX22" fmla="*/ 4225 w 10000"/>
                      <a:gd name="connsiteY22" fmla="*/ 7230 h 9957"/>
                      <a:gd name="connsiteX23" fmla="*/ 4547 w 10000"/>
                      <a:gd name="connsiteY23" fmla="*/ 7415 h 9957"/>
                      <a:gd name="connsiteX24" fmla="*/ 4854 w 10000"/>
                      <a:gd name="connsiteY24" fmla="*/ 7528 h 9957"/>
                      <a:gd name="connsiteX25" fmla="*/ 5094 w 10000"/>
                      <a:gd name="connsiteY25" fmla="*/ 7543 h 9957"/>
                      <a:gd name="connsiteX26" fmla="*/ 5333 w 10000"/>
                      <a:gd name="connsiteY26" fmla="*/ 7500 h 9957"/>
                      <a:gd name="connsiteX27" fmla="*/ 5587 w 10000"/>
                      <a:gd name="connsiteY27" fmla="*/ 7315 h 9957"/>
                      <a:gd name="connsiteX28" fmla="*/ 5826 w 10000"/>
                      <a:gd name="connsiteY28" fmla="*/ 7088 h 9957"/>
                      <a:gd name="connsiteX29" fmla="*/ 6047 w 10000"/>
                      <a:gd name="connsiteY29" fmla="*/ 6847 h 9957"/>
                      <a:gd name="connsiteX30" fmla="*/ 6268 w 10000"/>
                      <a:gd name="connsiteY30" fmla="*/ 6591 h 9957"/>
                      <a:gd name="connsiteX31" fmla="*/ 6423 w 10000"/>
                      <a:gd name="connsiteY31" fmla="*/ 6435 h 9957"/>
                      <a:gd name="connsiteX32" fmla="*/ 6559 w 10000"/>
                      <a:gd name="connsiteY32" fmla="*/ 6364 h 9957"/>
                      <a:gd name="connsiteX33" fmla="*/ 10000 w 10000"/>
                      <a:gd name="connsiteY33" fmla="*/ 7386 h 9957"/>
                      <a:gd name="connsiteX34" fmla="*/ 10000 w 10000"/>
                      <a:gd name="connsiteY34" fmla="*/ 8338 h 9957"/>
                      <a:gd name="connsiteX35" fmla="*/ 9949 w 10000"/>
                      <a:gd name="connsiteY35" fmla="*/ 8523 h 9957"/>
                      <a:gd name="connsiteX36" fmla="*/ 9777 w 10000"/>
                      <a:gd name="connsiteY36" fmla="*/ 8722 h 9957"/>
                      <a:gd name="connsiteX37" fmla="*/ 9505 w 10000"/>
                      <a:gd name="connsiteY37" fmla="*/ 8977 h 9957"/>
                      <a:gd name="connsiteX38" fmla="*/ 9181 w 10000"/>
                      <a:gd name="connsiteY38" fmla="*/ 9233 h 9957"/>
                      <a:gd name="connsiteX39" fmla="*/ 8808 w 10000"/>
                      <a:gd name="connsiteY39" fmla="*/ 9460 h 9957"/>
                      <a:gd name="connsiteX40" fmla="*/ 8397 w 10000"/>
                      <a:gd name="connsiteY40" fmla="*/ 9688 h 9957"/>
                      <a:gd name="connsiteX41" fmla="*/ 7953 w 10000"/>
                      <a:gd name="connsiteY41" fmla="*/ 9844 h 9957"/>
                      <a:gd name="connsiteX42" fmla="*/ 7547 w 10000"/>
                      <a:gd name="connsiteY42" fmla="*/ 9957 h 9957"/>
                      <a:gd name="connsiteX43" fmla="*/ 0 w 10000"/>
                      <a:gd name="connsiteY43" fmla="*/ 0 h 9957"/>
                      <a:gd name="connsiteX0" fmla="*/ 0 w 10000"/>
                      <a:gd name="connsiteY0" fmla="*/ 0 h 9887"/>
                      <a:gd name="connsiteX1" fmla="*/ 1141 w 10000"/>
                      <a:gd name="connsiteY1" fmla="*/ 0 h 9887"/>
                      <a:gd name="connsiteX2" fmla="*/ 2367 w 10000"/>
                      <a:gd name="connsiteY2" fmla="*/ 2881 h 9887"/>
                      <a:gd name="connsiteX3" fmla="*/ 2283 w 10000"/>
                      <a:gd name="connsiteY3" fmla="*/ 2996 h 9887"/>
                      <a:gd name="connsiteX4" fmla="*/ 2094 w 10000"/>
                      <a:gd name="connsiteY4" fmla="*/ 3124 h 9887"/>
                      <a:gd name="connsiteX5" fmla="*/ 1788 w 10000"/>
                      <a:gd name="connsiteY5" fmla="*/ 3309 h 9887"/>
                      <a:gd name="connsiteX6" fmla="*/ 1498 w 10000"/>
                      <a:gd name="connsiteY6" fmla="*/ 3495 h 9887"/>
                      <a:gd name="connsiteX7" fmla="*/ 1226 w 10000"/>
                      <a:gd name="connsiteY7" fmla="*/ 3695 h 9887"/>
                      <a:gd name="connsiteX8" fmla="*/ 1004 w 10000"/>
                      <a:gd name="connsiteY8" fmla="*/ 3909 h 9887"/>
                      <a:gd name="connsiteX9" fmla="*/ 953 w 10000"/>
                      <a:gd name="connsiteY9" fmla="*/ 4109 h 9887"/>
                      <a:gd name="connsiteX10" fmla="*/ 972 w 10000"/>
                      <a:gd name="connsiteY10" fmla="*/ 4309 h 9887"/>
                      <a:gd name="connsiteX11" fmla="*/ 1106 w 10000"/>
                      <a:gd name="connsiteY11" fmla="*/ 4565 h 9887"/>
                      <a:gd name="connsiteX12" fmla="*/ 1330 w 10000"/>
                      <a:gd name="connsiteY12" fmla="*/ 4836 h 9887"/>
                      <a:gd name="connsiteX13" fmla="*/ 1584 w 10000"/>
                      <a:gd name="connsiteY13" fmla="*/ 5136 h 9887"/>
                      <a:gd name="connsiteX14" fmla="*/ 1858 w 10000"/>
                      <a:gd name="connsiteY14" fmla="*/ 5435 h 9887"/>
                      <a:gd name="connsiteX15" fmla="*/ 2130 w 10000"/>
                      <a:gd name="connsiteY15" fmla="*/ 5707 h 9887"/>
                      <a:gd name="connsiteX16" fmla="*/ 2402 w 10000"/>
                      <a:gd name="connsiteY16" fmla="*/ 5964 h 9887"/>
                      <a:gd name="connsiteX17" fmla="*/ 2641 w 10000"/>
                      <a:gd name="connsiteY17" fmla="*/ 6162 h 9887"/>
                      <a:gd name="connsiteX18" fmla="*/ 2879 w 10000"/>
                      <a:gd name="connsiteY18" fmla="*/ 6362 h 9887"/>
                      <a:gd name="connsiteX19" fmla="*/ 3186 w 10000"/>
                      <a:gd name="connsiteY19" fmla="*/ 6591 h 9887"/>
                      <a:gd name="connsiteX20" fmla="*/ 3509 w 10000"/>
                      <a:gd name="connsiteY20" fmla="*/ 6819 h 9887"/>
                      <a:gd name="connsiteX21" fmla="*/ 3868 w 10000"/>
                      <a:gd name="connsiteY21" fmla="*/ 7047 h 9887"/>
                      <a:gd name="connsiteX22" fmla="*/ 4225 w 10000"/>
                      <a:gd name="connsiteY22" fmla="*/ 7261 h 9887"/>
                      <a:gd name="connsiteX23" fmla="*/ 4547 w 10000"/>
                      <a:gd name="connsiteY23" fmla="*/ 7447 h 9887"/>
                      <a:gd name="connsiteX24" fmla="*/ 4854 w 10000"/>
                      <a:gd name="connsiteY24" fmla="*/ 7561 h 9887"/>
                      <a:gd name="connsiteX25" fmla="*/ 5094 w 10000"/>
                      <a:gd name="connsiteY25" fmla="*/ 7576 h 9887"/>
                      <a:gd name="connsiteX26" fmla="*/ 5333 w 10000"/>
                      <a:gd name="connsiteY26" fmla="*/ 7532 h 9887"/>
                      <a:gd name="connsiteX27" fmla="*/ 5587 w 10000"/>
                      <a:gd name="connsiteY27" fmla="*/ 7347 h 9887"/>
                      <a:gd name="connsiteX28" fmla="*/ 5826 w 10000"/>
                      <a:gd name="connsiteY28" fmla="*/ 7119 h 9887"/>
                      <a:gd name="connsiteX29" fmla="*/ 6047 w 10000"/>
                      <a:gd name="connsiteY29" fmla="*/ 6877 h 9887"/>
                      <a:gd name="connsiteX30" fmla="*/ 6268 w 10000"/>
                      <a:gd name="connsiteY30" fmla="*/ 6619 h 9887"/>
                      <a:gd name="connsiteX31" fmla="*/ 6423 w 10000"/>
                      <a:gd name="connsiteY31" fmla="*/ 6463 h 9887"/>
                      <a:gd name="connsiteX32" fmla="*/ 6559 w 10000"/>
                      <a:gd name="connsiteY32" fmla="*/ 6391 h 9887"/>
                      <a:gd name="connsiteX33" fmla="*/ 10000 w 10000"/>
                      <a:gd name="connsiteY33" fmla="*/ 7418 h 9887"/>
                      <a:gd name="connsiteX34" fmla="*/ 10000 w 10000"/>
                      <a:gd name="connsiteY34" fmla="*/ 8374 h 9887"/>
                      <a:gd name="connsiteX35" fmla="*/ 9949 w 10000"/>
                      <a:gd name="connsiteY35" fmla="*/ 8560 h 9887"/>
                      <a:gd name="connsiteX36" fmla="*/ 9777 w 10000"/>
                      <a:gd name="connsiteY36" fmla="*/ 8760 h 9887"/>
                      <a:gd name="connsiteX37" fmla="*/ 9505 w 10000"/>
                      <a:gd name="connsiteY37" fmla="*/ 9016 h 9887"/>
                      <a:gd name="connsiteX38" fmla="*/ 9181 w 10000"/>
                      <a:gd name="connsiteY38" fmla="*/ 9273 h 9887"/>
                      <a:gd name="connsiteX39" fmla="*/ 8808 w 10000"/>
                      <a:gd name="connsiteY39" fmla="*/ 9501 h 9887"/>
                      <a:gd name="connsiteX40" fmla="*/ 8397 w 10000"/>
                      <a:gd name="connsiteY40" fmla="*/ 9730 h 9887"/>
                      <a:gd name="connsiteX41" fmla="*/ 7953 w 10000"/>
                      <a:gd name="connsiteY41" fmla="*/ 9887 h 9887"/>
                      <a:gd name="connsiteX42" fmla="*/ 0 w 10000"/>
                      <a:gd name="connsiteY42" fmla="*/ 0 h 9887"/>
                      <a:gd name="connsiteX0" fmla="*/ 0 w 10000"/>
                      <a:gd name="connsiteY0" fmla="*/ 0 h 9841"/>
                      <a:gd name="connsiteX1" fmla="*/ 1141 w 10000"/>
                      <a:gd name="connsiteY1" fmla="*/ 0 h 9841"/>
                      <a:gd name="connsiteX2" fmla="*/ 2367 w 10000"/>
                      <a:gd name="connsiteY2" fmla="*/ 2914 h 9841"/>
                      <a:gd name="connsiteX3" fmla="*/ 2283 w 10000"/>
                      <a:gd name="connsiteY3" fmla="*/ 3030 h 9841"/>
                      <a:gd name="connsiteX4" fmla="*/ 2094 w 10000"/>
                      <a:gd name="connsiteY4" fmla="*/ 3160 h 9841"/>
                      <a:gd name="connsiteX5" fmla="*/ 1788 w 10000"/>
                      <a:gd name="connsiteY5" fmla="*/ 3347 h 9841"/>
                      <a:gd name="connsiteX6" fmla="*/ 1498 w 10000"/>
                      <a:gd name="connsiteY6" fmla="*/ 3535 h 9841"/>
                      <a:gd name="connsiteX7" fmla="*/ 1226 w 10000"/>
                      <a:gd name="connsiteY7" fmla="*/ 3737 h 9841"/>
                      <a:gd name="connsiteX8" fmla="*/ 1004 w 10000"/>
                      <a:gd name="connsiteY8" fmla="*/ 3954 h 9841"/>
                      <a:gd name="connsiteX9" fmla="*/ 953 w 10000"/>
                      <a:gd name="connsiteY9" fmla="*/ 4156 h 9841"/>
                      <a:gd name="connsiteX10" fmla="*/ 972 w 10000"/>
                      <a:gd name="connsiteY10" fmla="*/ 4358 h 9841"/>
                      <a:gd name="connsiteX11" fmla="*/ 1106 w 10000"/>
                      <a:gd name="connsiteY11" fmla="*/ 4617 h 9841"/>
                      <a:gd name="connsiteX12" fmla="*/ 1330 w 10000"/>
                      <a:gd name="connsiteY12" fmla="*/ 4891 h 9841"/>
                      <a:gd name="connsiteX13" fmla="*/ 1584 w 10000"/>
                      <a:gd name="connsiteY13" fmla="*/ 5195 h 9841"/>
                      <a:gd name="connsiteX14" fmla="*/ 1858 w 10000"/>
                      <a:gd name="connsiteY14" fmla="*/ 5497 h 9841"/>
                      <a:gd name="connsiteX15" fmla="*/ 2130 w 10000"/>
                      <a:gd name="connsiteY15" fmla="*/ 5772 h 9841"/>
                      <a:gd name="connsiteX16" fmla="*/ 2402 w 10000"/>
                      <a:gd name="connsiteY16" fmla="*/ 6032 h 9841"/>
                      <a:gd name="connsiteX17" fmla="*/ 2641 w 10000"/>
                      <a:gd name="connsiteY17" fmla="*/ 6232 h 9841"/>
                      <a:gd name="connsiteX18" fmla="*/ 2879 w 10000"/>
                      <a:gd name="connsiteY18" fmla="*/ 6435 h 9841"/>
                      <a:gd name="connsiteX19" fmla="*/ 3186 w 10000"/>
                      <a:gd name="connsiteY19" fmla="*/ 6666 h 9841"/>
                      <a:gd name="connsiteX20" fmla="*/ 3509 w 10000"/>
                      <a:gd name="connsiteY20" fmla="*/ 6897 h 9841"/>
                      <a:gd name="connsiteX21" fmla="*/ 3868 w 10000"/>
                      <a:gd name="connsiteY21" fmla="*/ 7128 h 9841"/>
                      <a:gd name="connsiteX22" fmla="*/ 4225 w 10000"/>
                      <a:gd name="connsiteY22" fmla="*/ 7344 h 9841"/>
                      <a:gd name="connsiteX23" fmla="*/ 4547 w 10000"/>
                      <a:gd name="connsiteY23" fmla="*/ 7532 h 9841"/>
                      <a:gd name="connsiteX24" fmla="*/ 4854 w 10000"/>
                      <a:gd name="connsiteY24" fmla="*/ 7647 h 9841"/>
                      <a:gd name="connsiteX25" fmla="*/ 5094 w 10000"/>
                      <a:gd name="connsiteY25" fmla="*/ 7663 h 9841"/>
                      <a:gd name="connsiteX26" fmla="*/ 5333 w 10000"/>
                      <a:gd name="connsiteY26" fmla="*/ 7618 h 9841"/>
                      <a:gd name="connsiteX27" fmla="*/ 5587 w 10000"/>
                      <a:gd name="connsiteY27" fmla="*/ 7431 h 9841"/>
                      <a:gd name="connsiteX28" fmla="*/ 5826 w 10000"/>
                      <a:gd name="connsiteY28" fmla="*/ 7200 h 9841"/>
                      <a:gd name="connsiteX29" fmla="*/ 6047 w 10000"/>
                      <a:gd name="connsiteY29" fmla="*/ 6956 h 9841"/>
                      <a:gd name="connsiteX30" fmla="*/ 6268 w 10000"/>
                      <a:gd name="connsiteY30" fmla="*/ 6695 h 9841"/>
                      <a:gd name="connsiteX31" fmla="*/ 6423 w 10000"/>
                      <a:gd name="connsiteY31" fmla="*/ 6537 h 9841"/>
                      <a:gd name="connsiteX32" fmla="*/ 6559 w 10000"/>
                      <a:gd name="connsiteY32" fmla="*/ 6464 h 9841"/>
                      <a:gd name="connsiteX33" fmla="*/ 10000 w 10000"/>
                      <a:gd name="connsiteY33" fmla="*/ 7503 h 9841"/>
                      <a:gd name="connsiteX34" fmla="*/ 10000 w 10000"/>
                      <a:gd name="connsiteY34" fmla="*/ 8470 h 9841"/>
                      <a:gd name="connsiteX35" fmla="*/ 9949 w 10000"/>
                      <a:gd name="connsiteY35" fmla="*/ 8658 h 9841"/>
                      <a:gd name="connsiteX36" fmla="*/ 9777 w 10000"/>
                      <a:gd name="connsiteY36" fmla="*/ 8860 h 9841"/>
                      <a:gd name="connsiteX37" fmla="*/ 9505 w 10000"/>
                      <a:gd name="connsiteY37" fmla="*/ 9119 h 9841"/>
                      <a:gd name="connsiteX38" fmla="*/ 9181 w 10000"/>
                      <a:gd name="connsiteY38" fmla="*/ 9379 h 9841"/>
                      <a:gd name="connsiteX39" fmla="*/ 8808 w 10000"/>
                      <a:gd name="connsiteY39" fmla="*/ 9610 h 9841"/>
                      <a:gd name="connsiteX40" fmla="*/ 8397 w 10000"/>
                      <a:gd name="connsiteY40" fmla="*/ 9841 h 9841"/>
                      <a:gd name="connsiteX41" fmla="*/ 0 w 10000"/>
                      <a:gd name="connsiteY41" fmla="*/ 0 h 9841"/>
                      <a:gd name="connsiteX0" fmla="*/ 0 w 10000"/>
                      <a:gd name="connsiteY0" fmla="*/ 0 h 9765"/>
                      <a:gd name="connsiteX1" fmla="*/ 1141 w 10000"/>
                      <a:gd name="connsiteY1" fmla="*/ 0 h 9765"/>
                      <a:gd name="connsiteX2" fmla="*/ 2367 w 10000"/>
                      <a:gd name="connsiteY2" fmla="*/ 2961 h 9765"/>
                      <a:gd name="connsiteX3" fmla="*/ 2283 w 10000"/>
                      <a:gd name="connsiteY3" fmla="*/ 3079 h 9765"/>
                      <a:gd name="connsiteX4" fmla="*/ 2094 w 10000"/>
                      <a:gd name="connsiteY4" fmla="*/ 3211 h 9765"/>
                      <a:gd name="connsiteX5" fmla="*/ 1788 w 10000"/>
                      <a:gd name="connsiteY5" fmla="*/ 3401 h 9765"/>
                      <a:gd name="connsiteX6" fmla="*/ 1498 w 10000"/>
                      <a:gd name="connsiteY6" fmla="*/ 3592 h 9765"/>
                      <a:gd name="connsiteX7" fmla="*/ 1226 w 10000"/>
                      <a:gd name="connsiteY7" fmla="*/ 3797 h 9765"/>
                      <a:gd name="connsiteX8" fmla="*/ 1004 w 10000"/>
                      <a:gd name="connsiteY8" fmla="*/ 4018 h 9765"/>
                      <a:gd name="connsiteX9" fmla="*/ 953 w 10000"/>
                      <a:gd name="connsiteY9" fmla="*/ 4223 h 9765"/>
                      <a:gd name="connsiteX10" fmla="*/ 972 w 10000"/>
                      <a:gd name="connsiteY10" fmla="*/ 4428 h 9765"/>
                      <a:gd name="connsiteX11" fmla="*/ 1106 w 10000"/>
                      <a:gd name="connsiteY11" fmla="*/ 4692 h 9765"/>
                      <a:gd name="connsiteX12" fmla="*/ 1330 w 10000"/>
                      <a:gd name="connsiteY12" fmla="*/ 4970 h 9765"/>
                      <a:gd name="connsiteX13" fmla="*/ 1584 w 10000"/>
                      <a:gd name="connsiteY13" fmla="*/ 5279 h 9765"/>
                      <a:gd name="connsiteX14" fmla="*/ 1858 w 10000"/>
                      <a:gd name="connsiteY14" fmla="*/ 5586 h 9765"/>
                      <a:gd name="connsiteX15" fmla="*/ 2130 w 10000"/>
                      <a:gd name="connsiteY15" fmla="*/ 5865 h 9765"/>
                      <a:gd name="connsiteX16" fmla="*/ 2402 w 10000"/>
                      <a:gd name="connsiteY16" fmla="*/ 6129 h 9765"/>
                      <a:gd name="connsiteX17" fmla="*/ 2641 w 10000"/>
                      <a:gd name="connsiteY17" fmla="*/ 6333 h 9765"/>
                      <a:gd name="connsiteX18" fmla="*/ 2879 w 10000"/>
                      <a:gd name="connsiteY18" fmla="*/ 6539 h 9765"/>
                      <a:gd name="connsiteX19" fmla="*/ 3186 w 10000"/>
                      <a:gd name="connsiteY19" fmla="*/ 6774 h 9765"/>
                      <a:gd name="connsiteX20" fmla="*/ 3509 w 10000"/>
                      <a:gd name="connsiteY20" fmla="*/ 7008 h 9765"/>
                      <a:gd name="connsiteX21" fmla="*/ 3868 w 10000"/>
                      <a:gd name="connsiteY21" fmla="*/ 7243 h 9765"/>
                      <a:gd name="connsiteX22" fmla="*/ 4225 w 10000"/>
                      <a:gd name="connsiteY22" fmla="*/ 7463 h 9765"/>
                      <a:gd name="connsiteX23" fmla="*/ 4547 w 10000"/>
                      <a:gd name="connsiteY23" fmla="*/ 7654 h 9765"/>
                      <a:gd name="connsiteX24" fmla="*/ 4854 w 10000"/>
                      <a:gd name="connsiteY24" fmla="*/ 7771 h 9765"/>
                      <a:gd name="connsiteX25" fmla="*/ 5094 w 10000"/>
                      <a:gd name="connsiteY25" fmla="*/ 7787 h 9765"/>
                      <a:gd name="connsiteX26" fmla="*/ 5333 w 10000"/>
                      <a:gd name="connsiteY26" fmla="*/ 7741 h 9765"/>
                      <a:gd name="connsiteX27" fmla="*/ 5587 w 10000"/>
                      <a:gd name="connsiteY27" fmla="*/ 7551 h 9765"/>
                      <a:gd name="connsiteX28" fmla="*/ 5826 w 10000"/>
                      <a:gd name="connsiteY28" fmla="*/ 7316 h 9765"/>
                      <a:gd name="connsiteX29" fmla="*/ 6047 w 10000"/>
                      <a:gd name="connsiteY29" fmla="*/ 7068 h 9765"/>
                      <a:gd name="connsiteX30" fmla="*/ 6268 w 10000"/>
                      <a:gd name="connsiteY30" fmla="*/ 6803 h 9765"/>
                      <a:gd name="connsiteX31" fmla="*/ 6423 w 10000"/>
                      <a:gd name="connsiteY31" fmla="*/ 6643 h 9765"/>
                      <a:gd name="connsiteX32" fmla="*/ 6559 w 10000"/>
                      <a:gd name="connsiteY32" fmla="*/ 6568 h 9765"/>
                      <a:gd name="connsiteX33" fmla="*/ 10000 w 10000"/>
                      <a:gd name="connsiteY33" fmla="*/ 7624 h 9765"/>
                      <a:gd name="connsiteX34" fmla="*/ 10000 w 10000"/>
                      <a:gd name="connsiteY34" fmla="*/ 8607 h 9765"/>
                      <a:gd name="connsiteX35" fmla="*/ 9949 w 10000"/>
                      <a:gd name="connsiteY35" fmla="*/ 8798 h 9765"/>
                      <a:gd name="connsiteX36" fmla="*/ 9777 w 10000"/>
                      <a:gd name="connsiteY36" fmla="*/ 9003 h 9765"/>
                      <a:gd name="connsiteX37" fmla="*/ 9505 w 10000"/>
                      <a:gd name="connsiteY37" fmla="*/ 9266 h 9765"/>
                      <a:gd name="connsiteX38" fmla="*/ 9181 w 10000"/>
                      <a:gd name="connsiteY38" fmla="*/ 9531 h 9765"/>
                      <a:gd name="connsiteX39" fmla="*/ 8808 w 10000"/>
                      <a:gd name="connsiteY39" fmla="*/ 9765 h 9765"/>
                      <a:gd name="connsiteX40" fmla="*/ 0 w 10000"/>
                      <a:gd name="connsiteY40" fmla="*/ 0 h 9765"/>
                      <a:gd name="connsiteX0" fmla="*/ 0 w 10000"/>
                      <a:gd name="connsiteY0" fmla="*/ 0 h 9760"/>
                      <a:gd name="connsiteX1" fmla="*/ 1141 w 10000"/>
                      <a:gd name="connsiteY1" fmla="*/ 0 h 9760"/>
                      <a:gd name="connsiteX2" fmla="*/ 2367 w 10000"/>
                      <a:gd name="connsiteY2" fmla="*/ 3032 h 9760"/>
                      <a:gd name="connsiteX3" fmla="*/ 2283 w 10000"/>
                      <a:gd name="connsiteY3" fmla="*/ 3153 h 9760"/>
                      <a:gd name="connsiteX4" fmla="*/ 2094 w 10000"/>
                      <a:gd name="connsiteY4" fmla="*/ 3288 h 9760"/>
                      <a:gd name="connsiteX5" fmla="*/ 1788 w 10000"/>
                      <a:gd name="connsiteY5" fmla="*/ 3483 h 9760"/>
                      <a:gd name="connsiteX6" fmla="*/ 1498 w 10000"/>
                      <a:gd name="connsiteY6" fmla="*/ 3678 h 9760"/>
                      <a:gd name="connsiteX7" fmla="*/ 1226 w 10000"/>
                      <a:gd name="connsiteY7" fmla="*/ 3888 h 9760"/>
                      <a:gd name="connsiteX8" fmla="*/ 1004 w 10000"/>
                      <a:gd name="connsiteY8" fmla="*/ 4115 h 9760"/>
                      <a:gd name="connsiteX9" fmla="*/ 953 w 10000"/>
                      <a:gd name="connsiteY9" fmla="*/ 4325 h 9760"/>
                      <a:gd name="connsiteX10" fmla="*/ 972 w 10000"/>
                      <a:gd name="connsiteY10" fmla="*/ 4535 h 9760"/>
                      <a:gd name="connsiteX11" fmla="*/ 1106 w 10000"/>
                      <a:gd name="connsiteY11" fmla="*/ 4805 h 9760"/>
                      <a:gd name="connsiteX12" fmla="*/ 1330 w 10000"/>
                      <a:gd name="connsiteY12" fmla="*/ 5090 h 9760"/>
                      <a:gd name="connsiteX13" fmla="*/ 1584 w 10000"/>
                      <a:gd name="connsiteY13" fmla="*/ 5406 h 9760"/>
                      <a:gd name="connsiteX14" fmla="*/ 1858 w 10000"/>
                      <a:gd name="connsiteY14" fmla="*/ 5720 h 9760"/>
                      <a:gd name="connsiteX15" fmla="*/ 2130 w 10000"/>
                      <a:gd name="connsiteY15" fmla="*/ 6006 h 9760"/>
                      <a:gd name="connsiteX16" fmla="*/ 2402 w 10000"/>
                      <a:gd name="connsiteY16" fmla="*/ 6276 h 9760"/>
                      <a:gd name="connsiteX17" fmla="*/ 2641 w 10000"/>
                      <a:gd name="connsiteY17" fmla="*/ 6485 h 9760"/>
                      <a:gd name="connsiteX18" fmla="*/ 2879 w 10000"/>
                      <a:gd name="connsiteY18" fmla="*/ 6696 h 9760"/>
                      <a:gd name="connsiteX19" fmla="*/ 3186 w 10000"/>
                      <a:gd name="connsiteY19" fmla="*/ 6937 h 9760"/>
                      <a:gd name="connsiteX20" fmla="*/ 3509 w 10000"/>
                      <a:gd name="connsiteY20" fmla="*/ 7177 h 9760"/>
                      <a:gd name="connsiteX21" fmla="*/ 3868 w 10000"/>
                      <a:gd name="connsiteY21" fmla="*/ 7417 h 9760"/>
                      <a:gd name="connsiteX22" fmla="*/ 4225 w 10000"/>
                      <a:gd name="connsiteY22" fmla="*/ 7643 h 9760"/>
                      <a:gd name="connsiteX23" fmla="*/ 4547 w 10000"/>
                      <a:gd name="connsiteY23" fmla="*/ 7838 h 9760"/>
                      <a:gd name="connsiteX24" fmla="*/ 4854 w 10000"/>
                      <a:gd name="connsiteY24" fmla="*/ 7958 h 9760"/>
                      <a:gd name="connsiteX25" fmla="*/ 5094 w 10000"/>
                      <a:gd name="connsiteY25" fmla="*/ 7974 h 9760"/>
                      <a:gd name="connsiteX26" fmla="*/ 5333 w 10000"/>
                      <a:gd name="connsiteY26" fmla="*/ 7927 h 9760"/>
                      <a:gd name="connsiteX27" fmla="*/ 5587 w 10000"/>
                      <a:gd name="connsiteY27" fmla="*/ 7733 h 9760"/>
                      <a:gd name="connsiteX28" fmla="*/ 5826 w 10000"/>
                      <a:gd name="connsiteY28" fmla="*/ 7492 h 9760"/>
                      <a:gd name="connsiteX29" fmla="*/ 6047 w 10000"/>
                      <a:gd name="connsiteY29" fmla="*/ 7238 h 9760"/>
                      <a:gd name="connsiteX30" fmla="*/ 6268 w 10000"/>
                      <a:gd name="connsiteY30" fmla="*/ 6967 h 9760"/>
                      <a:gd name="connsiteX31" fmla="*/ 6423 w 10000"/>
                      <a:gd name="connsiteY31" fmla="*/ 6803 h 9760"/>
                      <a:gd name="connsiteX32" fmla="*/ 6559 w 10000"/>
                      <a:gd name="connsiteY32" fmla="*/ 6726 h 9760"/>
                      <a:gd name="connsiteX33" fmla="*/ 10000 w 10000"/>
                      <a:gd name="connsiteY33" fmla="*/ 7807 h 9760"/>
                      <a:gd name="connsiteX34" fmla="*/ 10000 w 10000"/>
                      <a:gd name="connsiteY34" fmla="*/ 8814 h 9760"/>
                      <a:gd name="connsiteX35" fmla="*/ 9949 w 10000"/>
                      <a:gd name="connsiteY35" fmla="*/ 9010 h 9760"/>
                      <a:gd name="connsiteX36" fmla="*/ 9777 w 10000"/>
                      <a:gd name="connsiteY36" fmla="*/ 9220 h 9760"/>
                      <a:gd name="connsiteX37" fmla="*/ 9505 w 10000"/>
                      <a:gd name="connsiteY37" fmla="*/ 9489 h 9760"/>
                      <a:gd name="connsiteX38" fmla="*/ 9181 w 10000"/>
                      <a:gd name="connsiteY38" fmla="*/ 9760 h 9760"/>
                      <a:gd name="connsiteX39" fmla="*/ 0 w 10000"/>
                      <a:gd name="connsiteY39" fmla="*/ 0 h 9760"/>
                      <a:gd name="connsiteX0" fmla="*/ 0 w 10000"/>
                      <a:gd name="connsiteY0" fmla="*/ 0 h 9722"/>
                      <a:gd name="connsiteX1" fmla="*/ 1141 w 10000"/>
                      <a:gd name="connsiteY1" fmla="*/ 0 h 9722"/>
                      <a:gd name="connsiteX2" fmla="*/ 2367 w 10000"/>
                      <a:gd name="connsiteY2" fmla="*/ 3107 h 9722"/>
                      <a:gd name="connsiteX3" fmla="*/ 2283 w 10000"/>
                      <a:gd name="connsiteY3" fmla="*/ 3231 h 9722"/>
                      <a:gd name="connsiteX4" fmla="*/ 2094 w 10000"/>
                      <a:gd name="connsiteY4" fmla="*/ 3369 h 9722"/>
                      <a:gd name="connsiteX5" fmla="*/ 1788 w 10000"/>
                      <a:gd name="connsiteY5" fmla="*/ 3569 h 9722"/>
                      <a:gd name="connsiteX6" fmla="*/ 1498 w 10000"/>
                      <a:gd name="connsiteY6" fmla="*/ 3768 h 9722"/>
                      <a:gd name="connsiteX7" fmla="*/ 1226 w 10000"/>
                      <a:gd name="connsiteY7" fmla="*/ 3984 h 9722"/>
                      <a:gd name="connsiteX8" fmla="*/ 1004 w 10000"/>
                      <a:gd name="connsiteY8" fmla="*/ 4216 h 9722"/>
                      <a:gd name="connsiteX9" fmla="*/ 953 w 10000"/>
                      <a:gd name="connsiteY9" fmla="*/ 4431 h 9722"/>
                      <a:gd name="connsiteX10" fmla="*/ 972 w 10000"/>
                      <a:gd name="connsiteY10" fmla="*/ 4647 h 9722"/>
                      <a:gd name="connsiteX11" fmla="*/ 1106 w 10000"/>
                      <a:gd name="connsiteY11" fmla="*/ 4923 h 9722"/>
                      <a:gd name="connsiteX12" fmla="*/ 1330 w 10000"/>
                      <a:gd name="connsiteY12" fmla="*/ 5215 h 9722"/>
                      <a:gd name="connsiteX13" fmla="*/ 1584 w 10000"/>
                      <a:gd name="connsiteY13" fmla="*/ 5539 h 9722"/>
                      <a:gd name="connsiteX14" fmla="*/ 1858 w 10000"/>
                      <a:gd name="connsiteY14" fmla="*/ 5861 h 9722"/>
                      <a:gd name="connsiteX15" fmla="*/ 2130 w 10000"/>
                      <a:gd name="connsiteY15" fmla="*/ 6154 h 9722"/>
                      <a:gd name="connsiteX16" fmla="*/ 2402 w 10000"/>
                      <a:gd name="connsiteY16" fmla="*/ 6430 h 9722"/>
                      <a:gd name="connsiteX17" fmla="*/ 2641 w 10000"/>
                      <a:gd name="connsiteY17" fmla="*/ 6644 h 9722"/>
                      <a:gd name="connsiteX18" fmla="*/ 2879 w 10000"/>
                      <a:gd name="connsiteY18" fmla="*/ 6861 h 9722"/>
                      <a:gd name="connsiteX19" fmla="*/ 3186 w 10000"/>
                      <a:gd name="connsiteY19" fmla="*/ 7108 h 9722"/>
                      <a:gd name="connsiteX20" fmla="*/ 3509 w 10000"/>
                      <a:gd name="connsiteY20" fmla="*/ 7353 h 9722"/>
                      <a:gd name="connsiteX21" fmla="*/ 3868 w 10000"/>
                      <a:gd name="connsiteY21" fmla="*/ 7599 h 9722"/>
                      <a:gd name="connsiteX22" fmla="*/ 4225 w 10000"/>
                      <a:gd name="connsiteY22" fmla="*/ 7831 h 9722"/>
                      <a:gd name="connsiteX23" fmla="*/ 4547 w 10000"/>
                      <a:gd name="connsiteY23" fmla="*/ 8031 h 9722"/>
                      <a:gd name="connsiteX24" fmla="*/ 4854 w 10000"/>
                      <a:gd name="connsiteY24" fmla="*/ 8154 h 9722"/>
                      <a:gd name="connsiteX25" fmla="*/ 5094 w 10000"/>
                      <a:gd name="connsiteY25" fmla="*/ 8170 h 9722"/>
                      <a:gd name="connsiteX26" fmla="*/ 5333 w 10000"/>
                      <a:gd name="connsiteY26" fmla="*/ 8122 h 9722"/>
                      <a:gd name="connsiteX27" fmla="*/ 5587 w 10000"/>
                      <a:gd name="connsiteY27" fmla="*/ 7923 h 9722"/>
                      <a:gd name="connsiteX28" fmla="*/ 5826 w 10000"/>
                      <a:gd name="connsiteY28" fmla="*/ 7676 h 9722"/>
                      <a:gd name="connsiteX29" fmla="*/ 6047 w 10000"/>
                      <a:gd name="connsiteY29" fmla="*/ 7416 h 9722"/>
                      <a:gd name="connsiteX30" fmla="*/ 6268 w 10000"/>
                      <a:gd name="connsiteY30" fmla="*/ 7138 h 9722"/>
                      <a:gd name="connsiteX31" fmla="*/ 6423 w 10000"/>
                      <a:gd name="connsiteY31" fmla="*/ 6970 h 9722"/>
                      <a:gd name="connsiteX32" fmla="*/ 6559 w 10000"/>
                      <a:gd name="connsiteY32" fmla="*/ 6891 h 9722"/>
                      <a:gd name="connsiteX33" fmla="*/ 10000 w 10000"/>
                      <a:gd name="connsiteY33" fmla="*/ 7999 h 9722"/>
                      <a:gd name="connsiteX34" fmla="*/ 10000 w 10000"/>
                      <a:gd name="connsiteY34" fmla="*/ 9031 h 9722"/>
                      <a:gd name="connsiteX35" fmla="*/ 9949 w 10000"/>
                      <a:gd name="connsiteY35" fmla="*/ 9232 h 9722"/>
                      <a:gd name="connsiteX36" fmla="*/ 9777 w 10000"/>
                      <a:gd name="connsiteY36" fmla="*/ 9447 h 9722"/>
                      <a:gd name="connsiteX37" fmla="*/ 9505 w 10000"/>
                      <a:gd name="connsiteY37" fmla="*/ 9722 h 9722"/>
                      <a:gd name="connsiteX38" fmla="*/ 0 w 10000"/>
                      <a:gd name="connsiteY38" fmla="*/ 0 h 9722"/>
                      <a:gd name="connsiteX0" fmla="*/ 0 w 10000"/>
                      <a:gd name="connsiteY0" fmla="*/ 0 h 9717"/>
                      <a:gd name="connsiteX1" fmla="*/ 1141 w 10000"/>
                      <a:gd name="connsiteY1" fmla="*/ 0 h 9717"/>
                      <a:gd name="connsiteX2" fmla="*/ 2367 w 10000"/>
                      <a:gd name="connsiteY2" fmla="*/ 3196 h 9717"/>
                      <a:gd name="connsiteX3" fmla="*/ 2283 w 10000"/>
                      <a:gd name="connsiteY3" fmla="*/ 3323 h 9717"/>
                      <a:gd name="connsiteX4" fmla="*/ 2094 w 10000"/>
                      <a:gd name="connsiteY4" fmla="*/ 3465 h 9717"/>
                      <a:gd name="connsiteX5" fmla="*/ 1788 w 10000"/>
                      <a:gd name="connsiteY5" fmla="*/ 3671 h 9717"/>
                      <a:gd name="connsiteX6" fmla="*/ 1498 w 10000"/>
                      <a:gd name="connsiteY6" fmla="*/ 3876 h 9717"/>
                      <a:gd name="connsiteX7" fmla="*/ 1226 w 10000"/>
                      <a:gd name="connsiteY7" fmla="*/ 4098 h 9717"/>
                      <a:gd name="connsiteX8" fmla="*/ 1004 w 10000"/>
                      <a:gd name="connsiteY8" fmla="*/ 4337 h 9717"/>
                      <a:gd name="connsiteX9" fmla="*/ 953 w 10000"/>
                      <a:gd name="connsiteY9" fmla="*/ 4558 h 9717"/>
                      <a:gd name="connsiteX10" fmla="*/ 972 w 10000"/>
                      <a:gd name="connsiteY10" fmla="*/ 4780 h 9717"/>
                      <a:gd name="connsiteX11" fmla="*/ 1106 w 10000"/>
                      <a:gd name="connsiteY11" fmla="*/ 5064 h 9717"/>
                      <a:gd name="connsiteX12" fmla="*/ 1330 w 10000"/>
                      <a:gd name="connsiteY12" fmla="*/ 5364 h 9717"/>
                      <a:gd name="connsiteX13" fmla="*/ 1584 w 10000"/>
                      <a:gd name="connsiteY13" fmla="*/ 5697 h 9717"/>
                      <a:gd name="connsiteX14" fmla="*/ 1858 w 10000"/>
                      <a:gd name="connsiteY14" fmla="*/ 6029 h 9717"/>
                      <a:gd name="connsiteX15" fmla="*/ 2130 w 10000"/>
                      <a:gd name="connsiteY15" fmla="*/ 6330 h 9717"/>
                      <a:gd name="connsiteX16" fmla="*/ 2402 w 10000"/>
                      <a:gd name="connsiteY16" fmla="*/ 6614 h 9717"/>
                      <a:gd name="connsiteX17" fmla="*/ 2641 w 10000"/>
                      <a:gd name="connsiteY17" fmla="*/ 6834 h 9717"/>
                      <a:gd name="connsiteX18" fmla="*/ 2879 w 10000"/>
                      <a:gd name="connsiteY18" fmla="*/ 7057 h 9717"/>
                      <a:gd name="connsiteX19" fmla="*/ 3186 w 10000"/>
                      <a:gd name="connsiteY19" fmla="*/ 7311 h 9717"/>
                      <a:gd name="connsiteX20" fmla="*/ 3509 w 10000"/>
                      <a:gd name="connsiteY20" fmla="*/ 7563 h 9717"/>
                      <a:gd name="connsiteX21" fmla="*/ 3868 w 10000"/>
                      <a:gd name="connsiteY21" fmla="*/ 7816 h 9717"/>
                      <a:gd name="connsiteX22" fmla="*/ 4225 w 10000"/>
                      <a:gd name="connsiteY22" fmla="*/ 8055 h 9717"/>
                      <a:gd name="connsiteX23" fmla="*/ 4547 w 10000"/>
                      <a:gd name="connsiteY23" fmla="*/ 8261 h 9717"/>
                      <a:gd name="connsiteX24" fmla="*/ 4854 w 10000"/>
                      <a:gd name="connsiteY24" fmla="*/ 8387 h 9717"/>
                      <a:gd name="connsiteX25" fmla="*/ 5094 w 10000"/>
                      <a:gd name="connsiteY25" fmla="*/ 8404 h 9717"/>
                      <a:gd name="connsiteX26" fmla="*/ 5333 w 10000"/>
                      <a:gd name="connsiteY26" fmla="*/ 8354 h 9717"/>
                      <a:gd name="connsiteX27" fmla="*/ 5587 w 10000"/>
                      <a:gd name="connsiteY27" fmla="*/ 8150 h 9717"/>
                      <a:gd name="connsiteX28" fmla="*/ 5826 w 10000"/>
                      <a:gd name="connsiteY28" fmla="*/ 7895 h 9717"/>
                      <a:gd name="connsiteX29" fmla="*/ 6047 w 10000"/>
                      <a:gd name="connsiteY29" fmla="*/ 7628 h 9717"/>
                      <a:gd name="connsiteX30" fmla="*/ 6268 w 10000"/>
                      <a:gd name="connsiteY30" fmla="*/ 7342 h 9717"/>
                      <a:gd name="connsiteX31" fmla="*/ 6423 w 10000"/>
                      <a:gd name="connsiteY31" fmla="*/ 7169 h 9717"/>
                      <a:gd name="connsiteX32" fmla="*/ 6559 w 10000"/>
                      <a:gd name="connsiteY32" fmla="*/ 7088 h 9717"/>
                      <a:gd name="connsiteX33" fmla="*/ 10000 w 10000"/>
                      <a:gd name="connsiteY33" fmla="*/ 8228 h 9717"/>
                      <a:gd name="connsiteX34" fmla="*/ 10000 w 10000"/>
                      <a:gd name="connsiteY34" fmla="*/ 9289 h 9717"/>
                      <a:gd name="connsiteX35" fmla="*/ 9949 w 10000"/>
                      <a:gd name="connsiteY35" fmla="*/ 9496 h 9717"/>
                      <a:gd name="connsiteX36" fmla="*/ 9777 w 10000"/>
                      <a:gd name="connsiteY36" fmla="*/ 9717 h 9717"/>
                      <a:gd name="connsiteX37" fmla="*/ 0 w 10000"/>
                      <a:gd name="connsiteY37" fmla="*/ 0 h 9717"/>
                      <a:gd name="connsiteX0" fmla="*/ 0 w 10000"/>
                      <a:gd name="connsiteY0" fmla="*/ 0 h 9773"/>
                      <a:gd name="connsiteX1" fmla="*/ 1141 w 10000"/>
                      <a:gd name="connsiteY1" fmla="*/ 0 h 9773"/>
                      <a:gd name="connsiteX2" fmla="*/ 2367 w 10000"/>
                      <a:gd name="connsiteY2" fmla="*/ 3289 h 9773"/>
                      <a:gd name="connsiteX3" fmla="*/ 2283 w 10000"/>
                      <a:gd name="connsiteY3" fmla="*/ 3420 h 9773"/>
                      <a:gd name="connsiteX4" fmla="*/ 2094 w 10000"/>
                      <a:gd name="connsiteY4" fmla="*/ 3566 h 9773"/>
                      <a:gd name="connsiteX5" fmla="*/ 1788 w 10000"/>
                      <a:gd name="connsiteY5" fmla="*/ 3778 h 9773"/>
                      <a:gd name="connsiteX6" fmla="*/ 1498 w 10000"/>
                      <a:gd name="connsiteY6" fmla="*/ 3989 h 9773"/>
                      <a:gd name="connsiteX7" fmla="*/ 1226 w 10000"/>
                      <a:gd name="connsiteY7" fmla="*/ 4217 h 9773"/>
                      <a:gd name="connsiteX8" fmla="*/ 1004 w 10000"/>
                      <a:gd name="connsiteY8" fmla="*/ 4463 h 9773"/>
                      <a:gd name="connsiteX9" fmla="*/ 953 w 10000"/>
                      <a:gd name="connsiteY9" fmla="*/ 4691 h 9773"/>
                      <a:gd name="connsiteX10" fmla="*/ 972 w 10000"/>
                      <a:gd name="connsiteY10" fmla="*/ 4919 h 9773"/>
                      <a:gd name="connsiteX11" fmla="*/ 1106 w 10000"/>
                      <a:gd name="connsiteY11" fmla="*/ 5211 h 9773"/>
                      <a:gd name="connsiteX12" fmla="*/ 1330 w 10000"/>
                      <a:gd name="connsiteY12" fmla="*/ 5520 h 9773"/>
                      <a:gd name="connsiteX13" fmla="*/ 1584 w 10000"/>
                      <a:gd name="connsiteY13" fmla="*/ 5863 h 9773"/>
                      <a:gd name="connsiteX14" fmla="*/ 1858 w 10000"/>
                      <a:gd name="connsiteY14" fmla="*/ 6205 h 9773"/>
                      <a:gd name="connsiteX15" fmla="*/ 2130 w 10000"/>
                      <a:gd name="connsiteY15" fmla="*/ 6514 h 9773"/>
                      <a:gd name="connsiteX16" fmla="*/ 2402 w 10000"/>
                      <a:gd name="connsiteY16" fmla="*/ 6807 h 9773"/>
                      <a:gd name="connsiteX17" fmla="*/ 2641 w 10000"/>
                      <a:gd name="connsiteY17" fmla="*/ 7033 h 9773"/>
                      <a:gd name="connsiteX18" fmla="*/ 2879 w 10000"/>
                      <a:gd name="connsiteY18" fmla="*/ 7263 h 9773"/>
                      <a:gd name="connsiteX19" fmla="*/ 3186 w 10000"/>
                      <a:gd name="connsiteY19" fmla="*/ 7524 h 9773"/>
                      <a:gd name="connsiteX20" fmla="*/ 3509 w 10000"/>
                      <a:gd name="connsiteY20" fmla="*/ 7783 h 9773"/>
                      <a:gd name="connsiteX21" fmla="*/ 3868 w 10000"/>
                      <a:gd name="connsiteY21" fmla="*/ 8044 h 9773"/>
                      <a:gd name="connsiteX22" fmla="*/ 4225 w 10000"/>
                      <a:gd name="connsiteY22" fmla="*/ 8290 h 9773"/>
                      <a:gd name="connsiteX23" fmla="*/ 4547 w 10000"/>
                      <a:gd name="connsiteY23" fmla="*/ 8502 h 9773"/>
                      <a:gd name="connsiteX24" fmla="*/ 4854 w 10000"/>
                      <a:gd name="connsiteY24" fmla="*/ 8631 h 9773"/>
                      <a:gd name="connsiteX25" fmla="*/ 5094 w 10000"/>
                      <a:gd name="connsiteY25" fmla="*/ 8649 h 9773"/>
                      <a:gd name="connsiteX26" fmla="*/ 5333 w 10000"/>
                      <a:gd name="connsiteY26" fmla="*/ 8597 h 9773"/>
                      <a:gd name="connsiteX27" fmla="*/ 5587 w 10000"/>
                      <a:gd name="connsiteY27" fmla="*/ 8387 h 9773"/>
                      <a:gd name="connsiteX28" fmla="*/ 5826 w 10000"/>
                      <a:gd name="connsiteY28" fmla="*/ 8125 h 9773"/>
                      <a:gd name="connsiteX29" fmla="*/ 6047 w 10000"/>
                      <a:gd name="connsiteY29" fmla="*/ 7850 h 9773"/>
                      <a:gd name="connsiteX30" fmla="*/ 6268 w 10000"/>
                      <a:gd name="connsiteY30" fmla="*/ 7556 h 9773"/>
                      <a:gd name="connsiteX31" fmla="*/ 6423 w 10000"/>
                      <a:gd name="connsiteY31" fmla="*/ 7378 h 9773"/>
                      <a:gd name="connsiteX32" fmla="*/ 6559 w 10000"/>
                      <a:gd name="connsiteY32" fmla="*/ 7294 h 9773"/>
                      <a:gd name="connsiteX33" fmla="*/ 10000 w 10000"/>
                      <a:gd name="connsiteY33" fmla="*/ 8468 h 9773"/>
                      <a:gd name="connsiteX34" fmla="*/ 10000 w 10000"/>
                      <a:gd name="connsiteY34" fmla="*/ 9560 h 9773"/>
                      <a:gd name="connsiteX35" fmla="*/ 9949 w 10000"/>
                      <a:gd name="connsiteY35" fmla="*/ 9773 h 9773"/>
                      <a:gd name="connsiteX36" fmla="*/ 0 w 10000"/>
                      <a:gd name="connsiteY36" fmla="*/ 0 h 9773"/>
                      <a:gd name="connsiteX0" fmla="*/ 0 w 10000"/>
                      <a:gd name="connsiteY0" fmla="*/ 0 h 9782"/>
                      <a:gd name="connsiteX1" fmla="*/ 1141 w 10000"/>
                      <a:gd name="connsiteY1" fmla="*/ 0 h 9782"/>
                      <a:gd name="connsiteX2" fmla="*/ 2367 w 10000"/>
                      <a:gd name="connsiteY2" fmla="*/ 3365 h 9782"/>
                      <a:gd name="connsiteX3" fmla="*/ 2283 w 10000"/>
                      <a:gd name="connsiteY3" fmla="*/ 3499 h 9782"/>
                      <a:gd name="connsiteX4" fmla="*/ 2094 w 10000"/>
                      <a:gd name="connsiteY4" fmla="*/ 3649 h 9782"/>
                      <a:gd name="connsiteX5" fmla="*/ 1788 w 10000"/>
                      <a:gd name="connsiteY5" fmla="*/ 3866 h 9782"/>
                      <a:gd name="connsiteX6" fmla="*/ 1498 w 10000"/>
                      <a:gd name="connsiteY6" fmla="*/ 4082 h 9782"/>
                      <a:gd name="connsiteX7" fmla="*/ 1226 w 10000"/>
                      <a:gd name="connsiteY7" fmla="*/ 4315 h 9782"/>
                      <a:gd name="connsiteX8" fmla="*/ 1004 w 10000"/>
                      <a:gd name="connsiteY8" fmla="*/ 4567 h 9782"/>
                      <a:gd name="connsiteX9" fmla="*/ 953 w 10000"/>
                      <a:gd name="connsiteY9" fmla="*/ 4800 h 9782"/>
                      <a:gd name="connsiteX10" fmla="*/ 972 w 10000"/>
                      <a:gd name="connsiteY10" fmla="*/ 5033 h 9782"/>
                      <a:gd name="connsiteX11" fmla="*/ 1106 w 10000"/>
                      <a:gd name="connsiteY11" fmla="*/ 5332 h 9782"/>
                      <a:gd name="connsiteX12" fmla="*/ 1330 w 10000"/>
                      <a:gd name="connsiteY12" fmla="*/ 5648 h 9782"/>
                      <a:gd name="connsiteX13" fmla="*/ 1584 w 10000"/>
                      <a:gd name="connsiteY13" fmla="*/ 5999 h 9782"/>
                      <a:gd name="connsiteX14" fmla="*/ 1858 w 10000"/>
                      <a:gd name="connsiteY14" fmla="*/ 6349 h 9782"/>
                      <a:gd name="connsiteX15" fmla="*/ 2130 w 10000"/>
                      <a:gd name="connsiteY15" fmla="*/ 6665 h 9782"/>
                      <a:gd name="connsiteX16" fmla="*/ 2402 w 10000"/>
                      <a:gd name="connsiteY16" fmla="*/ 6965 h 9782"/>
                      <a:gd name="connsiteX17" fmla="*/ 2641 w 10000"/>
                      <a:gd name="connsiteY17" fmla="*/ 7196 h 9782"/>
                      <a:gd name="connsiteX18" fmla="*/ 2879 w 10000"/>
                      <a:gd name="connsiteY18" fmla="*/ 7432 h 9782"/>
                      <a:gd name="connsiteX19" fmla="*/ 3186 w 10000"/>
                      <a:gd name="connsiteY19" fmla="*/ 7699 h 9782"/>
                      <a:gd name="connsiteX20" fmla="*/ 3509 w 10000"/>
                      <a:gd name="connsiteY20" fmla="*/ 7964 h 9782"/>
                      <a:gd name="connsiteX21" fmla="*/ 3868 w 10000"/>
                      <a:gd name="connsiteY21" fmla="*/ 8231 h 9782"/>
                      <a:gd name="connsiteX22" fmla="*/ 4225 w 10000"/>
                      <a:gd name="connsiteY22" fmla="*/ 8483 h 9782"/>
                      <a:gd name="connsiteX23" fmla="*/ 4547 w 10000"/>
                      <a:gd name="connsiteY23" fmla="*/ 8699 h 9782"/>
                      <a:gd name="connsiteX24" fmla="*/ 4854 w 10000"/>
                      <a:gd name="connsiteY24" fmla="*/ 8831 h 9782"/>
                      <a:gd name="connsiteX25" fmla="*/ 5094 w 10000"/>
                      <a:gd name="connsiteY25" fmla="*/ 8850 h 9782"/>
                      <a:gd name="connsiteX26" fmla="*/ 5333 w 10000"/>
                      <a:gd name="connsiteY26" fmla="*/ 8797 h 9782"/>
                      <a:gd name="connsiteX27" fmla="*/ 5587 w 10000"/>
                      <a:gd name="connsiteY27" fmla="*/ 8582 h 9782"/>
                      <a:gd name="connsiteX28" fmla="*/ 5826 w 10000"/>
                      <a:gd name="connsiteY28" fmla="*/ 8314 h 9782"/>
                      <a:gd name="connsiteX29" fmla="*/ 6047 w 10000"/>
                      <a:gd name="connsiteY29" fmla="*/ 8032 h 9782"/>
                      <a:gd name="connsiteX30" fmla="*/ 6268 w 10000"/>
                      <a:gd name="connsiteY30" fmla="*/ 7732 h 9782"/>
                      <a:gd name="connsiteX31" fmla="*/ 6423 w 10000"/>
                      <a:gd name="connsiteY31" fmla="*/ 7549 h 9782"/>
                      <a:gd name="connsiteX32" fmla="*/ 6559 w 10000"/>
                      <a:gd name="connsiteY32" fmla="*/ 7463 h 9782"/>
                      <a:gd name="connsiteX33" fmla="*/ 10000 w 10000"/>
                      <a:gd name="connsiteY33" fmla="*/ 8665 h 9782"/>
                      <a:gd name="connsiteX34" fmla="*/ 10000 w 10000"/>
                      <a:gd name="connsiteY34" fmla="*/ 9782 h 9782"/>
                      <a:gd name="connsiteX35" fmla="*/ 0 w 10000"/>
                      <a:gd name="connsiteY35" fmla="*/ 0 h 9782"/>
                      <a:gd name="connsiteX0" fmla="*/ 0 w 10000"/>
                      <a:gd name="connsiteY0" fmla="*/ 0 h 10538"/>
                      <a:gd name="connsiteX1" fmla="*/ 1141 w 10000"/>
                      <a:gd name="connsiteY1" fmla="*/ 0 h 10538"/>
                      <a:gd name="connsiteX2" fmla="*/ 2367 w 10000"/>
                      <a:gd name="connsiteY2" fmla="*/ 3440 h 10538"/>
                      <a:gd name="connsiteX3" fmla="*/ 2283 w 10000"/>
                      <a:gd name="connsiteY3" fmla="*/ 3577 h 10538"/>
                      <a:gd name="connsiteX4" fmla="*/ 2094 w 10000"/>
                      <a:gd name="connsiteY4" fmla="*/ 3730 h 10538"/>
                      <a:gd name="connsiteX5" fmla="*/ 1788 w 10000"/>
                      <a:gd name="connsiteY5" fmla="*/ 3952 h 10538"/>
                      <a:gd name="connsiteX6" fmla="*/ 1498 w 10000"/>
                      <a:gd name="connsiteY6" fmla="*/ 4173 h 10538"/>
                      <a:gd name="connsiteX7" fmla="*/ 1226 w 10000"/>
                      <a:gd name="connsiteY7" fmla="*/ 4411 h 10538"/>
                      <a:gd name="connsiteX8" fmla="*/ 1004 w 10000"/>
                      <a:gd name="connsiteY8" fmla="*/ 4669 h 10538"/>
                      <a:gd name="connsiteX9" fmla="*/ 953 w 10000"/>
                      <a:gd name="connsiteY9" fmla="*/ 4907 h 10538"/>
                      <a:gd name="connsiteX10" fmla="*/ 972 w 10000"/>
                      <a:gd name="connsiteY10" fmla="*/ 5145 h 10538"/>
                      <a:gd name="connsiteX11" fmla="*/ 1106 w 10000"/>
                      <a:gd name="connsiteY11" fmla="*/ 5451 h 10538"/>
                      <a:gd name="connsiteX12" fmla="*/ 1330 w 10000"/>
                      <a:gd name="connsiteY12" fmla="*/ 5774 h 10538"/>
                      <a:gd name="connsiteX13" fmla="*/ 1584 w 10000"/>
                      <a:gd name="connsiteY13" fmla="*/ 6133 h 10538"/>
                      <a:gd name="connsiteX14" fmla="*/ 1858 w 10000"/>
                      <a:gd name="connsiteY14" fmla="*/ 6490 h 10538"/>
                      <a:gd name="connsiteX15" fmla="*/ 2130 w 10000"/>
                      <a:gd name="connsiteY15" fmla="*/ 6814 h 10538"/>
                      <a:gd name="connsiteX16" fmla="*/ 2402 w 10000"/>
                      <a:gd name="connsiteY16" fmla="*/ 7120 h 10538"/>
                      <a:gd name="connsiteX17" fmla="*/ 2641 w 10000"/>
                      <a:gd name="connsiteY17" fmla="*/ 7356 h 10538"/>
                      <a:gd name="connsiteX18" fmla="*/ 2879 w 10000"/>
                      <a:gd name="connsiteY18" fmla="*/ 7598 h 10538"/>
                      <a:gd name="connsiteX19" fmla="*/ 3186 w 10000"/>
                      <a:gd name="connsiteY19" fmla="*/ 7871 h 10538"/>
                      <a:gd name="connsiteX20" fmla="*/ 3509 w 10000"/>
                      <a:gd name="connsiteY20" fmla="*/ 8141 h 10538"/>
                      <a:gd name="connsiteX21" fmla="*/ 3868 w 10000"/>
                      <a:gd name="connsiteY21" fmla="*/ 8414 h 10538"/>
                      <a:gd name="connsiteX22" fmla="*/ 4225 w 10000"/>
                      <a:gd name="connsiteY22" fmla="*/ 8672 h 10538"/>
                      <a:gd name="connsiteX23" fmla="*/ 4547 w 10000"/>
                      <a:gd name="connsiteY23" fmla="*/ 8893 h 10538"/>
                      <a:gd name="connsiteX24" fmla="*/ 4854 w 10000"/>
                      <a:gd name="connsiteY24" fmla="*/ 9028 h 10538"/>
                      <a:gd name="connsiteX25" fmla="*/ 5094 w 10000"/>
                      <a:gd name="connsiteY25" fmla="*/ 9047 h 10538"/>
                      <a:gd name="connsiteX26" fmla="*/ 5333 w 10000"/>
                      <a:gd name="connsiteY26" fmla="*/ 8993 h 10538"/>
                      <a:gd name="connsiteX27" fmla="*/ 5587 w 10000"/>
                      <a:gd name="connsiteY27" fmla="*/ 8773 h 10538"/>
                      <a:gd name="connsiteX28" fmla="*/ 5826 w 10000"/>
                      <a:gd name="connsiteY28" fmla="*/ 8499 h 10538"/>
                      <a:gd name="connsiteX29" fmla="*/ 6047 w 10000"/>
                      <a:gd name="connsiteY29" fmla="*/ 8211 h 10538"/>
                      <a:gd name="connsiteX30" fmla="*/ 6268 w 10000"/>
                      <a:gd name="connsiteY30" fmla="*/ 7904 h 10538"/>
                      <a:gd name="connsiteX31" fmla="*/ 6423 w 10000"/>
                      <a:gd name="connsiteY31" fmla="*/ 7717 h 10538"/>
                      <a:gd name="connsiteX32" fmla="*/ 6559 w 10000"/>
                      <a:gd name="connsiteY32" fmla="*/ 7629 h 10538"/>
                      <a:gd name="connsiteX33" fmla="*/ 10000 w 10000"/>
                      <a:gd name="connsiteY33" fmla="*/ 8858 h 10538"/>
                      <a:gd name="connsiteX34" fmla="*/ 10000 w 10000"/>
                      <a:gd name="connsiteY34" fmla="*/ 10000 h 10538"/>
                      <a:gd name="connsiteX35" fmla="*/ 0 w 10000"/>
                      <a:gd name="connsiteY35" fmla="*/ 0 h 10538"/>
                      <a:gd name="connsiteX0" fmla="*/ 1085 w 11085"/>
                      <a:gd name="connsiteY0" fmla="*/ 0 h 10592"/>
                      <a:gd name="connsiteX1" fmla="*/ 2226 w 11085"/>
                      <a:gd name="connsiteY1" fmla="*/ 0 h 10592"/>
                      <a:gd name="connsiteX2" fmla="*/ 3452 w 11085"/>
                      <a:gd name="connsiteY2" fmla="*/ 3440 h 10592"/>
                      <a:gd name="connsiteX3" fmla="*/ 3368 w 11085"/>
                      <a:gd name="connsiteY3" fmla="*/ 3577 h 10592"/>
                      <a:gd name="connsiteX4" fmla="*/ 3179 w 11085"/>
                      <a:gd name="connsiteY4" fmla="*/ 3730 h 10592"/>
                      <a:gd name="connsiteX5" fmla="*/ 2873 w 11085"/>
                      <a:gd name="connsiteY5" fmla="*/ 3952 h 10592"/>
                      <a:gd name="connsiteX6" fmla="*/ 2583 w 11085"/>
                      <a:gd name="connsiteY6" fmla="*/ 4173 h 10592"/>
                      <a:gd name="connsiteX7" fmla="*/ 2311 w 11085"/>
                      <a:gd name="connsiteY7" fmla="*/ 4411 h 10592"/>
                      <a:gd name="connsiteX8" fmla="*/ 2089 w 11085"/>
                      <a:gd name="connsiteY8" fmla="*/ 4669 h 10592"/>
                      <a:gd name="connsiteX9" fmla="*/ 2038 w 11085"/>
                      <a:gd name="connsiteY9" fmla="*/ 4907 h 10592"/>
                      <a:gd name="connsiteX10" fmla="*/ 2057 w 11085"/>
                      <a:gd name="connsiteY10" fmla="*/ 5145 h 10592"/>
                      <a:gd name="connsiteX11" fmla="*/ 2191 w 11085"/>
                      <a:gd name="connsiteY11" fmla="*/ 5451 h 10592"/>
                      <a:gd name="connsiteX12" fmla="*/ 2415 w 11085"/>
                      <a:gd name="connsiteY12" fmla="*/ 5774 h 10592"/>
                      <a:gd name="connsiteX13" fmla="*/ 2669 w 11085"/>
                      <a:gd name="connsiteY13" fmla="*/ 6133 h 10592"/>
                      <a:gd name="connsiteX14" fmla="*/ 2943 w 11085"/>
                      <a:gd name="connsiteY14" fmla="*/ 6490 h 10592"/>
                      <a:gd name="connsiteX15" fmla="*/ 3215 w 11085"/>
                      <a:gd name="connsiteY15" fmla="*/ 6814 h 10592"/>
                      <a:gd name="connsiteX16" fmla="*/ 3487 w 11085"/>
                      <a:gd name="connsiteY16" fmla="*/ 7120 h 10592"/>
                      <a:gd name="connsiteX17" fmla="*/ 3726 w 11085"/>
                      <a:gd name="connsiteY17" fmla="*/ 7356 h 10592"/>
                      <a:gd name="connsiteX18" fmla="*/ 3964 w 11085"/>
                      <a:gd name="connsiteY18" fmla="*/ 7598 h 10592"/>
                      <a:gd name="connsiteX19" fmla="*/ 4271 w 11085"/>
                      <a:gd name="connsiteY19" fmla="*/ 7871 h 10592"/>
                      <a:gd name="connsiteX20" fmla="*/ 4594 w 11085"/>
                      <a:gd name="connsiteY20" fmla="*/ 8141 h 10592"/>
                      <a:gd name="connsiteX21" fmla="*/ 4953 w 11085"/>
                      <a:gd name="connsiteY21" fmla="*/ 8414 h 10592"/>
                      <a:gd name="connsiteX22" fmla="*/ 5310 w 11085"/>
                      <a:gd name="connsiteY22" fmla="*/ 8672 h 10592"/>
                      <a:gd name="connsiteX23" fmla="*/ 5632 w 11085"/>
                      <a:gd name="connsiteY23" fmla="*/ 8893 h 10592"/>
                      <a:gd name="connsiteX24" fmla="*/ 5939 w 11085"/>
                      <a:gd name="connsiteY24" fmla="*/ 9028 h 10592"/>
                      <a:gd name="connsiteX25" fmla="*/ 6179 w 11085"/>
                      <a:gd name="connsiteY25" fmla="*/ 9047 h 10592"/>
                      <a:gd name="connsiteX26" fmla="*/ 6418 w 11085"/>
                      <a:gd name="connsiteY26" fmla="*/ 8993 h 10592"/>
                      <a:gd name="connsiteX27" fmla="*/ 6672 w 11085"/>
                      <a:gd name="connsiteY27" fmla="*/ 8773 h 10592"/>
                      <a:gd name="connsiteX28" fmla="*/ 6911 w 11085"/>
                      <a:gd name="connsiteY28" fmla="*/ 8499 h 10592"/>
                      <a:gd name="connsiteX29" fmla="*/ 7132 w 11085"/>
                      <a:gd name="connsiteY29" fmla="*/ 8211 h 10592"/>
                      <a:gd name="connsiteX30" fmla="*/ 7353 w 11085"/>
                      <a:gd name="connsiteY30" fmla="*/ 7904 h 10592"/>
                      <a:gd name="connsiteX31" fmla="*/ 7508 w 11085"/>
                      <a:gd name="connsiteY31" fmla="*/ 7717 h 10592"/>
                      <a:gd name="connsiteX32" fmla="*/ 7644 w 11085"/>
                      <a:gd name="connsiteY32" fmla="*/ 7629 h 10592"/>
                      <a:gd name="connsiteX33" fmla="*/ 11085 w 11085"/>
                      <a:gd name="connsiteY33" fmla="*/ 8858 h 10592"/>
                      <a:gd name="connsiteX34" fmla="*/ 11085 w 11085"/>
                      <a:gd name="connsiteY34" fmla="*/ 10000 h 10592"/>
                      <a:gd name="connsiteX35" fmla="*/ 1085 w 11085"/>
                      <a:gd name="connsiteY35" fmla="*/ 0 h 10592"/>
                      <a:gd name="connsiteX0" fmla="*/ 1023 w 11023"/>
                      <a:gd name="connsiteY0" fmla="*/ 0 h 10938"/>
                      <a:gd name="connsiteX1" fmla="*/ 2164 w 11023"/>
                      <a:gd name="connsiteY1" fmla="*/ 0 h 10938"/>
                      <a:gd name="connsiteX2" fmla="*/ 3390 w 11023"/>
                      <a:gd name="connsiteY2" fmla="*/ 3440 h 10938"/>
                      <a:gd name="connsiteX3" fmla="*/ 3306 w 11023"/>
                      <a:gd name="connsiteY3" fmla="*/ 3577 h 10938"/>
                      <a:gd name="connsiteX4" fmla="*/ 3117 w 11023"/>
                      <a:gd name="connsiteY4" fmla="*/ 3730 h 10938"/>
                      <a:gd name="connsiteX5" fmla="*/ 2811 w 11023"/>
                      <a:gd name="connsiteY5" fmla="*/ 3952 h 10938"/>
                      <a:gd name="connsiteX6" fmla="*/ 2521 w 11023"/>
                      <a:gd name="connsiteY6" fmla="*/ 4173 h 10938"/>
                      <a:gd name="connsiteX7" fmla="*/ 2249 w 11023"/>
                      <a:gd name="connsiteY7" fmla="*/ 4411 h 10938"/>
                      <a:gd name="connsiteX8" fmla="*/ 2027 w 11023"/>
                      <a:gd name="connsiteY8" fmla="*/ 4669 h 10938"/>
                      <a:gd name="connsiteX9" fmla="*/ 1976 w 11023"/>
                      <a:gd name="connsiteY9" fmla="*/ 4907 h 10938"/>
                      <a:gd name="connsiteX10" fmla="*/ 1995 w 11023"/>
                      <a:gd name="connsiteY10" fmla="*/ 5145 h 10938"/>
                      <a:gd name="connsiteX11" fmla="*/ 2129 w 11023"/>
                      <a:gd name="connsiteY11" fmla="*/ 5451 h 10938"/>
                      <a:gd name="connsiteX12" fmla="*/ 2353 w 11023"/>
                      <a:gd name="connsiteY12" fmla="*/ 5774 h 10938"/>
                      <a:gd name="connsiteX13" fmla="*/ 2607 w 11023"/>
                      <a:gd name="connsiteY13" fmla="*/ 6133 h 10938"/>
                      <a:gd name="connsiteX14" fmla="*/ 2881 w 11023"/>
                      <a:gd name="connsiteY14" fmla="*/ 6490 h 10938"/>
                      <a:gd name="connsiteX15" fmla="*/ 3153 w 11023"/>
                      <a:gd name="connsiteY15" fmla="*/ 6814 h 10938"/>
                      <a:gd name="connsiteX16" fmla="*/ 3425 w 11023"/>
                      <a:gd name="connsiteY16" fmla="*/ 7120 h 10938"/>
                      <a:gd name="connsiteX17" fmla="*/ 3664 w 11023"/>
                      <a:gd name="connsiteY17" fmla="*/ 7356 h 10938"/>
                      <a:gd name="connsiteX18" fmla="*/ 3902 w 11023"/>
                      <a:gd name="connsiteY18" fmla="*/ 7598 h 10938"/>
                      <a:gd name="connsiteX19" fmla="*/ 4209 w 11023"/>
                      <a:gd name="connsiteY19" fmla="*/ 7871 h 10938"/>
                      <a:gd name="connsiteX20" fmla="*/ 4532 w 11023"/>
                      <a:gd name="connsiteY20" fmla="*/ 8141 h 10938"/>
                      <a:gd name="connsiteX21" fmla="*/ 4891 w 11023"/>
                      <a:gd name="connsiteY21" fmla="*/ 8414 h 10938"/>
                      <a:gd name="connsiteX22" fmla="*/ 5248 w 11023"/>
                      <a:gd name="connsiteY22" fmla="*/ 8672 h 10938"/>
                      <a:gd name="connsiteX23" fmla="*/ 5570 w 11023"/>
                      <a:gd name="connsiteY23" fmla="*/ 8893 h 10938"/>
                      <a:gd name="connsiteX24" fmla="*/ 5877 w 11023"/>
                      <a:gd name="connsiteY24" fmla="*/ 9028 h 10938"/>
                      <a:gd name="connsiteX25" fmla="*/ 6117 w 11023"/>
                      <a:gd name="connsiteY25" fmla="*/ 9047 h 10938"/>
                      <a:gd name="connsiteX26" fmla="*/ 6356 w 11023"/>
                      <a:gd name="connsiteY26" fmla="*/ 8993 h 10938"/>
                      <a:gd name="connsiteX27" fmla="*/ 6610 w 11023"/>
                      <a:gd name="connsiteY27" fmla="*/ 8773 h 10938"/>
                      <a:gd name="connsiteX28" fmla="*/ 6849 w 11023"/>
                      <a:gd name="connsiteY28" fmla="*/ 8499 h 10938"/>
                      <a:gd name="connsiteX29" fmla="*/ 7070 w 11023"/>
                      <a:gd name="connsiteY29" fmla="*/ 8211 h 10938"/>
                      <a:gd name="connsiteX30" fmla="*/ 7291 w 11023"/>
                      <a:gd name="connsiteY30" fmla="*/ 7904 h 10938"/>
                      <a:gd name="connsiteX31" fmla="*/ 7446 w 11023"/>
                      <a:gd name="connsiteY31" fmla="*/ 7717 h 10938"/>
                      <a:gd name="connsiteX32" fmla="*/ 7582 w 11023"/>
                      <a:gd name="connsiteY32" fmla="*/ 7629 h 10938"/>
                      <a:gd name="connsiteX33" fmla="*/ 11023 w 11023"/>
                      <a:gd name="connsiteY33" fmla="*/ 8858 h 10938"/>
                      <a:gd name="connsiteX34" fmla="*/ 11023 w 11023"/>
                      <a:gd name="connsiteY34" fmla="*/ 10000 h 10938"/>
                      <a:gd name="connsiteX35" fmla="*/ 1023 w 11023"/>
                      <a:gd name="connsiteY35" fmla="*/ 0 h 10938"/>
                      <a:gd name="connsiteX0" fmla="*/ 1541 w 11541"/>
                      <a:gd name="connsiteY0" fmla="*/ 0 h 10936"/>
                      <a:gd name="connsiteX1" fmla="*/ 2682 w 11541"/>
                      <a:gd name="connsiteY1" fmla="*/ 0 h 10936"/>
                      <a:gd name="connsiteX2" fmla="*/ 3908 w 11541"/>
                      <a:gd name="connsiteY2" fmla="*/ 3440 h 10936"/>
                      <a:gd name="connsiteX3" fmla="*/ 3824 w 11541"/>
                      <a:gd name="connsiteY3" fmla="*/ 3577 h 10936"/>
                      <a:gd name="connsiteX4" fmla="*/ 3635 w 11541"/>
                      <a:gd name="connsiteY4" fmla="*/ 3730 h 10936"/>
                      <a:gd name="connsiteX5" fmla="*/ 3329 w 11541"/>
                      <a:gd name="connsiteY5" fmla="*/ 3952 h 10936"/>
                      <a:gd name="connsiteX6" fmla="*/ 3039 w 11541"/>
                      <a:gd name="connsiteY6" fmla="*/ 4173 h 10936"/>
                      <a:gd name="connsiteX7" fmla="*/ 2767 w 11541"/>
                      <a:gd name="connsiteY7" fmla="*/ 4411 h 10936"/>
                      <a:gd name="connsiteX8" fmla="*/ 2545 w 11541"/>
                      <a:gd name="connsiteY8" fmla="*/ 4669 h 10936"/>
                      <a:gd name="connsiteX9" fmla="*/ 2494 w 11541"/>
                      <a:gd name="connsiteY9" fmla="*/ 4907 h 10936"/>
                      <a:gd name="connsiteX10" fmla="*/ 2513 w 11541"/>
                      <a:gd name="connsiteY10" fmla="*/ 5145 h 10936"/>
                      <a:gd name="connsiteX11" fmla="*/ 2647 w 11541"/>
                      <a:gd name="connsiteY11" fmla="*/ 5451 h 10936"/>
                      <a:gd name="connsiteX12" fmla="*/ 2871 w 11541"/>
                      <a:gd name="connsiteY12" fmla="*/ 5774 h 10936"/>
                      <a:gd name="connsiteX13" fmla="*/ 3125 w 11541"/>
                      <a:gd name="connsiteY13" fmla="*/ 6133 h 10936"/>
                      <a:gd name="connsiteX14" fmla="*/ 3399 w 11541"/>
                      <a:gd name="connsiteY14" fmla="*/ 6490 h 10936"/>
                      <a:gd name="connsiteX15" fmla="*/ 3671 w 11541"/>
                      <a:gd name="connsiteY15" fmla="*/ 6814 h 10936"/>
                      <a:gd name="connsiteX16" fmla="*/ 3943 w 11541"/>
                      <a:gd name="connsiteY16" fmla="*/ 7120 h 10936"/>
                      <a:gd name="connsiteX17" fmla="*/ 4182 w 11541"/>
                      <a:gd name="connsiteY17" fmla="*/ 7356 h 10936"/>
                      <a:gd name="connsiteX18" fmla="*/ 4420 w 11541"/>
                      <a:gd name="connsiteY18" fmla="*/ 7598 h 10936"/>
                      <a:gd name="connsiteX19" fmla="*/ 4727 w 11541"/>
                      <a:gd name="connsiteY19" fmla="*/ 7871 h 10936"/>
                      <a:gd name="connsiteX20" fmla="*/ 5050 w 11541"/>
                      <a:gd name="connsiteY20" fmla="*/ 8141 h 10936"/>
                      <a:gd name="connsiteX21" fmla="*/ 5409 w 11541"/>
                      <a:gd name="connsiteY21" fmla="*/ 8414 h 10936"/>
                      <a:gd name="connsiteX22" fmla="*/ 5766 w 11541"/>
                      <a:gd name="connsiteY22" fmla="*/ 8672 h 10936"/>
                      <a:gd name="connsiteX23" fmla="*/ 6088 w 11541"/>
                      <a:gd name="connsiteY23" fmla="*/ 8893 h 10936"/>
                      <a:gd name="connsiteX24" fmla="*/ 6395 w 11541"/>
                      <a:gd name="connsiteY24" fmla="*/ 9028 h 10936"/>
                      <a:gd name="connsiteX25" fmla="*/ 6635 w 11541"/>
                      <a:gd name="connsiteY25" fmla="*/ 9047 h 10936"/>
                      <a:gd name="connsiteX26" fmla="*/ 6874 w 11541"/>
                      <a:gd name="connsiteY26" fmla="*/ 8993 h 10936"/>
                      <a:gd name="connsiteX27" fmla="*/ 7128 w 11541"/>
                      <a:gd name="connsiteY27" fmla="*/ 8773 h 10936"/>
                      <a:gd name="connsiteX28" fmla="*/ 7367 w 11541"/>
                      <a:gd name="connsiteY28" fmla="*/ 8499 h 10936"/>
                      <a:gd name="connsiteX29" fmla="*/ 7588 w 11541"/>
                      <a:gd name="connsiteY29" fmla="*/ 8211 h 10936"/>
                      <a:gd name="connsiteX30" fmla="*/ 7809 w 11541"/>
                      <a:gd name="connsiteY30" fmla="*/ 7904 h 10936"/>
                      <a:gd name="connsiteX31" fmla="*/ 7964 w 11541"/>
                      <a:gd name="connsiteY31" fmla="*/ 7717 h 10936"/>
                      <a:gd name="connsiteX32" fmla="*/ 8100 w 11541"/>
                      <a:gd name="connsiteY32" fmla="*/ 7629 h 10936"/>
                      <a:gd name="connsiteX33" fmla="*/ 11541 w 11541"/>
                      <a:gd name="connsiteY33" fmla="*/ 8858 h 10936"/>
                      <a:gd name="connsiteX34" fmla="*/ 11541 w 11541"/>
                      <a:gd name="connsiteY34" fmla="*/ 10000 h 10936"/>
                      <a:gd name="connsiteX35" fmla="*/ 1541 w 11541"/>
                      <a:gd name="connsiteY35" fmla="*/ 0 h 10936"/>
                      <a:gd name="connsiteX0" fmla="*/ 1560 w 11560"/>
                      <a:gd name="connsiteY0" fmla="*/ 0 h 11982"/>
                      <a:gd name="connsiteX1" fmla="*/ 2701 w 11560"/>
                      <a:gd name="connsiteY1" fmla="*/ 0 h 11982"/>
                      <a:gd name="connsiteX2" fmla="*/ 3927 w 11560"/>
                      <a:gd name="connsiteY2" fmla="*/ 3440 h 11982"/>
                      <a:gd name="connsiteX3" fmla="*/ 3843 w 11560"/>
                      <a:gd name="connsiteY3" fmla="*/ 3577 h 11982"/>
                      <a:gd name="connsiteX4" fmla="*/ 3654 w 11560"/>
                      <a:gd name="connsiteY4" fmla="*/ 3730 h 11982"/>
                      <a:gd name="connsiteX5" fmla="*/ 3348 w 11560"/>
                      <a:gd name="connsiteY5" fmla="*/ 3952 h 11982"/>
                      <a:gd name="connsiteX6" fmla="*/ 3058 w 11560"/>
                      <a:gd name="connsiteY6" fmla="*/ 4173 h 11982"/>
                      <a:gd name="connsiteX7" fmla="*/ 2786 w 11560"/>
                      <a:gd name="connsiteY7" fmla="*/ 4411 h 11982"/>
                      <a:gd name="connsiteX8" fmla="*/ 2564 w 11560"/>
                      <a:gd name="connsiteY8" fmla="*/ 4669 h 11982"/>
                      <a:gd name="connsiteX9" fmla="*/ 2513 w 11560"/>
                      <a:gd name="connsiteY9" fmla="*/ 4907 h 11982"/>
                      <a:gd name="connsiteX10" fmla="*/ 2532 w 11560"/>
                      <a:gd name="connsiteY10" fmla="*/ 5145 h 11982"/>
                      <a:gd name="connsiteX11" fmla="*/ 2666 w 11560"/>
                      <a:gd name="connsiteY11" fmla="*/ 5451 h 11982"/>
                      <a:gd name="connsiteX12" fmla="*/ 2890 w 11560"/>
                      <a:gd name="connsiteY12" fmla="*/ 5774 h 11982"/>
                      <a:gd name="connsiteX13" fmla="*/ 3144 w 11560"/>
                      <a:gd name="connsiteY13" fmla="*/ 6133 h 11982"/>
                      <a:gd name="connsiteX14" fmla="*/ 3418 w 11560"/>
                      <a:gd name="connsiteY14" fmla="*/ 6490 h 11982"/>
                      <a:gd name="connsiteX15" fmla="*/ 3690 w 11560"/>
                      <a:gd name="connsiteY15" fmla="*/ 6814 h 11982"/>
                      <a:gd name="connsiteX16" fmla="*/ 3962 w 11560"/>
                      <a:gd name="connsiteY16" fmla="*/ 7120 h 11982"/>
                      <a:gd name="connsiteX17" fmla="*/ 4201 w 11560"/>
                      <a:gd name="connsiteY17" fmla="*/ 7356 h 11982"/>
                      <a:gd name="connsiteX18" fmla="*/ 4439 w 11560"/>
                      <a:gd name="connsiteY18" fmla="*/ 7598 h 11982"/>
                      <a:gd name="connsiteX19" fmla="*/ 4746 w 11560"/>
                      <a:gd name="connsiteY19" fmla="*/ 7871 h 11982"/>
                      <a:gd name="connsiteX20" fmla="*/ 5069 w 11560"/>
                      <a:gd name="connsiteY20" fmla="*/ 8141 h 11982"/>
                      <a:gd name="connsiteX21" fmla="*/ 5428 w 11560"/>
                      <a:gd name="connsiteY21" fmla="*/ 8414 h 11982"/>
                      <a:gd name="connsiteX22" fmla="*/ 5785 w 11560"/>
                      <a:gd name="connsiteY22" fmla="*/ 8672 h 11982"/>
                      <a:gd name="connsiteX23" fmla="*/ 6107 w 11560"/>
                      <a:gd name="connsiteY23" fmla="*/ 8893 h 11982"/>
                      <a:gd name="connsiteX24" fmla="*/ 6414 w 11560"/>
                      <a:gd name="connsiteY24" fmla="*/ 9028 h 11982"/>
                      <a:gd name="connsiteX25" fmla="*/ 6654 w 11560"/>
                      <a:gd name="connsiteY25" fmla="*/ 9047 h 11982"/>
                      <a:gd name="connsiteX26" fmla="*/ 6893 w 11560"/>
                      <a:gd name="connsiteY26" fmla="*/ 8993 h 11982"/>
                      <a:gd name="connsiteX27" fmla="*/ 7147 w 11560"/>
                      <a:gd name="connsiteY27" fmla="*/ 8773 h 11982"/>
                      <a:gd name="connsiteX28" fmla="*/ 7386 w 11560"/>
                      <a:gd name="connsiteY28" fmla="*/ 8499 h 11982"/>
                      <a:gd name="connsiteX29" fmla="*/ 7607 w 11560"/>
                      <a:gd name="connsiteY29" fmla="*/ 8211 h 11982"/>
                      <a:gd name="connsiteX30" fmla="*/ 7828 w 11560"/>
                      <a:gd name="connsiteY30" fmla="*/ 7904 h 11982"/>
                      <a:gd name="connsiteX31" fmla="*/ 7983 w 11560"/>
                      <a:gd name="connsiteY31" fmla="*/ 7717 h 11982"/>
                      <a:gd name="connsiteX32" fmla="*/ 8119 w 11560"/>
                      <a:gd name="connsiteY32" fmla="*/ 7629 h 11982"/>
                      <a:gd name="connsiteX33" fmla="*/ 11560 w 11560"/>
                      <a:gd name="connsiteY33" fmla="*/ 8858 h 11982"/>
                      <a:gd name="connsiteX34" fmla="*/ 11560 w 11560"/>
                      <a:gd name="connsiteY34" fmla="*/ 10000 h 11982"/>
                      <a:gd name="connsiteX35" fmla="*/ 1560 w 11560"/>
                      <a:gd name="connsiteY35" fmla="*/ 0 h 11982"/>
                      <a:gd name="connsiteX0" fmla="*/ 1925 w 11925"/>
                      <a:gd name="connsiteY0" fmla="*/ 0 h 11947"/>
                      <a:gd name="connsiteX1" fmla="*/ 3066 w 11925"/>
                      <a:gd name="connsiteY1" fmla="*/ 0 h 11947"/>
                      <a:gd name="connsiteX2" fmla="*/ 4292 w 11925"/>
                      <a:gd name="connsiteY2" fmla="*/ 3440 h 11947"/>
                      <a:gd name="connsiteX3" fmla="*/ 4208 w 11925"/>
                      <a:gd name="connsiteY3" fmla="*/ 3577 h 11947"/>
                      <a:gd name="connsiteX4" fmla="*/ 4019 w 11925"/>
                      <a:gd name="connsiteY4" fmla="*/ 3730 h 11947"/>
                      <a:gd name="connsiteX5" fmla="*/ 3713 w 11925"/>
                      <a:gd name="connsiteY5" fmla="*/ 3952 h 11947"/>
                      <a:gd name="connsiteX6" fmla="*/ 3423 w 11925"/>
                      <a:gd name="connsiteY6" fmla="*/ 4173 h 11947"/>
                      <a:gd name="connsiteX7" fmla="*/ 3151 w 11925"/>
                      <a:gd name="connsiteY7" fmla="*/ 4411 h 11947"/>
                      <a:gd name="connsiteX8" fmla="*/ 2929 w 11925"/>
                      <a:gd name="connsiteY8" fmla="*/ 4669 h 11947"/>
                      <a:gd name="connsiteX9" fmla="*/ 2878 w 11925"/>
                      <a:gd name="connsiteY9" fmla="*/ 4907 h 11947"/>
                      <a:gd name="connsiteX10" fmla="*/ 2897 w 11925"/>
                      <a:gd name="connsiteY10" fmla="*/ 5145 h 11947"/>
                      <a:gd name="connsiteX11" fmla="*/ 3031 w 11925"/>
                      <a:gd name="connsiteY11" fmla="*/ 5451 h 11947"/>
                      <a:gd name="connsiteX12" fmla="*/ 3255 w 11925"/>
                      <a:gd name="connsiteY12" fmla="*/ 5774 h 11947"/>
                      <a:gd name="connsiteX13" fmla="*/ 3509 w 11925"/>
                      <a:gd name="connsiteY13" fmla="*/ 6133 h 11947"/>
                      <a:gd name="connsiteX14" fmla="*/ 3783 w 11925"/>
                      <a:gd name="connsiteY14" fmla="*/ 6490 h 11947"/>
                      <a:gd name="connsiteX15" fmla="*/ 4055 w 11925"/>
                      <a:gd name="connsiteY15" fmla="*/ 6814 h 11947"/>
                      <a:gd name="connsiteX16" fmla="*/ 4327 w 11925"/>
                      <a:gd name="connsiteY16" fmla="*/ 7120 h 11947"/>
                      <a:gd name="connsiteX17" fmla="*/ 4566 w 11925"/>
                      <a:gd name="connsiteY17" fmla="*/ 7356 h 11947"/>
                      <a:gd name="connsiteX18" fmla="*/ 4804 w 11925"/>
                      <a:gd name="connsiteY18" fmla="*/ 7598 h 11947"/>
                      <a:gd name="connsiteX19" fmla="*/ 5111 w 11925"/>
                      <a:gd name="connsiteY19" fmla="*/ 7871 h 11947"/>
                      <a:gd name="connsiteX20" fmla="*/ 5434 w 11925"/>
                      <a:gd name="connsiteY20" fmla="*/ 8141 h 11947"/>
                      <a:gd name="connsiteX21" fmla="*/ 5793 w 11925"/>
                      <a:gd name="connsiteY21" fmla="*/ 8414 h 11947"/>
                      <a:gd name="connsiteX22" fmla="*/ 6150 w 11925"/>
                      <a:gd name="connsiteY22" fmla="*/ 8672 h 11947"/>
                      <a:gd name="connsiteX23" fmla="*/ 6472 w 11925"/>
                      <a:gd name="connsiteY23" fmla="*/ 8893 h 11947"/>
                      <a:gd name="connsiteX24" fmla="*/ 6779 w 11925"/>
                      <a:gd name="connsiteY24" fmla="*/ 9028 h 11947"/>
                      <a:gd name="connsiteX25" fmla="*/ 7019 w 11925"/>
                      <a:gd name="connsiteY25" fmla="*/ 9047 h 11947"/>
                      <a:gd name="connsiteX26" fmla="*/ 7258 w 11925"/>
                      <a:gd name="connsiteY26" fmla="*/ 8993 h 11947"/>
                      <a:gd name="connsiteX27" fmla="*/ 7512 w 11925"/>
                      <a:gd name="connsiteY27" fmla="*/ 8773 h 11947"/>
                      <a:gd name="connsiteX28" fmla="*/ 7751 w 11925"/>
                      <a:gd name="connsiteY28" fmla="*/ 8499 h 11947"/>
                      <a:gd name="connsiteX29" fmla="*/ 7972 w 11925"/>
                      <a:gd name="connsiteY29" fmla="*/ 8211 h 11947"/>
                      <a:gd name="connsiteX30" fmla="*/ 8193 w 11925"/>
                      <a:gd name="connsiteY30" fmla="*/ 7904 h 11947"/>
                      <a:gd name="connsiteX31" fmla="*/ 8348 w 11925"/>
                      <a:gd name="connsiteY31" fmla="*/ 7717 h 11947"/>
                      <a:gd name="connsiteX32" fmla="*/ 8484 w 11925"/>
                      <a:gd name="connsiteY32" fmla="*/ 7629 h 11947"/>
                      <a:gd name="connsiteX33" fmla="*/ 11925 w 11925"/>
                      <a:gd name="connsiteY33" fmla="*/ 8858 h 11947"/>
                      <a:gd name="connsiteX34" fmla="*/ 11925 w 11925"/>
                      <a:gd name="connsiteY34" fmla="*/ 10000 h 11947"/>
                      <a:gd name="connsiteX35" fmla="*/ 1925 w 11925"/>
                      <a:gd name="connsiteY35" fmla="*/ 0 h 11947"/>
                      <a:gd name="connsiteX0" fmla="*/ 1893 w 11893"/>
                      <a:gd name="connsiteY0" fmla="*/ 0 h 12014"/>
                      <a:gd name="connsiteX1" fmla="*/ 3034 w 11893"/>
                      <a:gd name="connsiteY1" fmla="*/ 0 h 12014"/>
                      <a:gd name="connsiteX2" fmla="*/ 4260 w 11893"/>
                      <a:gd name="connsiteY2" fmla="*/ 3440 h 12014"/>
                      <a:gd name="connsiteX3" fmla="*/ 4176 w 11893"/>
                      <a:gd name="connsiteY3" fmla="*/ 3577 h 12014"/>
                      <a:gd name="connsiteX4" fmla="*/ 3987 w 11893"/>
                      <a:gd name="connsiteY4" fmla="*/ 3730 h 12014"/>
                      <a:gd name="connsiteX5" fmla="*/ 3681 w 11893"/>
                      <a:gd name="connsiteY5" fmla="*/ 3952 h 12014"/>
                      <a:gd name="connsiteX6" fmla="*/ 3391 w 11893"/>
                      <a:gd name="connsiteY6" fmla="*/ 4173 h 12014"/>
                      <a:gd name="connsiteX7" fmla="*/ 3119 w 11893"/>
                      <a:gd name="connsiteY7" fmla="*/ 4411 h 12014"/>
                      <a:gd name="connsiteX8" fmla="*/ 2897 w 11893"/>
                      <a:gd name="connsiteY8" fmla="*/ 4669 h 12014"/>
                      <a:gd name="connsiteX9" fmla="*/ 2846 w 11893"/>
                      <a:gd name="connsiteY9" fmla="*/ 4907 h 12014"/>
                      <a:gd name="connsiteX10" fmla="*/ 2865 w 11893"/>
                      <a:gd name="connsiteY10" fmla="*/ 5145 h 12014"/>
                      <a:gd name="connsiteX11" fmla="*/ 2999 w 11893"/>
                      <a:gd name="connsiteY11" fmla="*/ 5451 h 12014"/>
                      <a:gd name="connsiteX12" fmla="*/ 3223 w 11893"/>
                      <a:gd name="connsiteY12" fmla="*/ 5774 h 12014"/>
                      <a:gd name="connsiteX13" fmla="*/ 3477 w 11893"/>
                      <a:gd name="connsiteY13" fmla="*/ 6133 h 12014"/>
                      <a:gd name="connsiteX14" fmla="*/ 3751 w 11893"/>
                      <a:gd name="connsiteY14" fmla="*/ 6490 h 12014"/>
                      <a:gd name="connsiteX15" fmla="*/ 4023 w 11893"/>
                      <a:gd name="connsiteY15" fmla="*/ 6814 h 12014"/>
                      <a:gd name="connsiteX16" fmla="*/ 4295 w 11893"/>
                      <a:gd name="connsiteY16" fmla="*/ 7120 h 12014"/>
                      <a:gd name="connsiteX17" fmla="*/ 4534 w 11893"/>
                      <a:gd name="connsiteY17" fmla="*/ 7356 h 12014"/>
                      <a:gd name="connsiteX18" fmla="*/ 4772 w 11893"/>
                      <a:gd name="connsiteY18" fmla="*/ 7598 h 12014"/>
                      <a:gd name="connsiteX19" fmla="*/ 5079 w 11893"/>
                      <a:gd name="connsiteY19" fmla="*/ 7871 h 12014"/>
                      <a:gd name="connsiteX20" fmla="*/ 5402 w 11893"/>
                      <a:gd name="connsiteY20" fmla="*/ 8141 h 12014"/>
                      <a:gd name="connsiteX21" fmla="*/ 5761 w 11893"/>
                      <a:gd name="connsiteY21" fmla="*/ 8414 h 12014"/>
                      <a:gd name="connsiteX22" fmla="*/ 6118 w 11893"/>
                      <a:gd name="connsiteY22" fmla="*/ 8672 h 12014"/>
                      <a:gd name="connsiteX23" fmla="*/ 6440 w 11893"/>
                      <a:gd name="connsiteY23" fmla="*/ 8893 h 12014"/>
                      <a:gd name="connsiteX24" fmla="*/ 6747 w 11893"/>
                      <a:gd name="connsiteY24" fmla="*/ 9028 h 12014"/>
                      <a:gd name="connsiteX25" fmla="*/ 6987 w 11893"/>
                      <a:gd name="connsiteY25" fmla="*/ 9047 h 12014"/>
                      <a:gd name="connsiteX26" fmla="*/ 7226 w 11893"/>
                      <a:gd name="connsiteY26" fmla="*/ 8993 h 12014"/>
                      <a:gd name="connsiteX27" fmla="*/ 7480 w 11893"/>
                      <a:gd name="connsiteY27" fmla="*/ 8773 h 12014"/>
                      <a:gd name="connsiteX28" fmla="*/ 7719 w 11893"/>
                      <a:gd name="connsiteY28" fmla="*/ 8499 h 12014"/>
                      <a:gd name="connsiteX29" fmla="*/ 7940 w 11893"/>
                      <a:gd name="connsiteY29" fmla="*/ 8211 h 12014"/>
                      <a:gd name="connsiteX30" fmla="*/ 8161 w 11893"/>
                      <a:gd name="connsiteY30" fmla="*/ 7904 h 12014"/>
                      <a:gd name="connsiteX31" fmla="*/ 8316 w 11893"/>
                      <a:gd name="connsiteY31" fmla="*/ 7717 h 12014"/>
                      <a:gd name="connsiteX32" fmla="*/ 8452 w 11893"/>
                      <a:gd name="connsiteY32" fmla="*/ 7629 h 12014"/>
                      <a:gd name="connsiteX33" fmla="*/ 11893 w 11893"/>
                      <a:gd name="connsiteY33" fmla="*/ 8858 h 12014"/>
                      <a:gd name="connsiteX34" fmla="*/ 11893 w 11893"/>
                      <a:gd name="connsiteY34" fmla="*/ 10000 h 12014"/>
                      <a:gd name="connsiteX35" fmla="*/ 1893 w 11893"/>
                      <a:gd name="connsiteY35" fmla="*/ 0 h 12014"/>
                      <a:gd name="connsiteX0" fmla="*/ 1893 w 11893"/>
                      <a:gd name="connsiteY0" fmla="*/ 0 h 12007"/>
                      <a:gd name="connsiteX1" fmla="*/ 3034 w 11893"/>
                      <a:gd name="connsiteY1" fmla="*/ 0 h 12007"/>
                      <a:gd name="connsiteX2" fmla="*/ 4260 w 11893"/>
                      <a:gd name="connsiteY2" fmla="*/ 3440 h 12007"/>
                      <a:gd name="connsiteX3" fmla="*/ 4176 w 11893"/>
                      <a:gd name="connsiteY3" fmla="*/ 3577 h 12007"/>
                      <a:gd name="connsiteX4" fmla="*/ 3987 w 11893"/>
                      <a:gd name="connsiteY4" fmla="*/ 3730 h 12007"/>
                      <a:gd name="connsiteX5" fmla="*/ 3681 w 11893"/>
                      <a:gd name="connsiteY5" fmla="*/ 3952 h 12007"/>
                      <a:gd name="connsiteX6" fmla="*/ 3391 w 11893"/>
                      <a:gd name="connsiteY6" fmla="*/ 4173 h 12007"/>
                      <a:gd name="connsiteX7" fmla="*/ 3119 w 11893"/>
                      <a:gd name="connsiteY7" fmla="*/ 4411 h 12007"/>
                      <a:gd name="connsiteX8" fmla="*/ 2897 w 11893"/>
                      <a:gd name="connsiteY8" fmla="*/ 4669 h 12007"/>
                      <a:gd name="connsiteX9" fmla="*/ 2846 w 11893"/>
                      <a:gd name="connsiteY9" fmla="*/ 4907 h 12007"/>
                      <a:gd name="connsiteX10" fmla="*/ 2865 w 11893"/>
                      <a:gd name="connsiteY10" fmla="*/ 5145 h 12007"/>
                      <a:gd name="connsiteX11" fmla="*/ 2999 w 11893"/>
                      <a:gd name="connsiteY11" fmla="*/ 5451 h 12007"/>
                      <a:gd name="connsiteX12" fmla="*/ 3223 w 11893"/>
                      <a:gd name="connsiteY12" fmla="*/ 5774 h 12007"/>
                      <a:gd name="connsiteX13" fmla="*/ 3477 w 11893"/>
                      <a:gd name="connsiteY13" fmla="*/ 6133 h 12007"/>
                      <a:gd name="connsiteX14" fmla="*/ 3751 w 11893"/>
                      <a:gd name="connsiteY14" fmla="*/ 6490 h 12007"/>
                      <a:gd name="connsiteX15" fmla="*/ 4023 w 11893"/>
                      <a:gd name="connsiteY15" fmla="*/ 6814 h 12007"/>
                      <a:gd name="connsiteX16" fmla="*/ 4295 w 11893"/>
                      <a:gd name="connsiteY16" fmla="*/ 7120 h 12007"/>
                      <a:gd name="connsiteX17" fmla="*/ 4534 w 11893"/>
                      <a:gd name="connsiteY17" fmla="*/ 7356 h 12007"/>
                      <a:gd name="connsiteX18" fmla="*/ 4772 w 11893"/>
                      <a:gd name="connsiteY18" fmla="*/ 7598 h 12007"/>
                      <a:gd name="connsiteX19" fmla="*/ 5079 w 11893"/>
                      <a:gd name="connsiteY19" fmla="*/ 7871 h 12007"/>
                      <a:gd name="connsiteX20" fmla="*/ 5402 w 11893"/>
                      <a:gd name="connsiteY20" fmla="*/ 8141 h 12007"/>
                      <a:gd name="connsiteX21" fmla="*/ 5761 w 11893"/>
                      <a:gd name="connsiteY21" fmla="*/ 8414 h 12007"/>
                      <a:gd name="connsiteX22" fmla="*/ 6118 w 11893"/>
                      <a:gd name="connsiteY22" fmla="*/ 8672 h 12007"/>
                      <a:gd name="connsiteX23" fmla="*/ 6440 w 11893"/>
                      <a:gd name="connsiteY23" fmla="*/ 8893 h 12007"/>
                      <a:gd name="connsiteX24" fmla="*/ 6747 w 11893"/>
                      <a:gd name="connsiteY24" fmla="*/ 9028 h 12007"/>
                      <a:gd name="connsiteX25" fmla="*/ 6987 w 11893"/>
                      <a:gd name="connsiteY25" fmla="*/ 9047 h 12007"/>
                      <a:gd name="connsiteX26" fmla="*/ 7226 w 11893"/>
                      <a:gd name="connsiteY26" fmla="*/ 8993 h 12007"/>
                      <a:gd name="connsiteX27" fmla="*/ 7480 w 11893"/>
                      <a:gd name="connsiteY27" fmla="*/ 8773 h 12007"/>
                      <a:gd name="connsiteX28" fmla="*/ 7719 w 11893"/>
                      <a:gd name="connsiteY28" fmla="*/ 8499 h 12007"/>
                      <a:gd name="connsiteX29" fmla="*/ 7940 w 11893"/>
                      <a:gd name="connsiteY29" fmla="*/ 8211 h 12007"/>
                      <a:gd name="connsiteX30" fmla="*/ 8161 w 11893"/>
                      <a:gd name="connsiteY30" fmla="*/ 7904 h 12007"/>
                      <a:gd name="connsiteX31" fmla="*/ 8316 w 11893"/>
                      <a:gd name="connsiteY31" fmla="*/ 7717 h 12007"/>
                      <a:gd name="connsiteX32" fmla="*/ 8452 w 11893"/>
                      <a:gd name="connsiteY32" fmla="*/ 7629 h 12007"/>
                      <a:gd name="connsiteX33" fmla="*/ 11893 w 11893"/>
                      <a:gd name="connsiteY33" fmla="*/ 8858 h 12007"/>
                      <a:gd name="connsiteX34" fmla="*/ 11893 w 11893"/>
                      <a:gd name="connsiteY34" fmla="*/ 10000 h 12007"/>
                      <a:gd name="connsiteX35" fmla="*/ 1893 w 11893"/>
                      <a:gd name="connsiteY35" fmla="*/ 0 h 12007"/>
                      <a:gd name="connsiteX0" fmla="*/ 1893 w 11893"/>
                      <a:gd name="connsiteY0" fmla="*/ 0 h 12007"/>
                      <a:gd name="connsiteX1" fmla="*/ 3034 w 11893"/>
                      <a:gd name="connsiteY1" fmla="*/ 0 h 12007"/>
                      <a:gd name="connsiteX2" fmla="*/ 4260 w 11893"/>
                      <a:gd name="connsiteY2" fmla="*/ 3440 h 12007"/>
                      <a:gd name="connsiteX3" fmla="*/ 4176 w 11893"/>
                      <a:gd name="connsiteY3" fmla="*/ 3577 h 12007"/>
                      <a:gd name="connsiteX4" fmla="*/ 3987 w 11893"/>
                      <a:gd name="connsiteY4" fmla="*/ 3730 h 12007"/>
                      <a:gd name="connsiteX5" fmla="*/ 3681 w 11893"/>
                      <a:gd name="connsiteY5" fmla="*/ 3952 h 12007"/>
                      <a:gd name="connsiteX6" fmla="*/ 3391 w 11893"/>
                      <a:gd name="connsiteY6" fmla="*/ 4173 h 12007"/>
                      <a:gd name="connsiteX7" fmla="*/ 3119 w 11893"/>
                      <a:gd name="connsiteY7" fmla="*/ 4411 h 12007"/>
                      <a:gd name="connsiteX8" fmla="*/ 2897 w 11893"/>
                      <a:gd name="connsiteY8" fmla="*/ 4669 h 12007"/>
                      <a:gd name="connsiteX9" fmla="*/ 2846 w 11893"/>
                      <a:gd name="connsiteY9" fmla="*/ 4907 h 12007"/>
                      <a:gd name="connsiteX10" fmla="*/ 2865 w 11893"/>
                      <a:gd name="connsiteY10" fmla="*/ 5145 h 12007"/>
                      <a:gd name="connsiteX11" fmla="*/ 2999 w 11893"/>
                      <a:gd name="connsiteY11" fmla="*/ 5451 h 12007"/>
                      <a:gd name="connsiteX12" fmla="*/ 3223 w 11893"/>
                      <a:gd name="connsiteY12" fmla="*/ 5774 h 12007"/>
                      <a:gd name="connsiteX13" fmla="*/ 3477 w 11893"/>
                      <a:gd name="connsiteY13" fmla="*/ 6133 h 12007"/>
                      <a:gd name="connsiteX14" fmla="*/ 3751 w 11893"/>
                      <a:gd name="connsiteY14" fmla="*/ 6490 h 12007"/>
                      <a:gd name="connsiteX15" fmla="*/ 4023 w 11893"/>
                      <a:gd name="connsiteY15" fmla="*/ 6814 h 12007"/>
                      <a:gd name="connsiteX16" fmla="*/ 4295 w 11893"/>
                      <a:gd name="connsiteY16" fmla="*/ 7120 h 12007"/>
                      <a:gd name="connsiteX17" fmla="*/ 4534 w 11893"/>
                      <a:gd name="connsiteY17" fmla="*/ 7356 h 12007"/>
                      <a:gd name="connsiteX18" fmla="*/ 4772 w 11893"/>
                      <a:gd name="connsiteY18" fmla="*/ 7598 h 12007"/>
                      <a:gd name="connsiteX19" fmla="*/ 5079 w 11893"/>
                      <a:gd name="connsiteY19" fmla="*/ 7871 h 12007"/>
                      <a:gd name="connsiteX20" fmla="*/ 5402 w 11893"/>
                      <a:gd name="connsiteY20" fmla="*/ 8141 h 12007"/>
                      <a:gd name="connsiteX21" fmla="*/ 5761 w 11893"/>
                      <a:gd name="connsiteY21" fmla="*/ 8414 h 12007"/>
                      <a:gd name="connsiteX22" fmla="*/ 6118 w 11893"/>
                      <a:gd name="connsiteY22" fmla="*/ 8672 h 12007"/>
                      <a:gd name="connsiteX23" fmla="*/ 6440 w 11893"/>
                      <a:gd name="connsiteY23" fmla="*/ 8893 h 12007"/>
                      <a:gd name="connsiteX24" fmla="*/ 6747 w 11893"/>
                      <a:gd name="connsiteY24" fmla="*/ 9028 h 12007"/>
                      <a:gd name="connsiteX25" fmla="*/ 6987 w 11893"/>
                      <a:gd name="connsiteY25" fmla="*/ 9047 h 12007"/>
                      <a:gd name="connsiteX26" fmla="*/ 7226 w 11893"/>
                      <a:gd name="connsiteY26" fmla="*/ 8993 h 12007"/>
                      <a:gd name="connsiteX27" fmla="*/ 7480 w 11893"/>
                      <a:gd name="connsiteY27" fmla="*/ 8773 h 12007"/>
                      <a:gd name="connsiteX28" fmla="*/ 7719 w 11893"/>
                      <a:gd name="connsiteY28" fmla="*/ 8499 h 12007"/>
                      <a:gd name="connsiteX29" fmla="*/ 7940 w 11893"/>
                      <a:gd name="connsiteY29" fmla="*/ 8211 h 12007"/>
                      <a:gd name="connsiteX30" fmla="*/ 8161 w 11893"/>
                      <a:gd name="connsiteY30" fmla="*/ 7904 h 12007"/>
                      <a:gd name="connsiteX31" fmla="*/ 8316 w 11893"/>
                      <a:gd name="connsiteY31" fmla="*/ 7717 h 12007"/>
                      <a:gd name="connsiteX32" fmla="*/ 8452 w 11893"/>
                      <a:gd name="connsiteY32" fmla="*/ 7629 h 12007"/>
                      <a:gd name="connsiteX33" fmla="*/ 11893 w 11893"/>
                      <a:gd name="connsiteY33" fmla="*/ 8858 h 12007"/>
                      <a:gd name="connsiteX34" fmla="*/ 11893 w 11893"/>
                      <a:gd name="connsiteY34" fmla="*/ 10000 h 12007"/>
                      <a:gd name="connsiteX35" fmla="*/ 1893 w 11893"/>
                      <a:gd name="connsiteY35" fmla="*/ 0 h 12007"/>
                      <a:gd name="connsiteX0" fmla="*/ 1905 w 11905"/>
                      <a:gd name="connsiteY0" fmla="*/ 0 h 11834"/>
                      <a:gd name="connsiteX1" fmla="*/ 3046 w 11905"/>
                      <a:gd name="connsiteY1" fmla="*/ 0 h 11834"/>
                      <a:gd name="connsiteX2" fmla="*/ 4272 w 11905"/>
                      <a:gd name="connsiteY2" fmla="*/ 3440 h 11834"/>
                      <a:gd name="connsiteX3" fmla="*/ 4188 w 11905"/>
                      <a:gd name="connsiteY3" fmla="*/ 3577 h 11834"/>
                      <a:gd name="connsiteX4" fmla="*/ 3999 w 11905"/>
                      <a:gd name="connsiteY4" fmla="*/ 3730 h 11834"/>
                      <a:gd name="connsiteX5" fmla="*/ 3693 w 11905"/>
                      <a:gd name="connsiteY5" fmla="*/ 3952 h 11834"/>
                      <a:gd name="connsiteX6" fmla="*/ 3403 w 11905"/>
                      <a:gd name="connsiteY6" fmla="*/ 4173 h 11834"/>
                      <a:gd name="connsiteX7" fmla="*/ 3131 w 11905"/>
                      <a:gd name="connsiteY7" fmla="*/ 4411 h 11834"/>
                      <a:gd name="connsiteX8" fmla="*/ 2909 w 11905"/>
                      <a:gd name="connsiteY8" fmla="*/ 4669 h 11834"/>
                      <a:gd name="connsiteX9" fmla="*/ 2858 w 11905"/>
                      <a:gd name="connsiteY9" fmla="*/ 4907 h 11834"/>
                      <a:gd name="connsiteX10" fmla="*/ 2877 w 11905"/>
                      <a:gd name="connsiteY10" fmla="*/ 5145 h 11834"/>
                      <a:gd name="connsiteX11" fmla="*/ 3011 w 11905"/>
                      <a:gd name="connsiteY11" fmla="*/ 5451 h 11834"/>
                      <a:gd name="connsiteX12" fmla="*/ 3235 w 11905"/>
                      <a:gd name="connsiteY12" fmla="*/ 5774 h 11834"/>
                      <a:gd name="connsiteX13" fmla="*/ 3489 w 11905"/>
                      <a:gd name="connsiteY13" fmla="*/ 6133 h 11834"/>
                      <a:gd name="connsiteX14" fmla="*/ 3763 w 11905"/>
                      <a:gd name="connsiteY14" fmla="*/ 6490 h 11834"/>
                      <a:gd name="connsiteX15" fmla="*/ 4035 w 11905"/>
                      <a:gd name="connsiteY15" fmla="*/ 6814 h 11834"/>
                      <a:gd name="connsiteX16" fmla="*/ 4307 w 11905"/>
                      <a:gd name="connsiteY16" fmla="*/ 7120 h 11834"/>
                      <a:gd name="connsiteX17" fmla="*/ 4546 w 11905"/>
                      <a:gd name="connsiteY17" fmla="*/ 7356 h 11834"/>
                      <a:gd name="connsiteX18" fmla="*/ 4784 w 11905"/>
                      <a:gd name="connsiteY18" fmla="*/ 7598 h 11834"/>
                      <a:gd name="connsiteX19" fmla="*/ 5091 w 11905"/>
                      <a:gd name="connsiteY19" fmla="*/ 7871 h 11834"/>
                      <a:gd name="connsiteX20" fmla="*/ 5414 w 11905"/>
                      <a:gd name="connsiteY20" fmla="*/ 8141 h 11834"/>
                      <a:gd name="connsiteX21" fmla="*/ 5773 w 11905"/>
                      <a:gd name="connsiteY21" fmla="*/ 8414 h 11834"/>
                      <a:gd name="connsiteX22" fmla="*/ 6130 w 11905"/>
                      <a:gd name="connsiteY22" fmla="*/ 8672 h 11834"/>
                      <a:gd name="connsiteX23" fmla="*/ 6452 w 11905"/>
                      <a:gd name="connsiteY23" fmla="*/ 8893 h 11834"/>
                      <a:gd name="connsiteX24" fmla="*/ 6759 w 11905"/>
                      <a:gd name="connsiteY24" fmla="*/ 9028 h 11834"/>
                      <a:gd name="connsiteX25" fmla="*/ 6999 w 11905"/>
                      <a:gd name="connsiteY25" fmla="*/ 9047 h 11834"/>
                      <a:gd name="connsiteX26" fmla="*/ 7238 w 11905"/>
                      <a:gd name="connsiteY26" fmla="*/ 8993 h 11834"/>
                      <a:gd name="connsiteX27" fmla="*/ 7492 w 11905"/>
                      <a:gd name="connsiteY27" fmla="*/ 8773 h 11834"/>
                      <a:gd name="connsiteX28" fmla="*/ 7731 w 11905"/>
                      <a:gd name="connsiteY28" fmla="*/ 8499 h 11834"/>
                      <a:gd name="connsiteX29" fmla="*/ 7952 w 11905"/>
                      <a:gd name="connsiteY29" fmla="*/ 8211 h 11834"/>
                      <a:gd name="connsiteX30" fmla="*/ 8173 w 11905"/>
                      <a:gd name="connsiteY30" fmla="*/ 7904 h 11834"/>
                      <a:gd name="connsiteX31" fmla="*/ 8328 w 11905"/>
                      <a:gd name="connsiteY31" fmla="*/ 7717 h 11834"/>
                      <a:gd name="connsiteX32" fmla="*/ 8464 w 11905"/>
                      <a:gd name="connsiteY32" fmla="*/ 7629 h 11834"/>
                      <a:gd name="connsiteX33" fmla="*/ 11905 w 11905"/>
                      <a:gd name="connsiteY33" fmla="*/ 8858 h 11834"/>
                      <a:gd name="connsiteX34" fmla="*/ 11905 w 11905"/>
                      <a:gd name="connsiteY34" fmla="*/ 10000 h 11834"/>
                      <a:gd name="connsiteX35" fmla="*/ 1905 w 11905"/>
                      <a:gd name="connsiteY35" fmla="*/ 0 h 11834"/>
                      <a:gd name="connsiteX0" fmla="*/ 1889 w 11889"/>
                      <a:gd name="connsiteY0" fmla="*/ 0 h 11906"/>
                      <a:gd name="connsiteX1" fmla="*/ 3030 w 11889"/>
                      <a:gd name="connsiteY1" fmla="*/ 0 h 11906"/>
                      <a:gd name="connsiteX2" fmla="*/ 4256 w 11889"/>
                      <a:gd name="connsiteY2" fmla="*/ 3440 h 11906"/>
                      <a:gd name="connsiteX3" fmla="*/ 4172 w 11889"/>
                      <a:gd name="connsiteY3" fmla="*/ 3577 h 11906"/>
                      <a:gd name="connsiteX4" fmla="*/ 3983 w 11889"/>
                      <a:gd name="connsiteY4" fmla="*/ 3730 h 11906"/>
                      <a:gd name="connsiteX5" fmla="*/ 3677 w 11889"/>
                      <a:gd name="connsiteY5" fmla="*/ 3952 h 11906"/>
                      <a:gd name="connsiteX6" fmla="*/ 3387 w 11889"/>
                      <a:gd name="connsiteY6" fmla="*/ 4173 h 11906"/>
                      <a:gd name="connsiteX7" fmla="*/ 3115 w 11889"/>
                      <a:gd name="connsiteY7" fmla="*/ 4411 h 11906"/>
                      <a:gd name="connsiteX8" fmla="*/ 2893 w 11889"/>
                      <a:gd name="connsiteY8" fmla="*/ 4669 h 11906"/>
                      <a:gd name="connsiteX9" fmla="*/ 2842 w 11889"/>
                      <a:gd name="connsiteY9" fmla="*/ 4907 h 11906"/>
                      <a:gd name="connsiteX10" fmla="*/ 2861 w 11889"/>
                      <a:gd name="connsiteY10" fmla="*/ 5145 h 11906"/>
                      <a:gd name="connsiteX11" fmla="*/ 2995 w 11889"/>
                      <a:gd name="connsiteY11" fmla="*/ 5451 h 11906"/>
                      <a:gd name="connsiteX12" fmla="*/ 3219 w 11889"/>
                      <a:gd name="connsiteY12" fmla="*/ 5774 h 11906"/>
                      <a:gd name="connsiteX13" fmla="*/ 3473 w 11889"/>
                      <a:gd name="connsiteY13" fmla="*/ 6133 h 11906"/>
                      <a:gd name="connsiteX14" fmla="*/ 3747 w 11889"/>
                      <a:gd name="connsiteY14" fmla="*/ 6490 h 11906"/>
                      <a:gd name="connsiteX15" fmla="*/ 4019 w 11889"/>
                      <a:gd name="connsiteY15" fmla="*/ 6814 h 11906"/>
                      <a:gd name="connsiteX16" fmla="*/ 4291 w 11889"/>
                      <a:gd name="connsiteY16" fmla="*/ 7120 h 11906"/>
                      <a:gd name="connsiteX17" fmla="*/ 4530 w 11889"/>
                      <a:gd name="connsiteY17" fmla="*/ 7356 h 11906"/>
                      <a:gd name="connsiteX18" fmla="*/ 4768 w 11889"/>
                      <a:gd name="connsiteY18" fmla="*/ 7598 h 11906"/>
                      <a:gd name="connsiteX19" fmla="*/ 5075 w 11889"/>
                      <a:gd name="connsiteY19" fmla="*/ 7871 h 11906"/>
                      <a:gd name="connsiteX20" fmla="*/ 5398 w 11889"/>
                      <a:gd name="connsiteY20" fmla="*/ 8141 h 11906"/>
                      <a:gd name="connsiteX21" fmla="*/ 5757 w 11889"/>
                      <a:gd name="connsiteY21" fmla="*/ 8414 h 11906"/>
                      <a:gd name="connsiteX22" fmla="*/ 6114 w 11889"/>
                      <a:gd name="connsiteY22" fmla="*/ 8672 h 11906"/>
                      <a:gd name="connsiteX23" fmla="*/ 6436 w 11889"/>
                      <a:gd name="connsiteY23" fmla="*/ 8893 h 11906"/>
                      <a:gd name="connsiteX24" fmla="*/ 6743 w 11889"/>
                      <a:gd name="connsiteY24" fmla="*/ 9028 h 11906"/>
                      <a:gd name="connsiteX25" fmla="*/ 6983 w 11889"/>
                      <a:gd name="connsiteY25" fmla="*/ 9047 h 11906"/>
                      <a:gd name="connsiteX26" fmla="*/ 7222 w 11889"/>
                      <a:gd name="connsiteY26" fmla="*/ 8993 h 11906"/>
                      <a:gd name="connsiteX27" fmla="*/ 7476 w 11889"/>
                      <a:gd name="connsiteY27" fmla="*/ 8773 h 11906"/>
                      <a:gd name="connsiteX28" fmla="*/ 7715 w 11889"/>
                      <a:gd name="connsiteY28" fmla="*/ 8499 h 11906"/>
                      <a:gd name="connsiteX29" fmla="*/ 7936 w 11889"/>
                      <a:gd name="connsiteY29" fmla="*/ 8211 h 11906"/>
                      <a:gd name="connsiteX30" fmla="*/ 8157 w 11889"/>
                      <a:gd name="connsiteY30" fmla="*/ 7904 h 11906"/>
                      <a:gd name="connsiteX31" fmla="*/ 8312 w 11889"/>
                      <a:gd name="connsiteY31" fmla="*/ 7717 h 11906"/>
                      <a:gd name="connsiteX32" fmla="*/ 8448 w 11889"/>
                      <a:gd name="connsiteY32" fmla="*/ 7629 h 11906"/>
                      <a:gd name="connsiteX33" fmla="*/ 11889 w 11889"/>
                      <a:gd name="connsiteY33" fmla="*/ 8858 h 11906"/>
                      <a:gd name="connsiteX34" fmla="*/ 11889 w 11889"/>
                      <a:gd name="connsiteY34" fmla="*/ 10000 h 11906"/>
                      <a:gd name="connsiteX35" fmla="*/ 1889 w 11889"/>
                      <a:gd name="connsiteY35" fmla="*/ 0 h 11906"/>
                      <a:gd name="connsiteX0" fmla="*/ 1868 w 11868"/>
                      <a:gd name="connsiteY0" fmla="*/ 0 h 11906"/>
                      <a:gd name="connsiteX1" fmla="*/ 3009 w 11868"/>
                      <a:gd name="connsiteY1" fmla="*/ 0 h 11906"/>
                      <a:gd name="connsiteX2" fmla="*/ 4235 w 11868"/>
                      <a:gd name="connsiteY2" fmla="*/ 3440 h 11906"/>
                      <a:gd name="connsiteX3" fmla="*/ 4151 w 11868"/>
                      <a:gd name="connsiteY3" fmla="*/ 3577 h 11906"/>
                      <a:gd name="connsiteX4" fmla="*/ 3962 w 11868"/>
                      <a:gd name="connsiteY4" fmla="*/ 3730 h 11906"/>
                      <a:gd name="connsiteX5" fmla="*/ 3656 w 11868"/>
                      <a:gd name="connsiteY5" fmla="*/ 3952 h 11906"/>
                      <a:gd name="connsiteX6" fmla="*/ 3366 w 11868"/>
                      <a:gd name="connsiteY6" fmla="*/ 4173 h 11906"/>
                      <a:gd name="connsiteX7" fmla="*/ 3094 w 11868"/>
                      <a:gd name="connsiteY7" fmla="*/ 4411 h 11906"/>
                      <a:gd name="connsiteX8" fmla="*/ 2872 w 11868"/>
                      <a:gd name="connsiteY8" fmla="*/ 4669 h 11906"/>
                      <a:gd name="connsiteX9" fmla="*/ 2821 w 11868"/>
                      <a:gd name="connsiteY9" fmla="*/ 4907 h 11906"/>
                      <a:gd name="connsiteX10" fmla="*/ 2840 w 11868"/>
                      <a:gd name="connsiteY10" fmla="*/ 5145 h 11906"/>
                      <a:gd name="connsiteX11" fmla="*/ 2974 w 11868"/>
                      <a:gd name="connsiteY11" fmla="*/ 5451 h 11906"/>
                      <a:gd name="connsiteX12" fmla="*/ 3198 w 11868"/>
                      <a:gd name="connsiteY12" fmla="*/ 5774 h 11906"/>
                      <a:gd name="connsiteX13" fmla="*/ 3452 w 11868"/>
                      <a:gd name="connsiteY13" fmla="*/ 6133 h 11906"/>
                      <a:gd name="connsiteX14" fmla="*/ 3726 w 11868"/>
                      <a:gd name="connsiteY14" fmla="*/ 6490 h 11906"/>
                      <a:gd name="connsiteX15" fmla="*/ 3998 w 11868"/>
                      <a:gd name="connsiteY15" fmla="*/ 6814 h 11906"/>
                      <a:gd name="connsiteX16" fmla="*/ 4270 w 11868"/>
                      <a:gd name="connsiteY16" fmla="*/ 7120 h 11906"/>
                      <a:gd name="connsiteX17" fmla="*/ 4509 w 11868"/>
                      <a:gd name="connsiteY17" fmla="*/ 7356 h 11906"/>
                      <a:gd name="connsiteX18" fmla="*/ 4747 w 11868"/>
                      <a:gd name="connsiteY18" fmla="*/ 7598 h 11906"/>
                      <a:gd name="connsiteX19" fmla="*/ 5054 w 11868"/>
                      <a:gd name="connsiteY19" fmla="*/ 7871 h 11906"/>
                      <a:gd name="connsiteX20" fmla="*/ 5377 w 11868"/>
                      <a:gd name="connsiteY20" fmla="*/ 8141 h 11906"/>
                      <a:gd name="connsiteX21" fmla="*/ 5736 w 11868"/>
                      <a:gd name="connsiteY21" fmla="*/ 8414 h 11906"/>
                      <a:gd name="connsiteX22" fmla="*/ 6093 w 11868"/>
                      <a:gd name="connsiteY22" fmla="*/ 8672 h 11906"/>
                      <a:gd name="connsiteX23" fmla="*/ 6415 w 11868"/>
                      <a:gd name="connsiteY23" fmla="*/ 8893 h 11906"/>
                      <a:gd name="connsiteX24" fmla="*/ 6722 w 11868"/>
                      <a:gd name="connsiteY24" fmla="*/ 9028 h 11906"/>
                      <a:gd name="connsiteX25" fmla="*/ 6962 w 11868"/>
                      <a:gd name="connsiteY25" fmla="*/ 9047 h 11906"/>
                      <a:gd name="connsiteX26" fmla="*/ 7201 w 11868"/>
                      <a:gd name="connsiteY26" fmla="*/ 8993 h 11906"/>
                      <a:gd name="connsiteX27" fmla="*/ 7455 w 11868"/>
                      <a:gd name="connsiteY27" fmla="*/ 8773 h 11906"/>
                      <a:gd name="connsiteX28" fmla="*/ 7694 w 11868"/>
                      <a:gd name="connsiteY28" fmla="*/ 8499 h 11906"/>
                      <a:gd name="connsiteX29" fmla="*/ 7915 w 11868"/>
                      <a:gd name="connsiteY29" fmla="*/ 8211 h 11906"/>
                      <a:gd name="connsiteX30" fmla="*/ 8136 w 11868"/>
                      <a:gd name="connsiteY30" fmla="*/ 7904 h 11906"/>
                      <a:gd name="connsiteX31" fmla="*/ 8291 w 11868"/>
                      <a:gd name="connsiteY31" fmla="*/ 7717 h 11906"/>
                      <a:gd name="connsiteX32" fmla="*/ 8427 w 11868"/>
                      <a:gd name="connsiteY32" fmla="*/ 7629 h 11906"/>
                      <a:gd name="connsiteX33" fmla="*/ 11868 w 11868"/>
                      <a:gd name="connsiteY33" fmla="*/ 8858 h 11906"/>
                      <a:gd name="connsiteX34" fmla="*/ 11868 w 11868"/>
                      <a:gd name="connsiteY34" fmla="*/ 10000 h 11906"/>
                      <a:gd name="connsiteX35" fmla="*/ 1868 w 11868"/>
                      <a:gd name="connsiteY35" fmla="*/ 0 h 11906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4234 w 11951"/>
                      <a:gd name="connsiteY3" fmla="*/ 3577 h 11899"/>
                      <a:gd name="connsiteX4" fmla="*/ 4045 w 11951"/>
                      <a:gd name="connsiteY4" fmla="*/ 3730 h 11899"/>
                      <a:gd name="connsiteX5" fmla="*/ 3739 w 11951"/>
                      <a:gd name="connsiteY5" fmla="*/ 3952 h 11899"/>
                      <a:gd name="connsiteX6" fmla="*/ 3449 w 11951"/>
                      <a:gd name="connsiteY6" fmla="*/ 4173 h 11899"/>
                      <a:gd name="connsiteX7" fmla="*/ 3177 w 11951"/>
                      <a:gd name="connsiteY7" fmla="*/ 4411 h 11899"/>
                      <a:gd name="connsiteX8" fmla="*/ 2955 w 11951"/>
                      <a:gd name="connsiteY8" fmla="*/ 4669 h 11899"/>
                      <a:gd name="connsiteX9" fmla="*/ 2904 w 11951"/>
                      <a:gd name="connsiteY9" fmla="*/ 4907 h 11899"/>
                      <a:gd name="connsiteX10" fmla="*/ 2923 w 11951"/>
                      <a:gd name="connsiteY10" fmla="*/ 5145 h 11899"/>
                      <a:gd name="connsiteX11" fmla="*/ 3057 w 11951"/>
                      <a:gd name="connsiteY11" fmla="*/ 5451 h 11899"/>
                      <a:gd name="connsiteX12" fmla="*/ 3281 w 11951"/>
                      <a:gd name="connsiteY12" fmla="*/ 5774 h 11899"/>
                      <a:gd name="connsiteX13" fmla="*/ 3535 w 11951"/>
                      <a:gd name="connsiteY13" fmla="*/ 6133 h 11899"/>
                      <a:gd name="connsiteX14" fmla="*/ 3809 w 11951"/>
                      <a:gd name="connsiteY14" fmla="*/ 6490 h 11899"/>
                      <a:gd name="connsiteX15" fmla="*/ 4081 w 11951"/>
                      <a:gd name="connsiteY15" fmla="*/ 6814 h 11899"/>
                      <a:gd name="connsiteX16" fmla="*/ 4353 w 11951"/>
                      <a:gd name="connsiteY16" fmla="*/ 7120 h 11899"/>
                      <a:gd name="connsiteX17" fmla="*/ 4592 w 11951"/>
                      <a:gd name="connsiteY17" fmla="*/ 7356 h 11899"/>
                      <a:gd name="connsiteX18" fmla="*/ 4830 w 11951"/>
                      <a:gd name="connsiteY18" fmla="*/ 7598 h 11899"/>
                      <a:gd name="connsiteX19" fmla="*/ 5137 w 11951"/>
                      <a:gd name="connsiteY19" fmla="*/ 7871 h 11899"/>
                      <a:gd name="connsiteX20" fmla="*/ 5460 w 11951"/>
                      <a:gd name="connsiteY20" fmla="*/ 8141 h 11899"/>
                      <a:gd name="connsiteX21" fmla="*/ 5819 w 11951"/>
                      <a:gd name="connsiteY21" fmla="*/ 8414 h 11899"/>
                      <a:gd name="connsiteX22" fmla="*/ 6176 w 11951"/>
                      <a:gd name="connsiteY22" fmla="*/ 8672 h 11899"/>
                      <a:gd name="connsiteX23" fmla="*/ 6498 w 11951"/>
                      <a:gd name="connsiteY23" fmla="*/ 8893 h 11899"/>
                      <a:gd name="connsiteX24" fmla="*/ 6805 w 11951"/>
                      <a:gd name="connsiteY24" fmla="*/ 9028 h 11899"/>
                      <a:gd name="connsiteX25" fmla="*/ 7045 w 11951"/>
                      <a:gd name="connsiteY25" fmla="*/ 9047 h 11899"/>
                      <a:gd name="connsiteX26" fmla="*/ 7284 w 11951"/>
                      <a:gd name="connsiteY26" fmla="*/ 8993 h 11899"/>
                      <a:gd name="connsiteX27" fmla="*/ 7538 w 11951"/>
                      <a:gd name="connsiteY27" fmla="*/ 8773 h 11899"/>
                      <a:gd name="connsiteX28" fmla="*/ 7777 w 11951"/>
                      <a:gd name="connsiteY28" fmla="*/ 8499 h 11899"/>
                      <a:gd name="connsiteX29" fmla="*/ 7998 w 11951"/>
                      <a:gd name="connsiteY29" fmla="*/ 8211 h 11899"/>
                      <a:gd name="connsiteX30" fmla="*/ 8219 w 11951"/>
                      <a:gd name="connsiteY30" fmla="*/ 7904 h 11899"/>
                      <a:gd name="connsiteX31" fmla="*/ 8374 w 11951"/>
                      <a:gd name="connsiteY31" fmla="*/ 7717 h 11899"/>
                      <a:gd name="connsiteX32" fmla="*/ 8510 w 11951"/>
                      <a:gd name="connsiteY32" fmla="*/ 7629 h 11899"/>
                      <a:gd name="connsiteX33" fmla="*/ 11951 w 11951"/>
                      <a:gd name="connsiteY33" fmla="*/ 8858 h 11899"/>
                      <a:gd name="connsiteX34" fmla="*/ 11951 w 11951"/>
                      <a:gd name="connsiteY34" fmla="*/ 10000 h 11899"/>
                      <a:gd name="connsiteX35" fmla="*/ 1951 w 11951"/>
                      <a:gd name="connsiteY35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4234 w 11951"/>
                      <a:gd name="connsiteY3" fmla="*/ 3577 h 11899"/>
                      <a:gd name="connsiteX4" fmla="*/ 3739 w 11951"/>
                      <a:gd name="connsiteY4" fmla="*/ 3952 h 11899"/>
                      <a:gd name="connsiteX5" fmla="*/ 3449 w 11951"/>
                      <a:gd name="connsiteY5" fmla="*/ 4173 h 11899"/>
                      <a:gd name="connsiteX6" fmla="*/ 3177 w 11951"/>
                      <a:gd name="connsiteY6" fmla="*/ 4411 h 11899"/>
                      <a:gd name="connsiteX7" fmla="*/ 2955 w 11951"/>
                      <a:gd name="connsiteY7" fmla="*/ 4669 h 11899"/>
                      <a:gd name="connsiteX8" fmla="*/ 2904 w 11951"/>
                      <a:gd name="connsiteY8" fmla="*/ 4907 h 11899"/>
                      <a:gd name="connsiteX9" fmla="*/ 2923 w 11951"/>
                      <a:gd name="connsiteY9" fmla="*/ 5145 h 11899"/>
                      <a:gd name="connsiteX10" fmla="*/ 3057 w 11951"/>
                      <a:gd name="connsiteY10" fmla="*/ 5451 h 11899"/>
                      <a:gd name="connsiteX11" fmla="*/ 3281 w 11951"/>
                      <a:gd name="connsiteY11" fmla="*/ 5774 h 11899"/>
                      <a:gd name="connsiteX12" fmla="*/ 3535 w 11951"/>
                      <a:gd name="connsiteY12" fmla="*/ 6133 h 11899"/>
                      <a:gd name="connsiteX13" fmla="*/ 3809 w 11951"/>
                      <a:gd name="connsiteY13" fmla="*/ 6490 h 11899"/>
                      <a:gd name="connsiteX14" fmla="*/ 4081 w 11951"/>
                      <a:gd name="connsiteY14" fmla="*/ 6814 h 11899"/>
                      <a:gd name="connsiteX15" fmla="*/ 4353 w 11951"/>
                      <a:gd name="connsiteY15" fmla="*/ 7120 h 11899"/>
                      <a:gd name="connsiteX16" fmla="*/ 4592 w 11951"/>
                      <a:gd name="connsiteY16" fmla="*/ 7356 h 11899"/>
                      <a:gd name="connsiteX17" fmla="*/ 4830 w 11951"/>
                      <a:gd name="connsiteY17" fmla="*/ 7598 h 11899"/>
                      <a:gd name="connsiteX18" fmla="*/ 5137 w 11951"/>
                      <a:gd name="connsiteY18" fmla="*/ 7871 h 11899"/>
                      <a:gd name="connsiteX19" fmla="*/ 5460 w 11951"/>
                      <a:gd name="connsiteY19" fmla="*/ 8141 h 11899"/>
                      <a:gd name="connsiteX20" fmla="*/ 5819 w 11951"/>
                      <a:gd name="connsiteY20" fmla="*/ 8414 h 11899"/>
                      <a:gd name="connsiteX21" fmla="*/ 6176 w 11951"/>
                      <a:gd name="connsiteY21" fmla="*/ 8672 h 11899"/>
                      <a:gd name="connsiteX22" fmla="*/ 6498 w 11951"/>
                      <a:gd name="connsiteY22" fmla="*/ 8893 h 11899"/>
                      <a:gd name="connsiteX23" fmla="*/ 6805 w 11951"/>
                      <a:gd name="connsiteY23" fmla="*/ 9028 h 11899"/>
                      <a:gd name="connsiteX24" fmla="*/ 7045 w 11951"/>
                      <a:gd name="connsiteY24" fmla="*/ 9047 h 11899"/>
                      <a:gd name="connsiteX25" fmla="*/ 7284 w 11951"/>
                      <a:gd name="connsiteY25" fmla="*/ 8993 h 11899"/>
                      <a:gd name="connsiteX26" fmla="*/ 7538 w 11951"/>
                      <a:gd name="connsiteY26" fmla="*/ 8773 h 11899"/>
                      <a:gd name="connsiteX27" fmla="*/ 7777 w 11951"/>
                      <a:gd name="connsiteY27" fmla="*/ 8499 h 11899"/>
                      <a:gd name="connsiteX28" fmla="*/ 7998 w 11951"/>
                      <a:gd name="connsiteY28" fmla="*/ 8211 h 11899"/>
                      <a:gd name="connsiteX29" fmla="*/ 8219 w 11951"/>
                      <a:gd name="connsiteY29" fmla="*/ 7904 h 11899"/>
                      <a:gd name="connsiteX30" fmla="*/ 8374 w 11951"/>
                      <a:gd name="connsiteY30" fmla="*/ 7717 h 11899"/>
                      <a:gd name="connsiteX31" fmla="*/ 8510 w 11951"/>
                      <a:gd name="connsiteY31" fmla="*/ 7629 h 11899"/>
                      <a:gd name="connsiteX32" fmla="*/ 11951 w 11951"/>
                      <a:gd name="connsiteY32" fmla="*/ 8858 h 11899"/>
                      <a:gd name="connsiteX33" fmla="*/ 11951 w 11951"/>
                      <a:gd name="connsiteY33" fmla="*/ 10000 h 11899"/>
                      <a:gd name="connsiteX34" fmla="*/ 1951 w 11951"/>
                      <a:gd name="connsiteY34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3739 w 11951"/>
                      <a:gd name="connsiteY3" fmla="*/ 3952 h 11899"/>
                      <a:gd name="connsiteX4" fmla="*/ 3449 w 11951"/>
                      <a:gd name="connsiteY4" fmla="*/ 4173 h 11899"/>
                      <a:gd name="connsiteX5" fmla="*/ 3177 w 11951"/>
                      <a:gd name="connsiteY5" fmla="*/ 4411 h 11899"/>
                      <a:gd name="connsiteX6" fmla="*/ 2955 w 11951"/>
                      <a:gd name="connsiteY6" fmla="*/ 4669 h 11899"/>
                      <a:gd name="connsiteX7" fmla="*/ 2904 w 11951"/>
                      <a:gd name="connsiteY7" fmla="*/ 4907 h 11899"/>
                      <a:gd name="connsiteX8" fmla="*/ 2923 w 11951"/>
                      <a:gd name="connsiteY8" fmla="*/ 5145 h 11899"/>
                      <a:gd name="connsiteX9" fmla="*/ 3057 w 11951"/>
                      <a:gd name="connsiteY9" fmla="*/ 5451 h 11899"/>
                      <a:gd name="connsiteX10" fmla="*/ 3281 w 11951"/>
                      <a:gd name="connsiteY10" fmla="*/ 5774 h 11899"/>
                      <a:gd name="connsiteX11" fmla="*/ 3535 w 11951"/>
                      <a:gd name="connsiteY11" fmla="*/ 6133 h 11899"/>
                      <a:gd name="connsiteX12" fmla="*/ 3809 w 11951"/>
                      <a:gd name="connsiteY12" fmla="*/ 6490 h 11899"/>
                      <a:gd name="connsiteX13" fmla="*/ 4081 w 11951"/>
                      <a:gd name="connsiteY13" fmla="*/ 6814 h 11899"/>
                      <a:gd name="connsiteX14" fmla="*/ 4353 w 11951"/>
                      <a:gd name="connsiteY14" fmla="*/ 7120 h 11899"/>
                      <a:gd name="connsiteX15" fmla="*/ 4592 w 11951"/>
                      <a:gd name="connsiteY15" fmla="*/ 7356 h 11899"/>
                      <a:gd name="connsiteX16" fmla="*/ 4830 w 11951"/>
                      <a:gd name="connsiteY16" fmla="*/ 7598 h 11899"/>
                      <a:gd name="connsiteX17" fmla="*/ 5137 w 11951"/>
                      <a:gd name="connsiteY17" fmla="*/ 7871 h 11899"/>
                      <a:gd name="connsiteX18" fmla="*/ 5460 w 11951"/>
                      <a:gd name="connsiteY18" fmla="*/ 8141 h 11899"/>
                      <a:gd name="connsiteX19" fmla="*/ 5819 w 11951"/>
                      <a:gd name="connsiteY19" fmla="*/ 8414 h 11899"/>
                      <a:gd name="connsiteX20" fmla="*/ 6176 w 11951"/>
                      <a:gd name="connsiteY20" fmla="*/ 8672 h 11899"/>
                      <a:gd name="connsiteX21" fmla="*/ 6498 w 11951"/>
                      <a:gd name="connsiteY21" fmla="*/ 8893 h 11899"/>
                      <a:gd name="connsiteX22" fmla="*/ 6805 w 11951"/>
                      <a:gd name="connsiteY22" fmla="*/ 9028 h 11899"/>
                      <a:gd name="connsiteX23" fmla="*/ 7045 w 11951"/>
                      <a:gd name="connsiteY23" fmla="*/ 9047 h 11899"/>
                      <a:gd name="connsiteX24" fmla="*/ 7284 w 11951"/>
                      <a:gd name="connsiteY24" fmla="*/ 8993 h 11899"/>
                      <a:gd name="connsiteX25" fmla="*/ 7538 w 11951"/>
                      <a:gd name="connsiteY25" fmla="*/ 8773 h 11899"/>
                      <a:gd name="connsiteX26" fmla="*/ 7777 w 11951"/>
                      <a:gd name="connsiteY26" fmla="*/ 8499 h 11899"/>
                      <a:gd name="connsiteX27" fmla="*/ 7998 w 11951"/>
                      <a:gd name="connsiteY27" fmla="*/ 8211 h 11899"/>
                      <a:gd name="connsiteX28" fmla="*/ 8219 w 11951"/>
                      <a:gd name="connsiteY28" fmla="*/ 7904 h 11899"/>
                      <a:gd name="connsiteX29" fmla="*/ 8374 w 11951"/>
                      <a:gd name="connsiteY29" fmla="*/ 7717 h 11899"/>
                      <a:gd name="connsiteX30" fmla="*/ 8510 w 11951"/>
                      <a:gd name="connsiteY30" fmla="*/ 7629 h 11899"/>
                      <a:gd name="connsiteX31" fmla="*/ 11951 w 11951"/>
                      <a:gd name="connsiteY31" fmla="*/ 8858 h 11899"/>
                      <a:gd name="connsiteX32" fmla="*/ 11951 w 11951"/>
                      <a:gd name="connsiteY32" fmla="*/ 10000 h 11899"/>
                      <a:gd name="connsiteX33" fmla="*/ 1951 w 11951"/>
                      <a:gd name="connsiteY33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3739 w 11951"/>
                      <a:gd name="connsiteY3" fmla="*/ 3952 h 11899"/>
                      <a:gd name="connsiteX4" fmla="*/ 3177 w 11951"/>
                      <a:gd name="connsiteY4" fmla="*/ 4411 h 11899"/>
                      <a:gd name="connsiteX5" fmla="*/ 2955 w 11951"/>
                      <a:gd name="connsiteY5" fmla="*/ 4669 h 11899"/>
                      <a:gd name="connsiteX6" fmla="*/ 2904 w 11951"/>
                      <a:gd name="connsiteY6" fmla="*/ 4907 h 11899"/>
                      <a:gd name="connsiteX7" fmla="*/ 2923 w 11951"/>
                      <a:gd name="connsiteY7" fmla="*/ 5145 h 11899"/>
                      <a:gd name="connsiteX8" fmla="*/ 3057 w 11951"/>
                      <a:gd name="connsiteY8" fmla="*/ 5451 h 11899"/>
                      <a:gd name="connsiteX9" fmla="*/ 3281 w 11951"/>
                      <a:gd name="connsiteY9" fmla="*/ 5774 h 11899"/>
                      <a:gd name="connsiteX10" fmla="*/ 3535 w 11951"/>
                      <a:gd name="connsiteY10" fmla="*/ 6133 h 11899"/>
                      <a:gd name="connsiteX11" fmla="*/ 3809 w 11951"/>
                      <a:gd name="connsiteY11" fmla="*/ 6490 h 11899"/>
                      <a:gd name="connsiteX12" fmla="*/ 4081 w 11951"/>
                      <a:gd name="connsiteY12" fmla="*/ 6814 h 11899"/>
                      <a:gd name="connsiteX13" fmla="*/ 4353 w 11951"/>
                      <a:gd name="connsiteY13" fmla="*/ 7120 h 11899"/>
                      <a:gd name="connsiteX14" fmla="*/ 4592 w 11951"/>
                      <a:gd name="connsiteY14" fmla="*/ 7356 h 11899"/>
                      <a:gd name="connsiteX15" fmla="*/ 4830 w 11951"/>
                      <a:gd name="connsiteY15" fmla="*/ 7598 h 11899"/>
                      <a:gd name="connsiteX16" fmla="*/ 5137 w 11951"/>
                      <a:gd name="connsiteY16" fmla="*/ 7871 h 11899"/>
                      <a:gd name="connsiteX17" fmla="*/ 5460 w 11951"/>
                      <a:gd name="connsiteY17" fmla="*/ 8141 h 11899"/>
                      <a:gd name="connsiteX18" fmla="*/ 5819 w 11951"/>
                      <a:gd name="connsiteY18" fmla="*/ 8414 h 11899"/>
                      <a:gd name="connsiteX19" fmla="*/ 6176 w 11951"/>
                      <a:gd name="connsiteY19" fmla="*/ 8672 h 11899"/>
                      <a:gd name="connsiteX20" fmla="*/ 6498 w 11951"/>
                      <a:gd name="connsiteY20" fmla="*/ 8893 h 11899"/>
                      <a:gd name="connsiteX21" fmla="*/ 6805 w 11951"/>
                      <a:gd name="connsiteY21" fmla="*/ 9028 h 11899"/>
                      <a:gd name="connsiteX22" fmla="*/ 7045 w 11951"/>
                      <a:gd name="connsiteY22" fmla="*/ 9047 h 11899"/>
                      <a:gd name="connsiteX23" fmla="*/ 7284 w 11951"/>
                      <a:gd name="connsiteY23" fmla="*/ 8993 h 11899"/>
                      <a:gd name="connsiteX24" fmla="*/ 7538 w 11951"/>
                      <a:gd name="connsiteY24" fmla="*/ 8773 h 11899"/>
                      <a:gd name="connsiteX25" fmla="*/ 7777 w 11951"/>
                      <a:gd name="connsiteY25" fmla="*/ 8499 h 11899"/>
                      <a:gd name="connsiteX26" fmla="*/ 7998 w 11951"/>
                      <a:gd name="connsiteY26" fmla="*/ 8211 h 11899"/>
                      <a:gd name="connsiteX27" fmla="*/ 8219 w 11951"/>
                      <a:gd name="connsiteY27" fmla="*/ 7904 h 11899"/>
                      <a:gd name="connsiteX28" fmla="*/ 8374 w 11951"/>
                      <a:gd name="connsiteY28" fmla="*/ 7717 h 11899"/>
                      <a:gd name="connsiteX29" fmla="*/ 8510 w 11951"/>
                      <a:gd name="connsiteY29" fmla="*/ 7629 h 11899"/>
                      <a:gd name="connsiteX30" fmla="*/ 11951 w 11951"/>
                      <a:gd name="connsiteY30" fmla="*/ 8858 h 11899"/>
                      <a:gd name="connsiteX31" fmla="*/ 11951 w 11951"/>
                      <a:gd name="connsiteY31" fmla="*/ 10000 h 11899"/>
                      <a:gd name="connsiteX32" fmla="*/ 1951 w 11951"/>
                      <a:gd name="connsiteY32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3177 w 11951"/>
                      <a:gd name="connsiteY3" fmla="*/ 4411 h 11899"/>
                      <a:gd name="connsiteX4" fmla="*/ 2955 w 11951"/>
                      <a:gd name="connsiteY4" fmla="*/ 4669 h 11899"/>
                      <a:gd name="connsiteX5" fmla="*/ 2904 w 11951"/>
                      <a:gd name="connsiteY5" fmla="*/ 4907 h 11899"/>
                      <a:gd name="connsiteX6" fmla="*/ 2923 w 11951"/>
                      <a:gd name="connsiteY6" fmla="*/ 5145 h 11899"/>
                      <a:gd name="connsiteX7" fmla="*/ 3057 w 11951"/>
                      <a:gd name="connsiteY7" fmla="*/ 5451 h 11899"/>
                      <a:gd name="connsiteX8" fmla="*/ 3281 w 11951"/>
                      <a:gd name="connsiteY8" fmla="*/ 5774 h 11899"/>
                      <a:gd name="connsiteX9" fmla="*/ 3535 w 11951"/>
                      <a:gd name="connsiteY9" fmla="*/ 6133 h 11899"/>
                      <a:gd name="connsiteX10" fmla="*/ 3809 w 11951"/>
                      <a:gd name="connsiteY10" fmla="*/ 6490 h 11899"/>
                      <a:gd name="connsiteX11" fmla="*/ 4081 w 11951"/>
                      <a:gd name="connsiteY11" fmla="*/ 6814 h 11899"/>
                      <a:gd name="connsiteX12" fmla="*/ 4353 w 11951"/>
                      <a:gd name="connsiteY12" fmla="*/ 7120 h 11899"/>
                      <a:gd name="connsiteX13" fmla="*/ 4592 w 11951"/>
                      <a:gd name="connsiteY13" fmla="*/ 7356 h 11899"/>
                      <a:gd name="connsiteX14" fmla="*/ 4830 w 11951"/>
                      <a:gd name="connsiteY14" fmla="*/ 7598 h 11899"/>
                      <a:gd name="connsiteX15" fmla="*/ 5137 w 11951"/>
                      <a:gd name="connsiteY15" fmla="*/ 7871 h 11899"/>
                      <a:gd name="connsiteX16" fmla="*/ 5460 w 11951"/>
                      <a:gd name="connsiteY16" fmla="*/ 8141 h 11899"/>
                      <a:gd name="connsiteX17" fmla="*/ 5819 w 11951"/>
                      <a:gd name="connsiteY17" fmla="*/ 8414 h 11899"/>
                      <a:gd name="connsiteX18" fmla="*/ 6176 w 11951"/>
                      <a:gd name="connsiteY18" fmla="*/ 8672 h 11899"/>
                      <a:gd name="connsiteX19" fmla="*/ 6498 w 11951"/>
                      <a:gd name="connsiteY19" fmla="*/ 8893 h 11899"/>
                      <a:gd name="connsiteX20" fmla="*/ 6805 w 11951"/>
                      <a:gd name="connsiteY20" fmla="*/ 9028 h 11899"/>
                      <a:gd name="connsiteX21" fmla="*/ 7045 w 11951"/>
                      <a:gd name="connsiteY21" fmla="*/ 9047 h 11899"/>
                      <a:gd name="connsiteX22" fmla="*/ 7284 w 11951"/>
                      <a:gd name="connsiteY22" fmla="*/ 8993 h 11899"/>
                      <a:gd name="connsiteX23" fmla="*/ 7538 w 11951"/>
                      <a:gd name="connsiteY23" fmla="*/ 8773 h 11899"/>
                      <a:gd name="connsiteX24" fmla="*/ 7777 w 11951"/>
                      <a:gd name="connsiteY24" fmla="*/ 8499 h 11899"/>
                      <a:gd name="connsiteX25" fmla="*/ 7998 w 11951"/>
                      <a:gd name="connsiteY25" fmla="*/ 8211 h 11899"/>
                      <a:gd name="connsiteX26" fmla="*/ 8219 w 11951"/>
                      <a:gd name="connsiteY26" fmla="*/ 7904 h 11899"/>
                      <a:gd name="connsiteX27" fmla="*/ 8374 w 11951"/>
                      <a:gd name="connsiteY27" fmla="*/ 7717 h 11899"/>
                      <a:gd name="connsiteX28" fmla="*/ 8510 w 11951"/>
                      <a:gd name="connsiteY28" fmla="*/ 7629 h 11899"/>
                      <a:gd name="connsiteX29" fmla="*/ 11951 w 11951"/>
                      <a:gd name="connsiteY29" fmla="*/ 8858 h 11899"/>
                      <a:gd name="connsiteX30" fmla="*/ 11951 w 11951"/>
                      <a:gd name="connsiteY30" fmla="*/ 10000 h 11899"/>
                      <a:gd name="connsiteX31" fmla="*/ 1951 w 11951"/>
                      <a:gd name="connsiteY31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55 w 11951"/>
                      <a:gd name="connsiteY3" fmla="*/ 4669 h 11899"/>
                      <a:gd name="connsiteX4" fmla="*/ 2904 w 11951"/>
                      <a:gd name="connsiteY4" fmla="*/ 4907 h 11899"/>
                      <a:gd name="connsiteX5" fmla="*/ 2923 w 11951"/>
                      <a:gd name="connsiteY5" fmla="*/ 5145 h 11899"/>
                      <a:gd name="connsiteX6" fmla="*/ 3057 w 11951"/>
                      <a:gd name="connsiteY6" fmla="*/ 5451 h 11899"/>
                      <a:gd name="connsiteX7" fmla="*/ 3281 w 11951"/>
                      <a:gd name="connsiteY7" fmla="*/ 5774 h 11899"/>
                      <a:gd name="connsiteX8" fmla="*/ 3535 w 11951"/>
                      <a:gd name="connsiteY8" fmla="*/ 6133 h 11899"/>
                      <a:gd name="connsiteX9" fmla="*/ 3809 w 11951"/>
                      <a:gd name="connsiteY9" fmla="*/ 6490 h 11899"/>
                      <a:gd name="connsiteX10" fmla="*/ 4081 w 11951"/>
                      <a:gd name="connsiteY10" fmla="*/ 6814 h 11899"/>
                      <a:gd name="connsiteX11" fmla="*/ 4353 w 11951"/>
                      <a:gd name="connsiteY11" fmla="*/ 7120 h 11899"/>
                      <a:gd name="connsiteX12" fmla="*/ 4592 w 11951"/>
                      <a:gd name="connsiteY12" fmla="*/ 7356 h 11899"/>
                      <a:gd name="connsiteX13" fmla="*/ 4830 w 11951"/>
                      <a:gd name="connsiteY13" fmla="*/ 7598 h 11899"/>
                      <a:gd name="connsiteX14" fmla="*/ 5137 w 11951"/>
                      <a:gd name="connsiteY14" fmla="*/ 7871 h 11899"/>
                      <a:gd name="connsiteX15" fmla="*/ 5460 w 11951"/>
                      <a:gd name="connsiteY15" fmla="*/ 8141 h 11899"/>
                      <a:gd name="connsiteX16" fmla="*/ 5819 w 11951"/>
                      <a:gd name="connsiteY16" fmla="*/ 8414 h 11899"/>
                      <a:gd name="connsiteX17" fmla="*/ 6176 w 11951"/>
                      <a:gd name="connsiteY17" fmla="*/ 8672 h 11899"/>
                      <a:gd name="connsiteX18" fmla="*/ 6498 w 11951"/>
                      <a:gd name="connsiteY18" fmla="*/ 8893 h 11899"/>
                      <a:gd name="connsiteX19" fmla="*/ 6805 w 11951"/>
                      <a:gd name="connsiteY19" fmla="*/ 9028 h 11899"/>
                      <a:gd name="connsiteX20" fmla="*/ 7045 w 11951"/>
                      <a:gd name="connsiteY20" fmla="*/ 9047 h 11899"/>
                      <a:gd name="connsiteX21" fmla="*/ 7284 w 11951"/>
                      <a:gd name="connsiteY21" fmla="*/ 8993 h 11899"/>
                      <a:gd name="connsiteX22" fmla="*/ 7538 w 11951"/>
                      <a:gd name="connsiteY22" fmla="*/ 8773 h 11899"/>
                      <a:gd name="connsiteX23" fmla="*/ 7777 w 11951"/>
                      <a:gd name="connsiteY23" fmla="*/ 8499 h 11899"/>
                      <a:gd name="connsiteX24" fmla="*/ 7998 w 11951"/>
                      <a:gd name="connsiteY24" fmla="*/ 8211 h 11899"/>
                      <a:gd name="connsiteX25" fmla="*/ 8219 w 11951"/>
                      <a:gd name="connsiteY25" fmla="*/ 7904 h 11899"/>
                      <a:gd name="connsiteX26" fmla="*/ 8374 w 11951"/>
                      <a:gd name="connsiteY26" fmla="*/ 7717 h 11899"/>
                      <a:gd name="connsiteX27" fmla="*/ 8510 w 11951"/>
                      <a:gd name="connsiteY27" fmla="*/ 7629 h 11899"/>
                      <a:gd name="connsiteX28" fmla="*/ 11951 w 11951"/>
                      <a:gd name="connsiteY28" fmla="*/ 8858 h 11899"/>
                      <a:gd name="connsiteX29" fmla="*/ 11951 w 11951"/>
                      <a:gd name="connsiteY29" fmla="*/ 10000 h 11899"/>
                      <a:gd name="connsiteX30" fmla="*/ 1951 w 11951"/>
                      <a:gd name="connsiteY30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2923 w 11951"/>
                      <a:gd name="connsiteY4" fmla="*/ 5145 h 11899"/>
                      <a:gd name="connsiteX5" fmla="*/ 3057 w 11951"/>
                      <a:gd name="connsiteY5" fmla="*/ 5451 h 11899"/>
                      <a:gd name="connsiteX6" fmla="*/ 3281 w 11951"/>
                      <a:gd name="connsiteY6" fmla="*/ 5774 h 11899"/>
                      <a:gd name="connsiteX7" fmla="*/ 3535 w 11951"/>
                      <a:gd name="connsiteY7" fmla="*/ 6133 h 11899"/>
                      <a:gd name="connsiteX8" fmla="*/ 3809 w 11951"/>
                      <a:gd name="connsiteY8" fmla="*/ 6490 h 11899"/>
                      <a:gd name="connsiteX9" fmla="*/ 4081 w 11951"/>
                      <a:gd name="connsiteY9" fmla="*/ 6814 h 11899"/>
                      <a:gd name="connsiteX10" fmla="*/ 4353 w 11951"/>
                      <a:gd name="connsiteY10" fmla="*/ 7120 h 11899"/>
                      <a:gd name="connsiteX11" fmla="*/ 4592 w 11951"/>
                      <a:gd name="connsiteY11" fmla="*/ 7356 h 11899"/>
                      <a:gd name="connsiteX12" fmla="*/ 4830 w 11951"/>
                      <a:gd name="connsiteY12" fmla="*/ 7598 h 11899"/>
                      <a:gd name="connsiteX13" fmla="*/ 5137 w 11951"/>
                      <a:gd name="connsiteY13" fmla="*/ 7871 h 11899"/>
                      <a:gd name="connsiteX14" fmla="*/ 5460 w 11951"/>
                      <a:gd name="connsiteY14" fmla="*/ 8141 h 11899"/>
                      <a:gd name="connsiteX15" fmla="*/ 5819 w 11951"/>
                      <a:gd name="connsiteY15" fmla="*/ 8414 h 11899"/>
                      <a:gd name="connsiteX16" fmla="*/ 6176 w 11951"/>
                      <a:gd name="connsiteY16" fmla="*/ 8672 h 11899"/>
                      <a:gd name="connsiteX17" fmla="*/ 6498 w 11951"/>
                      <a:gd name="connsiteY17" fmla="*/ 8893 h 11899"/>
                      <a:gd name="connsiteX18" fmla="*/ 6805 w 11951"/>
                      <a:gd name="connsiteY18" fmla="*/ 9028 h 11899"/>
                      <a:gd name="connsiteX19" fmla="*/ 7045 w 11951"/>
                      <a:gd name="connsiteY19" fmla="*/ 9047 h 11899"/>
                      <a:gd name="connsiteX20" fmla="*/ 7284 w 11951"/>
                      <a:gd name="connsiteY20" fmla="*/ 8993 h 11899"/>
                      <a:gd name="connsiteX21" fmla="*/ 7538 w 11951"/>
                      <a:gd name="connsiteY21" fmla="*/ 8773 h 11899"/>
                      <a:gd name="connsiteX22" fmla="*/ 7777 w 11951"/>
                      <a:gd name="connsiteY22" fmla="*/ 8499 h 11899"/>
                      <a:gd name="connsiteX23" fmla="*/ 7998 w 11951"/>
                      <a:gd name="connsiteY23" fmla="*/ 8211 h 11899"/>
                      <a:gd name="connsiteX24" fmla="*/ 8219 w 11951"/>
                      <a:gd name="connsiteY24" fmla="*/ 7904 h 11899"/>
                      <a:gd name="connsiteX25" fmla="*/ 8374 w 11951"/>
                      <a:gd name="connsiteY25" fmla="*/ 7717 h 11899"/>
                      <a:gd name="connsiteX26" fmla="*/ 8510 w 11951"/>
                      <a:gd name="connsiteY26" fmla="*/ 7629 h 11899"/>
                      <a:gd name="connsiteX27" fmla="*/ 11951 w 11951"/>
                      <a:gd name="connsiteY27" fmla="*/ 8858 h 11899"/>
                      <a:gd name="connsiteX28" fmla="*/ 11951 w 11951"/>
                      <a:gd name="connsiteY28" fmla="*/ 10000 h 11899"/>
                      <a:gd name="connsiteX29" fmla="*/ 1951 w 11951"/>
                      <a:gd name="connsiteY29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2923 w 11951"/>
                      <a:gd name="connsiteY4" fmla="*/ 5145 h 11899"/>
                      <a:gd name="connsiteX5" fmla="*/ 3281 w 11951"/>
                      <a:gd name="connsiteY5" fmla="*/ 5774 h 11899"/>
                      <a:gd name="connsiteX6" fmla="*/ 3535 w 11951"/>
                      <a:gd name="connsiteY6" fmla="*/ 6133 h 11899"/>
                      <a:gd name="connsiteX7" fmla="*/ 3809 w 11951"/>
                      <a:gd name="connsiteY7" fmla="*/ 6490 h 11899"/>
                      <a:gd name="connsiteX8" fmla="*/ 4081 w 11951"/>
                      <a:gd name="connsiteY8" fmla="*/ 6814 h 11899"/>
                      <a:gd name="connsiteX9" fmla="*/ 4353 w 11951"/>
                      <a:gd name="connsiteY9" fmla="*/ 7120 h 11899"/>
                      <a:gd name="connsiteX10" fmla="*/ 4592 w 11951"/>
                      <a:gd name="connsiteY10" fmla="*/ 7356 h 11899"/>
                      <a:gd name="connsiteX11" fmla="*/ 4830 w 11951"/>
                      <a:gd name="connsiteY11" fmla="*/ 7598 h 11899"/>
                      <a:gd name="connsiteX12" fmla="*/ 5137 w 11951"/>
                      <a:gd name="connsiteY12" fmla="*/ 7871 h 11899"/>
                      <a:gd name="connsiteX13" fmla="*/ 5460 w 11951"/>
                      <a:gd name="connsiteY13" fmla="*/ 8141 h 11899"/>
                      <a:gd name="connsiteX14" fmla="*/ 5819 w 11951"/>
                      <a:gd name="connsiteY14" fmla="*/ 8414 h 11899"/>
                      <a:gd name="connsiteX15" fmla="*/ 6176 w 11951"/>
                      <a:gd name="connsiteY15" fmla="*/ 8672 h 11899"/>
                      <a:gd name="connsiteX16" fmla="*/ 6498 w 11951"/>
                      <a:gd name="connsiteY16" fmla="*/ 8893 h 11899"/>
                      <a:gd name="connsiteX17" fmla="*/ 6805 w 11951"/>
                      <a:gd name="connsiteY17" fmla="*/ 9028 h 11899"/>
                      <a:gd name="connsiteX18" fmla="*/ 7045 w 11951"/>
                      <a:gd name="connsiteY18" fmla="*/ 9047 h 11899"/>
                      <a:gd name="connsiteX19" fmla="*/ 7284 w 11951"/>
                      <a:gd name="connsiteY19" fmla="*/ 8993 h 11899"/>
                      <a:gd name="connsiteX20" fmla="*/ 7538 w 11951"/>
                      <a:gd name="connsiteY20" fmla="*/ 8773 h 11899"/>
                      <a:gd name="connsiteX21" fmla="*/ 7777 w 11951"/>
                      <a:gd name="connsiteY21" fmla="*/ 8499 h 11899"/>
                      <a:gd name="connsiteX22" fmla="*/ 7998 w 11951"/>
                      <a:gd name="connsiteY22" fmla="*/ 8211 h 11899"/>
                      <a:gd name="connsiteX23" fmla="*/ 8219 w 11951"/>
                      <a:gd name="connsiteY23" fmla="*/ 7904 h 11899"/>
                      <a:gd name="connsiteX24" fmla="*/ 8374 w 11951"/>
                      <a:gd name="connsiteY24" fmla="*/ 7717 h 11899"/>
                      <a:gd name="connsiteX25" fmla="*/ 8510 w 11951"/>
                      <a:gd name="connsiteY25" fmla="*/ 7629 h 11899"/>
                      <a:gd name="connsiteX26" fmla="*/ 11951 w 11951"/>
                      <a:gd name="connsiteY26" fmla="*/ 8858 h 11899"/>
                      <a:gd name="connsiteX27" fmla="*/ 11951 w 11951"/>
                      <a:gd name="connsiteY27" fmla="*/ 10000 h 11899"/>
                      <a:gd name="connsiteX28" fmla="*/ 1951 w 11951"/>
                      <a:gd name="connsiteY2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3281 w 11951"/>
                      <a:gd name="connsiteY4" fmla="*/ 5774 h 11899"/>
                      <a:gd name="connsiteX5" fmla="*/ 3535 w 11951"/>
                      <a:gd name="connsiteY5" fmla="*/ 6133 h 11899"/>
                      <a:gd name="connsiteX6" fmla="*/ 3809 w 11951"/>
                      <a:gd name="connsiteY6" fmla="*/ 6490 h 11899"/>
                      <a:gd name="connsiteX7" fmla="*/ 4081 w 11951"/>
                      <a:gd name="connsiteY7" fmla="*/ 6814 h 11899"/>
                      <a:gd name="connsiteX8" fmla="*/ 4353 w 11951"/>
                      <a:gd name="connsiteY8" fmla="*/ 7120 h 11899"/>
                      <a:gd name="connsiteX9" fmla="*/ 4592 w 11951"/>
                      <a:gd name="connsiteY9" fmla="*/ 7356 h 11899"/>
                      <a:gd name="connsiteX10" fmla="*/ 4830 w 11951"/>
                      <a:gd name="connsiteY10" fmla="*/ 7598 h 11899"/>
                      <a:gd name="connsiteX11" fmla="*/ 5137 w 11951"/>
                      <a:gd name="connsiteY11" fmla="*/ 7871 h 11899"/>
                      <a:gd name="connsiteX12" fmla="*/ 5460 w 11951"/>
                      <a:gd name="connsiteY12" fmla="*/ 8141 h 11899"/>
                      <a:gd name="connsiteX13" fmla="*/ 5819 w 11951"/>
                      <a:gd name="connsiteY13" fmla="*/ 8414 h 11899"/>
                      <a:gd name="connsiteX14" fmla="*/ 6176 w 11951"/>
                      <a:gd name="connsiteY14" fmla="*/ 8672 h 11899"/>
                      <a:gd name="connsiteX15" fmla="*/ 6498 w 11951"/>
                      <a:gd name="connsiteY15" fmla="*/ 8893 h 11899"/>
                      <a:gd name="connsiteX16" fmla="*/ 6805 w 11951"/>
                      <a:gd name="connsiteY16" fmla="*/ 9028 h 11899"/>
                      <a:gd name="connsiteX17" fmla="*/ 7045 w 11951"/>
                      <a:gd name="connsiteY17" fmla="*/ 9047 h 11899"/>
                      <a:gd name="connsiteX18" fmla="*/ 7284 w 11951"/>
                      <a:gd name="connsiteY18" fmla="*/ 8993 h 11899"/>
                      <a:gd name="connsiteX19" fmla="*/ 7538 w 11951"/>
                      <a:gd name="connsiteY19" fmla="*/ 8773 h 11899"/>
                      <a:gd name="connsiteX20" fmla="*/ 7777 w 11951"/>
                      <a:gd name="connsiteY20" fmla="*/ 8499 h 11899"/>
                      <a:gd name="connsiteX21" fmla="*/ 7998 w 11951"/>
                      <a:gd name="connsiteY21" fmla="*/ 8211 h 11899"/>
                      <a:gd name="connsiteX22" fmla="*/ 8219 w 11951"/>
                      <a:gd name="connsiteY22" fmla="*/ 7904 h 11899"/>
                      <a:gd name="connsiteX23" fmla="*/ 8374 w 11951"/>
                      <a:gd name="connsiteY23" fmla="*/ 7717 h 11899"/>
                      <a:gd name="connsiteX24" fmla="*/ 8510 w 11951"/>
                      <a:gd name="connsiteY24" fmla="*/ 7629 h 11899"/>
                      <a:gd name="connsiteX25" fmla="*/ 11951 w 11951"/>
                      <a:gd name="connsiteY25" fmla="*/ 8858 h 11899"/>
                      <a:gd name="connsiteX26" fmla="*/ 11951 w 11951"/>
                      <a:gd name="connsiteY26" fmla="*/ 10000 h 11899"/>
                      <a:gd name="connsiteX27" fmla="*/ 1951 w 11951"/>
                      <a:gd name="connsiteY27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3535 w 11951"/>
                      <a:gd name="connsiteY4" fmla="*/ 6133 h 11899"/>
                      <a:gd name="connsiteX5" fmla="*/ 3809 w 11951"/>
                      <a:gd name="connsiteY5" fmla="*/ 6490 h 11899"/>
                      <a:gd name="connsiteX6" fmla="*/ 4081 w 11951"/>
                      <a:gd name="connsiteY6" fmla="*/ 6814 h 11899"/>
                      <a:gd name="connsiteX7" fmla="*/ 4353 w 11951"/>
                      <a:gd name="connsiteY7" fmla="*/ 7120 h 11899"/>
                      <a:gd name="connsiteX8" fmla="*/ 4592 w 11951"/>
                      <a:gd name="connsiteY8" fmla="*/ 7356 h 11899"/>
                      <a:gd name="connsiteX9" fmla="*/ 4830 w 11951"/>
                      <a:gd name="connsiteY9" fmla="*/ 7598 h 11899"/>
                      <a:gd name="connsiteX10" fmla="*/ 5137 w 11951"/>
                      <a:gd name="connsiteY10" fmla="*/ 7871 h 11899"/>
                      <a:gd name="connsiteX11" fmla="*/ 5460 w 11951"/>
                      <a:gd name="connsiteY11" fmla="*/ 8141 h 11899"/>
                      <a:gd name="connsiteX12" fmla="*/ 5819 w 11951"/>
                      <a:gd name="connsiteY12" fmla="*/ 8414 h 11899"/>
                      <a:gd name="connsiteX13" fmla="*/ 6176 w 11951"/>
                      <a:gd name="connsiteY13" fmla="*/ 8672 h 11899"/>
                      <a:gd name="connsiteX14" fmla="*/ 6498 w 11951"/>
                      <a:gd name="connsiteY14" fmla="*/ 8893 h 11899"/>
                      <a:gd name="connsiteX15" fmla="*/ 6805 w 11951"/>
                      <a:gd name="connsiteY15" fmla="*/ 9028 h 11899"/>
                      <a:gd name="connsiteX16" fmla="*/ 7045 w 11951"/>
                      <a:gd name="connsiteY16" fmla="*/ 9047 h 11899"/>
                      <a:gd name="connsiteX17" fmla="*/ 7284 w 11951"/>
                      <a:gd name="connsiteY17" fmla="*/ 8993 h 11899"/>
                      <a:gd name="connsiteX18" fmla="*/ 7538 w 11951"/>
                      <a:gd name="connsiteY18" fmla="*/ 8773 h 11899"/>
                      <a:gd name="connsiteX19" fmla="*/ 7777 w 11951"/>
                      <a:gd name="connsiteY19" fmla="*/ 8499 h 11899"/>
                      <a:gd name="connsiteX20" fmla="*/ 7998 w 11951"/>
                      <a:gd name="connsiteY20" fmla="*/ 8211 h 11899"/>
                      <a:gd name="connsiteX21" fmla="*/ 8219 w 11951"/>
                      <a:gd name="connsiteY21" fmla="*/ 7904 h 11899"/>
                      <a:gd name="connsiteX22" fmla="*/ 8374 w 11951"/>
                      <a:gd name="connsiteY22" fmla="*/ 7717 h 11899"/>
                      <a:gd name="connsiteX23" fmla="*/ 8510 w 11951"/>
                      <a:gd name="connsiteY23" fmla="*/ 7629 h 11899"/>
                      <a:gd name="connsiteX24" fmla="*/ 11951 w 11951"/>
                      <a:gd name="connsiteY24" fmla="*/ 8858 h 11899"/>
                      <a:gd name="connsiteX25" fmla="*/ 11951 w 11951"/>
                      <a:gd name="connsiteY25" fmla="*/ 10000 h 11899"/>
                      <a:gd name="connsiteX26" fmla="*/ 1951 w 11951"/>
                      <a:gd name="connsiteY26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3809 w 11951"/>
                      <a:gd name="connsiteY4" fmla="*/ 6490 h 11899"/>
                      <a:gd name="connsiteX5" fmla="*/ 4081 w 11951"/>
                      <a:gd name="connsiteY5" fmla="*/ 6814 h 11899"/>
                      <a:gd name="connsiteX6" fmla="*/ 4353 w 11951"/>
                      <a:gd name="connsiteY6" fmla="*/ 7120 h 11899"/>
                      <a:gd name="connsiteX7" fmla="*/ 4592 w 11951"/>
                      <a:gd name="connsiteY7" fmla="*/ 7356 h 11899"/>
                      <a:gd name="connsiteX8" fmla="*/ 4830 w 11951"/>
                      <a:gd name="connsiteY8" fmla="*/ 7598 h 11899"/>
                      <a:gd name="connsiteX9" fmla="*/ 5137 w 11951"/>
                      <a:gd name="connsiteY9" fmla="*/ 7871 h 11899"/>
                      <a:gd name="connsiteX10" fmla="*/ 5460 w 11951"/>
                      <a:gd name="connsiteY10" fmla="*/ 8141 h 11899"/>
                      <a:gd name="connsiteX11" fmla="*/ 5819 w 11951"/>
                      <a:gd name="connsiteY11" fmla="*/ 8414 h 11899"/>
                      <a:gd name="connsiteX12" fmla="*/ 6176 w 11951"/>
                      <a:gd name="connsiteY12" fmla="*/ 8672 h 11899"/>
                      <a:gd name="connsiteX13" fmla="*/ 6498 w 11951"/>
                      <a:gd name="connsiteY13" fmla="*/ 8893 h 11899"/>
                      <a:gd name="connsiteX14" fmla="*/ 6805 w 11951"/>
                      <a:gd name="connsiteY14" fmla="*/ 9028 h 11899"/>
                      <a:gd name="connsiteX15" fmla="*/ 7045 w 11951"/>
                      <a:gd name="connsiteY15" fmla="*/ 9047 h 11899"/>
                      <a:gd name="connsiteX16" fmla="*/ 7284 w 11951"/>
                      <a:gd name="connsiteY16" fmla="*/ 8993 h 11899"/>
                      <a:gd name="connsiteX17" fmla="*/ 7538 w 11951"/>
                      <a:gd name="connsiteY17" fmla="*/ 8773 h 11899"/>
                      <a:gd name="connsiteX18" fmla="*/ 7777 w 11951"/>
                      <a:gd name="connsiteY18" fmla="*/ 8499 h 11899"/>
                      <a:gd name="connsiteX19" fmla="*/ 7998 w 11951"/>
                      <a:gd name="connsiteY19" fmla="*/ 8211 h 11899"/>
                      <a:gd name="connsiteX20" fmla="*/ 8219 w 11951"/>
                      <a:gd name="connsiteY20" fmla="*/ 7904 h 11899"/>
                      <a:gd name="connsiteX21" fmla="*/ 8374 w 11951"/>
                      <a:gd name="connsiteY21" fmla="*/ 7717 h 11899"/>
                      <a:gd name="connsiteX22" fmla="*/ 8510 w 11951"/>
                      <a:gd name="connsiteY22" fmla="*/ 7629 h 11899"/>
                      <a:gd name="connsiteX23" fmla="*/ 11951 w 11951"/>
                      <a:gd name="connsiteY23" fmla="*/ 8858 h 11899"/>
                      <a:gd name="connsiteX24" fmla="*/ 11951 w 11951"/>
                      <a:gd name="connsiteY24" fmla="*/ 10000 h 11899"/>
                      <a:gd name="connsiteX25" fmla="*/ 1951 w 11951"/>
                      <a:gd name="connsiteY25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4081 w 11951"/>
                      <a:gd name="connsiteY4" fmla="*/ 6814 h 11899"/>
                      <a:gd name="connsiteX5" fmla="*/ 4353 w 11951"/>
                      <a:gd name="connsiteY5" fmla="*/ 7120 h 11899"/>
                      <a:gd name="connsiteX6" fmla="*/ 4592 w 11951"/>
                      <a:gd name="connsiteY6" fmla="*/ 7356 h 11899"/>
                      <a:gd name="connsiteX7" fmla="*/ 4830 w 11951"/>
                      <a:gd name="connsiteY7" fmla="*/ 7598 h 11899"/>
                      <a:gd name="connsiteX8" fmla="*/ 5137 w 11951"/>
                      <a:gd name="connsiteY8" fmla="*/ 7871 h 11899"/>
                      <a:gd name="connsiteX9" fmla="*/ 5460 w 11951"/>
                      <a:gd name="connsiteY9" fmla="*/ 8141 h 11899"/>
                      <a:gd name="connsiteX10" fmla="*/ 5819 w 11951"/>
                      <a:gd name="connsiteY10" fmla="*/ 8414 h 11899"/>
                      <a:gd name="connsiteX11" fmla="*/ 6176 w 11951"/>
                      <a:gd name="connsiteY11" fmla="*/ 8672 h 11899"/>
                      <a:gd name="connsiteX12" fmla="*/ 6498 w 11951"/>
                      <a:gd name="connsiteY12" fmla="*/ 8893 h 11899"/>
                      <a:gd name="connsiteX13" fmla="*/ 6805 w 11951"/>
                      <a:gd name="connsiteY13" fmla="*/ 9028 h 11899"/>
                      <a:gd name="connsiteX14" fmla="*/ 7045 w 11951"/>
                      <a:gd name="connsiteY14" fmla="*/ 9047 h 11899"/>
                      <a:gd name="connsiteX15" fmla="*/ 7284 w 11951"/>
                      <a:gd name="connsiteY15" fmla="*/ 8993 h 11899"/>
                      <a:gd name="connsiteX16" fmla="*/ 7538 w 11951"/>
                      <a:gd name="connsiteY16" fmla="*/ 8773 h 11899"/>
                      <a:gd name="connsiteX17" fmla="*/ 7777 w 11951"/>
                      <a:gd name="connsiteY17" fmla="*/ 8499 h 11899"/>
                      <a:gd name="connsiteX18" fmla="*/ 7998 w 11951"/>
                      <a:gd name="connsiteY18" fmla="*/ 8211 h 11899"/>
                      <a:gd name="connsiteX19" fmla="*/ 8219 w 11951"/>
                      <a:gd name="connsiteY19" fmla="*/ 7904 h 11899"/>
                      <a:gd name="connsiteX20" fmla="*/ 8374 w 11951"/>
                      <a:gd name="connsiteY20" fmla="*/ 7717 h 11899"/>
                      <a:gd name="connsiteX21" fmla="*/ 8510 w 11951"/>
                      <a:gd name="connsiteY21" fmla="*/ 7629 h 11899"/>
                      <a:gd name="connsiteX22" fmla="*/ 11951 w 11951"/>
                      <a:gd name="connsiteY22" fmla="*/ 8858 h 11899"/>
                      <a:gd name="connsiteX23" fmla="*/ 11951 w 11951"/>
                      <a:gd name="connsiteY23" fmla="*/ 10000 h 11899"/>
                      <a:gd name="connsiteX24" fmla="*/ 1951 w 11951"/>
                      <a:gd name="connsiteY24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4353 w 11951"/>
                      <a:gd name="connsiteY4" fmla="*/ 7120 h 11899"/>
                      <a:gd name="connsiteX5" fmla="*/ 4592 w 11951"/>
                      <a:gd name="connsiteY5" fmla="*/ 7356 h 11899"/>
                      <a:gd name="connsiteX6" fmla="*/ 4830 w 11951"/>
                      <a:gd name="connsiteY6" fmla="*/ 7598 h 11899"/>
                      <a:gd name="connsiteX7" fmla="*/ 5137 w 11951"/>
                      <a:gd name="connsiteY7" fmla="*/ 7871 h 11899"/>
                      <a:gd name="connsiteX8" fmla="*/ 5460 w 11951"/>
                      <a:gd name="connsiteY8" fmla="*/ 8141 h 11899"/>
                      <a:gd name="connsiteX9" fmla="*/ 5819 w 11951"/>
                      <a:gd name="connsiteY9" fmla="*/ 8414 h 11899"/>
                      <a:gd name="connsiteX10" fmla="*/ 6176 w 11951"/>
                      <a:gd name="connsiteY10" fmla="*/ 8672 h 11899"/>
                      <a:gd name="connsiteX11" fmla="*/ 6498 w 11951"/>
                      <a:gd name="connsiteY11" fmla="*/ 8893 h 11899"/>
                      <a:gd name="connsiteX12" fmla="*/ 6805 w 11951"/>
                      <a:gd name="connsiteY12" fmla="*/ 9028 h 11899"/>
                      <a:gd name="connsiteX13" fmla="*/ 7045 w 11951"/>
                      <a:gd name="connsiteY13" fmla="*/ 9047 h 11899"/>
                      <a:gd name="connsiteX14" fmla="*/ 7284 w 11951"/>
                      <a:gd name="connsiteY14" fmla="*/ 8993 h 11899"/>
                      <a:gd name="connsiteX15" fmla="*/ 7538 w 11951"/>
                      <a:gd name="connsiteY15" fmla="*/ 8773 h 11899"/>
                      <a:gd name="connsiteX16" fmla="*/ 7777 w 11951"/>
                      <a:gd name="connsiteY16" fmla="*/ 8499 h 11899"/>
                      <a:gd name="connsiteX17" fmla="*/ 7998 w 11951"/>
                      <a:gd name="connsiteY17" fmla="*/ 8211 h 11899"/>
                      <a:gd name="connsiteX18" fmla="*/ 8219 w 11951"/>
                      <a:gd name="connsiteY18" fmla="*/ 7904 h 11899"/>
                      <a:gd name="connsiteX19" fmla="*/ 8374 w 11951"/>
                      <a:gd name="connsiteY19" fmla="*/ 7717 h 11899"/>
                      <a:gd name="connsiteX20" fmla="*/ 8510 w 11951"/>
                      <a:gd name="connsiteY20" fmla="*/ 7629 h 11899"/>
                      <a:gd name="connsiteX21" fmla="*/ 11951 w 11951"/>
                      <a:gd name="connsiteY21" fmla="*/ 8858 h 11899"/>
                      <a:gd name="connsiteX22" fmla="*/ 11951 w 11951"/>
                      <a:gd name="connsiteY22" fmla="*/ 10000 h 11899"/>
                      <a:gd name="connsiteX23" fmla="*/ 1951 w 11951"/>
                      <a:gd name="connsiteY23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4592 w 11951"/>
                      <a:gd name="connsiteY4" fmla="*/ 7356 h 11899"/>
                      <a:gd name="connsiteX5" fmla="*/ 4830 w 11951"/>
                      <a:gd name="connsiteY5" fmla="*/ 7598 h 11899"/>
                      <a:gd name="connsiteX6" fmla="*/ 5137 w 11951"/>
                      <a:gd name="connsiteY6" fmla="*/ 7871 h 11899"/>
                      <a:gd name="connsiteX7" fmla="*/ 5460 w 11951"/>
                      <a:gd name="connsiteY7" fmla="*/ 8141 h 11899"/>
                      <a:gd name="connsiteX8" fmla="*/ 5819 w 11951"/>
                      <a:gd name="connsiteY8" fmla="*/ 8414 h 11899"/>
                      <a:gd name="connsiteX9" fmla="*/ 6176 w 11951"/>
                      <a:gd name="connsiteY9" fmla="*/ 8672 h 11899"/>
                      <a:gd name="connsiteX10" fmla="*/ 6498 w 11951"/>
                      <a:gd name="connsiteY10" fmla="*/ 8893 h 11899"/>
                      <a:gd name="connsiteX11" fmla="*/ 6805 w 11951"/>
                      <a:gd name="connsiteY11" fmla="*/ 9028 h 11899"/>
                      <a:gd name="connsiteX12" fmla="*/ 7045 w 11951"/>
                      <a:gd name="connsiteY12" fmla="*/ 9047 h 11899"/>
                      <a:gd name="connsiteX13" fmla="*/ 7284 w 11951"/>
                      <a:gd name="connsiteY13" fmla="*/ 8993 h 11899"/>
                      <a:gd name="connsiteX14" fmla="*/ 7538 w 11951"/>
                      <a:gd name="connsiteY14" fmla="*/ 8773 h 11899"/>
                      <a:gd name="connsiteX15" fmla="*/ 7777 w 11951"/>
                      <a:gd name="connsiteY15" fmla="*/ 8499 h 11899"/>
                      <a:gd name="connsiteX16" fmla="*/ 7998 w 11951"/>
                      <a:gd name="connsiteY16" fmla="*/ 8211 h 11899"/>
                      <a:gd name="connsiteX17" fmla="*/ 8219 w 11951"/>
                      <a:gd name="connsiteY17" fmla="*/ 7904 h 11899"/>
                      <a:gd name="connsiteX18" fmla="*/ 8374 w 11951"/>
                      <a:gd name="connsiteY18" fmla="*/ 7717 h 11899"/>
                      <a:gd name="connsiteX19" fmla="*/ 8510 w 11951"/>
                      <a:gd name="connsiteY19" fmla="*/ 7629 h 11899"/>
                      <a:gd name="connsiteX20" fmla="*/ 11951 w 11951"/>
                      <a:gd name="connsiteY20" fmla="*/ 8858 h 11899"/>
                      <a:gd name="connsiteX21" fmla="*/ 11951 w 11951"/>
                      <a:gd name="connsiteY21" fmla="*/ 10000 h 11899"/>
                      <a:gd name="connsiteX22" fmla="*/ 1951 w 11951"/>
                      <a:gd name="connsiteY22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4830 w 11951"/>
                      <a:gd name="connsiteY4" fmla="*/ 7598 h 11899"/>
                      <a:gd name="connsiteX5" fmla="*/ 5137 w 11951"/>
                      <a:gd name="connsiteY5" fmla="*/ 7871 h 11899"/>
                      <a:gd name="connsiteX6" fmla="*/ 5460 w 11951"/>
                      <a:gd name="connsiteY6" fmla="*/ 8141 h 11899"/>
                      <a:gd name="connsiteX7" fmla="*/ 5819 w 11951"/>
                      <a:gd name="connsiteY7" fmla="*/ 8414 h 11899"/>
                      <a:gd name="connsiteX8" fmla="*/ 6176 w 11951"/>
                      <a:gd name="connsiteY8" fmla="*/ 8672 h 11899"/>
                      <a:gd name="connsiteX9" fmla="*/ 6498 w 11951"/>
                      <a:gd name="connsiteY9" fmla="*/ 8893 h 11899"/>
                      <a:gd name="connsiteX10" fmla="*/ 6805 w 11951"/>
                      <a:gd name="connsiteY10" fmla="*/ 9028 h 11899"/>
                      <a:gd name="connsiteX11" fmla="*/ 7045 w 11951"/>
                      <a:gd name="connsiteY11" fmla="*/ 9047 h 11899"/>
                      <a:gd name="connsiteX12" fmla="*/ 7284 w 11951"/>
                      <a:gd name="connsiteY12" fmla="*/ 8993 h 11899"/>
                      <a:gd name="connsiteX13" fmla="*/ 7538 w 11951"/>
                      <a:gd name="connsiteY13" fmla="*/ 8773 h 11899"/>
                      <a:gd name="connsiteX14" fmla="*/ 7777 w 11951"/>
                      <a:gd name="connsiteY14" fmla="*/ 8499 h 11899"/>
                      <a:gd name="connsiteX15" fmla="*/ 7998 w 11951"/>
                      <a:gd name="connsiteY15" fmla="*/ 8211 h 11899"/>
                      <a:gd name="connsiteX16" fmla="*/ 8219 w 11951"/>
                      <a:gd name="connsiteY16" fmla="*/ 7904 h 11899"/>
                      <a:gd name="connsiteX17" fmla="*/ 8374 w 11951"/>
                      <a:gd name="connsiteY17" fmla="*/ 7717 h 11899"/>
                      <a:gd name="connsiteX18" fmla="*/ 8510 w 11951"/>
                      <a:gd name="connsiteY18" fmla="*/ 7629 h 11899"/>
                      <a:gd name="connsiteX19" fmla="*/ 11951 w 11951"/>
                      <a:gd name="connsiteY19" fmla="*/ 8858 h 11899"/>
                      <a:gd name="connsiteX20" fmla="*/ 11951 w 11951"/>
                      <a:gd name="connsiteY20" fmla="*/ 10000 h 11899"/>
                      <a:gd name="connsiteX21" fmla="*/ 1951 w 11951"/>
                      <a:gd name="connsiteY21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5137 w 11951"/>
                      <a:gd name="connsiteY4" fmla="*/ 7871 h 11899"/>
                      <a:gd name="connsiteX5" fmla="*/ 5460 w 11951"/>
                      <a:gd name="connsiteY5" fmla="*/ 8141 h 11899"/>
                      <a:gd name="connsiteX6" fmla="*/ 5819 w 11951"/>
                      <a:gd name="connsiteY6" fmla="*/ 8414 h 11899"/>
                      <a:gd name="connsiteX7" fmla="*/ 6176 w 11951"/>
                      <a:gd name="connsiteY7" fmla="*/ 8672 h 11899"/>
                      <a:gd name="connsiteX8" fmla="*/ 6498 w 11951"/>
                      <a:gd name="connsiteY8" fmla="*/ 8893 h 11899"/>
                      <a:gd name="connsiteX9" fmla="*/ 6805 w 11951"/>
                      <a:gd name="connsiteY9" fmla="*/ 9028 h 11899"/>
                      <a:gd name="connsiteX10" fmla="*/ 7045 w 11951"/>
                      <a:gd name="connsiteY10" fmla="*/ 9047 h 11899"/>
                      <a:gd name="connsiteX11" fmla="*/ 7284 w 11951"/>
                      <a:gd name="connsiteY11" fmla="*/ 8993 h 11899"/>
                      <a:gd name="connsiteX12" fmla="*/ 7538 w 11951"/>
                      <a:gd name="connsiteY12" fmla="*/ 8773 h 11899"/>
                      <a:gd name="connsiteX13" fmla="*/ 7777 w 11951"/>
                      <a:gd name="connsiteY13" fmla="*/ 8499 h 11899"/>
                      <a:gd name="connsiteX14" fmla="*/ 7998 w 11951"/>
                      <a:gd name="connsiteY14" fmla="*/ 8211 h 11899"/>
                      <a:gd name="connsiteX15" fmla="*/ 8219 w 11951"/>
                      <a:gd name="connsiteY15" fmla="*/ 7904 h 11899"/>
                      <a:gd name="connsiteX16" fmla="*/ 8374 w 11951"/>
                      <a:gd name="connsiteY16" fmla="*/ 7717 h 11899"/>
                      <a:gd name="connsiteX17" fmla="*/ 8510 w 11951"/>
                      <a:gd name="connsiteY17" fmla="*/ 7629 h 11899"/>
                      <a:gd name="connsiteX18" fmla="*/ 11951 w 11951"/>
                      <a:gd name="connsiteY18" fmla="*/ 8858 h 11899"/>
                      <a:gd name="connsiteX19" fmla="*/ 11951 w 11951"/>
                      <a:gd name="connsiteY19" fmla="*/ 10000 h 11899"/>
                      <a:gd name="connsiteX20" fmla="*/ 1951 w 11951"/>
                      <a:gd name="connsiteY20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5460 w 11951"/>
                      <a:gd name="connsiteY4" fmla="*/ 8141 h 11899"/>
                      <a:gd name="connsiteX5" fmla="*/ 5819 w 11951"/>
                      <a:gd name="connsiteY5" fmla="*/ 8414 h 11899"/>
                      <a:gd name="connsiteX6" fmla="*/ 6176 w 11951"/>
                      <a:gd name="connsiteY6" fmla="*/ 8672 h 11899"/>
                      <a:gd name="connsiteX7" fmla="*/ 6498 w 11951"/>
                      <a:gd name="connsiteY7" fmla="*/ 8893 h 11899"/>
                      <a:gd name="connsiteX8" fmla="*/ 6805 w 11951"/>
                      <a:gd name="connsiteY8" fmla="*/ 9028 h 11899"/>
                      <a:gd name="connsiteX9" fmla="*/ 7045 w 11951"/>
                      <a:gd name="connsiteY9" fmla="*/ 9047 h 11899"/>
                      <a:gd name="connsiteX10" fmla="*/ 7284 w 11951"/>
                      <a:gd name="connsiteY10" fmla="*/ 8993 h 11899"/>
                      <a:gd name="connsiteX11" fmla="*/ 7538 w 11951"/>
                      <a:gd name="connsiteY11" fmla="*/ 8773 h 11899"/>
                      <a:gd name="connsiteX12" fmla="*/ 7777 w 11951"/>
                      <a:gd name="connsiteY12" fmla="*/ 8499 h 11899"/>
                      <a:gd name="connsiteX13" fmla="*/ 7998 w 11951"/>
                      <a:gd name="connsiteY13" fmla="*/ 8211 h 11899"/>
                      <a:gd name="connsiteX14" fmla="*/ 8219 w 11951"/>
                      <a:gd name="connsiteY14" fmla="*/ 7904 h 11899"/>
                      <a:gd name="connsiteX15" fmla="*/ 8374 w 11951"/>
                      <a:gd name="connsiteY15" fmla="*/ 7717 h 11899"/>
                      <a:gd name="connsiteX16" fmla="*/ 8510 w 11951"/>
                      <a:gd name="connsiteY16" fmla="*/ 7629 h 11899"/>
                      <a:gd name="connsiteX17" fmla="*/ 11951 w 11951"/>
                      <a:gd name="connsiteY17" fmla="*/ 8858 h 11899"/>
                      <a:gd name="connsiteX18" fmla="*/ 11951 w 11951"/>
                      <a:gd name="connsiteY18" fmla="*/ 10000 h 11899"/>
                      <a:gd name="connsiteX19" fmla="*/ 1951 w 11951"/>
                      <a:gd name="connsiteY19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5819 w 11951"/>
                      <a:gd name="connsiteY4" fmla="*/ 8414 h 11899"/>
                      <a:gd name="connsiteX5" fmla="*/ 6176 w 11951"/>
                      <a:gd name="connsiteY5" fmla="*/ 8672 h 11899"/>
                      <a:gd name="connsiteX6" fmla="*/ 6498 w 11951"/>
                      <a:gd name="connsiteY6" fmla="*/ 8893 h 11899"/>
                      <a:gd name="connsiteX7" fmla="*/ 6805 w 11951"/>
                      <a:gd name="connsiteY7" fmla="*/ 9028 h 11899"/>
                      <a:gd name="connsiteX8" fmla="*/ 7045 w 11951"/>
                      <a:gd name="connsiteY8" fmla="*/ 9047 h 11899"/>
                      <a:gd name="connsiteX9" fmla="*/ 7284 w 11951"/>
                      <a:gd name="connsiteY9" fmla="*/ 8993 h 11899"/>
                      <a:gd name="connsiteX10" fmla="*/ 7538 w 11951"/>
                      <a:gd name="connsiteY10" fmla="*/ 8773 h 11899"/>
                      <a:gd name="connsiteX11" fmla="*/ 7777 w 11951"/>
                      <a:gd name="connsiteY11" fmla="*/ 8499 h 11899"/>
                      <a:gd name="connsiteX12" fmla="*/ 7998 w 11951"/>
                      <a:gd name="connsiteY12" fmla="*/ 8211 h 11899"/>
                      <a:gd name="connsiteX13" fmla="*/ 8219 w 11951"/>
                      <a:gd name="connsiteY13" fmla="*/ 7904 h 11899"/>
                      <a:gd name="connsiteX14" fmla="*/ 8374 w 11951"/>
                      <a:gd name="connsiteY14" fmla="*/ 7717 h 11899"/>
                      <a:gd name="connsiteX15" fmla="*/ 8510 w 11951"/>
                      <a:gd name="connsiteY15" fmla="*/ 7629 h 11899"/>
                      <a:gd name="connsiteX16" fmla="*/ 11951 w 11951"/>
                      <a:gd name="connsiteY16" fmla="*/ 8858 h 11899"/>
                      <a:gd name="connsiteX17" fmla="*/ 11951 w 11951"/>
                      <a:gd name="connsiteY17" fmla="*/ 10000 h 11899"/>
                      <a:gd name="connsiteX18" fmla="*/ 1951 w 11951"/>
                      <a:gd name="connsiteY1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6176 w 11951"/>
                      <a:gd name="connsiteY4" fmla="*/ 8672 h 11899"/>
                      <a:gd name="connsiteX5" fmla="*/ 6498 w 11951"/>
                      <a:gd name="connsiteY5" fmla="*/ 8893 h 11899"/>
                      <a:gd name="connsiteX6" fmla="*/ 6805 w 11951"/>
                      <a:gd name="connsiteY6" fmla="*/ 9028 h 11899"/>
                      <a:gd name="connsiteX7" fmla="*/ 7045 w 11951"/>
                      <a:gd name="connsiteY7" fmla="*/ 9047 h 11899"/>
                      <a:gd name="connsiteX8" fmla="*/ 7284 w 11951"/>
                      <a:gd name="connsiteY8" fmla="*/ 8993 h 11899"/>
                      <a:gd name="connsiteX9" fmla="*/ 7538 w 11951"/>
                      <a:gd name="connsiteY9" fmla="*/ 8773 h 11899"/>
                      <a:gd name="connsiteX10" fmla="*/ 7777 w 11951"/>
                      <a:gd name="connsiteY10" fmla="*/ 8499 h 11899"/>
                      <a:gd name="connsiteX11" fmla="*/ 7998 w 11951"/>
                      <a:gd name="connsiteY11" fmla="*/ 8211 h 11899"/>
                      <a:gd name="connsiteX12" fmla="*/ 8219 w 11951"/>
                      <a:gd name="connsiteY12" fmla="*/ 7904 h 11899"/>
                      <a:gd name="connsiteX13" fmla="*/ 8374 w 11951"/>
                      <a:gd name="connsiteY13" fmla="*/ 7717 h 11899"/>
                      <a:gd name="connsiteX14" fmla="*/ 8510 w 11951"/>
                      <a:gd name="connsiteY14" fmla="*/ 7629 h 11899"/>
                      <a:gd name="connsiteX15" fmla="*/ 11951 w 11951"/>
                      <a:gd name="connsiteY15" fmla="*/ 8858 h 11899"/>
                      <a:gd name="connsiteX16" fmla="*/ 11951 w 11951"/>
                      <a:gd name="connsiteY16" fmla="*/ 10000 h 11899"/>
                      <a:gd name="connsiteX17" fmla="*/ 1951 w 11951"/>
                      <a:gd name="connsiteY17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6498 w 11951"/>
                      <a:gd name="connsiteY4" fmla="*/ 8893 h 11899"/>
                      <a:gd name="connsiteX5" fmla="*/ 6805 w 11951"/>
                      <a:gd name="connsiteY5" fmla="*/ 9028 h 11899"/>
                      <a:gd name="connsiteX6" fmla="*/ 7045 w 11951"/>
                      <a:gd name="connsiteY6" fmla="*/ 9047 h 11899"/>
                      <a:gd name="connsiteX7" fmla="*/ 7284 w 11951"/>
                      <a:gd name="connsiteY7" fmla="*/ 8993 h 11899"/>
                      <a:gd name="connsiteX8" fmla="*/ 7538 w 11951"/>
                      <a:gd name="connsiteY8" fmla="*/ 8773 h 11899"/>
                      <a:gd name="connsiteX9" fmla="*/ 7777 w 11951"/>
                      <a:gd name="connsiteY9" fmla="*/ 8499 h 11899"/>
                      <a:gd name="connsiteX10" fmla="*/ 7998 w 11951"/>
                      <a:gd name="connsiteY10" fmla="*/ 8211 h 11899"/>
                      <a:gd name="connsiteX11" fmla="*/ 8219 w 11951"/>
                      <a:gd name="connsiteY11" fmla="*/ 7904 h 11899"/>
                      <a:gd name="connsiteX12" fmla="*/ 8374 w 11951"/>
                      <a:gd name="connsiteY12" fmla="*/ 7717 h 11899"/>
                      <a:gd name="connsiteX13" fmla="*/ 8510 w 11951"/>
                      <a:gd name="connsiteY13" fmla="*/ 7629 h 11899"/>
                      <a:gd name="connsiteX14" fmla="*/ 11951 w 11951"/>
                      <a:gd name="connsiteY14" fmla="*/ 8858 h 11899"/>
                      <a:gd name="connsiteX15" fmla="*/ 11951 w 11951"/>
                      <a:gd name="connsiteY15" fmla="*/ 10000 h 11899"/>
                      <a:gd name="connsiteX16" fmla="*/ 1951 w 11951"/>
                      <a:gd name="connsiteY16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6805 w 11951"/>
                      <a:gd name="connsiteY4" fmla="*/ 9028 h 11899"/>
                      <a:gd name="connsiteX5" fmla="*/ 7045 w 11951"/>
                      <a:gd name="connsiteY5" fmla="*/ 9047 h 11899"/>
                      <a:gd name="connsiteX6" fmla="*/ 7284 w 11951"/>
                      <a:gd name="connsiteY6" fmla="*/ 8993 h 11899"/>
                      <a:gd name="connsiteX7" fmla="*/ 7538 w 11951"/>
                      <a:gd name="connsiteY7" fmla="*/ 8773 h 11899"/>
                      <a:gd name="connsiteX8" fmla="*/ 7777 w 11951"/>
                      <a:gd name="connsiteY8" fmla="*/ 8499 h 11899"/>
                      <a:gd name="connsiteX9" fmla="*/ 7998 w 11951"/>
                      <a:gd name="connsiteY9" fmla="*/ 8211 h 11899"/>
                      <a:gd name="connsiteX10" fmla="*/ 8219 w 11951"/>
                      <a:gd name="connsiteY10" fmla="*/ 7904 h 11899"/>
                      <a:gd name="connsiteX11" fmla="*/ 8374 w 11951"/>
                      <a:gd name="connsiteY11" fmla="*/ 7717 h 11899"/>
                      <a:gd name="connsiteX12" fmla="*/ 8510 w 11951"/>
                      <a:gd name="connsiteY12" fmla="*/ 7629 h 11899"/>
                      <a:gd name="connsiteX13" fmla="*/ 11951 w 11951"/>
                      <a:gd name="connsiteY13" fmla="*/ 8858 h 11899"/>
                      <a:gd name="connsiteX14" fmla="*/ 11951 w 11951"/>
                      <a:gd name="connsiteY14" fmla="*/ 10000 h 11899"/>
                      <a:gd name="connsiteX15" fmla="*/ 1951 w 11951"/>
                      <a:gd name="connsiteY15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7284 w 11951"/>
                      <a:gd name="connsiteY5" fmla="*/ 8993 h 11899"/>
                      <a:gd name="connsiteX6" fmla="*/ 7538 w 11951"/>
                      <a:gd name="connsiteY6" fmla="*/ 8773 h 11899"/>
                      <a:gd name="connsiteX7" fmla="*/ 7777 w 11951"/>
                      <a:gd name="connsiteY7" fmla="*/ 8499 h 11899"/>
                      <a:gd name="connsiteX8" fmla="*/ 7998 w 11951"/>
                      <a:gd name="connsiteY8" fmla="*/ 8211 h 11899"/>
                      <a:gd name="connsiteX9" fmla="*/ 8219 w 11951"/>
                      <a:gd name="connsiteY9" fmla="*/ 7904 h 11899"/>
                      <a:gd name="connsiteX10" fmla="*/ 8374 w 11951"/>
                      <a:gd name="connsiteY10" fmla="*/ 7717 h 11899"/>
                      <a:gd name="connsiteX11" fmla="*/ 8510 w 11951"/>
                      <a:gd name="connsiteY11" fmla="*/ 7629 h 11899"/>
                      <a:gd name="connsiteX12" fmla="*/ 11951 w 11951"/>
                      <a:gd name="connsiteY12" fmla="*/ 8858 h 11899"/>
                      <a:gd name="connsiteX13" fmla="*/ 11951 w 11951"/>
                      <a:gd name="connsiteY13" fmla="*/ 10000 h 11899"/>
                      <a:gd name="connsiteX14" fmla="*/ 1951 w 11951"/>
                      <a:gd name="connsiteY14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7284 w 11951"/>
                      <a:gd name="connsiteY5" fmla="*/ 8993 h 11899"/>
                      <a:gd name="connsiteX6" fmla="*/ 7777 w 11951"/>
                      <a:gd name="connsiteY6" fmla="*/ 8499 h 11899"/>
                      <a:gd name="connsiteX7" fmla="*/ 7998 w 11951"/>
                      <a:gd name="connsiteY7" fmla="*/ 8211 h 11899"/>
                      <a:gd name="connsiteX8" fmla="*/ 8219 w 11951"/>
                      <a:gd name="connsiteY8" fmla="*/ 7904 h 11899"/>
                      <a:gd name="connsiteX9" fmla="*/ 8374 w 11951"/>
                      <a:gd name="connsiteY9" fmla="*/ 7717 h 11899"/>
                      <a:gd name="connsiteX10" fmla="*/ 8510 w 11951"/>
                      <a:gd name="connsiteY10" fmla="*/ 7629 h 11899"/>
                      <a:gd name="connsiteX11" fmla="*/ 11951 w 11951"/>
                      <a:gd name="connsiteY11" fmla="*/ 8858 h 11899"/>
                      <a:gd name="connsiteX12" fmla="*/ 11951 w 11951"/>
                      <a:gd name="connsiteY12" fmla="*/ 10000 h 11899"/>
                      <a:gd name="connsiteX13" fmla="*/ 1951 w 11951"/>
                      <a:gd name="connsiteY13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7777 w 11951"/>
                      <a:gd name="connsiteY5" fmla="*/ 8499 h 11899"/>
                      <a:gd name="connsiteX6" fmla="*/ 7998 w 11951"/>
                      <a:gd name="connsiteY6" fmla="*/ 8211 h 11899"/>
                      <a:gd name="connsiteX7" fmla="*/ 8219 w 11951"/>
                      <a:gd name="connsiteY7" fmla="*/ 7904 h 11899"/>
                      <a:gd name="connsiteX8" fmla="*/ 8374 w 11951"/>
                      <a:gd name="connsiteY8" fmla="*/ 7717 h 11899"/>
                      <a:gd name="connsiteX9" fmla="*/ 8510 w 11951"/>
                      <a:gd name="connsiteY9" fmla="*/ 7629 h 11899"/>
                      <a:gd name="connsiteX10" fmla="*/ 11951 w 11951"/>
                      <a:gd name="connsiteY10" fmla="*/ 8858 h 11899"/>
                      <a:gd name="connsiteX11" fmla="*/ 11951 w 11951"/>
                      <a:gd name="connsiteY11" fmla="*/ 10000 h 11899"/>
                      <a:gd name="connsiteX12" fmla="*/ 1951 w 11951"/>
                      <a:gd name="connsiteY12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7777 w 11951"/>
                      <a:gd name="connsiteY5" fmla="*/ 8499 h 11899"/>
                      <a:gd name="connsiteX6" fmla="*/ 8219 w 11951"/>
                      <a:gd name="connsiteY6" fmla="*/ 7904 h 11899"/>
                      <a:gd name="connsiteX7" fmla="*/ 8374 w 11951"/>
                      <a:gd name="connsiteY7" fmla="*/ 7717 h 11899"/>
                      <a:gd name="connsiteX8" fmla="*/ 8510 w 11951"/>
                      <a:gd name="connsiteY8" fmla="*/ 7629 h 11899"/>
                      <a:gd name="connsiteX9" fmla="*/ 11951 w 11951"/>
                      <a:gd name="connsiteY9" fmla="*/ 8858 h 11899"/>
                      <a:gd name="connsiteX10" fmla="*/ 11951 w 11951"/>
                      <a:gd name="connsiteY10" fmla="*/ 10000 h 11899"/>
                      <a:gd name="connsiteX11" fmla="*/ 1951 w 11951"/>
                      <a:gd name="connsiteY11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219 w 11951"/>
                      <a:gd name="connsiteY5" fmla="*/ 7904 h 11899"/>
                      <a:gd name="connsiteX6" fmla="*/ 8374 w 11951"/>
                      <a:gd name="connsiteY6" fmla="*/ 7717 h 11899"/>
                      <a:gd name="connsiteX7" fmla="*/ 8510 w 11951"/>
                      <a:gd name="connsiteY7" fmla="*/ 7629 h 11899"/>
                      <a:gd name="connsiteX8" fmla="*/ 11951 w 11951"/>
                      <a:gd name="connsiteY8" fmla="*/ 8858 h 11899"/>
                      <a:gd name="connsiteX9" fmla="*/ 11951 w 11951"/>
                      <a:gd name="connsiteY9" fmla="*/ 10000 h 11899"/>
                      <a:gd name="connsiteX10" fmla="*/ 1951 w 11951"/>
                      <a:gd name="connsiteY10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374 w 11951"/>
                      <a:gd name="connsiteY5" fmla="*/ 7717 h 11899"/>
                      <a:gd name="connsiteX6" fmla="*/ 8510 w 11951"/>
                      <a:gd name="connsiteY6" fmla="*/ 7629 h 11899"/>
                      <a:gd name="connsiteX7" fmla="*/ 11951 w 11951"/>
                      <a:gd name="connsiteY7" fmla="*/ 8858 h 11899"/>
                      <a:gd name="connsiteX8" fmla="*/ 11951 w 11951"/>
                      <a:gd name="connsiteY8" fmla="*/ 10000 h 11899"/>
                      <a:gd name="connsiteX9" fmla="*/ 1951 w 11951"/>
                      <a:gd name="connsiteY9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1951 w 11951"/>
                      <a:gd name="connsiteY0" fmla="*/ 0 h 11899"/>
                      <a:gd name="connsiteX1" fmla="*/ 3092 w 11951"/>
                      <a:gd name="connsiteY1" fmla="*/ 0 h 11899"/>
                      <a:gd name="connsiteX2" fmla="*/ 4318 w 11951"/>
                      <a:gd name="connsiteY2" fmla="*/ 3440 h 11899"/>
                      <a:gd name="connsiteX3" fmla="*/ 2904 w 11951"/>
                      <a:gd name="connsiteY3" fmla="*/ 4907 h 11899"/>
                      <a:gd name="connsiteX4" fmla="*/ 7045 w 11951"/>
                      <a:gd name="connsiteY4" fmla="*/ 9047 h 11899"/>
                      <a:gd name="connsiteX5" fmla="*/ 8510 w 11951"/>
                      <a:gd name="connsiteY5" fmla="*/ 7629 h 11899"/>
                      <a:gd name="connsiteX6" fmla="*/ 11951 w 11951"/>
                      <a:gd name="connsiteY6" fmla="*/ 8858 h 11899"/>
                      <a:gd name="connsiteX7" fmla="*/ 11951 w 11951"/>
                      <a:gd name="connsiteY7" fmla="*/ 10000 h 11899"/>
                      <a:gd name="connsiteX8" fmla="*/ 1951 w 11951"/>
                      <a:gd name="connsiteY8" fmla="*/ 0 h 11899"/>
                      <a:gd name="connsiteX0" fmla="*/ 2035 w 12035"/>
                      <a:gd name="connsiteY0" fmla="*/ 0 h 11895"/>
                      <a:gd name="connsiteX1" fmla="*/ 3176 w 12035"/>
                      <a:gd name="connsiteY1" fmla="*/ 0 h 11895"/>
                      <a:gd name="connsiteX2" fmla="*/ 4402 w 12035"/>
                      <a:gd name="connsiteY2" fmla="*/ 3440 h 11895"/>
                      <a:gd name="connsiteX3" fmla="*/ 2988 w 12035"/>
                      <a:gd name="connsiteY3" fmla="*/ 4907 h 11895"/>
                      <a:gd name="connsiteX4" fmla="*/ 7129 w 12035"/>
                      <a:gd name="connsiteY4" fmla="*/ 9047 h 11895"/>
                      <a:gd name="connsiteX5" fmla="*/ 8594 w 12035"/>
                      <a:gd name="connsiteY5" fmla="*/ 7629 h 11895"/>
                      <a:gd name="connsiteX6" fmla="*/ 12035 w 12035"/>
                      <a:gd name="connsiteY6" fmla="*/ 8858 h 11895"/>
                      <a:gd name="connsiteX7" fmla="*/ 12035 w 12035"/>
                      <a:gd name="connsiteY7" fmla="*/ 10000 h 11895"/>
                      <a:gd name="connsiteX8" fmla="*/ 2035 w 12035"/>
                      <a:gd name="connsiteY8" fmla="*/ 0 h 11895"/>
                      <a:gd name="connsiteX0" fmla="*/ 1969 w 11969"/>
                      <a:gd name="connsiteY0" fmla="*/ 0 h 11916"/>
                      <a:gd name="connsiteX1" fmla="*/ 3110 w 11969"/>
                      <a:gd name="connsiteY1" fmla="*/ 0 h 11916"/>
                      <a:gd name="connsiteX2" fmla="*/ 4336 w 11969"/>
                      <a:gd name="connsiteY2" fmla="*/ 3440 h 11916"/>
                      <a:gd name="connsiteX3" fmla="*/ 2922 w 11969"/>
                      <a:gd name="connsiteY3" fmla="*/ 4907 h 11916"/>
                      <a:gd name="connsiteX4" fmla="*/ 7063 w 11969"/>
                      <a:gd name="connsiteY4" fmla="*/ 9047 h 11916"/>
                      <a:gd name="connsiteX5" fmla="*/ 8528 w 11969"/>
                      <a:gd name="connsiteY5" fmla="*/ 7629 h 11916"/>
                      <a:gd name="connsiteX6" fmla="*/ 11969 w 11969"/>
                      <a:gd name="connsiteY6" fmla="*/ 8858 h 11916"/>
                      <a:gd name="connsiteX7" fmla="*/ 11969 w 11969"/>
                      <a:gd name="connsiteY7" fmla="*/ 10000 h 11916"/>
                      <a:gd name="connsiteX8" fmla="*/ 1969 w 11969"/>
                      <a:gd name="connsiteY8" fmla="*/ 0 h 11916"/>
                      <a:gd name="connsiteX0" fmla="*/ 1944 w 11944"/>
                      <a:gd name="connsiteY0" fmla="*/ 0 h 11959"/>
                      <a:gd name="connsiteX1" fmla="*/ 3085 w 11944"/>
                      <a:gd name="connsiteY1" fmla="*/ 0 h 11959"/>
                      <a:gd name="connsiteX2" fmla="*/ 4311 w 11944"/>
                      <a:gd name="connsiteY2" fmla="*/ 3440 h 11959"/>
                      <a:gd name="connsiteX3" fmla="*/ 2897 w 11944"/>
                      <a:gd name="connsiteY3" fmla="*/ 4907 h 11959"/>
                      <a:gd name="connsiteX4" fmla="*/ 7038 w 11944"/>
                      <a:gd name="connsiteY4" fmla="*/ 9047 h 11959"/>
                      <a:gd name="connsiteX5" fmla="*/ 8503 w 11944"/>
                      <a:gd name="connsiteY5" fmla="*/ 7629 h 11959"/>
                      <a:gd name="connsiteX6" fmla="*/ 11944 w 11944"/>
                      <a:gd name="connsiteY6" fmla="*/ 8858 h 11959"/>
                      <a:gd name="connsiteX7" fmla="*/ 11944 w 11944"/>
                      <a:gd name="connsiteY7" fmla="*/ 10000 h 11959"/>
                      <a:gd name="connsiteX8" fmla="*/ 1944 w 11944"/>
                      <a:gd name="connsiteY8" fmla="*/ 0 h 11959"/>
                      <a:gd name="connsiteX0" fmla="*/ 1944 w 11944"/>
                      <a:gd name="connsiteY0" fmla="*/ 412 h 12371"/>
                      <a:gd name="connsiteX1" fmla="*/ 2873 w 11944"/>
                      <a:gd name="connsiteY1" fmla="*/ 0 h 12371"/>
                      <a:gd name="connsiteX2" fmla="*/ 4311 w 11944"/>
                      <a:gd name="connsiteY2" fmla="*/ 3852 h 12371"/>
                      <a:gd name="connsiteX3" fmla="*/ 2897 w 11944"/>
                      <a:gd name="connsiteY3" fmla="*/ 5319 h 12371"/>
                      <a:gd name="connsiteX4" fmla="*/ 7038 w 11944"/>
                      <a:gd name="connsiteY4" fmla="*/ 9459 h 12371"/>
                      <a:gd name="connsiteX5" fmla="*/ 8503 w 11944"/>
                      <a:gd name="connsiteY5" fmla="*/ 8041 h 12371"/>
                      <a:gd name="connsiteX6" fmla="*/ 11944 w 11944"/>
                      <a:gd name="connsiteY6" fmla="*/ 9270 h 12371"/>
                      <a:gd name="connsiteX7" fmla="*/ 11944 w 11944"/>
                      <a:gd name="connsiteY7" fmla="*/ 10412 h 12371"/>
                      <a:gd name="connsiteX8" fmla="*/ 1944 w 11944"/>
                      <a:gd name="connsiteY8" fmla="*/ 412 h 12371"/>
                      <a:gd name="connsiteX0" fmla="*/ 1944 w 12633"/>
                      <a:gd name="connsiteY0" fmla="*/ 412 h 12371"/>
                      <a:gd name="connsiteX1" fmla="*/ 2873 w 12633"/>
                      <a:gd name="connsiteY1" fmla="*/ 0 h 12371"/>
                      <a:gd name="connsiteX2" fmla="*/ 4311 w 12633"/>
                      <a:gd name="connsiteY2" fmla="*/ 3852 h 12371"/>
                      <a:gd name="connsiteX3" fmla="*/ 2897 w 12633"/>
                      <a:gd name="connsiteY3" fmla="*/ 5319 h 12371"/>
                      <a:gd name="connsiteX4" fmla="*/ 7038 w 12633"/>
                      <a:gd name="connsiteY4" fmla="*/ 9459 h 12371"/>
                      <a:gd name="connsiteX5" fmla="*/ 8503 w 12633"/>
                      <a:gd name="connsiteY5" fmla="*/ 8041 h 12371"/>
                      <a:gd name="connsiteX6" fmla="*/ 12633 w 12633"/>
                      <a:gd name="connsiteY6" fmla="*/ 9499 h 12371"/>
                      <a:gd name="connsiteX7" fmla="*/ 11944 w 12633"/>
                      <a:gd name="connsiteY7" fmla="*/ 10412 h 12371"/>
                      <a:gd name="connsiteX8" fmla="*/ 1944 w 12633"/>
                      <a:gd name="connsiteY8" fmla="*/ 412 h 12371"/>
                      <a:gd name="connsiteX0" fmla="*/ 1944 w 12633"/>
                      <a:gd name="connsiteY0" fmla="*/ 412 h 12371"/>
                      <a:gd name="connsiteX1" fmla="*/ 2873 w 12633"/>
                      <a:gd name="connsiteY1" fmla="*/ 0 h 12371"/>
                      <a:gd name="connsiteX2" fmla="*/ 4311 w 12633"/>
                      <a:gd name="connsiteY2" fmla="*/ 3852 h 12371"/>
                      <a:gd name="connsiteX3" fmla="*/ 2897 w 12633"/>
                      <a:gd name="connsiteY3" fmla="*/ 5319 h 12371"/>
                      <a:gd name="connsiteX4" fmla="*/ 7038 w 12633"/>
                      <a:gd name="connsiteY4" fmla="*/ 9459 h 12371"/>
                      <a:gd name="connsiteX5" fmla="*/ 8503 w 12633"/>
                      <a:gd name="connsiteY5" fmla="*/ 8041 h 12371"/>
                      <a:gd name="connsiteX6" fmla="*/ 12633 w 12633"/>
                      <a:gd name="connsiteY6" fmla="*/ 9499 h 12371"/>
                      <a:gd name="connsiteX7" fmla="*/ 11944 w 12633"/>
                      <a:gd name="connsiteY7" fmla="*/ 10412 h 12371"/>
                      <a:gd name="connsiteX8" fmla="*/ 1944 w 12633"/>
                      <a:gd name="connsiteY8" fmla="*/ 412 h 12371"/>
                      <a:gd name="connsiteX0" fmla="*/ 1958 w 12647"/>
                      <a:gd name="connsiteY0" fmla="*/ 412 h 12129"/>
                      <a:gd name="connsiteX1" fmla="*/ 2887 w 12647"/>
                      <a:gd name="connsiteY1" fmla="*/ 0 h 12129"/>
                      <a:gd name="connsiteX2" fmla="*/ 4325 w 12647"/>
                      <a:gd name="connsiteY2" fmla="*/ 3852 h 12129"/>
                      <a:gd name="connsiteX3" fmla="*/ 2911 w 12647"/>
                      <a:gd name="connsiteY3" fmla="*/ 5319 h 12129"/>
                      <a:gd name="connsiteX4" fmla="*/ 7052 w 12647"/>
                      <a:gd name="connsiteY4" fmla="*/ 9459 h 12129"/>
                      <a:gd name="connsiteX5" fmla="*/ 8517 w 12647"/>
                      <a:gd name="connsiteY5" fmla="*/ 8041 h 12129"/>
                      <a:gd name="connsiteX6" fmla="*/ 12647 w 12647"/>
                      <a:gd name="connsiteY6" fmla="*/ 9499 h 12129"/>
                      <a:gd name="connsiteX7" fmla="*/ 11958 w 12647"/>
                      <a:gd name="connsiteY7" fmla="*/ 10412 h 12129"/>
                      <a:gd name="connsiteX8" fmla="*/ 1958 w 12647"/>
                      <a:gd name="connsiteY8" fmla="*/ 412 h 12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647" h="12129">
                        <a:moveTo>
                          <a:pt x="1958" y="412"/>
                        </a:moveTo>
                        <a:lnTo>
                          <a:pt x="2887" y="0"/>
                        </a:lnTo>
                        <a:cubicBezTo>
                          <a:pt x="3296" y="1147"/>
                          <a:pt x="3916" y="2705"/>
                          <a:pt x="4325" y="3852"/>
                        </a:cubicBezTo>
                        <a:cubicBezTo>
                          <a:pt x="3507" y="4330"/>
                          <a:pt x="3144" y="5035"/>
                          <a:pt x="2911" y="5319"/>
                        </a:cubicBezTo>
                        <a:cubicBezTo>
                          <a:pt x="2840" y="6177"/>
                          <a:pt x="5491" y="8967"/>
                          <a:pt x="7052" y="9459"/>
                        </a:cubicBezTo>
                        <a:cubicBezTo>
                          <a:pt x="7890" y="9062"/>
                          <a:pt x="8199" y="8558"/>
                          <a:pt x="8517" y="8041"/>
                        </a:cubicBezTo>
                        <a:lnTo>
                          <a:pt x="12647" y="9499"/>
                        </a:lnTo>
                        <a:lnTo>
                          <a:pt x="11958" y="10412"/>
                        </a:lnTo>
                        <a:cubicBezTo>
                          <a:pt x="8426" y="16753"/>
                          <a:pt x="-4967" y="3737"/>
                          <a:pt x="1958" y="412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1500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  <p:sp>
        <p:nvSpPr>
          <p:cNvPr id="175" name="TextBox 94"/>
          <p:cNvSpPr txBox="1"/>
          <p:nvPr/>
        </p:nvSpPr>
        <p:spPr>
          <a:xfrm>
            <a:off x="351979" y="0"/>
            <a:ext cx="8792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Road Infographic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Planning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63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47658" t="38194" r="38677" b="27604"/>
          <a:stretch/>
        </p:blipFill>
        <p:spPr>
          <a:xfrm>
            <a:off x="7277164" y="3187700"/>
            <a:ext cx="1092072" cy="1536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48048" t="38021" r="37994" b="27257"/>
          <a:stretch/>
        </p:blipFill>
        <p:spPr>
          <a:xfrm>
            <a:off x="825500" y="2369305"/>
            <a:ext cx="1079500" cy="15097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622" y="896414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val="215397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42386" t="35590" r="44046" b="31598"/>
          <a:stretch/>
        </p:blipFill>
        <p:spPr>
          <a:xfrm>
            <a:off x="762067" y="2387600"/>
            <a:ext cx="1130166" cy="1536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78600" t="19270" b="8855"/>
          <a:stretch/>
        </p:blipFill>
        <p:spPr>
          <a:xfrm>
            <a:off x="6162676" y="1264353"/>
            <a:ext cx="1660524" cy="31354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35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9956CA"/>
      </a:accent1>
      <a:accent2>
        <a:srgbClr val="9FDB3C"/>
      </a:accent2>
      <a:accent3>
        <a:srgbClr val="C46ED2"/>
      </a:accent3>
      <a:accent4>
        <a:srgbClr val="E5C244"/>
      </a:accent4>
      <a:accent5>
        <a:srgbClr val="24D2F5"/>
      </a:accent5>
      <a:accent6>
        <a:srgbClr val="CB4398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215</Words>
  <Application>Microsoft Office PowerPoint</Application>
  <PresentationFormat>On-screen Show (4:3)</PresentationFormat>
  <Paragraphs>34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xyz</dc:creator>
  <cp:lastModifiedBy>portex-pc</cp:lastModifiedBy>
  <cp:revision>36</cp:revision>
  <dcterms:created xsi:type="dcterms:W3CDTF">2015-03-28T06:13:57Z</dcterms:created>
  <dcterms:modified xsi:type="dcterms:W3CDTF">2015-04-29T08:18:07Z</dcterms:modified>
</cp:coreProperties>
</file>