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2F2F2"/>
    <a:srgbClr val="595959"/>
    <a:srgbClr val="3B3B3B"/>
    <a:srgbClr val="7F7F7F"/>
    <a:srgbClr val="165456"/>
    <a:srgbClr val="31B7BB"/>
    <a:srgbClr val="74B710"/>
    <a:srgbClr val="ED5D43"/>
    <a:srgbClr val="AB5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1A89-9960-4E65-84A2-AB9742663B4B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775B7-8409-477D-A004-2859F6A11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17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0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2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1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9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2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6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22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0EB0-3F01-49B4-80DF-763D10CC9721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8A323-4C91-4BCE-835E-F075DCD89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363071" y="6175"/>
            <a:ext cx="8780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mtClean="0">
                <a:solidFill>
                  <a:srgbClr val="000000"/>
                </a:solidFill>
                <a:latin typeface="Arial" panose="020B0604020202020204" pitchFamily="34" charset="0"/>
                <a:ea typeface="Kozuka Mincho Pro H" panose="02020A00000000000000" pitchFamily="18" charset="-128"/>
                <a:cs typeface="Arial" panose="020B0604020202020204" pitchFamily="34" charset="0"/>
              </a:rPr>
              <a:t>Men Making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Kozuka Mincho Pro H" panose="02020A00000000000000" pitchFamily="18" charset="-128"/>
                <a:cs typeface="Arial" panose="020B0604020202020204" pitchFamily="34" charset="0"/>
              </a:rPr>
              <a:t>Pie Chart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Kozuka Mincho Pro H" panose="02020A00000000000000" pitchFamily="18" charset="-128"/>
              <a:cs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748687" y="4467947"/>
            <a:ext cx="1758454" cy="841848"/>
            <a:chOff x="4513757" y="1190990"/>
            <a:chExt cx="1758454" cy="841848"/>
          </a:xfrm>
        </p:grpSpPr>
        <p:sp>
          <p:nvSpPr>
            <p:cNvPr id="51" name="Rectangle 50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ED5D4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ED5D4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52" name="Rectangle 51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808653" y="2168762"/>
            <a:ext cx="1758454" cy="841848"/>
            <a:chOff x="4513757" y="1190990"/>
            <a:chExt cx="1758454" cy="841848"/>
          </a:xfrm>
        </p:grpSpPr>
        <p:sp>
          <p:nvSpPr>
            <p:cNvPr id="54" name="Rectangle 53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31B7B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31B7B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55" name="Rectangle 54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640859" y="944044"/>
            <a:ext cx="1758454" cy="841848"/>
            <a:chOff x="4513757" y="1190990"/>
            <a:chExt cx="1758454" cy="841848"/>
          </a:xfrm>
        </p:grpSpPr>
        <p:sp>
          <p:nvSpPr>
            <p:cNvPr id="57" name="Rectangle 56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AB52A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AB52A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58" name="Rectangle 57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00317" y="985338"/>
            <a:ext cx="1758454" cy="841848"/>
            <a:chOff x="4513757" y="1190990"/>
            <a:chExt cx="1758454" cy="841848"/>
          </a:xfrm>
        </p:grpSpPr>
        <p:sp>
          <p:nvSpPr>
            <p:cNvPr id="60" name="Rectangle 59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61" name="Rectangle 60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0" y="2259118"/>
            <a:ext cx="1758454" cy="841848"/>
            <a:chOff x="4513757" y="1190990"/>
            <a:chExt cx="1758454" cy="841848"/>
          </a:xfrm>
        </p:grpSpPr>
        <p:sp>
          <p:nvSpPr>
            <p:cNvPr id="63" name="Rectangle 62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F3AC1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F3AC1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64" name="Rectangle 63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227766" y="2202083"/>
            <a:ext cx="1758454" cy="841848"/>
            <a:chOff x="4513757" y="1190990"/>
            <a:chExt cx="1758454" cy="841848"/>
          </a:xfrm>
        </p:grpSpPr>
        <p:sp>
          <p:nvSpPr>
            <p:cNvPr id="78" name="Rectangle 77"/>
            <p:cNvSpPr/>
            <p:nvPr/>
          </p:nvSpPr>
          <p:spPr>
            <a:xfrm>
              <a:off x="4787713" y="1190990"/>
              <a:ext cx="1210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74B71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dirty="0" smtClean="0">
                  <a:solidFill>
                    <a:srgbClr val="74B71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 Here</a:t>
              </a:r>
            </a:p>
          </p:txBody>
        </p:sp>
        <p:sp>
          <p:nvSpPr>
            <p:cNvPr id="80" name="Rectangle 79"/>
            <p:cNvSpPr/>
            <p:nvPr/>
          </p:nvSpPr>
          <p:spPr>
            <a:xfrm flipH="1">
              <a:off x="4513757" y="1478840"/>
              <a:ext cx="175845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your presentation to life. Download this awesome diagram.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0" y="1415144"/>
            <a:ext cx="9144000" cy="5177943"/>
            <a:chOff x="4402" y="1415144"/>
            <a:chExt cx="9144000" cy="5177943"/>
          </a:xfrm>
        </p:grpSpPr>
        <p:grpSp>
          <p:nvGrpSpPr>
            <p:cNvPr id="21" name="Group 20"/>
            <p:cNvGrpSpPr/>
            <p:nvPr/>
          </p:nvGrpSpPr>
          <p:grpSpPr>
            <a:xfrm>
              <a:off x="277793" y="3411247"/>
              <a:ext cx="2285206" cy="3181840"/>
              <a:chOff x="935945" y="3947889"/>
              <a:chExt cx="1868790" cy="2602039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1375606" y="3952586"/>
                <a:ext cx="513915" cy="513912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eform 82"/>
              <p:cNvSpPr/>
              <p:nvPr/>
            </p:nvSpPr>
            <p:spPr>
              <a:xfrm rot="2307847">
                <a:off x="935945" y="3947889"/>
                <a:ext cx="1868790" cy="2602039"/>
              </a:xfrm>
              <a:custGeom>
                <a:avLst/>
                <a:gdLst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921759 w 1188241"/>
                  <a:gd name="connsiteY28" fmla="*/ 906785 h 1654466"/>
                  <a:gd name="connsiteX29" fmla="*/ 1173357 w 1188241"/>
                  <a:gd name="connsiteY29" fmla="*/ 1223494 h 1654466"/>
                  <a:gd name="connsiteX30" fmla="*/ 1162316 w 1188241"/>
                  <a:gd name="connsiteY30" fmla="*/ 1319851 h 1654466"/>
                  <a:gd name="connsiteX31" fmla="*/ 1065961 w 1188241"/>
                  <a:gd name="connsiteY31" fmla="*/ 1308812 h 1654466"/>
                  <a:gd name="connsiteX32" fmla="*/ 818458 w 1188241"/>
                  <a:gd name="connsiteY32" fmla="*/ 997258 h 1654466"/>
                  <a:gd name="connsiteX33" fmla="*/ 614034 w 1188241"/>
                  <a:gd name="connsiteY33" fmla="*/ 955534 h 1654466"/>
                  <a:gd name="connsiteX34" fmla="*/ 576340 w 1188241"/>
                  <a:gd name="connsiteY34" fmla="*/ 985479 h 1654466"/>
                  <a:gd name="connsiteX35" fmla="*/ 764198 w 1188241"/>
                  <a:gd name="connsiteY35" fmla="*/ 1221953 h 1654466"/>
                  <a:gd name="connsiteX36" fmla="*/ 771183 w 1188241"/>
                  <a:gd name="connsiteY36" fmla="*/ 1227562 h 1654466"/>
                  <a:gd name="connsiteX37" fmla="*/ 782266 w 1188241"/>
                  <a:gd name="connsiteY37" fmla="*/ 1247386 h 1654466"/>
                  <a:gd name="connsiteX38" fmla="*/ 782853 w 1188241"/>
                  <a:gd name="connsiteY38" fmla="*/ 1252432 h 1654466"/>
                  <a:gd name="connsiteX39" fmla="*/ 783551 w 1188241"/>
                  <a:gd name="connsiteY39" fmla="*/ 1253797 h 1654466"/>
                  <a:gd name="connsiteX40" fmla="*/ 784657 w 1188241"/>
                  <a:gd name="connsiteY40" fmla="*/ 1267942 h 1654466"/>
                  <a:gd name="connsiteX41" fmla="*/ 784984 w 1188241"/>
                  <a:gd name="connsiteY41" fmla="*/ 1270754 h 1654466"/>
                  <a:gd name="connsiteX42" fmla="*/ 784929 w 1188241"/>
                  <a:gd name="connsiteY42" fmla="*/ 1271414 h 1654466"/>
                  <a:gd name="connsiteX43" fmla="*/ 785322 w 1188241"/>
                  <a:gd name="connsiteY43" fmla="*/ 1276439 h 1654466"/>
                  <a:gd name="connsiteX44" fmla="*/ 784364 w 1188241"/>
                  <a:gd name="connsiteY44" fmla="*/ 1278165 h 1654466"/>
                  <a:gd name="connsiteX45" fmla="*/ 757448 w 1188241"/>
                  <a:gd name="connsiteY45" fmla="*/ 1600155 h 1654466"/>
                  <a:gd name="connsiteX46" fmla="*/ 693474 w 1188241"/>
                  <a:gd name="connsiteY46" fmla="*/ 1654257 h 1654466"/>
                  <a:gd name="connsiteX47" fmla="*/ 674867 w 1188241"/>
                  <a:gd name="connsiteY47" fmla="*/ 1652702 h 1654466"/>
                  <a:gd name="connsiteX48" fmla="*/ 620764 w 1188241"/>
                  <a:gd name="connsiteY48" fmla="*/ 1588728 h 1654466"/>
                  <a:gd name="connsiteX49" fmla="*/ 645484 w 1188241"/>
                  <a:gd name="connsiteY49" fmla="*/ 1293023 h 1654466"/>
                  <a:gd name="connsiteX50" fmla="*/ 443464 w 1188241"/>
                  <a:gd name="connsiteY50" fmla="*/ 1038722 h 1654466"/>
                  <a:gd name="connsiteX51" fmla="*/ 433393 w 1188241"/>
                  <a:gd name="connsiteY51" fmla="*/ 1018999 h 1654466"/>
                  <a:gd name="connsiteX52" fmla="*/ 406551 w 1188241"/>
                  <a:gd name="connsiteY52" fmla="*/ 996378 h 1654466"/>
                  <a:gd name="connsiteX53" fmla="*/ 166966 w 1188241"/>
                  <a:gd name="connsiteY53" fmla="*/ 694790 h 1654466"/>
                  <a:gd name="connsiteX54" fmla="*/ 182593 w 1188241"/>
                  <a:gd name="connsiteY54" fmla="*/ 558393 h 1654466"/>
                  <a:gd name="connsiteX55" fmla="*/ 235646 w 1188241"/>
                  <a:gd name="connsiteY55" fmla="*/ 516246 h 1654466"/>
                  <a:gd name="connsiteX56" fmla="*/ 235647 w 1188241"/>
                  <a:gd name="connsiteY56" fmla="*/ 267613 h 1654466"/>
                  <a:gd name="connsiteX57" fmla="*/ 31258 w 1188241"/>
                  <a:gd name="connsiteY57" fmla="*/ 158015 h 1654466"/>
                  <a:gd name="connsiteX58" fmla="*/ 7044 w 1188241"/>
                  <a:gd name="connsiteY58" fmla="*/ 77807 h 1654466"/>
                  <a:gd name="connsiteX59" fmla="*/ 15868 w 1188241"/>
                  <a:gd name="connsiteY59" fmla="*/ 61351 h 1654466"/>
                  <a:gd name="connsiteX60" fmla="*/ 50957 w 1188241"/>
                  <a:gd name="connsiteY60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921759 w 1188241"/>
                  <a:gd name="connsiteY28" fmla="*/ 906785 h 1654466"/>
                  <a:gd name="connsiteX29" fmla="*/ 1173357 w 1188241"/>
                  <a:gd name="connsiteY29" fmla="*/ 1223494 h 1654466"/>
                  <a:gd name="connsiteX30" fmla="*/ 1162316 w 1188241"/>
                  <a:gd name="connsiteY30" fmla="*/ 1319851 h 1654466"/>
                  <a:gd name="connsiteX31" fmla="*/ 1065961 w 1188241"/>
                  <a:gd name="connsiteY31" fmla="*/ 1308812 h 1654466"/>
                  <a:gd name="connsiteX32" fmla="*/ 818458 w 1188241"/>
                  <a:gd name="connsiteY32" fmla="*/ 997258 h 1654466"/>
                  <a:gd name="connsiteX33" fmla="*/ 614034 w 1188241"/>
                  <a:gd name="connsiteY33" fmla="*/ 955534 h 1654466"/>
                  <a:gd name="connsiteX34" fmla="*/ 576340 w 1188241"/>
                  <a:gd name="connsiteY34" fmla="*/ 985479 h 1654466"/>
                  <a:gd name="connsiteX35" fmla="*/ 764198 w 1188241"/>
                  <a:gd name="connsiteY35" fmla="*/ 1221953 h 1654466"/>
                  <a:gd name="connsiteX36" fmla="*/ 771183 w 1188241"/>
                  <a:gd name="connsiteY36" fmla="*/ 1227562 h 1654466"/>
                  <a:gd name="connsiteX37" fmla="*/ 782266 w 1188241"/>
                  <a:gd name="connsiteY37" fmla="*/ 1247386 h 1654466"/>
                  <a:gd name="connsiteX38" fmla="*/ 782853 w 1188241"/>
                  <a:gd name="connsiteY38" fmla="*/ 1252432 h 1654466"/>
                  <a:gd name="connsiteX39" fmla="*/ 783551 w 1188241"/>
                  <a:gd name="connsiteY39" fmla="*/ 1253797 h 1654466"/>
                  <a:gd name="connsiteX40" fmla="*/ 784657 w 1188241"/>
                  <a:gd name="connsiteY40" fmla="*/ 1267942 h 1654466"/>
                  <a:gd name="connsiteX41" fmla="*/ 784984 w 1188241"/>
                  <a:gd name="connsiteY41" fmla="*/ 1270754 h 1654466"/>
                  <a:gd name="connsiteX42" fmla="*/ 784929 w 1188241"/>
                  <a:gd name="connsiteY42" fmla="*/ 1271414 h 1654466"/>
                  <a:gd name="connsiteX43" fmla="*/ 785322 w 1188241"/>
                  <a:gd name="connsiteY43" fmla="*/ 1276439 h 1654466"/>
                  <a:gd name="connsiteX44" fmla="*/ 784364 w 1188241"/>
                  <a:gd name="connsiteY44" fmla="*/ 1278165 h 1654466"/>
                  <a:gd name="connsiteX45" fmla="*/ 757448 w 1188241"/>
                  <a:gd name="connsiteY45" fmla="*/ 1600155 h 1654466"/>
                  <a:gd name="connsiteX46" fmla="*/ 693474 w 1188241"/>
                  <a:gd name="connsiteY46" fmla="*/ 1654257 h 1654466"/>
                  <a:gd name="connsiteX47" fmla="*/ 674867 w 1188241"/>
                  <a:gd name="connsiteY47" fmla="*/ 1652702 h 1654466"/>
                  <a:gd name="connsiteX48" fmla="*/ 620764 w 1188241"/>
                  <a:gd name="connsiteY48" fmla="*/ 1588728 h 1654466"/>
                  <a:gd name="connsiteX49" fmla="*/ 645484 w 1188241"/>
                  <a:gd name="connsiteY49" fmla="*/ 1293023 h 1654466"/>
                  <a:gd name="connsiteX50" fmla="*/ 443464 w 1188241"/>
                  <a:gd name="connsiteY50" fmla="*/ 1038722 h 1654466"/>
                  <a:gd name="connsiteX51" fmla="*/ 433393 w 1188241"/>
                  <a:gd name="connsiteY51" fmla="*/ 1018999 h 1654466"/>
                  <a:gd name="connsiteX52" fmla="*/ 406551 w 1188241"/>
                  <a:gd name="connsiteY52" fmla="*/ 996378 h 1654466"/>
                  <a:gd name="connsiteX53" fmla="*/ 166966 w 1188241"/>
                  <a:gd name="connsiteY53" fmla="*/ 694790 h 1654466"/>
                  <a:gd name="connsiteX54" fmla="*/ 182593 w 1188241"/>
                  <a:gd name="connsiteY54" fmla="*/ 558393 h 1654466"/>
                  <a:gd name="connsiteX55" fmla="*/ 235646 w 1188241"/>
                  <a:gd name="connsiteY55" fmla="*/ 516246 h 1654466"/>
                  <a:gd name="connsiteX56" fmla="*/ 235647 w 1188241"/>
                  <a:gd name="connsiteY56" fmla="*/ 267613 h 1654466"/>
                  <a:gd name="connsiteX57" fmla="*/ 31258 w 1188241"/>
                  <a:gd name="connsiteY57" fmla="*/ 158015 h 1654466"/>
                  <a:gd name="connsiteX58" fmla="*/ 7044 w 1188241"/>
                  <a:gd name="connsiteY58" fmla="*/ 77807 h 1654466"/>
                  <a:gd name="connsiteX59" fmla="*/ 15868 w 1188241"/>
                  <a:gd name="connsiteY59" fmla="*/ 61351 h 1654466"/>
                  <a:gd name="connsiteX60" fmla="*/ 50957 w 1188241"/>
                  <a:gd name="connsiteY60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921759 w 1188241"/>
                  <a:gd name="connsiteY28" fmla="*/ 906785 h 1654466"/>
                  <a:gd name="connsiteX29" fmla="*/ 1173357 w 1188241"/>
                  <a:gd name="connsiteY29" fmla="*/ 1223494 h 1654466"/>
                  <a:gd name="connsiteX30" fmla="*/ 1162316 w 1188241"/>
                  <a:gd name="connsiteY30" fmla="*/ 1319851 h 1654466"/>
                  <a:gd name="connsiteX31" fmla="*/ 1065961 w 1188241"/>
                  <a:gd name="connsiteY31" fmla="*/ 1308812 h 1654466"/>
                  <a:gd name="connsiteX32" fmla="*/ 818458 w 1188241"/>
                  <a:gd name="connsiteY32" fmla="*/ 997258 h 1654466"/>
                  <a:gd name="connsiteX33" fmla="*/ 614034 w 1188241"/>
                  <a:gd name="connsiteY33" fmla="*/ 955534 h 1654466"/>
                  <a:gd name="connsiteX34" fmla="*/ 576340 w 1188241"/>
                  <a:gd name="connsiteY34" fmla="*/ 985479 h 1654466"/>
                  <a:gd name="connsiteX35" fmla="*/ 764198 w 1188241"/>
                  <a:gd name="connsiteY35" fmla="*/ 1221953 h 1654466"/>
                  <a:gd name="connsiteX36" fmla="*/ 771183 w 1188241"/>
                  <a:gd name="connsiteY36" fmla="*/ 1227562 h 1654466"/>
                  <a:gd name="connsiteX37" fmla="*/ 782266 w 1188241"/>
                  <a:gd name="connsiteY37" fmla="*/ 1247386 h 1654466"/>
                  <a:gd name="connsiteX38" fmla="*/ 782853 w 1188241"/>
                  <a:gd name="connsiteY38" fmla="*/ 1252432 h 1654466"/>
                  <a:gd name="connsiteX39" fmla="*/ 783551 w 1188241"/>
                  <a:gd name="connsiteY39" fmla="*/ 1253797 h 1654466"/>
                  <a:gd name="connsiteX40" fmla="*/ 784657 w 1188241"/>
                  <a:gd name="connsiteY40" fmla="*/ 1267942 h 1654466"/>
                  <a:gd name="connsiteX41" fmla="*/ 784984 w 1188241"/>
                  <a:gd name="connsiteY41" fmla="*/ 1270754 h 1654466"/>
                  <a:gd name="connsiteX42" fmla="*/ 784929 w 1188241"/>
                  <a:gd name="connsiteY42" fmla="*/ 1271414 h 1654466"/>
                  <a:gd name="connsiteX43" fmla="*/ 785322 w 1188241"/>
                  <a:gd name="connsiteY43" fmla="*/ 1276439 h 1654466"/>
                  <a:gd name="connsiteX44" fmla="*/ 784364 w 1188241"/>
                  <a:gd name="connsiteY44" fmla="*/ 1278165 h 1654466"/>
                  <a:gd name="connsiteX45" fmla="*/ 757448 w 1188241"/>
                  <a:gd name="connsiteY45" fmla="*/ 1600155 h 1654466"/>
                  <a:gd name="connsiteX46" fmla="*/ 693474 w 1188241"/>
                  <a:gd name="connsiteY46" fmla="*/ 1654257 h 1654466"/>
                  <a:gd name="connsiteX47" fmla="*/ 674867 w 1188241"/>
                  <a:gd name="connsiteY47" fmla="*/ 1652702 h 1654466"/>
                  <a:gd name="connsiteX48" fmla="*/ 620764 w 1188241"/>
                  <a:gd name="connsiteY48" fmla="*/ 1588728 h 1654466"/>
                  <a:gd name="connsiteX49" fmla="*/ 645484 w 1188241"/>
                  <a:gd name="connsiteY49" fmla="*/ 1293023 h 1654466"/>
                  <a:gd name="connsiteX50" fmla="*/ 443464 w 1188241"/>
                  <a:gd name="connsiteY50" fmla="*/ 1038722 h 1654466"/>
                  <a:gd name="connsiteX51" fmla="*/ 433393 w 1188241"/>
                  <a:gd name="connsiteY51" fmla="*/ 1018999 h 1654466"/>
                  <a:gd name="connsiteX52" fmla="*/ 166966 w 1188241"/>
                  <a:gd name="connsiteY52" fmla="*/ 694790 h 1654466"/>
                  <a:gd name="connsiteX53" fmla="*/ 182593 w 1188241"/>
                  <a:gd name="connsiteY53" fmla="*/ 558393 h 1654466"/>
                  <a:gd name="connsiteX54" fmla="*/ 235646 w 1188241"/>
                  <a:gd name="connsiteY54" fmla="*/ 516246 h 1654466"/>
                  <a:gd name="connsiteX55" fmla="*/ 235647 w 1188241"/>
                  <a:gd name="connsiteY55" fmla="*/ 267613 h 1654466"/>
                  <a:gd name="connsiteX56" fmla="*/ 31258 w 1188241"/>
                  <a:gd name="connsiteY56" fmla="*/ 158015 h 1654466"/>
                  <a:gd name="connsiteX57" fmla="*/ 7044 w 1188241"/>
                  <a:gd name="connsiteY57" fmla="*/ 77807 h 1654466"/>
                  <a:gd name="connsiteX58" fmla="*/ 15868 w 1188241"/>
                  <a:gd name="connsiteY58" fmla="*/ 61351 h 1654466"/>
                  <a:gd name="connsiteX59" fmla="*/ 50957 w 1188241"/>
                  <a:gd name="connsiteY59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921759 w 1188241"/>
                  <a:gd name="connsiteY28" fmla="*/ 906785 h 1654466"/>
                  <a:gd name="connsiteX29" fmla="*/ 1173357 w 1188241"/>
                  <a:gd name="connsiteY29" fmla="*/ 1223494 h 1654466"/>
                  <a:gd name="connsiteX30" fmla="*/ 1162316 w 1188241"/>
                  <a:gd name="connsiteY30" fmla="*/ 1319851 h 1654466"/>
                  <a:gd name="connsiteX31" fmla="*/ 1065961 w 1188241"/>
                  <a:gd name="connsiteY31" fmla="*/ 1308812 h 1654466"/>
                  <a:gd name="connsiteX32" fmla="*/ 818458 w 1188241"/>
                  <a:gd name="connsiteY32" fmla="*/ 997258 h 1654466"/>
                  <a:gd name="connsiteX33" fmla="*/ 614034 w 1188241"/>
                  <a:gd name="connsiteY33" fmla="*/ 955534 h 1654466"/>
                  <a:gd name="connsiteX34" fmla="*/ 576340 w 1188241"/>
                  <a:gd name="connsiteY34" fmla="*/ 985479 h 1654466"/>
                  <a:gd name="connsiteX35" fmla="*/ 764198 w 1188241"/>
                  <a:gd name="connsiteY35" fmla="*/ 1221953 h 1654466"/>
                  <a:gd name="connsiteX36" fmla="*/ 771183 w 1188241"/>
                  <a:gd name="connsiteY36" fmla="*/ 1227562 h 1654466"/>
                  <a:gd name="connsiteX37" fmla="*/ 782266 w 1188241"/>
                  <a:gd name="connsiteY37" fmla="*/ 1247386 h 1654466"/>
                  <a:gd name="connsiteX38" fmla="*/ 782853 w 1188241"/>
                  <a:gd name="connsiteY38" fmla="*/ 1252432 h 1654466"/>
                  <a:gd name="connsiteX39" fmla="*/ 783551 w 1188241"/>
                  <a:gd name="connsiteY39" fmla="*/ 1253797 h 1654466"/>
                  <a:gd name="connsiteX40" fmla="*/ 784657 w 1188241"/>
                  <a:gd name="connsiteY40" fmla="*/ 1267942 h 1654466"/>
                  <a:gd name="connsiteX41" fmla="*/ 784984 w 1188241"/>
                  <a:gd name="connsiteY41" fmla="*/ 1270754 h 1654466"/>
                  <a:gd name="connsiteX42" fmla="*/ 784929 w 1188241"/>
                  <a:gd name="connsiteY42" fmla="*/ 1271414 h 1654466"/>
                  <a:gd name="connsiteX43" fmla="*/ 785322 w 1188241"/>
                  <a:gd name="connsiteY43" fmla="*/ 1276439 h 1654466"/>
                  <a:gd name="connsiteX44" fmla="*/ 784364 w 1188241"/>
                  <a:gd name="connsiteY44" fmla="*/ 1278165 h 1654466"/>
                  <a:gd name="connsiteX45" fmla="*/ 757448 w 1188241"/>
                  <a:gd name="connsiteY45" fmla="*/ 1600155 h 1654466"/>
                  <a:gd name="connsiteX46" fmla="*/ 693474 w 1188241"/>
                  <a:gd name="connsiteY46" fmla="*/ 1654257 h 1654466"/>
                  <a:gd name="connsiteX47" fmla="*/ 674867 w 1188241"/>
                  <a:gd name="connsiteY47" fmla="*/ 1652702 h 1654466"/>
                  <a:gd name="connsiteX48" fmla="*/ 620764 w 1188241"/>
                  <a:gd name="connsiteY48" fmla="*/ 1588728 h 1654466"/>
                  <a:gd name="connsiteX49" fmla="*/ 645484 w 1188241"/>
                  <a:gd name="connsiteY49" fmla="*/ 1293023 h 1654466"/>
                  <a:gd name="connsiteX50" fmla="*/ 443464 w 1188241"/>
                  <a:gd name="connsiteY50" fmla="*/ 1038722 h 1654466"/>
                  <a:gd name="connsiteX51" fmla="*/ 166966 w 1188241"/>
                  <a:gd name="connsiteY51" fmla="*/ 694790 h 1654466"/>
                  <a:gd name="connsiteX52" fmla="*/ 182593 w 1188241"/>
                  <a:gd name="connsiteY52" fmla="*/ 558393 h 1654466"/>
                  <a:gd name="connsiteX53" fmla="*/ 235646 w 1188241"/>
                  <a:gd name="connsiteY53" fmla="*/ 516246 h 1654466"/>
                  <a:gd name="connsiteX54" fmla="*/ 235647 w 1188241"/>
                  <a:gd name="connsiteY54" fmla="*/ 267613 h 1654466"/>
                  <a:gd name="connsiteX55" fmla="*/ 31258 w 1188241"/>
                  <a:gd name="connsiteY55" fmla="*/ 158015 h 1654466"/>
                  <a:gd name="connsiteX56" fmla="*/ 7044 w 1188241"/>
                  <a:gd name="connsiteY56" fmla="*/ 77807 h 1654466"/>
                  <a:gd name="connsiteX57" fmla="*/ 15868 w 1188241"/>
                  <a:gd name="connsiteY57" fmla="*/ 61351 h 1654466"/>
                  <a:gd name="connsiteX58" fmla="*/ 50957 w 1188241"/>
                  <a:gd name="connsiteY58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71183 w 1188241"/>
                  <a:gd name="connsiteY35" fmla="*/ 1227562 h 1654466"/>
                  <a:gd name="connsiteX36" fmla="*/ 782266 w 1188241"/>
                  <a:gd name="connsiteY36" fmla="*/ 1247386 h 1654466"/>
                  <a:gd name="connsiteX37" fmla="*/ 782853 w 1188241"/>
                  <a:gd name="connsiteY37" fmla="*/ 1252432 h 1654466"/>
                  <a:gd name="connsiteX38" fmla="*/ 783551 w 1188241"/>
                  <a:gd name="connsiteY38" fmla="*/ 1253797 h 1654466"/>
                  <a:gd name="connsiteX39" fmla="*/ 784657 w 1188241"/>
                  <a:gd name="connsiteY39" fmla="*/ 1267942 h 1654466"/>
                  <a:gd name="connsiteX40" fmla="*/ 784984 w 1188241"/>
                  <a:gd name="connsiteY40" fmla="*/ 1270754 h 1654466"/>
                  <a:gd name="connsiteX41" fmla="*/ 784929 w 1188241"/>
                  <a:gd name="connsiteY41" fmla="*/ 1271414 h 1654466"/>
                  <a:gd name="connsiteX42" fmla="*/ 785322 w 1188241"/>
                  <a:gd name="connsiteY42" fmla="*/ 1276439 h 1654466"/>
                  <a:gd name="connsiteX43" fmla="*/ 784364 w 1188241"/>
                  <a:gd name="connsiteY43" fmla="*/ 1278165 h 1654466"/>
                  <a:gd name="connsiteX44" fmla="*/ 757448 w 1188241"/>
                  <a:gd name="connsiteY44" fmla="*/ 1600155 h 1654466"/>
                  <a:gd name="connsiteX45" fmla="*/ 693474 w 1188241"/>
                  <a:gd name="connsiteY45" fmla="*/ 1654257 h 1654466"/>
                  <a:gd name="connsiteX46" fmla="*/ 674867 w 1188241"/>
                  <a:gd name="connsiteY46" fmla="*/ 1652702 h 1654466"/>
                  <a:gd name="connsiteX47" fmla="*/ 620764 w 1188241"/>
                  <a:gd name="connsiteY47" fmla="*/ 1588728 h 1654466"/>
                  <a:gd name="connsiteX48" fmla="*/ 645484 w 1188241"/>
                  <a:gd name="connsiteY48" fmla="*/ 1293023 h 1654466"/>
                  <a:gd name="connsiteX49" fmla="*/ 443464 w 1188241"/>
                  <a:gd name="connsiteY49" fmla="*/ 1038722 h 1654466"/>
                  <a:gd name="connsiteX50" fmla="*/ 166966 w 1188241"/>
                  <a:gd name="connsiteY50" fmla="*/ 694790 h 1654466"/>
                  <a:gd name="connsiteX51" fmla="*/ 182593 w 1188241"/>
                  <a:gd name="connsiteY51" fmla="*/ 558393 h 1654466"/>
                  <a:gd name="connsiteX52" fmla="*/ 235646 w 1188241"/>
                  <a:gd name="connsiteY52" fmla="*/ 516246 h 1654466"/>
                  <a:gd name="connsiteX53" fmla="*/ 235647 w 1188241"/>
                  <a:gd name="connsiteY53" fmla="*/ 267613 h 1654466"/>
                  <a:gd name="connsiteX54" fmla="*/ 31258 w 1188241"/>
                  <a:gd name="connsiteY54" fmla="*/ 158015 h 1654466"/>
                  <a:gd name="connsiteX55" fmla="*/ 7044 w 1188241"/>
                  <a:gd name="connsiteY55" fmla="*/ 77807 h 1654466"/>
                  <a:gd name="connsiteX56" fmla="*/ 15868 w 1188241"/>
                  <a:gd name="connsiteY56" fmla="*/ 61351 h 1654466"/>
                  <a:gd name="connsiteX57" fmla="*/ 50957 w 1188241"/>
                  <a:gd name="connsiteY57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71183 w 1188241"/>
                  <a:gd name="connsiteY35" fmla="*/ 1227562 h 1654466"/>
                  <a:gd name="connsiteX36" fmla="*/ 782266 w 1188241"/>
                  <a:gd name="connsiteY36" fmla="*/ 1247386 h 1654466"/>
                  <a:gd name="connsiteX37" fmla="*/ 782853 w 1188241"/>
                  <a:gd name="connsiteY37" fmla="*/ 1252432 h 1654466"/>
                  <a:gd name="connsiteX38" fmla="*/ 784657 w 1188241"/>
                  <a:gd name="connsiteY38" fmla="*/ 1267942 h 1654466"/>
                  <a:gd name="connsiteX39" fmla="*/ 784984 w 1188241"/>
                  <a:gd name="connsiteY39" fmla="*/ 1270754 h 1654466"/>
                  <a:gd name="connsiteX40" fmla="*/ 784929 w 1188241"/>
                  <a:gd name="connsiteY40" fmla="*/ 1271414 h 1654466"/>
                  <a:gd name="connsiteX41" fmla="*/ 785322 w 1188241"/>
                  <a:gd name="connsiteY41" fmla="*/ 1276439 h 1654466"/>
                  <a:gd name="connsiteX42" fmla="*/ 784364 w 1188241"/>
                  <a:gd name="connsiteY42" fmla="*/ 1278165 h 1654466"/>
                  <a:gd name="connsiteX43" fmla="*/ 757448 w 1188241"/>
                  <a:gd name="connsiteY43" fmla="*/ 1600155 h 1654466"/>
                  <a:gd name="connsiteX44" fmla="*/ 693474 w 1188241"/>
                  <a:gd name="connsiteY44" fmla="*/ 1654257 h 1654466"/>
                  <a:gd name="connsiteX45" fmla="*/ 674867 w 1188241"/>
                  <a:gd name="connsiteY45" fmla="*/ 1652702 h 1654466"/>
                  <a:gd name="connsiteX46" fmla="*/ 620764 w 1188241"/>
                  <a:gd name="connsiteY46" fmla="*/ 1588728 h 1654466"/>
                  <a:gd name="connsiteX47" fmla="*/ 645484 w 1188241"/>
                  <a:gd name="connsiteY47" fmla="*/ 1293023 h 1654466"/>
                  <a:gd name="connsiteX48" fmla="*/ 443464 w 1188241"/>
                  <a:gd name="connsiteY48" fmla="*/ 1038722 h 1654466"/>
                  <a:gd name="connsiteX49" fmla="*/ 166966 w 1188241"/>
                  <a:gd name="connsiteY49" fmla="*/ 694790 h 1654466"/>
                  <a:gd name="connsiteX50" fmla="*/ 182593 w 1188241"/>
                  <a:gd name="connsiteY50" fmla="*/ 558393 h 1654466"/>
                  <a:gd name="connsiteX51" fmla="*/ 235646 w 1188241"/>
                  <a:gd name="connsiteY51" fmla="*/ 516246 h 1654466"/>
                  <a:gd name="connsiteX52" fmla="*/ 235647 w 1188241"/>
                  <a:gd name="connsiteY52" fmla="*/ 267613 h 1654466"/>
                  <a:gd name="connsiteX53" fmla="*/ 31258 w 1188241"/>
                  <a:gd name="connsiteY53" fmla="*/ 158015 h 1654466"/>
                  <a:gd name="connsiteX54" fmla="*/ 7044 w 1188241"/>
                  <a:gd name="connsiteY54" fmla="*/ 77807 h 1654466"/>
                  <a:gd name="connsiteX55" fmla="*/ 15868 w 1188241"/>
                  <a:gd name="connsiteY55" fmla="*/ 61351 h 1654466"/>
                  <a:gd name="connsiteX56" fmla="*/ 50957 w 1188241"/>
                  <a:gd name="connsiteY56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2853 w 1188241"/>
                  <a:gd name="connsiteY36" fmla="*/ 1252432 h 1654466"/>
                  <a:gd name="connsiteX37" fmla="*/ 784657 w 1188241"/>
                  <a:gd name="connsiteY37" fmla="*/ 1267942 h 1654466"/>
                  <a:gd name="connsiteX38" fmla="*/ 784984 w 1188241"/>
                  <a:gd name="connsiteY38" fmla="*/ 1270754 h 1654466"/>
                  <a:gd name="connsiteX39" fmla="*/ 784929 w 1188241"/>
                  <a:gd name="connsiteY39" fmla="*/ 1271414 h 1654466"/>
                  <a:gd name="connsiteX40" fmla="*/ 785322 w 1188241"/>
                  <a:gd name="connsiteY40" fmla="*/ 1276439 h 1654466"/>
                  <a:gd name="connsiteX41" fmla="*/ 784364 w 1188241"/>
                  <a:gd name="connsiteY41" fmla="*/ 1278165 h 1654466"/>
                  <a:gd name="connsiteX42" fmla="*/ 757448 w 1188241"/>
                  <a:gd name="connsiteY42" fmla="*/ 1600155 h 1654466"/>
                  <a:gd name="connsiteX43" fmla="*/ 693474 w 1188241"/>
                  <a:gd name="connsiteY43" fmla="*/ 1654257 h 1654466"/>
                  <a:gd name="connsiteX44" fmla="*/ 674867 w 1188241"/>
                  <a:gd name="connsiteY44" fmla="*/ 1652702 h 1654466"/>
                  <a:gd name="connsiteX45" fmla="*/ 620764 w 1188241"/>
                  <a:gd name="connsiteY45" fmla="*/ 1588728 h 1654466"/>
                  <a:gd name="connsiteX46" fmla="*/ 645484 w 1188241"/>
                  <a:gd name="connsiteY46" fmla="*/ 1293023 h 1654466"/>
                  <a:gd name="connsiteX47" fmla="*/ 443464 w 1188241"/>
                  <a:gd name="connsiteY47" fmla="*/ 1038722 h 1654466"/>
                  <a:gd name="connsiteX48" fmla="*/ 166966 w 1188241"/>
                  <a:gd name="connsiteY48" fmla="*/ 694790 h 1654466"/>
                  <a:gd name="connsiteX49" fmla="*/ 182593 w 1188241"/>
                  <a:gd name="connsiteY49" fmla="*/ 558393 h 1654466"/>
                  <a:gd name="connsiteX50" fmla="*/ 235646 w 1188241"/>
                  <a:gd name="connsiteY50" fmla="*/ 516246 h 1654466"/>
                  <a:gd name="connsiteX51" fmla="*/ 235647 w 1188241"/>
                  <a:gd name="connsiteY51" fmla="*/ 267613 h 1654466"/>
                  <a:gd name="connsiteX52" fmla="*/ 31258 w 1188241"/>
                  <a:gd name="connsiteY52" fmla="*/ 158015 h 1654466"/>
                  <a:gd name="connsiteX53" fmla="*/ 7044 w 1188241"/>
                  <a:gd name="connsiteY53" fmla="*/ 77807 h 1654466"/>
                  <a:gd name="connsiteX54" fmla="*/ 15868 w 1188241"/>
                  <a:gd name="connsiteY54" fmla="*/ 61351 h 1654466"/>
                  <a:gd name="connsiteX55" fmla="*/ 50957 w 1188241"/>
                  <a:gd name="connsiteY55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2853 w 1188241"/>
                  <a:gd name="connsiteY36" fmla="*/ 1252432 h 1654466"/>
                  <a:gd name="connsiteX37" fmla="*/ 784984 w 1188241"/>
                  <a:gd name="connsiteY37" fmla="*/ 1270754 h 1654466"/>
                  <a:gd name="connsiteX38" fmla="*/ 784929 w 1188241"/>
                  <a:gd name="connsiteY38" fmla="*/ 1271414 h 1654466"/>
                  <a:gd name="connsiteX39" fmla="*/ 785322 w 1188241"/>
                  <a:gd name="connsiteY39" fmla="*/ 1276439 h 1654466"/>
                  <a:gd name="connsiteX40" fmla="*/ 784364 w 1188241"/>
                  <a:gd name="connsiteY40" fmla="*/ 1278165 h 1654466"/>
                  <a:gd name="connsiteX41" fmla="*/ 757448 w 1188241"/>
                  <a:gd name="connsiteY41" fmla="*/ 1600155 h 1654466"/>
                  <a:gd name="connsiteX42" fmla="*/ 693474 w 1188241"/>
                  <a:gd name="connsiteY42" fmla="*/ 1654257 h 1654466"/>
                  <a:gd name="connsiteX43" fmla="*/ 674867 w 1188241"/>
                  <a:gd name="connsiteY43" fmla="*/ 1652702 h 1654466"/>
                  <a:gd name="connsiteX44" fmla="*/ 620764 w 1188241"/>
                  <a:gd name="connsiteY44" fmla="*/ 1588728 h 1654466"/>
                  <a:gd name="connsiteX45" fmla="*/ 645484 w 1188241"/>
                  <a:gd name="connsiteY45" fmla="*/ 1293023 h 1654466"/>
                  <a:gd name="connsiteX46" fmla="*/ 443464 w 1188241"/>
                  <a:gd name="connsiteY46" fmla="*/ 1038722 h 1654466"/>
                  <a:gd name="connsiteX47" fmla="*/ 166966 w 1188241"/>
                  <a:gd name="connsiteY47" fmla="*/ 694790 h 1654466"/>
                  <a:gd name="connsiteX48" fmla="*/ 182593 w 1188241"/>
                  <a:gd name="connsiteY48" fmla="*/ 558393 h 1654466"/>
                  <a:gd name="connsiteX49" fmla="*/ 235646 w 1188241"/>
                  <a:gd name="connsiteY49" fmla="*/ 516246 h 1654466"/>
                  <a:gd name="connsiteX50" fmla="*/ 235647 w 1188241"/>
                  <a:gd name="connsiteY50" fmla="*/ 267613 h 1654466"/>
                  <a:gd name="connsiteX51" fmla="*/ 31258 w 1188241"/>
                  <a:gd name="connsiteY51" fmla="*/ 158015 h 1654466"/>
                  <a:gd name="connsiteX52" fmla="*/ 7044 w 1188241"/>
                  <a:gd name="connsiteY52" fmla="*/ 77807 h 1654466"/>
                  <a:gd name="connsiteX53" fmla="*/ 15868 w 1188241"/>
                  <a:gd name="connsiteY53" fmla="*/ 61351 h 1654466"/>
                  <a:gd name="connsiteX54" fmla="*/ 50957 w 1188241"/>
                  <a:gd name="connsiteY54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84364 w 1188241"/>
                  <a:gd name="connsiteY39" fmla="*/ 1278165 h 1654466"/>
                  <a:gd name="connsiteX40" fmla="*/ 757448 w 1188241"/>
                  <a:gd name="connsiteY40" fmla="*/ 1600155 h 1654466"/>
                  <a:gd name="connsiteX41" fmla="*/ 693474 w 1188241"/>
                  <a:gd name="connsiteY41" fmla="*/ 1654257 h 1654466"/>
                  <a:gd name="connsiteX42" fmla="*/ 674867 w 1188241"/>
                  <a:gd name="connsiteY42" fmla="*/ 1652702 h 1654466"/>
                  <a:gd name="connsiteX43" fmla="*/ 620764 w 1188241"/>
                  <a:gd name="connsiteY43" fmla="*/ 1588728 h 1654466"/>
                  <a:gd name="connsiteX44" fmla="*/ 645484 w 1188241"/>
                  <a:gd name="connsiteY44" fmla="*/ 1293023 h 1654466"/>
                  <a:gd name="connsiteX45" fmla="*/ 443464 w 1188241"/>
                  <a:gd name="connsiteY45" fmla="*/ 1038722 h 1654466"/>
                  <a:gd name="connsiteX46" fmla="*/ 166966 w 1188241"/>
                  <a:gd name="connsiteY46" fmla="*/ 694790 h 1654466"/>
                  <a:gd name="connsiteX47" fmla="*/ 182593 w 1188241"/>
                  <a:gd name="connsiteY47" fmla="*/ 558393 h 1654466"/>
                  <a:gd name="connsiteX48" fmla="*/ 235646 w 1188241"/>
                  <a:gd name="connsiteY48" fmla="*/ 516246 h 1654466"/>
                  <a:gd name="connsiteX49" fmla="*/ 235647 w 1188241"/>
                  <a:gd name="connsiteY49" fmla="*/ 267613 h 1654466"/>
                  <a:gd name="connsiteX50" fmla="*/ 31258 w 1188241"/>
                  <a:gd name="connsiteY50" fmla="*/ 158015 h 1654466"/>
                  <a:gd name="connsiteX51" fmla="*/ 7044 w 1188241"/>
                  <a:gd name="connsiteY51" fmla="*/ 77807 h 1654466"/>
                  <a:gd name="connsiteX52" fmla="*/ 15868 w 1188241"/>
                  <a:gd name="connsiteY52" fmla="*/ 61351 h 1654466"/>
                  <a:gd name="connsiteX53" fmla="*/ 50957 w 1188241"/>
                  <a:gd name="connsiteY53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76340 w 1188241"/>
                  <a:gd name="connsiteY33" fmla="*/ 985479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94741 w 1188241"/>
                  <a:gd name="connsiteY33" fmla="*/ 1018675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14034 w 1188241"/>
                  <a:gd name="connsiteY32" fmla="*/ 955534 h 1654466"/>
                  <a:gd name="connsiteX33" fmla="*/ 594741 w 1188241"/>
                  <a:gd name="connsiteY33" fmla="*/ 1018675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3006 w 1188241"/>
                  <a:gd name="connsiteY32" fmla="*/ 964369 h 1654466"/>
                  <a:gd name="connsiteX33" fmla="*/ 594741 w 1188241"/>
                  <a:gd name="connsiteY33" fmla="*/ 1018675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3006 w 1188241"/>
                  <a:gd name="connsiteY32" fmla="*/ 964369 h 1654466"/>
                  <a:gd name="connsiteX33" fmla="*/ 594741 w 1188241"/>
                  <a:gd name="connsiteY33" fmla="*/ 1018675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3006 w 1188241"/>
                  <a:gd name="connsiteY32" fmla="*/ 964369 h 1654466"/>
                  <a:gd name="connsiteX33" fmla="*/ 597184 w 1188241"/>
                  <a:gd name="connsiteY33" fmla="*/ 1016734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4947 w 1188241"/>
                  <a:gd name="connsiteY32" fmla="*/ 966812 h 1654466"/>
                  <a:gd name="connsiteX33" fmla="*/ 597184 w 1188241"/>
                  <a:gd name="connsiteY33" fmla="*/ 1016734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2504 w 1188241"/>
                  <a:gd name="connsiteY32" fmla="*/ 968752 h 1654466"/>
                  <a:gd name="connsiteX33" fmla="*/ 597184 w 1188241"/>
                  <a:gd name="connsiteY33" fmla="*/ 1016734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2504 w 1188241"/>
                  <a:gd name="connsiteY32" fmla="*/ 96875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4445 w 1188241"/>
                  <a:gd name="connsiteY32" fmla="*/ 971195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8828 w 1188241"/>
                  <a:gd name="connsiteY32" fmla="*/ 971698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38828 w 1188241"/>
                  <a:gd name="connsiteY32" fmla="*/ 971698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50974 w 1188241"/>
                  <a:gd name="connsiteY32" fmla="*/ 98197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55465 w 1188241"/>
                  <a:gd name="connsiteY32" fmla="*/ 97840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69338 w 1188241"/>
                  <a:gd name="connsiteY32" fmla="*/ 98203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65770 w 1188241"/>
                  <a:gd name="connsiteY32" fmla="*/ 97754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665770 w 1188241"/>
                  <a:gd name="connsiteY32" fmla="*/ 97754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700253 w 1188241"/>
                  <a:gd name="connsiteY32" fmla="*/ 97945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702037 w 1188241"/>
                  <a:gd name="connsiteY32" fmla="*/ 981698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714126 w 1188241"/>
                  <a:gd name="connsiteY32" fmla="*/ 983084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714126 w 1188241"/>
                  <a:gd name="connsiteY32" fmla="*/ 983084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8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597686 w 1188241"/>
                  <a:gd name="connsiteY32" fmla="*/ 1012351 h 1654466"/>
                  <a:gd name="connsiteX33" fmla="*/ 764198 w 1188241"/>
                  <a:gd name="connsiteY33" fmla="*/ 1221953 h 1654466"/>
                  <a:gd name="connsiteX34" fmla="*/ 782266 w 1188241"/>
                  <a:gd name="connsiteY34" fmla="*/ 1247386 h 1654466"/>
                  <a:gd name="connsiteX35" fmla="*/ 784984 w 1188241"/>
                  <a:gd name="connsiteY35" fmla="*/ 1270754 h 1654466"/>
                  <a:gd name="connsiteX36" fmla="*/ 784929 w 1188241"/>
                  <a:gd name="connsiteY36" fmla="*/ 1271414 h 1654466"/>
                  <a:gd name="connsiteX37" fmla="*/ 785322 w 1188241"/>
                  <a:gd name="connsiteY37" fmla="*/ 1276439 h 1654466"/>
                  <a:gd name="connsiteX38" fmla="*/ 757448 w 1188241"/>
                  <a:gd name="connsiteY38" fmla="*/ 1600155 h 1654466"/>
                  <a:gd name="connsiteX39" fmla="*/ 693474 w 1188241"/>
                  <a:gd name="connsiteY39" fmla="*/ 1654257 h 1654466"/>
                  <a:gd name="connsiteX40" fmla="*/ 674867 w 1188241"/>
                  <a:gd name="connsiteY40" fmla="*/ 1652702 h 1654466"/>
                  <a:gd name="connsiteX41" fmla="*/ 620764 w 1188241"/>
                  <a:gd name="connsiteY41" fmla="*/ 1588728 h 1654466"/>
                  <a:gd name="connsiteX42" fmla="*/ 645484 w 1188241"/>
                  <a:gd name="connsiteY42" fmla="*/ 1293023 h 1654466"/>
                  <a:gd name="connsiteX43" fmla="*/ 443464 w 1188241"/>
                  <a:gd name="connsiteY43" fmla="*/ 1038722 h 1654466"/>
                  <a:gd name="connsiteX44" fmla="*/ 166966 w 1188241"/>
                  <a:gd name="connsiteY44" fmla="*/ 694790 h 1654466"/>
                  <a:gd name="connsiteX45" fmla="*/ 182593 w 1188241"/>
                  <a:gd name="connsiteY45" fmla="*/ 558393 h 1654466"/>
                  <a:gd name="connsiteX46" fmla="*/ 235646 w 1188241"/>
                  <a:gd name="connsiteY46" fmla="*/ 516246 h 1654466"/>
                  <a:gd name="connsiteX47" fmla="*/ 235647 w 1188241"/>
                  <a:gd name="connsiteY47" fmla="*/ 267613 h 1654466"/>
                  <a:gd name="connsiteX48" fmla="*/ 31258 w 1188241"/>
                  <a:gd name="connsiteY48" fmla="*/ 158015 h 1654466"/>
                  <a:gd name="connsiteX49" fmla="*/ 7044 w 1188241"/>
                  <a:gd name="connsiteY49" fmla="*/ 77807 h 1654466"/>
                  <a:gd name="connsiteX50" fmla="*/ 15868 w 1188241"/>
                  <a:gd name="connsiteY50" fmla="*/ 61351 h 1654466"/>
                  <a:gd name="connsiteX51" fmla="*/ 50957 w 1188241"/>
                  <a:gd name="connsiteY51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659096 w 1188241"/>
                  <a:gd name="connsiteY32" fmla="*/ 990435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649088 w 1188241"/>
                  <a:gd name="connsiteY32" fmla="*/ 977836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635282 w 1188241"/>
                  <a:gd name="connsiteY32" fmla="*/ 97339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635282 w 1188241"/>
                  <a:gd name="connsiteY32" fmla="*/ 97339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8458 w 1188241"/>
                  <a:gd name="connsiteY31" fmla="*/ 997259 h 1654466"/>
                  <a:gd name="connsiteX32" fmla="*/ 635282 w 1188241"/>
                  <a:gd name="connsiteY32" fmla="*/ 97339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5308 w 1188241"/>
                  <a:gd name="connsiteY31" fmla="*/ 999761 h 1654466"/>
                  <a:gd name="connsiteX32" fmla="*/ 635282 w 1188241"/>
                  <a:gd name="connsiteY32" fmla="*/ 973392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5308 w 1188241"/>
                  <a:gd name="connsiteY31" fmla="*/ 999761 h 1654466"/>
                  <a:gd name="connsiteX32" fmla="*/ 635282 w 1188241"/>
                  <a:gd name="connsiteY32" fmla="*/ 97339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5308 w 1188241"/>
                  <a:gd name="connsiteY31" fmla="*/ 999761 h 1654466"/>
                  <a:gd name="connsiteX32" fmla="*/ 635282 w 1188241"/>
                  <a:gd name="connsiteY32" fmla="*/ 97339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5308 w 1188241"/>
                  <a:gd name="connsiteY31" fmla="*/ 999761 h 1654466"/>
                  <a:gd name="connsiteX32" fmla="*/ 635282 w 1188241"/>
                  <a:gd name="connsiteY32" fmla="*/ 97339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  <a:gd name="connsiteX0" fmla="*/ 50957 w 1188241"/>
                  <a:gd name="connsiteY0" fmla="*/ 32632 h 1654466"/>
                  <a:gd name="connsiteX1" fmla="*/ 96076 w 1188241"/>
                  <a:gd name="connsiteY1" fmla="*/ 37137 h 1654466"/>
                  <a:gd name="connsiteX2" fmla="*/ 340092 w 1188241"/>
                  <a:gd name="connsiteY2" fmla="*/ 167984 h 1654466"/>
                  <a:gd name="connsiteX3" fmla="*/ 358214 w 1188241"/>
                  <a:gd name="connsiteY3" fmla="*/ 182985 h 1654466"/>
                  <a:gd name="connsiteX4" fmla="*/ 362758 w 1188241"/>
                  <a:gd name="connsiteY4" fmla="*/ 191598 h 1654466"/>
                  <a:gd name="connsiteX5" fmla="*/ 368151 w 1188241"/>
                  <a:gd name="connsiteY5" fmla="*/ 199598 h 1654466"/>
                  <a:gd name="connsiteX6" fmla="*/ 372807 w 1188241"/>
                  <a:gd name="connsiteY6" fmla="*/ 222658 h 1654466"/>
                  <a:gd name="connsiteX7" fmla="*/ 372807 w 1188241"/>
                  <a:gd name="connsiteY7" fmla="*/ 466592 h 1654466"/>
                  <a:gd name="connsiteX8" fmla="*/ 378775 w 1188241"/>
                  <a:gd name="connsiteY8" fmla="*/ 468479 h 1654466"/>
                  <a:gd name="connsiteX9" fmla="*/ 378775 w 1188241"/>
                  <a:gd name="connsiteY9" fmla="*/ 217917 h 1654466"/>
                  <a:gd name="connsiteX10" fmla="*/ 374119 w 1188241"/>
                  <a:gd name="connsiteY10" fmla="*/ 194856 h 1654466"/>
                  <a:gd name="connsiteX11" fmla="*/ 368726 w 1188241"/>
                  <a:gd name="connsiteY11" fmla="*/ 186857 h 1654466"/>
                  <a:gd name="connsiteX12" fmla="*/ 364182 w 1188241"/>
                  <a:gd name="connsiteY12" fmla="*/ 178243 h 1654466"/>
                  <a:gd name="connsiteX13" fmla="*/ 346060 w 1188241"/>
                  <a:gd name="connsiteY13" fmla="*/ 163243 h 1654466"/>
                  <a:gd name="connsiteX14" fmla="*/ 102044 w 1188241"/>
                  <a:gd name="connsiteY14" fmla="*/ 32396 h 1654466"/>
                  <a:gd name="connsiteX15" fmla="*/ 83208 w 1188241"/>
                  <a:gd name="connsiteY15" fmla="*/ 26713 h 1654466"/>
                  <a:gd name="connsiteX16" fmla="*/ 112744 w 1188241"/>
                  <a:gd name="connsiteY16" fmla="*/ 2539 h 1654466"/>
                  <a:gd name="connsiteX17" fmla="*/ 157863 w 1188241"/>
                  <a:gd name="connsiteY17" fmla="*/ 7044 h 1654466"/>
                  <a:gd name="connsiteX18" fmla="*/ 369296 w 1188241"/>
                  <a:gd name="connsiteY18" fmla="*/ 120419 h 1654466"/>
                  <a:gd name="connsiteX19" fmla="*/ 379421 w 1188241"/>
                  <a:gd name="connsiteY19" fmla="*/ 128799 h 1654466"/>
                  <a:gd name="connsiteX20" fmla="*/ 399009 w 1188241"/>
                  <a:gd name="connsiteY20" fmla="*/ 132754 h 1654466"/>
                  <a:gd name="connsiteX21" fmla="*/ 435192 w 1188241"/>
                  <a:gd name="connsiteY21" fmla="*/ 187342 h 1654466"/>
                  <a:gd name="connsiteX22" fmla="*/ 435192 w 1188241"/>
                  <a:gd name="connsiteY22" fmla="*/ 499979 h 1654466"/>
                  <a:gd name="connsiteX23" fmla="*/ 430034 w 1188241"/>
                  <a:gd name="connsiteY23" fmla="*/ 512431 h 1654466"/>
                  <a:gd name="connsiteX24" fmla="*/ 656651 w 1188241"/>
                  <a:gd name="connsiteY24" fmla="*/ 797695 h 1654466"/>
                  <a:gd name="connsiteX25" fmla="*/ 671786 w 1188241"/>
                  <a:gd name="connsiteY25" fmla="*/ 827334 h 1654466"/>
                  <a:gd name="connsiteX26" fmla="*/ 879344 w 1188241"/>
                  <a:gd name="connsiteY26" fmla="*/ 869698 h 1654466"/>
                  <a:gd name="connsiteX27" fmla="*/ 916920 w 1188241"/>
                  <a:gd name="connsiteY27" fmla="*/ 895078 h 1654466"/>
                  <a:gd name="connsiteX28" fmla="*/ 1173357 w 1188241"/>
                  <a:gd name="connsiteY28" fmla="*/ 1223494 h 1654466"/>
                  <a:gd name="connsiteX29" fmla="*/ 1162316 w 1188241"/>
                  <a:gd name="connsiteY29" fmla="*/ 1319851 h 1654466"/>
                  <a:gd name="connsiteX30" fmla="*/ 1065961 w 1188241"/>
                  <a:gd name="connsiteY30" fmla="*/ 1308812 h 1654466"/>
                  <a:gd name="connsiteX31" fmla="*/ 815308 w 1188241"/>
                  <a:gd name="connsiteY31" fmla="*/ 999761 h 1654466"/>
                  <a:gd name="connsiteX32" fmla="*/ 635282 w 1188241"/>
                  <a:gd name="connsiteY32" fmla="*/ 973393 h 1654466"/>
                  <a:gd name="connsiteX33" fmla="*/ 597686 w 1188241"/>
                  <a:gd name="connsiteY33" fmla="*/ 1012351 h 1654466"/>
                  <a:gd name="connsiteX34" fmla="*/ 764198 w 1188241"/>
                  <a:gd name="connsiteY34" fmla="*/ 1221953 h 1654466"/>
                  <a:gd name="connsiteX35" fmla="*/ 782266 w 1188241"/>
                  <a:gd name="connsiteY35" fmla="*/ 1247386 h 1654466"/>
                  <a:gd name="connsiteX36" fmla="*/ 784984 w 1188241"/>
                  <a:gd name="connsiteY36" fmla="*/ 1270754 h 1654466"/>
                  <a:gd name="connsiteX37" fmla="*/ 784929 w 1188241"/>
                  <a:gd name="connsiteY37" fmla="*/ 1271414 h 1654466"/>
                  <a:gd name="connsiteX38" fmla="*/ 785322 w 1188241"/>
                  <a:gd name="connsiteY38" fmla="*/ 1276439 h 1654466"/>
                  <a:gd name="connsiteX39" fmla="*/ 757448 w 1188241"/>
                  <a:gd name="connsiteY39" fmla="*/ 1600155 h 1654466"/>
                  <a:gd name="connsiteX40" fmla="*/ 693474 w 1188241"/>
                  <a:gd name="connsiteY40" fmla="*/ 1654257 h 1654466"/>
                  <a:gd name="connsiteX41" fmla="*/ 674867 w 1188241"/>
                  <a:gd name="connsiteY41" fmla="*/ 1652702 h 1654466"/>
                  <a:gd name="connsiteX42" fmla="*/ 620764 w 1188241"/>
                  <a:gd name="connsiteY42" fmla="*/ 1588728 h 1654466"/>
                  <a:gd name="connsiteX43" fmla="*/ 645484 w 1188241"/>
                  <a:gd name="connsiteY43" fmla="*/ 1293023 h 1654466"/>
                  <a:gd name="connsiteX44" fmla="*/ 443464 w 1188241"/>
                  <a:gd name="connsiteY44" fmla="*/ 1038722 h 1654466"/>
                  <a:gd name="connsiteX45" fmla="*/ 166966 w 1188241"/>
                  <a:gd name="connsiteY45" fmla="*/ 694790 h 1654466"/>
                  <a:gd name="connsiteX46" fmla="*/ 182593 w 1188241"/>
                  <a:gd name="connsiteY46" fmla="*/ 558393 h 1654466"/>
                  <a:gd name="connsiteX47" fmla="*/ 235646 w 1188241"/>
                  <a:gd name="connsiteY47" fmla="*/ 516246 h 1654466"/>
                  <a:gd name="connsiteX48" fmla="*/ 235647 w 1188241"/>
                  <a:gd name="connsiteY48" fmla="*/ 267613 h 1654466"/>
                  <a:gd name="connsiteX49" fmla="*/ 31258 w 1188241"/>
                  <a:gd name="connsiteY49" fmla="*/ 158015 h 1654466"/>
                  <a:gd name="connsiteX50" fmla="*/ 7044 w 1188241"/>
                  <a:gd name="connsiteY50" fmla="*/ 77807 h 1654466"/>
                  <a:gd name="connsiteX51" fmla="*/ 15868 w 1188241"/>
                  <a:gd name="connsiteY51" fmla="*/ 61351 h 1654466"/>
                  <a:gd name="connsiteX52" fmla="*/ 50957 w 1188241"/>
                  <a:gd name="connsiteY52" fmla="*/ 32632 h 1654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188241" h="1654466">
                    <a:moveTo>
                      <a:pt x="50957" y="32632"/>
                    </a:moveTo>
                    <a:cubicBezTo>
                      <a:pt x="65471" y="28250"/>
                      <a:pt x="81658" y="29406"/>
                      <a:pt x="96076" y="37137"/>
                    </a:cubicBezTo>
                    <a:lnTo>
                      <a:pt x="340092" y="167984"/>
                    </a:lnTo>
                    <a:cubicBezTo>
                      <a:pt x="347301" y="171850"/>
                      <a:pt x="353385" y="176993"/>
                      <a:pt x="358214" y="182985"/>
                    </a:cubicBezTo>
                    <a:lnTo>
                      <a:pt x="362758" y="191598"/>
                    </a:lnTo>
                    <a:lnTo>
                      <a:pt x="368151" y="199598"/>
                    </a:lnTo>
                    <a:cubicBezTo>
                      <a:pt x="371150" y="206685"/>
                      <a:pt x="372807" y="214478"/>
                      <a:pt x="372807" y="222658"/>
                    </a:cubicBezTo>
                    <a:lnTo>
                      <a:pt x="372807" y="466592"/>
                    </a:lnTo>
                    <a:lnTo>
                      <a:pt x="378775" y="468479"/>
                    </a:lnTo>
                    <a:lnTo>
                      <a:pt x="378775" y="217917"/>
                    </a:lnTo>
                    <a:cubicBezTo>
                      <a:pt x="378774" y="209737"/>
                      <a:pt x="377118" y="201944"/>
                      <a:pt x="374119" y="194856"/>
                    </a:cubicBezTo>
                    <a:lnTo>
                      <a:pt x="368726" y="186857"/>
                    </a:lnTo>
                    <a:lnTo>
                      <a:pt x="364182" y="178243"/>
                    </a:lnTo>
                    <a:cubicBezTo>
                      <a:pt x="359353" y="172252"/>
                      <a:pt x="353268" y="167108"/>
                      <a:pt x="346060" y="163243"/>
                    </a:cubicBezTo>
                    <a:lnTo>
                      <a:pt x="102044" y="32396"/>
                    </a:lnTo>
                    <a:lnTo>
                      <a:pt x="83208" y="26713"/>
                    </a:lnTo>
                    <a:lnTo>
                      <a:pt x="112744" y="2539"/>
                    </a:lnTo>
                    <a:cubicBezTo>
                      <a:pt x="127259" y="-1843"/>
                      <a:pt x="143445" y="-688"/>
                      <a:pt x="157863" y="7044"/>
                    </a:cubicBezTo>
                    <a:lnTo>
                      <a:pt x="369296" y="120419"/>
                    </a:lnTo>
                    <a:lnTo>
                      <a:pt x="379421" y="128799"/>
                    </a:lnTo>
                    <a:lnTo>
                      <a:pt x="399009" y="132754"/>
                    </a:lnTo>
                    <a:cubicBezTo>
                      <a:pt x="420272" y="141747"/>
                      <a:pt x="435192" y="162802"/>
                      <a:pt x="435192" y="187342"/>
                    </a:cubicBezTo>
                    <a:lnTo>
                      <a:pt x="435192" y="499979"/>
                    </a:lnTo>
                    <a:lnTo>
                      <a:pt x="430034" y="512431"/>
                    </a:lnTo>
                    <a:lnTo>
                      <a:pt x="656651" y="797695"/>
                    </a:lnTo>
                    <a:lnTo>
                      <a:pt x="671786" y="827334"/>
                    </a:lnTo>
                    <a:lnTo>
                      <a:pt x="879344" y="869698"/>
                    </a:lnTo>
                    <a:cubicBezTo>
                      <a:pt x="895373" y="872968"/>
                      <a:pt x="908560" y="882428"/>
                      <a:pt x="916920" y="895078"/>
                    </a:cubicBezTo>
                    <a:lnTo>
                      <a:pt x="1173357" y="1223494"/>
                    </a:lnTo>
                    <a:cubicBezTo>
                      <a:pt x="1196916" y="1253151"/>
                      <a:pt x="1191974" y="1296292"/>
                      <a:pt x="1162316" y="1319851"/>
                    </a:cubicBezTo>
                    <a:cubicBezTo>
                      <a:pt x="1132659" y="1343411"/>
                      <a:pt x="1089519" y="1338468"/>
                      <a:pt x="1065961" y="1308812"/>
                    </a:cubicBezTo>
                    <a:lnTo>
                      <a:pt x="815308" y="999761"/>
                    </a:lnTo>
                    <a:cubicBezTo>
                      <a:pt x="726009" y="984318"/>
                      <a:pt x="666424" y="970230"/>
                      <a:pt x="635282" y="973393"/>
                    </a:cubicBezTo>
                    <a:cubicBezTo>
                      <a:pt x="598487" y="975908"/>
                      <a:pt x="580169" y="973765"/>
                      <a:pt x="597686" y="1012351"/>
                    </a:cubicBezTo>
                    <a:lnTo>
                      <a:pt x="764198" y="1221953"/>
                    </a:lnTo>
                    <a:lnTo>
                      <a:pt x="782266" y="1247386"/>
                    </a:lnTo>
                    <a:cubicBezTo>
                      <a:pt x="785730" y="1255520"/>
                      <a:pt x="784540" y="1266749"/>
                      <a:pt x="784984" y="1270754"/>
                    </a:cubicBezTo>
                    <a:cubicBezTo>
                      <a:pt x="784966" y="1270974"/>
                      <a:pt x="784947" y="1271194"/>
                      <a:pt x="784929" y="1271414"/>
                    </a:cubicBezTo>
                    <a:lnTo>
                      <a:pt x="785322" y="1276439"/>
                    </a:lnTo>
                    <a:lnTo>
                      <a:pt x="757448" y="1600155"/>
                    </a:lnTo>
                    <a:cubicBezTo>
                      <a:pt x="754721" y="1632762"/>
                      <a:pt x="726080" y="1656983"/>
                      <a:pt x="693474" y="1654257"/>
                    </a:cubicBezTo>
                    <a:lnTo>
                      <a:pt x="674867" y="1652702"/>
                    </a:lnTo>
                    <a:cubicBezTo>
                      <a:pt x="642260" y="1649976"/>
                      <a:pt x="618038" y="1621335"/>
                      <a:pt x="620764" y="1588728"/>
                    </a:cubicBezTo>
                    <a:lnTo>
                      <a:pt x="645484" y="1293023"/>
                    </a:lnTo>
                    <a:lnTo>
                      <a:pt x="443464" y="1038722"/>
                    </a:lnTo>
                    <a:lnTo>
                      <a:pt x="166966" y="694790"/>
                    </a:lnTo>
                    <a:cubicBezTo>
                      <a:pt x="133617" y="652810"/>
                      <a:pt x="140613" y="591742"/>
                      <a:pt x="182593" y="558393"/>
                    </a:cubicBezTo>
                    <a:lnTo>
                      <a:pt x="235646" y="516246"/>
                    </a:lnTo>
                    <a:cubicBezTo>
                      <a:pt x="235646" y="433368"/>
                      <a:pt x="235647" y="350491"/>
                      <a:pt x="235647" y="267613"/>
                    </a:cubicBezTo>
                    <a:lnTo>
                      <a:pt x="31258" y="158015"/>
                    </a:lnTo>
                    <a:cubicBezTo>
                      <a:pt x="2422" y="142553"/>
                      <a:pt x="-8419" y="106643"/>
                      <a:pt x="7044" y="77807"/>
                    </a:cubicBezTo>
                    <a:lnTo>
                      <a:pt x="15868" y="61351"/>
                    </a:lnTo>
                    <a:cubicBezTo>
                      <a:pt x="23599" y="46933"/>
                      <a:pt x="36442" y="37014"/>
                      <a:pt x="50957" y="32632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 rot="16200000">
              <a:off x="4526068" y="1863588"/>
              <a:ext cx="100667" cy="91440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763530" y="1415144"/>
              <a:ext cx="2937527" cy="3074090"/>
              <a:chOff x="2118698" y="2181179"/>
              <a:chExt cx="2555337" cy="2674133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2492295" y="3783874"/>
                <a:ext cx="963656" cy="1071438"/>
                <a:chOff x="2492295" y="3758116"/>
                <a:chExt cx="963656" cy="1071438"/>
              </a:xfrm>
            </p:grpSpPr>
            <p:sp>
              <p:nvSpPr>
                <p:cNvPr id="73" name="Freeform 11"/>
                <p:cNvSpPr>
                  <a:spLocks/>
                </p:cNvSpPr>
                <p:nvPr/>
              </p:nvSpPr>
              <p:spPr bwMode="auto">
                <a:xfrm rot="20512043">
                  <a:off x="2492295" y="3758116"/>
                  <a:ext cx="963656" cy="1071438"/>
                </a:xfrm>
                <a:custGeom>
                  <a:avLst/>
                  <a:gdLst>
                    <a:gd name="T0" fmla="*/ 7386 w 7386"/>
                    <a:gd name="T1" fmla="*/ 0 h 8528"/>
                    <a:gd name="T2" fmla="*/ 0 w 7386"/>
                    <a:gd name="T3" fmla="*/ 4264 h 8528"/>
                    <a:gd name="T4" fmla="*/ 7386 w 7386"/>
                    <a:gd name="T5" fmla="*/ 8528 h 8528"/>
                    <a:gd name="T6" fmla="*/ 7386 w 7386"/>
                    <a:gd name="T7" fmla="*/ 0 h 8528"/>
                    <a:gd name="connsiteX0" fmla="*/ 10000 w 10000"/>
                    <a:gd name="connsiteY0" fmla="*/ 0 h 8398"/>
                    <a:gd name="connsiteX1" fmla="*/ 0 w 10000"/>
                    <a:gd name="connsiteY1" fmla="*/ 5000 h 8398"/>
                    <a:gd name="connsiteX2" fmla="*/ 8137 w 10000"/>
                    <a:gd name="connsiteY2" fmla="*/ 8398 h 8398"/>
                    <a:gd name="connsiteX3" fmla="*/ 10000 w 10000"/>
                    <a:gd name="connsiteY3" fmla="*/ 0 h 8398"/>
                    <a:gd name="connsiteX0" fmla="*/ 8693 w 8693"/>
                    <a:gd name="connsiteY0" fmla="*/ 0 h 10000"/>
                    <a:gd name="connsiteX1" fmla="*/ 0 w 8693"/>
                    <a:gd name="connsiteY1" fmla="*/ 5333 h 10000"/>
                    <a:gd name="connsiteX2" fmla="*/ 6830 w 8693"/>
                    <a:gd name="connsiteY2" fmla="*/ 10000 h 10000"/>
                    <a:gd name="connsiteX3" fmla="*/ 8693 w 8693"/>
                    <a:gd name="connsiteY3" fmla="*/ 0 h 10000"/>
                    <a:gd name="connsiteX0" fmla="*/ 10000 w 10000"/>
                    <a:gd name="connsiteY0" fmla="*/ 0 h 10000"/>
                    <a:gd name="connsiteX1" fmla="*/ 0 w 10000"/>
                    <a:gd name="connsiteY1" fmla="*/ 5333 h 10000"/>
                    <a:gd name="connsiteX2" fmla="*/ 7857 w 10000"/>
                    <a:gd name="connsiteY2" fmla="*/ 10000 h 10000"/>
                    <a:gd name="connsiteX3" fmla="*/ 10000 w 10000"/>
                    <a:gd name="connsiteY3" fmla="*/ 0 h 10000"/>
                    <a:gd name="connsiteX0" fmla="*/ 10000 w 10000"/>
                    <a:gd name="connsiteY0" fmla="*/ 0 h 10000"/>
                    <a:gd name="connsiteX1" fmla="*/ 0 w 10000"/>
                    <a:gd name="connsiteY1" fmla="*/ 5333 h 10000"/>
                    <a:gd name="connsiteX2" fmla="*/ 7857 w 10000"/>
                    <a:gd name="connsiteY2" fmla="*/ 10000 h 10000"/>
                    <a:gd name="connsiteX3" fmla="*/ 10000 w 10000"/>
                    <a:gd name="connsiteY3" fmla="*/ 0 h 10000"/>
                    <a:gd name="connsiteX0" fmla="*/ 10000 w 10000"/>
                    <a:gd name="connsiteY0" fmla="*/ 0 h 10000"/>
                    <a:gd name="connsiteX1" fmla="*/ 0 w 10000"/>
                    <a:gd name="connsiteY1" fmla="*/ 5333 h 10000"/>
                    <a:gd name="connsiteX2" fmla="*/ 7857 w 10000"/>
                    <a:gd name="connsiteY2" fmla="*/ 10000 h 10000"/>
                    <a:gd name="connsiteX3" fmla="*/ 10000 w 10000"/>
                    <a:gd name="connsiteY3" fmla="*/ 0 h 10000"/>
                    <a:gd name="connsiteX0" fmla="*/ 10000 w 10000"/>
                    <a:gd name="connsiteY0" fmla="*/ 0 h 10000"/>
                    <a:gd name="connsiteX1" fmla="*/ 0 w 10000"/>
                    <a:gd name="connsiteY1" fmla="*/ 5333 h 10000"/>
                    <a:gd name="connsiteX2" fmla="*/ 7857 w 10000"/>
                    <a:gd name="connsiteY2" fmla="*/ 10000 h 10000"/>
                    <a:gd name="connsiteX3" fmla="*/ 10000 w 10000"/>
                    <a:gd name="connsiteY3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10000" y="0"/>
                      </a:moveTo>
                      <a:lnTo>
                        <a:pt x="0" y="5333"/>
                      </a:lnTo>
                      <a:cubicBezTo>
                        <a:pt x="1969" y="8176"/>
                        <a:pt x="5499" y="9682"/>
                        <a:pt x="7857" y="10000"/>
                      </a:cubicBezTo>
                      <a:lnTo>
                        <a:pt x="10000" y="0"/>
                      </a:lnTo>
                      <a:close/>
                    </a:path>
                  </a:pathLst>
                </a:custGeom>
                <a:solidFill>
                  <a:srgbClr val="ED5D43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2734950" y="4146130"/>
                  <a:ext cx="606861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15%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2118698" y="2632591"/>
                <a:ext cx="933527" cy="1093228"/>
                <a:chOff x="2118698" y="2606833"/>
                <a:chExt cx="933527" cy="1093228"/>
              </a:xfrm>
            </p:grpSpPr>
            <p:sp>
              <p:nvSpPr>
                <p:cNvPr id="75" name="Freeform 15"/>
                <p:cNvSpPr>
                  <a:spLocks/>
                </p:cNvSpPr>
                <p:nvPr/>
              </p:nvSpPr>
              <p:spPr bwMode="auto">
                <a:xfrm rot="20512043">
                  <a:off x="2118698" y="2606833"/>
                  <a:ext cx="933527" cy="1093228"/>
                </a:xfrm>
                <a:custGeom>
                  <a:avLst/>
                  <a:gdLst>
                    <a:gd name="T0" fmla="*/ 7386 w 7386"/>
                    <a:gd name="T1" fmla="*/ 8528 h 8528"/>
                    <a:gd name="T2" fmla="*/ 7385 w 7386"/>
                    <a:gd name="T3" fmla="*/ 0 h 8528"/>
                    <a:gd name="T4" fmla="*/ 0 w 7386"/>
                    <a:gd name="T5" fmla="*/ 4264 h 8528"/>
                    <a:gd name="T6" fmla="*/ 7386 w 7386"/>
                    <a:gd name="T7" fmla="*/ 8528 h 8528"/>
                    <a:gd name="connsiteX0" fmla="*/ 10000 w 10000"/>
                    <a:gd name="connsiteY0" fmla="*/ 9066 h 9066"/>
                    <a:gd name="connsiteX1" fmla="*/ 8982 w 10000"/>
                    <a:gd name="connsiteY1" fmla="*/ 0 h 9066"/>
                    <a:gd name="connsiteX2" fmla="*/ 0 w 10000"/>
                    <a:gd name="connsiteY2" fmla="*/ 4066 h 9066"/>
                    <a:gd name="connsiteX3" fmla="*/ 10000 w 10000"/>
                    <a:gd name="connsiteY3" fmla="*/ 9066 h 9066"/>
                    <a:gd name="connsiteX0" fmla="*/ 9350 w 9350"/>
                    <a:gd name="connsiteY0" fmla="*/ 9384 h 9384"/>
                    <a:gd name="connsiteX1" fmla="*/ 8982 w 9350"/>
                    <a:gd name="connsiteY1" fmla="*/ 0 h 9384"/>
                    <a:gd name="connsiteX2" fmla="*/ 0 w 9350"/>
                    <a:gd name="connsiteY2" fmla="*/ 4485 h 9384"/>
                    <a:gd name="connsiteX3" fmla="*/ 9350 w 9350"/>
                    <a:gd name="connsiteY3" fmla="*/ 9384 h 9384"/>
                    <a:gd name="connsiteX0" fmla="*/ 8906 w 8906"/>
                    <a:gd name="connsiteY0" fmla="*/ 10000 h 10000"/>
                    <a:gd name="connsiteX1" fmla="*/ 8512 w 8906"/>
                    <a:gd name="connsiteY1" fmla="*/ 0 h 10000"/>
                    <a:gd name="connsiteX2" fmla="*/ 0 w 8906"/>
                    <a:gd name="connsiteY2" fmla="*/ 4761 h 10000"/>
                    <a:gd name="connsiteX3" fmla="*/ 8906 w 8906"/>
                    <a:gd name="connsiteY3" fmla="*/ 10000 h 10000"/>
                    <a:gd name="connsiteX0" fmla="*/ 10000 w 10000"/>
                    <a:gd name="connsiteY0" fmla="*/ 10000 h 10000"/>
                    <a:gd name="connsiteX1" fmla="*/ 9558 w 10000"/>
                    <a:gd name="connsiteY1" fmla="*/ 0 h 10000"/>
                    <a:gd name="connsiteX2" fmla="*/ 0 w 10000"/>
                    <a:gd name="connsiteY2" fmla="*/ 4761 h 10000"/>
                    <a:gd name="connsiteX3" fmla="*/ 10000 w 10000"/>
                    <a:gd name="connsiteY3" fmla="*/ 10000 h 10000"/>
                    <a:gd name="connsiteX0" fmla="*/ 10000 w 10000"/>
                    <a:gd name="connsiteY0" fmla="*/ 10000 h 10000"/>
                    <a:gd name="connsiteX1" fmla="*/ 9558 w 10000"/>
                    <a:gd name="connsiteY1" fmla="*/ 0 h 10000"/>
                    <a:gd name="connsiteX2" fmla="*/ 0 w 10000"/>
                    <a:gd name="connsiteY2" fmla="*/ 4761 h 10000"/>
                    <a:gd name="connsiteX3" fmla="*/ 10000 w 10000"/>
                    <a:gd name="connsiteY3" fmla="*/ 10000 h 10000"/>
                    <a:gd name="connsiteX0" fmla="*/ 10113 w 10113"/>
                    <a:gd name="connsiteY0" fmla="*/ 10072 h 10072"/>
                    <a:gd name="connsiteX1" fmla="*/ 9558 w 10113"/>
                    <a:gd name="connsiteY1" fmla="*/ 0 h 10072"/>
                    <a:gd name="connsiteX2" fmla="*/ 0 w 10113"/>
                    <a:gd name="connsiteY2" fmla="*/ 4761 h 10072"/>
                    <a:gd name="connsiteX3" fmla="*/ 10113 w 10113"/>
                    <a:gd name="connsiteY3" fmla="*/ 10072 h 10072"/>
                    <a:gd name="connsiteX0" fmla="*/ 10113 w 10113"/>
                    <a:gd name="connsiteY0" fmla="*/ 10072 h 10072"/>
                    <a:gd name="connsiteX1" fmla="*/ 9558 w 10113"/>
                    <a:gd name="connsiteY1" fmla="*/ 0 h 10072"/>
                    <a:gd name="connsiteX2" fmla="*/ 0 w 10113"/>
                    <a:gd name="connsiteY2" fmla="*/ 4761 h 10072"/>
                    <a:gd name="connsiteX3" fmla="*/ 10113 w 10113"/>
                    <a:gd name="connsiteY3" fmla="*/ 10072 h 10072"/>
                    <a:gd name="connsiteX0" fmla="*/ 10113 w 10113"/>
                    <a:gd name="connsiteY0" fmla="*/ 10072 h 10072"/>
                    <a:gd name="connsiteX1" fmla="*/ 9558 w 10113"/>
                    <a:gd name="connsiteY1" fmla="*/ 0 h 10072"/>
                    <a:gd name="connsiteX2" fmla="*/ 0 w 10113"/>
                    <a:gd name="connsiteY2" fmla="*/ 4761 h 10072"/>
                    <a:gd name="connsiteX3" fmla="*/ 10113 w 10113"/>
                    <a:gd name="connsiteY3" fmla="*/ 10072 h 10072"/>
                    <a:gd name="connsiteX0" fmla="*/ 10113 w 10113"/>
                    <a:gd name="connsiteY0" fmla="*/ 10072 h 10072"/>
                    <a:gd name="connsiteX1" fmla="*/ 9558 w 10113"/>
                    <a:gd name="connsiteY1" fmla="*/ 0 h 10072"/>
                    <a:gd name="connsiteX2" fmla="*/ 0 w 10113"/>
                    <a:gd name="connsiteY2" fmla="*/ 4761 h 10072"/>
                    <a:gd name="connsiteX3" fmla="*/ 10113 w 10113"/>
                    <a:gd name="connsiteY3" fmla="*/ 10072 h 10072"/>
                    <a:gd name="connsiteX0" fmla="*/ 10113 w 10113"/>
                    <a:gd name="connsiteY0" fmla="*/ 10072 h 10072"/>
                    <a:gd name="connsiteX1" fmla="*/ 9558 w 10113"/>
                    <a:gd name="connsiteY1" fmla="*/ 0 h 10072"/>
                    <a:gd name="connsiteX2" fmla="*/ 0 w 10113"/>
                    <a:gd name="connsiteY2" fmla="*/ 4761 h 10072"/>
                    <a:gd name="connsiteX3" fmla="*/ 10113 w 10113"/>
                    <a:gd name="connsiteY3" fmla="*/ 10072 h 10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13" h="10072">
                      <a:moveTo>
                        <a:pt x="10113" y="10072"/>
                      </a:moveTo>
                      <a:cubicBezTo>
                        <a:pt x="10113" y="6155"/>
                        <a:pt x="9558" y="3917"/>
                        <a:pt x="9558" y="0"/>
                      </a:cubicBezTo>
                      <a:cubicBezTo>
                        <a:pt x="6246" y="497"/>
                        <a:pt x="3352" y="1289"/>
                        <a:pt x="0" y="4761"/>
                      </a:cubicBezTo>
                      <a:lnTo>
                        <a:pt x="10113" y="10072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2348584" y="2909759"/>
                  <a:ext cx="606862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3019062" y="2181179"/>
                <a:ext cx="1003322" cy="1112884"/>
                <a:chOff x="3019062" y="2155421"/>
                <a:chExt cx="1003322" cy="1112884"/>
              </a:xfrm>
            </p:grpSpPr>
            <p:sp>
              <p:nvSpPr>
                <p:cNvPr id="70" name="Freeform 5"/>
                <p:cNvSpPr>
                  <a:spLocks/>
                </p:cNvSpPr>
                <p:nvPr/>
              </p:nvSpPr>
              <p:spPr bwMode="auto">
                <a:xfrm rot="20512043">
                  <a:off x="3019062" y="2155421"/>
                  <a:ext cx="1003322" cy="1112884"/>
                </a:xfrm>
                <a:custGeom>
                  <a:avLst/>
                  <a:gdLst>
                    <a:gd name="T0" fmla="*/ 0 w 7385"/>
                    <a:gd name="T1" fmla="*/ 8528 h 8528"/>
                    <a:gd name="T2" fmla="*/ 7385 w 7385"/>
                    <a:gd name="T3" fmla="*/ 4264 h 8528"/>
                    <a:gd name="T4" fmla="*/ 0 w 7385"/>
                    <a:gd name="T5" fmla="*/ 0 h 8528"/>
                    <a:gd name="T6" fmla="*/ 0 w 7385"/>
                    <a:gd name="T7" fmla="*/ 8528 h 8528"/>
                    <a:gd name="connsiteX0" fmla="*/ 0 w 8924"/>
                    <a:gd name="connsiteY0" fmla="*/ 10000 h 10000"/>
                    <a:gd name="connsiteX1" fmla="*/ 8924 w 8924"/>
                    <a:gd name="connsiteY1" fmla="*/ 3864 h 10000"/>
                    <a:gd name="connsiteX2" fmla="*/ 0 w 8924"/>
                    <a:gd name="connsiteY2" fmla="*/ 0 h 10000"/>
                    <a:gd name="connsiteX3" fmla="*/ 0 w 8924"/>
                    <a:gd name="connsiteY3" fmla="*/ 10000 h 10000"/>
                    <a:gd name="connsiteX0" fmla="*/ 451 w 10000"/>
                    <a:gd name="connsiteY0" fmla="*/ 8572 h 8572"/>
                    <a:gd name="connsiteX1" fmla="*/ 10000 w 10000"/>
                    <a:gd name="connsiteY1" fmla="*/ 3864 h 8572"/>
                    <a:gd name="connsiteX2" fmla="*/ 0 w 10000"/>
                    <a:gd name="connsiteY2" fmla="*/ 0 h 8572"/>
                    <a:gd name="connsiteX3" fmla="*/ 451 w 10000"/>
                    <a:gd name="connsiteY3" fmla="*/ 8572 h 8572"/>
                    <a:gd name="connsiteX0" fmla="*/ 451 w 10000"/>
                    <a:gd name="connsiteY0" fmla="*/ 10086 h 10086"/>
                    <a:gd name="connsiteX1" fmla="*/ 10000 w 10000"/>
                    <a:gd name="connsiteY1" fmla="*/ 4594 h 10086"/>
                    <a:gd name="connsiteX2" fmla="*/ 0 w 10000"/>
                    <a:gd name="connsiteY2" fmla="*/ 86 h 10086"/>
                    <a:gd name="connsiteX3" fmla="*/ 451 w 10000"/>
                    <a:gd name="connsiteY3" fmla="*/ 10086 h 10086"/>
                    <a:gd name="connsiteX0" fmla="*/ 616 w 10165"/>
                    <a:gd name="connsiteY0" fmla="*/ 10176 h 10176"/>
                    <a:gd name="connsiteX1" fmla="*/ 10165 w 10165"/>
                    <a:gd name="connsiteY1" fmla="*/ 4684 h 10176"/>
                    <a:gd name="connsiteX2" fmla="*/ 0 w 10165"/>
                    <a:gd name="connsiteY2" fmla="*/ 83 h 10176"/>
                    <a:gd name="connsiteX3" fmla="*/ 616 w 10165"/>
                    <a:gd name="connsiteY3" fmla="*/ 10176 h 10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65" h="10176">
                      <a:moveTo>
                        <a:pt x="616" y="10176"/>
                      </a:moveTo>
                      <a:cubicBezTo>
                        <a:pt x="4351" y="8231"/>
                        <a:pt x="6430" y="6628"/>
                        <a:pt x="10165" y="4684"/>
                      </a:cubicBezTo>
                      <a:cubicBezTo>
                        <a:pt x="7854" y="1075"/>
                        <a:pt x="3475" y="-379"/>
                        <a:pt x="0" y="83"/>
                      </a:cubicBezTo>
                      <a:cubicBezTo>
                        <a:pt x="150" y="3416"/>
                        <a:pt x="466" y="6843"/>
                        <a:pt x="616" y="10176"/>
                      </a:cubicBezTo>
                      <a:close/>
                    </a:path>
                  </a:pathLst>
                </a:custGeom>
                <a:solidFill>
                  <a:srgbClr val="AB52A8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3069801" y="2471876"/>
                  <a:ext cx="606862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2126947" y="3210698"/>
                <a:ext cx="1100813" cy="1170270"/>
                <a:chOff x="2126947" y="3184940"/>
                <a:chExt cx="1100813" cy="1170270"/>
              </a:xfrm>
            </p:grpSpPr>
            <p:sp>
              <p:nvSpPr>
                <p:cNvPr id="74" name="Freeform 13"/>
                <p:cNvSpPr>
                  <a:spLocks/>
                </p:cNvSpPr>
                <p:nvPr/>
              </p:nvSpPr>
              <p:spPr bwMode="auto">
                <a:xfrm rot="20512043">
                  <a:off x="2126947" y="3184940"/>
                  <a:ext cx="1100813" cy="1170270"/>
                </a:xfrm>
                <a:custGeom>
                  <a:avLst/>
                  <a:gdLst>
                    <a:gd name="T0" fmla="*/ 8909 w 8909"/>
                    <a:gd name="T1" fmla="*/ 4264 h 8528"/>
                    <a:gd name="T2" fmla="*/ 1523 w 8909"/>
                    <a:gd name="T3" fmla="*/ 0 h 8528"/>
                    <a:gd name="T4" fmla="*/ 1523 w 8909"/>
                    <a:gd name="T5" fmla="*/ 8528 h 8528"/>
                    <a:gd name="T6" fmla="*/ 8909 w 8909"/>
                    <a:gd name="T7" fmla="*/ 4264 h 8528"/>
                    <a:gd name="connsiteX0" fmla="*/ 9266 w 9266"/>
                    <a:gd name="connsiteY0" fmla="*/ 5000 h 9534"/>
                    <a:gd name="connsiteX1" fmla="*/ 976 w 9266"/>
                    <a:gd name="connsiteY1" fmla="*/ 0 h 9534"/>
                    <a:gd name="connsiteX2" fmla="*/ 1702 w 9266"/>
                    <a:gd name="connsiteY2" fmla="*/ 9534 h 9534"/>
                    <a:gd name="connsiteX3" fmla="*/ 9266 w 9266"/>
                    <a:gd name="connsiteY3" fmla="*/ 5000 h 9534"/>
                    <a:gd name="connsiteX0" fmla="*/ 9597 w 9597"/>
                    <a:gd name="connsiteY0" fmla="*/ 4865 h 9621"/>
                    <a:gd name="connsiteX1" fmla="*/ 1338 w 9597"/>
                    <a:gd name="connsiteY1" fmla="*/ 0 h 9621"/>
                    <a:gd name="connsiteX2" fmla="*/ 1434 w 9597"/>
                    <a:gd name="connsiteY2" fmla="*/ 9621 h 9621"/>
                    <a:gd name="connsiteX3" fmla="*/ 9597 w 9597"/>
                    <a:gd name="connsiteY3" fmla="*/ 4865 h 9621"/>
                    <a:gd name="connsiteX0" fmla="*/ 10095 w 10095"/>
                    <a:gd name="connsiteY0" fmla="*/ 5057 h 10000"/>
                    <a:gd name="connsiteX1" fmla="*/ 1489 w 10095"/>
                    <a:gd name="connsiteY1" fmla="*/ 0 h 10000"/>
                    <a:gd name="connsiteX2" fmla="*/ 1589 w 10095"/>
                    <a:gd name="connsiteY2" fmla="*/ 10000 h 10000"/>
                    <a:gd name="connsiteX3" fmla="*/ 10095 w 10095"/>
                    <a:gd name="connsiteY3" fmla="*/ 5057 h 10000"/>
                    <a:gd name="connsiteX0" fmla="*/ 10001 w 10001"/>
                    <a:gd name="connsiteY0" fmla="*/ 5057 h 10000"/>
                    <a:gd name="connsiteX1" fmla="*/ 1395 w 10001"/>
                    <a:gd name="connsiteY1" fmla="*/ 0 h 10000"/>
                    <a:gd name="connsiteX2" fmla="*/ 1495 w 10001"/>
                    <a:gd name="connsiteY2" fmla="*/ 10000 h 10000"/>
                    <a:gd name="connsiteX3" fmla="*/ 10001 w 10001"/>
                    <a:gd name="connsiteY3" fmla="*/ 5057 h 10000"/>
                    <a:gd name="connsiteX0" fmla="*/ 9369 w 9369"/>
                    <a:gd name="connsiteY0" fmla="*/ 5098 h 10000"/>
                    <a:gd name="connsiteX1" fmla="*/ 1395 w 9369"/>
                    <a:gd name="connsiteY1" fmla="*/ 0 h 10000"/>
                    <a:gd name="connsiteX2" fmla="*/ 1495 w 9369"/>
                    <a:gd name="connsiteY2" fmla="*/ 10000 h 10000"/>
                    <a:gd name="connsiteX3" fmla="*/ 9369 w 9369"/>
                    <a:gd name="connsiteY3" fmla="*/ 5098 h 10000"/>
                    <a:gd name="connsiteX0" fmla="*/ 9866 w 9866"/>
                    <a:gd name="connsiteY0" fmla="*/ 5098 h 10000"/>
                    <a:gd name="connsiteX1" fmla="*/ 1355 w 9866"/>
                    <a:gd name="connsiteY1" fmla="*/ 0 h 10000"/>
                    <a:gd name="connsiteX2" fmla="*/ 1462 w 9866"/>
                    <a:gd name="connsiteY2" fmla="*/ 10000 h 10000"/>
                    <a:gd name="connsiteX3" fmla="*/ 9866 w 9866"/>
                    <a:gd name="connsiteY3" fmla="*/ 5098 h 10000"/>
                    <a:gd name="connsiteX0" fmla="*/ 10026 w 10026"/>
                    <a:gd name="connsiteY0" fmla="*/ 5098 h 10000"/>
                    <a:gd name="connsiteX1" fmla="*/ 1399 w 10026"/>
                    <a:gd name="connsiteY1" fmla="*/ 0 h 10000"/>
                    <a:gd name="connsiteX2" fmla="*/ 1508 w 10026"/>
                    <a:gd name="connsiteY2" fmla="*/ 10000 h 10000"/>
                    <a:gd name="connsiteX3" fmla="*/ 10026 w 10026"/>
                    <a:gd name="connsiteY3" fmla="*/ 5098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26" h="10000">
                      <a:moveTo>
                        <a:pt x="10026" y="5098"/>
                      </a:moveTo>
                      <a:lnTo>
                        <a:pt x="1399" y="0"/>
                      </a:lnTo>
                      <a:cubicBezTo>
                        <a:pt x="-613" y="4578"/>
                        <a:pt x="-349" y="6557"/>
                        <a:pt x="1508" y="10000"/>
                      </a:cubicBezTo>
                      <a:lnTo>
                        <a:pt x="10026" y="5098"/>
                      </a:lnTo>
                      <a:close/>
                    </a:path>
                  </a:pathLst>
                </a:custGeom>
                <a:solidFill>
                  <a:srgbClr val="F3AC14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2232676" y="3630975"/>
                  <a:ext cx="606861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3386209" y="3576517"/>
                <a:ext cx="1287826" cy="1139729"/>
                <a:chOff x="3386209" y="3550759"/>
                <a:chExt cx="1287826" cy="1139729"/>
              </a:xfrm>
            </p:grpSpPr>
            <p:sp>
              <p:nvSpPr>
                <p:cNvPr id="72" name="Freeform 9"/>
                <p:cNvSpPr>
                  <a:spLocks/>
                </p:cNvSpPr>
                <p:nvPr/>
              </p:nvSpPr>
              <p:spPr bwMode="auto">
                <a:xfrm rot="20512043">
                  <a:off x="3386209" y="3550759"/>
                  <a:ext cx="1287826" cy="1139729"/>
                </a:xfrm>
                <a:custGeom>
                  <a:avLst/>
                  <a:gdLst>
                    <a:gd name="T0" fmla="*/ 0 w 7385"/>
                    <a:gd name="T1" fmla="*/ 0 h 8528"/>
                    <a:gd name="T2" fmla="*/ 0 w 7385"/>
                    <a:gd name="T3" fmla="*/ 8528 h 8528"/>
                    <a:gd name="T4" fmla="*/ 7385 w 7385"/>
                    <a:gd name="T5" fmla="*/ 4264 h 8528"/>
                    <a:gd name="T6" fmla="*/ 0 w 7385"/>
                    <a:gd name="T7" fmla="*/ 0 h 8528"/>
                    <a:gd name="connsiteX0" fmla="*/ 762 w 10000"/>
                    <a:gd name="connsiteY0" fmla="*/ 0 h 8696"/>
                    <a:gd name="connsiteX1" fmla="*/ 0 w 10000"/>
                    <a:gd name="connsiteY1" fmla="*/ 8696 h 8696"/>
                    <a:gd name="connsiteX2" fmla="*/ 10000 w 10000"/>
                    <a:gd name="connsiteY2" fmla="*/ 3696 h 8696"/>
                    <a:gd name="connsiteX3" fmla="*/ 762 w 10000"/>
                    <a:gd name="connsiteY3" fmla="*/ 0 h 8696"/>
                    <a:gd name="connsiteX0" fmla="*/ 762 w 10623"/>
                    <a:gd name="connsiteY0" fmla="*/ 0 h 10000"/>
                    <a:gd name="connsiteX1" fmla="*/ 0 w 10623"/>
                    <a:gd name="connsiteY1" fmla="*/ 10000 h 10000"/>
                    <a:gd name="connsiteX2" fmla="*/ 10623 w 10623"/>
                    <a:gd name="connsiteY2" fmla="*/ 2355 h 10000"/>
                    <a:gd name="connsiteX3" fmla="*/ 762 w 10623"/>
                    <a:gd name="connsiteY3" fmla="*/ 0 h 10000"/>
                    <a:gd name="connsiteX0" fmla="*/ 1893 w 11754"/>
                    <a:gd name="connsiteY0" fmla="*/ 0 h 9994"/>
                    <a:gd name="connsiteX1" fmla="*/ 0 w 11754"/>
                    <a:gd name="connsiteY1" fmla="*/ 9994 h 9994"/>
                    <a:gd name="connsiteX2" fmla="*/ 11754 w 11754"/>
                    <a:gd name="connsiteY2" fmla="*/ 2355 h 9994"/>
                    <a:gd name="connsiteX3" fmla="*/ 1893 w 11754"/>
                    <a:gd name="connsiteY3" fmla="*/ 0 h 9994"/>
                    <a:gd name="connsiteX0" fmla="*/ 1611 w 10000"/>
                    <a:gd name="connsiteY0" fmla="*/ 0 h 10000"/>
                    <a:gd name="connsiteX1" fmla="*/ 0 w 10000"/>
                    <a:gd name="connsiteY1" fmla="*/ 10000 h 10000"/>
                    <a:gd name="connsiteX2" fmla="*/ 10000 w 10000"/>
                    <a:gd name="connsiteY2" fmla="*/ 2356 h 10000"/>
                    <a:gd name="connsiteX3" fmla="*/ 1611 w 10000"/>
                    <a:gd name="connsiteY3" fmla="*/ 0 h 10000"/>
                    <a:gd name="connsiteX0" fmla="*/ 1611 w 10000"/>
                    <a:gd name="connsiteY0" fmla="*/ 0 h 10000"/>
                    <a:gd name="connsiteX1" fmla="*/ 0 w 10000"/>
                    <a:gd name="connsiteY1" fmla="*/ 10000 h 10000"/>
                    <a:gd name="connsiteX2" fmla="*/ 10000 w 10000"/>
                    <a:gd name="connsiteY2" fmla="*/ 2356 h 10000"/>
                    <a:gd name="connsiteX3" fmla="*/ 1611 w 10000"/>
                    <a:gd name="connsiteY3" fmla="*/ 0 h 10000"/>
                    <a:gd name="connsiteX0" fmla="*/ 1517 w 9906"/>
                    <a:gd name="connsiteY0" fmla="*/ 0 h 10279"/>
                    <a:gd name="connsiteX1" fmla="*/ 0 w 9906"/>
                    <a:gd name="connsiteY1" fmla="*/ 10279 h 10279"/>
                    <a:gd name="connsiteX2" fmla="*/ 9906 w 9906"/>
                    <a:gd name="connsiteY2" fmla="*/ 2356 h 10279"/>
                    <a:gd name="connsiteX3" fmla="*/ 1517 w 9906"/>
                    <a:gd name="connsiteY3" fmla="*/ 0 h 10279"/>
                    <a:gd name="connsiteX0" fmla="*/ 1531 w 10000"/>
                    <a:gd name="connsiteY0" fmla="*/ 0 h 10079"/>
                    <a:gd name="connsiteX1" fmla="*/ 0 w 10000"/>
                    <a:gd name="connsiteY1" fmla="*/ 10000 h 10079"/>
                    <a:gd name="connsiteX2" fmla="*/ 10000 w 10000"/>
                    <a:gd name="connsiteY2" fmla="*/ 2292 h 10079"/>
                    <a:gd name="connsiteX3" fmla="*/ 1531 w 10000"/>
                    <a:gd name="connsiteY3" fmla="*/ 0 h 10079"/>
                    <a:gd name="connsiteX0" fmla="*/ 1531 w 10000"/>
                    <a:gd name="connsiteY0" fmla="*/ 0 h 10069"/>
                    <a:gd name="connsiteX1" fmla="*/ 0 w 10000"/>
                    <a:gd name="connsiteY1" fmla="*/ 10000 h 10069"/>
                    <a:gd name="connsiteX2" fmla="*/ 10000 w 10000"/>
                    <a:gd name="connsiteY2" fmla="*/ 2292 h 10069"/>
                    <a:gd name="connsiteX3" fmla="*/ 1531 w 10000"/>
                    <a:gd name="connsiteY3" fmla="*/ 0 h 10069"/>
                    <a:gd name="connsiteX0" fmla="*/ 1531 w 10000"/>
                    <a:gd name="connsiteY0" fmla="*/ 0 h 10000"/>
                    <a:gd name="connsiteX1" fmla="*/ 0 w 10000"/>
                    <a:gd name="connsiteY1" fmla="*/ 10000 h 10000"/>
                    <a:gd name="connsiteX2" fmla="*/ 10000 w 10000"/>
                    <a:gd name="connsiteY2" fmla="*/ 2292 h 10000"/>
                    <a:gd name="connsiteX3" fmla="*/ 1531 w 10000"/>
                    <a:gd name="connsiteY3" fmla="*/ 0 h 10000"/>
                    <a:gd name="connsiteX0" fmla="*/ 1531 w 10000"/>
                    <a:gd name="connsiteY0" fmla="*/ 0 h 10006"/>
                    <a:gd name="connsiteX1" fmla="*/ 0 w 10000"/>
                    <a:gd name="connsiteY1" fmla="*/ 10000 h 10006"/>
                    <a:gd name="connsiteX2" fmla="*/ 10000 w 10000"/>
                    <a:gd name="connsiteY2" fmla="*/ 2292 h 10006"/>
                    <a:gd name="connsiteX3" fmla="*/ 1531 w 10000"/>
                    <a:gd name="connsiteY3" fmla="*/ 0 h 10006"/>
                    <a:gd name="connsiteX0" fmla="*/ 1531 w 10000"/>
                    <a:gd name="connsiteY0" fmla="*/ 0 h 10005"/>
                    <a:gd name="connsiteX1" fmla="*/ 0 w 10000"/>
                    <a:gd name="connsiteY1" fmla="*/ 10000 h 10005"/>
                    <a:gd name="connsiteX2" fmla="*/ 10000 w 10000"/>
                    <a:gd name="connsiteY2" fmla="*/ 2292 h 10005"/>
                    <a:gd name="connsiteX3" fmla="*/ 1531 w 10000"/>
                    <a:gd name="connsiteY3" fmla="*/ 0 h 10005"/>
                    <a:gd name="connsiteX0" fmla="*/ 1531 w 10000"/>
                    <a:gd name="connsiteY0" fmla="*/ 0 h 10000"/>
                    <a:gd name="connsiteX1" fmla="*/ 0 w 10000"/>
                    <a:gd name="connsiteY1" fmla="*/ 10000 h 10000"/>
                    <a:gd name="connsiteX2" fmla="*/ 10000 w 10000"/>
                    <a:gd name="connsiteY2" fmla="*/ 2292 h 10000"/>
                    <a:gd name="connsiteX3" fmla="*/ 1531 w 10000"/>
                    <a:gd name="connsiteY3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1531" y="0"/>
                      </a:moveTo>
                      <a:cubicBezTo>
                        <a:pt x="906" y="3853"/>
                        <a:pt x="1374" y="689"/>
                        <a:pt x="0" y="10000"/>
                      </a:cubicBezTo>
                      <a:cubicBezTo>
                        <a:pt x="7844" y="10003"/>
                        <a:pt x="9439" y="4418"/>
                        <a:pt x="10000" y="2292"/>
                      </a:cubicBezTo>
                      <a:lnTo>
                        <a:pt x="1531" y="0"/>
                      </a:lnTo>
                      <a:close/>
                    </a:path>
                  </a:pathLst>
                </a:custGeom>
                <a:solidFill>
                  <a:srgbClr val="74B71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662231" y="3952947"/>
                  <a:ext cx="606862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7" name="Group 26"/>
            <p:cNvGrpSpPr/>
            <p:nvPr/>
          </p:nvGrpSpPr>
          <p:grpSpPr>
            <a:xfrm>
              <a:off x="5883250" y="3017388"/>
              <a:ext cx="2778010" cy="3509682"/>
              <a:chOff x="5868736" y="3075444"/>
              <a:chExt cx="2778010" cy="3509682"/>
            </a:xfrm>
          </p:grpSpPr>
          <p:sp>
            <p:nvSpPr>
              <p:cNvPr id="67" name="Freeform 66"/>
              <p:cNvSpPr/>
              <p:nvPr/>
            </p:nvSpPr>
            <p:spPr>
              <a:xfrm rot="4500000">
                <a:off x="6570144" y="4508524"/>
                <a:ext cx="2819354" cy="1333850"/>
              </a:xfrm>
              <a:custGeom>
                <a:avLst/>
                <a:gdLst>
                  <a:gd name="connsiteX0" fmla="*/ 81062 w 2305605"/>
                  <a:gd name="connsiteY0" fmla="*/ 181518 h 1090793"/>
                  <a:gd name="connsiteX1" fmla="*/ 380906 w 2305605"/>
                  <a:gd name="connsiteY1" fmla="*/ 8402 h 1090793"/>
                  <a:gd name="connsiteX2" fmla="*/ 949465 w 2305605"/>
                  <a:gd name="connsiteY2" fmla="*/ 160747 h 1090793"/>
                  <a:gd name="connsiteX3" fmla="*/ 995836 w 2305605"/>
                  <a:gd name="connsiteY3" fmla="*/ 178322 h 1090793"/>
                  <a:gd name="connsiteX4" fmla="*/ 997696 w 2305605"/>
                  <a:gd name="connsiteY4" fmla="*/ 179494 h 1090793"/>
                  <a:gd name="connsiteX5" fmla="*/ 998984 w 2305605"/>
                  <a:gd name="connsiteY5" fmla="*/ 174689 h 1090793"/>
                  <a:gd name="connsiteX6" fmla="*/ 1633583 w 2305605"/>
                  <a:gd name="connsiteY6" fmla="*/ 297939 h 1090793"/>
                  <a:gd name="connsiteX7" fmla="*/ 2139801 w 2305605"/>
                  <a:gd name="connsiteY7" fmla="*/ 154182 h 1090793"/>
                  <a:gd name="connsiteX8" fmla="*/ 2296171 w 2305605"/>
                  <a:gd name="connsiteY8" fmla="*/ 231701 h 1090793"/>
                  <a:gd name="connsiteX9" fmla="*/ 2211711 w 2305605"/>
                  <a:gd name="connsiteY9" fmla="*/ 406433 h 1090793"/>
                  <a:gd name="connsiteX10" fmla="*/ 1703097 w 2305605"/>
                  <a:gd name="connsiteY10" fmla="*/ 551570 h 1090793"/>
                  <a:gd name="connsiteX11" fmla="*/ 1346471 w 2305605"/>
                  <a:gd name="connsiteY11" fmla="*/ 530694 h 1090793"/>
                  <a:gd name="connsiteX12" fmla="*/ 1565869 w 2305605"/>
                  <a:gd name="connsiteY12" fmla="*/ 732307 h 1090793"/>
                  <a:gd name="connsiteX13" fmla="*/ 2053172 w 2305605"/>
                  <a:gd name="connsiteY13" fmla="*/ 759928 h 1090793"/>
                  <a:gd name="connsiteX14" fmla="*/ 2176767 w 2305605"/>
                  <a:gd name="connsiteY14" fmla="*/ 897551 h 1090793"/>
                  <a:gd name="connsiteX15" fmla="*/ 2032977 w 2305605"/>
                  <a:gd name="connsiteY15" fmla="*/ 1021518 h 1090793"/>
                  <a:gd name="connsiteX16" fmla="*/ 1483974 w 2305605"/>
                  <a:gd name="connsiteY16" fmla="*/ 996206 h 1090793"/>
                  <a:gd name="connsiteX17" fmla="*/ 1391439 w 2305605"/>
                  <a:gd name="connsiteY17" fmla="*/ 952219 h 1090793"/>
                  <a:gd name="connsiteX18" fmla="*/ 1390698 w 2305605"/>
                  <a:gd name="connsiteY18" fmla="*/ 950988 h 1090793"/>
                  <a:gd name="connsiteX19" fmla="*/ 1089513 w 2305605"/>
                  <a:gd name="connsiteY19" fmla="*/ 693257 h 1090793"/>
                  <a:gd name="connsiteX20" fmla="*/ 873097 w 2305605"/>
                  <a:gd name="connsiteY20" fmla="*/ 644504 h 1090793"/>
                  <a:gd name="connsiteX21" fmla="*/ 873879 w 2305605"/>
                  <a:gd name="connsiteY21" fmla="*/ 641586 h 1090793"/>
                  <a:gd name="connsiteX22" fmla="*/ 871682 w 2305605"/>
                  <a:gd name="connsiteY22" fmla="*/ 641672 h 1090793"/>
                  <a:gd name="connsiteX23" fmla="*/ 822735 w 2305605"/>
                  <a:gd name="connsiteY23" fmla="*/ 633707 h 1090793"/>
                  <a:gd name="connsiteX24" fmla="*/ 428748 w 2305605"/>
                  <a:gd name="connsiteY24" fmla="*/ 528138 h 1090793"/>
                  <a:gd name="connsiteX25" fmla="*/ 447047 w 2305605"/>
                  <a:gd name="connsiteY25" fmla="*/ 566366 h 1090793"/>
                  <a:gd name="connsiteX26" fmla="*/ 457779 w 2305605"/>
                  <a:gd name="connsiteY26" fmla="*/ 715225 h 1090793"/>
                  <a:gd name="connsiteX27" fmla="*/ 200432 w 2305605"/>
                  <a:gd name="connsiteY27" fmla="*/ 1056790 h 1090793"/>
                  <a:gd name="connsiteX28" fmla="*/ 9061 w 2305605"/>
                  <a:gd name="connsiteY28" fmla="*/ 940801 h 1090793"/>
                  <a:gd name="connsiteX29" fmla="*/ 237159 w 2305605"/>
                  <a:gd name="connsiteY29" fmla="*/ 648021 h 1090793"/>
                  <a:gd name="connsiteX30" fmla="*/ 216851 w 2305605"/>
                  <a:gd name="connsiteY30" fmla="*/ 603050 h 1090793"/>
                  <a:gd name="connsiteX31" fmla="*/ 214317 w 2305605"/>
                  <a:gd name="connsiteY31" fmla="*/ 602851 h 1090793"/>
                  <a:gd name="connsiteX32" fmla="*/ 89398 w 2305605"/>
                  <a:gd name="connsiteY32" fmla="*/ 356362 h 1090793"/>
                  <a:gd name="connsiteX33" fmla="*/ 95013 w 2305605"/>
                  <a:gd name="connsiteY33" fmla="*/ 344264 h 1090793"/>
                  <a:gd name="connsiteX34" fmla="*/ 86021 w 2305605"/>
                  <a:gd name="connsiteY34" fmla="*/ 324557 h 1090793"/>
                  <a:gd name="connsiteX35" fmla="*/ 81062 w 2305605"/>
                  <a:gd name="connsiteY35" fmla="*/ 181518 h 1090793"/>
                  <a:gd name="connsiteX0" fmla="*/ 81062 w 2305605"/>
                  <a:gd name="connsiteY0" fmla="*/ 181518 h 1090793"/>
                  <a:gd name="connsiteX1" fmla="*/ 380906 w 2305605"/>
                  <a:gd name="connsiteY1" fmla="*/ 8402 h 1090793"/>
                  <a:gd name="connsiteX2" fmla="*/ 949465 w 2305605"/>
                  <a:gd name="connsiteY2" fmla="*/ 160747 h 1090793"/>
                  <a:gd name="connsiteX3" fmla="*/ 995836 w 2305605"/>
                  <a:gd name="connsiteY3" fmla="*/ 178322 h 1090793"/>
                  <a:gd name="connsiteX4" fmla="*/ 997696 w 2305605"/>
                  <a:gd name="connsiteY4" fmla="*/ 179494 h 1090793"/>
                  <a:gd name="connsiteX5" fmla="*/ 998984 w 2305605"/>
                  <a:gd name="connsiteY5" fmla="*/ 174689 h 1090793"/>
                  <a:gd name="connsiteX6" fmla="*/ 1633583 w 2305605"/>
                  <a:gd name="connsiteY6" fmla="*/ 297939 h 1090793"/>
                  <a:gd name="connsiteX7" fmla="*/ 2139801 w 2305605"/>
                  <a:gd name="connsiteY7" fmla="*/ 154182 h 1090793"/>
                  <a:gd name="connsiteX8" fmla="*/ 2296171 w 2305605"/>
                  <a:gd name="connsiteY8" fmla="*/ 231701 h 1090793"/>
                  <a:gd name="connsiteX9" fmla="*/ 2211711 w 2305605"/>
                  <a:gd name="connsiteY9" fmla="*/ 406433 h 1090793"/>
                  <a:gd name="connsiteX10" fmla="*/ 1703097 w 2305605"/>
                  <a:gd name="connsiteY10" fmla="*/ 551570 h 1090793"/>
                  <a:gd name="connsiteX11" fmla="*/ 1346471 w 2305605"/>
                  <a:gd name="connsiteY11" fmla="*/ 530694 h 1090793"/>
                  <a:gd name="connsiteX12" fmla="*/ 1565869 w 2305605"/>
                  <a:gd name="connsiteY12" fmla="*/ 732307 h 1090793"/>
                  <a:gd name="connsiteX13" fmla="*/ 2053172 w 2305605"/>
                  <a:gd name="connsiteY13" fmla="*/ 759928 h 1090793"/>
                  <a:gd name="connsiteX14" fmla="*/ 2176767 w 2305605"/>
                  <a:gd name="connsiteY14" fmla="*/ 897551 h 1090793"/>
                  <a:gd name="connsiteX15" fmla="*/ 2032977 w 2305605"/>
                  <a:gd name="connsiteY15" fmla="*/ 1021518 h 1090793"/>
                  <a:gd name="connsiteX16" fmla="*/ 1483974 w 2305605"/>
                  <a:gd name="connsiteY16" fmla="*/ 996206 h 1090793"/>
                  <a:gd name="connsiteX17" fmla="*/ 1391439 w 2305605"/>
                  <a:gd name="connsiteY17" fmla="*/ 952219 h 1090793"/>
                  <a:gd name="connsiteX18" fmla="*/ 1390698 w 2305605"/>
                  <a:gd name="connsiteY18" fmla="*/ 950988 h 1090793"/>
                  <a:gd name="connsiteX19" fmla="*/ 1089513 w 2305605"/>
                  <a:gd name="connsiteY19" fmla="*/ 693257 h 1090793"/>
                  <a:gd name="connsiteX20" fmla="*/ 873097 w 2305605"/>
                  <a:gd name="connsiteY20" fmla="*/ 644504 h 1090793"/>
                  <a:gd name="connsiteX21" fmla="*/ 873879 w 2305605"/>
                  <a:gd name="connsiteY21" fmla="*/ 641586 h 1090793"/>
                  <a:gd name="connsiteX22" fmla="*/ 871682 w 2305605"/>
                  <a:gd name="connsiteY22" fmla="*/ 641672 h 1090793"/>
                  <a:gd name="connsiteX23" fmla="*/ 822735 w 2305605"/>
                  <a:gd name="connsiteY23" fmla="*/ 633707 h 1090793"/>
                  <a:gd name="connsiteX24" fmla="*/ 428748 w 2305605"/>
                  <a:gd name="connsiteY24" fmla="*/ 528138 h 1090793"/>
                  <a:gd name="connsiteX25" fmla="*/ 447047 w 2305605"/>
                  <a:gd name="connsiteY25" fmla="*/ 566366 h 1090793"/>
                  <a:gd name="connsiteX26" fmla="*/ 457779 w 2305605"/>
                  <a:gd name="connsiteY26" fmla="*/ 715225 h 1090793"/>
                  <a:gd name="connsiteX27" fmla="*/ 200432 w 2305605"/>
                  <a:gd name="connsiteY27" fmla="*/ 1056790 h 1090793"/>
                  <a:gd name="connsiteX28" fmla="*/ 9061 w 2305605"/>
                  <a:gd name="connsiteY28" fmla="*/ 940801 h 1090793"/>
                  <a:gd name="connsiteX29" fmla="*/ 237159 w 2305605"/>
                  <a:gd name="connsiteY29" fmla="*/ 648021 h 1090793"/>
                  <a:gd name="connsiteX30" fmla="*/ 216851 w 2305605"/>
                  <a:gd name="connsiteY30" fmla="*/ 603050 h 1090793"/>
                  <a:gd name="connsiteX31" fmla="*/ 214317 w 2305605"/>
                  <a:gd name="connsiteY31" fmla="*/ 602851 h 1090793"/>
                  <a:gd name="connsiteX32" fmla="*/ 95013 w 2305605"/>
                  <a:gd name="connsiteY32" fmla="*/ 344264 h 1090793"/>
                  <a:gd name="connsiteX33" fmla="*/ 86021 w 2305605"/>
                  <a:gd name="connsiteY33" fmla="*/ 324557 h 1090793"/>
                  <a:gd name="connsiteX34" fmla="*/ 81062 w 2305605"/>
                  <a:gd name="connsiteY34" fmla="*/ 181518 h 1090793"/>
                  <a:gd name="connsiteX0" fmla="*/ 81062 w 2305605"/>
                  <a:gd name="connsiteY0" fmla="*/ 181518 h 1090793"/>
                  <a:gd name="connsiteX1" fmla="*/ 380906 w 2305605"/>
                  <a:gd name="connsiteY1" fmla="*/ 8402 h 1090793"/>
                  <a:gd name="connsiteX2" fmla="*/ 949465 w 2305605"/>
                  <a:gd name="connsiteY2" fmla="*/ 160747 h 1090793"/>
                  <a:gd name="connsiteX3" fmla="*/ 995836 w 2305605"/>
                  <a:gd name="connsiteY3" fmla="*/ 178322 h 1090793"/>
                  <a:gd name="connsiteX4" fmla="*/ 997696 w 2305605"/>
                  <a:gd name="connsiteY4" fmla="*/ 179494 h 1090793"/>
                  <a:gd name="connsiteX5" fmla="*/ 998984 w 2305605"/>
                  <a:gd name="connsiteY5" fmla="*/ 174689 h 1090793"/>
                  <a:gd name="connsiteX6" fmla="*/ 1633583 w 2305605"/>
                  <a:gd name="connsiteY6" fmla="*/ 297939 h 1090793"/>
                  <a:gd name="connsiteX7" fmla="*/ 2139801 w 2305605"/>
                  <a:gd name="connsiteY7" fmla="*/ 154182 h 1090793"/>
                  <a:gd name="connsiteX8" fmla="*/ 2296171 w 2305605"/>
                  <a:gd name="connsiteY8" fmla="*/ 231701 h 1090793"/>
                  <a:gd name="connsiteX9" fmla="*/ 2211711 w 2305605"/>
                  <a:gd name="connsiteY9" fmla="*/ 406433 h 1090793"/>
                  <a:gd name="connsiteX10" fmla="*/ 1703097 w 2305605"/>
                  <a:gd name="connsiteY10" fmla="*/ 551570 h 1090793"/>
                  <a:gd name="connsiteX11" fmla="*/ 1346471 w 2305605"/>
                  <a:gd name="connsiteY11" fmla="*/ 530694 h 1090793"/>
                  <a:gd name="connsiteX12" fmla="*/ 1565869 w 2305605"/>
                  <a:gd name="connsiteY12" fmla="*/ 732307 h 1090793"/>
                  <a:gd name="connsiteX13" fmla="*/ 2053172 w 2305605"/>
                  <a:gd name="connsiteY13" fmla="*/ 759928 h 1090793"/>
                  <a:gd name="connsiteX14" fmla="*/ 2176767 w 2305605"/>
                  <a:gd name="connsiteY14" fmla="*/ 897551 h 1090793"/>
                  <a:gd name="connsiteX15" fmla="*/ 2032977 w 2305605"/>
                  <a:gd name="connsiteY15" fmla="*/ 1021518 h 1090793"/>
                  <a:gd name="connsiteX16" fmla="*/ 1483974 w 2305605"/>
                  <a:gd name="connsiteY16" fmla="*/ 996206 h 1090793"/>
                  <a:gd name="connsiteX17" fmla="*/ 1391439 w 2305605"/>
                  <a:gd name="connsiteY17" fmla="*/ 952219 h 1090793"/>
                  <a:gd name="connsiteX18" fmla="*/ 1390698 w 2305605"/>
                  <a:gd name="connsiteY18" fmla="*/ 950988 h 1090793"/>
                  <a:gd name="connsiteX19" fmla="*/ 1089513 w 2305605"/>
                  <a:gd name="connsiteY19" fmla="*/ 693257 h 1090793"/>
                  <a:gd name="connsiteX20" fmla="*/ 873097 w 2305605"/>
                  <a:gd name="connsiteY20" fmla="*/ 644504 h 1090793"/>
                  <a:gd name="connsiteX21" fmla="*/ 873879 w 2305605"/>
                  <a:gd name="connsiteY21" fmla="*/ 641586 h 1090793"/>
                  <a:gd name="connsiteX22" fmla="*/ 871682 w 2305605"/>
                  <a:gd name="connsiteY22" fmla="*/ 641672 h 1090793"/>
                  <a:gd name="connsiteX23" fmla="*/ 822735 w 2305605"/>
                  <a:gd name="connsiteY23" fmla="*/ 633707 h 1090793"/>
                  <a:gd name="connsiteX24" fmla="*/ 428748 w 2305605"/>
                  <a:gd name="connsiteY24" fmla="*/ 528138 h 1090793"/>
                  <a:gd name="connsiteX25" fmla="*/ 447047 w 2305605"/>
                  <a:gd name="connsiteY25" fmla="*/ 566366 h 1090793"/>
                  <a:gd name="connsiteX26" fmla="*/ 457779 w 2305605"/>
                  <a:gd name="connsiteY26" fmla="*/ 715225 h 1090793"/>
                  <a:gd name="connsiteX27" fmla="*/ 200432 w 2305605"/>
                  <a:gd name="connsiteY27" fmla="*/ 1056790 h 1090793"/>
                  <a:gd name="connsiteX28" fmla="*/ 9061 w 2305605"/>
                  <a:gd name="connsiteY28" fmla="*/ 940801 h 1090793"/>
                  <a:gd name="connsiteX29" fmla="*/ 237159 w 2305605"/>
                  <a:gd name="connsiteY29" fmla="*/ 648021 h 1090793"/>
                  <a:gd name="connsiteX30" fmla="*/ 216851 w 2305605"/>
                  <a:gd name="connsiteY30" fmla="*/ 603050 h 1090793"/>
                  <a:gd name="connsiteX31" fmla="*/ 214317 w 2305605"/>
                  <a:gd name="connsiteY31" fmla="*/ 602851 h 1090793"/>
                  <a:gd name="connsiteX32" fmla="*/ 86021 w 2305605"/>
                  <a:gd name="connsiteY32" fmla="*/ 324557 h 1090793"/>
                  <a:gd name="connsiteX33" fmla="*/ 81062 w 2305605"/>
                  <a:gd name="connsiteY33" fmla="*/ 181518 h 109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05605" h="1090793">
                    <a:moveTo>
                      <a:pt x="81062" y="181518"/>
                    </a:moveTo>
                    <a:cubicBezTo>
                      <a:pt x="116057" y="50913"/>
                      <a:pt x="250302" y="-26593"/>
                      <a:pt x="380906" y="8402"/>
                    </a:cubicBezTo>
                    <a:lnTo>
                      <a:pt x="949465" y="160747"/>
                    </a:lnTo>
                    <a:cubicBezTo>
                      <a:pt x="965791" y="165122"/>
                      <a:pt x="981286" y="171046"/>
                      <a:pt x="995836" y="178322"/>
                    </a:cubicBezTo>
                    <a:lnTo>
                      <a:pt x="997696" y="179494"/>
                    </a:lnTo>
                    <a:lnTo>
                      <a:pt x="998984" y="174689"/>
                    </a:lnTo>
                    <a:cubicBezTo>
                      <a:pt x="1207368" y="252678"/>
                      <a:pt x="1388634" y="280932"/>
                      <a:pt x="1633583" y="297939"/>
                    </a:cubicBezTo>
                    <a:lnTo>
                      <a:pt x="2139801" y="154182"/>
                    </a:lnTo>
                    <a:cubicBezTo>
                      <a:pt x="2213283" y="132559"/>
                      <a:pt x="2279032" y="186256"/>
                      <a:pt x="2296171" y="231701"/>
                    </a:cubicBezTo>
                    <a:cubicBezTo>
                      <a:pt x="2325001" y="286347"/>
                      <a:pt x="2285191" y="384808"/>
                      <a:pt x="2211711" y="406433"/>
                    </a:cubicBezTo>
                    <a:lnTo>
                      <a:pt x="1703097" y="551570"/>
                    </a:lnTo>
                    <a:cubicBezTo>
                      <a:pt x="1586787" y="585150"/>
                      <a:pt x="1373275" y="504824"/>
                      <a:pt x="1346471" y="530694"/>
                    </a:cubicBezTo>
                    <a:cubicBezTo>
                      <a:pt x="1346794" y="560188"/>
                      <a:pt x="1467566" y="668470"/>
                      <a:pt x="1565869" y="732307"/>
                    </a:cubicBezTo>
                    <a:lnTo>
                      <a:pt x="2053172" y="759928"/>
                    </a:lnTo>
                    <a:cubicBezTo>
                      <a:pt x="2127008" y="763700"/>
                      <a:pt x="2177641" y="833063"/>
                      <a:pt x="2176767" y="897551"/>
                    </a:cubicBezTo>
                    <a:cubicBezTo>
                      <a:pt x="2175893" y="962041"/>
                      <a:pt x="2111092" y="1024413"/>
                      <a:pt x="2032977" y="1021518"/>
                    </a:cubicBezTo>
                    <a:lnTo>
                      <a:pt x="1483974" y="996206"/>
                    </a:lnTo>
                    <a:cubicBezTo>
                      <a:pt x="1447056" y="994321"/>
                      <a:pt x="1414397" y="977649"/>
                      <a:pt x="1391439" y="952219"/>
                    </a:cubicBezTo>
                    <a:lnTo>
                      <a:pt x="1390698" y="950988"/>
                    </a:lnTo>
                    <a:lnTo>
                      <a:pt x="1089513" y="693257"/>
                    </a:lnTo>
                    <a:cubicBezTo>
                      <a:pt x="1015993" y="674614"/>
                      <a:pt x="946616" y="663148"/>
                      <a:pt x="873097" y="644504"/>
                    </a:cubicBezTo>
                    <a:lnTo>
                      <a:pt x="873879" y="641586"/>
                    </a:lnTo>
                    <a:lnTo>
                      <a:pt x="871682" y="641672"/>
                    </a:lnTo>
                    <a:cubicBezTo>
                      <a:pt x="855444" y="640698"/>
                      <a:pt x="839061" y="638081"/>
                      <a:pt x="822735" y="633707"/>
                    </a:cubicBezTo>
                    <a:lnTo>
                      <a:pt x="428748" y="528138"/>
                    </a:lnTo>
                    <a:lnTo>
                      <a:pt x="447047" y="566366"/>
                    </a:lnTo>
                    <a:cubicBezTo>
                      <a:pt x="464498" y="615153"/>
                      <a:pt x="475287" y="674415"/>
                      <a:pt x="457779" y="715225"/>
                    </a:cubicBezTo>
                    <a:cubicBezTo>
                      <a:pt x="386653" y="849860"/>
                      <a:pt x="294806" y="948609"/>
                      <a:pt x="200432" y="1056790"/>
                    </a:cubicBezTo>
                    <a:cubicBezTo>
                      <a:pt x="83609" y="1138061"/>
                      <a:pt x="-33910" y="1063431"/>
                      <a:pt x="9061" y="940801"/>
                    </a:cubicBezTo>
                    <a:cubicBezTo>
                      <a:pt x="77209" y="842443"/>
                      <a:pt x="187879" y="751434"/>
                      <a:pt x="237159" y="648021"/>
                    </a:cubicBezTo>
                    <a:cubicBezTo>
                      <a:pt x="248173" y="617605"/>
                      <a:pt x="233543" y="606480"/>
                      <a:pt x="216851" y="603050"/>
                    </a:cubicBezTo>
                    <a:lnTo>
                      <a:pt x="214317" y="602851"/>
                    </a:lnTo>
                    <a:lnTo>
                      <a:pt x="86021" y="324557"/>
                    </a:lnTo>
                    <a:cubicBezTo>
                      <a:pt x="70637" y="279983"/>
                      <a:pt x="67938" y="230494"/>
                      <a:pt x="81062" y="181518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Oval 1"/>
              <p:cNvSpPr/>
              <p:nvPr/>
            </p:nvSpPr>
            <p:spPr>
              <a:xfrm flipH="1">
                <a:off x="7720091" y="3075444"/>
                <a:ext cx="694295" cy="694295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5868736" y="3327144"/>
                <a:ext cx="1292695" cy="932110"/>
                <a:chOff x="3223971" y="2840401"/>
                <a:chExt cx="1124507" cy="810837"/>
              </a:xfrm>
            </p:grpSpPr>
            <p:sp>
              <p:nvSpPr>
                <p:cNvPr id="71" name="Freeform 7"/>
                <p:cNvSpPr>
                  <a:spLocks/>
                </p:cNvSpPr>
                <p:nvPr/>
              </p:nvSpPr>
              <p:spPr bwMode="auto">
                <a:xfrm rot="20512043">
                  <a:off x="3223971" y="2840401"/>
                  <a:ext cx="1124507" cy="810837"/>
                </a:xfrm>
                <a:custGeom>
                  <a:avLst/>
                  <a:gdLst>
                    <a:gd name="T0" fmla="*/ 0 w 8909"/>
                    <a:gd name="T1" fmla="*/ 4264 h 8528"/>
                    <a:gd name="T2" fmla="*/ 7386 w 8909"/>
                    <a:gd name="T3" fmla="*/ 8528 h 8528"/>
                    <a:gd name="T4" fmla="*/ 7386 w 8909"/>
                    <a:gd name="T5" fmla="*/ 0 h 8528"/>
                    <a:gd name="T6" fmla="*/ 0 w 8909"/>
                    <a:gd name="T7" fmla="*/ 4264 h 8528"/>
                    <a:gd name="connsiteX0" fmla="*/ 0 w 9159"/>
                    <a:gd name="connsiteY0" fmla="*/ 4625 h 9625"/>
                    <a:gd name="connsiteX1" fmla="*/ 8290 w 9159"/>
                    <a:gd name="connsiteY1" fmla="*/ 9625 h 9625"/>
                    <a:gd name="connsiteX2" fmla="*/ 7234 w 9159"/>
                    <a:gd name="connsiteY2" fmla="*/ 0 h 9625"/>
                    <a:gd name="connsiteX3" fmla="*/ 0 w 9159"/>
                    <a:gd name="connsiteY3" fmla="*/ 4625 h 9625"/>
                    <a:gd name="connsiteX0" fmla="*/ 0 w 9988"/>
                    <a:gd name="connsiteY0" fmla="*/ 4805 h 6603"/>
                    <a:gd name="connsiteX1" fmla="*/ 9033 w 9988"/>
                    <a:gd name="connsiteY1" fmla="*/ 6603 h 6603"/>
                    <a:gd name="connsiteX2" fmla="*/ 7898 w 9988"/>
                    <a:gd name="connsiteY2" fmla="*/ 0 h 6603"/>
                    <a:gd name="connsiteX3" fmla="*/ 0 w 9988"/>
                    <a:gd name="connsiteY3" fmla="*/ 4805 h 6603"/>
                    <a:gd name="connsiteX0" fmla="*/ 0 w 9289"/>
                    <a:gd name="connsiteY0" fmla="*/ 7277 h 10000"/>
                    <a:gd name="connsiteX1" fmla="*/ 9044 w 9289"/>
                    <a:gd name="connsiteY1" fmla="*/ 10000 h 10000"/>
                    <a:gd name="connsiteX2" fmla="*/ 7907 w 9289"/>
                    <a:gd name="connsiteY2" fmla="*/ 0 h 10000"/>
                    <a:gd name="connsiteX3" fmla="*/ 0 w 9289"/>
                    <a:gd name="connsiteY3" fmla="*/ 7277 h 10000"/>
                    <a:gd name="connsiteX0" fmla="*/ 0 w 9907"/>
                    <a:gd name="connsiteY0" fmla="*/ 7277 h 10000"/>
                    <a:gd name="connsiteX1" fmla="*/ 9736 w 9907"/>
                    <a:gd name="connsiteY1" fmla="*/ 10000 h 10000"/>
                    <a:gd name="connsiteX2" fmla="*/ 8512 w 9907"/>
                    <a:gd name="connsiteY2" fmla="*/ 0 h 10000"/>
                    <a:gd name="connsiteX3" fmla="*/ 0 w 9907"/>
                    <a:gd name="connsiteY3" fmla="*/ 7277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07" h="10000">
                      <a:moveTo>
                        <a:pt x="0" y="7277"/>
                      </a:moveTo>
                      <a:lnTo>
                        <a:pt x="9736" y="10000"/>
                      </a:lnTo>
                      <a:cubicBezTo>
                        <a:pt x="10003" y="7701"/>
                        <a:pt x="10177" y="3662"/>
                        <a:pt x="8512" y="0"/>
                      </a:cubicBezTo>
                      <a:lnTo>
                        <a:pt x="0" y="7277"/>
                      </a:lnTo>
                      <a:close/>
                    </a:path>
                  </a:pathLst>
                </a:custGeom>
                <a:solidFill>
                  <a:srgbClr val="31B7BB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687987" y="3115060"/>
                  <a:ext cx="606861" cy="348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10%</a:t>
                  </a:r>
                  <a:endParaRPr 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8" name="Freeform 67"/>
              <p:cNvSpPr/>
              <p:nvPr/>
            </p:nvSpPr>
            <p:spPr>
              <a:xfrm rot="4500000">
                <a:off x="6911484" y="3233672"/>
                <a:ext cx="881587" cy="940137"/>
              </a:xfrm>
              <a:custGeom>
                <a:avLst/>
                <a:gdLst>
                  <a:gd name="connsiteX0" fmla="*/ 657 w 702827"/>
                  <a:gd name="connsiteY0" fmla="*/ 620975 h 745987"/>
                  <a:gd name="connsiteX1" fmla="*/ 38825 w 702827"/>
                  <a:gd name="connsiteY1" fmla="*/ 547752 h 745987"/>
                  <a:gd name="connsiteX2" fmla="*/ 576782 w 702827"/>
                  <a:gd name="connsiteY2" fmla="*/ 22003 h 745987"/>
                  <a:gd name="connsiteX3" fmla="*/ 586996 w 702827"/>
                  <a:gd name="connsiteY3" fmla="*/ 0 h 745987"/>
                  <a:gd name="connsiteX4" fmla="*/ 702827 w 702827"/>
                  <a:gd name="connsiteY4" fmla="*/ 235157 h 745987"/>
                  <a:gd name="connsiteX5" fmla="*/ 681745 w 702827"/>
                  <a:gd name="connsiteY5" fmla="*/ 291793 h 745987"/>
                  <a:gd name="connsiteX6" fmla="*/ 575162 w 702827"/>
                  <a:gd name="connsiteY6" fmla="*/ 427892 h 745987"/>
                  <a:gd name="connsiteX7" fmla="*/ 153602 w 702827"/>
                  <a:gd name="connsiteY7" fmla="*/ 738266 h 745987"/>
                  <a:gd name="connsiteX8" fmla="*/ 657 w 702827"/>
                  <a:gd name="connsiteY8" fmla="*/ 620975 h 745987"/>
                  <a:gd name="connsiteX0" fmla="*/ 657 w 720942"/>
                  <a:gd name="connsiteY0" fmla="*/ 620975 h 745987"/>
                  <a:gd name="connsiteX1" fmla="*/ 38825 w 720942"/>
                  <a:gd name="connsiteY1" fmla="*/ 547752 h 745987"/>
                  <a:gd name="connsiteX2" fmla="*/ 576782 w 720942"/>
                  <a:gd name="connsiteY2" fmla="*/ 22003 h 745987"/>
                  <a:gd name="connsiteX3" fmla="*/ 586996 w 720942"/>
                  <a:gd name="connsiteY3" fmla="*/ 0 h 745987"/>
                  <a:gd name="connsiteX4" fmla="*/ 720942 w 720942"/>
                  <a:gd name="connsiteY4" fmla="*/ 222755 h 745987"/>
                  <a:gd name="connsiteX5" fmla="*/ 681745 w 720942"/>
                  <a:gd name="connsiteY5" fmla="*/ 291793 h 745987"/>
                  <a:gd name="connsiteX6" fmla="*/ 575162 w 720942"/>
                  <a:gd name="connsiteY6" fmla="*/ 427892 h 745987"/>
                  <a:gd name="connsiteX7" fmla="*/ 153602 w 720942"/>
                  <a:gd name="connsiteY7" fmla="*/ 738266 h 745987"/>
                  <a:gd name="connsiteX8" fmla="*/ 657 w 720942"/>
                  <a:gd name="connsiteY8" fmla="*/ 620975 h 745987"/>
                  <a:gd name="connsiteX0" fmla="*/ 657 w 720942"/>
                  <a:gd name="connsiteY0" fmla="*/ 643811 h 768823"/>
                  <a:gd name="connsiteX1" fmla="*/ 38825 w 720942"/>
                  <a:gd name="connsiteY1" fmla="*/ 570588 h 768823"/>
                  <a:gd name="connsiteX2" fmla="*/ 576782 w 720942"/>
                  <a:gd name="connsiteY2" fmla="*/ 44839 h 768823"/>
                  <a:gd name="connsiteX3" fmla="*/ 602975 w 720942"/>
                  <a:gd name="connsiteY3" fmla="*/ 0 h 768823"/>
                  <a:gd name="connsiteX4" fmla="*/ 720942 w 720942"/>
                  <a:gd name="connsiteY4" fmla="*/ 245591 h 768823"/>
                  <a:gd name="connsiteX5" fmla="*/ 681745 w 720942"/>
                  <a:gd name="connsiteY5" fmla="*/ 314629 h 768823"/>
                  <a:gd name="connsiteX6" fmla="*/ 575162 w 720942"/>
                  <a:gd name="connsiteY6" fmla="*/ 450728 h 768823"/>
                  <a:gd name="connsiteX7" fmla="*/ 153602 w 720942"/>
                  <a:gd name="connsiteY7" fmla="*/ 761102 h 768823"/>
                  <a:gd name="connsiteX8" fmla="*/ 657 w 720942"/>
                  <a:gd name="connsiteY8" fmla="*/ 643811 h 76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0942" h="768823">
                    <a:moveTo>
                      <a:pt x="657" y="643811"/>
                    </a:moveTo>
                    <a:cubicBezTo>
                      <a:pt x="3460" y="618452"/>
                      <a:pt x="15353" y="592779"/>
                      <a:pt x="38825" y="570588"/>
                    </a:cubicBezTo>
                    <a:cubicBezTo>
                      <a:pt x="229977" y="406729"/>
                      <a:pt x="416115" y="367721"/>
                      <a:pt x="576782" y="44839"/>
                    </a:cubicBezTo>
                    <a:lnTo>
                      <a:pt x="602975" y="0"/>
                    </a:lnTo>
                    <a:lnTo>
                      <a:pt x="720942" y="245591"/>
                    </a:lnTo>
                    <a:cubicBezTo>
                      <a:pt x="713915" y="264470"/>
                      <a:pt x="688772" y="295750"/>
                      <a:pt x="681745" y="314629"/>
                    </a:cubicBezTo>
                    <a:cubicBezTo>
                      <a:pt x="654736" y="368534"/>
                      <a:pt x="613461" y="410939"/>
                      <a:pt x="575162" y="450728"/>
                    </a:cubicBezTo>
                    <a:cubicBezTo>
                      <a:pt x="436765" y="568911"/>
                      <a:pt x="294122" y="657644"/>
                      <a:pt x="153602" y="761102"/>
                    </a:cubicBezTo>
                    <a:cubicBezTo>
                      <a:pt x="65644" y="793146"/>
                      <a:pt x="-7753" y="719890"/>
                      <a:pt x="657" y="64381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403425" y="3396958"/>
              <a:ext cx="2652660" cy="2984002"/>
              <a:chOff x="3456427" y="3959117"/>
              <a:chExt cx="2169285" cy="2440251"/>
            </a:xfrm>
          </p:grpSpPr>
          <p:sp>
            <p:nvSpPr>
              <p:cNvPr id="87" name="Oval 86"/>
              <p:cNvSpPr/>
              <p:nvPr/>
            </p:nvSpPr>
            <p:spPr>
              <a:xfrm>
                <a:off x="4359197" y="3959117"/>
                <a:ext cx="513915" cy="513913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102"/>
              <p:cNvSpPr/>
              <p:nvPr/>
            </p:nvSpPr>
            <p:spPr>
              <a:xfrm rot="2562704">
                <a:off x="3456427" y="4600070"/>
                <a:ext cx="2169285" cy="1799298"/>
              </a:xfrm>
              <a:custGeom>
                <a:avLst/>
                <a:gdLst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43171 w 1379306"/>
                  <a:gd name="connsiteY21" fmla="*/ 747956 h 1144056"/>
                  <a:gd name="connsiteX22" fmla="*/ 530872 w 1379306"/>
                  <a:gd name="connsiteY22" fmla="*/ 558357 h 1144056"/>
                  <a:gd name="connsiteX23" fmla="*/ 512002 w 1379306"/>
                  <a:gd name="connsiteY23" fmla="*/ 544711 h 1144056"/>
                  <a:gd name="connsiteX24" fmla="*/ 402775 w 1379306"/>
                  <a:gd name="connsiteY24" fmla="*/ 426391 h 1144056"/>
                  <a:gd name="connsiteX25" fmla="*/ 401283 w 1379306"/>
                  <a:gd name="connsiteY25" fmla="*/ 587345 h 1144056"/>
                  <a:gd name="connsiteX26" fmla="*/ 383544 w 1379306"/>
                  <a:gd name="connsiteY26" fmla="*/ 629074 h 1144056"/>
                  <a:gd name="connsiteX27" fmla="*/ 372418 w 1379306"/>
                  <a:gd name="connsiteY27" fmla="*/ 636426 h 1144056"/>
                  <a:gd name="connsiteX28" fmla="*/ 371129 w 1379306"/>
                  <a:gd name="connsiteY28" fmla="*/ 637702 h 1144056"/>
                  <a:gd name="connsiteX29" fmla="*/ 369462 w 1379306"/>
                  <a:gd name="connsiteY29" fmla="*/ 638379 h 1144056"/>
                  <a:gd name="connsiteX30" fmla="*/ 364595 w 1379306"/>
                  <a:gd name="connsiteY30" fmla="*/ 641595 h 1144056"/>
                  <a:gd name="connsiteX31" fmla="*/ 358821 w 1379306"/>
                  <a:gd name="connsiteY31" fmla="*/ 642706 h 1144056"/>
                  <a:gd name="connsiteX32" fmla="*/ 349336 w 1379306"/>
                  <a:gd name="connsiteY32" fmla="*/ 646562 h 1144056"/>
                  <a:gd name="connsiteX33" fmla="*/ 138639 w 1379306"/>
                  <a:gd name="connsiteY33" fmla="*/ 686418 h 1144056"/>
                  <a:gd name="connsiteX34" fmla="*/ 69415 w 1379306"/>
                  <a:gd name="connsiteY34" fmla="*/ 639219 h 1144056"/>
                  <a:gd name="connsiteX35" fmla="*/ 65945 w 1379306"/>
                  <a:gd name="connsiteY35" fmla="*/ 620872 h 1144056"/>
                  <a:gd name="connsiteX36" fmla="*/ 65960 w 1379306"/>
                  <a:gd name="connsiteY36" fmla="*/ 619626 h 1144056"/>
                  <a:gd name="connsiteX37" fmla="*/ 88183 w 1379306"/>
                  <a:gd name="connsiteY37" fmla="*/ 619787 h 1144056"/>
                  <a:gd name="connsiteX38" fmla="*/ 300409 w 1379306"/>
                  <a:gd name="connsiteY38" fmla="*/ 578534 h 1144056"/>
                  <a:gd name="connsiteX39" fmla="*/ 325584 w 1379306"/>
                  <a:gd name="connsiteY39" fmla="*/ 568150 h 1144056"/>
                  <a:gd name="connsiteX40" fmla="*/ 339389 w 1379306"/>
                  <a:gd name="connsiteY40" fmla="*/ 554352 h 1144056"/>
                  <a:gd name="connsiteX41" fmla="*/ 340096 w 1379306"/>
                  <a:gd name="connsiteY41" fmla="*/ 553875 h 1144056"/>
                  <a:gd name="connsiteX42" fmla="*/ 340572 w 1379306"/>
                  <a:gd name="connsiteY42" fmla="*/ 553170 h 1144056"/>
                  <a:gd name="connsiteX43" fmla="*/ 344178 w 1379306"/>
                  <a:gd name="connsiteY43" fmla="*/ 549564 h 1144056"/>
                  <a:gd name="connsiteX44" fmla="*/ 346175 w 1379306"/>
                  <a:gd name="connsiteY44" fmla="*/ 544859 h 1144056"/>
                  <a:gd name="connsiteX45" fmla="*/ 351462 w 1379306"/>
                  <a:gd name="connsiteY45" fmla="*/ 537017 h 1144056"/>
                  <a:gd name="connsiteX46" fmla="*/ 353242 w 1379306"/>
                  <a:gd name="connsiteY46" fmla="*/ 528200 h 1144056"/>
                  <a:gd name="connsiteX47" fmla="*/ 354447 w 1379306"/>
                  <a:gd name="connsiteY47" fmla="*/ 525360 h 1144056"/>
                  <a:gd name="connsiteX48" fmla="*/ 354470 w 1379306"/>
                  <a:gd name="connsiteY48" fmla="*/ 522118 h 1144056"/>
                  <a:gd name="connsiteX49" fmla="*/ 355631 w 1379306"/>
                  <a:gd name="connsiteY49" fmla="*/ 516373 h 1144056"/>
                  <a:gd name="connsiteX50" fmla="*/ 355631 w 1379306"/>
                  <a:gd name="connsiteY50" fmla="*/ 375323 h 1144056"/>
                  <a:gd name="connsiteX51" fmla="*/ 349124 w 1379306"/>
                  <a:gd name="connsiteY51" fmla="*/ 368275 h 1144056"/>
                  <a:gd name="connsiteX52" fmla="*/ 349124 w 1379306"/>
                  <a:gd name="connsiteY52" fmla="*/ 509326 h 1144056"/>
                  <a:gd name="connsiteX53" fmla="*/ 347964 w 1379306"/>
                  <a:gd name="connsiteY53" fmla="*/ 515071 h 1144056"/>
                  <a:gd name="connsiteX54" fmla="*/ 347941 w 1379306"/>
                  <a:gd name="connsiteY54" fmla="*/ 518314 h 1144056"/>
                  <a:gd name="connsiteX55" fmla="*/ 346736 w 1379306"/>
                  <a:gd name="connsiteY55" fmla="*/ 521153 h 1144056"/>
                  <a:gd name="connsiteX56" fmla="*/ 344956 w 1379306"/>
                  <a:gd name="connsiteY56" fmla="*/ 529970 h 1144056"/>
                  <a:gd name="connsiteX57" fmla="*/ 339669 w 1379306"/>
                  <a:gd name="connsiteY57" fmla="*/ 537812 h 1144056"/>
                  <a:gd name="connsiteX58" fmla="*/ 337673 w 1379306"/>
                  <a:gd name="connsiteY58" fmla="*/ 542517 h 1144056"/>
                  <a:gd name="connsiteX59" fmla="*/ 334066 w 1379306"/>
                  <a:gd name="connsiteY59" fmla="*/ 546123 h 1144056"/>
                  <a:gd name="connsiteX60" fmla="*/ 333590 w 1379306"/>
                  <a:gd name="connsiteY60" fmla="*/ 546828 h 1144056"/>
                  <a:gd name="connsiteX61" fmla="*/ 332883 w 1379306"/>
                  <a:gd name="connsiteY61" fmla="*/ 547305 h 1144056"/>
                  <a:gd name="connsiteX62" fmla="*/ 319079 w 1379306"/>
                  <a:gd name="connsiteY62" fmla="*/ 561103 h 1144056"/>
                  <a:gd name="connsiteX63" fmla="*/ 293903 w 1379306"/>
                  <a:gd name="connsiteY63" fmla="*/ 571487 h 1144056"/>
                  <a:gd name="connsiteX64" fmla="*/ 81677 w 1379306"/>
                  <a:gd name="connsiteY64" fmla="*/ 612740 h 1144056"/>
                  <a:gd name="connsiteX65" fmla="*/ 1272 w 1379306"/>
                  <a:gd name="connsiteY65" fmla="*/ 558506 h 1144056"/>
                  <a:gd name="connsiteX66" fmla="*/ 55506 w 1379306"/>
                  <a:gd name="connsiteY66" fmla="*/ 478100 h 1144056"/>
                  <a:gd name="connsiteX67" fmla="*/ 211964 w 1379306"/>
                  <a:gd name="connsiteY67" fmla="*/ 447687 h 1144056"/>
                  <a:gd name="connsiteX68" fmla="*/ 211964 w 1379306"/>
                  <a:gd name="connsiteY68" fmla="*/ 201172 h 1144056"/>
                  <a:gd name="connsiteX69" fmla="*/ 214173 w 1379306"/>
                  <a:gd name="connsiteY69" fmla="*/ 190231 h 1144056"/>
                  <a:gd name="connsiteX70" fmla="*/ 212321 w 1379306"/>
                  <a:gd name="connsiteY70" fmla="*/ 178165 h 1144056"/>
                  <a:gd name="connsiteX71" fmla="*/ 243473 w 1379306"/>
                  <a:gd name="connsiteY7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43171 w 1379306"/>
                  <a:gd name="connsiteY21" fmla="*/ 747956 h 1144056"/>
                  <a:gd name="connsiteX22" fmla="*/ 530872 w 1379306"/>
                  <a:gd name="connsiteY22" fmla="*/ 558357 h 1144056"/>
                  <a:gd name="connsiteX23" fmla="*/ 512002 w 1379306"/>
                  <a:gd name="connsiteY23" fmla="*/ 544711 h 1144056"/>
                  <a:gd name="connsiteX24" fmla="*/ 402775 w 1379306"/>
                  <a:gd name="connsiteY24" fmla="*/ 426391 h 1144056"/>
                  <a:gd name="connsiteX25" fmla="*/ 401283 w 1379306"/>
                  <a:gd name="connsiteY25" fmla="*/ 587345 h 1144056"/>
                  <a:gd name="connsiteX26" fmla="*/ 383544 w 1379306"/>
                  <a:gd name="connsiteY26" fmla="*/ 629074 h 1144056"/>
                  <a:gd name="connsiteX27" fmla="*/ 372418 w 1379306"/>
                  <a:gd name="connsiteY27" fmla="*/ 636426 h 1144056"/>
                  <a:gd name="connsiteX28" fmla="*/ 371129 w 1379306"/>
                  <a:gd name="connsiteY28" fmla="*/ 637702 h 1144056"/>
                  <a:gd name="connsiteX29" fmla="*/ 369462 w 1379306"/>
                  <a:gd name="connsiteY29" fmla="*/ 638379 h 1144056"/>
                  <a:gd name="connsiteX30" fmla="*/ 364595 w 1379306"/>
                  <a:gd name="connsiteY30" fmla="*/ 641595 h 1144056"/>
                  <a:gd name="connsiteX31" fmla="*/ 358821 w 1379306"/>
                  <a:gd name="connsiteY31" fmla="*/ 642706 h 1144056"/>
                  <a:gd name="connsiteX32" fmla="*/ 349336 w 1379306"/>
                  <a:gd name="connsiteY32" fmla="*/ 646562 h 1144056"/>
                  <a:gd name="connsiteX33" fmla="*/ 138639 w 1379306"/>
                  <a:gd name="connsiteY33" fmla="*/ 686418 h 1144056"/>
                  <a:gd name="connsiteX34" fmla="*/ 69415 w 1379306"/>
                  <a:gd name="connsiteY34" fmla="*/ 639219 h 1144056"/>
                  <a:gd name="connsiteX35" fmla="*/ 65945 w 1379306"/>
                  <a:gd name="connsiteY35" fmla="*/ 620872 h 1144056"/>
                  <a:gd name="connsiteX36" fmla="*/ 65960 w 1379306"/>
                  <a:gd name="connsiteY36" fmla="*/ 619626 h 1144056"/>
                  <a:gd name="connsiteX37" fmla="*/ 88183 w 1379306"/>
                  <a:gd name="connsiteY37" fmla="*/ 619787 h 1144056"/>
                  <a:gd name="connsiteX38" fmla="*/ 300409 w 1379306"/>
                  <a:gd name="connsiteY38" fmla="*/ 578534 h 1144056"/>
                  <a:gd name="connsiteX39" fmla="*/ 325584 w 1379306"/>
                  <a:gd name="connsiteY39" fmla="*/ 568150 h 1144056"/>
                  <a:gd name="connsiteX40" fmla="*/ 339389 w 1379306"/>
                  <a:gd name="connsiteY40" fmla="*/ 554352 h 1144056"/>
                  <a:gd name="connsiteX41" fmla="*/ 340096 w 1379306"/>
                  <a:gd name="connsiteY41" fmla="*/ 553875 h 1144056"/>
                  <a:gd name="connsiteX42" fmla="*/ 340572 w 1379306"/>
                  <a:gd name="connsiteY42" fmla="*/ 553170 h 1144056"/>
                  <a:gd name="connsiteX43" fmla="*/ 344178 w 1379306"/>
                  <a:gd name="connsiteY43" fmla="*/ 549564 h 1144056"/>
                  <a:gd name="connsiteX44" fmla="*/ 346175 w 1379306"/>
                  <a:gd name="connsiteY44" fmla="*/ 544859 h 1144056"/>
                  <a:gd name="connsiteX45" fmla="*/ 351462 w 1379306"/>
                  <a:gd name="connsiteY45" fmla="*/ 537017 h 1144056"/>
                  <a:gd name="connsiteX46" fmla="*/ 353242 w 1379306"/>
                  <a:gd name="connsiteY46" fmla="*/ 528200 h 1144056"/>
                  <a:gd name="connsiteX47" fmla="*/ 354447 w 1379306"/>
                  <a:gd name="connsiteY47" fmla="*/ 525360 h 1144056"/>
                  <a:gd name="connsiteX48" fmla="*/ 354470 w 1379306"/>
                  <a:gd name="connsiteY48" fmla="*/ 522118 h 1144056"/>
                  <a:gd name="connsiteX49" fmla="*/ 355631 w 1379306"/>
                  <a:gd name="connsiteY49" fmla="*/ 516373 h 1144056"/>
                  <a:gd name="connsiteX50" fmla="*/ 355631 w 1379306"/>
                  <a:gd name="connsiteY50" fmla="*/ 375323 h 1144056"/>
                  <a:gd name="connsiteX51" fmla="*/ 349124 w 1379306"/>
                  <a:gd name="connsiteY51" fmla="*/ 368275 h 1144056"/>
                  <a:gd name="connsiteX52" fmla="*/ 349124 w 1379306"/>
                  <a:gd name="connsiteY52" fmla="*/ 509326 h 1144056"/>
                  <a:gd name="connsiteX53" fmla="*/ 347964 w 1379306"/>
                  <a:gd name="connsiteY53" fmla="*/ 515071 h 1144056"/>
                  <a:gd name="connsiteX54" fmla="*/ 347941 w 1379306"/>
                  <a:gd name="connsiteY54" fmla="*/ 518314 h 1144056"/>
                  <a:gd name="connsiteX55" fmla="*/ 346736 w 1379306"/>
                  <a:gd name="connsiteY55" fmla="*/ 521153 h 1144056"/>
                  <a:gd name="connsiteX56" fmla="*/ 344956 w 1379306"/>
                  <a:gd name="connsiteY56" fmla="*/ 529970 h 1144056"/>
                  <a:gd name="connsiteX57" fmla="*/ 339669 w 1379306"/>
                  <a:gd name="connsiteY57" fmla="*/ 537812 h 1144056"/>
                  <a:gd name="connsiteX58" fmla="*/ 337673 w 1379306"/>
                  <a:gd name="connsiteY58" fmla="*/ 542517 h 1144056"/>
                  <a:gd name="connsiteX59" fmla="*/ 334066 w 1379306"/>
                  <a:gd name="connsiteY59" fmla="*/ 546123 h 1144056"/>
                  <a:gd name="connsiteX60" fmla="*/ 333590 w 1379306"/>
                  <a:gd name="connsiteY60" fmla="*/ 546828 h 1144056"/>
                  <a:gd name="connsiteX61" fmla="*/ 332883 w 1379306"/>
                  <a:gd name="connsiteY61" fmla="*/ 547305 h 1144056"/>
                  <a:gd name="connsiteX62" fmla="*/ 319079 w 1379306"/>
                  <a:gd name="connsiteY62" fmla="*/ 561103 h 1144056"/>
                  <a:gd name="connsiteX63" fmla="*/ 293903 w 1379306"/>
                  <a:gd name="connsiteY63" fmla="*/ 571487 h 1144056"/>
                  <a:gd name="connsiteX64" fmla="*/ 81677 w 1379306"/>
                  <a:gd name="connsiteY64" fmla="*/ 612740 h 1144056"/>
                  <a:gd name="connsiteX65" fmla="*/ 1272 w 1379306"/>
                  <a:gd name="connsiteY65" fmla="*/ 558506 h 1144056"/>
                  <a:gd name="connsiteX66" fmla="*/ 55506 w 1379306"/>
                  <a:gd name="connsiteY66" fmla="*/ 478100 h 1144056"/>
                  <a:gd name="connsiteX67" fmla="*/ 211964 w 1379306"/>
                  <a:gd name="connsiteY67" fmla="*/ 447687 h 1144056"/>
                  <a:gd name="connsiteX68" fmla="*/ 211964 w 1379306"/>
                  <a:gd name="connsiteY68" fmla="*/ 201172 h 1144056"/>
                  <a:gd name="connsiteX69" fmla="*/ 214173 w 1379306"/>
                  <a:gd name="connsiteY69" fmla="*/ 190231 h 1144056"/>
                  <a:gd name="connsiteX70" fmla="*/ 243473 w 1379306"/>
                  <a:gd name="connsiteY7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43171 w 1379306"/>
                  <a:gd name="connsiteY21" fmla="*/ 747956 h 1144056"/>
                  <a:gd name="connsiteX22" fmla="*/ 530872 w 1379306"/>
                  <a:gd name="connsiteY22" fmla="*/ 558357 h 1144056"/>
                  <a:gd name="connsiteX23" fmla="*/ 512002 w 1379306"/>
                  <a:gd name="connsiteY23" fmla="*/ 544711 h 1144056"/>
                  <a:gd name="connsiteX24" fmla="*/ 402775 w 1379306"/>
                  <a:gd name="connsiteY24" fmla="*/ 426391 h 1144056"/>
                  <a:gd name="connsiteX25" fmla="*/ 401283 w 1379306"/>
                  <a:gd name="connsiteY25" fmla="*/ 587345 h 1144056"/>
                  <a:gd name="connsiteX26" fmla="*/ 383544 w 1379306"/>
                  <a:gd name="connsiteY26" fmla="*/ 629074 h 1144056"/>
                  <a:gd name="connsiteX27" fmla="*/ 372418 w 1379306"/>
                  <a:gd name="connsiteY27" fmla="*/ 636426 h 1144056"/>
                  <a:gd name="connsiteX28" fmla="*/ 371129 w 1379306"/>
                  <a:gd name="connsiteY28" fmla="*/ 637702 h 1144056"/>
                  <a:gd name="connsiteX29" fmla="*/ 369462 w 1379306"/>
                  <a:gd name="connsiteY29" fmla="*/ 638379 h 1144056"/>
                  <a:gd name="connsiteX30" fmla="*/ 364595 w 1379306"/>
                  <a:gd name="connsiteY30" fmla="*/ 641595 h 1144056"/>
                  <a:gd name="connsiteX31" fmla="*/ 358821 w 1379306"/>
                  <a:gd name="connsiteY31" fmla="*/ 642706 h 1144056"/>
                  <a:gd name="connsiteX32" fmla="*/ 349336 w 1379306"/>
                  <a:gd name="connsiteY32" fmla="*/ 646562 h 1144056"/>
                  <a:gd name="connsiteX33" fmla="*/ 138639 w 1379306"/>
                  <a:gd name="connsiteY33" fmla="*/ 686418 h 1144056"/>
                  <a:gd name="connsiteX34" fmla="*/ 69415 w 1379306"/>
                  <a:gd name="connsiteY34" fmla="*/ 639219 h 1144056"/>
                  <a:gd name="connsiteX35" fmla="*/ 65945 w 1379306"/>
                  <a:gd name="connsiteY35" fmla="*/ 620872 h 1144056"/>
                  <a:gd name="connsiteX36" fmla="*/ 65960 w 1379306"/>
                  <a:gd name="connsiteY36" fmla="*/ 619626 h 1144056"/>
                  <a:gd name="connsiteX37" fmla="*/ 88183 w 1379306"/>
                  <a:gd name="connsiteY37" fmla="*/ 619787 h 1144056"/>
                  <a:gd name="connsiteX38" fmla="*/ 300409 w 1379306"/>
                  <a:gd name="connsiteY38" fmla="*/ 578534 h 1144056"/>
                  <a:gd name="connsiteX39" fmla="*/ 325584 w 1379306"/>
                  <a:gd name="connsiteY39" fmla="*/ 568150 h 1144056"/>
                  <a:gd name="connsiteX40" fmla="*/ 339389 w 1379306"/>
                  <a:gd name="connsiteY40" fmla="*/ 554352 h 1144056"/>
                  <a:gd name="connsiteX41" fmla="*/ 340096 w 1379306"/>
                  <a:gd name="connsiteY41" fmla="*/ 553875 h 1144056"/>
                  <a:gd name="connsiteX42" fmla="*/ 340572 w 1379306"/>
                  <a:gd name="connsiteY42" fmla="*/ 553170 h 1144056"/>
                  <a:gd name="connsiteX43" fmla="*/ 344178 w 1379306"/>
                  <a:gd name="connsiteY43" fmla="*/ 549564 h 1144056"/>
                  <a:gd name="connsiteX44" fmla="*/ 346175 w 1379306"/>
                  <a:gd name="connsiteY44" fmla="*/ 544859 h 1144056"/>
                  <a:gd name="connsiteX45" fmla="*/ 351462 w 1379306"/>
                  <a:gd name="connsiteY45" fmla="*/ 537017 h 1144056"/>
                  <a:gd name="connsiteX46" fmla="*/ 353242 w 1379306"/>
                  <a:gd name="connsiteY46" fmla="*/ 528200 h 1144056"/>
                  <a:gd name="connsiteX47" fmla="*/ 354447 w 1379306"/>
                  <a:gd name="connsiteY47" fmla="*/ 525360 h 1144056"/>
                  <a:gd name="connsiteX48" fmla="*/ 354470 w 1379306"/>
                  <a:gd name="connsiteY48" fmla="*/ 522118 h 1144056"/>
                  <a:gd name="connsiteX49" fmla="*/ 355631 w 1379306"/>
                  <a:gd name="connsiteY49" fmla="*/ 516373 h 1144056"/>
                  <a:gd name="connsiteX50" fmla="*/ 355631 w 1379306"/>
                  <a:gd name="connsiteY50" fmla="*/ 375323 h 1144056"/>
                  <a:gd name="connsiteX51" fmla="*/ 349124 w 1379306"/>
                  <a:gd name="connsiteY51" fmla="*/ 368275 h 1144056"/>
                  <a:gd name="connsiteX52" fmla="*/ 349124 w 1379306"/>
                  <a:gd name="connsiteY52" fmla="*/ 509326 h 1144056"/>
                  <a:gd name="connsiteX53" fmla="*/ 347964 w 1379306"/>
                  <a:gd name="connsiteY53" fmla="*/ 515071 h 1144056"/>
                  <a:gd name="connsiteX54" fmla="*/ 347941 w 1379306"/>
                  <a:gd name="connsiteY54" fmla="*/ 518314 h 1144056"/>
                  <a:gd name="connsiteX55" fmla="*/ 346736 w 1379306"/>
                  <a:gd name="connsiteY55" fmla="*/ 521153 h 1144056"/>
                  <a:gd name="connsiteX56" fmla="*/ 344956 w 1379306"/>
                  <a:gd name="connsiteY56" fmla="*/ 529970 h 1144056"/>
                  <a:gd name="connsiteX57" fmla="*/ 339669 w 1379306"/>
                  <a:gd name="connsiteY57" fmla="*/ 537812 h 1144056"/>
                  <a:gd name="connsiteX58" fmla="*/ 337673 w 1379306"/>
                  <a:gd name="connsiteY58" fmla="*/ 542517 h 1144056"/>
                  <a:gd name="connsiteX59" fmla="*/ 334066 w 1379306"/>
                  <a:gd name="connsiteY59" fmla="*/ 546123 h 1144056"/>
                  <a:gd name="connsiteX60" fmla="*/ 333590 w 1379306"/>
                  <a:gd name="connsiteY60" fmla="*/ 546828 h 1144056"/>
                  <a:gd name="connsiteX61" fmla="*/ 332883 w 1379306"/>
                  <a:gd name="connsiteY61" fmla="*/ 547305 h 1144056"/>
                  <a:gd name="connsiteX62" fmla="*/ 319079 w 1379306"/>
                  <a:gd name="connsiteY62" fmla="*/ 561103 h 1144056"/>
                  <a:gd name="connsiteX63" fmla="*/ 293903 w 1379306"/>
                  <a:gd name="connsiteY63" fmla="*/ 571487 h 1144056"/>
                  <a:gd name="connsiteX64" fmla="*/ 81677 w 1379306"/>
                  <a:gd name="connsiteY64" fmla="*/ 612740 h 1144056"/>
                  <a:gd name="connsiteX65" fmla="*/ 1272 w 1379306"/>
                  <a:gd name="connsiteY65" fmla="*/ 558506 h 1144056"/>
                  <a:gd name="connsiteX66" fmla="*/ 55506 w 1379306"/>
                  <a:gd name="connsiteY66" fmla="*/ 478100 h 1144056"/>
                  <a:gd name="connsiteX67" fmla="*/ 211964 w 1379306"/>
                  <a:gd name="connsiteY67" fmla="*/ 447687 h 1144056"/>
                  <a:gd name="connsiteX68" fmla="*/ 211964 w 1379306"/>
                  <a:gd name="connsiteY68" fmla="*/ 201172 h 1144056"/>
                  <a:gd name="connsiteX69" fmla="*/ 243473 w 1379306"/>
                  <a:gd name="connsiteY6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43171 w 1379306"/>
                  <a:gd name="connsiteY21" fmla="*/ 747956 h 1144056"/>
                  <a:gd name="connsiteX22" fmla="*/ 530872 w 1379306"/>
                  <a:gd name="connsiteY22" fmla="*/ 558357 h 1144056"/>
                  <a:gd name="connsiteX23" fmla="*/ 512002 w 1379306"/>
                  <a:gd name="connsiteY23" fmla="*/ 544711 h 1144056"/>
                  <a:gd name="connsiteX24" fmla="*/ 402775 w 1379306"/>
                  <a:gd name="connsiteY24" fmla="*/ 426391 h 1144056"/>
                  <a:gd name="connsiteX25" fmla="*/ 401283 w 1379306"/>
                  <a:gd name="connsiteY25" fmla="*/ 587345 h 1144056"/>
                  <a:gd name="connsiteX26" fmla="*/ 383544 w 1379306"/>
                  <a:gd name="connsiteY26" fmla="*/ 629074 h 1144056"/>
                  <a:gd name="connsiteX27" fmla="*/ 372418 w 1379306"/>
                  <a:gd name="connsiteY27" fmla="*/ 636426 h 1144056"/>
                  <a:gd name="connsiteX28" fmla="*/ 371129 w 1379306"/>
                  <a:gd name="connsiteY28" fmla="*/ 637702 h 1144056"/>
                  <a:gd name="connsiteX29" fmla="*/ 369462 w 1379306"/>
                  <a:gd name="connsiteY29" fmla="*/ 638379 h 1144056"/>
                  <a:gd name="connsiteX30" fmla="*/ 364595 w 1379306"/>
                  <a:gd name="connsiteY30" fmla="*/ 641595 h 1144056"/>
                  <a:gd name="connsiteX31" fmla="*/ 358821 w 1379306"/>
                  <a:gd name="connsiteY31" fmla="*/ 642706 h 1144056"/>
                  <a:gd name="connsiteX32" fmla="*/ 349336 w 1379306"/>
                  <a:gd name="connsiteY32" fmla="*/ 646562 h 1144056"/>
                  <a:gd name="connsiteX33" fmla="*/ 138639 w 1379306"/>
                  <a:gd name="connsiteY33" fmla="*/ 686418 h 1144056"/>
                  <a:gd name="connsiteX34" fmla="*/ 69415 w 1379306"/>
                  <a:gd name="connsiteY34" fmla="*/ 639219 h 1144056"/>
                  <a:gd name="connsiteX35" fmla="*/ 65945 w 1379306"/>
                  <a:gd name="connsiteY35" fmla="*/ 620872 h 1144056"/>
                  <a:gd name="connsiteX36" fmla="*/ 65960 w 1379306"/>
                  <a:gd name="connsiteY36" fmla="*/ 619626 h 1144056"/>
                  <a:gd name="connsiteX37" fmla="*/ 88183 w 1379306"/>
                  <a:gd name="connsiteY37" fmla="*/ 619787 h 1144056"/>
                  <a:gd name="connsiteX38" fmla="*/ 300409 w 1379306"/>
                  <a:gd name="connsiteY38" fmla="*/ 578534 h 1144056"/>
                  <a:gd name="connsiteX39" fmla="*/ 325584 w 1379306"/>
                  <a:gd name="connsiteY39" fmla="*/ 568150 h 1144056"/>
                  <a:gd name="connsiteX40" fmla="*/ 339389 w 1379306"/>
                  <a:gd name="connsiteY40" fmla="*/ 554352 h 1144056"/>
                  <a:gd name="connsiteX41" fmla="*/ 340096 w 1379306"/>
                  <a:gd name="connsiteY41" fmla="*/ 553875 h 1144056"/>
                  <a:gd name="connsiteX42" fmla="*/ 340572 w 1379306"/>
                  <a:gd name="connsiteY42" fmla="*/ 553170 h 1144056"/>
                  <a:gd name="connsiteX43" fmla="*/ 344178 w 1379306"/>
                  <a:gd name="connsiteY43" fmla="*/ 549564 h 1144056"/>
                  <a:gd name="connsiteX44" fmla="*/ 346175 w 1379306"/>
                  <a:gd name="connsiteY44" fmla="*/ 544859 h 1144056"/>
                  <a:gd name="connsiteX45" fmla="*/ 351462 w 1379306"/>
                  <a:gd name="connsiteY45" fmla="*/ 537017 h 1144056"/>
                  <a:gd name="connsiteX46" fmla="*/ 353242 w 1379306"/>
                  <a:gd name="connsiteY46" fmla="*/ 528200 h 1144056"/>
                  <a:gd name="connsiteX47" fmla="*/ 354447 w 1379306"/>
                  <a:gd name="connsiteY47" fmla="*/ 525360 h 1144056"/>
                  <a:gd name="connsiteX48" fmla="*/ 354470 w 1379306"/>
                  <a:gd name="connsiteY48" fmla="*/ 522118 h 1144056"/>
                  <a:gd name="connsiteX49" fmla="*/ 355631 w 1379306"/>
                  <a:gd name="connsiteY49" fmla="*/ 516373 h 1144056"/>
                  <a:gd name="connsiteX50" fmla="*/ 355631 w 1379306"/>
                  <a:gd name="connsiteY50" fmla="*/ 375323 h 1144056"/>
                  <a:gd name="connsiteX51" fmla="*/ 349124 w 1379306"/>
                  <a:gd name="connsiteY51" fmla="*/ 368275 h 1144056"/>
                  <a:gd name="connsiteX52" fmla="*/ 349124 w 1379306"/>
                  <a:gd name="connsiteY52" fmla="*/ 509326 h 1144056"/>
                  <a:gd name="connsiteX53" fmla="*/ 347964 w 1379306"/>
                  <a:gd name="connsiteY53" fmla="*/ 515071 h 1144056"/>
                  <a:gd name="connsiteX54" fmla="*/ 347941 w 1379306"/>
                  <a:gd name="connsiteY54" fmla="*/ 518314 h 1144056"/>
                  <a:gd name="connsiteX55" fmla="*/ 346736 w 1379306"/>
                  <a:gd name="connsiteY55" fmla="*/ 521153 h 1144056"/>
                  <a:gd name="connsiteX56" fmla="*/ 344956 w 1379306"/>
                  <a:gd name="connsiteY56" fmla="*/ 529970 h 1144056"/>
                  <a:gd name="connsiteX57" fmla="*/ 339669 w 1379306"/>
                  <a:gd name="connsiteY57" fmla="*/ 537812 h 1144056"/>
                  <a:gd name="connsiteX58" fmla="*/ 337673 w 1379306"/>
                  <a:gd name="connsiteY58" fmla="*/ 542517 h 1144056"/>
                  <a:gd name="connsiteX59" fmla="*/ 334066 w 1379306"/>
                  <a:gd name="connsiteY59" fmla="*/ 546123 h 1144056"/>
                  <a:gd name="connsiteX60" fmla="*/ 333590 w 1379306"/>
                  <a:gd name="connsiteY60" fmla="*/ 546828 h 1144056"/>
                  <a:gd name="connsiteX61" fmla="*/ 332883 w 1379306"/>
                  <a:gd name="connsiteY61" fmla="*/ 547305 h 1144056"/>
                  <a:gd name="connsiteX62" fmla="*/ 319079 w 1379306"/>
                  <a:gd name="connsiteY62" fmla="*/ 561103 h 1144056"/>
                  <a:gd name="connsiteX63" fmla="*/ 293903 w 1379306"/>
                  <a:gd name="connsiteY63" fmla="*/ 571487 h 1144056"/>
                  <a:gd name="connsiteX64" fmla="*/ 81677 w 1379306"/>
                  <a:gd name="connsiteY64" fmla="*/ 612740 h 1144056"/>
                  <a:gd name="connsiteX65" fmla="*/ 1272 w 1379306"/>
                  <a:gd name="connsiteY65" fmla="*/ 558506 h 1144056"/>
                  <a:gd name="connsiteX66" fmla="*/ 55506 w 1379306"/>
                  <a:gd name="connsiteY66" fmla="*/ 478100 h 1144056"/>
                  <a:gd name="connsiteX67" fmla="*/ 211964 w 1379306"/>
                  <a:gd name="connsiteY67" fmla="*/ 447687 h 1144056"/>
                  <a:gd name="connsiteX68" fmla="*/ 211964 w 1379306"/>
                  <a:gd name="connsiteY68" fmla="*/ 201172 h 1144056"/>
                  <a:gd name="connsiteX69" fmla="*/ 243473 w 1379306"/>
                  <a:gd name="connsiteY6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43171 w 1379306"/>
                  <a:gd name="connsiteY21" fmla="*/ 747956 h 1144056"/>
                  <a:gd name="connsiteX22" fmla="*/ 530872 w 1379306"/>
                  <a:gd name="connsiteY22" fmla="*/ 558357 h 1144056"/>
                  <a:gd name="connsiteX23" fmla="*/ 512002 w 1379306"/>
                  <a:gd name="connsiteY23" fmla="*/ 544711 h 1144056"/>
                  <a:gd name="connsiteX24" fmla="*/ 402775 w 1379306"/>
                  <a:gd name="connsiteY24" fmla="*/ 426391 h 1144056"/>
                  <a:gd name="connsiteX25" fmla="*/ 401283 w 1379306"/>
                  <a:gd name="connsiteY25" fmla="*/ 587345 h 1144056"/>
                  <a:gd name="connsiteX26" fmla="*/ 383544 w 1379306"/>
                  <a:gd name="connsiteY26" fmla="*/ 629074 h 1144056"/>
                  <a:gd name="connsiteX27" fmla="*/ 372418 w 1379306"/>
                  <a:gd name="connsiteY27" fmla="*/ 636426 h 1144056"/>
                  <a:gd name="connsiteX28" fmla="*/ 371129 w 1379306"/>
                  <a:gd name="connsiteY28" fmla="*/ 637702 h 1144056"/>
                  <a:gd name="connsiteX29" fmla="*/ 369462 w 1379306"/>
                  <a:gd name="connsiteY29" fmla="*/ 638379 h 1144056"/>
                  <a:gd name="connsiteX30" fmla="*/ 364595 w 1379306"/>
                  <a:gd name="connsiteY30" fmla="*/ 641595 h 1144056"/>
                  <a:gd name="connsiteX31" fmla="*/ 358821 w 1379306"/>
                  <a:gd name="connsiteY31" fmla="*/ 642706 h 1144056"/>
                  <a:gd name="connsiteX32" fmla="*/ 349336 w 1379306"/>
                  <a:gd name="connsiteY32" fmla="*/ 646562 h 1144056"/>
                  <a:gd name="connsiteX33" fmla="*/ 138639 w 1379306"/>
                  <a:gd name="connsiteY33" fmla="*/ 686418 h 1144056"/>
                  <a:gd name="connsiteX34" fmla="*/ 69415 w 1379306"/>
                  <a:gd name="connsiteY34" fmla="*/ 639219 h 1144056"/>
                  <a:gd name="connsiteX35" fmla="*/ 65945 w 1379306"/>
                  <a:gd name="connsiteY35" fmla="*/ 620872 h 1144056"/>
                  <a:gd name="connsiteX36" fmla="*/ 65960 w 1379306"/>
                  <a:gd name="connsiteY36" fmla="*/ 619626 h 1144056"/>
                  <a:gd name="connsiteX37" fmla="*/ 88183 w 1379306"/>
                  <a:gd name="connsiteY37" fmla="*/ 619787 h 1144056"/>
                  <a:gd name="connsiteX38" fmla="*/ 300409 w 1379306"/>
                  <a:gd name="connsiteY38" fmla="*/ 578534 h 1144056"/>
                  <a:gd name="connsiteX39" fmla="*/ 325584 w 1379306"/>
                  <a:gd name="connsiteY39" fmla="*/ 568150 h 1144056"/>
                  <a:gd name="connsiteX40" fmla="*/ 339389 w 1379306"/>
                  <a:gd name="connsiteY40" fmla="*/ 554352 h 1144056"/>
                  <a:gd name="connsiteX41" fmla="*/ 340096 w 1379306"/>
                  <a:gd name="connsiteY41" fmla="*/ 553875 h 1144056"/>
                  <a:gd name="connsiteX42" fmla="*/ 340572 w 1379306"/>
                  <a:gd name="connsiteY42" fmla="*/ 553170 h 1144056"/>
                  <a:gd name="connsiteX43" fmla="*/ 344178 w 1379306"/>
                  <a:gd name="connsiteY43" fmla="*/ 549564 h 1144056"/>
                  <a:gd name="connsiteX44" fmla="*/ 346175 w 1379306"/>
                  <a:gd name="connsiteY44" fmla="*/ 544859 h 1144056"/>
                  <a:gd name="connsiteX45" fmla="*/ 351462 w 1379306"/>
                  <a:gd name="connsiteY45" fmla="*/ 537017 h 1144056"/>
                  <a:gd name="connsiteX46" fmla="*/ 353242 w 1379306"/>
                  <a:gd name="connsiteY46" fmla="*/ 528200 h 1144056"/>
                  <a:gd name="connsiteX47" fmla="*/ 354447 w 1379306"/>
                  <a:gd name="connsiteY47" fmla="*/ 525360 h 1144056"/>
                  <a:gd name="connsiteX48" fmla="*/ 354470 w 1379306"/>
                  <a:gd name="connsiteY48" fmla="*/ 522118 h 1144056"/>
                  <a:gd name="connsiteX49" fmla="*/ 355631 w 1379306"/>
                  <a:gd name="connsiteY49" fmla="*/ 516373 h 1144056"/>
                  <a:gd name="connsiteX50" fmla="*/ 355631 w 1379306"/>
                  <a:gd name="connsiteY50" fmla="*/ 375323 h 1144056"/>
                  <a:gd name="connsiteX51" fmla="*/ 349124 w 1379306"/>
                  <a:gd name="connsiteY51" fmla="*/ 368275 h 1144056"/>
                  <a:gd name="connsiteX52" fmla="*/ 349124 w 1379306"/>
                  <a:gd name="connsiteY52" fmla="*/ 509326 h 1144056"/>
                  <a:gd name="connsiteX53" fmla="*/ 347964 w 1379306"/>
                  <a:gd name="connsiteY53" fmla="*/ 515071 h 1144056"/>
                  <a:gd name="connsiteX54" fmla="*/ 347941 w 1379306"/>
                  <a:gd name="connsiteY54" fmla="*/ 518314 h 1144056"/>
                  <a:gd name="connsiteX55" fmla="*/ 346736 w 1379306"/>
                  <a:gd name="connsiteY55" fmla="*/ 521153 h 1144056"/>
                  <a:gd name="connsiteX56" fmla="*/ 344956 w 1379306"/>
                  <a:gd name="connsiteY56" fmla="*/ 529970 h 1144056"/>
                  <a:gd name="connsiteX57" fmla="*/ 339669 w 1379306"/>
                  <a:gd name="connsiteY57" fmla="*/ 537812 h 1144056"/>
                  <a:gd name="connsiteX58" fmla="*/ 337673 w 1379306"/>
                  <a:gd name="connsiteY58" fmla="*/ 542517 h 1144056"/>
                  <a:gd name="connsiteX59" fmla="*/ 334066 w 1379306"/>
                  <a:gd name="connsiteY59" fmla="*/ 546123 h 1144056"/>
                  <a:gd name="connsiteX60" fmla="*/ 333590 w 1379306"/>
                  <a:gd name="connsiteY60" fmla="*/ 546828 h 1144056"/>
                  <a:gd name="connsiteX61" fmla="*/ 332883 w 1379306"/>
                  <a:gd name="connsiteY61" fmla="*/ 547305 h 1144056"/>
                  <a:gd name="connsiteX62" fmla="*/ 319079 w 1379306"/>
                  <a:gd name="connsiteY62" fmla="*/ 561103 h 1144056"/>
                  <a:gd name="connsiteX63" fmla="*/ 293903 w 1379306"/>
                  <a:gd name="connsiteY63" fmla="*/ 571487 h 1144056"/>
                  <a:gd name="connsiteX64" fmla="*/ 81677 w 1379306"/>
                  <a:gd name="connsiteY64" fmla="*/ 612740 h 1144056"/>
                  <a:gd name="connsiteX65" fmla="*/ 1272 w 1379306"/>
                  <a:gd name="connsiteY65" fmla="*/ 558506 h 1144056"/>
                  <a:gd name="connsiteX66" fmla="*/ 55506 w 1379306"/>
                  <a:gd name="connsiteY66" fmla="*/ 478100 h 1144056"/>
                  <a:gd name="connsiteX67" fmla="*/ 211964 w 1379306"/>
                  <a:gd name="connsiteY67" fmla="*/ 447687 h 1144056"/>
                  <a:gd name="connsiteX68" fmla="*/ 211964 w 1379306"/>
                  <a:gd name="connsiteY68" fmla="*/ 201172 h 1144056"/>
                  <a:gd name="connsiteX69" fmla="*/ 243473 w 1379306"/>
                  <a:gd name="connsiteY6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30872 w 1379306"/>
                  <a:gd name="connsiteY21" fmla="*/ 558357 h 1144056"/>
                  <a:gd name="connsiteX22" fmla="*/ 512002 w 1379306"/>
                  <a:gd name="connsiteY22" fmla="*/ 544711 h 1144056"/>
                  <a:gd name="connsiteX23" fmla="*/ 402775 w 1379306"/>
                  <a:gd name="connsiteY23" fmla="*/ 426391 h 1144056"/>
                  <a:gd name="connsiteX24" fmla="*/ 401283 w 1379306"/>
                  <a:gd name="connsiteY24" fmla="*/ 587345 h 1144056"/>
                  <a:gd name="connsiteX25" fmla="*/ 383544 w 1379306"/>
                  <a:gd name="connsiteY25" fmla="*/ 629074 h 1144056"/>
                  <a:gd name="connsiteX26" fmla="*/ 372418 w 1379306"/>
                  <a:gd name="connsiteY26" fmla="*/ 636426 h 1144056"/>
                  <a:gd name="connsiteX27" fmla="*/ 371129 w 1379306"/>
                  <a:gd name="connsiteY27" fmla="*/ 637702 h 1144056"/>
                  <a:gd name="connsiteX28" fmla="*/ 369462 w 1379306"/>
                  <a:gd name="connsiteY28" fmla="*/ 638379 h 1144056"/>
                  <a:gd name="connsiteX29" fmla="*/ 364595 w 1379306"/>
                  <a:gd name="connsiteY29" fmla="*/ 641595 h 1144056"/>
                  <a:gd name="connsiteX30" fmla="*/ 358821 w 1379306"/>
                  <a:gd name="connsiteY30" fmla="*/ 642706 h 1144056"/>
                  <a:gd name="connsiteX31" fmla="*/ 349336 w 1379306"/>
                  <a:gd name="connsiteY31" fmla="*/ 646562 h 1144056"/>
                  <a:gd name="connsiteX32" fmla="*/ 138639 w 1379306"/>
                  <a:gd name="connsiteY32" fmla="*/ 686418 h 1144056"/>
                  <a:gd name="connsiteX33" fmla="*/ 69415 w 1379306"/>
                  <a:gd name="connsiteY33" fmla="*/ 639219 h 1144056"/>
                  <a:gd name="connsiteX34" fmla="*/ 65945 w 1379306"/>
                  <a:gd name="connsiteY34" fmla="*/ 620872 h 1144056"/>
                  <a:gd name="connsiteX35" fmla="*/ 65960 w 1379306"/>
                  <a:gd name="connsiteY35" fmla="*/ 619626 h 1144056"/>
                  <a:gd name="connsiteX36" fmla="*/ 88183 w 1379306"/>
                  <a:gd name="connsiteY36" fmla="*/ 619787 h 1144056"/>
                  <a:gd name="connsiteX37" fmla="*/ 300409 w 1379306"/>
                  <a:gd name="connsiteY37" fmla="*/ 578534 h 1144056"/>
                  <a:gd name="connsiteX38" fmla="*/ 325584 w 1379306"/>
                  <a:gd name="connsiteY38" fmla="*/ 568150 h 1144056"/>
                  <a:gd name="connsiteX39" fmla="*/ 339389 w 1379306"/>
                  <a:gd name="connsiteY39" fmla="*/ 554352 h 1144056"/>
                  <a:gd name="connsiteX40" fmla="*/ 340096 w 1379306"/>
                  <a:gd name="connsiteY40" fmla="*/ 553875 h 1144056"/>
                  <a:gd name="connsiteX41" fmla="*/ 340572 w 1379306"/>
                  <a:gd name="connsiteY41" fmla="*/ 553170 h 1144056"/>
                  <a:gd name="connsiteX42" fmla="*/ 344178 w 1379306"/>
                  <a:gd name="connsiteY42" fmla="*/ 549564 h 1144056"/>
                  <a:gd name="connsiteX43" fmla="*/ 346175 w 1379306"/>
                  <a:gd name="connsiteY43" fmla="*/ 544859 h 1144056"/>
                  <a:gd name="connsiteX44" fmla="*/ 351462 w 1379306"/>
                  <a:gd name="connsiteY44" fmla="*/ 537017 h 1144056"/>
                  <a:gd name="connsiteX45" fmla="*/ 353242 w 1379306"/>
                  <a:gd name="connsiteY45" fmla="*/ 528200 h 1144056"/>
                  <a:gd name="connsiteX46" fmla="*/ 354447 w 1379306"/>
                  <a:gd name="connsiteY46" fmla="*/ 525360 h 1144056"/>
                  <a:gd name="connsiteX47" fmla="*/ 354470 w 1379306"/>
                  <a:gd name="connsiteY47" fmla="*/ 522118 h 1144056"/>
                  <a:gd name="connsiteX48" fmla="*/ 355631 w 1379306"/>
                  <a:gd name="connsiteY48" fmla="*/ 516373 h 1144056"/>
                  <a:gd name="connsiteX49" fmla="*/ 355631 w 1379306"/>
                  <a:gd name="connsiteY49" fmla="*/ 375323 h 1144056"/>
                  <a:gd name="connsiteX50" fmla="*/ 349124 w 1379306"/>
                  <a:gd name="connsiteY50" fmla="*/ 368275 h 1144056"/>
                  <a:gd name="connsiteX51" fmla="*/ 349124 w 1379306"/>
                  <a:gd name="connsiteY51" fmla="*/ 509326 h 1144056"/>
                  <a:gd name="connsiteX52" fmla="*/ 347964 w 1379306"/>
                  <a:gd name="connsiteY52" fmla="*/ 515071 h 1144056"/>
                  <a:gd name="connsiteX53" fmla="*/ 347941 w 1379306"/>
                  <a:gd name="connsiteY53" fmla="*/ 518314 h 1144056"/>
                  <a:gd name="connsiteX54" fmla="*/ 346736 w 1379306"/>
                  <a:gd name="connsiteY54" fmla="*/ 521153 h 1144056"/>
                  <a:gd name="connsiteX55" fmla="*/ 344956 w 1379306"/>
                  <a:gd name="connsiteY55" fmla="*/ 529970 h 1144056"/>
                  <a:gd name="connsiteX56" fmla="*/ 339669 w 1379306"/>
                  <a:gd name="connsiteY56" fmla="*/ 537812 h 1144056"/>
                  <a:gd name="connsiteX57" fmla="*/ 337673 w 1379306"/>
                  <a:gd name="connsiteY57" fmla="*/ 542517 h 1144056"/>
                  <a:gd name="connsiteX58" fmla="*/ 334066 w 1379306"/>
                  <a:gd name="connsiteY58" fmla="*/ 546123 h 1144056"/>
                  <a:gd name="connsiteX59" fmla="*/ 333590 w 1379306"/>
                  <a:gd name="connsiteY59" fmla="*/ 546828 h 1144056"/>
                  <a:gd name="connsiteX60" fmla="*/ 332883 w 1379306"/>
                  <a:gd name="connsiteY60" fmla="*/ 547305 h 1144056"/>
                  <a:gd name="connsiteX61" fmla="*/ 319079 w 1379306"/>
                  <a:gd name="connsiteY61" fmla="*/ 561103 h 1144056"/>
                  <a:gd name="connsiteX62" fmla="*/ 293903 w 1379306"/>
                  <a:gd name="connsiteY62" fmla="*/ 571487 h 1144056"/>
                  <a:gd name="connsiteX63" fmla="*/ 81677 w 1379306"/>
                  <a:gd name="connsiteY63" fmla="*/ 612740 h 1144056"/>
                  <a:gd name="connsiteX64" fmla="*/ 1272 w 1379306"/>
                  <a:gd name="connsiteY64" fmla="*/ 558506 h 1144056"/>
                  <a:gd name="connsiteX65" fmla="*/ 55506 w 1379306"/>
                  <a:gd name="connsiteY65" fmla="*/ 478100 h 1144056"/>
                  <a:gd name="connsiteX66" fmla="*/ 211964 w 1379306"/>
                  <a:gd name="connsiteY66" fmla="*/ 447687 h 1144056"/>
                  <a:gd name="connsiteX67" fmla="*/ 211964 w 1379306"/>
                  <a:gd name="connsiteY67" fmla="*/ 201172 h 1144056"/>
                  <a:gd name="connsiteX68" fmla="*/ 243473 w 1379306"/>
                  <a:gd name="connsiteY6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30872 w 1379306"/>
                  <a:gd name="connsiteY21" fmla="*/ 558357 h 1144056"/>
                  <a:gd name="connsiteX22" fmla="*/ 512002 w 1379306"/>
                  <a:gd name="connsiteY22" fmla="*/ 544711 h 1144056"/>
                  <a:gd name="connsiteX23" fmla="*/ 402775 w 1379306"/>
                  <a:gd name="connsiteY23" fmla="*/ 426391 h 1144056"/>
                  <a:gd name="connsiteX24" fmla="*/ 401283 w 1379306"/>
                  <a:gd name="connsiteY24" fmla="*/ 587345 h 1144056"/>
                  <a:gd name="connsiteX25" fmla="*/ 383544 w 1379306"/>
                  <a:gd name="connsiteY25" fmla="*/ 629074 h 1144056"/>
                  <a:gd name="connsiteX26" fmla="*/ 372418 w 1379306"/>
                  <a:gd name="connsiteY26" fmla="*/ 636426 h 1144056"/>
                  <a:gd name="connsiteX27" fmla="*/ 371129 w 1379306"/>
                  <a:gd name="connsiteY27" fmla="*/ 637702 h 1144056"/>
                  <a:gd name="connsiteX28" fmla="*/ 369462 w 1379306"/>
                  <a:gd name="connsiteY28" fmla="*/ 638379 h 1144056"/>
                  <a:gd name="connsiteX29" fmla="*/ 364595 w 1379306"/>
                  <a:gd name="connsiteY29" fmla="*/ 641595 h 1144056"/>
                  <a:gd name="connsiteX30" fmla="*/ 358821 w 1379306"/>
                  <a:gd name="connsiteY30" fmla="*/ 642706 h 1144056"/>
                  <a:gd name="connsiteX31" fmla="*/ 349336 w 1379306"/>
                  <a:gd name="connsiteY31" fmla="*/ 646562 h 1144056"/>
                  <a:gd name="connsiteX32" fmla="*/ 138639 w 1379306"/>
                  <a:gd name="connsiteY32" fmla="*/ 686418 h 1144056"/>
                  <a:gd name="connsiteX33" fmla="*/ 69415 w 1379306"/>
                  <a:gd name="connsiteY33" fmla="*/ 639219 h 1144056"/>
                  <a:gd name="connsiteX34" fmla="*/ 65945 w 1379306"/>
                  <a:gd name="connsiteY34" fmla="*/ 620872 h 1144056"/>
                  <a:gd name="connsiteX35" fmla="*/ 65960 w 1379306"/>
                  <a:gd name="connsiteY35" fmla="*/ 619626 h 1144056"/>
                  <a:gd name="connsiteX36" fmla="*/ 88183 w 1379306"/>
                  <a:gd name="connsiteY36" fmla="*/ 619787 h 1144056"/>
                  <a:gd name="connsiteX37" fmla="*/ 300409 w 1379306"/>
                  <a:gd name="connsiteY37" fmla="*/ 578534 h 1144056"/>
                  <a:gd name="connsiteX38" fmla="*/ 325584 w 1379306"/>
                  <a:gd name="connsiteY38" fmla="*/ 568150 h 1144056"/>
                  <a:gd name="connsiteX39" fmla="*/ 339389 w 1379306"/>
                  <a:gd name="connsiteY39" fmla="*/ 554352 h 1144056"/>
                  <a:gd name="connsiteX40" fmla="*/ 340096 w 1379306"/>
                  <a:gd name="connsiteY40" fmla="*/ 553875 h 1144056"/>
                  <a:gd name="connsiteX41" fmla="*/ 340572 w 1379306"/>
                  <a:gd name="connsiteY41" fmla="*/ 553170 h 1144056"/>
                  <a:gd name="connsiteX42" fmla="*/ 344178 w 1379306"/>
                  <a:gd name="connsiteY42" fmla="*/ 549564 h 1144056"/>
                  <a:gd name="connsiteX43" fmla="*/ 346175 w 1379306"/>
                  <a:gd name="connsiteY43" fmla="*/ 544859 h 1144056"/>
                  <a:gd name="connsiteX44" fmla="*/ 351462 w 1379306"/>
                  <a:gd name="connsiteY44" fmla="*/ 537017 h 1144056"/>
                  <a:gd name="connsiteX45" fmla="*/ 353242 w 1379306"/>
                  <a:gd name="connsiteY45" fmla="*/ 528200 h 1144056"/>
                  <a:gd name="connsiteX46" fmla="*/ 354447 w 1379306"/>
                  <a:gd name="connsiteY46" fmla="*/ 525360 h 1144056"/>
                  <a:gd name="connsiteX47" fmla="*/ 354470 w 1379306"/>
                  <a:gd name="connsiteY47" fmla="*/ 522118 h 1144056"/>
                  <a:gd name="connsiteX48" fmla="*/ 355631 w 1379306"/>
                  <a:gd name="connsiteY48" fmla="*/ 516373 h 1144056"/>
                  <a:gd name="connsiteX49" fmla="*/ 355631 w 1379306"/>
                  <a:gd name="connsiteY49" fmla="*/ 375323 h 1144056"/>
                  <a:gd name="connsiteX50" fmla="*/ 349124 w 1379306"/>
                  <a:gd name="connsiteY50" fmla="*/ 368275 h 1144056"/>
                  <a:gd name="connsiteX51" fmla="*/ 349124 w 1379306"/>
                  <a:gd name="connsiteY51" fmla="*/ 509326 h 1144056"/>
                  <a:gd name="connsiteX52" fmla="*/ 347964 w 1379306"/>
                  <a:gd name="connsiteY52" fmla="*/ 515071 h 1144056"/>
                  <a:gd name="connsiteX53" fmla="*/ 347941 w 1379306"/>
                  <a:gd name="connsiteY53" fmla="*/ 518314 h 1144056"/>
                  <a:gd name="connsiteX54" fmla="*/ 346736 w 1379306"/>
                  <a:gd name="connsiteY54" fmla="*/ 521153 h 1144056"/>
                  <a:gd name="connsiteX55" fmla="*/ 344956 w 1379306"/>
                  <a:gd name="connsiteY55" fmla="*/ 529970 h 1144056"/>
                  <a:gd name="connsiteX56" fmla="*/ 339669 w 1379306"/>
                  <a:gd name="connsiteY56" fmla="*/ 537812 h 1144056"/>
                  <a:gd name="connsiteX57" fmla="*/ 337673 w 1379306"/>
                  <a:gd name="connsiteY57" fmla="*/ 542517 h 1144056"/>
                  <a:gd name="connsiteX58" fmla="*/ 334066 w 1379306"/>
                  <a:gd name="connsiteY58" fmla="*/ 546123 h 1144056"/>
                  <a:gd name="connsiteX59" fmla="*/ 333590 w 1379306"/>
                  <a:gd name="connsiteY59" fmla="*/ 546828 h 1144056"/>
                  <a:gd name="connsiteX60" fmla="*/ 332883 w 1379306"/>
                  <a:gd name="connsiteY60" fmla="*/ 547305 h 1144056"/>
                  <a:gd name="connsiteX61" fmla="*/ 319079 w 1379306"/>
                  <a:gd name="connsiteY61" fmla="*/ 561103 h 1144056"/>
                  <a:gd name="connsiteX62" fmla="*/ 293903 w 1379306"/>
                  <a:gd name="connsiteY62" fmla="*/ 571487 h 1144056"/>
                  <a:gd name="connsiteX63" fmla="*/ 81677 w 1379306"/>
                  <a:gd name="connsiteY63" fmla="*/ 612740 h 1144056"/>
                  <a:gd name="connsiteX64" fmla="*/ 1272 w 1379306"/>
                  <a:gd name="connsiteY64" fmla="*/ 558506 h 1144056"/>
                  <a:gd name="connsiteX65" fmla="*/ 55506 w 1379306"/>
                  <a:gd name="connsiteY65" fmla="*/ 478100 h 1144056"/>
                  <a:gd name="connsiteX66" fmla="*/ 211964 w 1379306"/>
                  <a:gd name="connsiteY66" fmla="*/ 447687 h 1144056"/>
                  <a:gd name="connsiteX67" fmla="*/ 211964 w 1379306"/>
                  <a:gd name="connsiteY67" fmla="*/ 201172 h 1144056"/>
                  <a:gd name="connsiteX68" fmla="*/ 243473 w 1379306"/>
                  <a:gd name="connsiteY6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30872 w 1379306"/>
                  <a:gd name="connsiteY21" fmla="*/ 558357 h 1144056"/>
                  <a:gd name="connsiteX22" fmla="*/ 512002 w 1379306"/>
                  <a:gd name="connsiteY22" fmla="*/ 544711 h 1144056"/>
                  <a:gd name="connsiteX23" fmla="*/ 402775 w 1379306"/>
                  <a:gd name="connsiteY23" fmla="*/ 426391 h 1144056"/>
                  <a:gd name="connsiteX24" fmla="*/ 401283 w 1379306"/>
                  <a:gd name="connsiteY24" fmla="*/ 587345 h 1144056"/>
                  <a:gd name="connsiteX25" fmla="*/ 383544 w 1379306"/>
                  <a:gd name="connsiteY25" fmla="*/ 629074 h 1144056"/>
                  <a:gd name="connsiteX26" fmla="*/ 372418 w 1379306"/>
                  <a:gd name="connsiteY26" fmla="*/ 636426 h 1144056"/>
                  <a:gd name="connsiteX27" fmla="*/ 371129 w 1379306"/>
                  <a:gd name="connsiteY27" fmla="*/ 637702 h 1144056"/>
                  <a:gd name="connsiteX28" fmla="*/ 369462 w 1379306"/>
                  <a:gd name="connsiteY28" fmla="*/ 638379 h 1144056"/>
                  <a:gd name="connsiteX29" fmla="*/ 364595 w 1379306"/>
                  <a:gd name="connsiteY29" fmla="*/ 641595 h 1144056"/>
                  <a:gd name="connsiteX30" fmla="*/ 358821 w 1379306"/>
                  <a:gd name="connsiteY30" fmla="*/ 642706 h 1144056"/>
                  <a:gd name="connsiteX31" fmla="*/ 349336 w 1379306"/>
                  <a:gd name="connsiteY31" fmla="*/ 646562 h 1144056"/>
                  <a:gd name="connsiteX32" fmla="*/ 138639 w 1379306"/>
                  <a:gd name="connsiteY32" fmla="*/ 686418 h 1144056"/>
                  <a:gd name="connsiteX33" fmla="*/ 69415 w 1379306"/>
                  <a:gd name="connsiteY33" fmla="*/ 639219 h 1144056"/>
                  <a:gd name="connsiteX34" fmla="*/ 65945 w 1379306"/>
                  <a:gd name="connsiteY34" fmla="*/ 620872 h 1144056"/>
                  <a:gd name="connsiteX35" fmla="*/ 65960 w 1379306"/>
                  <a:gd name="connsiteY35" fmla="*/ 619626 h 1144056"/>
                  <a:gd name="connsiteX36" fmla="*/ 88183 w 1379306"/>
                  <a:gd name="connsiteY36" fmla="*/ 619787 h 1144056"/>
                  <a:gd name="connsiteX37" fmla="*/ 300409 w 1379306"/>
                  <a:gd name="connsiteY37" fmla="*/ 578534 h 1144056"/>
                  <a:gd name="connsiteX38" fmla="*/ 325584 w 1379306"/>
                  <a:gd name="connsiteY38" fmla="*/ 568150 h 1144056"/>
                  <a:gd name="connsiteX39" fmla="*/ 339389 w 1379306"/>
                  <a:gd name="connsiteY39" fmla="*/ 554352 h 1144056"/>
                  <a:gd name="connsiteX40" fmla="*/ 340096 w 1379306"/>
                  <a:gd name="connsiteY40" fmla="*/ 553875 h 1144056"/>
                  <a:gd name="connsiteX41" fmla="*/ 340572 w 1379306"/>
                  <a:gd name="connsiteY41" fmla="*/ 553170 h 1144056"/>
                  <a:gd name="connsiteX42" fmla="*/ 344178 w 1379306"/>
                  <a:gd name="connsiteY42" fmla="*/ 549564 h 1144056"/>
                  <a:gd name="connsiteX43" fmla="*/ 346175 w 1379306"/>
                  <a:gd name="connsiteY43" fmla="*/ 544859 h 1144056"/>
                  <a:gd name="connsiteX44" fmla="*/ 351462 w 1379306"/>
                  <a:gd name="connsiteY44" fmla="*/ 537017 h 1144056"/>
                  <a:gd name="connsiteX45" fmla="*/ 353242 w 1379306"/>
                  <a:gd name="connsiteY45" fmla="*/ 528200 h 1144056"/>
                  <a:gd name="connsiteX46" fmla="*/ 354447 w 1379306"/>
                  <a:gd name="connsiteY46" fmla="*/ 525360 h 1144056"/>
                  <a:gd name="connsiteX47" fmla="*/ 354470 w 1379306"/>
                  <a:gd name="connsiteY47" fmla="*/ 522118 h 1144056"/>
                  <a:gd name="connsiteX48" fmla="*/ 355631 w 1379306"/>
                  <a:gd name="connsiteY48" fmla="*/ 516373 h 1144056"/>
                  <a:gd name="connsiteX49" fmla="*/ 355631 w 1379306"/>
                  <a:gd name="connsiteY49" fmla="*/ 375323 h 1144056"/>
                  <a:gd name="connsiteX50" fmla="*/ 349124 w 1379306"/>
                  <a:gd name="connsiteY50" fmla="*/ 368275 h 1144056"/>
                  <a:gd name="connsiteX51" fmla="*/ 349124 w 1379306"/>
                  <a:gd name="connsiteY51" fmla="*/ 509326 h 1144056"/>
                  <a:gd name="connsiteX52" fmla="*/ 347964 w 1379306"/>
                  <a:gd name="connsiteY52" fmla="*/ 515071 h 1144056"/>
                  <a:gd name="connsiteX53" fmla="*/ 347941 w 1379306"/>
                  <a:gd name="connsiteY53" fmla="*/ 518314 h 1144056"/>
                  <a:gd name="connsiteX54" fmla="*/ 346736 w 1379306"/>
                  <a:gd name="connsiteY54" fmla="*/ 521153 h 1144056"/>
                  <a:gd name="connsiteX55" fmla="*/ 344956 w 1379306"/>
                  <a:gd name="connsiteY55" fmla="*/ 529970 h 1144056"/>
                  <a:gd name="connsiteX56" fmla="*/ 339669 w 1379306"/>
                  <a:gd name="connsiteY56" fmla="*/ 537812 h 1144056"/>
                  <a:gd name="connsiteX57" fmla="*/ 337673 w 1379306"/>
                  <a:gd name="connsiteY57" fmla="*/ 542517 h 1144056"/>
                  <a:gd name="connsiteX58" fmla="*/ 334066 w 1379306"/>
                  <a:gd name="connsiteY58" fmla="*/ 546123 h 1144056"/>
                  <a:gd name="connsiteX59" fmla="*/ 333590 w 1379306"/>
                  <a:gd name="connsiteY59" fmla="*/ 546828 h 1144056"/>
                  <a:gd name="connsiteX60" fmla="*/ 332883 w 1379306"/>
                  <a:gd name="connsiteY60" fmla="*/ 547305 h 1144056"/>
                  <a:gd name="connsiteX61" fmla="*/ 319079 w 1379306"/>
                  <a:gd name="connsiteY61" fmla="*/ 561103 h 1144056"/>
                  <a:gd name="connsiteX62" fmla="*/ 293903 w 1379306"/>
                  <a:gd name="connsiteY62" fmla="*/ 571487 h 1144056"/>
                  <a:gd name="connsiteX63" fmla="*/ 81677 w 1379306"/>
                  <a:gd name="connsiteY63" fmla="*/ 612740 h 1144056"/>
                  <a:gd name="connsiteX64" fmla="*/ 1272 w 1379306"/>
                  <a:gd name="connsiteY64" fmla="*/ 558506 h 1144056"/>
                  <a:gd name="connsiteX65" fmla="*/ 55506 w 1379306"/>
                  <a:gd name="connsiteY65" fmla="*/ 478100 h 1144056"/>
                  <a:gd name="connsiteX66" fmla="*/ 211964 w 1379306"/>
                  <a:gd name="connsiteY66" fmla="*/ 447687 h 1144056"/>
                  <a:gd name="connsiteX67" fmla="*/ 211964 w 1379306"/>
                  <a:gd name="connsiteY67" fmla="*/ 201172 h 1144056"/>
                  <a:gd name="connsiteX68" fmla="*/ 243473 w 1379306"/>
                  <a:gd name="connsiteY6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46700 w 1379306"/>
                  <a:gd name="connsiteY3" fmla="*/ 328050 h 1144056"/>
                  <a:gd name="connsiteX4" fmla="*/ 751840 w 1379306"/>
                  <a:gd name="connsiteY4" fmla="*/ 336504 h 1144056"/>
                  <a:gd name="connsiteX5" fmla="*/ 999893 w 1379306"/>
                  <a:gd name="connsiteY5" fmla="*/ 605207 h 1144056"/>
                  <a:gd name="connsiteX6" fmla="*/ 1316246 w 1379306"/>
                  <a:gd name="connsiteY6" fmla="*/ 630769 h 1144056"/>
                  <a:gd name="connsiteX7" fmla="*/ 1379080 w 1379306"/>
                  <a:gd name="connsiteY7" fmla="*/ 704649 h 1144056"/>
                  <a:gd name="connsiteX8" fmla="*/ 1305200 w 1379306"/>
                  <a:gd name="connsiteY8" fmla="*/ 767483 h 1144056"/>
                  <a:gd name="connsiteX9" fmla="*/ 960711 w 1379306"/>
                  <a:gd name="connsiteY9" fmla="*/ 739648 h 1144056"/>
                  <a:gd name="connsiteX10" fmla="*/ 913993 w 1379306"/>
                  <a:gd name="connsiteY10" fmla="*/ 715721 h 1144056"/>
                  <a:gd name="connsiteX11" fmla="*/ 911354 w 1379306"/>
                  <a:gd name="connsiteY11" fmla="*/ 711030 h 1144056"/>
                  <a:gd name="connsiteX12" fmla="*/ 910038 w 1379306"/>
                  <a:gd name="connsiteY12" fmla="*/ 710080 h 1144056"/>
                  <a:gd name="connsiteX13" fmla="*/ 710329 w 1379306"/>
                  <a:gd name="connsiteY13" fmla="*/ 493746 h 1144056"/>
                  <a:gd name="connsiteX14" fmla="*/ 666738 w 1379306"/>
                  <a:gd name="connsiteY14" fmla="*/ 533987 h 1144056"/>
                  <a:gd name="connsiteX15" fmla="*/ 679306 w 1379306"/>
                  <a:gd name="connsiteY15" fmla="*/ 727708 h 1144056"/>
                  <a:gd name="connsiteX16" fmla="*/ 957405 w 1379306"/>
                  <a:gd name="connsiteY16" fmla="*/ 1028958 h 1144056"/>
                  <a:gd name="connsiteX17" fmla="*/ 953533 w 1379306"/>
                  <a:gd name="connsiteY17" fmla="*/ 1125867 h 1144056"/>
                  <a:gd name="connsiteX18" fmla="*/ 856624 w 1379306"/>
                  <a:gd name="connsiteY18" fmla="*/ 1121995 h 1144056"/>
                  <a:gd name="connsiteX19" fmla="*/ 559803 w 1379306"/>
                  <a:gd name="connsiteY19" fmla="*/ 800466 h 1144056"/>
                  <a:gd name="connsiteX20" fmla="*/ 541669 w 1379306"/>
                  <a:gd name="connsiteY20" fmla="*/ 751209 h 1144056"/>
                  <a:gd name="connsiteX21" fmla="*/ 533574 w 1379306"/>
                  <a:gd name="connsiteY21" fmla="*/ 561284 h 1144056"/>
                  <a:gd name="connsiteX22" fmla="*/ 512002 w 1379306"/>
                  <a:gd name="connsiteY22" fmla="*/ 544711 h 1144056"/>
                  <a:gd name="connsiteX23" fmla="*/ 402775 w 1379306"/>
                  <a:gd name="connsiteY23" fmla="*/ 426391 h 1144056"/>
                  <a:gd name="connsiteX24" fmla="*/ 401283 w 1379306"/>
                  <a:gd name="connsiteY24" fmla="*/ 587345 h 1144056"/>
                  <a:gd name="connsiteX25" fmla="*/ 383544 w 1379306"/>
                  <a:gd name="connsiteY25" fmla="*/ 629074 h 1144056"/>
                  <a:gd name="connsiteX26" fmla="*/ 372418 w 1379306"/>
                  <a:gd name="connsiteY26" fmla="*/ 636426 h 1144056"/>
                  <a:gd name="connsiteX27" fmla="*/ 371129 w 1379306"/>
                  <a:gd name="connsiteY27" fmla="*/ 637702 h 1144056"/>
                  <a:gd name="connsiteX28" fmla="*/ 369462 w 1379306"/>
                  <a:gd name="connsiteY28" fmla="*/ 638379 h 1144056"/>
                  <a:gd name="connsiteX29" fmla="*/ 364595 w 1379306"/>
                  <a:gd name="connsiteY29" fmla="*/ 641595 h 1144056"/>
                  <a:gd name="connsiteX30" fmla="*/ 358821 w 1379306"/>
                  <a:gd name="connsiteY30" fmla="*/ 642706 h 1144056"/>
                  <a:gd name="connsiteX31" fmla="*/ 349336 w 1379306"/>
                  <a:gd name="connsiteY31" fmla="*/ 646562 h 1144056"/>
                  <a:gd name="connsiteX32" fmla="*/ 138639 w 1379306"/>
                  <a:gd name="connsiteY32" fmla="*/ 686418 h 1144056"/>
                  <a:gd name="connsiteX33" fmla="*/ 69415 w 1379306"/>
                  <a:gd name="connsiteY33" fmla="*/ 639219 h 1144056"/>
                  <a:gd name="connsiteX34" fmla="*/ 65945 w 1379306"/>
                  <a:gd name="connsiteY34" fmla="*/ 620872 h 1144056"/>
                  <a:gd name="connsiteX35" fmla="*/ 65960 w 1379306"/>
                  <a:gd name="connsiteY35" fmla="*/ 619626 h 1144056"/>
                  <a:gd name="connsiteX36" fmla="*/ 88183 w 1379306"/>
                  <a:gd name="connsiteY36" fmla="*/ 619787 h 1144056"/>
                  <a:gd name="connsiteX37" fmla="*/ 300409 w 1379306"/>
                  <a:gd name="connsiteY37" fmla="*/ 578534 h 1144056"/>
                  <a:gd name="connsiteX38" fmla="*/ 325584 w 1379306"/>
                  <a:gd name="connsiteY38" fmla="*/ 568150 h 1144056"/>
                  <a:gd name="connsiteX39" fmla="*/ 339389 w 1379306"/>
                  <a:gd name="connsiteY39" fmla="*/ 554352 h 1144056"/>
                  <a:gd name="connsiteX40" fmla="*/ 340096 w 1379306"/>
                  <a:gd name="connsiteY40" fmla="*/ 553875 h 1144056"/>
                  <a:gd name="connsiteX41" fmla="*/ 340572 w 1379306"/>
                  <a:gd name="connsiteY41" fmla="*/ 553170 h 1144056"/>
                  <a:gd name="connsiteX42" fmla="*/ 344178 w 1379306"/>
                  <a:gd name="connsiteY42" fmla="*/ 549564 h 1144056"/>
                  <a:gd name="connsiteX43" fmla="*/ 346175 w 1379306"/>
                  <a:gd name="connsiteY43" fmla="*/ 544859 h 1144056"/>
                  <a:gd name="connsiteX44" fmla="*/ 351462 w 1379306"/>
                  <a:gd name="connsiteY44" fmla="*/ 537017 h 1144056"/>
                  <a:gd name="connsiteX45" fmla="*/ 353242 w 1379306"/>
                  <a:gd name="connsiteY45" fmla="*/ 528200 h 1144056"/>
                  <a:gd name="connsiteX46" fmla="*/ 354447 w 1379306"/>
                  <a:gd name="connsiteY46" fmla="*/ 525360 h 1144056"/>
                  <a:gd name="connsiteX47" fmla="*/ 354470 w 1379306"/>
                  <a:gd name="connsiteY47" fmla="*/ 522118 h 1144056"/>
                  <a:gd name="connsiteX48" fmla="*/ 355631 w 1379306"/>
                  <a:gd name="connsiteY48" fmla="*/ 516373 h 1144056"/>
                  <a:gd name="connsiteX49" fmla="*/ 355631 w 1379306"/>
                  <a:gd name="connsiteY49" fmla="*/ 375323 h 1144056"/>
                  <a:gd name="connsiteX50" fmla="*/ 349124 w 1379306"/>
                  <a:gd name="connsiteY50" fmla="*/ 368275 h 1144056"/>
                  <a:gd name="connsiteX51" fmla="*/ 349124 w 1379306"/>
                  <a:gd name="connsiteY51" fmla="*/ 509326 h 1144056"/>
                  <a:gd name="connsiteX52" fmla="*/ 347964 w 1379306"/>
                  <a:gd name="connsiteY52" fmla="*/ 515071 h 1144056"/>
                  <a:gd name="connsiteX53" fmla="*/ 347941 w 1379306"/>
                  <a:gd name="connsiteY53" fmla="*/ 518314 h 1144056"/>
                  <a:gd name="connsiteX54" fmla="*/ 346736 w 1379306"/>
                  <a:gd name="connsiteY54" fmla="*/ 521153 h 1144056"/>
                  <a:gd name="connsiteX55" fmla="*/ 344956 w 1379306"/>
                  <a:gd name="connsiteY55" fmla="*/ 529970 h 1144056"/>
                  <a:gd name="connsiteX56" fmla="*/ 339669 w 1379306"/>
                  <a:gd name="connsiteY56" fmla="*/ 537812 h 1144056"/>
                  <a:gd name="connsiteX57" fmla="*/ 337673 w 1379306"/>
                  <a:gd name="connsiteY57" fmla="*/ 542517 h 1144056"/>
                  <a:gd name="connsiteX58" fmla="*/ 334066 w 1379306"/>
                  <a:gd name="connsiteY58" fmla="*/ 546123 h 1144056"/>
                  <a:gd name="connsiteX59" fmla="*/ 333590 w 1379306"/>
                  <a:gd name="connsiteY59" fmla="*/ 546828 h 1144056"/>
                  <a:gd name="connsiteX60" fmla="*/ 332883 w 1379306"/>
                  <a:gd name="connsiteY60" fmla="*/ 547305 h 1144056"/>
                  <a:gd name="connsiteX61" fmla="*/ 319079 w 1379306"/>
                  <a:gd name="connsiteY61" fmla="*/ 561103 h 1144056"/>
                  <a:gd name="connsiteX62" fmla="*/ 293903 w 1379306"/>
                  <a:gd name="connsiteY62" fmla="*/ 571487 h 1144056"/>
                  <a:gd name="connsiteX63" fmla="*/ 81677 w 1379306"/>
                  <a:gd name="connsiteY63" fmla="*/ 612740 h 1144056"/>
                  <a:gd name="connsiteX64" fmla="*/ 1272 w 1379306"/>
                  <a:gd name="connsiteY64" fmla="*/ 558506 h 1144056"/>
                  <a:gd name="connsiteX65" fmla="*/ 55506 w 1379306"/>
                  <a:gd name="connsiteY65" fmla="*/ 478100 h 1144056"/>
                  <a:gd name="connsiteX66" fmla="*/ 211964 w 1379306"/>
                  <a:gd name="connsiteY66" fmla="*/ 447687 h 1144056"/>
                  <a:gd name="connsiteX67" fmla="*/ 211964 w 1379306"/>
                  <a:gd name="connsiteY67" fmla="*/ 201172 h 1144056"/>
                  <a:gd name="connsiteX68" fmla="*/ 243473 w 1379306"/>
                  <a:gd name="connsiteY6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02775 w 1379306"/>
                  <a:gd name="connsiteY22" fmla="*/ 426391 h 1144056"/>
                  <a:gd name="connsiteX23" fmla="*/ 401283 w 1379306"/>
                  <a:gd name="connsiteY23" fmla="*/ 587345 h 1144056"/>
                  <a:gd name="connsiteX24" fmla="*/ 383544 w 1379306"/>
                  <a:gd name="connsiteY24" fmla="*/ 629074 h 1144056"/>
                  <a:gd name="connsiteX25" fmla="*/ 372418 w 1379306"/>
                  <a:gd name="connsiteY25" fmla="*/ 636426 h 1144056"/>
                  <a:gd name="connsiteX26" fmla="*/ 371129 w 1379306"/>
                  <a:gd name="connsiteY26" fmla="*/ 637702 h 1144056"/>
                  <a:gd name="connsiteX27" fmla="*/ 369462 w 1379306"/>
                  <a:gd name="connsiteY27" fmla="*/ 638379 h 1144056"/>
                  <a:gd name="connsiteX28" fmla="*/ 364595 w 1379306"/>
                  <a:gd name="connsiteY28" fmla="*/ 641595 h 1144056"/>
                  <a:gd name="connsiteX29" fmla="*/ 358821 w 1379306"/>
                  <a:gd name="connsiteY29" fmla="*/ 642706 h 1144056"/>
                  <a:gd name="connsiteX30" fmla="*/ 349336 w 1379306"/>
                  <a:gd name="connsiteY30" fmla="*/ 646562 h 1144056"/>
                  <a:gd name="connsiteX31" fmla="*/ 138639 w 1379306"/>
                  <a:gd name="connsiteY31" fmla="*/ 686418 h 1144056"/>
                  <a:gd name="connsiteX32" fmla="*/ 69415 w 1379306"/>
                  <a:gd name="connsiteY32" fmla="*/ 639219 h 1144056"/>
                  <a:gd name="connsiteX33" fmla="*/ 65945 w 1379306"/>
                  <a:gd name="connsiteY33" fmla="*/ 620872 h 1144056"/>
                  <a:gd name="connsiteX34" fmla="*/ 65960 w 1379306"/>
                  <a:gd name="connsiteY34" fmla="*/ 619626 h 1144056"/>
                  <a:gd name="connsiteX35" fmla="*/ 88183 w 1379306"/>
                  <a:gd name="connsiteY35" fmla="*/ 619787 h 1144056"/>
                  <a:gd name="connsiteX36" fmla="*/ 300409 w 1379306"/>
                  <a:gd name="connsiteY36" fmla="*/ 578534 h 1144056"/>
                  <a:gd name="connsiteX37" fmla="*/ 325584 w 1379306"/>
                  <a:gd name="connsiteY37" fmla="*/ 568150 h 1144056"/>
                  <a:gd name="connsiteX38" fmla="*/ 339389 w 1379306"/>
                  <a:gd name="connsiteY38" fmla="*/ 554352 h 1144056"/>
                  <a:gd name="connsiteX39" fmla="*/ 340096 w 1379306"/>
                  <a:gd name="connsiteY39" fmla="*/ 553875 h 1144056"/>
                  <a:gd name="connsiteX40" fmla="*/ 340572 w 1379306"/>
                  <a:gd name="connsiteY40" fmla="*/ 553170 h 1144056"/>
                  <a:gd name="connsiteX41" fmla="*/ 344178 w 1379306"/>
                  <a:gd name="connsiteY41" fmla="*/ 549564 h 1144056"/>
                  <a:gd name="connsiteX42" fmla="*/ 346175 w 1379306"/>
                  <a:gd name="connsiteY42" fmla="*/ 544859 h 1144056"/>
                  <a:gd name="connsiteX43" fmla="*/ 351462 w 1379306"/>
                  <a:gd name="connsiteY43" fmla="*/ 537017 h 1144056"/>
                  <a:gd name="connsiteX44" fmla="*/ 353242 w 1379306"/>
                  <a:gd name="connsiteY44" fmla="*/ 528200 h 1144056"/>
                  <a:gd name="connsiteX45" fmla="*/ 354447 w 1379306"/>
                  <a:gd name="connsiteY45" fmla="*/ 525360 h 1144056"/>
                  <a:gd name="connsiteX46" fmla="*/ 354470 w 1379306"/>
                  <a:gd name="connsiteY46" fmla="*/ 522118 h 1144056"/>
                  <a:gd name="connsiteX47" fmla="*/ 355631 w 1379306"/>
                  <a:gd name="connsiteY47" fmla="*/ 516373 h 1144056"/>
                  <a:gd name="connsiteX48" fmla="*/ 355631 w 1379306"/>
                  <a:gd name="connsiteY48" fmla="*/ 375323 h 1144056"/>
                  <a:gd name="connsiteX49" fmla="*/ 349124 w 1379306"/>
                  <a:gd name="connsiteY49" fmla="*/ 368275 h 1144056"/>
                  <a:gd name="connsiteX50" fmla="*/ 349124 w 1379306"/>
                  <a:gd name="connsiteY50" fmla="*/ 509326 h 1144056"/>
                  <a:gd name="connsiteX51" fmla="*/ 347964 w 1379306"/>
                  <a:gd name="connsiteY51" fmla="*/ 515071 h 1144056"/>
                  <a:gd name="connsiteX52" fmla="*/ 347941 w 1379306"/>
                  <a:gd name="connsiteY52" fmla="*/ 518314 h 1144056"/>
                  <a:gd name="connsiteX53" fmla="*/ 346736 w 1379306"/>
                  <a:gd name="connsiteY53" fmla="*/ 521153 h 1144056"/>
                  <a:gd name="connsiteX54" fmla="*/ 344956 w 1379306"/>
                  <a:gd name="connsiteY54" fmla="*/ 529970 h 1144056"/>
                  <a:gd name="connsiteX55" fmla="*/ 339669 w 1379306"/>
                  <a:gd name="connsiteY55" fmla="*/ 537812 h 1144056"/>
                  <a:gd name="connsiteX56" fmla="*/ 337673 w 1379306"/>
                  <a:gd name="connsiteY56" fmla="*/ 542517 h 1144056"/>
                  <a:gd name="connsiteX57" fmla="*/ 334066 w 1379306"/>
                  <a:gd name="connsiteY57" fmla="*/ 546123 h 1144056"/>
                  <a:gd name="connsiteX58" fmla="*/ 333590 w 1379306"/>
                  <a:gd name="connsiteY58" fmla="*/ 546828 h 1144056"/>
                  <a:gd name="connsiteX59" fmla="*/ 332883 w 1379306"/>
                  <a:gd name="connsiteY59" fmla="*/ 547305 h 1144056"/>
                  <a:gd name="connsiteX60" fmla="*/ 319079 w 1379306"/>
                  <a:gd name="connsiteY60" fmla="*/ 561103 h 1144056"/>
                  <a:gd name="connsiteX61" fmla="*/ 293903 w 1379306"/>
                  <a:gd name="connsiteY61" fmla="*/ 571487 h 1144056"/>
                  <a:gd name="connsiteX62" fmla="*/ 81677 w 1379306"/>
                  <a:gd name="connsiteY62" fmla="*/ 612740 h 1144056"/>
                  <a:gd name="connsiteX63" fmla="*/ 1272 w 1379306"/>
                  <a:gd name="connsiteY63" fmla="*/ 558506 h 1144056"/>
                  <a:gd name="connsiteX64" fmla="*/ 55506 w 1379306"/>
                  <a:gd name="connsiteY64" fmla="*/ 478100 h 1144056"/>
                  <a:gd name="connsiteX65" fmla="*/ 211964 w 1379306"/>
                  <a:gd name="connsiteY65" fmla="*/ 447687 h 1144056"/>
                  <a:gd name="connsiteX66" fmla="*/ 211964 w 1379306"/>
                  <a:gd name="connsiteY66" fmla="*/ 201172 h 1144056"/>
                  <a:gd name="connsiteX67" fmla="*/ 243473 w 1379306"/>
                  <a:gd name="connsiteY6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1283 w 1379306"/>
                  <a:gd name="connsiteY23" fmla="*/ 587345 h 1144056"/>
                  <a:gd name="connsiteX24" fmla="*/ 383544 w 1379306"/>
                  <a:gd name="connsiteY24" fmla="*/ 629074 h 1144056"/>
                  <a:gd name="connsiteX25" fmla="*/ 372418 w 1379306"/>
                  <a:gd name="connsiteY25" fmla="*/ 636426 h 1144056"/>
                  <a:gd name="connsiteX26" fmla="*/ 371129 w 1379306"/>
                  <a:gd name="connsiteY26" fmla="*/ 637702 h 1144056"/>
                  <a:gd name="connsiteX27" fmla="*/ 369462 w 1379306"/>
                  <a:gd name="connsiteY27" fmla="*/ 638379 h 1144056"/>
                  <a:gd name="connsiteX28" fmla="*/ 364595 w 1379306"/>
                  <a:gd name="connsiteY28" fmla="*/ 641595 h 1144056"/>
                  <a:gd name="connsiteX29" fmla="*/ 358821 w 1379306"/>
                  <a:gd name="connsiteY29" fmla="*/ 642706 h 1144056"/>
                  <a:gd name="connsiteX30" fmla="*/ 349336 w 1379306"/>
                  <a:gd name="connsiteY30" fmla="*/ 646562 h 1144056"/>
                  <a:gd name="connsiteX31" fmla="*/ 138639 w 1379306"/>
                  <a:gd name="connsiteY31" fmla="*/ 686418 h 1144056"/>
                  <a:gd name="connsiteX32" fmla="*/ 69415 w 1379306"/>
                  <a:gd name="connsiteY32" fmla="*/ 639219 h 1144056"/>
                  <a:gd name="connsiteX33" fmla="*/ 65945 w 1379306"/>
                  <a:gd name="connsiteY33" fmla="*/ 620872 h 1144056"/>
                  <a:gd name="connsiteX34" fmla="*/ 65960 w 1379306"/>
                  <a:gd name="connsiteY34" fmla="*/ 619626 h 1144056"/>
                  <a:gd name="connsiteX35" fmla="*/ 88183 w 1379306"/>
                  <a:gd name="connsiteY35" fmla="*/ 619787 h 1144056"/>
                  <a:gd name="connsiteX36" fmla="*/ 300409 w 1379306"/>
                  <a:gd name="connsiteY36" fmla="*/ 578534 h 1144056"/>
                  <a:gd name="connsiteX37" fmla="*/ 325584 w 1379306"/>
                  <a:gd name="connsiteY37" fmla="*/ 568150 h 1144056"/>
                  <a:gd name="connsiteX38" fmla="*/ 339389 w 1379306"/>
                  <a:gd name="connsiteY38" fmla="*/ 554352 h 1144056"/>
                  <a:gd name="connsiteX39" fmla="*/ 340096 w 1379306"/>
                  <a:gd name="connsiteY39" fmla="*/ 553875 h 1144056"/>
                  <a:gd name="connsiteX40" fmla="*/ 340572 w 1379306"/>
                  <a:gd name="connsiteY40" fmla="*/ 553170 h 1144056"/>
                  <a:gd name="connsiteX41" fmla="*/ 344178 w 1379306"/>
                  <a:gd name="connsiteY41" fmla="*/ 549564 h 1144056"/>
                  <a:gd name="connsiteX42" fmla="*/ 346175 w 1379306"/>
                  <a:gd name="connsiteY42" fmla="*/ 544859 h 1144056"/>
                  <a:gd name="connsiteX43" fmla="*/ 351462 w 1379306"/>
                  <a:gd name="connsiteY43" fmla="*/ 537017 h 1144056"/>
                  <a:gd name="connsiteX44" fmla="*/ 353242 w 1379306"/>
                  <a:gd name="connsiteY44" fmla="*/ 528200 h 1144056"/>
                  <a:gd name="connsiteX45" fmla="*/ 354447 w 1379306"/>
                  <a:gd name="connsiteY45" fmla="*/ 525360 h 1144056"/>
                  <a:gd name="connsiteX46" fmla="*/ 354470 w 1379306"/>
                  <a:gd name="connsiteY46" fmla="*/ 522118 h 1144056"/>
                  <a:gd name="connsiteX47" fmla="*/ 355631 w 1379306"/>
                  <a:gd name="connsiteY47" fmla="*/ 516373 h 1144056"/>
                  <a:gd name="connsiteX48" fmla="*/ 355631 w 1379306"/>
                  <a:gd name="connsiteY48" fmla="*/ 375323 h 1144056"/>
                  <a:gd name="connsiteX49" fmla="*/ 349124 w 1379306"/>
                  <a:gd name="connsiteY49" fmla="*/ 368275 h 1144056"/>
                  <a:gd name="connsiteX50" fmla="*/ 349124 w 1379306"/>
                  <a:gd name="connsiteY50" fmla="*/ 509326 h 1144056"/>
                  <a:gd name="connsiteX51" fmla="*/ 347964 w 1379306"/>
                  <a:gd name="connsiteY51" fmla="*/ 515071 h 1144056"/>
                  <a:gd name="connsiteX52" fmla="*/ 347941 w 1379306"/>
                  <a:gd name="connsiteY52" fmla="*/ 518314 h 1144056"/>
                  <a:gd name="connsiteX53" fmla="*/ 346736 w 1379306"/>
                  <a:gd name="connsiteY53" fmla="*/ 521153 h 1144056"/>
                  <a:gd name="connsiteX54" fmla="*/ 344956 w 1379306"/>
                  <a:gd name="connsiteY54" fmla="*/ 529970 h 1144056"/>
                  <a:gd name="connsiteX55" fmla="*/ 339669 w 1379306"/>
                  <a:gd name="connsiteY55" fmla="*/ 537812 h 1144056"/>
                  <a:gd name="connsiteX56" fmla="*/ 337673 w 1379306"/>
                  <a:gd name="connsiteY56" fmla="*/ 542517 h 1144056"/>
                  <a:gd name="connsiteX57" fmla="*/ 334066 w 1379306"/>
                  <a:gd name="connsiteY57" fmla="*/ 546123 h 1144056"/>
                  <a:gd name="connsiteX58" fmla="*/ 333590 w 1379306"/>
                  <a:gd name="connsiteY58" fmla="*/ 546828 h 1144056"/>
                  <a:gd name="connsiteX59" fmla="*/ 332883 w 1379306"/>
                  <a:gd name="connsiteY59" fmla="*/ 547305 h 1144056"/>
                  <a:gd name="connsiteX60" fmla="*/ 319079 w 1379306"/>
                  <a:gd name="connsiteY60" fmla="*/ 561103 h 1144056"/>
                  <a:gd name="connsiteX61" fmla="*/ 293903 w 1379306"/>
                  <a:gd name="connsiteY61" fmla="*/ 571487 h 1144056"/>
                  <a:gd name="connsiteX62" fmla="*/ 81677 w 1379306"/>
                  <a:gd name="connsiteY62" fmla="*/ 612740 h 1144056"/>
                  <a:gd name="connsiteX63" fmla="*/ 1272 w 1379306"/>
                  <a:gd name="connsiteY63" fmla="*/ 558506 h 1144056"/>
                  <a:gd name="connsiteX64" fmla="*/ 55506 w 1379306"/>
                  <a:gd name="connsiteY64" fmla="*/ 478100 h 1144056"/>
                  <a:gd name="connsiteX65" fmla="*/ 211964 w 1379306"/>
                  <a:gd name="connsiteY65" fmla="*/ 447687 h 1144056"/>
                  <a:gd name="connsiteX66" fmla="*/ 211964 w 1379306"/>
                  <a:gd name="connsiteY66" fmla="*/ 201172 h 1144056"/>
                  <a:gd name="connsiteX67" fmla="*/ 243473 w 1379306"/>
                  <a:gd name="connsiteY6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7009 w 1379306"/>
                  <a:gd name="connsiteY23" fmla="*/ 593548 h 1144056"/>
                  <a:gd name="connsiteX24" fmla="*/ 383544 w 1379306"/>
                  <a:gd name="connsiteY24" fmla="*/ 629074 h 1144056"/>
                  <a:gd name="connsiteX25" fmla="*/ 372418 w 1379306"/>
                  <a:gd name="connsiteY25" fmla="*/ 636426 h 1144056"/>
                  <a:gd name="connsiteX26" fmla="*/ 371129 w 1379306"/>
                  <a:gd name="connsiteY26" fmla="*/ 637702 h 1144056"/>
                  <a:gd name="connsiteX27" fmla="*/ 369462 w 1379306"/>
                  <a:gd name="connsiteY27" fmla="*/ 638379 h 1144056"/>
                  <a:gd name="connsiteX28" fmla="*/ 364595 w 1379306"/>
                  <a:gd name="connsiteY28" fmla="*/ 641595 h 1144056"/>
                  <a:gd name="connsiteX29" fmla="*/ 358821 w 1379306"/>
                  <a:gd name="connsiteY29" fmla="*/ 642706 h 1144056"/>
                  <a:gd name="connsiteX30" fmla="*/ 349336 w 1379306"/>
                  <a:gd name="connsiteY30" fmla="*/ 646562 h 1144056"/>
                  <a:gd name="connsiteX31" fmla="*/ 138639 w 1379306"/>
                  <a:gd name="connsiteY31" fmla="*/ 686418 h 1144056"/>
                  <a:gd name="connsiteX32" fmla="*/ 69415 w 1379306"/>
                  <a:gd name="connsiteY32" fmla="*/ 639219 h 1144056"/>
                  <a:gd name="connsiteX33" fmla="*/ 65945 w 1379306"/>
                  <a:gd name="connsiteY33" fmla="*/ 620872 h 1144056"/>
                  <a:gd name="connsiteX34" fmla="*/ 65960 w 1379306"/>
                  <a:gd name="connsiteY34" fmla="*/ 619626 h 1144056"/>
                  <a:gd name="connsiteX35" fmla="*/ 88183 w 1379306"/>
                  <a:gd name="connsiteY35" fmla="*/ 619787 h 1144056"/>
                  <a:gd name="connsiteX36" fmla="*/ 300409 w 1379306"/>
                  <a:gd name="connsiteY36" fmla="*/ 578534 h 1144056"/>
                  <a:gd name="connsiteX37" fmla="*/ 325584 w 1379306"/>
                  <a:gd name="connsiteY37" fmla="*/ 568150 h 1144056"/>
                  <a:gd name="connsiteX38" fmla="*/ 339389 w 1379306"/>
                  <a:gd name="connsiteY38" fmla="*/ 554352 h 1144056"/>
                  <a:gd name="connsiteX39" fmla="*/ 340096 w 1379306"/>
                  <a:gd name="connsiteY39" fmla="*/ 553875 h 1144056"/>
                  <a:gd name="connsiteX40" fmla="*/ 340572 w 1379306"/>
                  <a:gd name="connsiteY40" fmla="*/ 553170 h 1144056"/>
                  <a:gd name="connsiteX41" fmla="*/ 344178 w 1379306"/>
                  <a:gd name="connsiteY41" fmla="*/ 549564 h 1144056"/>
                  <a:gd name="connsiteX42" fmla="*/ 346175 w 1379306"/>
                  <a:gd name="connsiteY42" fmla="*/ 544859 h 1144056"/>
                  <a:gd name="connsiteX43" fmla="*/ 351462 w 1379306"/>
                  <a:gd name="connsiteY43" fmla="*/ 537017 h 1144056"/>
                  <a:gd name="connsiteX44" fmla="*/ 353242 w 1379306"/>
                  <a:gd name="connsiteY44" fmla="*/ 528200 h 1144056"/>
                  <a:gd name="connsiteX45" fmla="*/ 354447 w 1379306"/>
                  <a:gd name="connsiteY45" fmla="*/ 525360 h 1144056"/>
                  <a:gd name="connsiteX46" fmla="*/ 354470 w 1379306"/>
                  <a:gd name="connsiteY46" fmla="*/ 522118 h 1144056"/>
                  <a:gd name="connsiteX47" fmla="*/ 355631 w 1379306"/>
                  <a:gd name="connsiteY47" fmla="*/ 516373 h 1144056"/>
                  <a:gd name="connsiteX48" fmla="*/ 355631 w 1379306"/>
                  <a:gd name="connsiteY48" fmla="*/ 375323 h 1144056"/>
                  <a:gd name="connsiteX49" fmla="*/ 349124 w 1379306"/>
                  <a:gd name="connsiteY49" fmla="*/ 368275 h 1144056"/>
                  <a:gd name="connsiteX50" fmla="*/ 349124 w 1379306"/>
                  <a:gd name="connsiteY50" fmla="*/ 509326 h 1144056"/>
                  <a:gd name="connsiteX51" fmla="*/ 347964 w 1379306"/>
                  <a:gd name="connsiteY51" fmla="*/ 515071 h 1144056"/>
                  <a:gd name="connsiteX52" fmla="*/ 347941 w 1379306"/>
                  <a:gd name="connsiteY52" fmla="*/ 518314 h 1144056"/>
                  <a:gd name="connsiteX53" fmla="*/ 346736 w 1379306"/>
                  <a:gd name="connsiteY53" fmla="*/ 521153 h 1144056"/>
                  <a:gd name="connsiteX54" fmla="*/ 344956 w 1379306"/>
                  <a:gd name="connsiteY54" fmla="*/ 529970 h 1144056"/>
                  <a:gd name="connsiteX55" fmla="*/ 339669 w 1379306"/>
                  <a:gd name="connsiteY55" fmla="*/ 537812 h 1144056"/>
                  <a:gd name="connsiteX56" fmla="*/ 337673 w 1379306"/>
                  <a:gd name="connsiteY56" fmla="*/ 542517 h 1144056"/>
                  <a:gd name="connsiteX57" fmla="*/ 334066 w 1379306"/>
                  <a:gd name="connsiteY57" fmla="*/ 546123 h 1144056"/>
                  <a:gd name="connsiteX58" fmla="*/ 333590 w 1379306"/>
                  <a:gd name="connsiteY58" fmla="*/ 546828 h 1144056"/>
                  <a:gd name="connsiteX59" fmla="*/ 332883 w 1379306"/>
                  <a:gd name="connsiteY59" fmla="*/ 547305 h 1144056"/>
                  <a:gd name="connsiteX60" fmla="*/ 319079 w 1379306"/>
                  <a:gd name="connsiteY60" fmla="*/ 561103 h 1144056"/>
                  <a:gd name="connsiteX61" fmla="*/ 293903 w 1379306"/>
                  <a:gd name="connsiteY61" fmla="*/ 571487 h 1144056"/>
                  <a:gd name="connsiteX62" fmla="*/ 81677 w 1379306"/>
                  <a:gd name="connsiteY62" fmla="*/ 612740 h 1144056"/>
                  <a:gd name="connsiteX63" fmla="*/ 1272 w 1379306"/>
                  <a:gd name="connsiteY63" fmla="*/ 558506 h 1144056"/>
                  <a:gd name="connsiteX64" fmla="*/ 55506 w 1379306"/>
                  <a:gd name="connsiteY64" fmla="*/ 478100 h 1144056"/>
                  <a:gd name="connsiteX65" fmla="*/ 211964 w 1379306"/>
                  <a:gd name="connsiteY65" fmla="*/ 447687 h 1144056"/>
                  <a:gd name="connsiteX66" fmla="*/ 211964 w 1379306"/>
                  <a:gd name="connsiteY66" fmla="*/ 201172 h 1144056"/>
                  <a:gd name="connsiteX67" fmla="*/ 243473 w 1379306"/>
                  <a:gd name="connsiteY6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83544 w 1379306"/>
                  <a:gd name="connsiteY24" fmla="*/ 629074 h 1144056"/>
                  <a:gd name="connsiteX25" fmla="*/ 372418 w 1379306"/>
                  <a:gd name="connsiteY25" fmla="*/ 636426 h 1144056"/>
                  <a:gd name="connsiteX26" fmla="*/ 371129 w 1379306"/>
                  <a:gd name="connsiteY26" fmla="*/ 637702 h 1144056"/>
                  <a:gd name="connsiteX27" fmla="*/ 369462 w 1379306"/>
                  <a:gd name="connsiteY27" fmla="*/ 638379 h 1144056"/>
                  <a:gd name="connsiteX28" fmla="*/ 364595 w 1379306"/>
                  <a:gd name="connsiteY28" fmla="*/ 641595 h 1144056"/>
                  <a:gd name="connsiteX29" fmla="*/ 358821 w 1379306"/>
                  <a:gd name="connsiteY29" fmla="*/ 642706 h 1144056"/>
                  <a:gd name="connsiteX30" fmla="*/ 349336 w 1379306"/>
                  <a:gd name="connsiteY30" fmla="*/ 646562 h 1144056"/>
                  <a:gd name="connsiteX31" fmla="*/ 138639 w 1379306"/>
                  <a:gd name="connsiteY31" fmla="*/ 686418 h 1144056"/>
                  <a:gd name="connsiteX32" fmla="*/ 69415 w 1379306"/>
                  <a:gd name="connsiteY32" fmla="*/ 639219 h 1144056"/>
                  <a:gd name="connsiteX33" fmla="*/ 65945 w 1379306"/>
                  <a:gd name="connsiteY33" fmla="*/ 620872 h 1144056"/>
                  <a:gd name="connsiteX34" fmla="*/ 65960 w 1379306"/>
                  <a:gd name="connsiteY34" fmla="*/ 619626 h 1144056"/>
                  <a:gd name="connsiteX35" fmla="*/ 88183 w 1379306"/>
                  <a:gd name="connsiteY35" fmla="*/ 619787 h 1144056"/>
                  <a:gd name="connsiteX36" fmla="*/ 300409 w 1379306"/>
                  <a:gd name="connsiteY36" fmla="*/ 578534 h 1144056"/>
                  <a:gd name="connsiteX37" fmla="*/ 325584 w 1379306"/>
                  <a:gd name="connsiteY37" fmla="*/ 568150 h 1144056"/>
                  <a:gd name="connsiteX38" fmla="*/ 339389 w 1379306"/>
                  <a:gd name="connsiteY38" fmla="*/ 554352 h 1144056"/>
                  <a:gd name="connsiteX39" fmla="*/ 340096 w 1379306"/>
                  <a:gd name="connsiteY39" fmla="*/ 553875 h 1144056"/>
                  <a:gd name="connsiteX40" fmla="*/ 340572 w 1379306"/>
                  <a:gd name="connsiteY40" fmla="*/ 553170 h 1144056"/>
                  <a:gd name="connsiteX41" fmla="*/ 344178 w 1379306"/>
                  <a:gd name="connsiteY41" fmla="*/ 549564 h 1144056"/>
                  <a:gd name="connsiteX42" fmla="*/ 346175 w 1379306"/>
                  <a:gd name="connsiteY42" fmla="*/ 544859 h 1144056"/>
                  <a:gd name="connsiteX43" fmla="*/ 351462 w 1379306"/>
                  <a:gd name="connsiteY43" fmla="*/ 537017 h 1144056"/>
                  <a:gd name="connsiteX44" fmla="*/ 353242 w 1379306"/>
                  <a:gd name="connsiteY44" fmla="*/ 528200 h 1144056"/>
                  <a:gd name="connsiteX45" fmla="*/ 354447 w 1379306"/>
                  <a:gd name="connsiteY45" fmla="*/ 525360 h 1144056"/>
                  <a:gd name="connsiteX46" fmla="*/ 354470 w 1379306"/>
                  <a:gd name="connsiteY46" fmla="*/ 522118 h 1144056"/>
                  <a:gd name="connsiteX47" fmla="*/ 355631 w 1379306"/>
                  <a:gd name="connsiteY47" fmla="*/ 516373 h 1144056"/>
                  <a:gd name="connsiteX48" fmla="*/ 355631 w 1379306"/>
                  <a:gd name="connsiteY48" fmla="*/ 375323 h 1144056"/>
                  <a:gd name="connsiteX49" fmla="*/ 349124 w 1379306"/>
                  <a:gd name="connsiteY49" fmla="*/ 368275 h 1144056"/>
                  <a:gd name="connsiteX50" fmla="*/ 349124 w 1379306"/>
                  <a:gd name="connsiteY50" fmla="*/ 509326 h 1144056"/>
                  <a:gd name="connsiteX51" fmla="*/ 347964 w 1379306"/>
                  <a:gd name="connsiteY51" fmla="*/ 515071 h 1144056"/>
                  <a:gd name="connsiteX52" fmla="*/ 347941 w 1379306"/>
                  <a:gd name="connsiteY52" fmla="*/ 518314 h 1144056"/>
                  <a:gd name="connsiteX53" fmla="*/ 346736 w 1379306"/>
                  <a:gd name="connsiteY53" fmla="*/ 521153 h 1144056"/>
                  <a:gd name="connsiteX54" fmla="*/ 344956 w 1379306"/>
                  <a:gd name="connsiteY54" fmla="*/ 529970 h 1144056"/>
                  <a:gd name="connsiteX55" fmla="*/ 339669 w 1379306"/>
                  <a:gd name="connsiteY55" fmla="*/ 537812 h 1144056"/>
                  <a:gd name="connsiteX56" fmla="*/ 337673 w 1379306"/>
                  <a:gd name="connsiteY56" fmla="*/ 542517 h 1144056"/>
                  <a:gd name="connsiteX57" fmla="*/ 334066 w 1379306"/>
                  <a:gd name="connsiteY57" fmla="*/ 546123 h 1144056"/>
                  <a:gd name="connsiteX58" fmla="*/ 333590 w 1379306"/>
                  <a:gd name="connsiteY58" fmla="*/ 546828 h 1144056"/>
                  <a:gd name="connsiteX59" fmla="*/ 332883 w 1379306"/>
                  <a:gd name="connsiteY59" fmla="*/ 547305 h 1144056"/>
                  <a:gd name="connsiteX60" fmla="*/ 319079 w 1379306"/>
                  <a:gd name="connsiteY60" fmla="*/ 561103 h 1144056"/>
                  <a:gd name="connsiteX61" fmla="*/ 293903 w 1379306"/>
                  <a:gd name="connsiteY61" fmla="*/ 571487 h 1144056"/>
                  <a:gd name="connsiteX62" fmla="*/ 81677 w 1379306"/>
                  <a:gd name="connsiteY62" fmla="*/ 612740 h 1144056"/>
                  <a:gd name="connsiteX63" fmla="*/ 1272 w 1379306"/>
                  <a:gd name="connsiteY63" fmla="*/ 558506 h 1144056"/>
                  <a:gd name="connsiteX64" fmla="*/ 55506 w 1379306"/>
                  <a:gd name="connsiteY64" fmla="*/ 478100 h 1144056"/>
                  <a:gd name="connsiteX65" fmla="*/ 211964 w 1379306"/>
                  <a:gd name="connsiteY65" fmla="*/ 447687 h 1144056"/>
                  <a:gd name="connsiteX66" fmla="*/ 211964 w 1379306"/>
                  <a:gd name="connsiteY66" fmla="*/ 201172 h 1144056"/>
                  <a:gd name="connsiteX67" fmla="*/ 243473 w 1379306"/>
                  <a:gd name="connsiteY6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72418 w 1379306"/>
                  <a:gd name="connsiteY24" fmla="*/ 636426 h 1144056"/>
                  <a:gd name="connsiteX25" fmla="*/ 371129 w 1379306"/>
                  <a:gd name="connsiteY25" fmla="*/ 637702 h 1144056"/>
                  <a:gd name="connsiteX26" fmla="*/ 369462 w 1379306"/>
                  <a:gd name="connsiteY26" fmla="*/ 638379 h 1144056"/>
                  <a:gd name="connsiteX27" fmla="*/ 364595 w 1379306"/>
                  <a:gd name="connsiteY27" fmla="*/ 641595 h 1144056"/>
                  <a:gd name="connsiteX28" fmla="*/ 358821 w 1379306"/>
                  <a:gd name="connsiteY28" fmla="*/ 642706 h 1144056"/>
                  <a:gd name="connsiteX29" fmla="*/ 349336 w 1379306"/>
                  <a:gd name="connsiteY29" fmla="*/ 646562 h 1144056"/>
                  <a:gd name="connsiteX30" fmla="*/ 138639 w 1379306"/>
                  <a:gd name="connsiteY30" fmla="*/ 686418 h 1144056"/>
                  <a:gd name="connsiteX31" fmla="*/ 69415 w 1379306"/>
                  <a:gd name="connsiteY31" fmla="*/ 639219 h 1144056"/>
                  <a:gd name="connsiteX32" fmla="*/ 65945 w 1379306"/>
                  <a:gd name="connsiteY32" fmla="*/ 620872 h 1144056"/>
                  <a:gd name="connsiteX33" fmla="*/ 65960 w 1379306"/>
                  <a:gd name="connsiteY33" fmla="*/ 619626 h 1144056"/>
                  <a:gd name="connsiteX34" fmla="*/ 88183 w 1379306"/>
                  <a:gd name="connsiteY34" fmla="*/ 619787 h 1144056"/>
                  <a:gd name="connsiteX35" fmla="*/ 300409 w 1379306"/>
                  <a:gd name="connsiteY35" fmla="*/ 578534 h 1144056"/>
                  <a:gd name="connsiteX36" fmla="*/ 325584 w 1379306"/>
                  <a:gd name="connsiteY36" fmla="*/ 568150 h 1144056"/>
                  <a:gd name="connsiteX37" fmla="*/ 339389 w 1379306"/>
                  <a:gd name="connsiteY37" fmla="*/ 554352 h 1144056"/>
                  <a:gd name="connsiteX38" fmla="*/ 340096 w 1379306"/>
                  <a:gd name="connsiteY38" fmla="*/ 553875 h 1144056"/>
                  <a:gd name="connsiteX39" fmla="*/ 340572 w 1379306"/>
                  <a:gd name="connsiteY39" fmla="*/ 553170 h 1144056"/>
                  <a:gd name="connsiteX40" fmla="*/ 344178 w 1379306"/>
                  <a:gd name="connsiteY40" fmla="*/ 549564 h 1144056"/>
                  <a:gd name="connsiteX41" fmla="*/ 346175 w 1379306"/>
                  <a:gd name="connsiteY41" fmla="*/ 544859 h 1144056"/>
                  <a:gd name="connsiteX42" fmla="*/ 351462 w 1379306"/>
                  <a:gd name="connsiteY42" fmla="*/ 537017 h 1144056"/>
                  <a:gd name="connsiteX43" fmla="*/ 353242 w 1379306"/>
                  <a:gd name="connsiteY43" fmla="*/ 528200 h 1144056"/>
                  <a:gd name="connsiteX44" fmla="*/ 354447 w 1379306"/>
                  <a:gd name="connsiteY44" fmla="*/ 525360 h 1144056"/>
                  <a:gd name="connsiteX45" fmla="*/ 354470 w 1379306"/>
                  <a:gd name="connsiteY45" fmla="*/ 522118 h 1144056"/>
                  <a:gd name="connsiteX46" fmla="*/ 355631 w 1379306"/>
                  <a:gd name="connsiteY46" fmla="*/ 516373 h 1144056"/>
                  <a:gd name="connsiteX47" fmla="*/ 355631 w 1379306"/>
                  <a:gd name="connsiteY47" fmla="*/ 375323 h 1144056"/>
                  <a:gd name="connsiteX48" fmla="*/ 349124 w 1379306"/>
                  <a:gd name="connsiteY48" fmla="*/ 368275 h 1144056"/>
                  <a:gd name="connsiteX49" fmla="*/ 349124 w 1379306"/>
                  <a:gd name="connsiteY49" fmla="*/ 509326 h 1144056"/>
                  <a:gd name="connsiteX50" fmla="*/ 347964 w 1379306"/>
                  <a:gd name="connsiteY50" fmla="*/ 515071 h 1144056"/>
                  <a:gd name="connsiteX51" fmla="*/ 347941 w 1379306"/>
                  <a:gd name="connsiteY51" fmla="*/ 518314 h 1144056"/>
                  <a:gd name="connsiteX52" fmla="*/ 346736 w 1379306"/>
                  <a:gd name="connsiteY52" fmla="*/ 521153 h 1144056"/>
                  <a:gd name="connsiteX53" fmla="*/ 344956 w 1379306"/>
                  <a:gd name="connsiteY53" fmla="*/ 529970 h 1144056"/>
                  <a:gd name="connsiteX54" fmla="*/ 339669 w 1379306"/>
                  <a:gd name="connsiteY54" fmla="*/ 537812 h 1144056"/>
                  <a:gd name="connsiteX55" fmla="*/ 337673 w 1379306"/>
                  <a:gd name="connsiteY55" fmla="*/ 542517 h 1144056"/>
                  <a:gd name="connsiteX56" fmla="*/ 334066 w 1379306"/>
                  <a:gd name="connsiteY56" fmla="*/ 546123 h 1144056"/>
                  <a:gd name="connsiteX57" fmla="*/ 333590 w 1379306"/>
                  <a:gd name="connsiteY57" fmla="*/ 546828 h 1144056"/>
                  <a:gd name="connsiteX58" fmla="*/ 332883 w 1379306"/>
                  <a:gd name="connsiteY58" fmla="*/ 547305 h 1144056"/>
                  <a:gd name="connsiteX59" fmla="*/ 319079 w 1379306"/>
                  <a:gd name="connsiteY59" fmla="*/ 561103 h 1144056"/>
                  <a:gd name="connsiteX60" fmla="*/ 293903 w 1379306"/>
                  <a:gd name="connsiteY60" fmla="*/ 571487 h 1144056"/>
                  <a:gd name="connsiteX61" fmla="*/ 81677 w 1379306"/>
                  <a:gd name="connsiteY61" fmla="*/ 612740 h 1144056"/>
                  <a:gd name="connsiteX62" fmla="*/ 1272 w 1379306"/>
                  <a:gd name="connsiteY62" fmla="*/ 558506 h 1144056"/>
                  <a:gd name="connsiteX63" fmla="*/ 55506 w 1379306"/>
                  <a:gd name="connsiteY63" fmla="*/ 478100 h 1144056"/>
                  <a:gd name="connsiteX64" fmla="*/ 211964 w 1379306"/>
                  <a:gd name="connsiteY64" fmla="*/ 447687 h 1144056"/>
                  <a:gd name="connsiteX65" fmla="*/ 211964 w 1379306"/>
                  <a:gd name="connsiteY65" fmla="*/ 201172 h 1144056"/>
                  <a:gd name="connsiteX66" fmla="*/ 243473 w 1379306"/>
                  <a:gd name="connsiteY66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72418 w 1379306"/>
                  <a:gd name="connsiteY24" fmla="*/ 636426 h 1144056"/>
                  <a:gd name="connsiteX25" fmla="*/ 371129 w 1379306"/>
                  <a:gd name="connsiteY25" fmla="*/ 637702 h 1144056"/>
                  <a:gd name="connsiteX26" fmla="*/ 369462 w 1379306"/>
                  <a:gd name="connsiteY26" fmla="*/ 638379 h 1144056"/>
                  <a:gd name="connsiteX27" fmla="*/ 364595 w 1379306"/>
                  <a:gd name="connsiteY27" fmla="*/ 641595 h 1144056"/>
                  <a:gd name="connsiteX28" fmla="*/ 349336 w 1379306"/>
                  <a:gd name="connsiteY28" fmla="*/ 646562 h 1144056"/>
                  <a:gd name="connsiteX29" fmla="*/ 138639 w 1379306"/>
                  <a:gd name="connsiteY29" fmla="*/ 686418 h 1144056"/>
                  <a:gd name="connsiteX30" fmla="*/ 69415 w 1379306"/>
                  <a:gd name="connsiteY30" fmla="*/ 639219 h 1144056"/>
                  <a:gd name="connsiteX31" fmla="*/ 65945 w 1379306"/>
                  <a:gd name="connsiteY31" fmla="*/ 620872 h 1144056"/>
                  <a:gd name="connsiteX32" fmla="*/ 65960 w 1379306"/>
                  <a:gd name="connsiteY32" fmla="*/ 619626 h 1144056"/>
                  <a:gd name="connsiteX33" fmla="*/ 88183 w 1379306"/>
                  <a:gd name="connsiteY33" fmla="*/ 619787 h 1144056"/>
                  <a:gd name="connsiteX34" fmla="*/ 300409 w 1379306"/>
                  <a:gd name="connsiteY34" fmla="*/ 578534 h 1144056"/>
                  <a:gd name="connsiteX35" fmla="*/ 325584 w 1379306"/>
                  <a:gd name="connsiteY35" fmla="*/ 568150 h 1144056"/>
                  <a:gd name="connsiteX36" fmla="*/ 339389 w 1379306"/>
                  <a:gd name="connsiteY36" fmla="*/ 554352 h 1144056"/>
                  <a:gd name="connsiteX37" fmla="*/ 340096 w 1379306"/>
                  <a:gd name="connsiteY37" fmla="*/ 553875 h 1144056"/>
                  <a:gd name="connsiteX38" fmla="*/ 340572 w 1379306"/>
                  <a:gd name="connsiteY38" fmla="*/ 553170 h 1144056"/>
                  <a:gd name="connsiteX39" fmla="*/ 344178 w 1379306"/>
                  <a:gd name="connsiteY39" fmla="*/ 549564 h 1144056"/>
                  <a:gd name="connsiteX40" fmla="*/ 346175 w 1379306"/>
                  <a:gd name="connsiteY40" fmla="*/ 544859 h 1144056"/>
                  <a:gd name="connsiteX41" fmla="*/ 351462 w 1379306"/>
                  <a:gd name="connsiteY41" fmla="*/ 537017 h 1144056"/>
                  <a:gd name="connsiteX42" fmla="*/ 353242 w 1379306"/>
                  <a:gd name="connsiteY42" fmla="*/ 528200 h 1144056"/>
                  <a:gd name="connsiteX43" fmla="*/ 354447 w 1379306"/>
                  <a:gd name="connsiteY43" fmla="*/ 525360 h 1144056"/>
                  <a:gd name="connsiteX44" fmla="*/ 354470 w 1379306"/>
                  <a:gd name="connsiteY44" fmla="*/ 522118 h 1144056"/>
                  <a:gd name="connsiteX45" fmla="*/ 355631 w 1379306"/>
                  <a:gd name="connsiteY45" fmla="*/ 516373 h 1144056"/>
                  <a:gd name="connsiteX46" fmla="*/ 355631 w 1379306"/>
                  <a:gd name="connsiteY46" fmla="*/ 375323 h 1144056"/>
                  <a:gd name="connsiteX47" fmla="*/ 349124 w 1379306"/>
                  <a:gd name="connsiteY47" fmla="*/ 368275 h 1144056"/>
                  <a:gd name="connsiteX48" fmla="*/ 349124 w 1379306"/>
                  <a:gd name="connsiteY48" fmla="*/ 509326 h 1144056"/>
                  <a:gd name="connsiteX49" fmla="*/ 347964 w 1379306"/>
                  <a:gd name="connsiteY49" fmla="*/ 515071 h 1144056"/>
                  <a:gd name="connsiteX50" fmla="*/ 347941 w 1379306"/>
                  <a:gd name="connsiteY50" fmla="*/ 518314 h 1144056"/>
                  <a:gd name="connsiteX51" fmla="*/ 346736 w 1379306"/>
                  <a:gd name="connsiteY51" fmla="*/ 521153 h 1144056"/>
                  <a:gd name="connsiteX52" fmla="*/ 344956 w 1379306"/>
                  <a:gd name="connsiteY52" fmla="*/ 529970 h 1144056"/>
                  <a:gd name="connsiteX53" fmla="*/ 339669 w 1379306"/>
                  <a:gd name="connsiteY53" fmla="*/ 537812 h 1144056"/>
                  <a:gd name="connsiteX54" fmla="*/ 337673 w 1379306"/>
                  <a:gd name="connsiteY54" fmla="*/ 542517 h 1144056"/>
                  <a:gd name="connsiteX55" fmla="*/ 334066 w 1379306"/>
                  <a:gd name="connsiteY55" fmla="*/ 546123 h 1144056"/>
                  <a:gd name="connsiteX56" fmla="*/ 333590 w 1379306"/>
                  <a:gd name="connsiteY56" fmla="*/ 546828 h 1144056"/>
                  <a:gd name="connsiteX57" fmla="*/ 332883 w 1379306"/>
                  <a:gd name="connsiteY57" fmla="*/ 547305 h 1144056"/>
                  <a:gd name="connsiteX58" fmla="*/ 319079 w 1379306"/>
                  <a:gd name="connsiteY58" fmla="*/ 561103 h 1144056"/>
                  <a:gd name="connsiteX59" fmla="*/ 293903 w 1379306"/>
                  <a:gd name="connsiteY59" fmla="*/ 571487 h 1144056"/>
                  <a:gd name="connsiteX60" fmla="*/ 81677 w 1379306"/>
                  <a:gd name="connsiteY60" fmla="*/ 612740 h 1144056"/>
                  <a:gd name="connsiteX61" fmla="*/ 1272 w 1379306"/>
                  <a:gd name="connsiteY61" fmla="*/ 558506 h 1144056"/>
                  <a:gd name="connsiteX62" fmla="*/ 55506 w 1379306"/>
                  <a:gd name="connsiteY62" fmla="*/ 478100 h 1144056"/>
                  <a:gd name="connsiteX63" fmla="*/ 211964 w 1379306"/>
                  <a:gd name="connsiteY63" fmla="*/ 447687 h 1144056"/>
                  <a:gd name="connsiteX64" fmla="*/ 211964 w 1379306"/>
                  <a:gd name="connsiteY64" fmla="*/ 201172 h 1144056"/>
                  <a:gd name="connsiteX65" fmla="*/ 243473 w 1379306"/>
                  <a:gd name="connsiteY65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72418 w 1379306"/>
                  <a:gd name="connsiteY24" fmla="*/ 636426 h 1144056"/>
                  <a:gd name="connsiteX25" fmla="*/ 369462 w 1379306"/>
                  <a:gd name="connsiteY25" fmla="*/ 638379 h 1144056"/>
                  <a:gd name="connsiteX26" fmla="*/ 364595 w 1379306"/>
                  <a:gd name="connsiteY26" fmla="*/ 641595 h 1144056"/>
                  <a:gd name="connsiteX27" fmla="*/ 349336 w 1379306"/>
                  <a:gd name="connsiteY27" fmla="*/ 646562 h 1144056"/>
                  <a:gd name="connsiteX28" fmla="*/ 138639 w 1379306"/>
                  <a:gd name="connsiteY28" fmla="*/ 686418 h 1144056"/>
                  <a:gd name="connsiteX29" fmla="*/ 69415 w 1379306"/>
                  <a:gd name="connsiteY29" fmla="*/ 639219 h 1144056"/>
                  <a:gd name="connsiteX30" fmla="*/ 65945 w 1379306"/>
                  <a:gd name="connsiteY30" fmla="*/ 620872 h 1144056"/>
                  <a:gd name="connsiteX31" fmla="*/ 65960 w 1379306"/>
                  <a:gd name="connsiteY31" fmla="*/ 619626 h 1144056"/>
                  <a:gd name="connsiteX32" fmla="*/ 88183 w 1379306"/>
                  <a:gd name="connsiteY32" fmla="*/ 619787 h 1144056"/>
                  <a:gd name="connsiteX33" fmla="*/ 300409 w 1379306"/>
                  <a:gd name="connsiteY33" fmla="*/ 578534 h 1144056"/>
                  <a:gd name="connsiteX34" fmla="*/ 325584 w 1379306"/>
                  <a:gd name="connsiteY34" fmla="*/ 568150 h 1144056"/>
                  <a:gd name="connsiteX35" fmla="*/ 339389 w 1379306"/>
                  <a:gd name="connsiteY35" fmla="*/ 554352 h 1144056"/>
                  <a:gd name="connsiteX36" fmla="*/ 340096 w 1379306"/>
                  <a:gd name="connsiteY36" fmla="*/ 553875 h 1144056"/>
                  <a:gd name="connsiteX37" fmla="*/ 340572 w 1379306"/>
                  <a:gd name="connsiteY37" fmla="*/ 553170 h 1144056"/>
                  <a:gd name="connsiteX38" fmla="*/ 344178 w 1379306"/>
                  <a:gd name="connsiteY38" fmla="*/ 549564 h 1144056"/>
                  <a:gd name="connsiteX39" fmla="*/ 346175 w 1379306"/>
                  <a:gd name="connsiteY39" fmla="*/ 544859 h 1144056"/>
                  <a:gd name="connsiteX40" fmla="*/ 351462 w 1379306"/>
                  <a:gd name="connsiteY40" fmla="*/ 537017 h 1144056"/>
                  <a:gd name="connsiteX41" fmla="*/ 353242 w 1379306"/>
                  <a:gd name="connsiteY41" fmla="*/ 528200 h 1144056"/>
                  <a:gd name="connsiteX42" fmla="*/ 354447 w 1379306"/>
                  <a:gd name="connsiteY42" fmla="*/ 525360 h 1144056"/>
                  <a:gd name="connsiteX43" fmla="*/ 354470 w 1379306"/>
                  <a:gd name="connsiteY43" fmla="*/ 522118 h 1144056"/>
                  <a:gd name="connsiteX44" fmla="*/ 355631 w 1379306"/>
                  <a:gd name="connsiteY44" fmla="*/ 516373 h 1144056"/>
                  <a:gd name="connsiteX45" fmla="*/ 355631 w 1379306"/>
                  <a:gd name="connsiteY45" fmla="*/ 375323 h 1144056"/>
                  <a:gd name="connsiteX46" fmla="*/ 349124 w 1379306"/>
                  <a:gd name="connsiteY46" fmla="*/ 368275 h 1144056"/>
                  <a:gd name="connsiteX47" fmla="*/ 349124 w 1379306"/>
                  <a:gd name="connsiteY47" fmla="*/ 509326 h 1144056"/>
                  <a:gd name="connsiteX48" fmla="*/ 347964 w 1379306"/>
                  <a:gd name="connsiteY48" fmla="*/ 515071 h 1144056"/>
                  <a:gd name="connsiteX49" fmla="*/ 347941 w 1379306"/>
                  <a:gd name="connsiteY49" fmla="*/ 518314 h 1144056"/>
                  <a:gd name="connsiteX50" fmla="*/ 346736 w 1379306"/>
                  <a:gd name="connsiteY50" fmla="*/ 521153 h 1144056"/>
                  <a:gd name="connsiteX51" fmla="*/ 344956 w 1379306"/>
                  <a:gd name="connsiteY51" fmla="*/ 529970 h 1144056"/>
                  <a:gd name="connsiteX52" fmla="*/ 339669 w 1379306"/>
                  <a:gd name="connsiteY52" fmla="*/ 537812 h 1144056"/>
                  <a:gd name="connsiteX53" fmla="*/ 337673 w 1379306"/>
                  <a:gd name="connsiteY53" fmla="*/ 542517 h 1144056"/>
                  <a:gd name="connsiteX54" fmla="*/ 334066 w 1379306"/>
                  <a:gd name="connsiteY54" fmla="*/ 546123 h 1144056"/>
                  <a:gd name="connsiteX55" fmla="*/ 333590 w 1379306"/>
                  <a:gd name="connsiteY55" fmla="*/ 546828 h 1144056"/>
                  <a:gd name="connsiteX56" fmla="*/ 332883 w 1379306"/>
                  <a:gd name="connsiteY56" fmla="*/ 547305 h 1144056"/>
                  <a:gd name="connsiteX57" fmla="*/ 319079 w 1379306"/>
                  <a:gd name="connsiteY57" fmla="*/ 561103 h 1144056"/>
                  <a:gd name="connsiteX58" fmla="*/ 293903 w 1379306"/>
                  <a:gd name="connsiteY58" fmla="*/ 571487 h 1144056"/>
                  <a:gd name="connsiteX59" fmla="*/ 81677 w 1379306"/>
                  <a:gd name="connsiteY59" fmla="*/ 612740 h 1144056"/>
                  <a:gd name="connsiteX60" fmla="*/ 1272 w 1379306"/>
                  <a:gd name="connsiteY60" fmla="*/ 558506 h 1144056"/>
                  <a:gd name="connsiteX61" fmla="*/ 55506 w 1379306"/>
                  <a:gd name="connsiteY61" fmla="*/ 478100 h 1144056"/>
                  <a:gd name="connsiteX62" fmla="*/ 211964 w 1379306"/>
                  <a:gd name="connsiteY62" fmla="*/ 447687 h 1144056"/>
                  <a:gd name="connsiteX63" fmla="*/ 211964 w 1379306"/>
                  <a:gd name="connsiteY63" fmla="*/ 201172 h 1144056"/>
                  <a:gd name="connsiteX64" fmla="*/ 243473 w 1379306"/>
                  <a:gd name="connsiteY64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72418 w 1379306"/>
                  <a:gd name="connsiteY24" fmla="*/ 636426 h 1144056"/>
                  <a:gd name="connsiteX25" fmla="*/ 369462 w 1379306"/>
                  <a:gd name="connsiteY25" fmla="*/ 638379 h 1144056"/>
                  <a:gd name="connsiteX26" fmla="*/ 349336 w 1379306"/>
                  <a:gd name="connsiteY26" fmla="*/ 646562 h 1144056"/>
                  <a:gd name="connsiteX27" fmla="*/ 138639 w 1379306"/>
                  <a:gd name="connsiteY27" fmla="*/ 686418 h 1144056"/>
                  <a:gd name="connsiteX28" fmla="*/ 69415 w 1379306"/>
                  <a:gd name="connsiteY28" fmla="*/ 639219 h 1144056"/>
                  <a:gd name="connsiteX29" fmla="*/ 65945 w 1379306"/>
                  <a:gd name="connsiteY29" fmla="*/ 620872 h 1144056"/>
                  <a:gd name="connsiteX30" fmla="*/ 65960 w 1379306"/>
                  <a:gd name="connsiteY30" fmla="*/ 619626 h 1144056"/>
                  <a:gd name="connsiteX31" fmla="*/ 88183 w 1379306"/>
                  <a:gd name="connsiteY31" fmla="*/ 619787 h 1144056"/>
                  <a:gd name="connsiteX32" fmla="*/ 300409 w 1379306"/>
                  <a:gd name="connsiteY32" fmla="*/ 578534 h 1144056"/>
                  <a:gd name="connsiteX33" fmla="*/ 325584 w 1379306"/>
                  <a:gd name="connsiteY33" fmla="*/ 568150 h 1144056"/>
                  <a:gd name="connsiteX34" fmla="*/ 339389 w 1379306"/>
                  <a:gd name="connsiteY34" fmla="*/ 554352 h 1144056"/>
                  <a:gd name="connsiteX35" fmla="*/ 340096 w 1379306"/>
                  <a:gd name="connsiteY35" fmla="*/ 553875 h 1144056"/>
                  <a:gd name="connsiteX36" fmla="*/ 340572 w 1379306"/>
                  <a:gd name="connsiteY36" fmla="*/ 553170 h 1144056"/>
                  <a:gd name="connsiteX37" fmla="*/ 344178 w 1379306"/>
                  <a:gd name="connsiteY37" fmla="*/ 549564 h 1144056"/>
                  <a:gd name="connsiteX38" fmla="*/ 346175 w 1379306"/>
                  <a:gd name="connsiteY38" fmla="*/ 544859 h 1144056"/>
                  <a:gd name="connsiteX39" fmla="*/ 351462 w 1379306"/>
                  <a:gd name="connsiteY39" fmla="*/ 537017 h 1144056"/>
                  <a:gd name="connsiteX40" fmla="*/ 353242 w 1379306"/>
                  <a:gd name="connsiteY40" fmla="*/ 528200 h 1144056"/>
                  <a:gd name="connsiteX41" fmla="*/ 354447 w 1379306"/>
                  <a:gd name="connsiteY41" fmla="*/ 525360 h 1144056"/>
                  <a:gd name="connsiteX42" fmla="*/ 354470 w 1379306"/>
                  <a:gd name="connsiteY42" fmla="*/ 522118 h 1144056"/>
                  <a:gd name="connsiteX43" fmla="*/ 355631 w 1379306"/>
                  <a:gd name="connsiteY43" fmla="*/ 516373 h 1144056"/>
                  <a:gd name="connsiteX44" fmla="*/ 355631 w 1379306"/>
                  <a:gd name="connsiteY44" fmla="*/ 375323 h 1144056"/>
                  <a:gd name="connsiteX45" fmla="*/ 349124 w 1379306"/>
                  <a:gd name="connsiteY45" fmla="*/ 368275 h 1144056"/>
                  <a:gd name="connsiteX46" fmla="*/ 349124 w 1379306"/>
                  <a:gd name="connsiteY46" fmla="*/ 509326 h 1144056"/>
                  <a:gd name="connsiteX47" fmla="*/ 347964 w 1379306"/>
                  <a:gd name="connsiteY47" fmla="*/ 515071 h 1144056"/>
                  <a:gd name="connsiteX48" fmla="*/ 347941 w 1379306"/>
                  <a:gd name="connsiteY48" fmla="*/ 518314 h 1144056"/>
                  <a:gd name="connsiteX49" fmla="*/ 346736 w 1379306"/>
                  <a:gd name="connsiteY49" fmla="*/ 521153 h 1144056"/>
                  <a:gd name="connsiteX50" fmla="*/ 344956 w 1379306"/>
                  <a:gd name="connsiteY50" fmla="*/ 529970 h 1144056"/>
                  <a:gd name="connsiteX51" fmla="*/ 339669 w 1379306"/>
                  <a:gd name="connsiteY51" fmla="*/ 537812 h 1144056"/>
                  <a:gd name="connsiteX52" fmla="*/ 337673 w 1379306"/>
                  <a:gd name="connsiteY52" fmla="*/ 542517 h 1144056"/>
                  <a:gd name="connsiteX53" fmla="*/ 334066 w 1379306"/>
                  <a:gd name="connsiteY53" fmla="*/ 546123 h 1144056"/>
                  <a:gd name="connsiteX54" fmla="*/ 333590 w 1379306"/>
                  <a:gd name="connsiteY54" fmla="*/ 546828 h 1144056"/>
                  <a:gd name="connsiteX55" fmla="*/ 332883 w 1379306"/>
                  <a:gd name="connsiteY55" fmla="*/ 547305 h 1144056"/>
                  <a:gd name="connsiteX56" fmla="*/ 319079 w 1379306"/>
                  <a:gd name="connsiteY56" fmla="*/ 561103 h 1144056"/>
                  <a:gd name="connsiteX57" fmla="*/ 293903 w 1379306"/>
                  <a:gd name="connsiteY57" fmla="*/ 571487 h 1144056"/>
                  <a:gd name="connsiteX58" fmla="*/ 81677 w 1379306"/>
                  <a:gd name="connsiteY58" fmla="*/ 612740 h 1144056"/>
                  <a:gd name="connsiteX59" fmla="*/ 1272 w 1379306"/>
                  <a:gd name="connsiteY59" fmla="*/ 558506 h 1144056"/>
                  <a:gd name="connsiteX60" fmla="*/ 55506 w 1379306"/>
                  <a:gd name="connsiteY60" fmla="*/ 478100 h 1144056"/>
                  <a:gd name="connsiteX61" fmla="*/ 211964 w 1379306"/>
                  <a:gd name="connsiteY61" fmla="*/ 447687 h 1144056"/>
                  <a:gd name="connsiteX62" fmla="*/ 211964 w 1379306"/>
                  <a:gd name="connsiteY62" fmla="*/ 201172 h 1144056"/>
                  <a:gd name="connsiteX63" fmla="*/ 243473 w 1379306"/>
                  <a:gd name="connsiteY63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72418 w 1379306"/>
                  <a:gd name="connsiteY24" fmla="*/ 63642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403311 w 1379306"/>
                  <a:gd name="connsiteY23" fmla="*/ 611325 h 1144056"/>
                  <a:gd name="connsiteX24" fmla="*/ 382364 w 1379306"/>
                  <a:gd name="connsiteY24" fmla="*/ 634511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82364 w 1379306"/>
                  <a:gd name="connsiteY23" fmla="*/ 634511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85432 w 1379306"/>
                  <a:gd name="connsiteY23" fmla="*/ 594918 h 1144056"/>
                  <a:gd name="connsiteX24" fmla="*/ 382364 w 1379306"/>
                  <a:gd name="connsiteY24" fmla="*/ 634511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85432 w 1379306"/>
                  <a:gd name="connsiteY23" fmla="*/ 594918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66738 w 1379306"/>
                  <a:gd name="connsiteY13" fmla="*/ 533987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0329 w 1379306"/>
                  <a:gd name="connsiteY12" fmla="*/ 493746 h 1144056"/>
                  <a:gd name="connsiteX13" fmla="*/ 670243 w 1379306"/>
                  <a:gd name="connsiteY13" fmla="*/ 514926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0243 w 1379306"/>
                  <a:gd name="connsiteY13" fmla="*/ 514926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2435 w 1379306"/>
                  <a:gd name="connsiteY13" fmla="*/ 528730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9306 w 1379306"/>
                  <a:gd name="connsiteY13" fmla="*/ 727708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33574 w 1379306"/>
                  <a:gd name="connsiteY19" fmla="*/ 561284 h 1144056"/>
                  <a:gd name="connsiteX20" fmla="*/ 512002 w 1379306"/>
                  <a:gd name="connsiteY20" fmla="*/ 544711 h 1144056"/>
                  <a:gd name="connsiteX21" fmla="*/ 411366 w 1379306"/>
                  <a:gd name="connsiteY21" fmla="*/ 435697 h 1144056"/>
                  <a:gd name="connsiteX22" fmla="*/ 394170 w 1379306"/>
                  <a:gd name="connsiteY22" fmla="*/ 590977 h 1144056"/>
                  <a:gd name="connsiteX23" fmla="*/ 386990 w 1379306"/>
                  <a:gd name="connsiteY23" fmla="*/ 62611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9306 w 1379306"/>
                  <a:gd name="connsiteY13" fmla="*/ 727708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33574 w 1379306"/>
                  <a:gd name="connsiteY19" fmla="*/ 561284 h 1144056"/>
                  <a:gd name="connsiteX20" fmla="*/ 512002 w 1379306"/>
                  <a:gd name="connsiteY20" fmla="*/ 544711 h 1144056"/>
                  <a:gd name="connsiteX21" fmla="*/ 411366 w 1379306"/>
                  <a:gd name="connsiteY21" fmla="*/ 435697 h 1144056"/>
                  <a:gd name="connsiteX22" fmla="*/ 394170 w 1379306"/>
                  <a:gd name="connsiteY22" fmla="*/ 590977 h 1144056"/>
                  <a:gd name="connsiteX23" fmla="*/ 386990 w 1379306"/>
                  <a:gd name="connsiteY23" fmla="*/ 62611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9306 w 1379306"/>
                  <a:gd name="connsiteY13" fmla="*/ 727708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33574 w 1379306"/>
                  <a:gd name="connsiteY19" fmla="*/ 561284 h 1144056"/>
                  <a:gd name="connsiteX20" fmla="*/ 512002 w 1379306"/>
                  <a:gd name="connsiteY20" fmla="*/ 544711 h 1144056"/>
                  <a:gd name="connsiteX21" fmla="*/ 411366 w 1379306"/>
                  <a:gd name="connsiteY21" fmla="*/ 435697 h 1144056"/>
                  <a:gd name="connsiteX22" fmla="*/ 394170 w 1379306"/>
                  <a:gd name="connsiteY22" fmla="*/ 590977 h 1144056"/>
                  <a:gd name="connsiteX23" fmla="*/ 386990 w 1379306"/>
                  <a:gd name="connsiteY23" fmla="*/ 62611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9306 w 1379306"/>
                  <a:gd name="connsiteY13" fmla="*/ 727708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33574 w 1379306"/>
                  <a:gd name="connsiteY19" fmla="*/ 561284 h 1144056"/>
                  <a:gd name="connsiteX20" fmla="*/ 512002 w 1379306"/>
                  <a:gd name="connsiteY20" fmla="*/ 544711 h 1144056"/>
                  <a:gd name="connsiteX21" fmla="*/ 411366 w 1379306"/>
                  <a:gd name="connsiteY21" fmla="*/ 435697 h 1144056"/>
                  <a:gd name="connsiteX22" fmla="*/ 394170 w 1379306"/>
                  <a:gd name="connsiteY22" fmla="*/ 590977 h 1144056"/>
                  <a:gd name="connsiteX23" fmla="*/ 386990 w 1379306"/>
                  <a:gd name="connsiteY23" fmla="*/ 62611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8929 w 1379306"/>
                  <a:gd name="connsiteY13" fmla="*/ 562828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8929 w 1379306"/>
                  <a:gd name="connsiteY13" fmla="*/ 562828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8929 w 1379306"/>
                  <a:gd name="connsiteY13" fmla="*/ 562828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3853 w 1379306"/>
                  <a:gd name="connsiteY13" fmla="*/ 573475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005 w 1379306"/>
                  <a:gd name="connsiteY13" fmla="*/ 567161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5463 w 1379306"/>
                  <a:gd name="connsiteY13" fmla="*/ 571990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4970 w 1379306"/>
                  <a:gd name="connsiteY13" fmla="*/ 623122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9306 w 1379306"/>
                  <a:gd name="connsiteY14" fmla="*/ 727708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6335 w 1379306"/>
                  <a:gd name="connsiteY14" fmla="*/ 724489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6335 w 1379306"/>
                  <a:gd name="connsiteY14" fmla="*/ 724489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6335 w 1379306"/>
                  <a:gd name="connsiteY14" fmla="*/ 724489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6335 w 1379306"/>
                  <a:gd name="connsiteY14" fmla="*/ 724489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86990 w 1379306"/>
                  <a:gd name="connsiteY24" fmla="*/ 62611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4170 w 1379306"/>
                  <a:gd name="connsiteY23" fmla="*/ 590977 h 1144056"/>
                  <a:gd name="connsiteX24" fmla="*/ 392280 w 1379306"/>
                  <a:gd name="connsiteY24" fmla="*/ 631846 h 1144056"/>
                  <a:gd name="connsiteX25" fmla="*/ 349336 w 1379306"/>
                  <a:gd name="connsiteY25" fmla="*/ 646562 h 1144056"/>
                  <a:gd name="connsiteX26" fmla="*/ 138639 w 1379306"/>
                  <a:gd name="connsiteY26" fmla="*/ 686418 h 1144056"/>
                  <a:gd name="connsiteX27" fmla="*/ 69415 w 1379306"/>
                  <a:gd name="connsiteY27" fmla="*/ 639219 h 1144056"/>
                  <a:gd name="connsiteX28" fmla="*/ 65945 w 1379306"/>
                  <a:gd name="connsiteY28" fmla="*/ 620872 h 1144056"/>
                  <a:gd name="connsiteX29" fmla="*/ 65960 w 1379306"/>
                  <a:gd name="connsiteY29" fmla="*/ 619626 h 1144056"/>
                  <a:gd name="connsiteX30" fmla="*/ 88183 w 1379306"/>
                  <a:gd name="connsiteY30" fmla="*/ 619787 h 1144056"/>
                  <a:gd name="connsiteX31" fmla="*/ 300409 w 1379306"/>
                  <a:gd name="connsiteY31" fmla="*/ 578534 h 1144056"/>
                  <a:gd name="connsiteX32" fmla="*/ 325584 w 1379306"/>
                  <a:gd name="connsiteY32" fmla="*/ 568150 h 1144056"/>
                  <a:gd name="connsiteX33" fmla="*/ 339389 w 1379306"/>
                  <a:gd name="connsiteY33" fmla="*/ 554352 h 1144056"/>
                  <a:gd name="connsiteX34" fmla="*/ 340096 w 1379306"/>
                  <a:gd name="connsiteY34" fmla="*/ 553875 h 1144056"/>
                  <a:gd name="connsiteX35" fmla="*/ 340572 w 1379306"/>
                  <a:gd name="connsiteY35" fmla="*/ 553170 h 1144056"/>
                  <a:gd name="connsiteX36" fmla="*/ 344178 w 1379306"/>
                  <a:gd name="connsiteY36" fmla="*/ 549564 h 1144056"/>
                  <a:gd name="connsiteX37" fmla="*/ 346175 w 1379306"/>
                  <a:gd name="connsiteY37" fmla="*/ 544859 h 1144056"/>
                  <a:gd name="connsiteX38" fmla="*/ 351462 w 1379306"/>
                  <a:gd name="connsiteY38" fmla="*/ 537017 h 1144056"/>
                  <a:gd name="connsiteX39" fmla="*/ 353242 w 1379306"/>
                  <a:gd name="connsiteY39" fmla="*/ 528200 h 1144056"/>
                  <a:gd name="connsiteX40" fmla="*/ 354447 w 1379306"/>
                  <a:gd name="connsiteY40" fmla="*/ 525360 h 1144056"/>
                  <a:gd name="connsiteX41" fmla="*/ 354470 w 1379306"/>
                  <a:gd name="connsiteY41" fmla="*/ 522118 h 1144056"/>
                  <a:gd name="connsiteX42" fmla="*/ 355631 w 1379306"/>
                  <a:gd name="connsiteY42" fmla="*/ 516373 h 1144056"/>
                  <a:gd name="connsiteX43" fmla="*/ 355631 w 1379306"/>
                  <a:gd name="connsiteY43" fmla="*/ 375323 h 1144056"/>
                  <a:gd name="connsiteX44" fmla="*/ 349124 w 1379306"/>
                  <a:gd name="connsiteY44" fmla="*/ 368275 h 1144056"/>
                  <a:gd name="connsiteX45" fmla="*/ 349124 w 1379306"/>
                  <a:gd name="connsiteY45" fmla="*/ 509326 h 1144056"/>
                  <a:gd name="connsiteX46" fmla="*/ 347964 w 1379306"/>
                  <a:gd name="connsiteY46" fmla="*/ 515071 h 1144056"/>
                  <a:gd name="connsiteX47" fmla="*/ 347941 w 1379306"/>
                  <a:gd name="connsiteY47" fmla="*/ 518314 h 1144056"/>
                  <a:gd name="connsiteX48" fmla="*/ 346736 w 1379306"/>
                  <a:gd name="connsiteY48" fmla="*/ 521153 h 1144056"/>
                  <a:gd name="connsiteX49" fmla="*/ 344956 w 1379306"/>
                  <a:gd name="connsiteY49" fmla="*/ 529970 h 1144056"/>
                  <a:gd name="connsiteX50" fmla="*/ 339669 w 1379306"/>
                  <a:gd name="connsiteY50" fmla="*/ 537812 h 1144056"/>
                  <a:gd name="connsiteX51" fmla="*/ 337673 w 1379306"/>
                  <a:gd name="connsiteY51" fmla="*/ 542517 h 1144056"/>
                  <a:gd name="connsiteX52" fmla="*/ 334066 w 1379306"/>
                  <a:gd name="connsiteY52" fmla="*/ 546123 h 1144056"/>
                  <a:gd name="connsiteX53" fmla="*/ 333590 w 1379306"/>
                  <a:gd name="connsiteY53" fmla="*/ 546828 h 1144056"/>
                  <a:gd name="connsiteX54" fmla="*/ 332883 w 1379306"/>
                  <a:gd name="connsiteY54" fmla="*/ 547305 h 1144056"/>
                  <a:gd name="connsiteX55" fmla="*/ 319079 w 1379306"/>
                  <a:gd name="connsiteY55" fmla="*/ 561103 h 1144056"/>
                  <a:gd name="connsiteX56" fmla="*/ 293903 w 1379306"/>
                  <a:gd name="connsiteY56" fmla="*/ 571487 h 1144056"/>
                  <a:gd name="connsiteX57" fmla="*/ 81677 w 1379306"/>
                  <a:gd name="connsiteY57" fmla="*/ 612740 h 1144056"/>
                  <a:gd name="connsiteX58" fmla="*/ 1272 w 1379306"/>
                  <a:gd name="connsiteY58" fmla="*/ 558506 h 1144056"/>
                  <a:gd name="connsiteX59" fmla="*/ 55506 w 1379306"/>
                  <a:gd name="connsiteY59" fmla="*/ 478100 h 1144056"/>
                  <a:gd name="connsiteX60" fmla="*/ 211964 w 1379306"/>
                  <a:gd name="connsiteY60" fmla="*/ 447687 h 1144056"/>
                  <a:gd name="connsiteX61" fmla="*/ 211964 w 1379306"/>
                  <a:gd name="connsiteY61" fmla="*/ 201172 h 1144056"/>
                  <a:gd name="connsiteX62" fmla="*/ 243473 w 1379306"/>
                  <a:gd name="connsiteY6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366 w 1379306"/>
                  <a:gd name="connsiteY22" fmla="*/ 435697 h 1144056"/>
                  <a:gd name="connsiteX23" fmla="*/ 392280 w 1379306"/>
                  <a:gd name="connsiteY23" fmla="*/ 63184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1513 w 1379306"/>
                  <a:gd name="connsiteY22" fmla="*/ 432023 h 1144056"/>
                  <a:gd name="connsiteX23" fmla="*/ 392280 w 1379306"/>
                  <a:gd name="connsiteY23" fmla="*/ 63184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331 w 1379306"/>
                  <a:gd name="connsiteY22" fmla="*/ 441574 h 1144056"/>
                  <a:gd name="connsiteX23" fmla="*/ 392280 w 1379306"/>
                  <a:gd name="connsiteY23" fmla="*/ 63184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331 w 1379306"/>
                  <a:gd name="connsiteY22" fmla="*/ 441574 h 1144056"/>
                  <a:gd name="connsiteX23" fmla="*/ 392280 w 1379306"/>
                  <a:gd name="connsiteY23" fmla="*/ 63184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331 w 1379306"/>
                  <a:gd name="connsiteY22" fmla="*/ 441574 h 1144056"/>
                  <a:gd name="connsiteX23" fmla="*/ 392280 w 1379306"/>
                  <a:gd name="connsiteY23" fmla="*/ 631846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331 w 1379306"/>
                  <a:gd name="connsiteY22" fmla="*/ 441574 h 1144056"/>
                  <a:gd name="connsiteX23" fmla="*/ 398011 w 1379306"/>
                  <a:gd name="connsiteY23" fmla="*/ 62655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7679 w 1379306"/>
                  <a:gd name="connsiteY22" fmla="*/ 441868 h 1144056"/>
                  <a:gd name="connsiteX23" fmla="*/ 398011 w 1379306"/>
                  <a:gd name="connsiteY23" fmla="*/ 62655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7679 w 1379306"/>
                  <a:gd name="connsiteY22" fmla="*/ 441868 h 1144056"/>
                  <a:gd name="connsiteX23" fmla="*/ 398011 w 1379306"/>
                  <a:gd name="connsiteY23" fmla="*/ 626555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7679 w 1379306"/>
                  <a:gd name="connsiteY22" fmla="*/ 441868 h 1144056"/>
                  <a:gd name="connsiteX23" fmla="*/ 401685 w 1379306"/>
                  <a:gd name="connsiteY23" fmla="*/ 626702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7679 w 1379306"/>
                  <a:gd name="connsiteY22" fmla="*/ 441868 h 1144056"/>
                  <a:gd name="connsiteX23" fmla="*/ 401685 w 1379306"/>
                  <a:gd name="connsiteY23" fmla="*/ 626702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7679 w 1379306"/>
                  <a:gd name="connsiteY22" fmla="*/ 441868 h 1144056"/>
                  <a:gd name="connsiteX23" fmla="*/ 401685 w 1379306"/>
                  <a:gd name="connsiteY23" fmla="*/ 626702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18421 w 1379306"/>
                  <a:gd name="connsiteY22" fmla="*/ 443339 h 1144056"/>
                  <a:gd name="connsiteX23" fmla="*/ 401685 w 1379306"/>
                  <a:gd name="connsiteY23" fmla="*/ 626702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038 w 1379306"/>
                  <a:gd name="connsiteY22" fmla="*/ 448923 h 1144056"/>
                  <a:gd name="connsiteX23" fmla="*/ 401685 w 1379306"/>
                  <a:gd name="connsiteY23" fmla="*/ 626702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0038 w 1379306"/>
                  <a:gd name="connsiteY22" fmla="*/ 448923 h 1144056"/>
                  <a:gd name="connsiteX23" fmla="*/ 407417 w 1379306"/>
                  <a:gd name="connsiteY23" fmla="*/ 621411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5329 w 1379306"/>
                  <a:gd name="connsiteY22" fmla="*/ 454653 h 1144056"/>
                  <a:gd name="connsiteX23" fmla="*/ 407417 w 1379306"/>
                  <a:gd name="connsiteY23" fmla="*/ 621411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512002 w 1379306"/>
                  <a:gd name="connsiteY21" fmla="*/ 544711 h 1144056"/>
                  <a:gd name="connsiteX22" fmla="*/ 421508 w 1379306"/>
                  <a:gd name="connsiteY22" fmla="*/ 458180 h 1144056"/>
                  <a:gd name="connsiteX23" fmla="*/ 407417 w 1379306"/>
                  <a:gd name="connsiteY23" fmla="*/ 621411 h 1144056"/>
                  <a:gd name="connsiteX24" fmla="*/ 349336 w 1379306"/>
                  <a:gd name="connsiteY24" fmla="*/ 646562 h 1144056"/>
                  <a:gd name="connsiteX25" fmla="*/ 138639 w 1379306"/>
                  <a:gd name="connsiteY25" fmla="*/ 686418 h 1144056"/>
                  <a:gd name="connsiteX26" fmla="*/ 69415 w 1379306"/>
                  <a:gd name="connsiteY26" fmla="*/ 639219 h 1144056"/>
                  <a:gd name="connsiteX27" fmla="*/ 65945 w 1379306"/>
                  <a:gd name="connsiteY27" fmla="*/ 620872 h 1144056"/>
                  <a:gd name="connsiteX28" fmla="*/ 65960 w 1379306"/>
                  <a:gd name="connsiteY28" fmla="*/ 619626 h 1144056"/>
                  <a:gd name="connsiteX29" fmla="*/ 88183 w 1379306"/>
                  <a:gd name="connsiteY29" fmla="*/ 619787 h 1144056"/>
                  <a:gd name="connsiteX30" fmla="*/ 300409 w 1379306"/>
                  <a:gd name="connsiteY30" fmla="*/ 578534 h 1144056"/>
                  <a:gd name="connsiteX31" fmla="*/ 325584 w 1379306"/>
                  <a:gd name="connsiteY31" fmla="*/ 568150 h 1144056"/>
                  <a:gd name="connsiteX32" fmla="*/ 339389 w 1379306"/>
                  <a:gd name="connsiteY32" fmla="*/ 554352 h 1144056"/>
                  <a:gd name="connsiteX33" fmla="*/ 340096 w 1379306"/>
                  <a:gd name="connsiteY33" fmla="*/ 553875 h 1144056"/>
                  <a:gd name="connsiteX34" fmla="*/ 340572 w 1379306"/>
                  <a:gd name="connsiteY34" fmla="*/ 553170 h 1144056"/>
                  <a:gd name="connsiteX35" fmla="*/ 344178 w 1379306"/>
                  <a:gd name="connsiteY35" fmla="*/ 549564 h 1144056"/>
                  <a:gd name="connsiteX36" fmla="*/ 346175 w 1379306"/>
                  <a:gd name="connsiteY36" fmla="*/ 544859 h 1144056"/>
                  <a:gd name="connsiteX37" fmla="*/ 351462 w 1379306"/>
                  <a:gd name="connsiteY37" fmla="*/ 537017 h 1144056"/>
                  <a:gd name="connsiteX38" fmla="*/ 353242 w 1379306"/>
                  <a:gd name="connsiteY38" fmla="*/ 528200 h 1144056"/>
                  <a:gd name="connsiteX39" fmla="*/ 354447 w 1379306"/>
                  <a:gd name="connsiteY39" fmla="*/ 525360 h 1144056"/>
                  <a:gd name="connsiteX40" fmla="*/ 354470 w 1379306"/>
                  <a:gd name="connsiteY40" fmla="*/ 522118 h 1144056"/>
                  <a:gd name="connsiteX41" fmla="*/ 355631 w 1379306"/>
                  <a:gd name="connsiteY41" fmla="*/ 516373 h 1144056"/>
                  <a:gd name="connsiteX42" fmla="*/ 355631 w 1379306"/>
                  <a:gd name="connsiteY42" fmla="*/ 375323 h 1144056"/>
                  <a:gd name="connsiteX43" fmla="*/ 349124 w 1379306"/>
                  <a:gd name="connsiteY43" fmla="*/ 368275 h 1144056"/>
                  <a:gd name="connsiteX44" fmla="*/ 349124 w 1379306"/>
                  <a:gd name="connsiteY44" fmla="*/ 509326 h 1144056"/>
                  <a:gd name="connsiteX45" fmla="*/ 347964 w 1379306"/>
                  <a:gd name="connsiteY45" fmla="*/ 515071 h 1144056"/>
                  <a:gd name="connsiteX46" fmla="*/ 347941 w 1379306"/>
                  <a:gd name="connsiteY46" fmla="*/ 518314 h 1144056"/>
                  <a:gd name="connsiteX47" fmla="*/ 346736 w 1379306"/>
                  <a:gd name="connsiteY47" fmla="*/ 521153 h 1144056"/>
                  <a:gd name="connsiteX48" fmla="*/ 344956 w 1379306"/>
                  <a:gd name="connsiteY48" fmla="*/ 529970 h 1144056"/>
                  <a:gd name="connsiteX49" fmla="*/ 339669 w 1379306"/>
                  <a:gd name="connsiteY49" fmla="*/ 537812 h 1144056"/>
                  <a:gd name="connsiteX50" fmla="*/ 337673 w 1379306"/>
                  <a:gd name="connsiteY50" fmla="*/ 542517 h 1144056"/>
                  <a:gd name="connsiteX51" fmla="*/ 334066 w 1379306"/>
                  <a:gd name="connsiteY51" fmla="*/ 546123 h 1144056"/>
                  <a:gd name="connsiteX52" fmla="*/ 333590 w 1379306"/>
                  <a:gd name="connsiteY52" fmla="*/ 546828 h 1144056"/>
                  <a:gd name="connsiteX53" fmla="*/ 332883 w 1379306"/>
                  <a:gd name="connsiteY53" fmla="*/ 547305 h 1144056"/>
                  <a:gd name="connsiteX54" fmla="*/ 319079 w 1379306"/>
                  <a:gd name="connsiteY54" fmla="*/ 561103 h 1144056"/>
                  <a:gd name="connsiteX55" fmla="*/ 293903 w 1379306"/>
                  <a:gd name="connsiteY55" fmla="*/ 571487 h 1144056"/>
                  <a:gd name="connsiteX56" fmla="*/ 81677 w 1379306"/>
                  <a:gd name="connsiteY56" fmla="*/ 612740 h 1144056"/>
                  <a:gd name="connsiteX57" fmla="*/ 1272 w 1379306"/>
                  <a:gd name="connsiteY57" fmla="*/ 558506 h 1144056"/>
                  <a:gd name="connsiteX58" fmla="*/ 55506 w 1379306"/>
                  <a:gd name="connsiteY58" fmla="*/ 478100 h 1144056"/>
                  <a:gd name="connsiteX59" fmla="*/ 211964 w 1379306"/>
                  <a:gd name="connsiteY59" fmla="*/ 447687 h 1144056"/>
                  <a:gd name="connsiteX60" fmla="*/ 211964 w 1379306"/>
                  <a:gd name="connsiteY60" fmla="*/ 201172 h 1144056"/>
                  <a:gd name="connsiteX61" fmla="*/ 243473 w 1379306"/>
                  <a:gd name="connsiteY6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33574 w 1379306"/>
                  <a:gd name="connsiteY20" fmla="*/ 561284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7673 w 1379306"/>
                  <a:gd name="connsiteY49" fmla="*/ 542517 h 1144056"/>
                  <a:gd name="connsiteX50" fmla="*/ 334066 w 1379306"/>
                  <a:gd name="connsiteY50" fmla="*/ 546123 h 1144056"/>
                  <a:gd name="connsiteX51" fmla="*/ 333590 w 1379306"/>
                  <a:gd name="connsiteY51" fmla="*/ 546828 h 1144056"/>
                  <a:gd name="connsiteX52" fmla="*/ 332883 w 1379306"/>
                  <a:gd name="connsiteY52" fmla="*/ 547305 h 1144056"/>
                  <a:gd name="connsiteX53" fmla="*/ 319079 w 1379306"/>
                  <a:gd name="connsiteY53" fmla="*/ 561103 h 1144056"/>
                  <a:gd name="connsiteX54" fmla="*/ 293903 w 1379306"/>
                  <a:gd name="connsiteY54" fmla="*/ 571487 h 1144056"/>
                  <a:gd name="connsiteX55" fmla="*/ 81677 w 1379306"/>
                  <a:gd name="connsiteY55" fmla="*/ 612740 h 1144056"/>
                  <a:gd name="connsiteX56" fmla="*/ 1272 w 1379306"/>
                  <a:gd name="connsiteY56" fmla="*/ 558506 h 1144056"/>
                  <a:gd name="connsiteX57" fmla="*/ 55506 w 1379306"/>
                  <a:gd name="connsiteY57" fmla="*/ 478100 h 1144056"/>
                  <a:gd name="connsiteX58" fmla="*/ 211964 w 1379306"/>
                  <a:gd name="connsiteY58" fmla="*/ 447687 h 1144056"/>
                  <a:gd name="connsiteX59" fmla="*/ 211964 w 1379306"/>
                  <a:gd name="connsiteY59" fmla="*/ 201172 h 1144056"/>
                  <a:gd name="connsiteX60" fmla="*/ 243473 w 1379306"/>
                  <a:gd name="connsiteY6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7673 w 1379306"/>
                  <a:gd name="connsiteY49" fmla="*/ 542517 h 1144056"/>
                  <a:gd name="connsiteX50" fmla="*/ 334066 w 1379306"/>
                  <a:gd name="connsiteY50" fmla="*/ 546123 h 1144056"/>
                  <a:gd name="connsiteX51" fmla="*/ 333590 w 1379306"/>
                  <a:gd name="connsiteY51" fmla="*/ 546828 h 1144056"/>
                  <a:gd name="connsiteX52" fmla="*/ 332883 w 1379306"/>
                  <a:gd name="connsiteY52" fmla="*/ 547305 h 1144056"/>
                  <a:gd name="connsiteX53" fmla="*/ 319079 w 1379306"/>
                  <a:gd name="connsiteY53" fmla="*/ 561103 h 1144056"/>
                  <a:gd name="connsiteX54" fmla="*/ 293903 w 1379306"/>
                  <a:gd name="connsiteY54" fmla="*/ 571487 h 1144056"/>
                  <a:gd name="connsiteX55" fmla="*/ 81677 w 1379306"/>
                  <a:gd name="connsiteY55" fmla="*/ 612740 h 1144056"/>
                  <a:gd name="connsiteX56" fmla="*/ 1272 w 1379306"/>
                  <a:gd name="connsiteY56" fmla="*/ 558506 h 1144056"/>
                  <a:gd name="connsiteX57" fmla="*/ 55506 w 1379306"/>
                  <a:gd name="connsiteY57" fmla="*/ 478100 h 1144056"/>
                  <a:gd name="connsiteX58" fmla="*/ 211964 w 1379306"/>
                  <a:gd name="connsiteY58" fmla="*/ 447687 h 1144056"/>
                  <a:gd name="connsiteX59" fmla="*/ 211964 w 1379306"/>
                  <a:gd name="connsiteY59" fmla="*/ 201172 h 1144056"/>
                  <a:gd name="connsiteX60" fmla="*/ 243473 w 1379306"/>
                  <a:gd name="connsiteY6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7673 w 1379306"/>
                  <a:gd name="connsiteY49" fmla="*/ 542517 h 1144056"/>
                  <a:gd name="connsiteX50" fmla="*/ 334066 w 1379306"/>
                  <a:gd name="connsiteY50" fmla="*/ 546123 h 1144056"/>
                  <a:gd name="connsiteX51" fmla="*/ 333590 w 1379306"/>
                  <a:gd name="connsiteY51" fmla="*/ 546828 h 1144056"/>
                  <a:gd name="connsiteX52" fmla="*/ 332883 w 1379306"/>
                  <a:gd name="connsiteY52" fmla="*/ 547305 h 1144056"/>
                  <a:gd name="connsiteX53" fmla="*/ 293903 w 1379306"/>
                  <a:gd name="connsiteY53" fmla="*/ 571487 h 1144056"/>
                  <a:gd name="connsiteX54" fmla="*/ 81677 w 1379306"/>
                  <a:gd name="connsiteY54" fmla="*/ 612740 h 1144056"/>
                  <a:gd name="connsiteX55" fmla="*/ 1272 w 1379306"/>
                  <a:gd name="connsiteY55" fmla="*/ 558506 h 1144056"/>
                  <a:gd name="connsiteX56" fmla="*/ 55506 w 1379306"/>
                  <a:gd name="connsiteY56" fmla="*/ 478100 h 1144056"/>
                  <a:gd name="connsiteX57" fmla="*/ 211964 w 1379306"/>
                  <a:gd name="connsiteY57" fmla="*/ 447687 h 1144056"/>
                  <a:gd name="connsiteX58" fmla="*/ 211964 w 1379306"/>
                  <a:gd name="connsiteY58" fmla="*/ 201172 h 1144056"/>
                  <a:gd name="connsiteX59" fmla="*/ 243473 w 1379306"/>
                  <a:gd name="connsiteY5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7673 w 1379306"/>
                  <a:gd name="connsiteY49" fmla="*/ 542517 h 1144056"/>
                  <a:gd name="connsiteX50" fmla="*/ 334066 w 1379306"/>
                  <a:gd name="connsiteY50" fmla="*/ 546123 h 1144056"/>
                  <a:gd name="connsiteX51" fmla="*/ 333590 w 1379306"/>
                  <a:gd name="connsiteY51" fmla="*/ 546828 h 1144056"/>
                  <a:gd name="connsiteX52" fmla="*/ 293903 w 1379306"/>
                  <a:gd name="connsiteY52" fmla="*/ 571487 h 1144056"/>
                  <a:gd name="connsiteX53" fmla="*/ 81677 w 1379306"/>
                  <a:gd name="connsiteY53" fmla="*/ 612740 h 1144056"/>
                  <a:gd name="connsiteX54" fmla="*/ 1272 w 1379306"/>
                  <a:gd name="connsiteY54" fmla="*/ 558506 h 1144056"/>
                  <a:gd name="connsiteX55" fmla="*/ 55506 w 1379306"/>
                  <a:gd name="connsiteY55" fmla="*/ 478100 h 1144056"/>
                  <a:gd name="connsiteX56" fmla="*/ 211964 w 1379306"/>
                  <a:gd name="connsiteY56" fmla="*/ 447687 h 1144056"/>
                  <a:gd name="connsiteX57" fmla="*/ 211964 w 1379306"/>
                  <a:gd name="connsiteY57" fmla="*/ 201172 h 1144056"/>
                  <a:gd name="connsiteX58" fmla="*/ 243473 w 1379306"/>
                  <a:gd name="connsiteY5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7673 w 1379306"/>
                  <a:gd name="connsiteY49" fmla="*/ 542517 h 1144056"/>
                  <a:gd name="connsiteX50" fmla="*/ 334066 w 1379306"/>
                  <a:gd name="connsiteY50" fmla="*/ 546123 h 1144056"/>
                  <a:gd name="connsiteX51" fmla="*/ 293903 w 1379306"/>
                  <a:gd name="connsiteY51" fmla="*/ 571487 h 1144056"/>
                  <a:gd name="connsiteX52" fmla="*/ 81677 w 1379306"/>
                  <a:gd name="connsiteY52" fmla="*/ 612740 h 1144056"/>
                  <a:gd name="connsiteX53" fmla="*/ 1272 w 1379306"/>
                  <a:gd name="connsiteY53" fmla="*/ 558506 h 1144056"/>
                  <a:gd name="connsiteX54" fmla="*/ 55506 w 1379306"/>
                  <a:gd name="connsiteY54" fmla="*/ 478100 h 1144056"/>
                  <a:gd name="connsiteX55" fmla="*/ 211964 w 1379306"/>
                  <a:gd name="connsiteY55" fmla="*/ 447687 h 1144056"/>
                  <a:gd name="connsiteX56" fmla="*/ 211964 w 1379306"/>
                  <a:gd name="connsiteY56" fmla="*/ 201172 h 1144056"/>
                  <a:gd name="connsiteX57" fmla="*/ 243473 w 1379306"/>
                  <a:gd name="connsiteY5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9669 w 1379306"/>
                  <a:gd name="connsiteY48" fmla="*/ 537812 h 1144056"/>
                  <a:gd name="connsiteX49" fmla="*/ 334066 w 1379306"/>
                  <a:gd name="connsiteY49" fmla="*/ 546123 h 1144056"/>
                  <a:gd name="connsiteX50" fmla="*/ 293903 w 1379306"/>
                  <a:gd name="connsiteY50" fmla="*/ 571487 h 1144056"/>
                  <a:gd name="connsiteX51" fmla="*/ 81677 w 1379306"/>
                  <a:gd name="connsiteY51" fmla="*/ 612740 h 1144056"/>
                  <a:gd name="connsiteX52" fmla="*/ 1272 w 1379306"/>
                  <a:gd name="connsiteY52" fmla="*/ 558506 h 1144056"/>
                  <a:gd name="connsiteX53" fmla="*/ 55506 w 1379306"/>
                  <a:gd name="connsiteY53" fmla="*/ 478100 h 1144056"/>
                  <a:gd name="connsiteX54" fmla="*/ 211964 w 1379306"/>
                  <a:gd name="connsiteY54" fmla="*/ 447687 h 1144056"/>
                  <a:gd name="connsiteX55" fmla="*/ 211964 w 1379306"/>
                  <a:gd name="connsiteY55" fmla="*/ 201172 h 1144056"/>
                  <a:gd name="connsiteX56" fmla="*/ 243473 w 1379306"/>
                  <a:gd name="connsiteY56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44956 w 1379306"/>
                  <a:gd name="connsiteY47" fmla="*/ 529970 h 1144056"/>
                  <a:gd name="connsiteX48" fmla="*/ 334066 w 1379306"/>
                  <a:gd name="connsiteY48" fmla="*/ 546123 h 1144056"/>
                  <a:gd name="connsiteX49" fmla="*/ 293903 w 1379306"/>
                  <a:gd name="connsiteY49" fmla="*/ 571487 h 1144056"/>
                  <a:gd name="connsiteX50" fmla="*/ 81677 w 1379306"/>
                  <a:gd name="connsiteY50" fmla="*/ 612740 h 1144056"/>
                  <a:gd name="connsiteX51" fmla="*/ 1272 w 1379306"/>
                  <a:gd name="connsiteY51" fmla="*/ 558506 h 1144056"/>
                  <a:gd name="connsiteX52" fmla="*/ 55506 w 1379306"/>
                  <a:gd name="connsiteY52" fmla="*/ 478100 h 1144056"/>
                  <a:gd name="connsiteX53" fmla="*/ 211964 w 1379306"/>
                  <a:gd name="connsiteY53" fmla="*/ 447687 h 1144056"/>
                  <a:gd name="connsiteX54" fmla="*/ 211964 w 1379306"/>
                  <a:gd name="connsiteY54" fmla="*/ 201172 h 1144056"/>
                  <a:gd name="connsiteX55" fmla="*/ 243473 w 1379306"/>
                  <a:gd name="connsiteY55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46736 w 1379306"/>
                  <a:gd name="connsiteY46" fmla="*/ 521153 h 1144056"/>
                  <a:gd name="connsiteX47" fmla="*/ 334066 w 1379306"/>
                  <a:gd name="connsiteY47" fmla="*/ 546123 h 1144056"/>
                  <a:gd name="connsiteX48" fmla="*/ 293903 w 1379306"/>
                  <a:gd name="connsiteY48" fmla="*/ 571487 h 1144056"/>
                  <a:gd name="connsiteX49" fmla="*/ 81677 w 1379306"/>
                  <a:gd name="connsiteY49" fmla="*/ 612740 h 1144056"/>
                  <a:gd name="connsiteX50" fmla="*/ 1272 w 1379306"/>
                  <a:gd name="connsiteY50" fmla="*/ 558506 h 1144056"/>
                  <a:gd name="connsiteX51" fmla="*/ 55506 w 1379306"/>
                  <a:gd name="connsiteY51" fmla="*/ 478100 h 1144056"/>
                  <a:gd name="connsiteX52" fmla="*/ 211964 w 1379306"/>
                  <a:gd name="connsiteY52" fmla="*/ 447687 h 1144056"/>
                  <a:gd name="connsiteX53" fmla="*/ 211964 w 1379306"/>
                  <a:gd name="connsiteY53" fmla="*/ 201172 h 1144056"/>
                  <a:gd name="connsiteX54" fmla="*/ 243473 w 1379306"/>
                  <a:gd name="connsiteY54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47941 w 1379306"/>
                  <a:gd name="connsiteY45" fmla="*/ 518314 h 1144056"/>
                  <a:gd name="connsiteX46" fmla="*/ 334066 w 1379306"/>
                  <a:gd name="connsiteY46" fmla="*/ 546123 h 1144056"/>
                  <a:gd name="connsiteX47" fmla="*/ 293903 w 1379306"/>
                  <a:gd name="connsiteY47" fmla="*/ 571487 h 1144056"/>
                  <a:gd name="connsiteX48" fmla="*/ 81677 w 1379306"/>
                  <a:gd name="connsiteY48" fmla="*/ 612740 h 1144056"/>
                  <a:gd name="connsiteX49" fmla="*/ 1272 w 1379306"/>
                  <a:gd name="connsiteY49" fmla="*/ 558506 h 1144056"/>
                  <a:gd name="connsiteX50" fmla="*/ 55506 w 1379306"/>
                  <a:gd name="connsiteY50" fmla="*/ 478100 h 1144056"/>
                  <a:gd name="connsiteX51" fmla="*/ 211964 w 1379306"/>
                  <a:gd name="connsiteY51" fmla="*/ 447687 h 1144056"/>
                  <a:gd name="connsiteX52" fmla="*/ 211964 w 1379306"/>
                  <a:gd name="connsiteY52" fmla="*/ 201172 h 1144056"/>
                  <a:gd name="connsiteX53" fmla="*/ 243473 w 1379306"/>
                  <a:gd name="connsiteY53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47964 w 1379306"/>
                  <a:gd name="connsiteY44" fmla="*/ 515071 h 1144056"/>
                  <a:gd name="connsiteX45" fmla="*/ 334066 w 1379306"/>
                  <a:gd name="connsiteY45" fmla="*/ 546123 h 1144056"/>
                  <a:gd name="connsiteX46" fmla="*/ 293903 w 1379306"/>
                  <a:gd name="connsiteY46" fmla="*/ 571487 h 1144056"/>
                  <a:gd name="connsiteX47" fmla="*/ 81677 w 1379306"/>
                  <a:gd name="connsiteY47" fmla="*/ 612740 h 1144056"/>
                  <a:gd name="connsiteX48" fmla="*/ 1272 w 1379306"/>
                  <a:gd name="connsiteY48" fmla="*/ 558506 h 1144056"/>
                  <a:gd name="connsiteX49" fmla="*/ 55506 w 1379306"/>
                  <a:gd name="connsiteY49" fmla="*/ 478100 h 1144056"/>
                  <a:gd name="connsiteX50" fmla="*/ 211964 w 1379306"/>
                  <a:gd name="connsiteY50" fmla="*/ 447687 h 1144056"/>
                  <a:gd name="connsiteX51" fmla="*/ 211964 w 1379306"/>
                  <a:gd name="connsiteY51" fmla="*/ 201172 h 1144056"/>
                  <a:gd name="connsiteX52" fmla="*/ 243473 w 1379306"/>
                  <a:gd name="connsiteY5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334066 w 1379306"/>
                  <a:gd name="connsiteY44" fmla="*/ 546123 h 1144056"/>
                  <a:gd name="connsiteX45" fmla="*/ 293903 w 1379306"/>
                  <a:gd name="connsiteY45" fmla="*/ 571487 h 1144056"/>
                  <a:gd name="connsiteX46" fmla="*/ 81677 w 1379306"/>
                  <a:gd name="connsiteY46" fmla="*/ 612740 h 1144056"/>
                  <a:gd name="connsiteX47" fmla="*/ 1272 w 1379306"/>
                  <a:gd name="connsiteY47" fmla="*/ 558506 h 1144056"/>
                  <a:gd name="connsiteX48" fmla="*/ 55506 w 1379306"/>
                  <a:gd name="connsiteY48" fmla="*/ 478100 h 1144056"/>
                  <a:gd name="connsiteX49" fmla="*/ 211964 w 1379306"/>
                  <a:gd name="connsiteY49" fmla="*/ 447687 h 1144056"/>
                  <a:gd name="connsiteX50" fmla="*/ 211964 w 1379306"/>
                  <a:gd name="connsiteY50" fmla="*/ 201172 h 1144056"/>
                  <a:gd name="connsiteX51" fmla="*/ 243473 w 1379306"/>
                  <a:gd name="connsiteY5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293903 w 1379306"/>
                  <a:gd name="connsiteY44" fmla="*/ 571487 h 1144056"/>
                  <a:gd name="connsiteX45" fmla="*/ 81677 w 1379306"/>
                  <a:gd name="connsiteY45" fmla="*/ 612740 h 1144056"/>
                  <a:gd name="connsiteX46" fmla="*/ 1272 w 1379306"/>
                  <a:gd name="connsiteY46" fmla="*/ 558506 h 1144056"/>
                  <a:gd name="connsiteX47" fmla="*/ 55506 w 1379306"/>
                  <a:gd name="connsiteY47" fmla="*/ 478100 h 1144056"/>
                  <a:gd name="connsiteX48" fmla="*/ 211964 w 1379306"/>
                  <a:gd name="connsiteY48" fmla="*/ 447687 h 1144056"/>
                  <a:gd name="connsiteX49" fmla="*/ 211964 w 1379306"/>
                  <a:gd name="connsiteY49" fmla="*/ 201172 h 1144056"/>
                  <a:gd name="connsiteX50" fmla="*/ 243473 w 1379306"/>
                  <a:gd name="connsiteY5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293903 w 1379306"/>
                  <a:gd name="connsiteY44" fmla="*/ 571487 h 1144056"/>
                  <a:gd name="connsiteX45" fmla="*/ 81677 w 1379306"/>
                  <a:gd name="connsiteY45" fmla="*/ 612740 h 1144056"/>
                  <a:gd name="connsiteX46" fmla="*/ 1272 w 1379306"/>
                  <a:gd name="connsiteY46" fmla="*/ 558506 h 1144056"/>
                  <a:gd name="connsiteX47" fmla="*/ 55506 w 1379306"/>
                  <a:gd name="connsiteY47" fmla="*/ 478100 h 1144056"/>
                  <a:gd name="connsiteX48" fmla="*/ 211964 w 1379306"/>
                  <a:gd name="connsiteY48" fmla="*/ 447687 h 1144056"/>
                  <a:gd name="connsiteX49" fmla="*/ 211964 w 1379306"/>
                  <a:gd name="connsiteY49" fmla="*/ 201172 h 1144056"/>
                  <a:gd name="connsiteX50" fmla="*/ 243473 w 1379306"/>
                  <a:gd name="connsiteY5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46175 w 1379306"/>
                  <a:gd name="connsiteY35" fmla="*/ 544859 h 1144056"/>
                  <a:gd name="connsiteX36" fmla="*/ 351462 w 1379306"/>
                  <a:gd name="connsiteY36" fmla="*/ 537017 h 1144056"/>
                  <a:gd name="connsiteX37" fmla="*/ 353242 w 1379306"/>
                  <a:gd name="connsiteY37" fmla="*/ 528200 h 1144056"/>
                  <a:gd name="connsiteX38" fmla="*/ 354447 w 1379306"/>
                  <a:gd name="connsiteY38" fmla="*/ 525360 h 1144056"/>
                  <a:gd name="connsiteX39" fmla="*/ 354470 w 1379306"/>
                  <a:gd name="connsiteY39" fmla="*/ 522118 h 1144056"/>
                  <a:gd name="connsiteX40" fmla="*/ 355631 w 1379306"/>
                  <a:gd name="connsiteY40" fmla="*/ 516373 h 1144056"/>
                  <a:gd name="connsiteX41" fmla="*/ 355631 w 1379306"/>
                  <a:gd name="connsiteY41" fmla="*/ 375323 h 1144056"/>
                  <a:gd name="connsiteX42" fmla="*/ 349124 w 1379306"/>
                  <a:gd name="connsiteY42" fmla="*/ 368275 h 1144056"/>
                  <a:gd name="connsiteX43" fmla="*/ 349124 w 1379306"/>
                  <a:gd name="connsiteY43" fmla="*/ 509326 h 1144056"/>
                  <a:gd name="connsiteX44" fmla="*/ 293903 w 1379306"/>
                  <a:gd name="connsiteY44" fmla="*/ 571487 h 1144056"/>
                  <a:gd name="connsiteX45" fmla="*/ 81677 w 1379306"/>
                  <a:gd name="connsiteY45" fmla="*/ 612740 h 1144056"/>
                  <a:gd name="connsiteX46" fmla="*/ 1272 w 1379306"/>
                  <a:gd name="connsiteY46" fmla="*/ 558506 h 1144056"/>
                  <a:gd name="connsiteX47" fmla="*/ 55506 w 1379306"/>
                  <a:gd name="connsiteY47" fmla="*/ 478100 h 1144056"/>
                  <a:gd name="connsiteX48" fmla="*/ 211964 w 1379306"/>
                  <a:gd name="connsiteY48" fmla="*/ 447687 h 1144056"/>
                  <a:gd name="connsiteX49" fmla="*/ 211964 w 1379306"/>
                  <a:gd name="connsiteY49" fmla="*/ 201172 h 1144056"/>
                  <a:gd name="connsiteX50" fmla="*/ 243473 w 1379306"/>
                  <a:gd name="connsiteY5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4178 w 1379306"/>
                  <a:gd name="connsiteY34" fmla="*/ 549564 h 1144056"/>
                  <a:gd name="connsiteX35" fmla="*/ 351462 w 1379306"/>
                  <a:gd name="connsiteY35" fmla="*/ 537017 h 1144056"/>
                  <a:gd name="connsiteX36" fmla="*/ 353242 w 1379306"/>
                  <a:gd name="connsiteY36" fmla="*/ 528200 h 1144056"/>
                  <a:gd name="connsiteX37" fmla="*/ 354447 w 1379306"/>
                  <a:gd name="connsiteY37" fmla="*/ 525360 h 1144056"/>
                  <a:gd name="connsiteX38" fmla="*/ 354470 w 1379306"/>
                  <a:gd name="connsiteY38" fmla="*/ 522118 h 1144056"/>
                  <a:gd name="connsiteX39" fmla="*/ 355631 w 1379306"/>
                  <a:gd name="connsiteY39" fmla="*/ 516373 h 1144056"/>
                  <a:gd name="connsiteX40" fmla="*/ 355631 w 1379306"/>
                  <a:gd name="connsiteY40" fmla="*/ 375323 h 1144056"/>
                  <a:gd name="connsiteX41" fmla="*/ 349124 w 1379306"/>
                  <a:gd name="connsiteY41" fmla="*/ 368275 h 1144056"/>
                  <a:gd name="connsiteX42" fmla="*/ 349124 w 1379306"/>
                  <a:gd name="connsiteY42" fmla="*/ 509326 h 1144056"/>
                  <a:gd name="connsiteX43" fmla="*/ 293903 w 1379306"/>
                  <a:gd name="connsiteY43" fmla="*/ 571487 h 1144056"/>
                  <a:gd name="connsiteX44" fmla="*/ 81677 w 1379306"/>
                  <a:gd name="connsiteY44" fmla="*/ 612740 h 1144056"/>
                  <a:gd name="connsiteX45" fmla="*/ 1272 w 1379306"/>
                  <a:gd name="connsiteY45" fmla="*/ 558506 h 1144056"/>
                  <a:gd name="connsiteX46" fmla="*/ 55506 w 1379306"/>
                  <a:gd name="connsiteY46" fmla="*/ 478100 h 1144056"/>
                  <a:gd name="connsiteX47" fmla="*/ 211964 w 1379306"/>
                  <a:gd name="connsiteY47" fmla="*/ 447687 h 1144056"/>
                  <a:gd name="connsiteX48" fmla="*/ 211964 w 1379306"/>
                  <a:gd name="connsiteY48" fmla="*/ 201172 h 1144056"/>
                  <a:gd name="connsiteX49" fmla="*/ 243473 w 1379306"/>
                  <a:gd name="connsiteY4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51462 w 1379306"/>
                  <a:gd name="connsiteY34" fmla="*/ 537017 h 1144056"/>
                  <a:gd name="connsiteX35" fmla="*/ 353242 w 1379306"/>
                  <a:gd name="connsiteY35" fmla="*/ 528200 h 1144056"/>
                  <a:gd name="connsiteX36" fmla="*/ 354447 w 1379306"/>
                  <a:gd name="connsiteY36" fmla="*/ 525360 h 1144056"/>
                  <a:gd name="connsiteX37" fmla="*/ 354470 w 1379306"/>
                  <a:gd name="connsiteY37" fmla="*/ 522118 h 1144056"/>
                  <a:gd name="connsiteX38" fmla="*/ 355631 w 1379306"/>
                  <a:gd name="connsiteY38" fmla="*/ 516373 h 1144056"/>
                  <a:gd name="connsiteX39" fmla="*/ 355631 w 1379306"/>
                  <a:gd name="connsiteY39" fmla="*/ 375323 h 1144056"/>
                  <a:gd name="connsiteX40" fmla="*/ 349124 w 1379306"/>
                  <a:gd name="connsiteY40" fmla="*/ 368275 h 1144056"/>
                  <a:gd name="connsiteX41" fmla="*/ 349124 w 1379306"/>
                  <a:gd name="connsiteY41" fmla="*/ 509326 h 1144056"/>
                  <a:gd name="connsiteX42" fmla="*/ 293903 w 1379306"/>
                  <a:gd name="connsiteY42" fmla="*/ 571487 h 1144056"/>
                  <a:gd name="connsiteX43" fmla="*/ 81677 w 1379306"/>
                  <a:gd name="connsiteY43" fmla="*/ 612740 h 1144056"/>
                  <a:gd name="connsiteX44" fmla="*/ 1272 w 1379306"/>
                  <a:gd name="connsiteY44" fmla="*/ 558506 h 1144056"/>
                  <a:gd name="connsiteX45" fmla="*/ 55506 w 1379306"/>
                  <a:gd name="connsiteY45" fmla="*/ 478100 h 1144056"/>
                  <a:gd name="connsiteX46" fmla="*/ 211964 w 1379306"/>
                  <a:gd name="connsiteY46" fmla="*/ 447687 h 1144056"/>
                  <a:gd name="connsiteX47" fmla="*/ 211964 w 1379306"/>
                  <a:gd name="connsiteY47" fmla="*/ 201172 h 1144056"/>
                  <a:gd name="connsiteX48" fmla="*/ 243473 w 1379306"/>
                  <a:gd name="connsiteY4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53242 w 1379306"/>
                  <a:gd name="connsiteY34" fmla="*/ 528200 h 1144056"/>
                  <a:gd name="connsiteX35" fmla="*/ 354447 w 1379306"/>
                  <a:gd name="connsiteY35" fmla="*/ 525360 h 1144056"/>
                  <a:gd name="connsiteX36" fmla="*/ 354470 w 1379306"/>
                  <a:gd name="connsiteY36" fmla="*/ 522118 h 1144056"/>
                  <a:gd name="connsiteX37" fmla="*/ 355631 w 1379306"/>
                  <a:gd name="connsiteY37" fmla="*/ 516373 h 1144056"/>
                  <a:gd name="connsiteX38" fmla="*/ 355631 w 1379306"/>
                  <a:gd name="connsiteY38" fmla="*/ 375323 h 1144056"/>
                  <a:gd name="connsiteX39" fmla="*/ 349124 w 1379306"/>
                  <a:gd name="connsiteY39" fmla="*/ 368275 h 1144056"/>
                  <a:gd name="connsiteX40" fmla="*/ 349124 w 1379306"/>
                  <a:gd name="connsiteY40" fmla="*/ 509326 h 1144056"/>
                  <a:gd name="connsiteX41" fmla="*/ 293903 w 1379306"/>
                  <a:gd name="connsiteY41" fmla="*/ 571487 h 1144056"/>
                  <a:gd name="connsiteX42" fmla="*/ 81677 w 1379306"/>
                  <a:gd name="connsiteY42" fmla="*/ 612740 h 1144056"/>
                  <a:gd name="connsiteX43" fmla="*/ 1272 w 1379306"/>
                  <a:gd name="connsiteY43" fmla="*/ 558506 h 1144056"/>
                  <a:gd name="connsiteX44" fmla="*/ 55506 w 1379306"/>
                  <a:gd name="connsiteY44" fmla="*/ 478100 h 1144056"/>
                  <a:gd name="connsiteX45" fmla="*/ 211964 w 1379306"/>
                  <a:gd name="connsiteY45" fmla="*/ 447687 h 1144056"/>
                  <a:gd name="connsiteX46" fmla="*/ 211964 w 1379306"/>
                  <a:gd name="connsiteY46" fmla="*/ 201172 h 1144056"/>
                  <a:gd name="connsiteX47" fmla="*/ 243473 w 1379306"/>
                  <a:gd name="connsiteY4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6330 w 1379306"/>
                  <a:gd name="connsiteY34" fmla="*/ 540387 h 1144056"/>
                  <a:gd name="connsiteX35" fmla="*/ 353242 w 1379306"/>
                  <a:gd name="connsiteY35" fmla="*/ 528200 h 1144056"/>
                  <a:gd name="connsiteX36" fmla="*/ 354447 w 1379306"/>
                  <a:gd name="connsiteY36" fmla="*/ 525360 h 1144056"/>
                  <a:gd name="connsiteX37" fmla="*/ 354470 w 1379306"/>
                  <a:gd name="connsiteY37" fmla="*/ 522118 h 1144056"/>
                  <a:gd name="connsiteX38" fmla="*/ 355631 w 1379306"/>
                  <a:gd name="connsiteY38" fmla="*/ 516373 h 1144056"/>
                  <a:gd name="connsiteX39" fmla="*/ 355631 w 1379306"/>
                  <a:gd name="connsiteY39" fmla="*/ 375323 h 1144056"/>
                  <a:gd name="connsiteX40" fmla="*/ 349124 w 1379306"/>
                  <a:gd name="connsiteY40" fmla="*/ 368275 h 1144056"/>
                  <a:gd name="connsiteX41" fmla="*/ 349124 w 1379306"/>
                  <a:gd name="connsiteY41" fmla="*/ 509326 h 1144056"/>
                  <a:gd name="connsiteX42" fmla="*/ 293903 w 1379306"/>
                  <a:gd name="connsiteY42" fmla="*/ 571487 h 1144056"/>
                  <a:gd name="connsiteX43" fmla="*/ 81677 w 1379306"/>
                  <a:gd name="connsiteY43" fmla="*/ 612740 h 1144056"/>
                  <a:gd name="connsiteX44" fmla="*/ 1272 w 1379306"/>
                  <a:gd name="connsiteY44" fmla="*/ 558506 h 1144056"/>
                  <a:gd name="connsiteX45" fmla="*/ 55506 w 1379306"/>
                  <a:gd name="connsiteY45" fmla="*/ 478100 h 1144056"/>
                  <a:gd name="connsiteX46" fmla="*/ 211964 w 1379306"/>
                  <a:gd name="connsiteY46" fmla="*/ 447687 h 1144056"/>
                  <a:gd name="connsiteX47" fmla="*/ 211964 w 1379306"/>
                  <a:gd name="connsiteY47" fmla="*/ 201172 h 1144056"/>
                  <a:gd name="connsiteX48" fmla="*/ 243473 w 1379306"/>
                  <a:gd name="connsiteY4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6330 w 1379306"/>
                  <a:gd name="connsiteY34" fmla="*/ 540387 h 1144056"/>
                  <a:gd name="connsiteX35" fmla="*/ 353242 w 1379306"/>
                  <a:gd name="connsiteY35" fmla="*/ 528200 h 1144056"/>
                  <a:gd name="connsiteX36" fmla="*/ 354447 w 1379306"/>
                  <a:gd name="connsiteY36" fmla="*/ 525360 h 1144056"/>
                  <a:gd name="connsiteX37" fmla="*/ 355631 w 1379306"/>
                  <a:gd name="connsiteY37" fmla="*/ 516373 h 1144056"/>
                  <a:gd name="connsiteX38" fmla="*/ 355631 w 1379306"/>
                  <a:gd name="connsiteY38" fmla="*/ 375323 h 1144056"/>
                  <a:gd name="connsiteX39" fmla="*/ 349124 w 1379306"/>
                  <a:gd name="connsiteY39" fmla="*/ 368275 h 1144056"/>
                  <a:gd name="connsiteX40" fmla="*/ 349124 w 1379306"/>
                  <a:gd name="connsiteY40" fmla="*/ 509326 h 1144056"/>
                  <a:gd name="connsiteX41" fmla="*/ 293903 w 1379306"/>
                  <a:gd name="connsiteY41" fmla="*/ 571487 h 1144056"/>
                  <a:gd name="connsiteX42" fmla="*/ 81677 w 1379306"/>
                  <a:gd name="connsiteY42" fmla="*/ 612740 h 1144056"/>
                  <a:gd name="connsiteX43" fmla="*/ 1272 w 1379306"/>
                  <a:gd name="connsiteY43" fmla="*/ 558506 h 1144056"/>
                  <a:gd name="connsiteX44" fmla="*/ 55506 w 1379306"/>
                  <a:gd name="connsiteY44" fmla="*/ 478100 h 1144056"/>
                  <a:gd name="connsiteX45" fmla="*/ 211964 w 1379306"/>
                  <a:gd name="connsiteY45" fmla="*/ 447687 h 1144056"/>
                  <a:gd name="connsiteX46" fmla="*/ 211964 w 1379306"/>
                  <a:gd name="connsiteY46" fmla="*/ 201172 h 1144056"/>
                  <a:gd name="connsiteX47" fmla="*/ 243473 w 1379306"/>
                  <a:gd name="connsiteY4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46330 w 1379306"/>
                  <a:gd name="connsiteY34" fmla="*/ 540387 h 1144056"/>
                  <a:gd name="connsiteX35" fmla="*/ 353242 w 1379306"/>
                  <a:gd name="connsiteY35" fmla="*/ 528200 h 1144056"/>
                  <a:gd name="connsiteX36" fmla="*/ 355631 w 1379306"/>
                  <a:gd name="connsiteY36" fmla="*/ 516373 h 1144056"/>
                  <a:gd name="connsiteX37" fmla="*/ 355631 w 1379306"/>
                  <a:gd name="connsiteY37" fmla="*/ 375323 h 1144056"/>
                  <a:gd name="connsiteX38" fmla="*/ 349124 w 1379306"/>
                  <a:gd name="connsiteY38" fmla="*/ 368275 h 1144056"/>
                  <a:gd name="connsiteX39" fmla="*/ 349124 w 1379306"/>
                  <a:gd name="connsiteY39" fmla="*/ 509326 h 1144056"/>
                  <a:gd name="connsiteX40" fmla="*/ 293903 w 1379306"/>
                  <a:gd name="connsiteY40" fmla="*/ 571487 h 1144056"/>
                  <a:gd name="connsiteX41" fmla="*/ 81677 w 1379306"/>
                  <a:gd name="connsiteY41" fmla="*/ 612740 h 1144056"/>
                  <a:gd name="connsiteX42" fmla="*/ 1272 w 1379306"/>
                  <a:gd name="connsiteY42" fmla="*/ 558506 h 1144056"/>
                  <a:gd name="connsiteX43" fmla="*/ 55506 w 1379306"/>
                  <a:gd name="connsiteY43" fmla="*/ 478100 h 1144056"/>
                  <a:gd name="connsiteX44" fmla="*/ 211964 w 1379306"/>
                  <a:gd name="connsiteY44" fmla="*/ 447687 h 1144056"/>
                  <a:gd name="connsiteX45" fmla="*/ 211964 w 1379306"/>
                  <a:gd name="connsiteY45" fmla="*/ 201172 h 1144056"/>
                  <a:gd name="connsiteX46" fmla="*/ 243473 w 1379306"/>
                  <a:gd name="connsiteY46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40572 w 1379306"/>
                  <a:gd name="connsiteY33" fmla="*/ 553170 h 1144056"/>
                  <a:gd name="connsiteX34" fmla="*/ 353242 w 1379306"/>
                  <a:gd name="connsiteY34" fmla="*/ 528200 h 1144056"/>
                  <a:gd name="connsiteX35" fmla="*/ 355631 w 1379306"/>
                  <a:gd name="connsiteY35" fmla="*/ 516373 h 1144056"/>
                  <a:gd name="connsiteX36" fmla="*/ 355631 w 1379306"/>
                  <a:gd name="connsiteY36" fmla="*/ 375323 h 1144056"/>
                  <a:gd name="connsiteX37" fmla="*/ 349124 w 1379306"/>
                  <a:gd name="connsiteY37" fmla="*/ 368275 h 1144056"/>
                  <a:gd name="connsiteX38" fmla="*/ 349124 w 1379306"/>
                  <a:gd name="connsiteY38" fmla="*/ 509326 h 1144056"/>
                  <a:gd name="connsiteX39" fmla="*/ 293903 w 1379306"/>
                  <a:gd name="connsiteY39" fmla="*/ 571487 h 1144056"/>
                  <a:gd name="connsiteX40" fmla="*/ 81677 w 1379306"/>
                  <a:gd name="connsiteY40" fmla="*/ 612740 h 1144056"/>
                  <a:gd name="connsiteX41" fmla="*/ 1272 w 1379306"/>
                  <a:gd name="connsiteY41" fmla="*/ 558506 h 1144056"/>
                  <a:gd name="connsiteX42" fmla="*/ 55506 w 1379306"/>
                  <a:gd name="connsiteY42" fmla="*/ 478100 h 1144056"/>
                  <a:gd name="connsiteX43" fmla="*/ 211964 w 1379306"/>
                  <a:gd name="connsiteY43" fmla="*/ 447687 h 1144056"/>
                  <a:gd name="connsiteX44" fmla="*/ 211964 w 1379306"/>
                  <a:gd name="connsiteY44" fmla="*/ 201172 h 1144056"/>
                  <a:gd name="connsiteX45" fmla="*/ 243473 w 1379306"/>
                  <a:gd name="connsiteY45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53242 w 1379306"/>
                  <a:gd name="connsiteY33" fmla="*/ 528200 h 1144056"/>
                  <a:gd name="connsiteX34" fmla="*/ 355631 w 1379306"/>
                  <a:gd name="connsiteY34" fmla="*/ 516373 h 1144056"/>
                  <a:gd name="connsiteX35" fmla="*/ 355631 w 1379306"/>
                  <a:gd name="connsiteY35" fmla="*/ 375323 h 1144056"/>
                  <a:gd name="connsiteX36" fmla="*/ 349124 w 1379306"/>
                  <a:gd name="connsiteY36" fmla="*/ 368275 h 1144056"/>
                  <a:gd name="connsiteX37" fmla="*/ 349124 w 1379306"/>
                  <a:gd name="connsiteY37" fmla="*/ 509326 h 1144056"/>
                  <a:gd name="connsiteX38" fmla="*/ 293903 w 1379306"/>
                  <a:gd name="connsiteY38" fmla="*/ 571487 h 1144056"/>
                  <a:gd name="connsiteX39" fmla="*/ 81677 w 1379306"/>
                  <a:gd name="connsiteY39" fmla="*/ 612740 h 1144056"/>
                  <a:gd name="connsiteX40" fmla="*/ 1272 w 1379306"/>
                  <a:gd name="connsiteY40" fmla="*/ 558506 h 1144056"/>
                  <a:gd name="connsiteX41" fmla="*/ 55506 w 1379306"/>
                  <a:gd name="connsiteY41" fmla="*/ 478100 h 1144056"/>
                  <a:gd name="connsiteX42" fmla="*/ 211964 w 1379306"/>
                  <a:gd name="connsiteY42" fmla="*/ 447687 h 1144056"/>
                  <a:gd name="connsiteX43" fmla="*/ 211964 w 1379306"/>
                  <a:gd name="connsiteY43" fmla="*/ 201172 h 1144056"/>
                  <a:gd name="connsiteX44" fmla="*/ 243473 w 1379306"/>
                  <a:gd name="connsiteY44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40096 w 1379306"/>
                  <a:gd name="connsiteY32" fmla="*/ 553875 h 1144056"/>
                  <a:gd name="connsiteX33" fmla="*/ 355631 w 1379306"/>
                  <a:gd name="connsiteY33" fmla="*/ 516373 h 1144056"/>
                  <a:gd name="connsiteX34" fmla="*/ 355631 w 1379306"/>
                  <a:gd name="connsiteY34" fmla="*/ 375323 h 1144056"/>
                  <a:gd name="connsiteX35" fmla="*/ 349124 w 1379306"/>
                  <a:gd name="connsiteY35" fmla="*/ 368275 h 1144056"/>
                  <a:gd name="connsiteX36" fmla="*/ 349124 w 1379306"/>
                  <a:gd name="connsiteY36" fmla="*/ 509326 h 1144056"/>
                  <a:gd name="connsiteX37" fmla="*/ 293903 w 1379306"/>
                  <a:gd name="connsiteY37" fmla="*/ 571487 h 1144056"/>
                  <a:gd name="connsiteX38" fmla="*/ 81677 w 1379306"/>
                  <a:gd name="connsiteY38" fmla="*/ 612740 h 1144056"/>
                  <a:gd name="connsiteX39" fmla="*/ 1272 w 1379306"/>
                  <a:gd name="connsiteY39" fmla="*/ 558506 h 1144056"/>
                  <a:gd name="connsiteX40" fmla="*/ 55506 w 1379306"/>
                  <a:gd name="connsiteY40" fmla="*/ 478100 h 1144056"/>
                  <a:gd name="connsiteX41" fmla="*/ 211964 w 1379306"/>
                  <a:gd name="connsiteY41" fmla="*/ 447687 h 1144056"/>
                  <a:gd name="connsiteX42" fmla="*/ 211964 w 1379306"/>
                  <a:gd name="connsiteY42" fmla="*/ 201172 h 1144056"/>
                  <a:gd name="connsiteX43" fmla="*/ 243473 w 1379306"/>
                  <a:gd name="connsiteY43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25584 w 1379306"/>
                  <a:gd name="connsiteY30" fmla="*/ 568150 h 1144056"/>
                  <a:gd name="connsiteX31" fmla="*/ 339389 w 1379306"/>
                  <a:gd name="connsiteY31" fmla="*/ 554352 h 1144056"/>
                  <a:gd name="connsiteX32" fmla="*/ 355631 w 1379306"/>
                  <a:gd name="connsiteY32" fmla="*/ 516373 h 1144056"/>
                  <a:gd name="connsiteX33" fmla="*/ 355631 w 1379306"/>
                  <a:gd name="connsiteY33" fmla="*/ 375323 h 1144056"/>
                  <a:gd name="connsiteX34" fmla="*/ 349124 w 1379306"/>
                  <a:gd name="connsiteY34" fmla="*/ 368275 h 1144056"/>
                  <a:gd name="connsiteX35" fmla="*/ 349124 w 1379306"/>
                  <a:gd name="connsiteY35" fmla="*/ 509326 h 1144056"/>
                  <a:gd name="connsiteX36" fmla="*/ 293903 w 1379306"/>
                  <a:gd name="connsiteY36" fmla="*/ 571487 h 1144056"/>
                  <a:gd name="connsiteX37" fmla="*/ 81677 w 1379306"/>
                  <a:gd name="connsiteY37" fmla="*/ 612740 h 1144056"/>
                  <a:gd name="connsiteX38" fmla="*/ 1272 w 1379306"/>
                  <a:gd name="connsiteY38" fmla="*/ 558506 h 1144056"/>
                  <a:gd name="connsiteX39" fmla="*/ 55506 w 1379306"/>
                  <a:gd name="connsiteY39" fmla="*/ 478100 h 1144056"/>
                  <a:gd name="connsiteX40" fmla="*/ 211964 w 1379306"/>
                  <a:gd name="connsiteY40" fmla="*/ 447687 h 1144056"/>
                  <a:gd name="connsiteX41" fmla="*/ 211964 w 1379306"/>
                  <a:gd name="connsiteY41" fmla="*/ 201172 h 1144056"/>
                  <a:gd name="connsiteX42" fmla="*/ 243473 w 1379306"/>
                  <a:gd name="connsiteY42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39389 w 1379306"/>
                  <a:gd name="connsiteY30" fmla="*/ 554352 h 1144056"/>
                  <a:gd name="connsiteX31" fmla="*/ 355631 w 1379306"/>
                  <a:gd name="connsiteY31" fmla="*/ 516373 h 1144056"/>
                  <a:gd name="connsiteX32" fmla="*/ 355631 w 1379306"/>
                  <a:gd name="connsiteY32" fmla="*/ 375323 h 1144056"/>
                  <a:gd name="connsiteX33" fmla="*/ 349124 w 1379306"/>
                  <a:gd name="connsiteY33" fmla="*/ 368275 h 1144056"/>
                  <a:gd name="connsiteX34" fmla="*/ 349124 w 1379306"/>
                  <a:gd name="connsiteY34" fmla="*/ 509326 h 1144056"/>
                  <a:gd name="connsiteX35" fmla="*/ 293903 w 1379306"/>
                  <a:gd name="connsiteY35" fmla="*/ 571487 h 1144056"/>
                  <a:gd name="connsiteX36" fmla="*/ 81677 w 1379306"/>
                  <a:gd name="connsiteY36" fmla="*/ 612740 h 1144056"/>
                  <a:gd name="connsiteX37" fmla="*/ 1272 w 1379306"/>
                  <a:gd name="connsiteY37" fmla="*/ 558506 h 1144056"/>
                  <a:gd name="connsiteX38" fmla="*/ 55506 w 1379306"/>
                  <a:gd name="connsiteY38" fmla="*/ 478100 h 1144056"/>
                  <a:gd name="connsiteX39" fmla="*/ 211964 w 1379306"/>
                  <a:gd name="connsiteY39" fmla="*/ 447687 h 1144056"/>
                  <a:gd name="connsiteX40" fmla="*/ 211964 w 1379306"/>
                  <a:gd name="connsiteY40" fmla="*/ 201172 h 1144056"/>
                  <a:gd name="connsiteX41" fmla="*/ 243473 w 1379306"/>
                  <a:gd name="connsiteY41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55631 w 1379306"/>
                  <a:gd name="connsiteY30" fmla="*/ 516373 h 1144056"/>
                  <a:gd name="connsiteX31" fmla="*/ 355631 w 1379306"/>
                  <a:gd name="connsiteY31" fmla="*/ 375323 h 1144056"/>
                  <a:gd name="connsiteX32" fmla="*/ 349124 w 1379306"/>
                  <a:gd name="connsiteY32" fmla="*/ 368275 h 1144056"/>
                  <a:gd name="connsiteX33" fmla="*/ 349124 w 1379306"/>
                  <a:gd name="connsiteY33" fmla="*/ 509326 h 1144056"/>
                  <a:gd name="connsiteX34" fmla="*/ 293903 w 1379306"/>
                  <a:gd name="connsiteY34" fmla="*/ 571487 h 1144056"/>
                  <a:gd name="connsiteX35" fmla="*/ 81677 w 1379306"/>
                  <a:gd name="connsiteY35" fmla="*/ 612740 h 1144056"/>
                  <a:gd name="connsiteX36" fmla="*/ 1272 w 1379306"/>
                  <a:gd name="connsiteY36" fmla="*/ 558506 h 1144056"/>
                  <a:gd name="connsiteX37" fmla="*/ 55506 w 1379306"/>
                  <a:gd name="connsiteY37" fmla="*/ 478100 h 1144056"/>
                  <a:gd name="connsiteX38" fmla="*/ 211964 w 1379306"/>
                  <a:gd name="connsiteY38" fmla="*/ 447687 h 1144056"/>
                  <a:gd name="connsiteX39" fmla="*/ 211964 w 1379306"/>
                  <a:gd name="connsiteY39" fmla="*/ 201172 h 1144056"/>
                  <a:gd name="connsiteX40" fmla="*/ 243473 w 1379306"/>
                  <a:gd name="connsiteY4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55631 w 1379306"/>
                  <a:gd name="connsiteY30" fmla="*/ 516373 h 1144056"/>
                  <a:gd name="connsiteX31" fmla="*/ 355631 w 1379306"/>
                  <a:gd name="connsiteY31" fmla="*/ 375323 h 1144056"/>
                  <a:gd name="connsiteX32" fmla="*/ 349124 w 1379306"/>
                  <a:gd name="connsiteY32" fmla="*/ 368275 h 1144056"/>
                  <a:gd name="connsiteX33" fmla="*/ 349124 w 1379306"/>
                  <a:gd name="connsiteY33" fmla="*/ 509326 h 1144056"/>
                  <a:gd name="connsiteX34" fmla="*/ 293903 w 1379306"/>
                  <a:gd name="connsiteY34" fmla="*/ 571487 h 1144056"/>
                  <a:gd name="connsiteX35" fmla="*/ 81677 w 1379306"/>
                  <a:gd name="connsiteY35" fmla="*/ 612740 h 1144056"/>
                  <a:gd name="connsiteX36" fmla="*/ 1272 w 1379306"/>
                  <a:gd name="connsiteY36" fmla="*/ 558506 h 1144056"/>
                  <a:gd name="connsiteX37" fmla="*/ 55506 w 1379306"/>
                  <a:gd name="connsiteY37" fmla="*/ 478100 h 1144056"/>
                  <a:gd name="connsiteX38" fmla="*/ 211964 w 1379306"/>
                  <a:gd name="connsiteY38" fmla="*/ 447687 h 1144056"/>
                  <a:gd name="connsiteX39" fmla="*/ 211964 w 1379306"/>
                  <a:gd name="connsiteY39" fmla="*/ 201172 h 1144056"/>
                  <a:gd name="connsiteX40" fmla="*/ 243473 w 1379306"/>
                  <a:gd name="connsiteY4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55631 w 1379306"/>
                  <a:gd name="connsiteY30" fmla="*/ 516373 h 1144056"/>
                  <a:gd name="connsiteX31" fmla="*/ 355631 w 1379306"/>
                  <a:gd name="connsiteY31" fmla="*/ 375323 h 1144056"/>
                  <a:gd name="connsiteX32" fmla="*/ 349124 w 1379306"/>
                  <a:gd name="connsiteY32" fmla="*/ 368275 h 1144056"/>
                  <a:gd name="connsiteX33" fmla="*/ 349124 w 1379306"/>
                  <a:gd name="connsiteY33" fmla="*/ 509326 h 1144056"/>
                  <a:gd name="connsiteX34" fmla="*/ 293903 w 1379306"/>
                  <a:gd name="connsiteY34" fmla="*/ 571487 h 1144056"/>
                  <a:gd name="connsiteX35" fmla="*/ 81677 w 1379306"/>
                  <a:gd name="connsiteY35" fmla="*/ 612740 h 1144056"/>
                  <a:gd name="connsiteX36" fmla="*/ 1272 w 1379306"/>
                  <a:gd name="connsiteY36" fmla="*/ 558506 h 1144056"/>
                  <a:gd name="connsiteX37" fmla="*/ 55506 w 1379306"/>
                  <a:gd name="connsiteY37" fmla="*/ 478100 h 1144056"/>
                  <a:gd name="connsiteX38" fmla="*/ 211964 w 1379306"/>
                  <a:gd name="connsiteY38" fmla="*/ 447687 h 1144056"/>
                  <a:gd name="connsiteX39" fmla="*/ 211964 w 1379306"/>
                  <a:gd name="connsiteY39" fmla="*/ 201172 h 1144056"/>
                  <a:gd name="connsiteX40" fmla="*/ 243473 w 1379306"/>
                  <a:gd name="connsiteY4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81875 w 1379306"/>
                  <a:gd name="connsiteY13" fmla="*/ 622998 h 1144056"/>
                  <a:gd name="connsiteX14" fmla="*/ 674973 w 1379306"/>
                  <a:gd name="connsiteY14" fmla="*/ 719784 h 1144056"/>
                  <a:gd name="connsiteX15" fmla="*/ 957405 w 1379306"/>
                  <a:gd name="connsiteY15" fmla="*/ 1028958 h 1144056"/>
                  <a:gd name="connsiteX16" fmla="*/ 953533 w 1379306"/>
                  <a:gd name="connsiteY16" fmla="*/ 1125867 h 1144056"/>
                  <a:gd name="connsiteX17" fmla="*/ 856624 w 1379306"/>
                  <a:gd name="connsiteY17" fmla="*/ 1121995 h 1144056"/>
                  <a:gd name="connsiteX18" fmla="*/ 559803 w 1379306"/>
                  <a:gd name="connsiteY18" fmla="*/ 800466 h 1144056"/>
                  <a:gd name="connsiteX19" fmla="*/ 541669 w 1379306"/>
                  <a:gd name="connsiteY19" fmla="*/ 751209 h 1144056"/>
                  <a:gd name="connsiteX20" fmla="*/ 529753 w 1379306"/>
                  <a:gd name="connsiteY20" fmla="*/ 564811 h 1144056"/>
                  <a:gd name="connsiteX21" fmla="*/ 421508 w 1379306"/>
                  <a:gd name="connsiteY21" fmla="*/ 458180 h 1144056"/>
                  <a:gd name="connsiteX22" fmla="*/ 407417 w 1379306"/>
                  <a:gd name="connsiteY22" fmla="*/ 621411 h 1144056"/>
                  <a:gd name="connsiteX23" fmla="*/ 349336 w 1379306"/>
                  <a:gd name="connsiteY23" fmla="*/ 646562 h 1144056"/>
                  <a:gd name="connsiteX24" fmla="*/ 138639 w 1379306"/>
                  <a:gd name="connsiteY24" fmla="*/ 686418 h 1144056"/>
                  <a:gd name="connsiteX25" fmla="*/ 69415 w 1379306"/>
                  <a:gd name="connsiteY25" fmla="*/ 639219 h 1144056"/>
                  <a:gd name="connsiteX26" fmla="*/ 65945 w 1379306"/>
                  <a:gd name="connsiteY26" fmla="*/ 620872 h 1144056"/>
                  <a:gd name="connsiteX27" fmla="*/ 65960 w 1379306"/>
                  <a:gd name="connsiteY27" fmla="*/ 619626 h 1144056"/>
                  <a:gd name="connsiteX28" fmla="*/ 88183 w 1379306"/>
                  <a:gd name="connsiteY28" fmla="*/ 619787 h 1144056"/>
                  <a:gd name="connsiteX29" fmla="*/ 300409 w 1379306"/>
                  <a:gd name="connsiteY29" fmla="*/ 578534 h 1144056"/>
                  <a:gd name="connsiteX30" fmla="*/ 355631 w 1379306"/>
                  <a:gd name="connsiteY30" fmla="*/ 516373 h 1144056"/>
                  <a:gd name="connsiteX31" fmla="*/ 355631 w 1379306"/>
                  <a:gd name="connsiteY31" fmla="*/ 375323 h 1144056"/>
                  <a:gd name="connsiteX32" fmla="*/ 349124 w 1379306"/>
                  <a:gd name="connsiteY32" fmla="*/ 368275 h 1144056"/>
                  <a:gd name="connsiteX33" fmla="*/ 349124 w 1379306"/>
                  <a:gd name="connsiteY33" fmla="*/ 509326 h 1144056"/>
                  <a:gd name="connsiteX34" fmla="*/ 293903 w 1379306"/>
                  <a:gd name="connsiteY34" fmla="*/ 571487 h 1144056"/>
                  <a:gd name="connsiteX35" fmla="*/ 81677 w 1379306"/>
                  <a:gd name="connsiteY35" fmla="*/ 612740 h 1144056"/>
                  <a:gd name="connsiteX36" fmla="*/ 1272 w 1379306"/>
                  <a:gd name="connsiteY36" fmla="*/ 558506 h 1144056"/>
                  <a:gd name="connsiteX37" fmla="*/ 55506 w 1379306"/>
                  <a:gd name="connsiteY37" fmla="*/ 478100 h 1144056"/>
                  <a:gd name="connsiteX38" fmla="*/ 211964 w 1379306"/>
                  <a:gd name="connsiteY38" fmla="*/ 447687 h 1144056"/>
                  <a:gd name="connsiteX39" fmla="*/ 211964 w 1379306"/>
                  <a:gd name="connsiteY39" fmla="*/ 201172 h 1144056"/>
                  <a:gd name="connsiteX40" fmla="*/ 243473 w 1379306"/>
                  <a:gd name="connsiteY40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4973 w 1379306"/>
                  <a:gd name="connsiteY13" fmla="*/ 719784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29753 w 1379306"/>
                  <a:gd name="connsiteY19" fmla="*/ 564811 h 1144056"/>
                  <a:gd name="connsiteX20" fmla="*/ 421508 w 1379306"/>
                  <a:gd name="connsiteY20" fmla="*/ 458180 h 1144056"/>
                  <a:gd name="connsiteX21" fmla="*/ 407417 w 1379306"/>
                  <a:gd name="connsiteY21" fmla="*/ 621411 h 1144056"/>
                  <a:gd name="connsiteX22" fmla="*/ 349336 w 1379306"/>
                  <a:gd name="connsiteY22" fmla="*/ 646562 h 1144056"/>
                  <a:gd name="connsiteX23" fmla="*/ 138639 w 1379306"/>
                  <a:gd name="connsiteY23" fmla="*/ 686418 h 1144056"/>
                  <a:gd name="connsiteX24" fmla="*/ 69415 w 1379306"/>
                  <a:gd name="connsiteY24" fmla="*/ 639219 h 1144056"/>
                  <a:gd name="connsiteX25" fmla="*/ 65945 w 1379306"/>
                  <a:gd name="connsiteY25" fmla="*/ 620872 h 1144056"/>
                  <a:gd name="connsiteX26" fmla="*/ 65960 w 1379306"/>
                  <a:gd name="connsiteY26" fmla="*/ 619626 h 1144056"/>
                  <a:gd name="connsiteX27" fmla="*/ 88183 w 1379306"/>
                  <a:gd name="connsiteY27" fmla="*/ 619787 h 1144056"/>
                  <a:gd name="connsiteX28" fmla="*/ 300409 w 1379306"/>
                  <a:gd name="connsiteY28" fmla="*/ 578534 h 1144056"/>
                  <a:gd name="connsiteX29" fmla="*/ 355631 w 1379306"/>
                  <a:gd name="connsiteY29" fmla="*/ 516373 h 1144056"/>
                  <a:gd name="connsiteX30" fmla="*/ 355631 w 1379306"/>
                  <a:gd name="connsiteY30" fmla="*/ 375323 h 1144056"/>
                  <a:gd name="connsiteX31" fmla="*/ 349124 w 1379306"/>
                  <a:gd name="connsiteY31" fmla="*/ 368275 h 1144056"/>
                  <a:gd name="connsiteX32" fmla="*/ 349124 w 1379306"/>
                  <a:gd name="connsiteY32" fmla="*/ 509326 h 1144056"/>
                  <a:gd name="connsiteX33" fmla="*/ 293903 w 1379306"/>
                  <a:gd name="connsiteY33" fmla="*/ 571487 h 1144056"/>
                  <a:gd name="connsiteX34" fmla="*/ 81677 w 1379306"/>
                  <a:gd name="connsiteY34" fmla="*/ 612740 h 1144056"/>
                  <a:gd name="connsiteX35" fmla="*/ 1272 w 1379306"/>
                  <a:gd name="connsiteY35" fmla="*/ 558506 h 1144056"/>
                  <a:gd name="connsiteX36" fmla="*/ 55506 w 1379306"/>
                  <a:gd name="connsiteY36" fmla="*/ 478100 h 1144056"/>
                  <a:gd name="connsiteX37" fmla="*/ 211964 w 1379306"/>
                  <a:gd name="connsiteY37" fmla="*/ 447687 h 1144056"/>
                  <a:gd name="connsiteX38" fmla="*/ 211964 w 1379306"/>
                  <a:gd name="connsiteY38" fmla="*/ 201172 h 1144056"/>
                  <a:gd name="connsiteX39" fmla="*/ 243473 w 1379306"/>
                  <a:gd name="connsiteY3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4973 w 1379306"/>
                  <a:gd name="connsiteY13" fmla="*/ 719784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29753 w 1379306"/>
                  <a:gd name="connsiteY19" fmla="*/ 564811 h 1144056"/>
                  <a:gd name="connsiteX20" fmla="*/ 421508 w 1379306"/>
                  <a:gd name="connsiteY20" fmla="*/ 458180 h 1144056"/>
                  <a:gd name="connsiteX21" fmla="*/ 407417 w 1379306"/>
                  <a:gd name="connsiteY21" fmla="*/ 621411 h 1144056"/>
                  <a:gd name="connsiteX22" fmla="*/ 349336 w 1379306"/>
                  <a:gd name="connsiteY22" fmla="*/ 646562 h 1144056"/>
                  <a:gd name="connsiteX23" fmla="*/ 138639 w 1379306"/>
                  <a:gd name="connsiteY23" fmla="*/ 686418 h 1144056"/>
                  <a:gd name="connsiteX24" fmla="*/ 69415 w 1379306"/>
                  <a:gd name="connsiteY24" fmla="*/ 639219 h 1144056"/>
                  <a:gd name="connsiteX25" fmla="*/ 65945 w 1379306"/>
                  <a:gd name="connsiteY25" fmla="*/ 620872 h 1144056"/>
                  <a:gd name="connsiteX26" fmla="*/ 65960 w 1379306"/>
                  <a:gd name="connsiteY26" fmla="*/ 619626 h 1144056"/>
                  <a:gd name="connsiteX27" fmla="*/ 88183 w 1379306"/>
                  <a:gd name="connsiteY27" fmla="*/ 619787 h 1144056"/>
                  <a:gd name="connsiteX28" fmla="*/ 300409 w 1379306"/>
                  <a:gd name="connsiteY28" fmla="*/ 578534 h 1144056"/>
                  <a:gd name="connsiteX29" fmla="*/ 355631 w 1379306"/>
                  <a:gd name="connsiteY29" fmla="*/ 516373 h 1144056"/>
                  <a:gd name="connsiteX30" fmla="*/ 355631 w 1379306"/>
                  <a:gd name="connsiteY30" fmla="*/ 375323 h 1144056"/>
                  <a:gd name="connsiteX31" fmla="*/ 349124 w 1379306"/>
                  <a:gd name="connsiteY31" fmla="*/ 368275 h 1144056"/>
                  <a:gd name="connsiteX32" fmla="*/ 349124 w 1379306"/>
                  <a:gd name="connsiteY32" fmla="*/ 509326 h 1144056"/>
                  <a:gd name="connsiteX33" fmla="*/ 293903 w 1379306"/>
                  <a:gd name="connsiteY33" fmla="*/ 571487 h 1144056"/>
                  <a:gd name="connsiteX34" fmla="*/ 81677 w 1379306"/>
                  <a:gd name="connsiteY34" fmla="*/ 612740 h 1144056"/>
                  <a:gd name="connsiteX35" fmla="*/ 1272 w 1379306"/>
                  <a:gd name="connsiteY35" fmla="*/ 558506 h 1144056"/>
                  <a:gd name="connsiteX36" fmla="*/ 55506 w 1379306"/>
                  <a:gd name="connsiteY36" fmla="*/ 478100 h 1144056"/>
                  <a:gd name="connsiteX37" fmla="*/ 211964 w 1379306"/>
                  <a:gd name="connsiteY37" fmla="*/ 447687 h 1144056"/>
                  <a:gd name="connsiteX38" fmla="*/ 211964 w 1379306"/>
                  <a:gd name="connsiteY38" fmla="*/ 201172 h 1144056"/>
                  <a:gd name="connsiteX39" fmla="*/ 243473 w 1379306"/>
                  <a:gd name="connsiteY3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910038 w 1379306"/>
                  <a:gd name="connsiteY11" fmla="*/ 710080 h 1144056"/>
                  <a:gd name="connsiteX12" fmla="*/ 712958 w 1379306"/>
                  <a:gd name="connsiteY12" fmla="*/ 496594 h 1144056"/>
                  <a:gd name="connsiteX13" fmla="*/ 674973 w 1379306"/>
                  <a:gd name="connsiteY13" fmla="*/ 719784 h 1144056"/>
                  <a:gd name="connsiteX14" fmla="*/ 957405 w 1379306"/>
                  <a:gd name="connsiteY14" fmla="*/ 1028958 h 1144056"/>
                  <a:gd name="connsiteX15" fmla="*/ 953533 w 1379306"/>
                  <a:gd name="connsiteY15" fmla="*/ 1125867 h 1144056"/>
                  <a:gd name="connsiteX16" fmla="*/ 856624 w 1379306"/>
                  <a:gd name="connsiteY16" fmla="*/ 1121995 h 1144056"/>
                  <a:gd name="connsiteX17" fmla="*/ 559803 w 1379306"/>
                  <a:gd name="connsiteY17" fmla="*/ 800466 h 1144056"/>
                  <a:gd name="connsiteX18" fmla="*/ 541669 w 1379306"/>
                  <a:gd name="connsiteY18" fmla="*/ 751209 h 1144056"/>
                  <a:gd name="connsiteX19" fmla="*/ 529753 w 1379306"/>
                  <a:gd name="connsiteY19" fmla="*/ 564811 h 1144056"/>
                  <a:gd name="connsiteX20" fmla="*/ 421508 w 1379306"/>
                  <a:gd name="connsiteY20" fmla="*/ 458180 h 1144056"/>
                  <a:gd name="connsiteX21" fmla="*/ 407417 w 1379306"/>
                  <a:gd name="connsiteY21" fmla="*/ 621411 h 1144056"/>
                  <a:gd name="connsiteX22" fmla="*/ 349336 w 1379306"/>
                  <a:gd name="connsiteY22" fmla="*/ 646562 h 1144056"/>
                  <a:gd name="connsiteX23" fmla="*/ 138639 w 1379306"/>
                  <a:gd name="connsiteY23" fmla="*/ 686418 h 1144056"/>
                  <a:gd name="connsiteX24" fmla="*/ 69415 w 1379306"/>
                  <a:gd name="connsiteY24" fmla="*/ 639219 h 1144056"/>
                  <a:gd name="connsiteX25" fmla="*/ 65945 w 1379306"/>
                  <a:gd name="connsiteY25" fmla="*/ 620872 h 1144056"/>
                  <a:gd name="connsiteX26" fmla="*/ 65960 w 1379306"/>
                  <a:gd name="connsiteY26" fmla="*/ 619626 h 1144056"/>
                  <a:gd name="connsiteX27" fmla="*/ 88183 w 1379306"/>
                  <a:gd name="connsiteY27" fmla="*/ 619787 h 1144056"/>
                  <a:gd name="connsiteX28" fmla="*/ 300409 w 1379306"/>
                  <a:gd name="connsiteY28" fmla="*/ 578534 h 1144056"/>
                  <a:gd name="connsiteX29" fmla="*/ 355631 w 1379306"/>
                  <a:gd name="connsiteY29" fmla="*/ 516373 h 1144056"/>
                  <a:gd name="connsiteX30" fmla="*/ 355631 w 1379306"/>
                  <a:gd name="connsiteY30" fmla="*/ 375323 h 1144056"/>
                  <a:gd name="connsiteX31" fmla="*/ 349124 w 1379306"/>
                  <a:gd name="connsiteY31" fmla="*/ 368275 h 1144056"/>
                  <a:gd name="connsiteX32" fmla="*/ 349124 w 1379306"/>
                  <a:gd name="connsiteY32" fmla="*/ 509326 h 1144056"/>
                  <a:gd name="connsiteX33" fmla="*/ 293903 w 1379306"/>
                  <a:gd name="connsiteY33" fmla="*/ 571487 h 1144056"/>
                  <a:gd name="connsiteX34" fmla="*/ 81677 w 1379306"/>
                  <a:gd name="connsiteY34" fmla="*/ 612740 h 1144056"/>
                  <a:gd name="connsiteX35" fmla="*/ 1272 w 1379306"/>
                  <a:gd name="connsiteY35" fmla="*/ 558506 h 1144056"/>
                  <a:gd name="connsiteX36" fmla="*/ 55506 w 1379306"/>
                  <a:gd name="connsiteY36" fmla="*/ 478100 h 1144056"/>
                  <a:gd name="connsiteX37" fmla="*/ 211964 w 1379306"/>
                  <a:gd name="connsiteY37" fmla="*/ 447687 h 1144056"/>
                  <a:gd name="connsiteX38" fmla="*/ 211964 w 1379306"/>
                  <a:gd name="connsiteY38" fmla="*/ 201172 h 1144056"/>
                  <a:gd name="connsiteX39" fmla="*/ 243473 w 1379306"/>
                  <a:gd name="connsiteY39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911354 w 1379306"/>
                  <a:gd name="connsiteY10" fmla="*/ 711030 h 1144056"/>
                  <a:gd name="connsiteX11" fmla="*/ 712958 w 1379306"/>
                  <a:gd name="connsiteY11" fmla="*/ 496594 h 1144056"/>
                  <a:gd name="connsiteX12" fmla="*/ 674973 w 1379306"/>
                  <a:gd name="connsiteY12" fmla="*/ 719784 h 1144056"/>
                  <a:gd name="connsiteX13" fmla="*/ 957405 w 1379306"/>
                  <a:gd name="connsiteY13" fmla="*/ 1028958 h 1144056"/>
                  <a:gd name="connsiteX14" fmla="*/ 953533 w 1379306"/>
                  <a:gd name="connsiteY14" fmla="*/ 1125867 h 1144056"/>
                  <a:gd name="connsiteX15" fmla="*/ 856624 w 1379306"/>
                  <a:gd name="connsiteY15" fmla="*/ 1121995 h 1144056"/>
                  <a:gd name="connsiteX16" fmla="*/ 559803 w 1379306"/>
                  <a:gd name="connsiteY16" fmla="*/ 800466 h 1144056"/>
                  <a:gd name="connsiteX17" fmla="*/ 541669 w 1379306"/>
                  <a:gd name="connsiteY17" fmla="*/ 751209 h 1144056"/>
                  <a:gd name="connsiteX18" fmla="*/ 529753 w 1379306"/>
                  <a:gd name="connsiteY18" fmla="*/ 564811 h 1144056"/>
                  <a:gd name="connsiteX19" fmla="*/ 421508 w 1379306"/>
                  <a:gd name="connsiteY19" fmla="*/ 458180 h 1144056"/>
                  <a:gd name="connsiteX20" fmla="*/ 407417 w 1379306"/>
                  <a:gd name="connsiteY20" fmla="*/ 621411 h 1144056"/>
                  <a:gd name="connsiteX21" fmla="*/ 349336 w 1379306"/>
                  <a:gd name="connsiteY21" fmla="*/ 646562 h 1144056"/>
                  <a:gd name="connsiteX22" fmla="*/ 138639 w 1379306"/>
                  <a:gd name="connsiteY22" fmla="*/ 686418 h 1144056"/>
                  <a:gd name="connsiteX23" fmla="*/ 69415 w 1379306"/>
                  <a:gd name="connsiteY23" fmla="*/ 639219 h 1144056"/>
                  <a:gd name="connsiteX24" fmla="*/ 65945 w 1379306"/>
                  <a:gd name="connsiteY24" fmla="*/ 620872 h 1144056"/>
                  <a:gd name="connsiteX25" fmla="*/ 65960 w 1379306"/>
                  <a:gd name="connsiteY25" fmla="*/ 619626 h 1144056"/>
                  <a:gd name="connsiteX26" fmla="*/ 88183 w 1379306"/>
                  <a:gd name="connsiteY26" fmla="*/ 619787 h 1144056"/>
                  <a:gd name="connsiteX27" fmla="*/ 300409 w 1379306"/>
                  <a:gd name="connsiteY27" fmla="*/ 578534 h 1144056"/>
                  <a:gd name="connsiteX28" fmla="*/ 355631 w 1379306"/>
                  <a:gd name="connsiteY28" fmla="*/ 516373 h 1144056"/>
                  <a:gd name="connsiteX29" fmla="*/ 355631 w 1379306"/>
                  <a:gd name="connsiteY29" fmla="*/ 375323 h 1144056"/>
                  <a:gd name="connsiteX30" fmla="*/ 349124 w 1379306"/>
                  <a:gd name="connsiteY30" fmla="*/ 368275 h 1144056"/>
                  <a:gd name="connsiteX31" fmla="*/ 349124 w 1379306"/>
                  <a:gd name="connsiteY31" fmla="*/ 509326 h 1144056"/>
                  <a:gd name="connsiteX32" fmla="*/ 293903 w 1379306"/>
                  <a:gd name="connsiteY32" fmla="*/ 571487 h 1144056"/>
                  <a:gd name="connsiteX33" fmla="*/ 81677 w 1379306"/>
                  <a:gd name="connsiteY33" fmla="*/ 612740 h 1144056"/>
                  <a:gd name="connsiteX34" fmla="*/ 1272 w 1379306"/>
                  <a:gd name="connsiteY34" fmla="*/ 558506 h 1144056"/>
                  <a:gd name="connsiteX35" fmla="*/ 55506 w 1379306"/>
                  <a:gd name="connsiteY35" fmla="*/ 478100 h 1144056"/>
                  <a:gd name="connsiteX36" fmla="*/ 211964 w 1379306"/>
                  <a:gd name="connsiteY36" fmla="*/ 447687 h 1144056"/>
                  <a:gd name="connsiteX37" fmla="*/ 211964 w 1379306"/>
                  <a:gd name="connsiteY37" fmla="*/ 201172 h 1144056"/>
                  <a:gd name="connsiteX38" fmla="*/ 243473 w 1379306"/>
                  <a:gd name="connsiteY38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712958 w 1379306"/>
                  <a:gd name="connsiteY10" fmla="*/ 496594 h 1144056"/>
                  <a:gd name="connsiteX11" fmla="*/ 674973 w 1379306"/>
                  <a:gd name="connsiteY11" fmla="*/ 719784 h 1144056"/>
                  <a:gd name="connsiteX12" fmla="*/ 957405 w 1379306"/>
                  <a:gd name="connsiteY12" fmla="*/ 1028958 h 1144056"/>
                  <a:gd name="connsiteX13" fmla="*/ 953533 w 1379306"/>
                  <a:gd name="connsiteY13" fmla="*/ 1125867 h 1144056"/>
                  <a:gd name="connsiteX14" fmla="*/ 856624 w 1379306"/>
                  <a:gd name="connsiteY14" fmla="*/ 1121995 h 1144056"/>
                  <a:gd name="connsiteX15" fmla="*/ 559803 w 1379306"/>
                  <a:gd name="connsiteY15" fmla="*/ 800466 h 1144056"/>
                  <a:gd name="connsiteX16" fmla="*/ 541669 w 1379306"/>
                  <a:gd name="connsiteY16" fmla="*/ 751209 h 1144056"/>
                  <a:gd name="connsiteX17" fmla="*/ 529753 w 1379306"/>
                  <a:gd name="connsiteY17" fmla="*/ 564811 h 1144056"/>
                  <a:gd name="connsiteX18" fmla="*/ 421508 w 1379306"/>
                  <a:gd name="connsiteY18" fmla="*/ 458180 h 1144056"/>
                  <a:gd name="connsiteX19" fmla="*/ 407417 w 1379306"/>
                  <a:gd name="connsiteY19" fmla="*/ 621411 h 1144056"/>
                  <a:gd name="connsiteX20" fmla="*/ 349336 w 1379306"/>
                  <a:gd name="connsiteY20" fmla="*/ 646562 h 1144056"/>
                  <a:gd name="connsiteX21" fmla="*/ 138639 w 1379306"/>
                  <a:gd name="connsiteY21" fmla="*/ 686418 h 1144056"/>
                  <a:gd name="connsiteX22" fmla="*/ 69415 w 1379306"/>
                  <a:gd name="connsiteY22" fmla="*/ 639219 h 1144056"/>
                  <a:gd name="connsiteX23" fmla="*/ 65945 w 1379306"/>
                  <a:gd name="connsiteY23" fmla="*/ 620872 h 1144056"/>
                  <a:gd name="connsiteX24" fmla="*/ 65960 w 1379306"/>
                  <a:gd name="connsiteY24" fmla="*/ 619626 h 1144056"/>
                  <a:gd name="connsiteX25" fmla="*/ 88183 w 1379306"/>
                  <a:gd name="connsiteY25" fmla="*/ 619787 h 1144056"/>
                  <a:gd name="connsiteX26" fmla="*/ 300409 w 1379306"/>
                  <a:gd name="connsiteY26" fmla="*/ 578534 h 1144056"/>
                  <a:gd name="connsiteX27" fmla="*/ 355631 w 1379306"/>
                  <a:gd name="connsiteY27" fmla="*/ 516373 h 1144056"/>
                  <a:gd name="connsiteX28" fmla="*/ 355631 w 1379306"/>
                  <a:gd name="connsiteY28" fmla="*/ 375323 h 1144056"/>
                  <a:gd name="connsiteX29" fmla="*/ 349124 w 1379306"/>
                  <a:gd name="connsiteY29" fmla="*/ 368275 h 1144056"/>
                  <a:gd name="connsiteX30" fmla="*/ 349124 w 1379306"/>
                  <a:gd name="connsiteY30" fmla="*/ 509326 h 1144056"/>
                  <a:gd name="connsiteX31" fmla="*/ 293903 w 1379306"/>
                  <a:gd name="connsiteY31" fmla="*/ 571487 h 1144056"/>
                  <a:gd name="connsiteX32" fmla="*/ 81677 w 1379306"/>
                  <a:gd name="connsiteY32" fmla="*/ 612740 h 1144056"/>
                  <a:gd name="connsiteX33" fmla="*/ 1272 w 1379306"/>
                  <a:gd name="connsiteY33" fmla="*/ 558506 h 1144056"/>
                  <a:gd name="connsiteX34" fmla="*/ 55506 w 1379306"/>
                  <a:gd name="connsiteY34" fmla="*/ 478100 h 1144056"/>
                  <a:gd name="connsiteX35" fmla="*/ 211964 w 1379306"/>
                  <a:gd name="connsiteY35" fmla="*/ 447687 h 1144056"/>
                  <a:gd name="connsiteX36" fmla="*/ 211964 w 1379306"/>
                  <a:gd name="connsiteY36" fmla="*/ 201172 h 1144056"/>
                  <a:gd name="connsiteX37" fmla="*/ 243473 w 1379306"/>
                  <a:gd name="connsiteY37" fmla="*/ 110710 h 1144056"/>
                  <a:gd name="connsiteX0" fmla="*/ 243473 w 1379306"/>
                  <a:gd name="connsiteY0" fmla="*/ 110710 h 1144056"/>
                  <a:gd name="connsiteX1" fmla="*/ 335508 w 1379306"/>
                  <a:gd name="connsiteY1" fmla="*/ 25747 h 1144056"/>
                  <a:gd name="connsiteX2" fmla="*/ 472689 w 1379306"/>
                  <a:gd name="connsiteY2" fmla="*/ 31229 h 1144056"/>
                  <a:gd name="connsiteX3" fmla="*/ 751840 w 1379306"/>
                  <a:gd name="connsiteY3" fmla="*/ 336504 h 1144056"/>
                  <a:gd name="connsiteX4" fmla="*/ 999893 w 1379306"/>
                  <a:gd name="connsiteY4" fmla="*/ 605207 h 1144056"/>
                  <a:gd name="connsiteX5" fmla="*/ 1316246 w 1379306"/>
                  <a:gd name="connsiteY5" fmla="*/ 630769 h 1144056"/>
                  <a:gd name="connsiteX6" fmla="*/ 1379080 w 1379306"/>
                  <a:gd name="connsiteY6" fmla="*/ 704649 h 1144056"/>
                  <a:gd name="connsiteX7" fmla="*/ 1305200 w 1379306"/>
                  <a:gd name="connsiteY7" fmla="*/ 767483 h 1144056"/>
                  <a:gd name="connsiteX8" fmla="*/ 960711 w 1379306"/>
                  <a:gd name="connsiteY8" fmla="*/ 739648 h 1144056"/>
                  <a:gd name="connsiteX9" fmla="*/ 913993 w 1379306"/>
                  <a:gd name="connsiteY9" fmla="*/ 715721 h 1144056"/>
                  <a:gd name="connsiteX10" fmla="*/ 712958 w 1379306"/>
                  <a:gd name="connsiteY10" fmla="*/ 496594 h 1144056"/>
                  <a:gd name="connsiteX11" fmla="*/ 674973 w 1379306"/>
                  <a:gd name="connsiteY11" fmla="*/ 719784 h 1144056"/>
                  <a:gd name="connsiteX12" fmla="*/ 957405 w 1379306"/>
                  <a:gd name="connsiteY12" fmla="*/ 1028958 h 1144056"/>
                  <a:gd name="connsiteX13" fmla="*/ 953533 w 1379306"/>
                  <a:gd name="connsiteY13" fmla="*/ 1125867 h 1144056"/>
                  <a:gd name="connsiteX14" fmla="*/ 856624 w 1379306"/>
                  <a:gd name="connsiteY14" fmla="*/ 1121995 h 1144056"/>
                  <a:gd name="connsiteX15" fmla="*/ 559803 w 1379306"/>
                  <a:gd name="connsiteY15" fmla="*/ 800466 h 1144056"/>
                  <a:gd name="connsiteX16" fmla="*/ 541669 w 1379306"/>
                  <a:gd name="connsiteY16" fmla="*/ 751209 h 1144056"/>
                  <a:gd name="connsiteX17" fmla="*/ 529753 w 1379306"/>
                  <a:gd name="connsiteY17" fmla="*/ 564811 h 1144056"/>
                  <a:gd name="connsiteX18" fmla="*/ 433329 w 1379306"/>
                  <a:gd name="connsiteY18" fmla="*/ 470986 h 1144056"/>
                  <a:gd name="connsiteX19" fmla="*/ 407417 w 1379306"/>
                  <a:gd name="connsiteY19" fmla="*/ 621411 h 1144056"/>
                  <a:gd name="connsiteX20" fmla="*/ 349336 w 1379306"/>
                  <a:gd name="connsiteY20" fmla="*/ 646562 h 1144056"/>
                  <a:gd name="connsiteX21" fmla="*/ 138639 w 1379306"/>
                  <a:gd name="connsiteY21" fmla="*/ 686418 h 1144056"/>
                  <a:gd name="connsiteX22" fmla="*/ 69415 w 1379306"/>
                  <a:gd name="connsiteY22" fmla="*/ 639219 h 1144056"/>
                  <a:gd name="connsiteX23" fmla="*/ 65945 w 1379306"/>
                  <a:gd name="connsiteY23" fmla="*/ 620872 h 1144056"/>
                  <a:gd name="connsiteX24" fmla="*/ 65960 w 1379306"/>
                  <a:gd name="connsiteY24" fmla="*/ 619626 h 1144056"/>
                  <a:gd name="connsiteX25" fmla="*/ 88183 w 1379306"/>
                  <a:gd name="connsiteY25" fmla="*/ 619787 h 1144056"/>
                  <a:gd name="connsiteX26" fmla="*/ 300409 w 1379306"/>
                  <a:gd name="connsiteY26" fmla="*/ 578534 h 1144056"/>
                  <a:gd name="connsiteX27" fmla="*/ 355631 w 1379306"/>
                  <a:gd name="connsiteY27" fmla="*/ 516373 h 1144056"/>
                  <a:gd name="connsiteX28" fmla="*/ 355631 w 1379306"/>
                  <a:gd name="connsiteY28" fmla="*/ 375323 h 1144056"/>
                  <a:gd name="connsiteX29" fmla="*/ 349124 w 1379306"/>
                  <a:gd name="connsiteY29" fmla="*/ 368275 h 1144056"/>
                  <a:gd name="connsiteX30" fmla="*/ 349124 w 1379306"/>
                  <a:gd name="connsiteY30" fmla="*/ 509326 h 1144056"/>
                  <a:gd name="connsiteX31" fmla="*/ 293903 w 1379306"/>
                  <a:gd name="connsiteY31" fmla="*/ 571487 h 1144056"/>
                  <a:gd name="connsiteX32" fmla="*/ 81677 w 1379306"/>
                  <a:gd name="connsiteY32" fmla="*/ 612740 h 1144056"/>
                  <a:gd name="connsiteX33" fmla="*/ 1272 w 1379306"/>
                  <a:gd name="connsiteY33" fmla="*/ 558506 h 1144056"/>
                  <a:gd name="connsiteX34" fmla="*/ 55506 w 1379306"/>
                  <a:gd name="connsiteY34" fmla="*/ 478100 h 1144056"/>
                  <a:gd name="connsiteX35" fmla="*/ 211964 w 1379306"/>
                  <a:gd name="connsiteY35" fmla="*/ 447687 h 1144056"/>
                  <a:gd name="connsiteX36" fmla="*/ 211964 w 1379306"/>
                  <a:gd name="connsiteY36" fmla="*/ 201172 h 1144056"/>
                  <a:gd name="connsiteX37" fmla="*/ 243473 w 1379306"/>
                  <a:gd name="connsiteY37" fmla="*/ 110710 h 1144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379306" h="1144056">
                    <a:moveTo>
                      <a:pt x="243473" y="110710"/>
                    </a:moveTo>
                    <a:lnTo>
                      <a:pt x="335508" y="25747"/>
                    </a:lnTo>
                    <a:cubicBezTo>
                      <a:pt x="374903" y="-10620"/>
                      <a:pt x="436322" y="-8166"/>
                      <a:pt x="472689" y="31229"/>
                    </a:cubicBezTo>
                    <a:lnTo>
                      <a:pt x="751840" y="336504"/>
                    </a:lnTo>
                    <a:lnTo>
                      <a:pt x="999893" y="605207"/>
                    </a:lnTo>
                    <a:lnTo>
                      <a:pt x="1316246" y="630769"/>
                    </a:lnTo>
                    <a:cubicBezTo>
                      <a:pt x="1353999" y="633819"/>
                      <a:pt x="1382131" y="666896"/>
                      <a:pt x="1379080" y="704649"/>
                    </a:cubicBezTo>
                    <a:cubicBezTo>
                      <a:pt x="1376030" y="742402"/>
                      <a:pt x="1342952" y="770534"/>
                      <a:pt x="1305200" y="767483"/>
                    </a:cubicBezTo>
                    <a:lnTo>
                      <a:pt x="960711" y="739648"/>
                    </a:lnTo>
                    <a:cubicBezTo>
                      <a:pt x="941835" y="738122"/>
                      <a:pt x="925363" y="729091"/>
                      <a:pt x="913993" y="715721"/>
                    </a:cubicBezTo>
                    <a:lnTo>
                      <a:pt x="712958" y="496594"/>
                    </a:lnTo>
                    <a:cubicBezTo>
                      <a:pt x="673216" y="482865"/>
                      <a:pt x="674056" y="666830"/>
                      <a:pt x="674973" y="719784"/>
                    </a:cubicBezTo>
                    <a:lnTo>
                      <a:pt x="957405" y="1028958"/>
                    </a:lnTo>
                    <a:cubicBezTo>
                      <a:pt x="983097" y="1056788"/>
                      <a:pt x="981363" y="1100176"/>
                      <a:pt x="953533" y="1125867"/>
                    </a:cubicBezTo>
                    <a:cubicBezTo>
                      <a:pt x="925703" y="1151559"/>
                      <a:pt x="882315" y="1149825"/>
                      <a:pt x="856624" y="1121995"/>
                    </a:cubicBezTo>
                    <a:lnTo>
                      <a:pt x="559803" y="800466"/>
                    </a:lnTo>
                    <a:cubicBezTo>
                      <a:pt x="546957" y="786551"/>
                      <a:pt x="540968" y="768746"/>
                      <a:pt x="541669" y="751209"/>
                    </a:cubicBezTo>
                    <a:lnTo>
                      <a:pt x="529753" y="564811"/>
                    </a:lnTo>
                    <a:lnTo>
                      <a:pt x="433329" y="470986"/>
                    </a:lnTo>
                    <a:cubicBezTo>
                      <a:pt x="413375" y="485508"/>
                      <a:pt x="426632" y="603727"/>
                      <a:pt x="407417" y="621411"/>
                    </a:cubicBezTo>
                    <a:cubicBezTo>
                      <a:pt x="398421" y="627284"/>
                      <a:pt x="389957" y="637911"/>
                      <a:pt x="349336" y="646562"/>
                    </a:cubicBezTo>
                    <a:lnTo>
                      <a:pt x="138639" y="686418"/>
                    </a:lnTo>
                    <a:cubicBezTo>
                      <a:pt x="106489" y="692501"/>
                      <a:pt x="75496" y="671368"/>
                      <a:pt x="69415" y="639219"/>
                    </a:cubicBezTo>
                    <a:lnTo>
                      <a:pt x="65945" y="620872"/>
                    </a:lnTo>
                    <a:cubicBezTo>
                      <a:pt x="65950" y="620457"/>
                      <a:pt x="65955" y="620041"/>
                      <a:pt x="65960" y="619626"/>
                    </a:cubicBezTo>
                    <a:lnTo>
                      <a:pt x="88183" y="619787"/>
                    </a:lnTo>
                    <a:lnTo>
                      <a:pt x="300409" y="578534"/>
                    </a:lnTo>
                    <a:cubicBezTo>
                      <a:pt x="328321" y="565347"/>
                      <a:pt x="346427" y="550241"/>
                      <a:pt x="355631" y="516373"/>
                    </a:cubicBezTo>
                    <a:lnTo>
                      <a:pt x="355631" y="375323"/>
                    </a:lnTo>
                    <a:lnTo>
                      <a:pt x="349124" y="368275"/>
                    </a:lnTo>
                    <a:lnTo>
                      <a:pt x="349124" y="509326"/>
                    </a:lnTo>
                    <a:cubicBezTo>
                      <a:pt x="340792" y="543414"/>
                      <a:pt x="321630" y="553497"/>
                      <a:pt x="293903" y="571487"/>
                    </a:cubicBezTo>
                    <a:lnTo>
                      <a:pt x="81677" y="612740"/>
                    </a:lnTo>
                    <a:cubicBezTo>
                      <a:pt x="44497" y="619967"/>
                      <a:pt x="8499" y="595686"/>
                      <a:pt x="1272" y="558506"/>
                    </a:cubicBezTo>
                    <a:cubicBezTo>
                      <a:pt x="-5955" y="521325"/>
                      <a:pt x="18326" y="485327"/>
                      <a:pt x="55506" y="478100"/>
                    </a:cubicBezTo>
                    <a:lnTo>
                      <a:pt x="211964" y="447687"/>
                    </a:lnTo>
                    <a:lnTo>
                      <a:pt x="211964" y="201172"/>
                    </a:lnTo>
                    <a:cubicBezTo>
                      <a:pt x="209354" y="166057"/>
                      <a:pt x="210996" y="135549"/>
                      <a:pt x="243473" y="11071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822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45873" t="32292" r="22223" b="31994"/>
          <a:stretch/>
        </p:blipFill>
        <p:spPr>
          <a:xfrm>
            <a:off x="6865257" y="3251198"/>
            <a:ext cx="2029421" cy="12772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1410" t="34276" r="27243" b="29216"/>
          <a:stretch/>
        </p:blipFill>
        <p:spPr>
          <a:xfrm>
            <a:off x="406400" y="2351314"/>
            <a:ext cx="1928429" cy="12627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63143" y="1063171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902732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45401" y="2496458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4832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79004" t="18998" b="8185"/>
          <a:stretch/>
        </p:blipFill>
        <p:spPr>
          <a:xfrm>
            <a:off x="6415313" y="1219201"/>
            <a:ext cx="1886858" cy="31362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1299" t="34275" r="27132" b="29613"/>
          <a:stretch/>
        </p:blipFill>
        <p:spPr>
          <a:xfrm>
            <a:off x="404486" y="2293257"/>
            <a:ext cx="2008634" cy="1291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498" t="33273" r="53564" b="20036"/>
          <a:stretch/>
        </p:blipFill>
        <p:spPr>
          <a:xfrm>
            <a:off x="3238293" y="1205926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3526" y="800692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71258" y="75329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1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214</Words>
  <Application>Microsoft Office PowerPoint</Application>
  <PresentationFormat>On-screen Show (4:3)</PresentationFormat>
  <Paragraphs>36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gh</dc:creator>
  <cp:lastModifiedBy>com19</cp:lastModifiedBy>
  <cp:revision>49</cp:revision>
  <dcterms:created xsi:type="dcterms:W3CDTF">2015-05-12T11:35:24Z</dcterms:created>
  <dcterms:modified xsi:type="dcterms:W3CDTF">2015-06-03T06:06:18Z</dcterms:modified>
</cp:coreProperties>
</file>