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FFCF"/>
    <a:srgbClr val="72AF2F"/>
    <a:srgbClr val="E23F2E"/>
    <a:srgbClr val="F4B5AE"/>
    <a:srgbClr val="72DE60"/>
    <a:srgbClr val="BEBEBE"/>
    <a:srgbClr val="44D22C"/>
    <a:srgbClr val="99D0D7"/>
    <a:srgbClr val="000000"/>
    <a:srgbClr val="61B5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8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0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1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0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9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5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0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5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1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0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47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D70A5-9FD8-4F15-A07B-15D1AB7FE9BD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823DB-EC60-4E49-A816-08FC2D7C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2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0" y="6591309"/>
            <a:ext cx="9144000" cy="311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0" y="1349606"/>
            <a:ext cx="9144000" cy="311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/>
          <p:cNvGrpSpPr/>
          <p:nvPr/>
        </p:nvGrpSpPr>
        <p:grpSpPr>
          <a:xfrm>
            <a:off x="204000" y="0"/>
            <a:ext cx="8838400" cy="896190"/>
            <a:chOff x="400410" y="0"/>
            <a:chExt cx="8838400" cy="896190"/>
          </a:xfrm>
        </p:grpSpPr>
        <p:sp>
          <p:nvSpPr>
            <p:cNvPr id="85" name="TextBox 84"/>
            <p:cNvSpPr txBox="1"/>
            <p:nvPr/>
          </p:nvSpPr>
          <p:spPr>
            <a:xfrm>
              <a:off x="457667" y="0"/>
              <a:ext cx="87811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MALE AND FEMALE COMPARISON CHART</a:t>
              </a:r>
              <a:endParaRPr lang="en-US" sz="28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3177086" y="896190"/>
              <a:ext cx="3182648" cy="0"/>
            </a:xfrm>
            <a:prstGeom prst="line">
              <a:avLst/>
            </a:prstGeom>
            <a:ln w="9525">
              <a:solidFill>
                <a:srgbClr val="000000">
                  <a:alpha val="32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/>
            <p:nvPr/>
          </p:nvSpPr>
          <p:spPr>
            <a:xfrm>
              <a:off x="400410" y="610484"/>
              <a:ext cx="8736001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solidFill>
                    <a:prstClr val="white">
                      <a:lumMod val="7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Capture your audience’s attention. Download this awesome diagram.  All images are 100% editable in PowerPoint. 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08656" y="2298651"/>
            <a:ext cx="3054406" cy="1406928"/>
            <a:chOff x="809915" y="4368636"/>
            <a:chExt cx="4084894" cy="1881595"/>
          </a:xfrm>
          <a:solidFill>
            <a:srgbClr val="61B5C1"/>
          </a:solidFill>
        </p:grpSpPr>
        <p:grpSp>
          <p:nvGrpSpPr>
            <p:cNvPr id="56" name="Group 55"/>
            <p:cNvGrpSpPr/>
            <p:nvPr/>
          </p:nvGrpSpPr>
          <p:grpSpPr>
            <a:xfrm>
              <a:off x="809915" y="4368636"/>
              <a:ext cx="4084894" cy="889922"/>
              <a:chOff x="809915" y="4368636"/>
              <a:chExt cx="4084894" cy="889922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flipH="1">
                <a:off x="809915" y="4368636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>
              <a:xfrm flipH="1">
                <a:off x="1498701" y="4368636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45"/>
              <p:cNvSpPr/>
              <p:nvPr/>
            </p:nvSpPr>
            <p:spPr>
              <a:xfrm flipH="1">
                <a:off x="2187487" y="4368636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>
              <a:xfrm flipH="1">
                <a:off x="2876273" y="4368636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47"/>
              <p:cNvSpPr/>
              <p:nvPr/>
            </p:nvSpPr>
            <p:spPr>
              <a:xfrm flipH="1">
                <a:off x="3565059" y="4368636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Freeform 48"/>
              <p:cNvSpPr/>
              <p:nvPr/>
            </p:nvSpPr>
            <p:spPr>
              <a:xfrm flipH="1">
                <a:off x="4253845" y="4368636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1154306" y="5360309"/>
              <a:ext cx="3396112" cy="889922"/>
              <a:chOff x="1143363" y="5360309"/>
              <a:chExt cx="3396112" cy="889922"/>
            </a:xfrm>
            <a:grpFill/>
          </p:grpSpPr>
          <p:sp>
            <p:nvSpPr>
              <p:cNvPr id="50" name="Freeform 49"/>
              <p:cNvSpPr/>
              <p:nvPr/>
            </p:nvSpPr>
            <p:spPr>
              <a:xfrm flipH="1">
                <a:off x="1143363" y="5360309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50"/>
              <p:cNvSpPr/>
              <p:nvPr/>
            </p:nvSpPr>
            <p:spPr>
              <a:xfrm flipH="1">
                <a:off x="1832149" y="5360309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reeform 51"/>
              <p:cNvSpPr/>
              <p:nvPr/>
            </p:nvSpPr>
            <p:spPr>
              <a:xfrm flipH="1">
                <a:off x="2520935" y="5360309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rgbClr val="E23F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>
              <a:xfrm flipH="1">
                <a:off x="3209721" y="5360309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53"/>
              <p:cNvSpPr/>
              <p:nvPr/>
            </p:nvSpPr>
            <p:spPr>
              <a:xfrm flipH="1">
                <a:off x="3898511" y="5360309"/>
                <a:ext cx="640964" cy="889922"/>
              </a:xfrm>
              <a:custGeom>
                <a:avLst/>
                <a:gdLst>
                  <a:gd name="connsiteX0" fmla="*/ 1607162 w 4979696"/>
                  <a:gd name="connsiteY0" fmla="*/ 1887520 h 6913882"/>
                  <a:gd name="connsiteX1" fmla="*/ 3336423 w 4979696"/>
                  <a:gd name="connsiteY1" fmla="*/ 1887520 h 6913882"/>
                  <a:gd name="connsiteX2" fmla="*/ 3754654 w 4979696"/>
                  <a:gd name="connsiteY2" fmla="*/ 2109892 h 6913882"/>
                  <a:gd name="connsiteX3" fmla="*/ 3755029 w 4979696"/>
                  <a:gd name="connsiteY3" fmla="*/ 2110582 h 6913882"/>
                  <a:gd name="connsiteX4" fmla="*/ 3770408 w 4979696"/>
                  <a:gd name="connsiteY4" fmla="*/ 2128549 h 6913882"/>
                  <a:gd name="connsiteX5" fmla="*/ 4913326 w 4979696"/>
                  <a:gd name="connsiteY5" fmla="*/ 3772653 h 6913882"/>
                  <a:gd name="connsiteX6" fmla="*/ 4820515 w 4979696"/>
                  <a:gd name="connsiteY6" fmla="*/ 4288763 h 6913882"/>
                  <a:gd name="connsiteX7" fmla="*/ 4304406 w 4979696"/>
                  <a:gd name="connsiteY7" fmla="*/ 4195951 h 6913882"/>
                  <a:gd name="connsiteX8" fmla="*/ 3396687 w 4979696"/>
                  <a:gd name="connsiteY8" fmla="*/ 2890185 h 6913882"/>
                  <a:gd name="connsiteX9" fmla="*/ 3336421 w 4979696"/>
                  <a:gd name="connsiteY9" fmla="*/ 2896260 h 6913882"/>
                  <a:gd name="connsiteX10" fmla="*/ 3293515 w 4979696"/>
                  <a:gd name="connsiteY10" fmla="*/ 2896260 h 6913882"/>
                  <a:gd name="connsiteX11" fmla="*/ 3293516 w 4979696"/>
                  <a:gd name="connsiteY11" fmla="*/ 3330340 h 6913882"/>
                  <a:gd name="connsiteX12" fmla="*/ 4255090 w 4979696"/>
                  <a:gd name="connsiteY12" fmla="*/ 5037331 h 6913882"/>
                  <a:gd name="connsiteX13" fmla="*/ 3960864 w 4979696"/>
                  <a:gd name="connsiteY13" fmla="*/ 5382077 h 6913882"/>
                  <a:gd name="connsiteX14" fmla="*/ 3264380 w 4979696"/>
                  <a:gd name="connsiteY14" fmla="*/ 5382077 h 6913882"/>
                  <a:gd name="connsiteX15" fmla="*/ 3264381 w 4979696"/>
                  <a:gd name="connsiteY15" fmla="*/ 6526306 h 6913882"/>
                  <a:gd name="connsiteX16" fmla="*/ 2876805 w 4979696"/>
                  <a:gd name="connsiteY16" fmla="*/ 6913882 h 6913882"/>
                  <a:gd name="connsiteX17" fmla="*/ 2066780 w 4979696"/>
                  <a:gd name="connsiteY17" fmla="*/ 6913882 h 6913882"/>
                  <a:gd name="connsiteX18" fmla="*/ 1679203 w 4979696"/>
                  <a:gd name="connsiteY18" fmla="*/ 6526306 h 6913882"/>
                  <a:gd name="connsiteX19" fmla="*/ 1679203 w 4979696"/>
                  <a:gd name="connsiteY19" fmla="*/ 5382077 h 6913882"/>
                  <a:gd name="connsiteX20" fmla="*/ 982718 w 4979696"/>
                  <a:gd name="connsiteY20" fmla="*/ 5382077 h 6913882"/>
                  <a:gd name="connsiteX21" fmla="*/ 688493 w 4979696"/>
                  <a:gd name="connsiteY21" fmla="*/ 5037331 h 6913882"/>
                  <a:gd name="connsiteX22" fmla="*/ 1698897 w 4979696"/>
                  <a:gd name="connsiteY22" fmla="*/ 3338051 h 6913882"/>
                  <a:gd name="connsiteX23" fmla="*/ 1698898 w 4979696"/>
                  <a:gd name="connsiteY23" fmla="*/ 2896259 h 6913882"/>
                  <a:gd name="connsiteX24" fmla="*/ 1607162 w 4979696"/>
                  <a:gd name="connsiteY24" fmla="*/ 2896259 h 6913882"/>
                  <a:gd name="connsiteX25" fmla="*/ 1556283 w 4979696"/>
                  <a:gd name="connsiteY25" fmla="*/ 2891130 h 6913882"/>
                  <a:gd name="connsiteX26" fmla="*/ 681144 w 4979696"/>
                  <a:gd name="connsiteY26" fmla="*/ 4228968 h 6913882"/>
                  <a:gd name="connsiteX27" fmla="*/ 167856 w 4979696"/>
                  <a:gd name="connsiteY27" fmla="*/ 4336289 h 6913882"/>
                  <a:gd name="connsiteX28" fmla="*/ 60536 w 4979696"/>
                  <a:gd name="connsiteY28" fmla="*/ 3823001 h 6913882"/>
                  <a:gd name="connsiteX29" fmla="*/ 1154416 w 4979696"/>
                  <a:gd name="connsiteY29" fmla="*/ 2150768 h 6913882"/>
                  <a:gd name="connsiteX30" fmla="*/ 1201629 w 4979696"/>
                  <a:gd name="connsiteY30" fmla="*/ 2092354 h 6913882"/>
                  <a:gd name="connsiteX31" fmla="*/ 1207192 w 4979696"/>
                  <a:gd name="connsiteY31" fmla="*/ 2087759 h 6913882"/>
                  <a:gd name="connsiteX32" fmla="*/ 1250518 w 4979696"/>
                  <a:gd name="connsiteY32" fmla="*/ 2035246 h 6913882"/>
                  <a:gd name="connsiteX33" fmla="*/ 1607162 w 4979696"/>
                  <a:gd name="connsiteY33" fmla="*/ 1887520 h 6913882"/>
                  <a:gd name="connsiteX34" fmla="*/ 2471788 w 4979696"/>
                  <a:gd name="connsiteY34" fmla="*/ 0 h 6913882"/>
                  <a:gd name="connsiteX35" fmla="*/ 3399027 w 4979696"/>
                  <a:gd name="connsiteY35" fmla="*/ 927231 h 6913882"/>
                  <a:gd name="connsiteX36" fmla="*/ 2471788 w 4979696"/>
                  <a:gd name="connsiteY36" fmla="*/ 1854462 h 6913882"/>
                  <a:gd name="connsiteX37" fmla="*/ 1544549 w 4979696"/>
                  <a:gd name="connsiteY37" fmla="*/ 927231 h 6913882"/>
                  <a:gd name="connsiteX38" fmla="*/ 2471788 w 4979696"/>
                  <a:gd name="connsiteY38" fmla="*/ 0 h 6913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79696" h="6913882">
                    <a:moveTo>
                      <a:pt x="1607162" y="1887520"/>
                    </a:moveTo>
                    <a:lnTo>
                      <a:pt x="3336423" y="1887520"/>
                    </a:lnTo>
                    <a:cubicBezTo>
                      <a:pt x="3510520" y="1887520"/>
                      <a:pt x="3664015" y="1975729"/>
                      <a:pt x="3754654" y="2109892"/>
                    </a:cubicBezTo>
                    <a:lnTo>
                      <a:pt x="3755029" y="2110582"/>
                    </a:lnTo>
                    <a:lnTo>
                      <a:pt x="3770408" y="2128549"/>
                    </a:lnTo>
                    <a:lnTo>
                      <a:pt x="4913326" y="3772653"/>
                    </a:lnTo>
                    <a:cubicBezTo>
                      <a:pt x="5030217" y="3940802"/>
                      <a:pt x="4988663" y="4171872"/>
                      <a:pt x="4820515" y="4288763"/>
                    </a:cubicBezTo>
                    <a:cubicBezTo>
                      <a:pt x="4652366" y="4405652"/>
                      <a:pt x="4421297" y="4364099"/>
                      <a:pt x="4304406" y="4195951"/>
                    </a:cubicBezTo>
                    <a:lnTo>
                      <a:pt x="3396687" y="2890185"/>
                    </a:lnTo>
                    <a:lnTo>
                      <a:pt x="3336421" y="2896260"/>
                    </a:lnTo>
                    <a:lnTo>
                      <a:pt x="3293515" y="2896260"/>
                    </a:lnTo>
                    <a:lnTo>
                      <a:pt x="3293516" y="3330340"/>
                    </a:lnTo>
                    <a:lnTo>
                      <a:pt x="4255090" y="5037331"/>
                    </a:lnTo>
                    <a:cubicBezTo>
                      <a:pt x="4255090" y="5227728"/>
                      <a:pt x="4123360" y="5382077"/>
                      <a:pt x="3960864" y="5382077"/>
                    </a:cubicBezTo>
                    <a:lnTo>
                      <a:pt x="3264380" y="5382077"/>
                    </a:lnTo>
                    <a:lnTo>
                      <a:pt x="3264381" y="6526306"/>
                    </a:lnTo>
                    <a:cubicBezTo>
                      <a:pt x="3264381" y="6740358"/>
                      <a:pt x="3090856" y="6913881"/>
                      <a:pt x="2876805" y="6913882"/>
                    </a:cubicBezTo>
                    <a:lnTo>
                      <a:pt x="2066780" y="6913882"/>
                    </a:lnTo>
                    <a:cubicBezTo>
                      <a:pt x="1852727" y="6913882"/>
                      <a:pt x="1679204" y="6740358"/>
                      <a:pt x="1679203" y="6526306"/>
                    </a:cubicBezTo>
                    <a:lnTo>
                      <a:pt x="1679203" y="5382077"/>
                    </a:lnTo>
                    <a:lnTo>
                      <a:pt x="982718" y="5382077"/>
                    </a:lnTo>
                    <a:cubicBezTo>
                      <a:pt x="820223" y="5382077"/>
                      <a:pt x="688493" y="5227728"/>
                      <a:pt x="688493" y="5037331"/>
                    </a:cubicBezTo>
                    <a:lnTo>
                      <a:pt x="1698897" y="3338051"/>
                    </a:lnTo>
                    <a:lnTo>
                      <a:pt x="1698898" y="2896259"/>
                    </a:lnTo>
                    <a:lnTo>
                      <a:pt x="1607162" y="2896259"/>
                    </a:lnTo>
                    <a:lnTo>
                      <a:pt x="1556283" y="2891130"/>
                    </a:lnTo>
                    <a:lnTo>
                      <a:pt x="681144" y="4228968"/>
                    </a:lnTo>
                    <a:cubicBezTo>
                      <a:pt x="569040" y="4400345"/>
                      <a:pt x="339233" y="4448394"/>
                      <a:pt x="167856" y="4336289"/>
                    </a:cubicBezTo>
                    <a:cubicBezTo>
                      <a:pt x="-3520" y="4224184"/>
                      <a:pt x="-51569" y="3994377"/>
                      <a:pt x="60536" y="3823001"/>
                    </a:cubicBezTo>
                    <a:lnTo>
                      <a:pt x="1154416" y="2150768"/>
                    </a:lnTo>
                    <a:cubicBezTo>
                      <a:pt x="1168429" y="2129346"/>
                      <a:pt x="1184282" y="2109850"/>
                      <a:pt x="1201629" y="2092354"/>
                    </a:cubicBezTo>
                    <a:lnTo>
                      <a:pt x="1207192" y="2087759"/>
                    </a:lnTo>
                    <a:lnTo>
                      <a:pt x="1250518" y="2035246"/>
                    </a:lnTo>
                    <a:cubicBezTo>
                      <a:pt x="1341790" y="1943973"/>
                      <a:pt x="1467884" y="1887520"/>
                      <a:pt x="1607162" y="1887520"/>
                    </a:cubicBezTo>
                    <a:close/>
                    <a:moveTo>
                      <a:pt x="2471788" y="0"/>
                    </a:moveTo>
                    <a:cubicBezTo>
                      <a:pt x="2983888" y="0"/>
                      <a:pt x="3399027" y="415135"/>
                      <a:pt x="3399027" y="927231"/>
                    </a:cubicBezTo>
                    <a:cubicBezTo>
                      <a:pt x="3399027" y="1439327"/>
                      <a:pt x="2983888" y="1854462"/>
                      <a:pt x="2471788" y="1854462"/>
                    </a:cubicBezTo>
                    <a:cubicBezTo>
                      <a:pt x="1959688" y="1854462"/>
                      <a:pt x="1544549" y="1439327"/>
                      <a:pt x="1544549" y="927231"/>
                    </a:cubicBezTo>
                    <a:cubicBezTo>
                      <a:pt x="1544549" y="415135"/>
                      <a:pt x="1959688" y="0"/>
                      <a:pt x="247178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5308656" y="4371841"/>
            <a:ext cx="3148091" cy="1635843"/>
            <a:chOff x="5308656" y="4380681"/>
            <a:chExt cx="3148091" cy="1635843"/>
          </a:xfrm>
        </p:grpSpPr>
        <p:sp>
          <p:nvSpPr>
            <p:cNvPr id="76" name="TextBox 75"/>
            <p:cNvSpPr txBox="1"/>
            <p:nvPr/>
          </p:nvSpPr>
          <p:spPr>
            <a:xfrm>
              <a:off x="5308656" y="4380681"/>
              <a:ext cx="15470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>
                  <a:solidFill>
                    <a:srgbClr val="E23F2E"/>
                  </a:solidFill>
                  <a:latin typeface="Agency FB" panose="020B0503020202020204" pitchFamily="34" charset="0"/>
                  <a:cs typeface="Aharoni" panose="02010803020104030203" pitchFamily="2" charset="-79"/>
                </a:rPr>
                <a:t>80%</a:t>
              </a:r>
              <a:endParaRPr lang="en-US" sz="4800" b="1" dirty="0">
                <a:solidFill>
                  <a:srgbClr val="E23F2E"/>
                </a:solidFill>
                <a:latin typeface="Agency FB" panose="020B0503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308656" y="5162444"/>
              <a:ext cx="3148091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Capture Your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audience’s </a:t>
              </a: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attention. 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 Download this awesome diagram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14408" y="2283523"/>
            <a:ext cx="2924612" cy="1437184"/>
            <a:chOff x="440739" y="1800638"/>
            <a:chExt cx="3911312" cy="1922059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2" name="Group 1"/>
            <p:cNvGrpSpPr/>
            <p:nvPr/>
          </p:nvGrpSpPr>
          <p:grpSpPr>
            <a:xfrm>
              <a:off x="440739" y="1800638"/>
              <a:ext cx="3911312" cy="904628"/>
              <a:chOff x="878621" y="3217314"/>
              <a:chExt cx="3911312" cy="904628"/>
            </a:xfrm>
            <a:grpFill/>
          </p:grpSpPr>
          <p:grpSp>
            <p:nvGrpSpPr>
              <p:cNvPr id="5" name="Group 4"/>
              <p:cNvGrpSpPr/>
              <p:nvPr/>
            </p:nvGrpSpPr>
            <p:grpSpPr>
              <a:xfrm>
                <a:off x="878621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42" name="Oval 41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1443374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40" name="Oval 39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2008127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38" name="Oval 37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2572880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36" name="Oval 35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3137633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34" name="Oval 33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Freeform 34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3702386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32" name="Oval 31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Freeform 32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4267139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30" name="Oval 29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Freeform 30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" name="Group 2"/>
            <p:cNvGrpSpPr/>
            <p:nvPr/>
          </p:nvGrpSpPr>
          <p:grpSpPr>
            <a:xfrm>
              <a:off x="723115" y="2818069"/>
              <a:ext cx="3346561" cy="904628"/>
              <a:chOff x="4831892" y="3217314"/>
              <a:chExt cx="3346561" cy="904628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>
                <a:off x="4831892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28" name="Oval 27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reeform 28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5396645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26" name="Oval 25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" name="Freeform 26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5961398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24" name="Oval 23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Freeform 24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6526151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22" name="Oval 21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7090904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20" name="Oval 19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655659" y="3217314"/>
                <a:ext cx="522794" cy="904628"/>
                <a:chOff x="881002" y="3222077"/>
                <a:chExt cx="522794" cy="904628"/>
              </a:xfrm>
              <a:grpFill/>
            </p:grpSpPr>
            <p:sp>
              <p:nvSpPr>
                <p:cNvPr id="18" name="Oval 17"/>
                <p:cNvSpPr/>
                <p:nvPr/>
              </p:nvSpPr>
              <p:spPr>
                <a:xfrm>
                  <a:off x="1028572" y="3222077"/>
                  <a:ext cx="231355" cy="23135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Freeform 18"/>
                <p:cNvSpPr/>
                <p:nvPr/>
              </p:nvSpPr>
              <p:spPr>
                <a:xfrm>
                  <a:off x="881002" y="3471935"/>
                  <a:ext cx="522794" cy="654770"/>
                </a:xfrm>
                <a:custGeom>
                  <a:avLst/>
                  <a:gdLst>
                    <a:gd name="connsiteX0" fmla="*/ 92052 w 522794"/>
                    <a:gd name="connsiteY0" fmla="*/ 0 h 654770"/>
                    <a:gd name="connsiteX1" fmla="*/ 430743 w 522794"/>
                    <a:gd name="connsiteY1" fmla="*/ 0 h 654770"/>
                    <a:gd name="connsiteX2" fmla="*/ 522794 w 522794"/>
                    <a:gd name="connsiteY2" fmla="*/ 92051 h 654770"/>
                    <a:gd name="connsiteX3" fmla="*/ 522794 w 522794"/>
                    <a:gd name="connsiteY3" fmla="*/ 125389 h 654770"/>
                    <a:gd name="connsiteX4" fmla="*/ 522654 w 522794"/>
                    <a:gd name="connsiteY4" fmla="*/ 126083 h 654770"/>
                    <a:gd name="connsiteX5" fmla="*/ 522794 w 522794"/>
                    <a:gd name="connsiteY5" fmla="*/ 126421 h 654770"/>
                    <a:gd name="connsiteX6" fmla="*/ 522794 w 522794"/>
                    <a:gd name="connsiteY6" fmla="*/ 311876 h 654770"/>
                    <a:gd name="connsiteX7" fmla="*/ 473854 w 522794"/>
                    <a:gd name="connsiteY7" fmla="*/ 360816 h 654770"/>
                    <a:gd name="connsiteX8" fmla="*/ 424914 w 522794"/>
                    <a:gd name="connsiteY8" fmla="*/ 311876 h 654770"/>
                    <a:gd name="connsiteX9" fmla="*/ 424914 w 522794"/>
                    <a:gd name="connsiteY9" fmla="*/ 126421 h 654770"/>
                    <a:gd name="connsiteX10" fmla="*/ 425033 w 522794"/>
                    <a:gd name="connsiteY10" fmla="*/ 126134 h 654770"/>
                    <a:gd name="connsiteX11" fmla="*/ 394768 w 522794"/>
                    <a:gd name="connsiteY11" fmla="*/ 126134 h 654770"/>
                    <a:gd name="connsiteX12" fmla="*/ 394768 w 522794"/>
                    <a:gd name="connsiteY12" fmla="*/ 345077 h 654770"/>
                    <a:gd name="connsiteX13" fmla="*/ 394769 w 522794"/>
                    <a:gd name="connsiteY13" fmla="*/ 345082 h 654770"/>
                    <a:gd name="connsiteX14" fmla="*/ 394769 w 522794"/>
                    <a:gd name="connsiteY14" fmla="*/ 599100 h 654770"/>
                    <a:gd name="connsiteX15" fmla="*/ 339099 w 522794"/>
                    <a:gd name="connsiteY15" fmla="*/ 654770 h 654770"/>
                    <a:gd name="connsiteX16" fmla="*/ 283429 w 522794"/>
                    <a:gd name="connsiteY16" fmla="*/ 599100 h 654770"/>
                    <a:gd name="connsiteX17" fmla="*/ 283429 w 522794"/>
                    <a:gd name="connsiteY17" fmla="*/ 357113 h 654770"/>
                    <a:gd name="connsiteX18" fmla="*/ 247711 w 522794"/>
                    <a:gd name="connsiteY18" fmla="*/ 357113 h 654770"/>
                    <a:gd name="connsiteX19" fmla="*/ 247710 w 522794"/>
                    <a:gd name="connsiteY19" fmla="*/ 589576 h 654770"/>
                    <a:gd name="connsiteX20" fmla="*/ 189659 w 522794"/>
                    <a:gd name="connsiteY20" fmla="*/ 647627 h 654770"/>
                    <a:gd name="connsiteX21" fmla="*/ 189660 w 522794"/>
                    <a:gd name="connsiteY21" fmla="*/ 647626 h 654770"/>
                    <a:gd name="connsiteX22" fmla="*/ 131609 w 522794"/>
                    <a:gd name="connsiteY22" fmla="*/ 589575 h 654770"/>
                    <a:gd name="connsiteX23" fmla="*/ 131609 w 522794"/>
                    <a:gd name="connsiteY23" fmla="*/ 357113 h 654770"/>
                    <a:gd name="connsiteX24" fmla="*/ 131609 w 522794"/>
                    <a:gd name="connsiteY24" fmla="*/ 340319 h 654770"/>
                    <a:gd name="connsiteX25" fmla="*/ 131609 w 522794"/>
                    <a:gd name="connsiteY25" fmla="*/ 126134 h 654770"/>
                    <a:gd name="connsiteX26" fmla="*/ 97761 w 522794"/>
                    <a:gd name="connsiteY26" fmla="*/ 126134 h 654770"/>
                    <a:gd name="connsiteX27" fmla="*/ 97880 w 522794"/>
                    <a:gd name="connsiteY27" fmla="*/ 126421 h 654770"/>
                    <a:gd name="connsiteX28" fmla="*/ 97880 w 522794"/>
                    <a:gd name="connsiteY28" fmla="*/ 311876 h 654770"/>
                    <a:gd name="connsiteX29" fmla="*/ 48940 w 522794"/>
                    <a:gd name="connsiteY29" fmla="*/ 360816 h 654770"/>
                    <a:gd name="connsiteX30" fmla="*/ 0 w 522794"/>
                    <a:gd name="connsiteY30" fmla="*/ 311876 h 654770"/>
                    <a:gd name="connsiteX31" fmla="*/ 0 w 522794"/>
                    <a:gd name="connsiteY31" fmla="*/ 126421 h 654770"/>
                    <a:gd name="connsiteX32" fmla="*/ 141 w 522794"/>
                    <a:gd name="connsiteY32" fmla="*/ 126081 h 654770"/>
                    <a:gd name="connsiteX33" fmla="*/ 1 w 522794"/>
                    <a:gd name="connsiteY33" fmla="*/ 125389 h 654770"/>
                    <a:gd name="connsiteX34" fmla="*/ 1 w 522794"/>
                    <a:gd name="connsiteY34" fmla="*/ 92051 h 654770"/>
                    <a:gd name="connsiteX35" fmla="*/ 92052 w 522794"/>
                    <a:gd name="connsiteY35" fmla="*/ 0 h 654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2794" h="654770">
                      <a:moveTo>
                        <a:pt x="92052" y="0"/>
                      </a:moveTo>
                      <a:lnTo>
                        <a:pt x="430743" y="0"/>
                      </a:lnTo>
                      <a:cubicBezTo>
                        <a:pt x="481581" y="0"/>
                        <a:pt x="522794" y="41213"/>
                        <a:pt x="522794" y="92051"/>
                      </a:cubicBezTo>
                      <a:lnTo>
                        <a:pt x="522794" y="125389"/>
                      </a:lnTo>
                      <a:lnTo>
                        <a:pt x="522654" y="126083"/>
                      </a:lnTo>
                      <a:lnTo>
                        <a:pt x="522794" y="126421"/>
                      </a:lnTo>
                      <a:lnTo>
                        <a:pt x="522794" y="311876"/>
                      </a:lnTo>
                      <a:cubicBezTo>
                        <a:pt x="522794" y="338905"/>
                        <a:pt x="500883" y="360816"/>
                        <a:pt x="473854" y="360816"/>
                      </a:cubicBezTo>
                      <a:cubicBezTo>
                        <a:pt x="446825" y="360816"/>
                        <a:pt x="424914" y="338905"/>
                        <a:pt x="424914" y="311876"/>
                      </a:cubicBezTo>
                      <a:lnTo>
                        <a:pt x="424914" y="126421"/>
                      </a:lnTo>
                      <a:lnTo>
                        <a:pt x="425033" y="126134"/>
                      </a:lnTo>
                      <a:lnTo>
                        <a:pt x="394768" y="126134"/>
                      </a:lnTo>
                      <a:lnTo>
                        <a:pt x="394768" y="345077"/>
                      </a:lnTo>
                      <a:lnTo>
                        <a:pt x="394769" y="345082"/>
                      </a:lnTo>
                      <a:lnTo>
                        <a:pt x="394769" y="599100"/>
                      </a:lnTo>
                      <a:cubicBezTo>
                        <a:pt x="394769" y="629846"/>
                        <a:pt x="369845" y="654770"/>
                        <a:pt x="339099" y="654770"/>
                      </a:cubicBezTo>
                      <a:cubicBezTo>
                        <a:pt x="308353" y="654770"/>
                        <a:pt x="283429" y="629846"/>
                        <a:pt x="283429" y="599100"/>
                      </a:cubicBezTo>
                      <a:lnTo>
                        <a:pt x="283429" y="357113"/>
                      </a:lnTo>
                      <a:lnTo>
                        <a:pt x="247711" y="357113"/>
                      </a:lnTo>
                      <a:lnTo>
                        <a:pt x="247710" y="589576"/>
                      </a:lnTo>
                      <a:cubicBezTo>
                        <a:pt x="247710" y="621637"/>
                        <a:pt x="221720" y="647627"/>
                        <a:pt x="189659" y="647627"/>
                      </a:cubicBezTo>
                      <a:lnTo>
                        <a:pt x="189660" y="647626"/>
                      </a:lnTo>
                      <a:cubicBezTo>
                        <a:pt x="157599" y="647626"/>
                        <a:pt x="131609" y="621636"/>
                        <a:pt x="131609" y="589575"/>
                      </a:cubicBezTo>
                      <a:lnTo>
                        <a:pt x="131609" y="357113"/>
                      </a:lnTo>
                      <a:lnTo>
                        <a:pt x="131609" y="340319"/>
                      </a:lnTo>
                      <a:lnTo>
                        <a:pt x="131609" y="126134"/>
                      </a:lnTo>
                      <a:lnTo>
                        <a:pt x="97761" y="126134"/>
                      </a:lnTo>
                      <a:lnTo>
                        <a:pt x="97880" y="126421"/>
                      </a:lnTo>
                      <a:lnTo>
                        <a:pt x="97880" y="311876"/>
                      </a:lnTo>
                      <a:cubicBezTo>
                        <a:pt x="97880" y="338905"/>
                        <a:pt x="75969" y="360816"/>
                        <a:pt x="48940" y="360816"/>
                      </a:cubicBezTo>
                      <a:cubicBezTo>
                        <a:pt x="21911" y="360816"/>
                        <a:pt x="0" y="338905"/>
                        <a:pt x="0" y="311876"/>
                      </a:cubicBezTo>
                      <a:lnTo>
                        <a:pt x="0" y="126421"/>
                      </a:lnTo>
                      <a:lnTo>
                        <a:pt x="141" y="126081"/>
                      </a:lnTo>
                      <a:lnTo>
                        <a:pt x="1" y="125389"/>
                      </a:lnTo>
                      <a:lnTo>
                        <a:pt x="1" y="92051"/>
                      </a:lnTo>
                      <a:cubicBezTo>
                        <a:pt x="1" y="41213"/>
                        <a:pt x="41214" y="0"/>
                        <a:pt x="9205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60" name="Group 59"/>
          <p:cNvGrpSpPr/>
          <p:nvPr/>
        </p:nvGrpSpPr>
        <p:grpSpPr>
          <a:xfrm>
            <a:off x="354906" y="4371841"/>
            <a:ext cx="3284114" cy="1635843"/>
            <a:chOff x="354906" y="4380681"/>
            <a:chExt cx="3284114" cy="1635843"/>
          </a:xfrm>
        </p:grpSpPr>
        <p:sp>
          <p:nvSpPr>
            <p:cNvPr id="82" name="TextBox 81"/>
            <p:cNvSpPr txBox="1"/>
            <p:nvPr/>
          </p:nvSpPr>
          <p:spPr>
            <a:xfrm flipH="1">
              <a:off x="2091986" y="4380681"/>
              <a:ext cx="15470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800" b="1" dirty="0" smtClean="0">
                  <a:solidFill>
                    <a:srgbClr val="00B050"/>
                  </a:solidFill>
                  <a:latin typeface="Agency FB" panose="020B0503020202020204" pitchFamily="34" charset="0"/>
                  <a:cs typeface="Aharoni" panose="02010803020104030203" pitchFamily="2" charset="-79"/>
                </a:rPr>
                <a:t>60%</a:t>
              </a:r>
              <a:endParaRPr lang="en-US" sz="4800" b="1" dirty="0">
                <a:solidFill>
                  <a:srgbClr val="00B050"/>
                </a:solidFill>
                <a:latin typeface="Agency FB" panose="020B05030202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 flipH="1">
              <a:off x="354906" y="5131666"/>
              <a:ext cx="3284114" cy="884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Capture Your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audience’s </a:t>
              </a: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attention. 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 Download this awesome diagram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5" name="Straight Connector 54"/>
          <p:cNvCxnSpPr/>
          <p:nvPr/>
        </p:nvCxnSpPr>
        <p:spPr>
          <a:xfrm>
            <a:off x="4572000" y="1584101"/>
            <a:ext cx="0" cy="4700789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92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6338" t="43618" r="34657" b="35431"/>
          <a:stretch/>
        </p:blipFill>
        <p:spPr>
          <a:xfrm>
            <a:off x="187818" y="1054754"/>
            <a:ext cx="2019836" cy="1251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6140" t="42033" r="34657" b="36136"/>
          <a:stretch/>
        </p:blipFill>
        <p:spPr>
          <a:xfrm>
            <a:off x="3115614" y="3030894"/>
            <a:ext cx="2243070" cy="14337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4009" t="44067" r="47046" b="33469"/>
          <a:stretch/>
        </p:blipFill>
        <p:spPr>
          <a:xfrm>
            <a:off x="6577324" y="5161130"/>
            <a:ext cx="1968882" cy="13125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4938"/>
            <a:ext cx="8077200" cy="6771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images are 100% editable in PowerPoint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“Change color, size and orientation of any icon to your liking”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800000">
            <a:off x="2253198" y="2704443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800000">
            <a:off x="5884522" y="4722430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3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6140" t="42033" r="34657" b="36136"/>
          <a:stretch/>
        </p:blipFill>
        <p:spPr>
          <a:xfrm>
            <a:off x="6348606" y="1246028"/>
            <a:ext cx="1984700" cy="12685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194" t="42001" r="45518" b="35280"/>
          <a:stretch/>
        </p:blipFill>
        <p:spPr>
          <a:xfrm>
            <a:off x="717901" y="1253474"/>
            <a:ext cx="2060716" cy="12365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097917" y="1174044"/>
            <a:ext cx="2614748" cy="2635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572" y="496066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we have shown are just for demo purposes. You can replace these icons with the correct icons to suit your message. We have a large collection of icons to choose from.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replace any icon, double click on it and select it, and then right click it to ungroup it.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icon and replace it with any icon or graphic from our site.</a:t>
            </a:r>
            <a:endParaRPr lang="en-GB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8259" y="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5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79891" t="19955" r="284" b="7877"/>
          <a:stretch/>
        </p:blipFill>
        <p:spPr>
          <a:xfrm>
            <a:off x="6420929" y="1130916"/>
            <a:ext cx="1544404" cy="31609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4009" t="42437" r="45620" b="34918"/>
          <a:stretch/>
        </p:blipFill>
        <p:spPr>
          <a:xfrm>
            <a:off x="720060" y="1197129"/>
            <a:ext cx="2046136" cy="12788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34498" t="33273" r="53564" b="20036"/>
          <a:stretch/>
        </p:blipFill>
        <p:spPr>
          <a:xfrm>
            <a:off x="3724521" y="1191376"/>
            <a:ext cx="1321088" cy="2917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0372" y="0"/>
            <a:ext cx="517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1541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on the object or shape that you want to change the color of.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Shape in the dialog 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“Fill” in the Format Shape box then “Solid” or “Gradient” depending on the appearance of the object. Change colour as shown in the picture.</a:t>
            </a:r>
          </a:p>
        </p:txBody>
      </p:sp>
    </p:spTree>
    <p:extLst>
      <p:ext uri="{BB962C8B-B14F-4D97-AF65-F5344CB8AC3E}">
        <p14:creationId xmlns:p14="http://schemas.microsoft.com/office/powerpoint/2010/main" val="25957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229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Portex</dc:creator>
  <cp:lastModifiedBy>com19</cp:lastModifiedBy>
  <cp:revision>30</cp:revision>
  <dcterms:created xsi:type="dcterms:W3CDTF">2015-11-18T09:40:13Z</dcterms:created>
  <dcterms:modified xsi:type="dcterms:W3CDTF">2015-12-10T05:19:40Z</dcterms:modified>
</cp:coreProperties>
</file>