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9" r:id="rId2"/>
    <p:sldId id="281" r:id="rId3"/>
    <p:sldId id="28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2E2"/>
    <a:srgbClr val="000000"/>
    <a:srgbClr val="F2F2F2"/>
    <a:srgbClr val="595959"/>
    <a:srgbClr val="A7BE94"/>
    <a:srgbClr val="6B8753"/>
    <a:srgbClr val="92AD7B"/>
    <a:srgbClr val="2992A3"/>
    <a:srgbClr val="84D3E0"/>
    <a:srgbClr val="E276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97" autoAdjust="0"/>
    <p:restoredTop sz="94660"/>
  </p:normalViewPr>
  <p:slideViewPr>
    <p:cSldViewPr snapToGrid="0">
      <p:cViewPr>
        <p:scale>
          <a:sx n="62" d="100"/>
          <a:sy n="62" d="100"/>
        </p:scale>
        <p:origin x="-173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F5A17-3BD5-4F30-8283-6F4C0AD346C8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77A8-2DA2-4419-BD5C-A14E2F9D6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4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542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2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1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8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96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1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1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2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4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8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E9CC-243B-470E-940E-A88933528255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17712-DF6B-4D60-9CB3-BC7C2E31F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4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149"/>
          <p:cNvSpPr txBox="1"/>
          <p:nvPr/>
        </p:nvSpPr>
        <p:spPr>
          <a:xfrm>
            <a:off x="349624" y="4490"/>
            <a:ext cx="8791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Infographic Layout For Innovative Ideas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36109" y="1442434"/>
            <a:ext cx="8471782" cy="4984406"/>
            <a:chOff x="336109" y="1442434"/>
            <a:chExt cx="8471782" cy="4984406"/>
          </a:xfrm>
        </p:grpSpPr>
        <p:grpSp>
          <p:nvGrpSpPr>
            <p:cNvPr id="14" name="Group 13"/>
            <p:cNvGrpSpPr/>
            <p:nvPr/>
          </p:nvGrpSpPr>
          <p:grpSpPr>
            <a:xfrm>
              <a:off x="336109" y="1442434"/>
              <a:ext cx="1243352" cy="4984406"/>
              <a:chOff x="336109" y="1442434"/>
              <a:chExt cx="1243352" cy="498440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336109" y="1442434"/>
                <a:ext cx="1243352" cy="4982036"/>
                <a:chOff x="792219" y="1237714"/>
                <a:chExt cx="1168757" cy="4683138"/>
              </a:xfrm>
            </p:grpSpPr>
            <p:sp>
              <p:nvSpPr>
                <p:cNvPr id="2" name="Freeform 1"/>
                <p:cNvSpPr/>
                <p:nvPr/>
              </p:nvSpPr>
              <p:spPr>
                <a:xfrm rot="5400000">
                  <a:off x="-205878" y="3754535"/>
                  <a:ext cx="3164952" cy="1167682"/>
                </a:xfrm>
                <a:custGeom>
                  <a:avLst/>
                  <a:gdLst>
                    <a:gd name="connsiteX0" fmla="*/ 0 w 2996676"/>
                    <a:gd name="connsiteY0" fmla="*/ 1167682 h 1167682"/>
                    <a:gd name="connsiteX1" fmla="*/ 0 w 2996676"/>
                    <a:gd name="connsiteY1" fmla="*/ 0 h 1167682"/>
                    <a:gd name="connsiteX2" fmla="*/ 2996676 w 2996676"/>
                    <a:gd name="connsiteY2" fmla="*/ 0 h 1167682"/>
                    <a:gd name="connsiteX3" fmla="*/ 2996676 w 2996676"/>
                    <a:gd name="connsiteY3" fmla="*/ 1167682 h 1167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6676" h="1167682">
                      <a:moveTo>
                        <a:pt x="0" y="1167682"/>
                      </a:moveTo>
                      <a:lnTo>
                        <a:pt x="0" y="0"/>
                      </a:lnTo>
                      <a:lnTo>
                        <a:pt x="2996676" y="0"/>
                      </a:lnTo>
                      <a:lnTo>
                        <a:pt x="2996676" y="11676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Chevron 9"/>
                <p:cNvSpPr/>
                <p:nvPr/>
              </p:nvSpPr>
              <p:spPr>
                <a:xfrm rot="5400000">
                  <a:off x="599484" y="1430449"/>
                  <a:ext cx="1554227" cy="1168757"/>
                </a:xfrm>
                <a:custGeom>
                  <a:avLst/>
                  <a:gdLst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378912 w 1487747"/>
                    <a:gd name="connsiteY5" fmla="*/ 588465 h 1176929"/>
                    <a:gd name="connsiteX6" fmla="*/ 0 w 1487747"/>
                    <a:gd name="connsiteY6" fmla="*/ 0 h 1176929"/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0 w 1487747"/>
                    <a:gd name="connsiteY5" fmla="*/ 0 h 1176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87747" h="1176929">
                      <a:moveTo>
                        <a:pt x="0" y="0"/>
                      </a:moveTo>
                      <a:lnTo>
                        <a:pt x="1108835" y="0"/>
                      </a:lnTo>
                      <a:lnTo>
                        <a:pt x="1487747" y="588465"/>
                      </a:lnTo>
                      <a:lnTo>
                        <a:pt x="1108835" y="1176929"/>
                      </a:lnTo>
                      <a:lnTo>
                        <a:pt x="0" y="1176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9F5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" name="Chevron 2"/>
                <p:cNvSpPr/>
                <p:nvPr/>
              </p:nvSpPr>
              <p:spPr>
                <a:xfrm rot="5400000">
                  <a:off x="1065616" y="2303519"/>
                  <a:ext cx="621964" cy="1167684"/>
                </a:xfrm>
                <a:prstGeom prst="chevron">
                  <a:avLst>
                    <a:gd name="adj" fmla="val 63362"/>
                  </a:avLst>
                </a:prstGeom>
                <a:solidFill>
                  <a:srgbClr val="E2761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1" name="Group 10"/>
                <p:cNvGrpSpPr/>
                <p:nvPr/>
              </p:nvGrpSpPr>
              <p:grpSpPr>
                <a:xfrm>
                  <a:off x="891543" y="2393156"/>
                  <a:ext cx="982628" cy="830402"/>
                  <a:chOff x="891543" y="2393156"/>
                  <a:chExt cx="982628" cy="830402"/>
                </a:xfrm>
              </p:grpSpPr>
              <p:sp>
                <p:nvSpPr>
                  <p:cNvPr id="12" name="Hexagon 11"/>
                  <p:cNvSpPr/>
                  <p:nvPr/>
                </p:nvSpPr>
                <p:spPr>
                  <a:xfrm>
                    <a:off x="891543" y="2393156"/>
                    <a:ext cx="982628" cy="830402"/>
                  </a:xfrm>
                  <a:prstGeom prst="hexagon">
                    <a:avLst>
                      <a:gd name="adj" fmla="val 30534"/>
                      <a:gd name="vf" fmla="val 115470"/>
                    </a:avLst>
                  </a:prstGeom>
                  <a:solidFill>
                    <a:srgbClr val="F3B78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" name="Group 12"/>
                  <p:cNvGrpSpPr/>
                  <p:nvPr/>
                </p:nvGrpSpPr>
                <p:grpSpPr>
                  <a:xfrm>
                    <a:off x="949777" y="2442368"/>
                    <a:ext cx="866161" cy="731979"/>
                    <a:chOff x="949777" y="2442368"/>
                    <a:chExt cx="866161" cy="731979"/>
                  </a:xfrm>
                </p:grpSpPr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950088" y="2808866"/>
                      <a:ext cx="865541" cy="365481"/>
                    </a:xfrm>
                    <a:custGeom>
                      <a:avLst/>
                      <a:gdLst>
                        <a:gd name="connsiteX0" fmla="*/ 0 w 1117239"/>
                        <a:gd name="connsiteY0" fmla="*/ 0 h 471762"/>
                        <a:gd name="connsiteX1" fmla="*/ 1117239 w 1117239"/>
                        <a:gd name="connsiteY1" fmla="*/ 0 h 471762"/>
                        <a:gd name="connsiteX2" fmla="*/ 829143 w 1117239"/>
                        <a:gd name="connsiteY2" fmla="*/ 471762 h 471762"/>
                        <a:gd name="connsiteX3" fmla="*/ 288095 w 1117239"/>
                        <a:gd name="connsiteY3" fmla="*/ 471762 h 471762"/>
                        <a:gd name="connsiteX4" fmla="*/ 0 w 1117239"/>
                        <a:gd name="connsiteY4" fmla="*/ 0 h 471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17239" h="471762">
                          <a:moveTo>
                            <a:pt x="0" y="0"/>
                          </a:moveTo>
                          <a:lnTo>
                            <a:pt x="1117239" y="0"/>
                          </a:lnTo>
                          <a:lnTo>
                            <a:pt x="829143" y="471762"/>
                          </a:lnTo>
                          <a:lnTo>
                            <a:pt x="288095" y="47176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949777" y="2442368"/>
                      <a:ext cx="866161" cy="366497"/>
                    </a:xfrm>
                    <a:custGeom>
                      <a:avLst/>
                      <a:gdLst>
                        <a:gd name="connsiteX0" fmla="*/ 288496 w 1118040"/>
                        <a:gd name="connsiteY0" fmla="*/ 0 h 473074"/>
                        <a:gd name="connsiteX1" fmla="*/ 829544 w 1118040"/>
                        <a:gd name="connsiteY1" fmla="*/ 0 h 473074"/>
                        <a:gd name="connsiteX2" fmla="*/ 1118040 w 1118040"/>
                        <a:gd name="connsiteY2" fmla="*/ 472418 h 473074"/>
                        <a:gd name="connsiteX3" fmla="*/ 1117640 w 1118040"/>
                        <a:gd name="connsiteY3" fmla="*/ 473074 h 473074"/>
                        <a:gd name="connsiteX4" fmla="*/ 401 w 1118040"/>
                        <a:gd name="connsiteY4" fmla="*/ 473074 h 473074"/>
                        <a:gd name="connsiteX5" fmla="*/ 0 w 1118040"/>
                        <a:gd name="connsiteY5" fmla="*/ 472418 h 473074"/>
                        <a:gd name="connsiteX6" fmla="*/ 288496 w 1118040"/>
                        <a:gd name="connsiteY6" fmla="*/ 0 h 473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18040" h="473074">
                          <a:moveTo>
                            <a:pt x="288496" y="0"/>
                          </a:moveTo>
                          <a:lnTo>
                            <a:pt x="829544" y="0"/>
                          </a:lnTo>
                          <a:lnTo>
                            <a:pt x="1118040" y="472418"/>
                          </a:lnTo>
                          <a:lnTo>
                            <a:pt x="1117640" y="473074"/>
                          </a:lnTo>
                          <a:lnTo>
                            <a:pt x="401" y="473074"/>
                          </a:lnTo>
                          <a:lnTo>
                            <a:pt x="0" y="472418"/>
                          </a:lnTo>
                          <a:lnTo>
                            <a:pt x="288496" y="0"/>
                          </a:lnTo>
                          <a:close/>
                        </a:path>
                      </a:pathLst>
                    </a:custGeom>
                    <a:solidFill>
                      <a:srgbClr val="F2AD6E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5" name="Freeform 14"/>
                  <p:cNvSpPr/>
                  <p:nvPr/>
                </p:nvSpPr>
                <p:spPr>
                  <a:xfrm>
                    <a:off x="1158521" y="2442368"/>
                    <a:ext cx="657418" cy="366497"/>
                  </a:xfrm>
                  <a:custGeom>
                    <a:avLst/>
                    <a:gdLst>
                      <a:gd name="connsiteX0" fmla="*/ 288496 w 1118040"/>
                      <a:gd name="connsiteY0" fmla="*/ 0 h 473074"/>
                      <a:gd name="connsiteX1" fmla="*/ 829544 w 1118040"/>
                      <a:gd name="connsiteY1" fmla="*/ 0 h 473074"/>
                      <a:gd name="connsiteX2" fmla="*/ 1118040 w 1118040"/>
                      <a:gd name="connsiteY2" fmla="*/ 472418 h 473074"/>
                      <a:gd name="connsiteX3" fmla="*/ 1117640 w 1118040"/>
                      <a:gd name="connsiteY3" fmla="*/ 473074 h 473074"/>
                      <a:gd name="connsiteX4" fmla="*/ 1075150 w 1118040"/>
                      <a:gd name="connsiteY4" fmla="*/ 473074 h 473074"/>
                      <a:gd name="connsiteX5" fmla="*/ 810494 w 1118040"/>
                      <a:gd name="connsiteY5" fmla="*/ 39695 h 473074"/>
                      <a:gd name="connsiteX6" fmla="*/ 269446 w 1118040"/>
                      <a:gd name="connsiteY6" fmla="*/ 39695 h 473074"/>
                      <a:gd name="connsiteX7" fmla="*/ 4790 w 1118040"/>
                      <a:gd name="connsiteY7" fmla="*/ 473074 h 473074"/>
                      <a:gd name="connsiteX8" fmla="*/ 401 w 1118040"/>
                      <a:gd name="connsiteY8" fmla="*/ 473074 h 473074"/>
                      <a:gd name="connsiteX9" fmla="*/ 0 w 1118040"/>
                      <a:gd name="connsiteY9" fmla="*/ 472418 h 473074"/>
                      <a:gd name="connsiteX0" fmla="*/ 288095 w 1117639"/>
                      <a:gd name="connsiteY0" fmla="*/ 0 h 473074"/>
                      <a:gd name="connsiteX1" fmla="*/ 829143 w 1117639"/>
                      <a:gd name="connsiteY1" fmla="*/ 0 h 473074"/>
                      <a:gd name="connsiteX2" fmla="*/ 1117639 w 1117639"/>
                      <a:gd name="connsiteY2" fmla="*/ 472418 h 473074"/>
                      <a:gd name="connsiteX3" fmla="*/ 1117239 w 1117639"/>
                      <a:gd name="connsiteY3" fmla="*/ 473074 h 473074"/>
                      <a:gd name="connsiteX4" fmla="*/ 1074749 w 1117639"/>
                      <a:gd name="connsiteY4" fmla="*/ 473074 h 473074"/>
                      <a:gd name="connsiteX5" fmla="*/ 810093 w 1117639"/>
                      <a:gd name="connsiteY5" fmla="*/ 39695 h 473074"/>
                      <a:gd name="connsiteX6" fmla="*/ 269045 w 1117639"/>
                      <a:gd name="connsiteY6" fmla="*/ 39695 h 473074"/>
                      <a:gd name="connsiteX7" fmla="*/ 4389 w 1117639"/>
                      <a:gd name="connsiteY7" fmla="*/ 473074 h 473074"/>
                      <a:gd name="connsiteX8" fmla="*/ 0 w 1117639"/>
                      <a:gd name="connsiteY8" fmla="*/ 473074 h 473074"/>
                      <a:gd name="connsiteX9" fmla="*/ 288095 w 1117639"/>
                      <a:gd name="connsiteY9" fmla="*/ 0 h 473074"/>
                      <a:gd name="connsiteX0" fmla="*/ 283706 w 1113250"/>
                      <a:gd name="connsiteY0" fmla="*/ 0 h 473074"/>
                      <a:gd name="connsiteX1" fmla="*/ 824754 w 1113250"/>
                      <a:gd name="connsiteY1" fmla="*/ 0 h 473074"/>
                      <a:gd name="connsiteX2" fmla="*/ 1113250 w 1113250"/>
                      <a:gd name="connsiteY2" fmla="*/ 472418 h 473074"/>
                      <a:gd name="connsiteX3" fmla="*/ 1112850 w 1113250"/>
                      <a:gd name="connsiteY3" fmla="*/ 473074 h 473074"/>
                      <a:gd name="connsiteX4" fmla="*/ 1070360 w 1113250"/>
                      <a:gd name="connsiteY4" fmla="*/ 473074 h 473074"/>
                      <a:gd name="connsiteX5" fmla="*/ 805704 w 1113250"/>
                      <a:gd name="connsiteY5" fmla="*/ 39695 h 473074"/>
                      <a:gd name="connsiteX6" fmla="*/ 264656 w 1113250"/>
                      <a:gd name="connsiteY6" fmla="*/ 39695 h 473074"/>
                      <a:gd name="connsiteX7" fmla="*/ 0 w 1113250"/>
                      <a:gd name="connsiteY7" fmla="*/ 473074 h 473074"/>
                      <a:gd name="connsiteX8" fmla="*/ 283706 w 1113250"/>
                      <a:gd name="connsiteY8" fmla="*/ 0 h 473074"/>
                      <a:gd name="connsiteX0" fmla="*/ 19050 w 848594"/>
                      <a:gd name="connsiteY0" fmla="*/ 0 h 473074"/>
                      <a:gd name="connsiteX1" fmla="*/ 560098 w 848594"/>
                      <a:gd name="connsiteY1" fmla="*/ 0 h 473074"/>
                      <a:gd name="connsiteX2" fmla="*/ 848594 w 848594"/>
                      <a:gd name="connsiteY2" fmla="*/ 472418 h 473074"/>
                      <a:gd name="connsiteX3" fmla="*/ 848194 w 848594"/>
                      <a:gd name="connsiteY3" fmla="*/ 473074 h 473074"/>
                      <a:gd name="connsiteX4" fmla="*/ 805704 w 848594"/>
                      <a:gd name="connsiteY4" fmla="*/ 473074 h 473074"/>
                      <a:gd name="connsiteX5" fmla="*/ 541048 w 848594"/>
                      <a:gd name="connsiteY5" fmla="*/ 39695 h 473074"/>
                      <a:gd name="connsiteX6" fmla="*/ 0 w 848594"/>
                      <a:gd name="connsiteY6" fmla="*/ 39695 h 473074"/>
                      <a:gd name="connsiteX7" fmla="*/ 19050 w 848594"/>
                      <a:gd name="connsiteY7" fmla="*/ 0 h 473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48594" h="473074">
                        <a:moveTo>
                          <a:pt x="19050" y="0"/>
                        </a:moveTo>
                        <a:lnTo>
                          <a:pt x="560098" y="0"/>
                        </a:lnTo>
                        <a:lnTo>
                          <a:pt x="848594" y="472418"/>
                        </a:lnTo>
                        <a:lnTo>
                          <a:pt x="848194" y="473074"/>
                        </a:lnTo>
                        <a:lnTo>
                          <a:pt x="805704" y="473074"/>
                        </a:lnTo>
                        <a:lnTo>
                          <a:pt x="541048" y="39695"/>
                        </a:lnTo>
                        <a:lnTo>
                          <a:pt x="0" y="39695"/>
                        </a:lnTo>
                        <a:lnTo>
                          <a:pt x="19050" y="0"/>
                        </a:lnTo>
                        <a:close/>
                      </a:path>
                    </a:pathLst>
                  </a:custGeom>
                  <a:solidFill>
                    <a:srgbClr val="E2761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83" name="Freeform 82"/>
              <p:cNvSpPr/>
              <p:nvPr/>
            </p:nvSpPr>
            <p:spPr>
              <a:xfrm flipH="1">
                <a:off x="776865" y="1898792"/>
                <a:ext cx="338380" cy="462228"/>
              </a:xfrm>
              <a:custGeom>
                <a:avLst/>
                <a:gdLst>
                  <a:gd name="connsiteX0" fmla="*/ 211861 w 423722"/>
                  <a:gd name="connsiteY0" fmla="*/ 0 h 578802"/>
                  <a:gd name="connsiteX1" fmla="*/ 0 w 423722"/>
                  <a:gd name="connsiteY1" fmla="*/ 212472 h 578802"/>
                  <a:gd name="connsiteX2" fmla="*/ 110875 w 423722"/>
                  <a:gd name="connsiteY2" fmla="*/ 399299 h 578802"/>
                  <a:gd name="connsiteX3" fmla="*/ 117596 w 423722"/>
                  <a:gd name="connsiteY3" fmla="*/ 402546 h 578802"/>
                  <a:gd name="connsiteX4" fmla="*/ 115848 w 423722"/>
                  <a:gd name="connsiteY4" fmla="*/ 408179 h 578802"/>
                  <a:gd name="connsiteX5" fmla="*/ 114783 w 423722"/>
                  <a:gd name="connsiteY5" fmla="*/ 418741 h 578802"/>
                  <a:gd name="connsiteX6" fmla="*/ 114783 w 423722"/>
                  <a:gd name="connsiteY6" fmla="*/ 503190 h 578802"/>
                  <a:gd name="connsiteX7" fmla="*/ 167194 w 423722"/>
                  <a:gd name="connsiteY7" fmla="*/ 555601 h 578802"/>
                  <a:gd name="connsiteX8" fmla="*/ 170418 w 423722"/>
                  <a:gd name="connsiteY8" fmla="*/ 555601 h 578802"/>
                  <a:gd name="connsiteX9" fmla="*/ 173681 w 423722"/>
                  <a:gd name="connsiteY9" fmla="*/ 561036 h 578802"/>
                  <a:gd name="connsiteX10" fmla="*/ 210640 w 423722"/>
                  <a:gd name="connsiteY10" fmla="*/ 578802 h 578802"/>
                  <a:gd name="connsiteX11" fmla="*/ 247598 w 423722"/>
                  <a:gd name="connsiteY11" fmla="*/ 561036 h 578802"/>
                  <a:gd name="connsiteX12" fmla="*/ 250861 w 423722"/>
                  <a:gd name="connsiteY12" fmla="*/ 555601 h 578802"/>
                  <a:gd name="connsiteX13" fmla="*/ 255306 w 423722"/>
                  <a:gd name="connsiteY13" fmla="*/ 555601 h 578802"/>
                  <a:gd name="connsiteX14" fmla="*/ 307717 w 423722"/>
                  <a:gd name="connsiteY14" fmla="*/ 503190 h 578802"/>
                  <a:gd name="connsiteX15" fmla="*/ 307717 w 423722"/>
                  <a:gd name="connsiteY15" fmla="*/ 418741 h 578802"/>
                  <a:gd name="connsiteX16" fmla="*/ 306652 w 423722"/>
                  <a:gd name="connsiteY16" fmla="*/ 408179 h 578802"/>
                  <a:gd name="connsiteX17" fmla="*/ 305063 w 423722"/>
                  <a:gd name="connsiteY17" fmla="*/ 403059 h 578802"/>
                  <a:gd name="connsiteX18" fmla="*/ 312846 w 423722"/>
                  <a:gd name="connsiteY18" fmla="*/ 399299 h 578802"/>
                  <a:gd name="connsiteX19" fmla="*/ 423722 w 423722"/>
                  <a:gd name="connsiteY19" fmla="*/ 212472 h 578802"/>
                  <a:gd name="connsiteX20" fmla="*/ 211861 w 423722"/>
                  <a:gd name="connsiteY20" fmla="*/ 0 h 578802"/>
                  <a:gd name="connsiteX21" fmla="*/ 211250 w 423722"/>
                  <a:gd name="connsiteY21" fmla="*/ 40297 h 578802"/>
                  <a:gd name="connsiteX22" fmla="*/ 382205 w 423722"/>
                  <a:gd name="connsiteY22" fmla="*/ 211862 h 578802"/>
                  <a:gd name="connsiteX23" fmla="*/ 292737 w 423722"/>
                  <a:gd name="connsiteY23" fmla="*/ 362720 h 578802"/>
                  <a:gd name="connsiteX24" fmla="*/ 272305 w 423722"/>
                  <a:gd name="connsiteY24" fmla="*/ 381188 h 578802"/>
                  <a:gd name="connsiteX25" fmla="*/ 237739 w 423722"/>
                  <a:gd name="connsiteY25" fmla="*/ 423166 h 578802"/>
                  <a:gd name="connsiteX26" fmla="*/ 184944 w 423722"/>
                  <a:gd name="connsiteY26" fmla="*/ 423166 h 578802"/>
                  <a:gd name="connsiteX27" fmla="*/ 146446 w 423722"/>
                  <a:gd name="connsiteY27" fmla="*/ 378786 h 578802"/>
                  <a:gd name="connsiteX28" fmla="*/ 129763 w 423722"/>
                  <a:gd name="connsiteY28" fmla="*/ 362720 h 578802"/>
                  <a:gd name="connsiteX29" fmla="*/ 40296 w 423722"/>
                  <a:gd name="connsiteY29" fmla="*/ 211862 h 578802"/>
                  <a:gd name="connsiteX30" fmla="*/ 211250 w 423722"/>
                  <a:gd name="connsiteY30" fmla="*/ 40297 h 57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23722" h="578802">
                    <a:moveTo>
                      <a:pt x="211861" y="0"/>
                    </a:moveTo>
                    <a:cubicBezTo>
                      <a:pt x="94853" y="0"/>
                      <a:pt x="0" y="95127"/>
                      <a:pt x="0" y="212472"/>
                    </a:cubicBezTo>
                    <a:cubicBezTo>
                      <a:pt x="0" y="293146"/>
                      <a:pt x="44833" y="363319"/>
                      <a:pt x="110875" y="399299"/>
                    </a:cubicBezTo>
                    <a:lnTo>
                      <a:pt x="117596" y="402546"/>
                    </a:lnTo>
                    <a:lnTo>
                      <a:pt x="115848" y="408179"/>
                    </a:lnTo>
                    <a:cubicBezTo>
                      <a:pt x="115150" y="411591"/>
                      <a:pt x="114783" y="415123"/>
                      <a:pt x="114783" y="418741"/>
                    </a:cubicBezTo>
                    <a:lnTo>
                      <a:pt x="114783" y="503190"/>
                    </a:lnTo>
                    <a:cubicBezTo>
                      <a:pt x="114783" y="532136"/>
                      <a:pt x="138248" y="555601"/>
                      <a:pt x="167194" y="555601"/>
                    </a:cubicBezTo>
                    <a:lnTo>
                      <a:pt x="170418" y="555601"/>
                    </a:lnTo>
                    <a:lnTo>
                      <a:pt x="173681" y="561036"/>
                    </a:lnTo>
                    <a:cubicBezTo>
                      <a:pt x="181691" y="571755"/>
                      <a:pt x="195255" y="578802"/>
                      <a:pt x="210640" y="578802"/>
                    </a:cubicBezTo>
                    <a:cubicBezTo>
                      <a:pt x="226024" y="578802"/>
                      <a:pt x="239588" y="571755"/>
                      <a:pt x="247598" y="561036"/>
                    </a:cubicBezTo>
                    <a:lnTo>
                      <a:pt x="250861" y="555601"/>
                    </a:lnTo>
                    <a:lnTo>
                      <a:pt x="255306" y="555601"/>
                    </a:lnTo>
                    <a:cubicBezTo>
                      <a:pt x="284252" y="555601"/>
                      <a:pt x="307717" y="532136"/>
                      <a:pt x="307717" y="503190"/>
                    </a:cubicBezTo>
                    <a:lnTo>
                      <a:pt x="307717" y="418741"/>
                    </a:lnTo>
                    <a:cubicBezTo>
                      <a:pt x="307717" y="415123"/>
                      <a:pt x="307351" y="411591"/>
                      <a:pt x="306652" y="408179"/>
                    </a:cubicBezTo>
                    <a:lnTo>
                      <a:pt x="305063" y="403059"/>
                    </a:lnTo>
                    <a:lnTo>
                      <a:pt x="312846" y="399299"/>
                    </a:lnTo>
                    <a:cubicBezTo>
                      <a:pt x="378889" y="363319"/>
                      <a:pt x="423722" y="293146"/>
                      <a:pt x="423722" y="212472"/>
                    </a:cubicBezTo>
                    <a:cubicBezTo>
                      <a:pt x="423722" y="95127"/>
                      <a:pt x="328868" y="0"/>
                      <a:pt x="211861" y="0"/>
                    </a:cubicBezTo>
                    <a:close/>
                    <a:moveTo>
                      <a:pt x="211250" y="40297"/>
                    </a:moveTo>
                    <a:cubicBezTo>
                      <a:pt x="305666" y="40297"/>
                      <a:pt x="382205" y="117109"/>
                      <a:pt x="382205" y="211862"/>
                    </a:cubicBezTo>
                    <a:cubicBezTo>
                      <a:pt x="382205" y="277005"/>
                      <a:pt x="346028" y="332918"/>
                      <a:pt x="292737" y="362720"/>
                    </a:cubicBezTo>
                    <a:cubicBezTo>
                      <a:pt x="284802" y="368501"/>
                      <a:pt x="279866" y="369408"/>
                      <a:pt x="272305" y="381188"/>
                    </a:cubicBezTo>
                    <a:cubicBezTo>
                      <a:pt x="262537" y="412517"/>
                      <a:pt x="266626" y="423166"/>
                      <a:pt x="237739" y="423166"/>
                    </a:cubicBezTo>
                    <a:lnTo>
                      <a:pt x="184944" y="423166"/>
                    </a:lnTo>
                    <a:cubicBezTo>
                      <a:pt x="145170" y="423193"/>
                      <a:pt x="162629" y="394074"/>
                      <a:pt x="146446" y="378786"/>
                    </a:cubicBezTo>
                    <a:cubicBezTo>
                      <a:pt x="137761" y="368307"/>
                      <a:pt x="136574" y="368325"/>
                      <a:pt x="129763" y="362720"/>
                    </a:cubicBezTo>
                    <a:cubicBezTo>
                      <a:pt x="76472" y="333667"/>
                      <a:pt x="40296" y="277005"/>
                      <a:pt x="40296" y="211862"/>
                    </a:cubicBezTo>
                    <a:cubicBezTo>
                      <a:pt x="40296" y="117109"/>
                      <a:pt x="116835" y="40297"/>
                      <a:pt x="211250" y="4029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en-US" kern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349818" y="2813265"/>
                <a:ext cx="1211525" cy="3613575"/>
                <a:chOff x="349818" y="2813265"/>
                <a:chExt cx="1211525" cy="3613575"/>
              </a:xfrm>
            </p:grpSpPr>
            <p:sp>
              <p:nvSpPr>
                <p:cNvPr id="105" name="TextBox 104"/>
                <p:cNvSpPr txBox="1"/>
                <p:nvPr/>
              </p:nvSpPr>
              <p:spPr>
                <a:xfrm>
                  <a:off x="558887" y="2813265"/>
                  <a:ext cx="77433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b="1" dirty="0" smtClean="0">
                      <a:solidFill>
                        <a:srgbClr val="F2F2F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 </a:t>
                  </a:r>
                  <a:endParaRPr lang="en-US" sz="1050" b="1" dirty="0">
                    <a:solidFill>
                      <a:srgbClr val="F2F2F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9" name="Rectangle 118"/>
                <p:cNvSpPr/>
                <p:nvPr/>
              </p:nvSpPr>
              <p:spPr>
                <a:xfrm>
                  <a:off x="349818" y="3559209"/>
                  <a:ext cx="1211525" cy="28676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  <a:p>
                  <a:pPr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Capture your audience’s attention. </a:t>
                  </a:r>
                </a:p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</a:t>
                  </a:r>
                  <a:endParaRPr lang="en-US" sz="1050" kern="0" dirty="0">
                    <a:solidFill>
                      <a:srgbClr val="595959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734758" y="3146222"/>
                  <a:ext cx="4601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595959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01</a:t>
                  </a:r>
                  <a:endParaRPr lang="en-US" b="1" dirty="0">
                    <a:solidFill>
                      <a:srgbClr val="595959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4" name="Group 43"/>
            <p:cNvGrpSpPr/>
            <p:nvPr/>
          </p:nvGrpSpPr>
          <p:grpSpPr>
            <a:xfrm>
              <a:off x="2143216" y="1442434"/>
              <a:ext cx="1243352" cy="4984406"/>
              <a:chOff x="2143217" y="1442434"/>
              <a:chExt cx="1243352" cy="4984406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2143217" y="1442434"/>
                <a:ext cx="1243352" cy="4982037"/>
                <a:chOff x="792220" y="1237714"/>
                <a:chExt cx="1168757" cy="4683138"/>
              </a:xfrm>
            </p:grpSpPr>
            <p:sp>
              <p:nvSpPr>
                <p:cNvPr id="27" name="Freeform 26"/>
                <p:cNvSpPr/>
                <p:nvPr/>
              </p:nvSpPr>
              <p:spPr>
                <a:xfrm rot="5400000">
                  <a:off x="-205878" y="3754535"/>
                  <a:ext cx="3164952" cy="1167682"/>
                </a:xfrm>
                <a:custGeom>
                  <a:avLst/>
                  <a:gdLst>
                    <a:gd name="connsiteX0" fmla="*/ 0 w 2996676"/>
                    <a:gd name="connsiteY0" fmla="*/ 1167682 h 1167682"/>
                    <a:gd name="connsiteX1" fmla="*/ 0 w 2996676"/>
                    <a:gd name="connsiteY1" fmla="*/ 0 h 1167682"/>
                    <a:gd name="connsiteX2" fmla="*/ 2996676 w 2996676"/>
                    <a:gd name="connsiteY2" fmla="*/ 0 h 1167682"/>
                    <a:gd name="connsiteX3" fmla="*/ 2996676 w 2996676"/>
                    <a:gd name="connsiteY3" fmla="*/ 1167682 h 1167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6676" h="1167682">
                      <a:moveTo>
                        <a:pt x="0" y="1167682"/>
                      </a:moveTo>
                      <a:lnTo>
                        <a:pt x="0" y="0"/>
                      </a:lnTo>
                      <a:lnTo>
                        <a:pt x="2996676" y="0"/>
                      </a:lnTo>
                      <a:lnTo>
                        <a:pt x="2996676" y="11676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Chevron 9"/>
                <p:cNvSpPr/>
                <p:nvPr/>
              </p:nvSpPr>
              <p:spPr>
                <a:xfrm rot="5400000">
                  <a:off x="599485" y="1430449"/>
                  <a:ext cx="1554228" cy="1168757"/>
                </a:xfrm>
                <a:custGeom>
                  <a:avLst/>
                  <a:gdLst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378912 w 1487747"/>
                    <a:gd name="connsiteY5" fmla="*/ 588465 h 1176929"/>
                    <a:gd name="connsiteX6" fmla="*/ 0 w 1487747"/>
                    <a:gd name="connsiteY6" fmla="*/ 0 h 1176929"/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0 w 1487747"/>
                    <a:gd name="connsiteY5" fmla="*/ 0 h 1176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87747" h="1176929">
                      <a:moveTo>
                        <a:pt x="0" y="0"/>
                      </a:moveTo>
                      <a:lnTo>
                        <a:pt x="1108835" y="0"/>
                      </a:lnTo>
                      <a:lnTo>
                        <a:pt x="1487747" y="588465"/>
                      </a:lnTo>
                      <a:lnTo>
                        <a:pt x="1108835" y="1176929"/>
                      </a:lnTo>
                      <a:lnTo>
                        <a:pt x="0" y="1176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184A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Chevron 28"/>
                <p:cNvSpPr/>
                <p:nvPr/>
              </p:nvSpPr>
              <p:spPr>
                <a:xfrm rot="5400000">
                  <a:off x="1065616" y="2303519"/>
                  <a:ext cx="621964" cy="1167684"/>
                </a:xfrm>
                <a:prstGeom prst="chevron">
                  <a:avLst>
                    <a:gd name="adj" fmla="val 63362"/>
                  </a:avLst>
                </a:prstGeom>
                <a:solidFill>
                  <a:srgbClr val="5E618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0" name="Group 29"/>
                <p:cNvGrpSpPr/>
                <p:nvPr/>
              </p:nvGrpSpPr>
              <p:grpSpPr>
                <a:xfrm>
                  <a:off x="891543" y="2393156"/>
                  <a:ext cx="982628" cy="830402"/>
                  <a:chOff x="891543" y="2393156"/>
                  <a:chExt cx="982628" cy="830402"/>
                </a:xfrm>
              </p:grpSpPr>
              <p:sp>
                <p:nvSpPr>
                  <p:cNvPr id="31" name="Hexagon 30"/>
                  <p:cNvSpPr/>
                  <p:nvPr/>
                </p:nvSpPr>
                <p:spPr>
                  <a:xfrm>
                    <a:off x="891543" y="2393156"/>
                    <a:ext cx="982628" cy="830402"/>
                  </a:xfrm>
                  <a:prstGeom prst="hexagon">
                    <a:avLst>
                      <a:gd name="adj" fmla="val 30534"/>
                      <a:gd name="vf" fmla="val 115470"/>
                    </a:avLst>
                  </a:prstGeom>
                  <a:solidFill>
                    <a:srgbClr val="AFB1C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" name="Group 31"/>
                  <p:cNvGrpSpPr/>
                  <p:nvPr/>
                </p:nvGrpSpPr>
                <p:grpSpPr>
                  <a:xfrm>
                    <a:off x="949777" y="2442368"/>
                    <a:ext cx="866161" cy="731979"/>
                    <a:chOff x="949777" y="2442368"/>
                    <a:chExt cx="866161" cy="731979"/>
                  </a:xfrm>
                </p:grpSpPr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950088" y="2808866"/>
                      <a:ext cx="865541" cy="365481"/>
                    </a:xfrm>
                    <a:custGeom>
                      <a:avLst/>
                      <a:gdLst>
                        <a:gd name="connsiteX0" fmla="*/ 0 w 1117239"/>
                        <a:gd name="connsiteY0" fmla="*/ 0 h 471762"/>
                        <a:gd name="connsiteX1" fmla="*/ 1117239 w 1117239"/>
                        <a:gd name="connsiteY1" fmla="*/ 0 h 471762"/>
                        <a:gd name="connsiteX2" fmla="*/ 829143 w 1117239"/>
                        <a:gd name="connsiteY2" fmla="*/ 471762 h 471762"/>
                        <a:gd name="connsiteX3" fmla="*/ 288095 w 1117239"/>
                        <a:gd name="connsiteY3" fmla="*/ 471762 h 471762"/>
                        <a:gd name="connsiteX4" fmla="*/ 0 w 1117239"/>
                        <a:gd name="connsiteY4" fmla="*/ 0 h 471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17239" h="471762">
                          <a:moveTo>
                            <a:pt x="0" y="0"/>
                          </a:moveTo>
                          <a:lnTo>
                            <a:pt x="1117239" y="0"/>
                          </a:lnTo>
                          <a:lnTo>
                            <a:pt x="829143" y="471762"/>
                          </a:lnTo>
                          <a:lnTo>
                            <a:pt x="288095" y="47176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949777" y="2442368"/>
                      <a:ext cx="866161" cy="366497"/>
                    </a:xfrm>
                    <a:custGeom>
                      <a:avLst/>
                      <a:gdLst>
                        <a:gd name="connsiteX0" fmla="*/ 288496 w 1118040"/>
                        <a:gd name="connsiteY0" fmla="*/ 0 h 473074"/>
                        <a:gd name="connsiteX1" fmla="*/ 829544 w 1118040"/>
                        <a:gd name="connsiteY1" fmla="*/ 0 h 473074"/>
                        <a:gd name="connsiteX2" fmla="*/ 1118040 w 1118040"/>
                        <a:gd name="connsiteY2" fmla="*/ 472418 h 473074"/>
                        <a:gd name="connsiteX3" fmla="*/ 1117640 w 1118040"/>
                        <a:gd name="connsiteY3" fmla="*/ 473074 h 473074"/>
                        <a:gd name="connsiteX4" fmla="*/ 401 w 1118040"/>
                        <a:gd name="connsiteY4" fmla="*/ 473074 h 473074"/>
                        <a:gd name="connsiteX5" fmla="*/ 0 w 1118040"/>
                        <a:gd name="connsiteY5" fmla="*/ 472418 h 473074"/>
                        <a:gd name="connsiteX6" fmla="*/ 288496 w 1118040"/>
                        <a:gd name="connsiteY6" fmla="*/ 0 h 473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18040" h="473074">
                          <a:moveTo>
                            <a:pt x="288496" y="0"/>
                          </a:moveTo>
                          <a:lnTo>
                            <a:pt x="829544" y="0"/>
                          </a:lnTo>
                          <a:lnTo>
                            <a:pt x="1118040" y="472418"/>
                          </a:lnTo>
                          <a:lnTo>
                            <a:pt x="1117640" y="473074"/>
                          </a:lnTo>
                          <a:lnTo>
                            <a:pt x="401" y="473074"/>
                          </a:lnTo>
                          <a:lnTo>
                            <a:pt x="0" y="472418"/>
                          </a:lnTo>
                          <a:lnTo>
                            <a:pt x="288496" y="0"/>
                          </a:lnTo>
                          <a:close/>
                        </a:path>
                      </a:pathLst>
                    </a:custGeom>
                    <a:solidFill>
                      <a:srgbClr val="8184A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4" name="Freeform 33"/>
                  <p:cNvSpPr/>
                  <p:nvPr/>
                </p:nvSpPr>
                <p:spPr>
                  <a:xfrm>
                    <a:off x="1158521" y="2442368"/>
                    <a:ext cx="657418" cy="366497"/>
                  </a:xfrm>
                  <a:custGeom>
                    <a:avLst/>
                    <a:gdLst>
                      <a:gd name="connsiteX0" fmla="*/ 288496 w 1118040"/>
                      <a:gd name="connsiteY0" fmla="*/ 0 h 473074"/>
                      <a:gd name="connsiteX1" fmla="*/ 829544 w 1118040"/>
                      <a:gd name="connsiteY1" fmla="*/ 0 h 473074"/>
                      <a:gd name="connsiteX2" fmla="*/ 1118040 w 1118040"/>
                      <a:gd name="connsiteY2" fmla="*/ 472418 h 473074"/>
                      <a:gd name="connsiteX3" fmla="*/ 1117640 w 1118040"/>
                      <a:gd name="connsiteY3" fmla="*/ 473074 h 473074"/>
                      <a:gd name="connsiteX4" fmla="*/ 1075150 w 1118040"/>
                      <a:gd name="connsiteY4" fmla="*/ 473074 h 473074"/>
                      <a:gd name="connsiteX5" fmla="*/ 810494 w 1118040"/>
                      <a:gd name="connsiteY5" fmla="*/ 39695 h 473074"/>
                      <a:gd name="connsiteX6" fmla="*/ 269446 w 1118040"/>
                      <a:gd name="connsiteY6" fmla="*/ 39695 h 473074"/>
                      <a:gd name="connsiteX7" fmla="*/ 4790 w 1118040"/>
                      <a:gd name="connsiteY7" fmla="*/ 473074 h 473074"/>
                      <a:gd name="connsiteX8" fmla="*/ 401 w 1118040"/>
                      <a:gd name="connsiteY8" fmla="*/ 473074 h 473074"/>
                      <a:gd name="connsiteX9" fmla="*/ 0 w 1118040"/>
                      <a:gd name="connsiteY9" fmla="*/ 472418 h 473074"/>
                      <a:gd name="connsiteX0" fmla="*/ 288095 w 1117639"/>
                      <a:gd name="connsiteY0" fmla="*/ 0 h 473074"/>
                      <a:gd name="connsiteX1" fmla="*/ 829143 w 1117639"/>
                      <a:gd name="connsiteY1" fmla="*/ 0 h 473074"/>
                      <a:gd name="connsiteX2" fmla="*/ 1117639 w 1117639"/>
                      <a:gd name="connsiteY2" fmla="*/ 472418 h 473074"/>
                      <a:gd name="connsiteX3" fmla="*/ 1117239 w 1117639"/>
                      <a:gd name="connsiteY3" fmla="*/ 473074 h 473074"/>
                      <a:gd name="connsiteX4" fmla="*/ 1074749 w 1117639"/>
                      <a:gd name="connsiteY4" fmla="*/ 473074 h 473074"/>
                      <a:gd name="connsiteX5" fmla="*/ 810093 w 1117639"/>
                      <a:gd name="connsiteY5" fmla="*/ 39695 h 473074"/>
                      <a:gd name="connsiteX6" fmla="*/ 269045 w 1117639"/>
                      <a:gd name="connsiteY6" fmla="*/ 39695 h 473074"/>
                      <a:gd name="connsiteX7" fmla="*/ 4389 w 1117639"/>
                      <a:gd name="connsiteY7" fmla="*/ 473074 h 473074"/>
                      <a:gd name="connsiteX8" fmla="*/ 0 w 1117639"/>
                      <a:gd name="connsiteY8" fmla="*/ 473074 h 473074"/>
                      <a:gd name="connsiteX9" fmla="*/ 288095 w 1117639"/>
                      <a:gd name="connsiteY9" fmla="*/ 0 h 473074"/>
                      <a:gd name="connsiteX0" fmla="*/ 283706 w 1113250"/>
                      <a:gd name="connsiteY0" fmla="*/ 0 h 473074"/>
                      <a:gd name="connsiteX1" fmla="*/ 824754 w 1113250"/>
                      <a:gd name="connsiteY1" fmla="*/ 0 h 473074"/>
                      <a:gd name="connsiteX2" fmla="*/ 1113250 w 1113250"/>
                      <a:gd name="connsiteY2" fmla="*/ 472418 h 473074"/>
                      <a:gd name="connsiteX3" fmla="*/ 1112850 w 1113250"/>
                      <a:gd name="connsiteY3" fmla="*/ 473074 h 473074"/>
                      <a:gd name="connsiteX4" fmla="*/ 1070360 w 1113250"/>
                      <a:gd name="connsiteY4" fmla="*/ 473074 h 473074"/>
                      <a:gd name="connsiteX5" fmla="*/ 805704 w 1113250"/>
                      <a:gd name="connsiteY5" fmla="*/ 39695 h 473074"/>
                      <a:gd name="connsiteX6" fmla="*/ 264656 w 1113250"/>
                      <a:gd name="connsiteY6" fmla="*/ 39695 h 473074"/>
                      <a:gd name="connsiteX7" fmla="*/ 0 w 1113250"/>
                      <a:gd name="connsiteY7" fmla="*/ 473074 h 473074"/>
                      <a:gd name="connsiteX8" fmla="*/ 283706 w 1113250"/>
                      <a:gd name="connsiteY8" fmla="*/ 0 h 473074"/>
                      <a:gd name="connsiteX0" fmla="*/ 19050 w 848594"/>
                      <a:gd name="connsiteY0" fmla="*/ 0 h 473074"/>
                      <a:gd name="connsiteX1" fmla="*/ 560098 w 848594"/>
                      <a:gd name="connsiteY1" fmla="*/ 0 h 473074"/>
                      <a:gd name="connsiteX2" fmla="*/ 848594 w 848594"/>
                      <a:gd name="connsiteY2" fmla="*/ 472418 h 473074"/>
                      <a:gd name="connsiteX3" fmla="*/ 848194 w 848594"/>
                      <a:gd name="connsiteY3" fmla="*/ 473074 h 473074"/>
                      <a:gd name="connsiteX4" fmla="*/ 805704 w 848594"/>
                      <a:gd name="connsiteY4" fmla="*/ 473074 h 473074"/>
                      <a:gd name="connsiteX5" fmla="*/ 541048 w 848594"/>
                      <a:gd name="connsiteY5" fmla="*/ 39695 h 473074"/>
                      <a:gd name="connsiteX6" fmla="*/ 0 w 848594"/>
                      <a:gd name="connsiteY6" fmla="*/ 39695 h 473074"/>
                      <a:gd name="connsiteX7" fmla="*/ 19050 w 848594"/>
                      <a:gd name="connsiteY7" fmla="*/ 0 h 473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48594" h="473074">
                        <a:moveTo>
                          <a:pt x="19050" y="0"/>
                        </a:moveTo>
                        <a:lnTo>
                          <a:pt x="560098" y="0"/>
                        </a:lnTo>
                        <a:lnTo>
                          <a:pt x="848594" y="472418"/>
                        </a:lnTo>
                        <a:lnTo>
                          <a:pt x="848194" y="473074"/>
                        </a:lnTo>
                        <a:lnTo>
                          <a:pt x="805704" y="473074"/>
                        </a:lnTo>
                        <a:lnTo>
                          <a:pt x="541048" y="39695"/>
                        </a:lnTo>
                        <a:lnTo>
                          <a:pt x="0" y="39695"/>
                        </a:lnTo>
                        <a:lnTo>
                          <a:pt x="19050" y="0"/>
                        </a:lnTo>
                        <a:close/>
                      </a:path>
                    </a:pathLst>
                  </a:custGeom>
                  <a:solidFill>
                    <a:srgbClr val="5E618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4" name="Group 83"/>
              <p:cNvGrpSpPr/>
              <p:nvPr/>
            </p:nvGrpSpPr>
            <p:grpSpPr>
              <a:xfrm>
                <a:off x="2509614" y="1932391"/>
                <a:ext cx="528964" cy="395030"/>
                <a:chOff x="7401485" y="1242380"/>
                <a:chExt cx="859737" cy="642054"/>
              </a:xfrm>
              <a:solidFill>
                <a:schemeClr val="bg1"/>
              </a:solidFill>
              <a:effectLst/>
            </p:grpSpPr>
            <p:sp>
              <p:nvSpPr>
                <p:cNvPr id="85" name="Freeform 84"/>
                <p:cNvSpPr/>
                <p:nvPr/>
              </p:nvSpPr>
              <p:spPr>
                <a:xfrm rot="18900000">
                  <a:off x="7621316" y="1263934"/>
                  <a:ext cx="639906" cy="193650"/>
                </a:xfrm>
                <a:custGeom>
                  <a:avLst/>
                  <a:gdLst>
                    <a:gd name="connsiteX0" fmla="*/ 0 w 4187076"/>
                    <a:gd name="connsiteY0" fmla="*/ 592801 h 1294760"/>
                    <a:gd name="connsiteX1" fmla="*/ 0 w 4187076"/>
                    <a:gd name="connsiteY1" fmla="*/ 592802 h 1294760"/>
                    <a:gd name="connsiteX2" fmla="*/ 0 w 4187076"/>
                    <a:gd name="connsiteY2" fmla="*/ 592802 h 1294760"/>
                    <a:gd name="connsiteX3" fmla="*/ 4137573 w 4187076"/>
                    <a:gd name="connsiteY3" fmla="*/ 0 h 1294760"/>
                    <a:gd name="connsiteX4" fmla="*/ 3886400 w 4187076"/>
                    <a:gd name="connsiteY4" fmla="*/ 668284 h 1294760"/>
                    <a:gd name="connsiteX5" fmla="*/ 4187076 w 4187076"/>
                    <a:gd name="connsiteY5" fmla="*/ 1270363 h 1294760"/>
                    <a:gd name="connsiteX6" fmla="*/ 3056470 w 4187076"/>
                    <a:gd name="connsiteY6" fmla="*/ 1294760 h 1294760"/>
                    <a:gd name="connsiteX7" fmla="*/ 2247040 w 4187076"/>
                    <a:gd name="connsiteY7" fmla="*/ 744830 h 1294760"/>
                    <a:gd name="connsiteX8" fmla="*/ 2244655 w 4187076"/>
                    <a:gd name="connsiteY8" fmla="*/ 741762 h 1294760"/>
                    <a:gd name="connsiteX9" fmla="*/ 148960 w 4187076"/>
                    <a:gd name="connsiteY9" fmla="*/ 741761 h 1294760"/>
                    <a:gd name="connsiteX10" fmla="*/ 11706 w 4187076"/>
                    <a:gd name="connsiteY10" fmla="*/ 650782 h 1294760"/>
                    <a:gd name="connsiteX11" fmla="*/ 0 w 4187076"/>
                    <a:gd name="connsiteY11" fmla="*/ 592802 h 1294760"/>
                    <a:gd name="connsiteX12" fmla="*/ 11706 w 4187076"/>
                    <a:gd name="connsiteY12" fmla="*/ 534820 h 1294760"/>
                    <a:gd name="connsiteX13" fmla="*/ 148960 w 4187076"/>
                    <a:gd name="connsiteY13" fmla="*/ 443842 h 1294760"/>
                    <a:gd name="connsiteX14" fmla="*/ 2304691 w 4187076"/>
                    <a:gd name="connsiteY14" fmla="*/ 443842 h 1294760"/>
                    <a:gd name="connsiteX15" fmla="*/ 2316317 w 4187076"/>
                    <a:gd name="connsiteY15" fmla="*/ 434371 h 1294760"/>
                    <a:gd name="connsiteX16" fmla="*/ 3145820 w 4187076"/>
                    <a:gd name="connsiteY16" fmla="*/ 31690 h 1294760"/>
                    <a:gd name="connsiteX17" fmla="*/ 4137573 w 4187076"/>
                    <a:gd name="connsiteY17" fmla="*/ 0 h 1294760"/>
                    <a:gd name="connsiteX0" fmla="*/ 0 w 4187076"/>
                    <a:gd name="connsiteY0" fmla="*/ 581776 h 1283735"/>
                    <a:gd name="connsiteX1" fmla="*/ 0 w 4187076"/>
                    <a:gd name="connsiteY1" fmla="*/ 581777 h 1283735"/>
                    <a:gd name="connsiteX2" fmla="*/ 0 w 4187076"/>
                    <a:gd name="connsiteY2" fmla="*/ 581777 h 1283735"/>
                    <a:gd name="connsiteX3" fmla="*/ 0 w 4187076"/>
                    <a:gd name="connsiteY3" fmla="*/ 581776 h 1283735"/>
                    <a:gd name="connsiteX4" fmla="*/ 4148597 w 4187076"/>
                    <a:gd name="connsiteY4" fmla="*/ 1 h 1283735"/>
                    <a:gd name="connsiteX5" fmla="*/ 3886400 w 4187076"/>
                    <a:gd name="connsiteY5" fmla="*/ 657259 h 1283735"/>
                    <a:gd name="connsiteX6" fmla="*/ 4187076 w 4187076"/>
                    <a:gd name="connsiteY6" fmla="*/ 1259338 h 1283735"/>
                    <a:gd name="connsiteX7" fmla="*/ 3056470 w 4187076"/>
                    <a:gd name="connsiteY7" fmla="*/ 1283735 h 1283735"/>
                    <a:gd name="connsiteX8" fmla="*/ 2247040 w 4187076"/>
                    <a:gd name="connsiteY8" fmla="*/ 733805 h 1283735"/>
                    <a:gd name="connsiteX9" fmla="*/ 2244655 w 4187076"/>
                    <a:gd name="connsiteY9" fmla="*/ 730737 h 1283735"/>
                    <a:gd name="connsiteX10" fmla="*/ 148960 w 4187076"/>
                    <a:gd name="connsiteY10" fmla="*/ 730736 h 1283735"/>
                    <a:gd name="connsiteX11" fmla="*/ 11706 w 4187076"/>
                    <a:gd name="connsiteY11" fmla="*/ 639757 h 1283735"/>
                    <a:gd name="connsiteX12" fmla="*/ 0 w 4187076"/>
                    <a:gd name="connsiteY12" fmla="*/ 581777 h 1283735"/>
                    <a:gd name="connsiteX13" fmla="*/ 11706 w 4187076"/>
                    <a:gd name="connsiteY13" fmla="*/ 523795 h 1283735"/>
                    <a:gd name="connsiteX14" fmla="*/ 148960 w 4187076"/>
                    <a:gd name="connsiteY14" fmla="*/ 432817 h 1283735"/>
                    <a:gd name="connsiteX15" fmla="*/ 2304691 w 4187076"/>
                    <a:gd name="connsiteY15" fmla="*/ 432817 h 1283735"/>
                    <a:gd name="connsiteX16" fmla="*/ 2316317 w 4187076"/>
                    <a:gd name="connsiteY16" fmla="*/ 423346 h 1283735"/>
                    <a:gd name="connsiteX17" fmla="*/ 3145820 w 4187076"/>
                    <a:gd name="connsiteY17" fmla="*/ 20665 h 1283735"/>
                    <a:gd name="connsiteX18" fmla="*/ 4148597 w 4187076"/>
                    <a:gd name="connsiteY18" fmla="*/ 1 h 1283735"/>
                    <a:gd name="connsiteX0" fmla="*/ 0 w 4187076"/>
                    <a:gd name="connsiteY0" fmla="*/ 565143 h 1267102"/>
                    <a:gd name="connsiteX1" fmla="*/ 0 w 4187076"/>
                    <a:gd name="connsiteY1" fmla="*/ 565144 h 1267102"/>
                    <a:gd name="connsiteX2" fmla="*/ 0 w 4187076"/>
                    <a:gd name="connsiteY2" fmla="*/ 565144 h 1267102"/>
                    <a:gd name="connsiteX3" fmla="*/ 0 w 4187076"/>
                    <a:gd name="connsiteY3" fmla="*/ 565143 h 1267102"/>
                    <a:gd name="connsiteX4" fmla="*/ 4104520 w 4187076"/>
                    <a:gd name="connsiteY4" fmla="*/ 5401 h 1267102"/>
                    <a:gd name="connsiteX5" fmla="*/ 3886400 w 4187076"/>
                    <a:gd name="connsiteY5" fmla="*/ 640626 h 1267102"/>
                    <a:gd name="connsiteX6" fmla="*/ 4187076 w 4187076"/>
                    <a:gd name="connsiteY6" fmla="*/ 1242705 h 1267102"/>
                    <a:gd name="connsiteX7" fmla="*/ 3056470 w 4187076"/>
                    <a:gd name="connsiteY7" fmla="*/ 1267102 h 1267102"/>
                    <a:gd name="connsiteX8" fmla="*/ 2247040 w 4187076"/>
                    <a:gd name="connsiteY8" fmla="*/ 717172 h 1267102"/>
                    <a:gd name="connsiteX9" fmla="*/ 2244655 w 4187076"/>
                    <a:gd name="connsiteY9" fmla="*/ 714104 h 1267102"/>
                    <a:gd name="connsiteX10" fmla="*/ 148960 w 4187076"/>
                    <a:gd name="connsiteY10" fmla="*/ 714103 h 1267102"/>
                    <a:gd name="connsiteX11" fmla="*/ 11706 w 4187076"/>
                    <a:gd name="connsiteY11" fmla="*/ 623124 h 1267102"/>
                    <a:gd name="connsiteX12" fmla="*/ 0 w 4187076"/>
                    <a:gd name="connsiteY12" fmla="*/ 565144 h 1267102"/>
                    <a:gd name="connsiteX13" fmla="*/ 11706 w 4187076"/>
                    <a:gd name="connsiteY13" fmla="*/ 507162 h 1267102"/>
                    <a:gd name="connsiteX14" fmla="*/ 148960 w 4187076"/>
                    <a:gd name="connsiteY14" fmla="*/ 416184 h 1267102"/>
                    <a:gd name="connsiteX15" fmla="*/ 2304691 w 4187076"/>
                    <a:gd name="connsiteY15" fmla="*/ 416184 h 1267102"/>
                    <a:gd name="connsiteX16" fmla="*/ 2316317 w 4187076"/>
                    <a:gd name="connsiteY16" fmla="*/ 406713 h 1267102"/>
                    <a:gd name="connsiteX17" fmla="*/ 3145820 w 4187076"/>
                    <a:gd name="connsiteY17" fmla="*/ 4032 h 1267102"/>
                    <a:gd name="connsiteX18" fmla="*/ 4104520 w 4187076"/>
                    <a:gd name="connsiteY18" fmla="*/ 5401 h 1267102"/>
                    <a:gd name="connsiteX0" fmla="*/ 0 w 4198088"/>
                    <a:gd name="connsiteY0" fmla="*/ 565143 h 1275759"/>
                    <a:gd name="connsiteX1" fmla="*/ 0 w 4198088"/>
                    <a:gd name="connsiteY1" fmla="*/ 565144 h 1275759"/>
                    <a:gd name="connsiteX2" fmla="*/ 0 w 4198088"/>
                    <a:gd name="connsiteY2" fmla="*/ 565144 h 1275759"/>
                    <a:gd name="connsiteX3" fmla="*/ 0 w 4198088"/>
                    <a:gd name="connsiteY3" fmla="*/ 565143 h 1275759"/>
                    <a:gd name="connsiteX4" fmla="*/ 4104520 w 4198088"/>
                    <a:gd name="connsiteY4" fmla="*/ 5401 h 1275759"/>
                    <a:gd name="connsiteX5" fmla="*/ 3886400 w 4198088"/>
                    <a:gd name="connsiteY5" fmla="*/ 640626 h 1275759"/>
                    <a:gd name="connsiteX6" fmla="*/ 4198087 w 4198088"/>
                    <a:gd name="connsiteY6" fmla="*/ 1275760 h 1275759"/>
                    <a:gd name="connsiteX7" fmla="*/ 3056470 w 4198088"/>
                    <a:gd name="connsiteY7" fmla="*/ 1267102 h 1275759"/>
                    <a:gd name="connsiteX8" fmla="*/ 2247040 w 4198088"/>
                    <a:gd name="connsiteY8" fmla="*/ 717172 h 1275759"/>
                    <a:gd name="connsiteX9" fmla="*/ 2244655 w 4198088"/>
                    <a:gd name="connsiteY9" fmla="*/ 714104 h 1275759"/>
                    <a:gd name="connsiteX10" fmla="*/ 148960 w 4198088"/>
                    <a:gd name="connsiteY10" fmla="*/ 714103 h 1275759"/>
                    <a:gd name="connsiteX11" fmla="*/ 11706 w 4198088"/>
                    <a:gd name="connsiteY11" fmla="*/ 623124 h 1275759"/>
                    <a:gd name="connsiteX12" fmla="*/ 0 w 4198088"/>
                    <a:gd name="connsiteY12" fmla="*/ 565144 h 1275759"/>
                    <a:gd name="connsiteX13" fmla="*/ 11706 w 4198088"/>
                    <a:gd name="connsiteY13" fmla="*/ 507162 h 1275759"/>
                    <a:gd name="connsiteX14" fmla="*/ 148960 w 4198088"/>
                    <a:gd name="connsiteY14" fmla="*/ 416184 h 1275759"/>
                    <a:gd name="connsiteX15" fmla="*/ 2304691 w 4198088"/>
                    <a:gd name="connsiteY15" fmla="*/ 416184 h 1275759"/>
                    <a:gd name="connsiteX16" fmla="*/ 2316317 w 4198088"/>
                    <a:gd name="connsiteY16" fmla="*/ 406713 h 1275759"/>
                    <a:gd name="connsiteX17" fmla="*/ 3145820 w 4198088"/>
                    <a:gd name="connsiteY17" fmla="*/ 4032 h 1275759"/>
                    <a:gd name="connsiteX18" fmla="*/ 4104520 w 4198088"/>
                    <a:gd name="connsiteY18" fmla="*/ 5401 h 1275759"/>
                    <a:gd name="connsiteX0" fmla="*/ 0 w 4187069"/>
                    <a:gd name="connsiteY0" fmla="*/ 565143 h 1267102"/>
                    <a:gd name="connsiteX1" fmla="*/ 0 w 4187069"/>
                    <a:gd name="connsiteY1" fmla="*/ 565144 h 1267102"/>
                    <a:gd name="connsiteX2" fmla="*/ 0 w 4187069"/>
                    <a:gd name="connsiteY2" fmla="*/ 565144 h 1267102"/>
                    <a:gd name="connsiteX3" fmla="*/ 0 w 4187069"/>
                    <a:gd name="connsiteY3" fmla="*/ 565143 h 1267102"/>
                    <a:gd name="connsiteX4" fmla="*/ 4104520 w 4187069"/>
                    <a:gd name="connsiteY4" fmla="*/ 5401 h 1267102"/>
                    <a:gd name="connsiteX5" fmla="*/ 3886400 w 4187069"/>
                    <a:gd name="connsiteY5" fmla="*/ 640626 h 1267102"/>
                    <a:gd name="connsiteX6" fmla="*/ 4187066 w 4187069"/>
                    <a:gd name="connsiteY6" fmla="*/ 1264732 h 1267102"/>
                    <a:gd name="connsiteX7" fmla="*/ 3056470 w 4187069"/>
                    <a:gd name="connsiteY7" fmla="*/ 1267102 h 1267102"/>
                    <a:gd name="connsiteX8" fmla="*/ 2247040 w 4187069"/>
                    <a:gd name="connsiteY8" fmla="*/ 717172 h 1267102"/>
                    <a:gd name="connsiteX9" fmla="*/ 2244655 w 4187069"/>
                    <a:gd name="connsiteY9" fmla="*/ 714104 h 1267102"/>
                    <a:gd name="connsiteX10" fmla="*/ 148960 w 4187069"/>
                    <a:gd name="connsiteY10" fmla="*/ 714103 h 1267102"/>
                    <a:gd name="connsiteX11" fmla="*/ 11706 w 4187069"/>
                    <a:gd name="connsiteY11" fmla="*/ 623124 h 1267102"/>
                    <a:gd name="connsiteX12" fmla="*/ 0 w 4187069"/>
                    <a:gd name="connsiteY12" fmla="*/ 565144 h 1267102"/>
                    <a:gd name="connsiteX13" fmla="*/ 11706 w 4187069"/>
                    <a:gd name="connsiteY13" fmla="*/ 507162 h 1267102"/>
                    <a:gd name="connsiteX14" fmla="*/ 148960 w 4187069"/>
                    <a:gd name="connsiteY14" fmla="*/ 416184 h 1267102"/>
                    <a:gd name="connsiteX15" fmla="*/ 2304691 w 4187069"/>
                    <a:gd name="connsiteY15" fmla="*/ 416184 h 1267102"/>
                    <a:gd name="connsiteX16" fmla="*/ 2316317 w 4187069"/>
                    <a:gd name="connsiteY16" fmla="*/ 406713 h 1267102"/>
                    <a:gd name="connsiteX17" fmla="*/ 3145820 w 4187069"/>
                    <a:gd name="connsiteY17" fmla="*/ 4032 h 1267102"/>
                    <a:gd name="connsiteX18" fmla="*/ 4104520 w 4187069"/>
                    <a:gd name="connsiteY18" fmla="*/ 5401 h 1267102"/>
                    <a:gd name="connsiteX0" fmla="*/ 0 w 4187069"/>
                    <a:gd name="connsiteY0" fmla="*/ 565143 h 1267102"/>
                    <a:gd name="connsiteX1" fmla="*/ 0 w 4187069"/>
                    <a:gd name="connsiteY1" fmla="*/ 565144 h 1267102"/>
                    <a:gd name="connsiteX2" fmla="*/ 0 w 4187069"/>
                    <a:gd name="connsiteY2" fmla="*/ 565144 h 1267102"/>
                    <a:gd name="connsiteX3" fmla="*/ 0 w 4187069"/>
                    <a:gd name="connsiteY3" fmla="*/ 565143 h 1267102"/>
                    <a:gd name="connsiteX4" fmla="*/ 4104520 w 4187069"/>
                    <a:gd name="connsiteY4" fmla="*/ 5401 h 1267102"/>
                    <a:gd name="connsiteX5" fmla="*/ 3886400 w 4187069"/>
                    <a:gd name="connsiteY5" fmla="*/ 640626 h 1267102"/>
                    <a:gd name="connsiteX6" fmla="*/ 4187066 w 4187069"/>
                    <a:gd name="connsiteY6" fmla="*/ 1264732 h 1267102"/>
                    <a:gd name="connsiteX7" fmla="*/ 3056474 w 4187069"/>
                    <a:gd name="connsiteY7" fmla="*/ 1267101 h 1267102"/>
                    <a:gd name="connsiteX8" fmla="*/ 2247040 w 4187069"/>
                    <a:gd name="connsiteY8" fmla="*/ 717172 h 1267102"/>
                    <a:gd name="connsiteX9" fmla="*/ 2244655 w 4187069"/>
                    <a:gd name="connsiteY9" fmla="*/ 714104 h 1267102"/>
                    <a:gd name="connsiteX10" fmla="*/ 148960 w 4187069"/>
                    <a:gd name="connsiteY10" fmla="*/ 714103 h 1267102"/>
                    <a:gd name="connsiteX11" fmla="*/ 11706 w 4187069"/>
                    <a:gd name="connsiteY11" fmla="*/ 623124 h 1267102"/>
                    <a:gd name="connsiteX12" fmla="*/ 0 w 4187069"/>
                    <a:gd name="connsiteY12" fmla="*/ 565144 h 1267102"/>
                    <a:gd name="connsiteX13" fmla="*/ 11706 w 4187069"/>
                    <a:gd name="connsiteY13" fmla="*/ 507162 h 1267102"/>
                    <a:gd name="connsiteX14" fmla="*/ 148960 w 4187069"/>
                    <a:gd name="connsiteY14" fmla="*/ 416184 h 1267102"/>
                    <a:gd name="connsiteX15" fmla="*/ 2304691 w 4187069"/>
                    <a:gd name="connsiteY15" fmla="*/ 416184 h 1267102"/>
                    <a:gd name="connsiteX16" fmla="*/ 2316317 w 4187069"/>
                    <a:gd name="connsiteY16" fmla="*/ 406713 h 1267102"/>
                    <a:gd name="connsiteX17" fmla="*/ 3145820 w 4187069"/>
                    <a:gd name="connsiteY17" fmla="*/ 4032 h 1267102"/>
                    <a:gd name="connsiteX18" fmla="*/ 4104520 w 4187069"/>
                    <a:gd name="connsiteY18" fmla="*/ 5401 h 1267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187069" h="1267102">
                      <a:moveTo>
                        <a:pt x="0" y="565143"/>
                      </a:moveTo>
                      <a:lnTo>
                        <a:pt x="0" y="565144"/>
                      </a:lnTo>
                      <a:lnTo>
                        <a:pt x="0" y="565144"/>
                      </a:lnTo>
                      <a:lnTo>
                        <a:pt x="0" y="565143"/>
                      </a:lnTo>
                      <a:close/>
                      <a:moveTo>
                        <a:pt x="4104520" y="5401"/>
                      </a:moveTo>
                      <a:cubicBezTo>
                        <a:pt x="4013198" y="251556"/>
                        <a:pt x="3966703" y="422997"/>
                        <a:pt x="3886400" y="640626"/>
                      </a:cubicBezTo>
                      <a:cubicBezTo>
                        <a:pt x="4024307" y="916532"/>
                        <a:pt x="4024255" y="951546"/>
                        <a:pt x="4187066" y="1264732"/>
                      </a:cubicBezTo>
                      <a:lnTo>
                        <a:pt x="3056474" y="1267101"/>
                      </a:lnTo>
                      <a:cubicBezTo>
                        <a:pt x="2791292" y="1076881"/>
                        <a:pt x="2429412" y="842610"/>
                        <a:pt x="2247040" y="717172"/>
                      </a:cubicBezTo>
                      <a:lnTo>
                        <a:pt x="2244655" y="714104"/>
                      </a:lnTo>
                      <a:lnTo>
                        <a:pt x="148960" y="714103"/>
                      </a:lnTo>
                      <a:cubicBezTo>
                        <a:pt x="87259" y="714103"/>
                        <a:pt x="34320" y="676588"/>
                        <a:pt x="11706" y="623124"/>
                      </a:cubicBezTo>
                      <a:lnTo>
                        <a:pt x="0" y="565144"/>
                      </a:lnTo>
                      <a:lnTo>
                        <a:pt x="11706" y="507162"/>
                      </a:lnTo>
                      <a:cubicBezTo>
                        <a:pt x="34320" y="453698"/>
                        <a:pt x="87259" y="416184"/>
                        <a:pt x="148960" y="416184"/>
                      </a:cubicBezTo>
                      <a:lnTo>
                        <a:pt x="2304691" y="416184"/>
                      </a:lnTo>
                      <a:lnTo>
                        <a:pt x="2316317" y="406713"/>
                      </a:lnTo>
                      <a:cubicBezTo>
                        <a:pt x="2497929" y="331631"/>
                        <a:pt x="2847409" y="153401"/>
                        <a:pt x="3145820" y="4032"/>
                      </a:cubicBezTo>
                      <a:cubicBezTo>
                        <a:pt x="3476404" y="-6531"/>
                        <a:pt x="3744656" y="7210"/>
                        <a:pt x="4104520" y="54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eform 85"/>
                <p:cNvSpPr/>
                <p:nvPr/>
              </p:nvSpPr>
              <p:spPr>
                <a:xfrm>
                  <a:off x="7544592" y="1389554"/>
                  <a:ext cx="354259" cy="354259"/>
                </a:xfrm>
                <a:custGeom>
                  <a:avLst/>
                  <a:gdLst>
                    <a:gd name="connsiteX0" fmla="*/ 1159004 w 2318008"/>
                    <a:gd name="connsiteY0" fmla="*/ 0 h 2318008"/>
                    <a:gd name="connsiteX1" fmla="*/ 1711454 w 2318008"/>
                    <a:gd name="connsiteY1" fmla="*/ 139886 h 2318008"/>
                    <a:gd name="connsiteX2" fmla="*/ 1721693 w 2318008"/>
                    <a:gd name="connsiteY2" fmla="*/ 146106 h 2318008"/>
                    <a:gd name="connsiteX3" fmla="*/ 1346540 w 2318008"/>
                    <a:gd name="connsiteY3" fmla="*/ 515609 h 2318008"/>
                    <a:gd name="connsiteX4" fmla="*/ 1294672 w 2318008"/>
                    <a:gd name="connsiteY4" fmla="*/ 499509 h 2318008"/>
                    <a:gd name="connsiteX5" fmla="*/ 1159004 w 2318008"/>
                    <a:gd name="connsiteY5" fmla="*/ 485832 h 2318008"/>
                    <a:gd name="connsiteX6" fmla="*/ 485832 w 2318008"/>
                    <a:gd name="connsiteY6" fmla="*/ 1159004 h 2318008"/>
                    <a:gd name="connsiteX7" fmla="*/ 1159004 w 2318008"/>
                    <a:gd name="connsiteY7" fmla="*/ 1832176 h 2318008"/>
                    <a:gd name="connsiteX8" fmla="*/ 1832176 w 2318008"/>
                    <a:gd name="connsiteY8" fmla="*/ 1159004 h 2318008"/>
                    <a:gd name="connsiteX9" fmla="*/ 1818500 w 2318008"/>
                    <a:gd name="connsiteY9" fmla="*/ 1023336 h 2318008"/>
                    <a:gd name="connsiteX10" fmla="*/ 1804053 w 2318008"/>
                    <a:gd name="connsiteY10" fmla="*/ 976796 h 2318008"/>
                    <a:gd name="connsiteX11" fmla="*/ 2178713 w 2318008"/>
                    <a:gd name="connsiteY11" fmla="*/ 607779 h 2318008"/>
                    <a:gd name="connsiteX12" fmla="*/ 2226928 w 2318008"/>
                    <a:gd name="connsiteY12" fmla="*/ 707868 h 2318008"/>
                    <a:gd name="connsiteX13" fmla="*/ 2318008 w 2318008"/>
                    <a:gd name="connsiteY13" fmla="*/ 1159004 h 2318008"/>
                    <a:gd name="connsiteX14" fmla="*/ 1159004 w 2318008"/>
                    <a:gd name="connsiteY14" fmla="*/ 2318008 h 2318008"/>
                    <a:gd name="connsiteX15" fmla="*/ 0 w 2318008"/>
                    <a:gd name="connsiteY15" fmla="*/ 1159004 h 2318008"/>
                    <a:gd name="connsiteX16" fmla="*/ 1159004 w 2318008"/>
                    <a:gd name="connsiteY16" fmla="*/ 0 h 2318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318008" h="2318008">
                      <a:moveTo>
                        <a:pt x="1159004" y="0"/>
                      </a:moveTo>
                      <a:cubicBezTo>
                        <a:pt x="1359036" y="0"/>
                        <a:pt x="1547231" y="50674"/>
                        <a:pt x="1711454" y="139886"/>
                      </a:cubicBezTo>
                      <a:lnTo>
                        <a:pt x="1721693" y="146106"/>
                      </a:lnTo>
                      <a:lnTo>
                        <a:pt x="1346540" y="515609"/>
                      </a:lnTo>
                      <a:lnTo>
                        <a:pt x="1294672" y="499509"/>
                      </a:lnTo>
                      <a:cubicBezTo>
                        <a:pt x="1250850" y="490541"/>
                        <a:pt x="1205477" y="485832"/>
                        <a:pt x="1159004" y="485832"/>
                      </a:cubicBezTo>
                      <a:cubicBezTo>
                        <a:pt x="787221" y="485832"/>
                        <a:pt x="485832" y="787221"/>
                        <a:pt x="485832" y="1159004"/>
                      </a:cubicBezTo>
                      <a:cubicBezTo>
                        <a:pt x="485832" y="1530787"/>
                        <a:pt x="787221" y="1832176"/>
                        <a:pt x="1159004" y="1832176"/>
                      </a:cubicBezTo>
                      <a:cubicBezTo>
                        <a:pt x="1530787" y="1832176"/>
                        <a:pt x="1832176" y="1530787"/>
                        <a:pt x="1832176" y="1159004"/>
                      </a:cubicBezTo>
                      <a:cubicBezTo>
                        <a:pt x="1832176" y="1112531"/>
                        <a:pt x="1827467" y="1067158"/>
                        <a:pt x="1818500" y="1023336"/>
                      </a:cubicBezTo>
                      <a:lnTo>
                        <a:pt x="1804053" y="976796"/>
                      </a:lnTo>
                      <a:lnTo>
                        <a:pt x="2178713" y="607779"/>
                      </a:lnTo>
                      <a:lnTo>
                        <a:pt x="2226928" y="707868"/>
                      </a:lnTo>
                      <a:cubicBezTo>
                        <a:pt x="2285577" y="846529"/>
                        <a:pt x="2318008" y="998979"/>
                        <a:pt x="2318008" y="1159004"/>
                      </a:cubicBezTo>
                      <a:cubicBezTo>
                        <a:pt x="2318008" y="1799104"/>
                        <a:pt x="1799104" y="2318008"/>
                        <a:pt x="1159004" y="2318008"/>
                      </a:cubicBezTo>
                      <a:cubicBezTo>
                        <a:pt x="518904" y="2318008"/>
                        <a:pt x="0" y="1799104"/>
                        <a:pt x="0" y="1159004"/>
                      </a:cubicBezTo>
                      <a:cubicBezTo>
                        <a:pt x="0" y="518904"/>
                        <a:pt x="518904" y="0"/>
                        <a:pt x="11590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Freeform 86"/>
                <p:cNvSpPr/>
                <p:nvPr/>
              </p:nvSpPr>
              <p:spPr>
                <a:xfrm>
                  <a:off x="7401485" y="1242380"/>
                  <a:ext cx="642055" cy="642054"/>
                </a:xfrm>
                <a:custGeom>
                  <a:avLst/>
                  <a:gdLst>
                    <a:gd name="connsiteX0" fmla="*/ 2100565 w 4201130"/>
                    <a:gd name="connsiteY0" fmla="*/ 0 h 4201130"/>
                    <a:gd name="connsiteX1" fmla="*/ 3275011 w 4201130"/>
                    <a:gd name="connsiteY1" fmla="*/ 358744 h 4201130"/>
                    <a:gd name="connsiteX2" fmla="*/ 3343083 w 4201130"/>
                    <a:gd name="connsiteY2" fmla="*/ 409647 h 4201130"/>
                    <a:gd name="connsiteX3" fmla="*/ 3019166 w 4201130"/>
                    <a:gd name="connsiteY3" fmla="*/ 728686 h 4201130"/>
                    <a:gd name="connsiteX4" fmla="*/ 2887577 w 4201130"/>
                    <a:gd name="connsiteY4" fmla="*/ 648744 h 4201130"/>
                    <a:gd name="connsiteX5" fmla="*/ 2100565 w 4201130"/>
                    <a:gd name="connsiteY5" fmla="*/ 449465 h 4201130"/>
                    <a:gd name="connsiteX6" fmla="*/ 449465 w 4201130"/>
                    <a:gd name="connsiteY6" fmla="*/ 2100565 h 4201130"/>
                    <a:gd name="connsiteX7" fmla="*/ 2100565 w 4201130"/>
                    <a:gd name="connsiteY7" fmla="*/ 3751665 h 4201130"/>
                    <a:gd name="connsiteX8" fmla="*/ 3751665 w 4201130"/>
                    <a:gd name="connsiteY8" fmla="*/ 2100565 h 4201130"/>
                    <a:gd name="connsiteX9" fmla="*/ 3552386 w 4201130"/>
                    <a:gd name="connsiteY9" fmla="*/ 1313553 h 4201130"/>
                    <a:gd name="connsiteX10" fmla="*/ 3477035 w 4201130"/>
                    <a:gd name="connsiteY10" fmla="*/ 1189522 h 4201130"/>
                    <a:gd name="connsiteX11" fmla="*/ 3800854 w 4201130"/>
                    <a:gd name="connsiteY11" fmla="*/ 870579 h 4201130"/>
                    <a:gd name="connsiteX12" fmla="*/ 3842387 w 4201130"/>
                    <a:gd name="connsiteY12" fmla="*/ 926119 h 4201130"/>
                    <a:gd name="connsiteX13" fmla="*/ 4201130 w 4201130"/>
                    <a:gd name="connsiteY13" fmla="*/ 2100565 h 4201130"/>
                    <a:gd name="connsiteX14" fmla="*/ 2100565 w 4201130"/>
                    <a:gd name="connsiteY14" fmla="*/ 4201130 h 4201130"/>
                    <a:gd name="connsiteX15" fmla="*/ 0 w 4201130"/>
                    <a:gd name="connsiteY15" fmla="*/ 2100565 h 4201130"/>
                    <a:gd name="connsiteX16" fmla="*/ 2100565 w 4201130"/>
                    <a:gd name="connsiteY16" fmla="*/ 0 h 4201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201130" h="4201130">
                      <a:moveTo>
                        <a:pt x="2100565" y="0"/>
                      </a:moveTo>
                      <a:cubicBezTo>
                        <a:pt x="2535606" y="0"/>
                        <a:pt x="2939759" y="132252"/>
                        <a:pt x="3275011" y="358744"/>
                      </a:cubicBezTo>
                      <a:lnTo>
                        <a:pt x="3343083" y="409647"/>
                      </a:lnTo>
                      <a:lnTo>
                        <a:pt x="3019166" y="728686"/>
                      </a:lnTo>
                      <a:lnTo>
                        <a:pt x="2887577" y="648744"/>
                      </a:lnTo>
                      <a:cubicBezTo>
                        <a:pt x="2653628" y="521655"/>
                        <a:pt x="2385527" y="449465"/>
                        <a:pt x="2100565" y="449465"/>
                      </a:cubicBezTo>
                      <a:cubicBezTo>
                        <a:pt x="1188688" y="449465"/>
                        <a:pt x="449465" y="1188688"/>
                        <a:pt x="449465" y="2100565"/>
                      </a:cubicBezTo>
                      <a:cubicBezTo>
                        <a:pt x="449465" y="3012442"/>
                        <a:pt x="1188688" y="3751665"/>
                        <a:pt x="2100565" y="3751665"/>
                      </a:cubicBezTo>
                      <a:cubicBezTo>
                        <a:pt x="3012442" y="3751665"/>
                        <a:pt x="3751665" y="3012442"/>
                        <a:pt x="3751665" y="2100565"/>
                      </a:cubicBezTo>
                      <a:cubicBezTo>
                        <a:pt x="3751665" y="1815604"/>
                        <a:pt x="3679476" y="1547503"/>
                        <a:pt x="3552386" y="1313553"/>
                      </a:cubicBezTo>
                      <a:lnTo>
                        <a:pt x="3477035" y="1189522"/>
                      </a:lnTo>
                      <a:lnTo>
                        <a:pt x="3800854" y="870579"/>
                      </a:lnTo>
                      <a:lnTo>
                        <a:pt x="3842387" y="926119"/>
                      </a:lnTo>
                      <a:cubicBezTo>
                        <a:pt x="4068879" y="1261372"/>
                        <a:pt x="4201130" y="1665524"/>
                        <a:pt x="4201130" y="2100565"/>
                      </a:cubicBezTo>
                      <a:cubicBezTo>
                        <a:pt x="4201130" y="3260675"/>
                        <a:pt x="3260675" y="4201130"/>
                        <a:pt x="2100565" y="4201130"/>
                      </a:cubicBezTo>
                      <a:cubicBezTo>
                        <a:pt x="940455" y="4201130"/>
                        <a:pt x="0" y="3260675"/>
                        <a:pt x="0" y="2100565"/>
                      </a:cubicBezTo>
                      <a:cubicBezTo>
                        <a:pt x="0" y="940455"/>
                        <a:pt x="940455" y="0"/>
                        <a:pt x="21005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2154622" y="2813265"/>
                <a:ext cx="1211525" cy="3613575"/>
                <a:chOff x="2154622" y="2813265"/>
                <a:chExt cx="1211525" cy="3613575"/>
              </a:xfrm>
            </p:grpSpPr>
            <p:sp>
              <p:nvSpPr>
                <p:cNvPr id="115" name="TextBox 114"/>
                <p:cNvSpPr txBox="1"/>
                <p:nvPr/>
              </p:nvSpPr>
              <p:spPr>
                <a:xfrm>
                  <a:off x="2369900" y="2813265"/>
                  <a:ext cx="77433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b="1" dirty="0" smtClean="0">
                      <a:solidFill>
                        <a:srgbClr val="F2F2F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 </a:t>
                  </a:r>
                  <a:endParaRPr lang="en-US" sz="1050" b="1" dirty="0">
                    <a:solidFill>
                      <a:srgbClr val="F2F2F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TextBox 120"/>
                <p:cNvSpPr txBox="1"/>
                <p:nvPr/>
              </p:nvSpPr>
              <p:spPr>
                <a:xfrm>
                  <a:off x="2549224" y="3146222"/>
                  <a:ext cx="4601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595959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02</a:t>
                  </a:r>
                  <a:endParaRPr lang="en-US" b="1" dirty="0">
                    <a:solidFill>
                      <a:srgbClr val="595959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>
                  <a:off x="2154622" y="3559209"/>
                  <a:ext cx="1211525" cy="28676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  <a:p>
                  <a:pPr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Capture your audience’s attention. </a:t>
                  </a:r>
                </a:p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</a:t>
                  </a:r>
                  <a:endParaRPr lang="en-US" sz="1050" kern="0" dirty="0">
                    <a:solidFill>
                      <a:srgbClr val="595959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5" name="Group 54"/>
            <p:cNvGrpSpPr/>
            <p:nvPr/>
          </p:nvGrpSpPr>
          <p:grpSpPr>
            <a:xfrm>
              <a:off x="3950323" y="1442434"/>
              <a:ext cx="1243352" cy="4984406"/>
              <a:chOff x="3950325" y="1442434"/>
              <a:chExt cx="1243352" cy="4984406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950325" y="1442434"/>
                <a:ext cx="1243352" cy="4982036"/>
                <a:chOff x="792219" y="1237714"/>
                <a:chExt cx="1168757" cy="4683138"/>
              </a:xfrm>
            </p:grpSpPr>
            <p:sp>
              <p:nvSpPr>
                <p:cNvPr id="38" name="Freeform 37"/>
                <p:cNvSpPr/>
                <p:nvPr/>
              </p:nvSpPr>
              <p:spPr>
                <a:xfrm rot="5400000">
                  <a:off x="-205878" y="3754535"/>
                  <a:ext cx="3164952" cy="1167682"/>
                </a:xfrm>
                <a:custGeom>
                  <a:avLst/>
                  <a:gdLst>
                    <a:gd name="connsiteX0" fmla="*/ 0 w 2996676"/>
                    <a:gd name="connsiteY0" fmla="*/ 1167682 h 1167682"/>
                    <a:gd name="connsiteX1" fmla="*/ 0 w 2996676"/>
                    <a:gd name="connsiteY1" fmla="*/ 0 h 1167682"/>
                    <a:gd name="connsiteX2" fmla="*/ 2996676 w 2996676"/>
                    <a:gd name="connsiteY2" fmla="*/ 0 h 1167682"/>
                    <a:gd name="connsiteX3" fmla="*/ 2996676 w 2996676"/>
                    <a:gd name="connsiteY3" fmla="*/ 1167682 h 1167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6676" h="1167682">
                      <a:moveTo>
                        <a:pt x="0" y="1167682"/>
                      </a:moveTo>
                      <a:lnTo>
                        <a:pt x="0" y="0"/>
                      </a:lnTo>
                      <a:lnTo>
                        <a:pt x="2996676" y="0"/>
                      </a:lnTo>
                      <a:lnTo>
                        <a:pt x="2996676" y="11676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Chevron 9"/>
                <p:cNvSpPr/>
                <p:nvPr/>
              </p:nvSpPr>
              <p:spPr>
                <a:xfrm rot="5400000">
                  <a:off x="599484" y="1430449"/>
                  <a:ext cx="1554227" cy="1168757"/>
                </a:xfrm>
                <a:custGeom>
                  <a:avLst/>
                  <a:gdLst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378912 w 1487747"/>
                    <a:gd name="connsiteY5" fmla="*/ 588465 h 1176929"/>
                    <a:gd name="connsiteX6" fmla="*/ 0 w 1487747"/>
                    <a:gd name="connsiteY6" fmla="*/ 0 h 1176929"/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0 w 1487747"/>
                    <a:gd name="connsiteY5" fmla="*/ 0 h 1176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87747" h="1176929">
                      <a:moveTo>
                        <a:pt x="0" y="0"/>
                      </a:moveTo>
                      <a:lnTo>
                        <a:pt x="1108835" y="0"/>
                      </a:lnTo>
                      <a:lnTo>
                        <a:pt x="1487747" y="588465"/>
                      </a:lnTo>
                      <a:lnTo>
                        <a:pt x="1108835" y="1176929"/>
                      </a:lnTo>
                      <a:lnTo>
                        <a:pt x="0" y="1176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2AD7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Chevron 39"/>
                <p:cNvSpPr/>
                <p:nvPr/>
              </p:nvSpPr>
              <p:spPr>
                <a:xfrm rot="5400000">
                  <a:off x="1065616" y="2303519"/>
                  <a:ext cx="621964" cy="1167684"/>
                </a:xfrm>
                <a:prstGeom prst="chevron">
                  <a:avLst>
                    <a:gd name="adj" fmla="val 63362"/>
                  </a:avLst>
                </a:prstGeom>
                <a:solidFill>
                  <a:srgbClr val="6B875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41" name="Group 40"/>
                <p:cNvGrpSpPr/>
                <p:nvPr/>
              </p:nvGrpSpPr>
              <p:grpSpPr>
                <a:xfrm>
                  <a:off x="891543" y="2393156"/>
                  <a:ext cx="982628" cy="830402"/>
                  <a:chOff x="891543" y="2393156"/>
                  <a:chExt cx="982628" cy="830402"/>
                </a:xfrm>
              </p:grpSpPr>
              <p:sp>
                <p:nvSpPr>
                  <p:cNvPr id="42" name="Hexagon 41"/>
                  <p:cNvSpPr/>
                  <p:nvPr/>
                </p:nvSpPr>
                <p:spPr>
                  <a:xfrm>
                    <a:off x="891543" y="2393156"/>
                    <a:ext cx="982628" cy="830402"/>
                  </a:xfrm>
                  <a:prstGeom prst="hexagon">
                    <a:avLst>
                      <a:gd name="adj" fmla="val 30534"/>
                      <a:gd name="vf" fmla="val 115470"/>
                    </a:avLst>
                  </a:prstGeom>
                  <a:solidFill>
                    <a:srgbClr val="A7BE9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43" name="Group 42"/>
                  <p:cNvGrpSpPr/>
                  <p:nvPr/>
                </p:nvGrpSpPr>
                <p:grpSpPr>
                  <a:xfrm>
                    <a:off x="949777" y="2442368"/>
                    <a:ext cx="866161" cy="731979"/>
                    <a:chOff x="949777" y="2442368"/>
                    <a:chExt cx="866161" cy="731979"/>
                  </a:xfrm>
                </p:grpSpPr>
                <p:sp>
                  <p:nvSpPr>
                    <p:cNvPr id="46" name="Freeform 45"/>
                    <p:cNvSpPr/>
                    <p:nvPr/>
                  </p:nvSpPr>
                  <p:spPr>
                    <a:xfrm>
                      <a:off x="950088" y="2808866"/>
                      <a:ext cx="865541" cy="365481"/>
                    </a:xfrm>
                    <a:custGeom>
                      <a:avLst/>
                      <a:gdLst>
                        <a:gd name="connsiteX0" fmla="*/ 0 w 1117239"/>
                        <a:gd name="connsiteY0" fmla="*/ 0 h 471762"/>
                        <a:gd name="connsiteX1" fmla="*/ 1117239 w 1117239"/>
                        <a:gd name="connsiteY1" fmla="*/ 0 h 471762"/>
                        <a:gd name="connsiteX2" fmla="*/ 829143 w 1117239"/>
                        <a:gd name="connsiteY2" fmla="*/ 471762 h 471762"/>
                        <a:gd name="connsiteX3" fmla="*/ 288095 w 1117239"/>
                        <a:gd name="connsiteY3" fmla="*/ 471762 h 471762"/>
                        <a:gd name="connsiteX4" fmla="*/ 0 w 1117239"/>
                        <a:gd name="connsiteY4" fmla="*/ 0 h 471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17239" h="471762">
                          <a:moveTo>
                            <a:pt x="0" y="0"/>
                          </a:moveTo>
                          <a:lnTo>
                            <a:pt x="1117239" y="0"/>
                          </a:lnTo>
                          <a:lnTo>
                            <a:pt x="829143" y="471762"/>
                          </a:lnTo>
                          <a:lnTo>
                            <a:pt x="288095" y="47176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" name="Freeform 46"/>
                    <p:cNvSpPr/>
                    <p:nvPr/>
                  </p:nvSpPr>
                  <p:spPr>
                    <a:xfrm>
                      <a:off x="949777" y="2442368"/>
                      <a:ext cx="866161" cy="366497"/>
                    </a:xfrm>
                    <a:custGeom>
                      <a:avLst/>
                      <a:gdLst>
                        <a:gd name="connsiteX0" fmla="*/ 288496 w 1118040"/>
                        <a:gd name="connsiteY0" fmla="*/ 0 h 473074"/>
                        <a:gd name="connsiteX1" fmla="*/ 829544 w 1118040"/>
                        <a:gd name="connsiteY1" fmla="*/ 0 h 473074"/>
                        <a:gd name="connsiteX2" fmla="*/ 1118040 w 1118040"/>
                        <a:gd name="connsiteY2" fmla="*/ 472418 h 473074"/>
                        <a:gd name="connsiteX3" fmla="*/ 1117640 w 1118040"/>
                        <a:gd name="connsiteY3" fmla="*/ 473074 h 473074"/>
                        <a:gd name="connsiteX4" fmla="*/ 401 w 1118040"/>
                        <a:gd name="connsiteY4" fmla="*/ 473074 h 473074"/>
                        <a:gd name="connsiteX5" fmla="*/ 0 w 1118040"/>
                        <a:gd name="connsiteY5" fmla="*/ 472418 h 473074"/>
                        <a:gd name="connsiteX6" fmla="*/ 288496 w 1118040"/>
                        <a:gd name="connsiteY6" fmla="*/ 0 h 473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18040" h="473074">
                          <a:moveTo>
                            <a:pt x="288496" y="0"/>
                          </a:moveTo>
                          <a:lnTo>
                            <a:pt x="829544" y="0"/>
                          </a:lnTo>
                          <a:lnTo>
                            <a:pt x="1118040" y="472418"/>
                          </a:lnTo>
                          <a:lnTo>
                            <a:pt x="1117640" y="473074"/>
                          </a:lnTo>
                          <a:lnTo>
                            <a:pt x="401" y="473074"/>
                          </a:lnTo>
                          <a:lnTo>
                            <a:pt x="0" y="472418"/>
                          </a:lnTo>
                          <a:lnTo>
                            <a:pt x="288496" y="0"/>
                          </a:lnTo>
                          <a:close/>
                        </a:path>
                      </a:pathLst>
                    </a:custGeom>
                    <a:solidFill>
                      <a:srgbClr val="92AD7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5" name="Freeform 44"/>
                  <p:cNvSpPr/>
                  <p:nvPr/>
                </p:nvSpPr>
                <p:spPr>
                  <a:xfrm>
                    <a:off x="1158521" y="2442368"/>
                    <a:ext cx="657418" cy="366497"/>
                  </a:xfrm>
                  <a:custGeom>
                    <a:avLst/>
                    <a:gdLst>
                      <a:gd name="connsiteX0" fmla="*/ 288496 w 1118040"/>
                      <a:gd name="connsiteY0" fmla="*/ 0 h 473074"/>
                      <a:gd name="connsiteX1" fmla="*/ 829544 w 1118040"/>
                      <a:gd name="connsiteY1" fmla="*/ 0 h 473074"/>
                      <a:gd name="connsiteX2" fmla="*/ 1118040 w 1118040"/>
                      <a:gd name="connsiteY2" fmla="*/ 472418 h 473074"/>
                      <a:gd name="connsiteX3" fmla="*/ 1117640 w 1118040"/>
                      <a:gd name="connsiteY3" fmla="*/ 473074 h 473074"/>
                      <a:gd name="connsiteX4" fmla="*/ 1075150 w 1118040"/>
                      <a:gd name="connsiteY4" fmla="*/ 473074 h 473074"/>
                      <a:gd name="connsiteX5" fmla="*/ 810494 w 1118040"/>
                      <a:gd name="connsiteY5" fmla="*/ 39695 h 473074"/>
                      <a:gd name="connsiteX6" fmla="*/ 269446 w 1118040"/>
                      <a:gd name="connsiteY6" fmla="*/ 39695 h 473074"/>
                      <a:gd name="connsiteX7" fmla="*/ 4790 w 1118040"/>
                      <a:gd name="connsiteY7" fmla="*/ 473074 h 473074"/>
                      <a:gd name="connsiteX8" fmla="*/ 401 w 1118040"/>
                      <a:gd name="connsiteY8" fmla="*/ 473074 h 473074"/>
                      <a:gd name="connsiteX9" fmla="*/ 0 w 1118040"/>
                      <a:gd name="connsiteY9" fmla="*/ 472418 h 473074"/>
                      <a:gd name="connsiteX0" fmla="*/ 288095 w 1117639"/>
                      <a:gd name="connsiteY0" fmla="*/ 0 h 473074"/>
                      <a:gd name="connsiteX1" fmla="*/ 829143 w 1117639"/>
                      <a:gd name="connsiteY1" fmla="*/ 0 h 473074"/>
                      <a:gd name="connsiteX2" fmla="*/ 1117639 w 1117639"/>
                      <a:gd name="connsiteY2" fmla="*/ 472418 h 473074"/>
                      <a:gd name="connsiteX3" fmla="*/ 1117239 w 1117639"/>
                      <a:gd name="connsiteY3" fmla="*/ 473074 h 473074"/>
                      <a:gd name="connsiteX4" fmla="*/ 1074749 w 1117639"/>
                      <a:gd name="connsiteY4" fmla="*/ 473074 h 473074"/>
                      <a:gd name="connsiteX5" fmla="*/ 810093 w 1117639"/>
                      <a:gd name="connsiteY5" fmla="*/ 39695 h 473074"/>
                      <a:gd name="connsiteX6" fmla="*/ 269045 w 1117639"/>
                      <a:gd name="connsiteY6" fmla="*/ 39695 h 473074"/>
                      <a:gd name="connsiteX7" fmla="*/ 4389 w 1117639"/>
                      <a:gd name="connsiteY7" fmla="*/ 473074 h 473074"/>
                      <a:gd name="connsiteX8" fmla="*/ 0 w 1117639"/>
                      <a:gd name="connsiteY8" fmla="*/ 473074 h 473074"/>
                      <a:gd name="connsiteX9" fmla="*/ 288095 w 1117639"/>
                      <a:gd name="connsiteY9" fmla="*/ 0 h 473074"/>
                      <a:gd name="connsiteX0" fmla="*/ 283706 w 1113250"/>
                      <a:gd name="connsiteY0" fmla="*/ 0 h 473074"/>
                      <a:gd name="connsiteX1" fmla="*/ 824754 w 1113250"/>
                      <a:gd name="connsiteY1" fmla="*/ 0 h 473074"/>
                      <a:gd name="connsiteX2" fmla="*/ 1113250 w 1113250"/>
                      <a:gd name="connsiteY2" fmla="*/ 472418 h 473074"/>
                      <a:gd name="connsiteX3" fmla="*/ 1112850 w 1113250"/>
                      <a:gd name="connsiteY3" fmla="*/ 473074 h 473074"/>
                      <a:gd name="connsiteX4" fmla="*/ 1070360 w 1113250"/>
                      <a:gd name="connsiteY4" fmla="*/ 473074 h 473074"/>
                      <a:gd name="connsiteX5" fmla="*/ 805704 w 1113250"/>
                      <a:gd name="connsiteY5" fmla="*/ 39695 h 473074"/>
                      <a:gd name="connsiteX6" fmla="*/ 264656 w 1113250"/>
                      <a:gd name="connsiteY6" fmla="*/ 39695 h 473074"/>
                      <a:gd name="connsiteX7" fmla="*/ 0 w 1113250"/>
                      <a:gd name="connsiteY7" fmla="*/ 473074 h 473074"/>
                      <a:gd name="connsiteX8" fmla="*/ 283706 w 1113250"/>
                      <a:gd name="connsiteY8" fmla="*/ 0 h 473074"/>
                      <a:gd name="connsiteX0" fmla="*/ 19050 w 848594"/>
                      <a:gd name="connsiteY0" fmla="*/ 0 h 473074"/>
                      <a:gd name="connsiteX1" fmla="*/ 560098 w 848594"/>
                      <a:gd name="connsiteY1" fmla="*/ 0 h 473074"/>
                      <a:gd name="connsiteX2" fmla="*/ 848594 w 848594"/>
                      <a:gd name="connsiteY2" fmla="*/ 472418 h 473074"/>
                      <a:gd name="connsiteX3" fmla="*/ 848194 w 848594"/>
                      <a:gd name="connsiteY3" fmla="*/ 473074 h 473074"/>
                      <a:gd name="connsiteX4" fmla="*/ 805704 w 848594"/>
                      <a:gd name="connsiteY4" fmla="*/ 473074 h 473074"/>
                      <a:gd name="connsiteX5" fmla="*/ 541048 w 848594"/>
                      <a:gd name="connsiteY5" fmla="*/ 39695 h 473074"/>
                      <a:gd name="connsiteX6" fmla="*/ 0 w 848594"/>
                      <a:gd name="connsiteY6" fmla="*/ 39695 h 473074"/>
                      <a:gd name="connsiteX7" fmla="*/ 19050 w 848594"/>
                      <a:gd name="connsiteY7" fmla="*/ 0 h 473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48594" h="473074">
                        <a:moveTo>
                          <a:pt x="19050" y="0"/>
                        </a:moveTo>
                        <a:lnTo>
                          <a:pt x="560098" y="0"/>
                        </a:lnTo>
                        <a:lnTo>
                          <a:pt x="848594" y="472418"/>
                        </a:lnTo>
                        <a:lnTo>
                          <a:pt x="848194" y="473074"/>
                        </a:lnTo>
                        <a:lnTo>
                          <a:pt x="805704" y="473074"/>
                        </a:lnTo>
                        <a:lnTo>
                          <a:pt x="541048" y="39695"/>
                        </a:lnTo>
                        <a:lnTo>
                          <a:pt x="0" y="39695"/>
                        </a:lnTo>
                        <a:lnTo>
                          <a:pt x="19050" y="0"/>
                        </a:lnTo>
                        <a:close/>
                      </a:path>
                    </a:pathLst>
                  </a:custGeom>
                  <a:solidFill>
                    <a:srgbClr val="6B875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8" name="Group 87"/>
              <p:cNvGrpSpPr/>
              <p:nvPr/>
            </p:nvGrpSpPr>
            <p:grpSpPr>
              <a:xfrm>
                <a:off x="4322373" y="1895475"/>
                <a:ext cx="487898" cy="468862"/>
                <a:chOff x="3054685" y="1391692"/>
                <a:chExt cx="3717124" cy="3391524"/>
              </a:xfrm>
              <a:solidFill>
                <a:schemeClr val="bg1"/>
              </a:solidFill>
            </p:grpSpPr>
            <p:sp>
              <p:nvSpPr>
                <p:cNvPr id="89" name="Freeform 88"/>
                <p:cNvSpPr/>
                <p:nvPr/>
              </p:nvSpPr>
              <p:spPr>
                <a:xfrm>
                  <a:off x="3104526" y="1391692"/>
                  <a:ext cx="3362066" cy="3391524"/>
                </a:xfrm>
                <a:custGeom>
                  <a:avLst/>
                  <a:gdLst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3197400 w 3362066"/>
                    <a:gd name="connsiteY7" fmla="*/ 1869492 h 3391524"/>
                    <a:gd name="connsiteX8" fmla="*/ 3362066 w 3362066"/>
                    <a:gd name="connsiteY8" fmla="*/ 2004799 h 3391524"/>
                    <a:gd name="connsiteX9" fmla="*/ 3357072 w 3362066"/>
                    <a:gd name="connsiteY9" fmla="*/ 2037517 h 3391524"/>
                    <a:gd name="connsiteX10" fmla="*/ 1695762 w 3362066"/>
                    <a:gd name="connsiteY10" fmla="*/ 3391524 h 3391524"/>
                    <a:gd name="connsiteX11" fmla="*/ 496678 w 3362066"/>
                    <a:gd name="connsiteY11" fmla="*/ 2894847 h 3391524"/>
                    <a:gd name="connsiteX12" fmla="*/ 402889 w 3362066"/>
                    <a:gd name="connsiteY12" fmla="*/ 2791653 h 3391524"/>
                    <a:gd name="connsiteX13" fmla="*/ 459383 w 3362066"/>
                    <a:gd name="connsiteY13" fmla="*/ 2806055 h 3391524"/>
                    <a:gd name="connsiteX14" fmla="*/ 623945 w 3362066"/>
                    <a:gd name="connsiteY14" fmla="*/ 2833135 h 3391524"/>
                    <a:gd name="connsiteX15" fmla="*/ 713228 w 3362066"/>
                    <a:gd name="connsiteY15" fmla="*/ 2840220 h 3391524"/>
                    <a:gd name="connsiteX16" fmla="*/ 814530 w 3362066"/>
                    <a:gd name="connsiteY16" fmla="*/ 2924921 h 3391524"/>
                    <a:gd name="connsiteX17" fmla="*/ 1214569 w 3362066"/>
                    <a:gd name="connsiteY17" fmla="*/ 3129900 h 3391524"/>
                    <a:gd name="connsiteX18" fmla="*/ 1235048 w 3362066"/>
                    <a:gd name="connsiteY18" fmla="*/ 3135624 h 3391524"/>
                    <a:gd name="connsiteX19" fmla="*/ 1192472 w 3362066"/>
                    <a:gd name="connsiteY19" fmla="*/ 3088942 h 3391524"/>
                    <a:gd name="connsiteX20" fmla="*/ 1054329 w 3362066"/>
                    <a:gd name="connsiteY20" fmla="*/ 2883236 h 3391524"/>
                    <a:gd name="connsiteX21" fmla="*/ 1033273 w 3362066"/>
                    <a:gd name="connsiteY21" fmla="*/ 2841425 h 3391524"/>
                    <a:gd name="connsiteX22" fmla="*/ 1153493 w 3362066"/>
                    <a:gd name="connsiteY22" fmla="*/ 2831247 h 3391524"/>
                    <a:gd name="connsiteX23" fmla="*/ 1160637 w 3362066"/>
                    <a:gd name="connsiteY23" fmla="*/ 2845425 h 3391524"/>
                    <a:gd name="connsiteX24" fmla="*/ 1469463 w 3362066"/>
                    <a:gd name="connsiteY24" fmla="*/ 3180157 h 3391524"/>
                    <a:gd name="connsiteX25" fmla="*/ 1499316 w 3362066"/>
                    <a:gd name="connsiteY25" fmla="*/ 3194679 h 3391524"/>
                    <a:gd name="connsiteX26" fmla="*/ 1514992 w 3362066"/>
                    <a:gd name="connsiteY26" fmla="*/ 3197371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042618 w 3362066"/>
                    <a:gd name="connsiteY47" fmla="*/ 2384240 h 3391524"/>
                    <a:gd name="connsiteX48" fmla="*/ 3179199 w 3362066"/>
                    <a:gd name="connsiteY48" fmla="*/ 1991304 h 3391524"/>
                    <a:gd name="connsiteX49" fmla="*/ 3053674 w 3362066"/>
                    <a:gd name="connsiteY49" fmla="*/ 1751391 h 3391524"/>
                    <a:gd name="connsiteX50" fmla="*/ 3109675 w 3362066"/>
                    <a:gd name="connsiteY50" fmla="*/ 1797408 h 3391524"/>
                    <a:gd name="connsiteX51" fmla="*/ 3000548 w 3362066"/>
                    <a:gd name="connsiteY51" fmla="*/ 1797408 h 3391524"/>
                    <a:gd name="connsiteX52" fmla="*/ 974651 w 3362066"/>
                    <a:gd name="connsiteY52" fmla="*/ 1018941 h 3391524"/>
                    <a:gd name="connsiteX53" fmla="*/ 955549 w 3362066"/>
                    <a:gd name="connsiteY53" fmla="*/ 1085530 h 3391524"/>
                    <a:gd name="connsiteX54" fmla="*/ 907564 w 3362066"/>
                    <a:gd name="connsiteY54" fmla="*/ 1378013 h 3391524"/>
                    <a:gd name="connsiteX55" fmla="*/ 895917 w 3362066"/>
                    <a:gd name="connsiteY55" fmla="*/ 1596595 h 3391524"/>
                    <a:gd name="connsiteX56" fmla="*/ 1658571 w 3362066"/>
                    <a:gd name="connsiteY56" fmla="*/ 1596595 h 3391524"/>
                    <a:gd name="connsiteX57" fmla="*/ 165857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1226253 w 3362066"/>
                    <a:gd name="connsiteY66" fmla="*/ 258097 h 3391524"/>
                    <a:gd name="connsiteX67" fmla="*/ 1096526 w 3362066"/>
                    <a:gd name="connsiteY67" fmla="*/ 306828 h 3391524"/>
                    <a:gd name="connsiteX68" fmla="*/ 528798 w 3362066"/>
                    <a:gd name="connsiteY68" fmla="*/ 733798 h 3391524"/>
                    <a:gd name="connsiteX69" fmla="*/ 465736 w 3362066"/>
                    <a:gd name="connsiteY69" fmla="*/ 818129 h 3391524"/>
                    <a:gd name="connsiteX70" fmla="*/ 917471 w 3362066"/>
                    <a:gd name="connsiteY70" fmla="*/ 818129 h 3391524"/>
                    <a:gd name="connsiteX71" fmla="*/ 940351 w 3362066"/>
                    <a:gd name="connsiteY71" fmla="*/ 750159 h 3391524"/>
                    <a:gd name="connsiteX72" fmla="*/ 1192472 w 3362066"/>
                    <a:gd name="connsiteY72" fmla="*/ 295136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95762 w 3362066"/>
                    <a:gd name="connsiteY80" fmla="*/ 0 h 3391524"/>
                    <a:gd name="connsiteX81" fmla="*/ 2894847 w 3362066"/>
                    <a:gd name="connsiteY81" fmla="*/ 496677 h 3391524"/>
                    <a:gd name="connsiteX82" fmla="*/ 2952732 w 3362066"/>
                    <a:gd name="connsiteY82" fmla="*/ 560367 h 3391524"/>
                    <a:gd name="connsiteX83" fmla="*/ 2763757 w 3362066"/>
                    <a:gd name="connsiteY83" fmla="*/ 627279 h 3391524"/>
                    <a:gd name="connsiteX84" fmla="*/ 2741210 w 3362066"/>
                    <a:gd name="connsiteY84" fmla="*/ 603013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236234 w 3362066"/>
                    <a:gd name="connsiteY87" fmla="*/ 295136 h 3391524"/>
                    <a:gd name="connsiteX88" fmla="*/ 2434620 w 3362066"/>
                    <a:gd name="connsiteY88" fmla="*/ 620472 h 3391524"/>
                    <a:gd name="connsiteX89" fmla="*/ 2479189 w 3362066"/>
                    <a:gd name="connsiteY89" fmla="*/ 728039 h 3391524"/>
                    <a:gd name="connsiteX90" fmla="*/ 2375112 w 3362066"/>
                    <a:gd name="connsiteY90" fmla="*/ 764890 h 3391524"/>
                    <a:gd name="connsiteX91" fmla="*/ 2349822 w 3362066"/>
                    <a:gd name="connsiteY91" fmla="*/ 700898 h 3391524"/>
                    <a:gd name="connsiteX92" fmla="*/ 2034904 w 3362066"/>
                    <a:gd name="connsiteY92" fmla="*/ 256318 h 3391524"/>
                    <a:gd name="connsiteX93" fmla="*/ 1967195 w 3362066"/>
                    <a:gd name="connsiteY93" fmla="*/ 209428 h 3391524"/>
                    <a:gd name="connsiteX94" fmla="*/ 1869416 w 3362066"/>
                    <a:gd name="connsiteY94" fmla="*/ 193323 h 3391524"/>
                    <a:gd name="connsiteX95" fmla="*/ 1732947 w 3362066"/>
                    <a:gd name="connsiteY95" fmla="*/ 185573 h 3391524"/>
                    <a:gd name="connsiteX96" fmla="*/ 1732947 w 3362066"/>
                    <a:gd name="connsiteY96" fmla="*/ 818129 h 3391524"/>
                    <a:gd name="connsiteX97" fmla="*/ 2224756 w 3362066"/>
                    <a:gd name="connsiteY97" fmla="*/ 818129 h 3391524"/>
                    <a:gd name="connsiteX98" fmla="*/ 1991143 w 3362066"/>
                    <a:gd name="connsiteY98" fmla="*/ 900846 h 3391524"/>
                    <a:gd name="connsiteX99" fmla="*/ 2132642 w 3362066"/>
                    <a:gd name="connsiteY99" fmla="*/ 1018941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910284 w 3362066"/>
                    <a:gd name="connsiteY112" fmla="*/ 2252024 h 3391524"/>
                    <a:gd name="connsiteX113" fmla="*/ 837993 w 3362066"/>
                    <a:gd name="connsiteY113" fmla="*/ 2260760 h 3391524"/>
                    <a:gd name="connsiteX114" fmla="*/ 810325 w 3362066"/>
                    <a:gd name="connsiteY114" fmla="*/ 2113048 h 3391524"/>
                    <a:gd name="connsiteX115" fmla="*/ 785757 w 3362066"/>
                    <a:gd name="connsiteY115" fmla="*/ 1864280 h 3391524"/>
                    <a:gd name="connsiteX116" fmla="*/ 783886 w 3362066"/>
                    <a:gd name="connsiteY116" fmla="*/ 1797408 h 3391524"/>
                    <a:gd name="connsiteX117" fmla="*/ 188594 w 3362066"/>
                    <a:gd name="connsiteY117" fmla="*/ 1797408 h 3391524"/>
                    <a:gd name="connsiteX118" fmla="*/ 191269 w 3362066"/>
                    <a:gd name="connsiteY118" fmla="*/ 1850386 h 3391524"/>
                    <a:gd name="connsiteX119" fmla="*/ 212326 w 3362066"/>
                    <a:gd name="connsiteY119" fmla="*/ 1991304 h 3391524"/>
                    <a:gd name="connsiteX120" fmla="*/ 235664 w 3362066"/>
                    <a:gd name="connsiteY120" fmla="*/ 2085719 h 3391524"/>
                    <a:gd name="connsiteX121" fmla="*/ 223447 w 3362066"/>
                    <a:gd name="connsiteY121" fmla="*/ 2076943 h 3391524"/>
                    <a:gd name="connsiteX122" fmla="*/ 65563 w 3362066"/>
                    <a:gd name="connsiteY122" fmla="*/ 1921896 h 3391524"/>
                    <a:gd name="connsiteX123" fmla="*/ 7652 w 3362066"/>
                    <a:gd name="connsiteY123" fmla="*/ 1847299 h 3391524"/>
                    <a:gd name="connsiteX124" fmla="*/ 0 w 3362066"/>
                    <a:gd name="connsiteY124" fmla="*/ 1695762 h 3391524"/>
                    <a:gd name="connsiteX125" fmla="*/ 1695762 w 3362066"/>
                    <a:gd name="connsiteY125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3000548 w 3362066"/>
                    <a:gd name="connsiteY51" fmla="*/ 1797408 h 3391524"/>
                    <a:gd name="connsiteX52" fmla="*/ 3109675 w 3362066"/>
                    <a:gd name="connsiteY52" fmla="*/ 1797408 h 3391524"/>
                    <a:gd name="connsiteX53" fmla="*/ 3000548 w 3362066"/>
                    <a:gd name="connsiteY53" fmla="*/ 1797408 h 3391524"/>
                    <a:gd name="connsiteX54" fmla="*/ 974651 w 3362066"/>
                    <a:gd name="connsiteY54" fmla="*/ 1018941 h 3391524"/>
                    <a:gd name="connsiteX55" fmla="*/ 955549 w 3362066"/>
                    <a:gd name="connsiteY55" fmla="*/ 1085530 h 3391524"/>
                    <a:gd name="connsiteX56" fmla="*/ 907564 w 3362066"/>
                    <a:gd name="connsiteY56" fmla="*/ 1378013 h 3391524"/>
                    <a:gd name="connsiteX57" fmla="*/ 895917 w 3362066"/>
                    <a:gd name="connsiteY57" fmla="*/ 1596595 h 3391524"/>
                    <a:gd name="connsiteX58" fmla="*/ 1658571 w 3362066"/>
                    <a:gd name="connsiteY58" fmla="*/ 1596595 h 3391524"/>
                    <a:gd name="connsiteX59" fmla="*/ 1658571 w 3362066"/>
                    <a:gd name="connsiteY59" fmla="*/ 1018941 h 3391524"/>
                    <a:gd name="connsiteX60" fmla="*/ 974651 w 3362066"/>
                    <a:gd name="connsiteY60" fmla="*/ 1018941 h 3391524"/>
                    <a:gd name="connsiteX61" fmla="*/ 344777 w 3362066"/>
                    <a:gd name="connsiteY61" fmla="*/ 1018941 h 3391524"/>
                    <a:gd name="connsiteX62" fmla="*/ 302306 w 3362066"/>
                    <a:gd name="connsiteY62" fmla="*/ 1107107 h 3391524"/>
                    <a:gd name="connsiteX63" fmla="*/ 191269 w 3362066"/>
                    <a:gd name="connsiteY63" fmla="*/ 1541138 h 3391524"/>
                    <a:gd name="connsiteX64" fmla="*/ 188469 w 3362066"/>
                    <a:gd name="connsiteY64" fmla="*/ 1596595 h 3391524"/>
                    <a:gd name="connsiteX65" fmla="*/ 783608 w 3362066"/>
                    <a:gd name="connsiteY65" fmla="*/ 1596595 h 3391524"/>
                    <a:gd name="connsiteX66" fmla="*/ 785757 w 3362066"/>
                    <a:gd name="connsiteY66" fmla="*/ 1519797 h 3391524"/>
                    <a:gd name="connsiteX67" fmla="*/ 854291 w 3362066"/>
                    <a:gd name="connsiteY67" fmla="*/ 1036313 h 3391524"/>
                    <a:gd name="connsiteX68" fmla="*/ 858928 w 3362066"/>
                    <a:gd name="connsiteY68" fmla="*/ 1018941 h 3391524"/>
                    <a:gd name="connsiteX69" fmla="*/ 344777 w 3362066"/>
                    <a:gd name="connsiteY69" fmla="*/ 1018941 h 3391524"/>
                    <a:gd name="connsiteX70" fmla="*/ 1226253 w 3362066"/>
                    <a:gd name="connsiteY70" fmla="*/ 258097 h 3391524"/>
                    <a:gd name="connsiteX71" fmla="*/ 1096526 w 3362066"/>
                    <a:gd name="connsiteY71" fmla="*/ 306828 h 3391524"/>
                    <a:gd name="connsiteX72" fmla="*/ 528798 w 3362066"/>
                    <a:gd name="connsiteY72" fmla="*/ 733798 h 3391524"/>
                    <a:gd name="connsiteX73" fmla="*/ 465736 w 3362066"/>
                    <a:gd name="connsiteY73" fmla="*/ 818129 h 3391524"/>
                    <a:gd name="connsiteX74" fmla="*/ 917471 w 3362066"/>
                    <a:gd name="connsiteY74" fmla="*/ 818129 h 3391524"/>
                    <a:gd name="connsiteX75" fmla="*/ 940351 w 3362066"/>
                    <a:gd name="connsiteY75" fmla="*/ 750159 h 3391524"/>
                    <a:gd name="connsiteX76" fmla="*/ 1192472 w 3362066"/>
                    <a:gd name="connsiteY76" fmla="*/ 295136 h 3391524"/>
                    <a:gd name="connsiteX77" fmla="*/ 1226253 w 3362066"/>
                    <a:gd name="connsiteY77" fmla="*/ 258097 h 3391524"/>
                    <a:gd name="connsiteX78" fmla="*/ 1658571 w 3362066"/>
                    <a:gd name="connsiteY78" fmla="*/ 185574 h 3391524"/>
                    <a:gd name="connsiteX79" fmla="*/ 1522109 w 3362066"/>
                    <a:gd name="connsiteY79" fmla="*/ 193323 h 3391524"/>
                    <a:gd name="connsiteX80" fmla="*/ 1475452 w 3362066"/>
                    <a:gd name="connsiteY80" fmla="*/ 201008 h 3391524"/>
                    <a:gd name="connsiteX81" fmla="*/ 1469463 w 3362066"/>
                    <a:gd name="connsiteY81" fmla="*/ 203922 h 3391524"/>
                    <a:gd name="connsiteX82" fmla="*/ 1078885 w 3362066"/>
                    <a:gd name="connsiteY82" fmla="*/ 700898 h 3391524"/>
                    <a:gd name="connsiteX83" fmla="*/ 1032553 w 3362066"/>
                    <a:gd name="connsiteY83" fmla="*/ 818129 h 3391524"/>
                    <a:gd name="connsiteX84" fmla="*/ 1658571 w 3362066"/>
                    <a:gd name="connsiteY84" fmla="*/ 818129 h 3391524"/>
                    <a:gd name="connsiteX85" fmla="*/ 1658571 w 3362066"/>
                    <a:gd name="connsiteY85" fmla="*/ 185574 h 3391524"/>
                    <a:gd name="connsiteX86" fmla="*/ 1695762 w 3362066"/>
                    <a:gd name="connsiteY86" fmla="*/ 0 h 3391524"/>
                    <a:gd name="connsiteX87" fmla="*/ 2894847 w 3362066"/>
                    <a:gd name="connsiteY87" fmla="*/ 496677 h 3391524"/>
                    <a:gd name="connsiteX88" fmla="*/ 2952732 w 3362066"/>
                    <a:gd name="connsiteY88" fmla="*/ 560367 h 3391524"/>
                    <a:gd name="connsiteX89" fmla="*/ 2763757 w 3362066"/>
                    <a:gd name="connsiteY89" fmla="*/ 627279 h 3391524"/>
                    <a:gd name="connsiteX90" fmla="*/ 2741210 w 3362066"/>
                    <a:gd name="connsiteY90" fmla="*/ 603013 h 3391524"/>
                    <a:gd name="connsiteX91" fmla="*/ 2294999 w 3362066"/>
                    <a:gd name="connsiteY91" fmla="*/ 306828 h 3391524"/>
                    <a:gd name="connsiteX92" fmla="*/ 2221829 w 3362066"/>
                    <a:gd name="connsiteY92" fmla="*/ 279343 h 3391524"/>
                    <a:gd name="connsiteX93" fmla="*/ 2236234 w 3362066"/>
                    <a:gd name="connsiteY93" fmla="*/ 295136 h 3391524"/>
                    <a:gd name="connsiteX94" fmla="*/ 2434620 w 3362066"/>
                    <a:gd name="connsiteY94" fmla="*/ 620472 h 3391524"/>
                    <a:gd name="connsiteX95" fmla="*/ 2479189 w 3362066"/>
                    <a:gd name="connsiteY95" fmla="*/ 728039 h 3391524"/>
                    <a:gd name="connsiteX96" fmla="*/ 2375112 w 3362066"/>
                    <a:gd name="connsiteY96" fmla="*/ 764890 h 3391524"/>
                    <a:gd name="connsiteX97" fmla="*/ 2349822 w 3362066"/>
                    <a:gd name="connsiteY97" fmla="*/ 700898 h 3391524"/>
                    <a:gd name="connsiteX98" fmla="*/ 2034904 w 3362066"/>
                    <a:gd name="connsiteY98" fmla="*/ 256318 h 3391524"/>
                    <a:gd name="connsiteX99" fmla="*/ 1967195 w 3362066"/>
                    <a:gd name="connsiteY99" fmla="*/ 209428 h 3391524"/>
                    <a:gd name="connsiteX100" fmla="*/ 1869416 w 3362066"/>
                    <a:gd name="connsiteY100" fmla="*/ 193323 h 3391524"/>
                    <a:gd name="connsiteX101" fmla="*/ 1732947 w 3362066"/>
                    <a:gd name="connsiteY101" fmla="*/ 185573 h 3391524"/>
                    <a:gd name="connsiteX102" fmla="*/ 1732947 w 3362066"/>
                    <a:gd name="connsiteY102" fmla="*/ 818129 h 3391524"/>
                    <a:gd name="connsiteX103" fmla="*/ 2224756 w 3362066"/>
                    <a:gd name="connsiteY103" fmla="*/ 818129 h 3391524"/>
                    <a:gd name="connsiteX104" fmla="*/ 1991143 w 3362066"/>
                    <a:gd name="connsiteY104" fmla="*/ 900846 h 3391524"/>
                    <a:gd name="connsiteX105" fmla="*/ 2132642 w 3362066"/>
                    <a:gd name="connsiteY105" fmla="*/ 1018941 h 3391524"/>
                    <a:gd name="connsiteX106" fmla="*/ 1732947 w 3362066"/>
                    <a:gd name="connsiteY106" fmla="*/ 1018941 h 3391524"/>
                    <a:gd name="connsiteX107" fmla="*/ 1732947 w 3362066"/>
                    <a:gd name="connsiteY107" fmla="*/ 1596595 h 3391524"/>
                    <a:gd name="connsiteX108" fmla="*/ 2063964 w 3362066"/>
                    <a:gd name="connsiteY108" fmla="*/ 1596595 h 3391524"/>
                    <a:gd name="connsiteX109" fmla="*/ 1924258 w 3362066"/>
                    <a:gd name="connsiteY109" fmla="*/ 1712711 h 3391524"/>
                    <a:gd name="connsiteX110" fmla="*/ 1815019 w 3362066"/>
                    <a:gd name="connsiteY110" fmla="*/ 1797408 h 3391524"/>
                    <a:gd name="connsiteX111" fmla="*/ 1732947 w 3362066"/>
                    <a:gd name="connsiteY111" fmla="*/ 1797408 h 3391524"/>
                    <a:gd name="connsiteX112" fmla="*/ 1732947 w 3362066"/>
                    <a:gd name="connsiteY112" fmla="*/ 1858449 h 3391524"/>
                    <a:gd name="connsiteX113" fmla="*/ 1658571 w 3362066"/>
                    <a:gd name="connsiteY113" fmla="*/ 1910772 h 3391524"/>
                    <a:gd name="connsiteX114" fmla="*/ 1658571 w 3362066"/>
                    <a:gd name="connsiteY114" fmla="*/ 1797408 h 3391524"/>
                    <a:gd name="connsiteX115" fmla="*/ 896447 w 3362066"/>
                    <a:gd name="connsiteY115" fmla="*/ 1797408 h 3391524"/>
                    <a:gd name="connsiteX116" fmla="*/ 907564 w 3362066"/>
                    <a:gd name="connsiteY116" fmla="*/ 2006064 h 3391524"/>
                    <a:gd name="connsiteX117" fmla="*/ 946467 w 3362066"/>
                    <a:gd name="connsiteY117" fmla="*/ 2243192 h 3391524"/>
                    <a:gd name="connsiteX118" fmla="*/ 910284 w 3362066"/>
                    <a:gd name="connsiteY118" fmla="*/ 2252024 h 3391524"/>
                    <a:gd name="connsiteX119" fmla="*/ 837993 w 3362066"/>
                    <a:gd name="connsiteY119" fmla="*/ 2260760 h 3391524"/>
                    <a:gd name="connsiteX120" fmla="*/ 810325 w 3362066"/>
                    <a:gd name="connsiteY120" fmla="*/ 2113048 h 3391524"/>
                    <a:gd name="connsiteX121" fmla="*/ 785757 w 3362066"/>
                    <a:gd name="connsiteY121" fmla="*/ 1864280 h 3391524"/>
                    <a:gd name="connsiteX122" fmla="*/ 783886 w 3362066"/>
                    <a:gd name="connsiteY122" fmla="*/ 1797408 h 3391524"/>
                    <a:gd name="connsiteX123" fmla="*/ 188594 w 3362066"/>
                    <a:gd name="connsiteY123" fmla="*/ 1797408 h 3391524"/>
                    <a:gd name="connsiteX124" fmla="*/ 191269 w 3362066"/>
                    <a:gd name="connsiteY124" fmla="*/ 1850386 h 3391524"/>
                    <a:gd name="connsiteX125" fmla="*/ 212326 w 3362066"/>
                    <a:gd name="connsiteY125" fmla="*/ 1991304 h 3391524"/>
                    <a:gd name="connsiteX126" fmla="*/ 235664 w 3362066"/>
                    <a:gd name="connsiteY126" fmla="*/ 2085719 h 3391524"/>
                    <a:gd name="connsiteX127" fmla="*/ 223447 w 3362066"/>
                    <a:gd name="connsiteY127" fmla="*/ 2076943 h 3391524"/>
                    <a:gd name="connsiteX128" fmla="*/ 65563 w 3362066"/>
                    <a:gd name="connsiteY128" fmla="*/ 1921896 h 3391524"/>
                    <a:gd name="connsiteX129" fmla="*/ 7652 w 3362066"/>
                    <a:gd name="connsiteY129" fmla="*/ 1847299 h 3391524"/>
                    <a:gd name="connsiteX130" fmla="*/ 0 w 3362066"/>
                    <a:gd name="connsiteY130" fmla="*/ 1695762 h 3391524"/>
                    <a:gd name="connsiteX131" fmla="*/ 1695762 w 3362066"/>
                    <a:gd name="connsiteY13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224756 w 3362066"/>
                    <a:gd name="connsiteY100" fmla="*/ 818129 h 3391524"/>
                    <a:gd name="connsiteX101" fmla="*/ 1991143 w 3362066"/>
                    <a:gd name="connsiteY101" fmla="*/ 900846 h 3391524"/>
                    <a:gd name="connsiteX102" fmla="*/ 2132642 w 3362066"/>
                    <a:gd name="connsiteY102" fmla="*/ 1018941 h 3391524"/>
                    <a:gd name="connsiteX103" fmla="*/ 1732947 w 3362066"/>
                    <a:gd name="connsiteY103" fmla="*/ 1018941 h 3391524"/>
                    <a:gd name="connsiteX104" fmla="*/ 1732947 w 3362066"/>
                    <a:gd name="connsiteY104" fmla="*/ 1596595 h 3391524"/>
                    <a:gd name="connsiteX105" fmla="*/ 2063964 w 3362066"/>
                    <a:gd name="connsiteY105" fmla="*/ 1596595 h 3391524"/>
                    <a:gd name="connsiteX106" fmla="*/ 1924258 w 3362066"/>
                    <a:gd name="connsiteY106" fmla="*/ 1712711 h 3391524"/>
                    <a:gd name="connsiteX107" fmla="*/ 1815019 w 3362066"/>
                    <a:gd name="connsiteY107" fmla="*/ 1797408 h 3391524"/>
                    <a:gd name="connsiteX108" fmla="*/ 1732947 w 3362066"/>
                    <a:gd name="connsiteY108" fmla="*/ 1797408 h 3391524"/>
                    <a:gd name="connsiteX109" fmla="*/ 1732947 w 3362066"/>
                    <a:gd name="connsiteY109" fmla="*/ 1858449 h 3391524"/>
                    <a:gd name="connsiteX110" fmla="*/ 1658571 w 3362066"/>
                    <a:gd name="connsiteY110" fmla="*/ 1910772 h 3391524"/>
                    <a:gd name="connsiteX111" fmla="*/ 1658571 w 3362066"/>
                    <a:gd name="connsiteY111" fmla="*/ 1797408 h 3391524"/>
                    <a:gd name="connsiteX112" fmla="*/ 896447 w 3362066"/>
                    <a:gd name="connsiteY112" fmla="*/ 1797408 h 3391524"/>
                    <a:gd name="connsiteX113" fmla="*/ 907564 w 3362066"/>
                    <a:gd name="connsiteY113" fmla="*/ 2006064 h 3391524"/>
                    <a:gd name="connsiteX114" fmla="*/ 946467 w 3362066"/>
                    <a:gd name="connsiteY114" fmla="*/ 2243192 h 3391524"/>
                    <a:gd name="connsiteX115" fmla="*/ 910284 w 3362066"/>
                    <a:gd name="connsiteY115" fmla="*/ 2252024 h 3391524"/>
                    <a:gd name="connsiteX116" fmla="*/ 837993 w 3362066"/>
                    <a:gd name="connsiteY116" fmla="*/ 2260760 h 3391524"/>
                    <a:gd name="connsiteX117" fmla="*/ 810325 w 3362066"/>
                    <a:gd name="connsiteY117" fmla="*/ 2113048 h 3391524"/>
                    <a:gd name="connsiteX118" fmla="*/ 785757 w 3362066"/>
                    <a:gd name="connsiteY118" fmla="*/ 1864280 h 3391524"/>
                    <a:gd name="connsiteX119" fmla="*/ 783886 w 3362066"/>
                    <a:gd name="connsiteY119" fmla="*/ 1797408 h 3391524"/>
                    <a:gd name="connsiteX120" fmla="*/ 188594 w 3362066"/>
                    <a:gd name="connsiteY120" fmla="*/ 1797408 h 3391524"/>
                    <a:gd name="connsiteX121" fmla="*/ 191269 w 3362066"/>
                    <a:gd name="connsiteY121" fmla="*/ 1850386 h 3391524"/>
                    <a:gd name="connsiteX122" fmla="*/ 212326 w 3362066"/>
                    <a:gd name="connsiteY122" fmla="*/ 1991304 h 3391524"/>
                    <a:gd name="connsiteX123" fmla="*/ 235664 w 3362066"/>
                    <a:gd name="connsiteY123" fmla="*/ 2085719 h 3391524"/>
                    <a:gd name="connsiteX124" fmla="*/ 223447 w 3362066"/>
                    <a:gd name="connsiteY124" fmla="*/ 2076943 h 3391524"/>
                    <a:gd name="connsiteX125" fmla="*/ 65563 w 3362066"/>
                    <a:gd name="connsiteY125" fmla="*/ 1921896 h 3391524"/>
                    <a:gd name="connsiteX126" fmla="*/ 7652 w 3362066"/>
                    <a:gd name="connsiteY126" fmla="*/ 1847299 h 3391524"/>
                    <a:gd name="connsiteX127" fmla="*/ 0 w 3362066"/>
                    <a:gd name="connsiteY127" fmla="*/ 1695762 h 3391524"/>
                    <a:gd name="connsiteX128" fmla="*/ 1695762 w 3362066"/>
                    <a:gd name="connsiteY128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224756 w 3362066"/>
                    <a:gd name="connsiteY100" fmla="*/ 818129 h 3391524"/>
                    <a:gd name="connsiteX101" fmla="*/ 2132642 w 3362066"/>
                    <a:gd name="connsiteY101" fmla="*/ 1018941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4256 w 3362066"/>
                    <a:gd name="connsiteY100" fmla="*/ 837179 h 3391524"/>
                    <a:gd name="connsiteX101" fmla="*/ 2132642 w 3362066"/>
                    <a:gd name="connsiteY101" fmla="*/ 1018941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4256 w 3362066"/>
                    <a:gd name="connsiteY100" fmla="*/ 837179 h 3391524"/>
                    <a:gd name="connsiteX101" fmla="*/ 1904042 w 3362066"/>
                    <a:gd name="connsiteY101" fmla="*/ 1009416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9422 w 3362066"/>
                    <a:gd name="connsiteY100" fmla="*/ 826847 h 3391524"/>
                    <a:gd name="connsiteX101" fmla="*/ 1904042 w 3362066"/>
                    <a:gd name="connsiteY101" fmla="*/ 1009416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236234 w 3362066"/>
                    <a:gd name="connsiteY90" fmla="*/ 295136 h 3391524"/>
                    <a:gd name="connsiteX91" fmla="*/ 2434620 w 3362066"/>
                    <a:gd name="connsiteY91" fmla="*/ 620472 h 3391524"/>
                    <a:gd name="connsiteX92" fmla="*/ 2479189 w 3362066"/>
                    <a:gd name="connsiteY92" fmla="*/ 728039 h 3391524"/>
                    <a:gd name="connsiteX93" fmla="*/ 2375112 w 3362066"/>
                    <a:gd name="connsiteY93" fmla="*/ 764890 h 3391524"/>
                    <a:gd name="connsiteX94" fmla="*/ 2349822 w 3362066"/>
                    <a:gd name="connsiteY94" fmla="*/ 700898 h 3391524"/>
                    <a:gd name="connsiteX95" fmla="*/ 2034904 w 3362066"/>
                    <a:gd name="connsiteY95" fmla="*/ 256318 h 3391524"/>
                    <a:gd name="connsiteX96" fmla="*/ 1967195 w 3362066"/>
                    <a:gd name="connsiteY96" fmla="*/ 209428 h 3391524"/>
                    <a:gd name="connsiteX97" fmla="*/ 1869416 w 3362066"/>
                    <a:gd name="connsiteY97" fmla="*/ 193323 h 3391524"/>
                    <a:gd name="connsiteX98" fmla="*/ 1732947 w 3362066"/>
                    <a:gd name="connsiteY98" fmla="*/ 185573 h 3391524"/>
                    <a:gd name="connsiteX99" fmla="*/ 1732947 w 3362066"/>
                    <a:gd name="connsiteY99" fmla="*/ 818129 h 3391524"/>
                    <a:gd name="connsiteX100" fmla="*/ 2039422 w 3362066"/>
                    <a:gd name="connsiteY100" fmla="*/ 826847 h 3391524"/>
                    <a:gd name="connsiteX101" fmla="*/ 1919541 w 3362066"/>
                    <a:gd name="connsiteY101" fmla="*/ 1019749 h 3391524"/>
                    <a:gd name="connsiteX102" fmla="*/ 1732947 w 3362066"/>
                    <a:gd name="connsiteY102" fmla="*/ 1018941 h 3391524"/>
                    <a:gd name="connsiteX103" fmla="*/ 1732947 w 3362066"/>
                    <a:gd name="connsiteY103" fmla="*/ 1596595 h 3391524"/>
                    <a:gd name="connsiteX104" fmla="*/ 2063964 w 3362066"/>
                    <a:gd name="connsiteY104" fmla="*/ 1596595 h 3391524"/>
                    <a:gd name="connsiteX105" fmla="*/ 1924258 w 3362066"/>
                    <a:gd name="connsiteY105" fmla="*/ 1712711 h 3391524"/>
                    <a:gd name="connsiteX106" fmla="*/ 1815019 w 3362066"/>
                    <a:gd name="connsiteY106" fmla="*/ 1797408 h 3391524"/>
                    <a:gd name="connsiteX107" fmla="*/ 1732947 w 3362066"/>
                    <a:gd name="connsiteY107" fmla="*/ 1797408 h 3391524"/>
                    <a:gd name="connsiteX108" fmla="*/ 1732947 w 3362066"/>
                    <a:gd name="connsiteY108" fmla="*/ 1858449 h 3391524"/>
                    <a:gd name="connsiteX109" fmla="*/ 1658571 w 3362066"/>
                    <a:gd name="connsiteY109" fmla="*/ 1910772 h 3391524"/>
                    <a:gd name="connsiteX110" fmla="*/ 1658571 w 3362066"/>
                    <a:gd name="connsiteY110" fmla="*/ 1797408 h 3391524"/>
                    <a:gd name="connsiteX111" fmla="*/ 896447 w 3362066"/>
                    <a:gd name="connsiteY111" fmla="*/ 1797408 h 3391524"/>
                    <a:gd name="connsiteX112" fmla="*/ 907564 w 3362066"/>
                    <a:gd name="connsiteY112" fmla="*/ 2006064 h 3391524"/>
                    <a:gd name="connsiteX113" fmla="*/ 946467 w 3362066"/>
                    <a:gd name="connsiteY113" fmla="*/ 2243192 h 3391524"/>
                    <a:gd name="connsiteX114" fmla="*/ 910284 w 3362066"/>
                    <a:gd name="connsiteY114" fmla="*/ 2252024 h 3391524"/>
                    <a:gd name="connsiteX115" fmla="*/ 837993 w 3362066"/>
                    <a:gd name="connsiteY115" fmla="*/ 2260760 h 3391524"/>
                    <a:gd name="connsiteX116" fmla="*/ 810325 w 3362066"/>
                    <a:gd name="connsiteY116" fmla="*/ 2113048 h 3391524"/>
                    <a:gd name="connsiteX117" fmla="*/ 785757 w 3362066"/>
                    <a:gd name="connsiteY117" fmla="*/ 1864280 h 3391524"/>
                    <a:gd name="connsiteX118" fmla="*/ 783886 w 3362066"/>
                    <a:gd name="connsiteY118" fmla="*/ 1797408 h 3391524"/>
                    <a:gd name="connsiteX119" fmla="*/ 188594 w 3362066"/>
                    <a:gd name="connsiteY119" fmla="*/ 1797408 h 3391524"/>
                    <a:gd name="connsiteX120" fmla="*/ 191269 w 3362066"/>
                    <a:gd name="connsiteY120" fmla="*/ 1850386 h 3391524"/>
                    <a:gd name="connsiteX121" fmla="*/ 212326 w 3362066"/>
                    <a:gd name="connsiteY121" fmla="*/ 1991304 h 3391524"/>
                    <a:gd name="connsiteX122" fmla="*/ 235664 w 3362066"/>
                    <a:gd name="connsiteY122" fmla="*/ 2085719 h 3391524"/>
                    <a:gd name="connsiteX123" fmla="*/ 223447 w 3362066"/>
                    <a:gd name="connsiteY123" fmla="*/ 2076943 h 3391524"/>
                    <a:gd name="connsiteX124" fmla="*/ 65563 w 3362066"/>
                    <a:gd name="connsiteY124" fmla="*/ 1921896 h 3391524"/>
                    <a:gd name="connsiteX125" fmla="*/ 7652 w 3362066"/>
                    <a:gd name="connsiteY125" fmla="*/ 1847299 h 3391524"/>
                    <a:gd name="connsiteX126" fmla="*/ 0 w 3362066"/>
                    <a:gd name="connsiteY126" fmla="*/ 1695762 h 3391524"/>
                    <a:gd name="connsiteX127" fmla="*/ 1695762 w 3362066"/>
                    <a:gd name="connsiteY127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741210 w 3362066"/>
                    <a:gd name="connsiteY87" fmla="*/ 603013 h 3391524"/>
                    <a:gd name="connsiteX88" fmla="*/ 2294999 w 3362066"/>
                    <a:gd name="connsiteY88" fmla="*/ 306828 h 3391524"/>
                    <a:gd name="connsiteX89" fmla="*/ 2221829 w 3362066"/>
                    <a:gd name="connsiteY89" fmla="*/ 279343 h 3391524"/>
                    <a:gd name="connsiteX90" fmla="*/ 2434620 w 3362066"/>
                    <a:gd name="connsiteY90" fmla="*/ 620472 h 3391524"/>
                    <a:gd name="connsiteX91" fmla="*/ 2479189 w 3362066"/>
                    <a:gd name="connsiteY91" fmla="*/ 728039 h 3391524"/>
                    <a:gd name="connsiteX92" fmla="*/ 2375112 w 3362066"/>
                    <a:gd name="connsiteY92" fmla="*/ 764890 h 3391524"/>
                    <a:gd name="connsiteX93" fmla="*/ 2349822 w 3362066"/>
                    <a:gd name="connsiteY93" fmla="*/ 700898 h 3391524"/>
                    <a:gd name="connsiteX94" fmla="*/ 2034904 w 3362066"/>
                    <a:gd name="connsiteY94" fmla="*/ 256318 h 3391524"/>
                    <a:gd name="connsiteX95" fmla="*/ 1967195 w 3362066"/>
                    <a:gd name="connsiteY95" fmla="*/ 209428 h 3391524"/>
                    <a:gd name="connsiteX96" fmla="*/ 1869416 w 3362066"/>
                    <a:gd name="connsiteY96" fmla="*/ 193323 h 3391524"/>
                    <a:gd name="connsiteX97" fmla="*/ 1732947 w 3362066"/>
                    <a:gd name="connsiteY97" fmla="*/ 185573 h 3391524"/>
                    <a:gd name="connsiteX98" fmla="*/ 1732947 w 3362066"/>
                    <a:gd name="connsiteY98" fmla="*/ 818129 h 3391524"/>
                    <a:gd name="connsiteX99" fmla="*/ 2039422 w 3362066"/>
                    <a:gd name="connsiteY99" fmla="*/ 826847 h 3391524"/>
                    <a:gd name="connsiteX100" fmla="*/ 1919541 w 3362066"/>
                    <a:gd name="connsiteY100" fmla="*/ 1019749 h 3391524"/>
                    <a:gd name="connsiteX101" fmla="*/ 1732947 w 3362066"/>
                    <a:gd name="connsiteY101" fmla="*/ 1018941 h 3391524"/>
                    <a:gd name="connsiteX102" fmla="*/ 1732947 w 3362066"/>
                    <a:gd name="connsiteY102" fmla="*/ 1596595 h 3391524"/>
                    <a:gd name="connsiteX103" fmla="*/ 2063964 w 3362066"/>
                    <a:gd name="connsiteY103" fmla="*/ 1596595 h 3391524"/>
                    <a:gd name="connsiteX104" fmla="*/ 1924258 w 3362066"/>
                    <a:gd name="connsiteY104" fmla="*/ 1712711 h 3391524"/>
                    <a:gd name="connsiteX105" fmla="*/ 1815019 w 3362066"/>
                    <a:gd name="connsiteY105" fmla="*/ 1797408 h 3391524"/>
                    <a:gd name="connsiteX106" fmla="*/ 1732947 w 3362066"/>
                    <a:gd name="connsiteY106" fmla="*/ 1797408 h 3391524"/>
                    <a:gd name="connsiteX107" fmla="*/ 1732947 w 3362066"/>
                    <a:gd name="connsiteY107" fmla="*/ 1858449 h 3391524"/>
                    <a:gd name="connsiteX108" fmla="*/ 1658571 w 3362066"/>
                    <a:gd name="connsiteY108" fmla="*/ 1910772 h 3391524"/>
                    <a:gd name="connsiteX109" fmla="*/ 1658571 w 3362066"/>
                    <a:gd name="connsiteY109" fmla="*/ 1797408 h 3391524"/>
                    <a:gd name="connsiteX110" fmla="*/ 896447 w 3362066"/>
                    <a:gd name="connsiteY110" fmla="*/ 1797408 h 3391524"/>
                    <a:gd name="connsiteX111" fmla="*/ 907564 w 3362066"/>
                    <a:gd name="connsiteY111" fmla="*/ 2006064 h 3391524"/>
                    <a:gd name="connsiteX112" fmla="*/ 946467 w 3362066"/>
                    <a:gd name="connsiteY112" fmla="*/ 2243192 h 3391524"/>
                    <a:gd name="connsiteX113" fmla="*/ 910284 w 3362066"/>
                    <a:gd name="connsiteY113" fmla="*/ 2252024 h 3391524"/>
                    <a:gd name="connsiteX114" fmla="*/ 837993 w 3362066"/>
                    <a:gd name="connsiteY114" fmla="*/ 2260760 h 3391524"/>
                    <a:gd name="connsiteX115" fmla="*/ 810325 w 3362066"/>
                    <a:gd name="connsiteY115" fmla="*/ 2113048 h 3391524"/>
                    <a:gd name="connsiteX116" fmla="*/ 785757 w 3362066"/>
                    <a:gd name="connsiteY116" fmla="*/ 1864280 h 3391524"/>
                    <a:gd name="connsiteX117" fmla="*/ 783886 w 3362066"/>
                    <a:gd name="connsiteY117" fmla="*/ 1797408 h 3391524"/>
                    <a:gd name="connsiteX118" fmla="*/ 188594 w 3362066"/>
                    <a:gd name="connsiteY118" fmla="*/ 1797408 h 3391524"/>
                    <a:gd name="connsiteX119" fmla="*/ 191269 w 3362066"/>
                    <a:gd name="connsiteY119" fmla="*/ 1850386 h 3391524"/>
                    <a:gd name="connsiteX120" fmla="*/ 212326 w 3362066"/>
                    <a:gd name="connsiteY120" fmla="*/ 1991304 h 3391524"/>
                    <a:gd name="connsiteX121" fmla="*/ 235664 w 3362066"/>
                    <a:gd name="connsiteY121" fmla="*/ 2085719 h 3391524"/>
                    <a:gd name="connsiteX122" fmla="*/ 223447 w 3362066"/>
                    <a:gd name="connsiteY122" fmla="*/ 2076943 h 3391524"/>
                    <a:gd name="connsiteX123" fmla="*/ 65563 w 3362066"/>
                    <a:gd name="connsiteY123" fmla="*/ 1921896 h 3391524"/>
                    <a:gd name="connsiteX124" fmla="*/ 7652 w 3362066"/>
                    <a:gd name="connsiteY124" fmla="*/ 1847299 h 3391524"/>
                    <a:gd name="connsiteX125" fmla="*/ 0 w 3362066"/>
                    <a:gd name="connsiteY125" fmla="*/ 1695762 h 3391524"/>
                    <a:gd name="connsiteX126" fmla="*/ 1695762 w 3362066"/>
                    <a:gd name="connsiteY126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910284 w 3362066"/>
                    <a:gd name="connsiteY112" fmla="*/ 2252024 h 3391524"/>
                    <a:gd name="connsiteX113" fmla="*/ 837993 w 3362066"/>
                    <a:gd name="connsiteY113" fmla="*/ 2260760 h 3391524"/>
                    <a:gd name="connsiteX114" fmla="*/ 810325 w 3362066"/>
                    <a:gd name="connsiteY114" fmla="*/ 2113048 h 3391524"/>
                    <a:gd name="connsiteX115" fmla="*/ 785757 w 3362066"/>
                    <a:gd name="connsiteY115" fmla="*/ 1864280 h 3391524"/>
                    <a:gd name="connsiteX116" fmla="*/ 783886 w 3362066"/>
                    <a:gd name="connsiteY116" fmla="*/ 1797408 h 3391524"/>
                    <a:gd name="connsiteX117" fmla="*/ 188594 w 3362066"/>
                    <a:gd name="connsiteY117" fmla="*/ 1797408 h 3391524"/>
                    <a:gd name="connsiteX118" fmla="*/ 191269 w 3362066"/>
                    <a:gd name="connsiteY118" fmla="*/ 1850386 h 3391524"/>
                    <a:gd name="connsiteX119" fmla="*/ 212326 w 3362066"/>
                    <a:gd name="connsiteY119" fmla="*/ 1991304 h 3391524"/>
                    <a:gd name="connsiteX120" fmla="*/ 235664 w 3362066"/>
                    <a:gd name="connsiteY120" fmla="*/ 2085719 h 3391524"/>
                    <a:gd name="connsiteX121" fmla="*/ 223447 w 3362066"/>
                    <a:gd name="connsiteY121" fmla="*/ 2076943 h 3391524"/>
                    <a:gd name="connsiteX122" fmla="*/ 65563 w 3362066"/>
                    <a:gd name="connsiteY122" fmla="*/ 1921896 h 3391524"/>
                    <a:gd name="connsiteX123" fmla="*/ 7652 w 3362066"/>
                    <a:gd name="connsiteY123" fmla="*/ 1847299 h 3391524"/>
                    <a:gd name="connsiteX124" fmla="*/ 0 w 3362066"/>
                    <a:gd name="connsiteY124" fmla="*/ 1695762 h 3391524"/>
                    <a:gd name="connsiteX125" fmla="*/ 1695762 w 3362066"/>
                    <a:gd name="connsiteY125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26847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514992 w 3362066"/>
                    <a:gd name="connsiteY27" fmla="*/ 3197371 h 3391524"/>
                    <a:gd name="connsiteX28" fmla="*/ 1658571 w 3362066"/>
                    <a:gd name="connsiteY28" fmla="*/ 3205864 h 3391524"/>
                    <a:gd name="connsiteX29" fmla="*/ 1658571 w 3362066"/>
                    <a:gd name="connsiteY29" fmla="*/ 2711266 h 3391524"/>
                    <a:gd name="connsiteX30" fmla="*/ 1732947 w 3362066"/>
                    <a:gd name="connsiteY30" fmla="*/ 2685985 h 3391524"/>
                    <a:gd name="connsiteX31" fmla="*/ 1732947 w 3362066"/>
                    <a:gd name="connsiteY31" fmla="*/ 3205864 h 3391524"/>
                    <a:gd name="connsiteX32" fmla="*/ 1876534 w 3362066"/>
                    <a:gd name="connsiteY32" fmla="*/ 3197371 h 3391524"/>
                    <a:gd name="connsiteX33" fmla="*/ 1949663 w 3362066"/>
                    <a:gd name="connsiteY33" fmla="*/ 3184816 h 3391524"/>
                    <a:gd name="connsiteX34" fmla="*/ 1959242 w 3362066"/>
                    <a:gd name="connsiteY34" fmla="*/ 3180157 h 3391524"/>
                    <a:gd name="connsiteX35" fmla="*/ 2349822 w 3362066"/>
                    <a:gd name="connsiteY35" fmla="*/ 2683179 h 3391524"/>
                    <a:gd name="connsiteX36" fmla="*/ 2386352 w 3362066"/>
                    <a:gd name="connsiteY36" fmla="*/ 2590747 h 3391524"/>
                    <a:gd name="connsiteX37" fmla="*/ 1949981 w 3362066"/>
                    <a:gd name="connsiteY37" fmla="*/ 2590747 h 3391524"/>
                    <a:gd name="connsiteX38" fmla="*/ 2128828 w 3362066"/>
                    <a:gd name="connsiteY38" fmla="*/ 2495286 h 3391524"/>
                    <a:gd name="connsiteX39" fmla="*/ 2292703 w 3362066"/>
                    <a:gd name="connsiteY39" fmla="*/ 2389935 h 3391524"/>
                    <a:gd name="connsiteX40" fmla="*/ 2446941 w 3362066"/>
                    <a:gd name="connsiteY40" fmla="*/ 2389935 h 3391524"/>
                    <a:gd name="connsiteX41" fmla="*/ 2473156 w 3362066"/>
                    <a:gd name="connsiteY41" fmla="*/ 2298549 h 3391524"/>
                    <a:gd name="connsiteX42" fmla="*/ 2481168 w 3362066"/>
                    <a:gd name="connsiteY42" fmla="*/ 2249714 h 3391524"/>
                    <a:gd name="connsiteX43" fmla="*/ 2513452 w 3362066"/>
                    <a:gd name="connsiteY43" fmla="*/ 2225081 h 3391524"/>
                    <a:gd name="connsiteX44" fmla="*/ 2614348 w 3362066"/>
                    <a:gd name="connsiteY44" fmla="*/ 2134578 h 3391524"/>
                    <a:gd name="connsiteX45" fmla="*/ 2574415 w 3362066"/>
                    <a:gd name="connsiteY45" fmla="*/ 2347764 h 3391524"/>
                    <a:gd name="connsiteX46" fmla="*/ 2563159 w 3362066"/>
                    <a:gd name="connsiteY46" fmla="*/ 2389935 h 3391524"/>
                    <a:gd name="connsiteX47" fmla="*/ 3039367 w 3362066"/>
                    <a:gd name="connsiteY47" fmla="*/ 2389935 h 3391524"/>
                    <a:gd name="connsiteX48" fmla="*/ 3042618 w 3362066"/>
                    <a:gd name="connsiteY48" fmla="*/ 2384240 h 3391524"/>
                    <a:gd name="connsiteX49" fmla="*/ 3179199 w 3362066"/>
                    <a:gd name="connsiteY49" fmla="*/ 1991304 h 3391524"/>
                    <a:gd name="connsiteX50" fmla="*/ 3197400 w 3362066"/>
                    <a:gd name="connsiteY50" fmla="*/ 1869492 h 3391524"/>
                    <a:gd name="connsiteX51" fmla="*/ 974651 w 3362066"/>
                    <a:gd name="connsiteY51" fmla="*/ 1018941 h 3391524"/>
                    <a:gd name="connsiteX52" fmla="*/ 955549 w 3362066"/>
                    <a:gd name="connsiteY52" fmla="*/ 1085530 h 3391524"/>
                    <a:gd name="connsiteX53" fmla="*/ 907564 w 3362066"/>
                    <a:gd name="connsiteY53" fmla="*/ 1378013 h 3391524"/>
                    <a:gd name="connsiteX54" fmla="*/ 895917 w 3362066"/>
                    <a:gd name="connsiteY54" fmla="*/ 1596595 h 3391524"/>
                    <a:gd name="connsiteX55" fmla="*/ 1658571 w 3362066"/>
                    <a:gd name="connsiteY55" fmla="*/ 1596595 h 3391524"/>
                    <a:gd name="connsiteX56" fmla="*/ 1658571 w 3362066"/>
                    <a:gd name="connsiteY56" fmla="*/ 1018941 h 3391524"/>
                    <a:gd name="connsiteX57" fmla="*/ 974651 w 3362066"/>
                    <a:gd name="connsiteY57" fmla="*/ 1018941 h 3391524"/>
                    <a:gd name="connsiteX58" fmla="*/ 344777 w 3362066"/>
                    <a:gd name="connsiteY58" fmla="*/ 1018941 h 3391524"/>
                    <a:gd name="connsiteX59" fmla="*/ 302306 w 3362066"/>
                    <a:gd name="connsiteY59" fmla="*/ 1107107 h 3391524"/>
                    <a:gd name="connsiteX60" fmla="*/ 191269 w 3362066"/>
                    <a:gd name="connsiteY60" fmla="*/ 1541138 h 3391524"/>
                    <a:gd name="connsiteX61" fmla="*/ 188469 w 3362066"/>
                    <a:gd name="connsiteY61" fmla="*/ 1596595 h 3391524"/>
                    <a:gd name="connsiteX62" fmla="*/ 783608 w 3362066"/>
                    <a:gd name="connsiteY62" fmla="*/ 1596595 h 3391524"/>
                    <a:gd name="connsiteX63" fmla="*/ 785757 w 3362066"/>
                    <a:gd name="connsiteY63" fmla="*/ 1519797 h 3391524"/>
                    <a:gd name="connsiteX64" fmla="*/ 854291 w 3362066"/>
                    <a:gd name="connsiteY64" fmla="*/ 1036313 h 3391524"/>
                    <a:gd name="connsiteX65" fmla="*/ 858928 w 3362066"/>
                    <a:gd name="connsiteY65" fmla="*/ 1018941 h 3391524"/>
                    <a:gd name="connsiteX66" fmla="*/ 344777 w 3362066"/>
                    <a:gd name="connsiteY66" fmla="*/ 1018941 h 3391524"/>
                    <a:gd name="connsiteX67" fmla="*/ 1226253 w 3362066"/>
                    <a:gd name="connsiteY67" fmla="*/ 258097 h 3391524"/>
                    <a:gd name="connsiteX68" fmla="*/ 1096526 w 3362066"/>
                    <a:gd name="connsiteY68" fmla="*/ 306828 h 3391524"/>
                    <a:gd name="connsiteX69" fmla="*/ 528798 w 3362066"/>
                    <a:gd name="connsiteY69" fmla="*/ 733798 h 3391524"/>
                    <a:gd name="connsiteX70" fmla="*/ 465736 w 3362066"/>
                    <a:gd name="connsiteY70" fmla="*/ 818129 h 3391524"/>
                    <a:gd name="connsiteX71" fmla="*/ 917471 w 3362066"/>
                    <a:gd name="connsiteY71" fmla="*/ 818129 h 3391524"/>
                    <a:gd name="connsiteX72" fmla="*/ 940351 w 3362066"/>
                    <a:gd name="connsiteY72" fmla="*/ 750159 h 3391524"/>
                    <a:gd name="connsiteX73" fmla="*/ 1192472 w 3362066"/>
                    <a:gd name="connsiteY73" fmla="*/ 295136 h 3391524"/>
                    <a:gd name="connsiteX74" fmla="*/ 1226253 w 3362066"/>
                    <a:gd name="connsiteY74" fmla="*/ 258097 h 3391524"/>
                    <a:gd name="connsiteX75" fmla="*/ 1658571 w 3362066"/>
                    <a:gd name="connsiteY75" fmla="*/ 185574 h 3391524"/>
                    <a:gd name="connsiteX76" fmla="*/ 1522109 w 3362066"/>
                    <a:gd name="connsiteY76" fmla="*/ 193323 h 3391524"/>
                    <a:gd name="connsiteX77" fmla="*/ 1475452 w 3362066"/>
                    <a:gd name="connsiteY77" fmla="*/ 201008 h 3391524"/>
                    <a:gd name="connsiteX78" fmla="*/ 1469463 w 3362066"/>
                    <a:gd name="connsiteY78" fmla="*/ 203922 h 3391524"/>
                    <a:gd name="connsiteX79" fmla="*/ 1078885 w 3362066"/>
                    <a:gd name="connsiteY79" fmla="*/ 700898 h 3391524"/>
                    <a:gd name="connsiteX80" fmla="*/ 1032553 w 3362066"/>
                    <a:gd name="connsiteY80" fmla="*/ 818129 h 3391524"/>
                    <a:gd name="connsiteX81" fmla="*/ 1658571 w 3362066"/>
                    <a:gd name="connsiteY81" fmla="*/ 818129 h 3391524"/>
                    <a:gd name="connsiteX82" fmla="*/ 1658571 w 3362066"/>
                    <a:gd name="connsiteY82" fmla="*/ 185574 h 3391524"/>
                    <a:gd name="connsiteX83" fmla="*/ 1695762 w 3362066"/>
                    <a:gd name="connsiteY83" fmla="*/ 0 h 3391524"/>
                    <a:gd name="connsiteX84" fmla="*/ 2894847 w 3362066"/>
                    <a:gd name="connsiteY84" fmla="*/ 496677 h 3391524"/>
                    <a:gd name="connsiteX85" fmla="*/ 2952732 w 3362066"/>
                    <a:gd name="connsiteY85" fmla="*/ 560367 h 3391524"/>
                    <a:gd name="connsiteX86" fmla="*/ 2763757 w 3362066"/>
                    <a:gd name="connsiteY86" fmla="*/ 627279 h 3391524"/>
                    <a:gd name="connsiteX87" fmla="*/ 2294999 w 3362066"/>
                    <a:gd name="connsiteY87" fmla="*/ 306828 h 3391524"/>
                    <a:gd name="connsiteX88" fmla="*/ 2221829 w 3362066"/>
                    <a:gd name="connsiteY88" fmla="*/ 279343 h 3391524"/>
                    <a:gd name="connsiteX89" fmla="*/ 2434620 w 3362066"/>
                    <a:gd name="connsiteY89" fmla="*/ 620472 h 3391524"/>
                    <a:gd name="connsiteX90" fmla="*/ 2479189 w 3362066"/>
                    <a:gd name="connsiteY90" fmla="*/ 728039 h 3391524"/>
                    <a:gd name="connsiteX91" fmla="*/ 2375112 w 3362066"/>
                    <a:gd name="connsiteY91" fmla="*/ 764890 h 3391524"/>
                    <a:gd name="connsiteX92" fmla="*/ 2349822 w 3362066"/>
                    <a:gd name="connsiteY92" fmla="*/ 700898 h 3391524"/>
                    <a:gd name="connsiteX93" fmla="*/ 2034904 w 3362066"/>
                    <a:gd name="connsiteY93" fmla="*/ 256318 h 3391524"/>
                    <a:gd name="connsiteX94" fmla="*/ 1967195 w 3362066"/>
                    <a:gd name="connsiteY94" fmla="*/ 209428 h 3391524"/>
                    <a:gd name="connsiteX95" fmla="*/ 1869416 w 3362066"/>
                    <a:gd name="connsiteY95" fmla="*/ 193323 h 3391524"/>
                    <a:gd name="connsiteX96" fmla="*/ 1732947 w 3362066"/>
                    <a:gd name="connsiteY96" fmla="*/ 185573 h 3391524"/>
                    <a:gd name="connsiteX97" fmla="*/ 1732947 w 3362066"/>
                    <a:gd name="connsiteY97" fmla="*/ 818129 h 3391524"/>
                    <a:gd name="connsiteX98" fmla="*/ 2039422 w 3362066"/>
                    <a:gd name="connsiteY98" fmla="*/ 811348 h 3391524"/>
                    <a:gd name="connsiteX99" fmla="*/ 1919541 w 3362066"/>
                    <a:gd name="connsiteY99" fmla="*/ 1019749 h 3391524"/>
                    <a:gd name="connsiteX100" fmla="*/ 1732947 w 3362066"/>
                    <a:gd name="connsiteY100" fmla="*/ 1018941 h 3391524"/>
                    <a:gd name="connsiteX101" fmla="*/ 1732947 w 3362066"/>
                    <a:gd name="connsiteY101" fmla="*/ 1596595 h 3391524"/>
                    <a:gd name="connsiteX102" fmla="*/ 2063964 w 3362066"/>
                    <a:gd name="connsiteY102" fmla="*/ 1596595 h 3391524"/>
                    <a:gd name="connsiteX103" fmla="*/ 1924258 w 3362066"/>
                    <a:gd name="connsiteY103" fmla="*/ 1712711 h 3391524"/>
                    <a:gd name="connsiteX104" fmla="*/ 1815019 w 3362066"/>
                    <a:gd name="connsiteY104" fmla="*/ 1797408 h 3391524"/>
                    <a:gd name="connsiteX105" fmla="*/ 1732947 w 3362066"/>
                    <a:gd name="connsiteY105" fmla="*/ 1797408 h 3391524"/>
                    <a:gd name="connsiteX106" fmla="*/ 1732947 w 3362066"/>
                    <a:gd name="connsiteY106" fmla="*/ 1858449 h 3391524"/>
                    <a:gd name="connsiteX107" fmla="*/ 1658571 w 3362066"/>
                    <a:gd name="connsiteY107" fmla="*/ 1910772 h 3391524"/>
                    <a:gd name="connsiteX108" fmla="*/ 1658571 w 3362066"/>
                    <a:gd name="connsiteY108" fmla="*/ 1797408 h 3391524"/>
                    <a:gd name="connsiteX109" fmla="*/ 896447 w 3362066"/>
                    <a:gd name="connsiteY109" fmla="*/ 1797408 h 3391524"/>
                    <a:gd name="connsiteX110" fmla="*/ 907564 w 3362066"/>
                    <a:gd name="connsiteY110" fmla="*/ 2006064 h 3391524"/>
                    <a:gd name="connsiteX111" fmla="*/ 946467 w 3362066"/>
                    <a:gd name="connsiteY111" fmla="*/ 2243192 h 3391524"/>
                    <a:gd name="connsiteX112" fmla="*/ 837993 w 3362066"/>
                    <a:gd name="connsiteY112" fmla="*/ 2260760 h 3391524"/>
                    <a:gd name="connsiteX113" fmla="*/ 810325 w 3362066"/>
                    <a:gd name="connsiteY113" fmla="*/ 2113048 h 3391524"/>
                    <a:gd name="connsiteX114" fmla="*/ 785757 w 3362066"/>
                    <a:gd name="connsiteY114" fmla="*/ 1864280 h 3391524"/>
                    <a:gd name="connsiteX115" fmla="*/ 783886 w 3362066"/>
                    <a:gd name="connsiteY115" fmla="*/ 1797408 h 3391524"/>
                    <a:gd name="connsiteX116" fmla="*/ 188594 w 3362066"/>
                    <a:gd name="connsiteY116" fmla="*/ 1797408 h 3391524"/>
                    <a:gd name="connsiteX117" fmla="*/ 191269 w 3362066"/>
                    <a:gd name="connsiteY117" fmla="*/ 1850386 h 3391524"/>
                    <a:gd name="connsiteX118" fmla="*/ 212326 w 3362066"/>
                    <a:gd name="connsiteY118" fmla="*/ 1991304 h 3391524"/>
                    <a:gd name="connsiteX119" fmla="*/ 235664 w 3362066"/>
                    <a:gd name="connsiteY119" fmla="*/ 2085719 h 3391524"/>
                    <a:gd name="connsiteX120" fmla="*/ 223447 w 3362066"/>
                    <a:gd name="connsiteY120" fmla="*/ 2076943 h 3391524"/>
                    <a:gd name="connsiteX121" fmla="*/ 65563 w 3362066"/>
                    <a:gd name="connsiteY121" fmla="*/ 1921896 h 3391524"/>
                    <a:gd name="connsiteX122" fmla="*/ 7652 w 3362066"/>
                    <a:gd name="connsiteY122" fmla="*/ 1847299 h 3391524"/>
                    <a:gd name="connsiteX123" fmla="*/ 0 w 3362066"/>
                    <a:gd name="connsiteY123" fmla="*/ 1695762 h 3391524"/>
                    <a:gd name="connsiteX124" fmla="*/ 1695762 w 3362066"/>
                    <a:gd name="connsiteY124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042618 w 3362066"/>
                    <a:gd name="connsiteY47" fmla="*/ 2384240 h 3391524"/>
                    <a:gd name="connsiteX48" fmla="*/ 3179199 w 3362066"/>
                    <a:gd name="connsiteY48" fmla="*/ 1991304 h 3391524"/>
                    <a:gd name="connsiteX49" fmla="*/ 3197400 w 3362066"/>
                    <a:gd name="connsiteY49" fmla="*/ 1869492 h 3391524"/>
                    <a:gd name="connsiteX50" fmla="*/ 974651 w 3362066"/>
                    <a:gd name="connsiteY50" fmla="*/ 1018941 h 3391524"/>
                    <a:gd name="connsiteX51" fmla="*/ 955549 w 3362066"/>
                    <a:gd name="connsiteY51" fmla="*/ 1085530 h 3391524"/>
                    <a:gd name="connsiteX52" fmla="*/ 907564 w 3362066"/>
                    <a:gd name="connsiteY52" fmla="*/ 1378013 h 3391524"/>
                    <a:gd name="connsiteX53" fmla="*/ 895917 w 3362066"/>
                    <a:gd name="connsiteY53" fmla="*/ 1596595 h 3391524"/>
                    <a:gd name="connsiteX54" fmla="*/ 1658571 w 3362066"/>
                    <a:gd name="connsiteY54" fmla="*/ 1596595 h 3391524"/>
                    <a:gd name="connsiteX55" fmla="*/ 1658571 w 3362066"/>
                    <a:gd name="connsiteY55" fmla="*/ 1018941 h 3391524"/>
                    <a:gd name="connsiteX56" fmla="*/ 974651 w 3362066"/>
                    <a:gd name="connsiteY56" fmla="*/ 1018941 h 3391524"/>
                    <a:gd name="connsiteX57" fmla="*/ 344777 w 3362066"/>
                    <a:gd name="connsiteY57" fmla="*/ 1018941 h 3391524"/>
                    <a:gd name="connsiteX58" fmla="*/ 302306 w 3362066"/>
                    <a:gd name="connsiteY58" fmla="*/ 1107107 h 3391524"/>
                    <a:gd name="connsiteX59" fmla="*/ 191269 w 3362066"/>
                    <a:gd name="connsiteY59" fmla="*/ 1541138 h 3391524"/>
                    <a:gd name="connsiteX60" fmla="*/ 188469 w 3362066"/>
                    <a:gd name="connsiteY60" fmla="*/ 1596595 h 3391524"/>
                    <a:gd name="connsiteX61" fmla="*/ 783608 w 3362066"/>
                    <a:gd name="connsiteY61" fmla="*/ 1596595 h 3391524"/>
                    <a:gd name="connsiteX62" fmla="*/ 785757 w 3362066"/>
                    <a:gd name="connsiteY62" fmla="*/ 1519797 h 3391524"/>
                    <a:gd name="connsiteX63" fmla="*/ 854291 w 3362066"/>
                    <a:gd name="connsiteY63" fmla="*/ 1036313 h 3391524"/>
                    <a:gd name="connsiteX64" fmla="*/ 858928 w 3362066"/>
                    <a:gd name="connsiteY64" fmla="*/ 1018941 h 3391524"/>
                    <a:gd name="connsiteX65" fmla="*/ 344777 w 3362066"/>
                    <a:gd name="connsiteY65" fmla="*/ 1018941 h 3391524"/>
                    <a:gd name="connsiteX66" fmla="*/ 1226253 w 3362066"/>
                    <a:gd name="connsiteY66" fmla="*/ 258097 h 3391524"/>
                    <a:gd name="connsiteX67" fmla="*/ 1096526 w 3362066"/>
                    <a:gd name="connsiteY67" fmla="*/ 306828 h 3391524"/>
                    <a:gd name="connsiteX68" fmla="*/ 528798 w 3362066"/>
                    <a:gd name="connsiteY68" fmla="*/ 733798 h 3391524"/>
                    <a:gd name="connsiteX69" fmla="*/ 465736 w 3362066"/>
                    <a:gd name="connsiteY69" fmla="*/ 818129 h 3391524"/>
                    <a:gd name="connsiteX70" fmla="*/ 917471 w 3362066"/>
                    <a:gd name="connsiteY70" fmla="*/ 818129 h 3391524"/>
                    <a:gd name="connsiteX71" fmla="*/ 940351 w 3362066"/>
                    <a:gd name="connsiteY71" fmla="*/ 750159 h 3391524"/>
                    <a:gd name="connsiteX72" fmla="*/ 1192472 w 3362066"/>
                    <a:gd name="connsiteY72" fmla="*/ 295136 h 3391524"/>
                    <a:gd name="connsiteX73" fmla="*/ 1226253 w 3362066"/>
                    <a:gd name="connsiteY73" fmla="*/ 258097 h 3391524"/>
                    <a:gd name="connsiteX74" fmla="*/ 1658571 w 3362066"/>
                    <a:gd name="connsiteY74" fmla="*/ 185574 h 3391524"/>
                    <a:gd name="connsiteX75" fmla="*/ 1522109 w 3362066"/>
                    <a:gd name="connsiteY75" fmla="*/ 193323 h 3391524"/>
                    <a:gd name="connsiteX76" fmla="*/ 1475452 w 3362066"/>
                    <a:gd name="connsiteY76" fmla="*/ 201008 h 3391524"/>
                    <a:gd name="connsiteX77" fmla="*/ 1469463 w 3362066"/>
                    <a:gd name="connsiteY77" fmla="*/ 203922 h 3391524"/>
                    <a:gd name="connsiteX78" fmla="*/ 1078885 w 3362066"/>
                    <a:gd name="connsiteY78" fmla="*/ 700898 h 3391524"/>
                    <a:gd name="connsiteX79" fmla="*/ 1032553 w 3362066"/>
                    <a:gd name="connsiteY79" fmla="*/ 818129 h 3391524"/>
                    <a:gd name="connsiteX80" fmla="*/ 1658571 w 3362066"/>
                    <a:gd name="connsiteY80" fmla="*/ 818129 h 3391524"/>
                    <a:gd name="connsiteX81" fmla="*/ 1658571 w 3362066"/>
                    <a:gd name="connsiteY81" fmla="*/ 185574 h 3391524"/>
                    <a:gd name="connsiteX82" fmla="*/ 1695762 w 3362066"/>
                    <a:gd name="connsiteY82" fmla="*/ 0 h 3391524"/>
                    <a:gd name="connsiteX83" fmla="*/ 2894847 w 3362066"/>
                    <a:gd name="connsiteY83" fmla="*/ 496677 h 3391524"/>
                    <a:gd name="connsiteX84" fmla="*/ 2952732 w 3362066"/>
                    <a:gd name="connsiteY84" fmla="*/ 560367 h 3391524"/>
                    <a:gd name="connsiteX85" fmla="*/ 2763757 w 3362066"/>
                    <a:gd name="connsiteY85" fmla="*/ 627279 h 3391524"/>
                    <a:gd name="connsiteX86" fmla="*/ 2294999 w 3362066"/>
                    <a:gd name="connsiteY86" fmla="*/ 306828 h 3391524"/>
                    <a:gd name="connsiteX87" fmla="*/ 2221829 w 3362066"/>
                    <a:gd name="connsiteY87" fmla="*/ 279343 h 3391524"/>
                    <a:gd name="connsiteX88" fmla="*/ 2434620 w 3362066"/>
                    <a:gd name="connsiteY88" fmla="*/ 620472 h 3391524"/>
                    <a:gd name="connsiteX89" fmla="*/ 2479189 w 3362066"/>
                    <a:gd name="connsiteY89" fmla="*/ 728039 h 3391524"/>
                    <a:gd name="connsiteX90" fmla="*/ 2375112 w 3362066"/>
                    <a:gd name="connsiteY90" fmla="*/ 764890 h 3391524"/>
                    <a:gd name="connsiteX91" fmla="*/ 2349822 w 3362066"/>
                    <a:gd name="connsiteY91" fmla="*/ 700898 h 3391524"/>
                    <a:gd name="connsiteX92" fmla="*/ 2034904 w 3362066"/>
                    <a:gd name="connsiteY92" fmla="*/ 256318 h 3391524"/>
                    <a:gd name="connsiteX93" fmla="*/ 1967195 w 3362066"/>
                    <a:gd name="connsiteY93" fmla="*/ 209428 h 3391524"/>
                    <a:gd name="connsiteX94" fmla="*/ 1869416 w 3362066"/>
                    <a:gd name="connsiteY94" fmla="*/ 193323 h 3391524"/>
                    <a:gd name="connsiteX95" fmla="*/ 1732947 w 3362066"/>
                    <a:gd name="connsiteY95" fmla="*/ 185573 h 3391524"/>
                    <a:gd name="connsiteX96" fmla="*/ 1732947 w 3362066"/>
                    <a:gd name="connsiteY96" fmla="*/ 818129 h 3391524"/>
                    <a:gd name="connsiteX97" fmla="*/ 2039422 w 3362066"/>
                    <a:gd name="connsiteY97" fmla="*/ 811348 h 3391524"/>
                    <a:gd name="connsiteX98" fmla="*/ 1919541 w 3362066"/>
                    <a:gd name="connsiteY98" fmla="*/ 1019749 h 3391524"/>
                    <a:gd name="connsiteX99" fmla="*/ 1732947 w 3362066"/>
                    <a:gd name="connsiteY99" fmla="*/ 1018941 h 3391524"/>
                    <a:gd name="connsiteX100" fmla="*/ 1732947 w 3362066"/>
                    <a:gd name="connsiteY100" fmla="*/ 1596595 h 3391524"/>
                    <a:gd name="connsiteX101" fmla="*/ 2063964 w 3362066"/>
                    <a:gd name="connsiteY101" fmla="*/ 1596595 h 3391524"/>
                    <a:gd name="connsiteX102" fmla="*/ 1924258 w 3362066"/>
                    <a:gd name="connsiteY102" fmla="*/ 1712711 h 3391524"/>
                    <a:gd name="connsiteX103" fmla="*/ 1815019 w 3362066"/>
                    <a:gd name="connsiteY103" fmla="*/ 1797408 h 3391524"/>
                    <a:gd name="connsiteX104" fmla="*/ 1732947 w 3362066"/>
                    <a:gd name="connsiteY104" fmla="*/ 1797408 h 3391524"/>
                    <a:gd name="connsiteX105" fmla="*/ 1732947 w 3362066"/>
                    <a:gd name="connsiteY105" fmla="*/ 1858449 h 3391524"/>
                    <a:gd name="connsiteX106" fmla="*/ 1658571 w 3362066"/>
                    <a:gd name="connsiteY106" fmla="*/ 1910772 h 3391524"/>
                    <a:gd name="connsiteX107" fmla="*/ 1658571 w 3362066"/>
                    <a:gd name="connsiteY107" fmla="*/ 1797408 h 3391524"/>
                    <a:gd name="connsiteX108" fmla="*/ 896447 w 3362066"/>
                    <a:gd name="connsiteY108" fmla="*/ 1797408 h 3391524"/>
                    <a:gd name="connsiteX109" fmla="*/ 907564 w 3362066"/>
                    <a:gd name="connsiteY109" fmla="*/ 2006064 h 3391524"/>
                    <a:gd name="connsiteX110" fmla="*/ 946467 w 3362066"/>
                    <a:gd name="connsiteY110" fmla="*/ 2243192 h 3391524"/>
                    <a:gd name="connsiteX111" fmla="*/ 837993 w 3362066"/>
                    <a:gd name="connsiteY111" fmla="*/ 2260760 h 3391524"/>
                    <a:gd name="connsiteX112" fmla="*/ 810325 w 3362066"/>
                    <a:gd name="connsiteY112" fmla="*/ 2113048 h 3391524"/>
                    <a:gd name="connsiteX113" fmla="*/ 785757 w 3362066"/>
                    <a:gd name="connsiteY113" fmla="*/ 1864280 h 3391524"/>
                    <a:gd name="connsiteX114" fmla="*/ 783886 w 3362066"/>
                    <a:gd name="connsiteY114" fmla="*/ 1797408 h 3391524"/>
                    <a:gd name="connsiteX115" fmla="*/ 188594 w 3362066"/>
                    <a:gd name="connsiteY115" fmla="*/ 1797408 h 3391524"/>
                    <a:gd name="connsiteX116" fmla="*/ 191269 w 3362066"/>
                    <a:gd name="connsiteY116" fmla="*/ 1850386 h 3391524"/>
                    <a:gd name="connsiteX117" fmla="*/ 212326 w 3362066"/>
                    <a:gd name="connsiteY117" fmla="*/ 1991304 h 3391524"/>
                    <a:gd name="connsiteX118" fmla="*/ 235664 w 3362066"/>
                    <a:gd name="connsiteY118" fmla="*/ 2085719 h 3391524"/>
                    <a:gd name="connsiteX119" fmla="*/ 223447 w 3362066"/>
                    <a:gd name="connsiteY119" fmla="*/ 2076943 h 3391524"/>
                    <a:gd name="connsiteX120" fmla="*/ 65563 w 3362066"/>
                    <a:gd name="connsiteY120" fmla="*/ 1921896 h 3391524"/>
                    <a:gd name="connsiteX121" fmla="*/ 7652 w 3362066"/>
                    <a:gd name="connsiteY121" fmla="*/ 1847299 h 3391524"/>
                    <a:gd name="connsiteX122" fmla="*/ 0 w 3362066"/>
                    <a:gd name="connsiteY122" fmla="*/ 1695762 h 3391524"/>
                    <a:gd name="connsiteX123" fmla="*/ 1695762 w 3362066"/>
                    <a:gd name="connsiteY123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837993 w 3362066"/>
                    <a:gd name="connsiteY110" fmla="*/ 2260760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837993 w 3362066"/>
                    <a:gd name="connsiteY110" fmla="*/ 2260760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837993 w 3362066"/>
                    <a:gd name="connsiteY110" fmla="*/ 2260760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765667 w 3362066"/>
                    <a:gd name="connsiteY110" fmla="*/ 2265926 h 3391524"/>
                    <a:gd name="connsiteX111" fmla="*/ 810325 w 3362066"/>
                    <a:gd name="connsiteY111" fmla="*/ 2113048 h 3391524"/>
                    <a:gd name="connsiteX112" fmla="*/ 785757 w 3362066"/>
                    <a:gd name="connsiteY112" fmla="*/ 1864280 h 3391524"/>
                    <a:gd name="connsiteX113" fmla="*/ 783886 w 3362066"/>
                    <a:gd name="connsiteY113" fmla="*/ 1797408 h 3391524"/>
                    <a:gd name="connsiteX114" fmla="*/ 188594 w 3362066"/>
                    <a:gd name="connsiteY114" fmla="*/ 1797408 h 3391524"/>
                    <a:gd name="connsiteX115" fmla="*/ 191269 w 3362066"/>
                    <a:gd name="connsiteY115" fmla="*/ 1850386 h 3391524"/>
                    <a:gd name="connsiteX116" fmla="*/ 212326 w 3362066"/>
                    <a:gd name="connsiteY116" fmla="*/ 1991304 h 3391524"/>
                    <a:gd name="connsiteX117" fmla="*/ 235664 w 3362066"/>
                    <a:gd name="connsiteY117" fmla="*/ 2085719 h 3391524"/>
                    <a:gd name="connsiteX118" fmla="*/ 223447 w 3362066"/>
                    <a:gd name="connsiteY118" fmla="*/ 2076943 h 3391524"/>
                    <a:gd name="connsiteX119" fmla="*/ 65563 w 3362066"/>
                    <a:gd name="connsiteY119" fmla="*/ 1921896 h 3391524"/>
                    <a:gd name="connsiteX120" fmla="*/ 7652 w 3362066"/>
                    <a:gd name="connsiteY120" fmla="*/ 1847299 h 3391524"/>
                    <a:gd name="connsiteX121" fmla="*/ 0 w 3362066"/>
                    <a:gd name="connsiteY121" fmla="*/ 1695762 h 3391524"/>
                    <a:gd name="connsiteX122" fmla="*/ 1695762 w 3362066"/>
                    <a:gd name="connsiteY122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765667 w 3362066"/>
                    <a:gd name="connsiteY110" fmla="*/ 2265926 h 3391524"/>
                    <a:gd name="connsiteX111" fmla="*/ 785757 w 3362066"/>
                    <a:gd name="connsiteY111" fmla="*/ 1864280 h 3391524"/>
                    <a:gd name="connsiteX112" fmla="*/ 783886 w 3362066"/>
                    <a:gd name="connsiteY112" fmla="*/ 1797408 h 3391524"/>
                    <a:gd name="connsiteX113" fmla="*/ 188594 w 3362066"/>
                    <a:gd name="connsiteY113" fmla="*/ 1797408 h 3391524"/>
                    <a:gd name="connsiteX114" fmla="*/ 191269 w 3362066"/>
                    <a:gd name="connsiteY114" fmla="*/ 1850386 h 3391524"/>
                    <a:gd name="connsiteX115" fmla="*/ 212326 w 3362066"/>
                    <a:gd name="connsiteY115" fmla="*/ 1991304 h 3391524"/>
                    <a:gd name="connsiteX116" fmla="*/ 235664 w 3362066"/>
                    <a:gd name="connsiteY116" fmla="*/ 2085719 h 3391524"/>
                    <a:gd name="connsiteX117" fmla="*/ 223447 w 3362066"/>
                    <a:gd name="connsiteY117" fmla="*/ 2076943 h 3391524"/>
                    <a:gd name="connsiteX118" fmla="*/ 65563 w 3362066"/>
                    <a:gd name="connsiteY118" fmla="*/ 1921896 h 3391524"/>
                    <a:gd name="connsiteX119" fmla="*/ 7652 w 3362066"/>
                    <a:gd name="connsiteY119" fmla="*/ 1847299 h 3391524"/>
                    <a:gd name="connsiteX120" fmla="*/ 0 w 3362066"/>
                    <a:gd name="connsiteY120" fmla="*/ 1695762 h 3391524"/>
                    <a:gd name="connsiteX121" fmla="*/ 1695762 w 3362066"/>
                    <a:gd name="connsiteY12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46467 w 3362066"/>
                    <a:gd name="connsiteY109" fmla="*/ 2243192 h 3391524"/>
                    <a:gd name="connsiteX110" fmla="*/ 791497 w 3362066"/>
                    <a:gd name="connsiteY110" fmla="*/ 2271092 h 3391524"/>
                    <a:gd name="connsiteX111" fmla="*/ 785757 w 3362066"/>
                    <a:gd name="connsiteY111" fmla="*/ 1864280 h 3391524"/>
                    <a:gd name="connsiteX112" fmla="*/ 783886 w 3362066"/>
                    <a:gd name="connsiteY112" fmla="*/ 1797408 h 3391524"/>
                    <a:gd name="connsiteX113" fmla="*/ 188594 w 3362066"/>
                    <a:gd name="connsiteY113" fmla="*/ 1797408 h 3391524"/>
                    <a:gd name="connsiteX114" fmla="*/ 191269 w 3362066"/>
                    <a:gd name="connsiteY114" fmla="*/ 1850386 h 3391524"/>
                    <a:gd name="connsiteX115" fmla="*/ 212326 w 3362066"/>
                    <a:gd name="connsiteY115" fmla="*/ 1991304 h 3391524"/>
                    <a:gd name="connsiteX116" fmla="*/ 235664 w 3362066"/>
                    <a:gd name="connsiteY116" fmla="*/ 2085719 h 3391524"/>
                    <a:gd name="connsiteX117" fmla="*/ 223447 w 3362066"/>
                    <a:gd name="connsiteY117" fmla="*/ 2076943 h 3391524"/>
                    <a:gd name="connsiteX118" fmla="*/ 65563 w 3362066"/>
                    <a:gd name="connsiteY118" fmla="*/ 1921896 h 3391524"/>
                    <a:gd name="connsiteX119" fmla="*/ 7652 w 3362066"/>
                    <a:gd name="connsiteY119" fmla="*/ 1847299 h 3391524"/>
                    <a:gd name="connsiteX120" fmla="*/ 0 w 3362066"/>
                    <a:gd name="connsiteY120" fmla="*/ 1695762 h 3391524"/>
                    <a:gd name="connsiteX121" fmla="*/ 1695762 w 3362066"/>
                    <a:gd name="connsiteY12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7564 w 3362066"/>
                    <a:gd name="connsiteY108" fmla="*/ 2006064 h 3391524"/>
                    <a:gd name="connsiteX109" fmla="*/ 910304 w 3362066"/>
                    <a:gd name="connsiteY109" fmla="*/ 2243192 h 3391524"/>
                    <a:gd name="connsiteX110" fmla="*/ 791497 w 3362066"/>
                    <a:gd name="connsiteY110" fmla="*/ 2271092 h 3391524"/>
                    <a:gd name="connsiteX111" fmla="*/ 785757 w 3362066"/>
                    <a:gd name="connsiteY111" fmla="*/ 1864280 h 3391524"/>
                    <a:gd name="connsiteX112" fmla="*/ 783886 w 3362066"/>
                    <a:gd name="connsiteY112" fmla="*/ 1797408 h 3391524"/>
                    <a:gd name="connsiteX113" fmla="*/ 188594 w 3362066"/>
                    <a:gd name="connsiteY113" fmla="*/ 1797408 h 3391524"/>
                    <a:gd name="connsiteX114" fmla="*/ 191269 w 3362066"/>
                    <a:gd name="connsiteY114" fmla="*/ 1850386 h 3391524"/>
                    <a:gd name="connsiteX115" fmla="*/ 212326 w 3362066"/>
                    <a:gd name="connsiteY115" fmla="*/ 1991304 h 3391524"/>
                    <a:gd name="connsiteX116" fmla="*/ 235664 w 3362066"/>
                    <a:gd name="connsiteY116" fmla="*/ 2085719 h 3391524"/>
                    <a:gd name="connsiteX117" fmla="*/ 223447 w 3362066"/>
                    <a:gd name="connsiteY117" fmla="*/ 2076943 h 3391524"/>
                    <a:gd name="connsiteX118" fmla="*/ 65563 w 3362066"/>
                    <a:gd name="connsiteY118" fmla="*/ 1921896 h 3391524"/>
                    <a:gd name="connsiteX119" fmla="*/ 7652 w 3362066"/>
                    <a:gd name="connsiteY119" fmla="*/ 1847299 h 3391524"/>
                    <a:gd name="connsiteX120" fmla="*/ 0 w 3362066"/>
                    <a:gd name="connsiteY120" fmla="*/ 1695762 h 3391524"/>
                    <a:gd name="connsiteX121" fmla="*/ 1695762 w 3362066"/>
                    <a:gd name="connsiteY121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0304 w 3362066"/>
                    <a:gd name="connsiteY108" fmla="*/ 2243192 h 3391524"/>
                    <a:gd name="connsiteX109" fmla="*/ 791497 w 3362066"/>
                    <a:gd name="connsiteY109" fmla="*/ 2271092 h 3391524"/>
                    <a:gd name="connsiteX110" fmla="*/ 785757 w 3362066"/>
                    <a:gd name="connsiteY110" fmla="*/ 1864280 h 3391524"/>
                    <a:gd name="connsiteX111" fmla="*/ 783886 w 3362066"/>
                    <a:gd name="connsiteY111" fmla="*/ 1797408 h 3391524"/>
                    <a:gd name="connsiteX112" fmla="*/ 188594 w 3362066"/>
                    <a:gd name="connsiteY112" fmla="*/ 1797408 h 3391524"/>
                    <a:gd name="connsiteX113" fmla="*/ 191269 w 3362066"/>
                    <a:gd name="connsiteY113" fmla="*/ 1850386 h 3391524"/>
                    <a:gd name="connsiteX114" fmla="*/ 212326 w 3362066"/>
                    <a:gd name="connsiteY114" fmla="*/ 1991304 h 3391524"/>
                    <a:gd name="connsiteX115" fmla="*/ 235664 w 3362066"/>
                    <a:gd name="connsiteY115" fmla="*/ 2085719 h 3391524"/>
                    <a:gd name="connsiteX116" fmla="*/ 223447 w 3362066"/>
                    <a:gd name="connsiteY116" fmla="*/ 2076943 h 3391524"/>
                    <a:gd name="connsiteX117" fmla="*/ 65563 w 3362066"/>
                    <a:gd name="connsiteY117" fmla="*/ 1921896 h 3391524"/>
                    <a:gd name="connsiteX118" fmla="*/ 7652 w 3362066"/>
                    <a:gd name="connsiteY118" fmla="*/ 1847299 h 3391524"/>
                    <a:gd name="connsiteX119" fmla="*/ 0 w 3362066"/>
                    <a:gd name="connsiteY119" fmla="*/ 1695762 h 3391524"/>
                    <a:gd name="connsiteX120" fmla="*/ 1695762 w 3362066"/>
                    <a:gd name="connsiteY120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0304 w 3362066"/>
                    <a:gd name="connsiteY108" fmla="*/ 2243192 h 3391524"/>
                    <a:gd name="connsiteX109" fmla="*/ 786331 w 3362066"/>
                    <a:gd name="connsiteY109" fmla="*/ 2271092 h 3391524"/>
                    <a:gd name="connsiteX110" fmla="*/ 785757 w 3362066"/>
                    <a:gd name="connsiteY110" fmla="*/ 1864280 h 3391524"/>
                    <a:gd name="connsiteX111" fmla="*/ 783886 w 3362066"/>
                    <a:gd name="connsiteY111" fmla="*/ 1797408 h 3391524"/>
                    <a:gd name="connsiteX112" fmla="*/ 188594 w 3362066"/>
                    <a:gd name="connsiteY112" fmla="*/ 1797408 h 3391524"/>
                    <a:gd name="connsiteX113" fmla="*/ 191269 w 3362066"/>
                    <a:gd name="connsiteY113" fmla="*/ 1850386 h 3391524"/>
                    <a:gd name="connsiteX114" fmla="*/ 212326 w 3362066"/>
                    <a:gd name="connsiteY114" fmla="*/ 1991304 h 3391524"/>
                    <a:gd name="connsiteX115" fmla="*/ 235664 w 3362066"/>
                    <a:gd name="connsiteY115" fmla="*/ 2085719 h 3391524"/>
                    <a:gd name="connsiteX116" fmla="*/ 223447 w 3362066"/>
                    <a:gd name="connsiteY116" fmla="*/ 2076943 h 3391524"/>
                    <a:gd name="connsiteX117" fmla="*/ 65563 w 3362066"/>
                    <a:gd name="connsiteY117" fmla="*/ 1921896 h 3391524"/>
                    <a:gd name="connsiteX118" fmla="*/ 7652 w 3362066"/>
                    <a:gd name="connsiteY118" fmla="*/ 1847299 h 3391524"/>
                    <a:gd name="connsiteX119" fmla="*/ 0 w 3362066"/>
                    <a:gd name="connsiteY119" fmla="*/ 1695762 h 3391524"/>
                    <a:gd name="connsiteX120" fmla="*/ 1695762 w 3362066"/>
                    <a:gd name="connsiteY120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5757 w 3362066"/>
                    <a:gd name="connsiteY110" fmla="*/ 1864280 h 3391524"/>
                    <a:gd name="connsiteX111" fmla="*/ 783886 w 3362066"/>
                    <a:gd name="connsiteY111" fmla="*/ 1797408 h 3391524"/>
                    <a:gd name="connsiteX112" fmla="*/ 188594 w 3362066"/>
                    <a:gd name="connsiteY112" fmla="*/ 1797408 h 3391524"/>
                    <a:gd name="connsiteX113" fmla="*/ 191269 w 3362066"/>
                    <a:gd name="connsiteY113" fmla="*/ 1850386 h 3391524"/>
                    <a:gd name="connsiteX114" fmla="*/ 212326 w 3362066"/>
                    <a:gd name="connsiteY114" fmla="*/ 1991304 h 3391524"/>
                    <a:gd name="connsiteX115" fmla="*/ 235664 w 3362066"/>
                    <a:gd name="connsiteY115" fmla="*/ 2085719 h 3391524"/>
                    <a:gd name="connsiteX116" fmla="*/ 223447 w 3362066"/>
                    <a:gd name="connsiteY116" fmla="*/ 2076943 h 3391524"/>
                    <a:gd name="connsiteX117" fmla="*/ 65563 w 3362066"/>
                    <a:gd name="connsiteY117" fmla="*/ 1921896 h 3391524"/>
                    <a:gd name="connsiteX118" fmla="*/ 7652 w 3362066"/>
                    <a:gd name="connsiteY118" fmla="*/ 1847299 h 3391524"/>
                    <a:gd name="connsiteX119" fmla="*/ 0 w 3362066"/>
                    <a:gd name="connsiteY119" fmla="*/ 1695762 h 3391524"/>
                    <a:gd name="connsiteX120" fmla="*/ 1695762 w 3362066"/>
                    <a:gd name="connsiteY120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15470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5138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  <a:gd name="connsiteX0" fmla="*/ 2502887 w 3362066"/>
                    <a:gd name="connsiteY0" fmla="*/ 2590747 h 3391524"/>
                    <a:gd name="connsiteX1" fmla="*/ 2488354 w 3362066"/>
                    <a:gd name="connsiteY1" fmla="*/ 2633919 h 3391524"/>
                    <a:gd name="connsiteX2" fmla="*/ 2236234 w 3362066"/>
                    <a:gd name="connsiteY2" fmla="*/ 3088942 h 3391524"/>
                    <a:gd name="connsiteX3" fmla="*/ 2211102 w 3362066"/>
                    <a:gd name="connsiteY3" fmla="*/ 3116497 h 3391524"/>
                    <a:gd name="connsiteX4" fmla="*/ 2317868 w 3362066"/>
                    <a:gd name="connsiteY4" fmla="*/ 3074590 h 3391524"/>
                    <a:gd name="connsiteX5" fmla="*/ 2896651 w 3362066"/>
                    <a:gd name="connsiteY5" fmla="*/ 2615085 h 3391524"/>
                    <a:gd name="connsiteX6" fmla="*/ 2913629 w 3362066"/>
                    <a:gd name="connsiteY6" fmla="*/ 2590747 h 3391524"/>
                    <a:gd name="connsiteX7" fmla="*/ 2502887 w 3362066"/>
                    <a:gd name="connsiteY7" fmla="*/ 2590747 h 3391524"/>
                    <a:gd name="connsiteX8" fmla="*/ 3197400 w 3362066"/>
                    <a:gd name="connsiteY8" fmla="*/ 1869492 h 3391524"/>
                    <a:gd name="connsiteX9" fmla="*/ 3362066 w 3362066"/>
                    <a:gd name="connsiteY9" fmla="*/ 2004799 h 3391524"/>
                    <a:gd name="connsiteX10" fmla="*/ 3357072 w 3362066"/>
                    <a:gd name="connsiteY10" fmla="*/ 2037517 h 3391524"/>
                    <a:gd name="connsiteX11" fmla="*/ 1695762 w 3362066"/>
                    <a:gd name="connsiteY11" fmla="*/ 3391524 h 3391524"/>
                    <a:gd name="connsiteX12" fmla="*/ 496678 w 3362066"/>
                    <a:gd name="connsiteY12" fmla="*/ 2894847 h 3391524"/>
                    <a:gd name="connsiteX13" fmla="*/ 402889 w 3362066"/>
                    <a:gd name="connsiteY13" fmla="*/ 2791653 h 3391524"/>
                    <a:gd name="connsiteX14" fmla="*/ 459383 w 3362066"/>
                    <a:gd name="connsiteY14" fmla="*/ 2806055 h 3391524"/>
                    <a:gd name="connsiteX15" fmla="*/ 623945 w 3362066"/>
                    <a:gd name="connsiteY15" fmla="*/ 2833135 h 3391524"/>
                    <a:gd name="connsiteX16" fmla="*/ 713228 w 3362066"/>
                    <a:gd name="connsiteY16" fmla="*/ 2840220 h 3391524"/>
                    <a:gd name="connsiteX17" fmla="*/ 814530 w 3362066"/>
                    <a:gd name="connsiteY17" fmla="*/ 2924921 h 3391524"/>
                    <a:gd name="connsiteX18" fmla="*/ 1214569 w 3362066"/>
                    <a:gd name="connsiteY18" fmla="*/ 3129900 h 3391524"/>
                    <a:gd name="connsiteX19" fmla="*/ 1235048 w 3362066"/>
                    <a:gd name="connsiteY19" fmla="*/ 3135624 h 3391524"/>
                    <a:gd name="connsiteX20" fmla="*/ 1192472 w 3362066"/>
                    <a:gd name="connsiteY20" fmla="*/ 3088942 h 3391524"/>
                    <a:gd name="connsiteX21" fmla="*/ 1054329 w 3362066"/>
                    <a:gd name="connsiteY21" fmla="*/ 2883236 h 3391524"/>
                    <a:gd name="connsiteX22" fmla="*/ 1033273 w 3362066"/>
                    <a:gd name="connsiteY22" fmla="*/ 2841425 h 3391524"/>
                    <a:gd name="connsiteX23" fmla="*/ 1153493 w 3362066"/>
                    <a:gd name="connsiteY23" fmla="*/ 2831247 h 3391524"/>
                    <a:gd name="connsiteX24" fmla="*/ 1160637 w 3362066"/>
                    <a:gd name="connsiteY24" fmla="*/ 2845425 h 3391524"/>
                    <a:gd name="connsiteX25" fmla="*/ 1469463 w 3362066"/>
                    <a:gd name="connsiteY25" fmla="*/ 3180157 h 3391524"/>
                    <a:gd name="connsiteX26" fmla="*/ 1499316 w 3362066"/>
                    <a:gd name="connsiteY26" fmla="*/ 3194679 h 3391524"/>
                    <a:gd name="connsiteX27" fmla="*/ 1658571 w 3362066"/>
                    <a:gd name="connsiteY27" fmla="*/ 3205864 h 3391524"/>
                    <a:gd name="connsiteX28" fmla="*/ 1658571 w 3362066"/>
                    <a:gd name="connsiteY28" fmla="*/ 2711266 h 3391524"/>
                    <a:gd name="connsiteX29" fmla="*/ 1732947 w 3362066"/>
                    <a:gd name="connsiteY29" fmla="*/ 2685985 h 3391524"/>
                    <a:gd name="connsiteX30" fmla="*/ 1732947 w 3362066"/>
                    <a:gd name="connsiteY30" fmla="*/ 3205864 h 3391524"/>
                    <a:gd name="connsiteX31" fmla="*/ 1876534 w 3362066"/>
                    <a:gd name="connsiteY31" fmla="*/ 3197371 h 3391524"/>
                    <a:gd name="connsiteX32" fmla="*/ 1949663 w 3362066"/>
                    <a:gd name="connsiteY32" fmla="*/ 3184816 h 3391524"/>
                    <a:gd name="connsiteX33" fmla="*/ 1959242 w 3362066"/>
                    <a:gd name="connsiteY33" fmla="*/ 3180157 h 3391524"/>
                    <a:gd name="connsiteX34" fmla="*/ 2349822 w 3362066"/>
                    <a:gd name="connsiteY34" fmla="*/ 2683179 h 3391524"/>
                    <a:gd name="connsiteX35" fmla="*/ 2386352 w 3362066"/>
                    <a:gd name="connsiteY35" fmla="*/ 2590747 h 3391524"/>
                    <a:gd name="connsiteX36" fmla="*/ 1949981 w 3362066"/>
                    <a:gd name="connsiteY36" fmla="*/ 2590747 h 3391524"/>
                    <a:gd name="connsiteX37" fmla="*/ 2128828 w 3362066"/>
                    <a:gd name="connsiteY37" fmla="*/ 2495286 h 3391524"/>
                    <a:gd name="connsiteX38" fmla="*/ 2292703 w 3362066"/>
                    <a:gd name="connsiteY38" fmla="*/ 2389935 h 3391524"/>
                    <a:gd name="connsiteX39" fmla="*/ 2446941 w 3362066"/>
                    <a:gd name="connsiteY39" fmla="*/ 2389935 h 3391524"/>
                    <a:gd name="connsiteX40" fmla="*/ 2473156 w 3362066"/>
                    <a:gd name="connsiteY40" fmla="*/ 2298549 h 3391524"/>
                    <a:gd name="connsiteX41" fmla="*/ 2481168 w 3362066"/>
                    <a:gd name="connsiteY41" fmla="*/ 2249714 h 3391524"/>
                    <a:gd name="connsiteX42" fmla="*/ 2513452 w 3362066"/>
                    <a:gd name="connsiteY42" fmla="*/ 2225081 h 3391524"/>
                    <a:gd name="connsiteX43" fmla="*/ 2614348 w 3362066"/>
                    <a:gd name="connsiteY43" fmla="*/ 2134578 h 3391524"/>
                    <a:gd name="connsiteX44" fmla="*/ 2574415 w 3362066"/>
                    <a:gd name="connsiteY44" fmla="*/ 2347764 h 3391524"/>
                    <a:gd name="connsiteX45" fmla="*/ 2563159 w 3362066"/>
                    <a:gd name="connsiteY45" fmla="*/ 2389935 h 3391524"/>
                    <a:gd name="connsiteX46" fmla="*/ 3039367 w 3362066"/>
                    <a:gd name="connsiteY46" fmla="*/ 2389935 h 3391524"/>
                    <a:gd name="connsiteX47" fmla="*/ 3179199 w 3362066"/>
                    <a:gd name="connsiteY47" fmla="*/ 1991304 h 3391524"/>
                    <a:gd name="connsiteX48" fmla="*/ 3197400 w 3362066"/>
                    <a:gd name="connsiteY48" fmla="*/ 1869492 h 3391524"/>
                    <a:gd name="connsiteX49" fmla="*/ 974651 w 3362066"/>
                    <a:gd name="connsiteY49" fmla="*/ 1018941 h 3391524"/>
                    <a:gd name="connsiteX50" fmla="*/ 955549 w 3362066"/>
                    <a:gd name="connsiteY50" fmla="*/ 1085530 h 3391524"/>
                    <a:gd name="connsiteX51" fmla="*/ 907564 w 3362066"/>
                    <a:gd name="connsiteY51" fmla="*/ 1378013 h 3391524"/>
                    <a:gd name="connsiteX52" fmla="*/ 895917 w 3362066"/>
                    <a:gd name="connsiteY52" fmla="*/ 1596595 h 3391524"/>
                    <a:gd name="connsiteX53" fmla="*/ 1658571 w 3362066"/>
                    <a:gd name="connsiteY53" fmla="*/ 1596595 h 3391524"/>
                    <a:gd name="connsiteX54" fmla="*/ 1658571 w 3362066"/>
                    <a:gd name="connsiteY54" fmla="*/ 1018941 h 3391524"/>
                    <a:gd name="connsiteX55" fmla="*/ 974651 w 3362066"/>
                    <a:gd name="connsiteY55" fmla="*/ 1018941 h 3391524"/>
                    <a:gd name="connsiteX56" fmla="*/ 344777 w 3362066"/>
                    <a:gd name="connsiteY56" fmla="*/ 1018941 h 3391524"/>
                    <a:gd name="connsiteX57" fmla="*/ 302306 w 3362066"/>
                    <a:gd name="connsiteY57" fmla="*/ 1107107 h 3391524"/>
                    <a:gd name="connsiteX58" fmla="*/ 191269 w 3362066"/>
                    <a:gd name="connsiteY58" fmla="*/ 1541138 h 3391524"/>
                    <a:gd name="connsiteX59" fmla="*/ 188469 w 3362066"/>
                    <a:gd name="connsiteY59" fmla="*/ 1596595 h 3391524"/>
                    <a:gd name="connsiteX60" fmla="*/ 783608 w 3362066"/>
                    <a:gd name="connsiteY60" fmla="*/ 1596595 h 3391524"/>
                    <a:gd name="connsiteX61" fmla="*/ 785757 w 3362066"/>
                    <a:gd name="connsiteY61" fmla="*/ 1519797 h 3391524"/>
                    <a:gd name="connsiteX62" fmla="*/ 854291 w 3362066"/>
                    <a:gd name="connsiteY62" fmla="*/ 1036313 h 3391524"/>
                    <a:gd name="connsiteX63" fmla="*/ 858928 w 3362066"/>
                    <a:gd name="connsiteY63" fmla="*/ 1018941 h 3391524"/>
                    <a:gd name="connsiteX64" fmla="*/ 344777 w 3362066"/>
                    <a:gd name="connsiteY64" fmla="*/ 1018941 h 3391524"/>
                    <a:gd name="connsiteX65" fmla="*/ 1226253 w 3362066"/>
                    <a:gd name="connsiteY65" fmla="*/ 258097 h 3391524"/>
                    <a:gd name="connsiteX66" fmla="*/ 1096526 w 3362066"/>
                    <a:gd name="connsiteY66" fmla="*/ 306828 h 3391524"/>
                    <a:gd name="connsiteX67" fmla="*/ 528798 w 3362066"/>
                    <a:gd name="connsiteY67" fmla="*/ 733798 h 3391524"/>
                    <a:gd name="connsiteX68" fmla="*/ 465736 w 3362066"/>
                    <a:gd name="connsiteY68" fmla="*/ 818129 h 3391524"/>
                    <a:gd name="connsiteX69" fmla="*/ 917471 w 3362066"/>
                    <a:gd name="connsiteY69" fmla="*/ 818129 h 3391524"/>
                    <a:gd name="connsiteX70" fmla="*/ 940351 w 3362066"/>
                    <a:gd name="connsiteY70" fmla="*/ 750159 h 3391524"/>
                    <a:gd name="connsiteX71" fmla="*/ 1192472 w 3362066"/>
                    <a:gd name="connsiteY71" fmla="*/ 295136 h 3391524"/>
                    <a:gd name="connsiteX72" fmla="*/ 1226253 w 3362066"/>
                    <a:gd name="connsiteY72" fmla="*/ 258097 h 3391524"/>
                    <a:gd name="connsiteX73" fmla="*/ 1658571 w 3362066"/>
                    <a:gd name="connsiteY73" fmla="*/ 185574 h 3391524"/>
                    <a:gd name="connsiteX74" fmla="*/ 1522109 w 3362066"/>
                    <a:gd name="connsiteY74" fmla="*/ 193323 h 3391524"/>
                    <a:gd name="connsiteX75" fmla="*/ 1475452 w 3362066"/>
                    <a:gd name="connsiteY75" fmla="*/ 201008 h 3391524"/>
                    <a:gd name="connsiteX76" fmla="*/ 1469463 w 3362066"/>
                    <a:gd name="connsiteY76" fmla="*/ 203922 h 3391524"/>
                    <a:gd name="connsiteX77" fmla="*/ 1078885 w 3362066"/>
                    <a:gd name="connsiteY77" fmla="*/ 700898 h 3391524"/>
                    <a:gd name="connsiteX78" fmla="*/ 1032553 w 3362066"/>
                    <a:gd name="connsiteY78" fmla="*/ 818129 h 3391524"/>
                    <a:gd name="connsiteX79" fmla="*/ 1658571 w 3362066"/>
                    <a:gd name="connsiteY79" fmla="*/ 818129 h 3391524"/>
                    <a:gd name="connsiteX80" fmla="*/ 1658571 w 3362066"/>
                    <a:gd name="connsiteY80" fmla="*/ 185574 h 3391524"/>
                    <a:gd name="connsiteX81" fmla="*/ 1695762 w 3362066"/>
                    <a:gd name="connsiteY81" fmla="*/ 0 h 3391524"/>
                    <a:gd name="connsiteX82" fmla="*/ 2894847 w 3362066"/>
                    <a:gd name="connsiteY82" fmla="*/ 496677 h 3391524"/>
                    <a:gd name="connsiteX83" fmla="*/ 2952732 w 3362066"/>
                    <a:gd name="connsiteY83" fmla="*/ 560367 h 3391524"/>
                    <a:gd name="connsiteX84" fmla="*/ 2763757 w 3362066"/>
                    <a:gd name="connsiteY84" fmla="*/ 627279 h 3391524"/>
                    <a:gd name="connsiteX85" fmla="*/ 2294999 w 3362066"/>
                    <a:gd name="connsiteY85" fmla="*/ 306828 h 3391524"/>
                    <a:gd name="connsiteX86" fmla="*/ 2221829 w 3362066"/>
                    <a:gd name="connsiteY86" fmla="*/ 279343 h 3391524"/>
                    <a:gd name="connsiteX87" fmla="*/ 2434620 w 3362066"/>
                    <a:gd name="connsiteY87" fmla="*/ 620472 h 3391524"/>
                    <a:gd name="connsiteX88" fmla="*/ 2479189 w 3362066"/>
                    <a:gd name="connsiteY88" fmla="*/ 728039 h 3391524"/>
                    <a:gd name="connsiteX89" fmla="*/ 2375112 w 3362066"/>
                    <a:gd name="connsiteY89" fmla="*/ 764890 h 3391524"/>
                    <a:gd name="connsiteX90" fmla="*/ 2349822 w 3362066"/>
                    <a:gd name="connsiteY90" fmla="*/ 700898 h 3391524"/>
                    <a:gd name="connsiteX91" fmla="*/ 2034904 w 3362066"/>
                    <a:gd name="connsiteY91" fmla="*/ 256318 h 3391524"/>
                    <a:gd name="connsiteX92" fmla="*/ 1967195 w 3362066"/>
                    <a:gd name="connsiteY92" fmla="*/ 209428 h 3391524"/>
                    <a:gd name="connsiteX93" fmla="*/ 1869416 w 3362066"/>
                    <a:gd name="connsiteY93" fmla="*/ 193323 h 3391524"/>
                    <a:gd name="connsiteX94" fmla="*/ 1732947 w 3362066"/>
                    <a:gd name="connsiteY94" fmla="*/ 185573 h 3391524"/>
                    <a:gd name="connsiteX95" fmla="*/ 1732947 w 3362066"/>
                    <a:gd name="connsiteY95" fmla="*/ 818129 h 3391524"/>
                    <a:gd name="connsiteX96" fmla="*/ 2039422 w 3362066"/>
                    <a:gd name="connsiteY96" fmla="*/ 811348 h 3391524"/>
                    <a:gd name="connsiteX97" fmla="*/ 1919541 w 3362066"/>
                    <a:gd name="connsiteY97" fmla="*/ 1019749 h 3391524"/>
                    <a:gd name="connsiteX98" fmla="*/ 1732947 w 3362066"/>
                    <a:gd name="connsiteY98" fmla="*/ 1018941 h 3391524"/>
                    <a:gd name="connsiteX99" fmla="*/ 1732947 w 3362066"/>
                    <a:gd name="connsiteY99" fmla="*/ 1596595 h 3391524"/>
                    <a:gd name="connsiteX100" fmla="*/ 2063964 w 3362066"/>
                    <a:gd name="connsiteY100" fmla="*/ 1596595 h 3391524"/>
                    <a:gd name="connsiteX101" fmla="*/ 1924258 w 3362066"/>
                    <a:gd name="connsiteY101" fmla="*/ 1712711 h 3391524"/>
                    <a:gd name="connsiteX102" fmla="*/ 1815019 w 3362066"/>
                    <a:gd name="connsiteY102" fmla="*/ 1797408 h 3391524"/>
                    <a:gd name="connsiteX103" fmla="*/ 1732947 w 3362066"/>
                    <a:gd name="connsiteY103" fmla="*/ 1797408 h 3391524"/>
                    <a:gd name="connsiteX104" fmla="*/ 1732947 w 3362066"/>
                    <a:gd name="connsiteY104" fmla="*/ 1858449 h 3391524"/>
                    <a:gd name="connsiteX105" fmla="*/ 1658571 w 3362066"/>
                    <a:gd name="connsiteY105" fmla="*/ 1910772 h 3391524"/>
                    <a:gd name="connsiteX106" fmla="*/ 1658571 w 3362066"/>
                    <a:gd name="connsiteY106" fmla="*/ 1797408 h 3391524"/>
                    <a:gd name="connsiteX107" fmla="*/ 896447 w 3362066"/>
                    <a:gd name="connsiteY107" fmla="*/ 1797408 h 3391524"/>
                    <a:gd name="connsiteX108" fmla="*/ 905138 w 3362066"/>
                    <a:gd name="connsiteY108" fmla="*/ 2263856 h 3391524"/>
                    <a:gd name="connsiteX109" fmla="*/ 786331 w 3362066"/>
                    <a:gd name="connsiteY109" fmla="*/ 2271092 h 3391524"/>
                    <a:gd name="connsiteX110" fmla="*/ 783886 w 3362066"/>
                    <a:gd name="connsiteY110" fmla="*/ 1797408 h 3391524"/>
                    <a:gd name="connsiteX111" fmla="*/ 188594 w 3362066"/>
                    <a:gd name="connsiteY111" fmla="*/ 1797408 h 3391524"/>
                    <a:gd name="connsiteX112" fmla="*/ 191269 w 3362066"/>
                    <a:gd name="connsiteY112" fmla="*/ 1850386 h 3391524"/>
                    <a:gd name="connsiteX113" fmla="*/ 212326 w 3362066"/>
                    <a:gd name="connsiteY113" fmla="*/ 1991304 h 3391524"/>
                    <a:gd name="connsiteX114" fmla="*/ 235664 w 3362066"/>
                    <a:gd name="connsiteY114" fmla="*/ 2085719 h 3391524"/>
                    <a:gd name="connsiteX115" fmla="*/ 223447 w 3362066"/>
                    <a:gd name="connsiteY115" fmla="*/ 2076943 h 3391524"/>
                    <a:gd name="connsiteX116" fmla="*/ 65563 w 3362066"/>
                    <a:gd name="connsiteY116" fmla="*/ 1921896 h 3391524"/>
                    <a:gd name="connsiteX117" fmla="*/ 7652 w 3362066"/>
                    <a:gd name="connsiteY117" fmla="*/ 1847299 h 3391524"/>
                    <a:gd name="connsiteX118" fmla="*/ 0 w 3362066"/>
                    <a:gd name="connsiteY118" fmla="*/ 1695762 h 3391524"/>
                    <a:gd name="connsiteX119" fmla="*/ 1695762 w 3362066"/>
                    <a:gd name="connsiteY119" fmla="*/ 0 h 339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3362066" h="3391524">
                      <a:moveTo>
                        <a:pt x="2502887" y="2590747"/>
                      </a:moveTo>
                      <a:lnTo>
                        <a:pt x="2488354" y="2633919"/>
                      </a:lnTo>
                      <a:cubicBezTo>
                        <a:pt x="2421258" y="2813162"/>
                        <a:pt x="2335549" y="2967848"/>
                        <a:pt x="2236234" y="3088942"/>
                      </a:cubicBezTo>
                      <a:lnTo>
                        <a:pt x="2211102" y="3116497"/>
                      </a:lnTo>
                      <a:lnTo>
                        <a:pt x="2317868" y="3074590"/>
                      </a:lnTo>
                      <a:cubicBezTo>
                        <a:pt x="2546872" y="2971105"/>
                        <a:pt x="2745492" y="2812245"/>
                        <a:pt x="2896651" y="2615085"/>
                      </a:cubicBezTo>
                      <a:lnTo>
                        <a:pt x="2913629" y="2590747"/>
                      </a:lnTo>
                      <a:lnTo>
                        <a:pt x="2502887" y="2590747"/>
                      </a:lnTo>
                      <a:close/>
                      <a:moveTo>
                        <a:pt x="3197400" y="1869492"/>
                      </a:moveTo>
                      <a:lnTo>
                        <a:pt x="3362066" y="2004799"/>
                      </a:lnTo>
                      <a:lnTo>
                        <a:pt x="3357072" y="2037517"/>
                      </a:lnTo>
                      <a:cubicBezTo>
                        <a:pt x="3198949" y="2810247"/>
                        <a:pt x="2515237" y="3391524"/>
                        <a:pt x="1695762" y="3391524"/>
                      </a:cubicBezTo>
                      <a:cubicBezTo>
                        <a:pt x="1227491" y="3391524"/>
                        <a:pt x="803550" y="3201719"/>
                        <a:pt x="496678" y="2894847"/>
                      </a:cubicBezTo>
                      <a:lnTo>
                        <a:pt x="402889" y="2791653"/>
                      </a:lnTo>
                      <a:lnTo>
                        <a:pt x="459383" y="2806055"/>
                      </a:lnTo>
                      <a:cubicBezTo>
                        <a:pt x="512766" y="2817216"/>
                        <a:pt x="567687" y="2826291"/>
                        <a:pt x="623945" y="2833135"/>
                      </a:cubicBezTo>
                      <a:lnTo>
                        <a:pt x="713228" y="2840220"/>
                      </a:lnTo>
                      <a:lnTo>
                        <a:pt x="814530" y="2924921"/>
                      </a:lnTo>
                      <a:cubicBezTo>
                        <a:pt x="935708" y="3011953"/>
                        <a:pt x="1070284" y="3081509"/>
                        <a:pt x="1214569" y="3129900"/>
                      </a:cubicBezTo>
                      <a:lnTo>
                        <a:pt x="1235048" y="3135624"/>
                      </a:lnTo>
                      <a:lnTo>
                        <a:pt x="1192472" y="3088942"/>
                      </a:lnTo>
                      <a:cubicBezTo>
                        <a:pt x="1142814" y="3028395"/>
                        <a:pt x="1096558" y="2959450"/>
                        <a:pt x="1054329" y="2883236"/>
                      </a:cubicBezTo>
                      <a:lnTo>
                        <a:pt x="1033273" y="2841425"/>
                      </a:lnTo>
                      <a:lnTo>
                        <a:pt x="1153493" y="2831247"/>
                      </a:lnTo>
                      <a:lnTo>
                        <a:pt x="1160637" y="2845425"/>
                      </a:lnTo>
                      <a:cubicBezTo>
                        <a:pt x="1248385" y="2996325"/>
                        <a:pt x="1353422" y="3111867"/>
                        <a:pt x="1469463" y="3180157"/>
                      </a:cubicBezTo>
                      <a:lnTo>
                        <a:pt x="1499316" y="3194679"/>
                      </a:lnTo>
                      <a:lnTo>
                        <a:pt x="1658571" y="3205864"/>
                      </a:lnTo>
                      <a:lnTo>
                        <a:pt x="1658571" y="2711266"/>
                      </a:lnTo>
                      <a:lnTo>
                        <a:pt x="1732947" y="2685985"/>
                      </a:lnTo>
                      <a:lnTo>
                        <a:pt x="1732947" y="3205864"/>
                      </a:lnTo>
                      <a:lnTo>
                        <a:pt x="1876534" y="3197371"/>
                      </a:lnTo>
                      <a:lnTo>
                        <a:pt x="1949663" y="3184816"/>
                      </a:lnTo>
                      <a:lnTo>
                        <a:pt x="1959242" y="3180157"/>
                      </a:lnTo>
                      <a:cubicBezTo>
                        <a:pt x="2113964" y="3089103"/>
                        <a:pt x="2249123" y="2914046"/>
                        <a:pt x="2349822" y="2683179"/>
                      </a:cubicBezTo>
                      <a:lnTo>
                        <a:pt x="2386352" y="2590747"/>
                      </a:lnTo>
                      <a:lnTo>
                        <a:pt x="1949981" y="2590747"/>
                      </a:lnTo>
                      <a:lnTo>
                        <a:pt x="2128828" y="2495286"/>
                      </a:lnTo>
                      <a:lnTo>
                        <a:pt x="2292703" y="2389935"/>
                      </a:lnTo>
                      <a:lnTo>
                        <a:pt x="2446941" y="2389935"/>
                      </a:lnTo>
                      <a:lnTo>
                        <a:pt x="2473156" y="2298549"/>
                      </a:lnTo>
                      <a:lnTo>
                        <a:pt x="2481168" y="2249714"/>
                      </a:lnTo>
                      <a:lnTo>
                        <a:pt x="2513452" y="2225081"/>
                      </a:lnTo>
                      <a:lnTo>
                        <a:pt x="2614348" y="2134578"/>
                      </a:lnTo>
                      <a:lnTo>
                        <a:pt x="2574415" y="2347764"/>
                      </a:lnTo>
                      <a:lnTo>
                        <a:pt x="2563159" y="2389935"/>
                      </a:lnTo>
                      <a:lnTo>
                        <a:pt x="3039367" y="2389935"/>
                      </a:lnTo>
                      <a:cubicBezTo>
                        <a:pt x="3142805" y="2251892"/>
                        <a:pt x="3153252" y="2129347"/>
                        <a:pt x="3179199" y="1991304"/>
                      </a:cubicBezTo>
                      <a:lnTo>
                        <a:pt x="3197400" y="1869492"/>
                      </a:lnTo>
                      <a:close/>
                      <a:moveTo>
                        <a:pt x="974651" y="1018941"/>
                      </a:moveTo>
                      <a:lnTo>
                        <a:pt x="955549" y="1085530"/>
                      </a:lnTo>
                      <a:cubicBezTo>
                        <a:pt x="934712" y="1178738"/>
                        <a:pt x="918533" y="1276581"/>
                        <a:pt x="907564" y="1378013"/>
                      </a:cubicBezTo>
                      <a:lnTo>
                        <a:pt x="895917" y="1596595"/>
                      </a:lnTo>
                      <a:lnTo>
                        <a:pt x="1658571" y="1596595"/>
                      </a:lnTo>
                      <a:lnTo>
                        <a:pt x="1658571" y="1018941"/>
                      </a:lnTo>
                      <a:lnTo>
                        <a:pt x="974651" y="1018941"/>
                      </a:lnTo>
                      <a:close/>
                      <a:moveTo>
                        <a:pt x="344777" y="1018941"/>
                      </a:moveTo>
                      <a:lnTo>
                        <a:pt x="302306" y="1107107"/>
                      </a:lnTo>
                      <a:cubicBezTo>
                        <a:pt x="244911" y="1242803"/>
                        <a:pt x="206758" y="1388621"/>
                        <a:pt x="191269" y="1541138"/>
                      </a:cubicBezTo>
                      <a:lnTo>
                        <a:pt x="188469" y="1596595"/>
                      </a:lnTo>
                      <a:lnTo>
                        <a:pt x="783608" y="1596595"/>
                      </a:lnTo>
                      <a:cubicBezTo>
                        <a:pt x="784324" y="1570996"/>
                        <a:pt x="785041" y="1545396"/>
                        <a:pt x="785757" y="1519797"/>
                      </a:cubicBezTo>
                      <a:cubicBezTo>
                        <a:pt x="795318" y="1349903"/>
                        <a:pt x="818865" y="1187471"/>
                        <a:pt x="854291" y="1036313"/>
                      </a:cubicBezTo>
                      <a:lnTo>
                        <a:pt x="858928" y="1018941"/>
                      </a:lnTo>
                      <a:lnTo>
                        <a:pt x="344777" y="1018941"/>
                      </a:lnTo>
                      <a:close/>
                      <a:moveTo>
                        <a:pt x="1226253" y="258097"/>
                      </a:moveTo>
                      <a:lnTo>
                        <a:pt x="1096526" y="306828"/>
                      </a:lnTo>
                      <a:cubicBezTo>
                        <a:pt x="874766" y="402633"/>
                        <a:pt x="680488" y="549991"/>
                        <a:pt x="528798" y="733798"/>
                      </a:cubicBezTo>
                      <a:lnTo>
                        <a:pt x="465736" y="818129"/>
                      </a:lnTo>
                      <a:lnTo>
                        <a:pt x="917471" y="818129"/>
                      </a:lnTo>
                      <a:lnTo>
                        <a:pt x="940351" y="750159"/>
                      </a:lnTo>
                      <a:cubicBezTo>
                        <a:pt x="1007447" y="570915"/>
                        <a:pt x="1093156" y="416230"/>
                        <a:pt x="1192472" y="295136"/>
                      </a:cubicBezTo>
                      <a:lnTo>
                        <a:pt x="1226253" y="258097"/>
                      </a:lnTo>
                      <a:close/>
                      <a:moveTo>
                        <a:pt x="1658571" y="185574"/>
                      </a:moveTo>
                      <a:lnTo>
                        <a:pt x="1522109" y="193323"/>
                      </a:lnTo>
                      <a:lnTo>
                        <a:pt x="1475452" y="201008"/>
                      </a:lnTo>
                      <a:lnTo>
                        <a:pt x="1469463" y="203922"/>
                      </a:lnTo>
                      <a:cubicBezTo>
                        <a:pt x="1314742" y="294976"/>
                        <a:pt x="1179582" y="470033"/>
                        <a:pt x="1078885" y="700898"/>
                      </a:cubicBezTo>
                      <a:lnTo>
                        <a:pt x="1032553" y="818129"/>
                      </a:lnTo>
                      <a:lnTo>
                        <a:pt x="1658571" y="818129"/>
                      </a:lnTo>
                      <a:lnTo>
                        <a:pt x="1658571" y="185574"/>
                      </a:lnTo>
                      <a:close/>
                      <a:moveTo>
                        <a:pt x="1695762" y="0"/>
                      </a:moveTo>
                      <a:cubicBezTo>
                        <a:pt x="2164034" y="0"/>
                        <a:pt x="2587974" y="189805"/>
                        <a:pt x="2894847" y="496677"/>
                      </a:cubicBezTo>
                      <a:lnTo>
                        <a:pt x="2952732" y="560367"/>
                      </a:lnTo>
                      <a:lnTo>
                        <a:pt x="2763757" y="627279"/>
                      </a:lnTo>
                      <a:lnTo>
                        <a:pt x="2294999" y="306828"/>
                      </a:lnTo>
                      <a:lnTo>
                        <a:pt x="2221829" y="279343"/>
                      </a:lnTo>
                      <a:lnTo>
                        <a:pt x="2434620" y="620472"/>
                      </a:lnTo>
                      <a:lnTo>
                        <a:pt x="2479189" y="728039"/>
                      </a:lnTo>
                      <a:lnTo>
                        <a:pt x="2375112" y="764890"/>
                      </a:lnTo>
                      <a:lnTo>
                        <a:pt x="2349822" y="700898"/>
                      </a:lnTo>
                      <a:cubicBezTo>
                        <a:pt x="2265907" y="508510"/>
                        <a:pt x="2158060" y="354878"/>
                        <a:pt x="2034904" y="256318"/>
                      </a:cubicBezTo>
                      <a:lnTo>
                        <a:pt x="1967195" y="209428"/>
                      </a:lnTo>
                      <a:lnTo>
                        <a:pt x="1869416" y="193323"/>
                      </a:lnTo>
                      <a:lnTo>
                        <a:pt x="1732947" y="185573"/>
                      </a:lnTo>
                      <a:lnTo>
                        <a:pt x="1732947" y="818129"/>
                      </a:lnTo>
                      <a:lnTo>
                        <a:pt x="2039422" y="811348"/>
                      </a:lnTo>
                      <a:lnTo>
                        <a:pt x="1919541" y="1019749"/>
                      </a:lnTo>
                      <a:lnTo>
                        <a:pt x="1732947" y="1018941"/>
                      </a:lnTo>
                      <a:lnTo>
                        <a:pt x="1732947" y="1596595"/>
                      </a:lnTo>
                      <a:lnTo>
                        <a:pt x="2063964" y="1596595"/>
                      </a:lnTo>
                      <a:lnTo>
                        <a:pt x="1924258" y="1712711"/>
                      </a:lnTo>
                      <a:lnTo>
                        <a:pt x="1815019" y="1797408"/>
                      </a:lnTo>
                      <a:lnTo>
                        <a:pt x="1732947" y="1797408"/>
                      </a:lnTo>
                      <a:lnTo>
                        <a:pt x="1732947" y="1858449"/>
                      </a:lnTo>
                      <a:lnTo>
                        <a:pt x="1658571" y="1910772"/>
                      </a:lnTo>
                      <a:lnTo>
                        <a:pt x="1658571" y="1797408"/>
                      </a:lnTo>
                      <a:lnTo>
                        <a:pt x="896447" y="1797408"/>
                      </a:lnTo>
                      <a:cubicBezTo>
                        <a:pt x="890557" y="2011190"/>
                        <a:pt x="896799" y="1993764"/>
                        <a:pt x="905138" y="2263856"/>
                      </a:cubicBezTo>
                      <a:lnTo>
                        <a:pt x="786331" y="2271092"/>
                      </a:lnTo>
                      <a:cubicBezTo>
                        <a:pt x="795397" y="2095195"/>
                        <a:pt x="785353" y="2041670"/>
                        <a:pt x="783886" y="1797408"/>
                      </a:cubicBezTo>
                      <a:lnTo>
                        <a:pt x="188594" y="1797408"/>
                      </a:lnTo>
                      <a:lnTo>
                        <a:pt x="191269" y="1850386"/>
                      </a:lnTo>
                      <a:cubicBezTo>
                        <a:pt x="196110" y="1898048"/>
                        <a:pt x="203163" y="1945056"/>
                        <a:pt x="212326" y="1991304"/>
                      </a:cubicBezTo>
                      <a:lnTo>
                        <a:pt x="235664" y="2085719"/>
                      </a:lnTo>
                      <a:lnTo>
                        <a:pt x="223447" y="2076943"/>
                      </a:lnTo>
                      <a:cubicBezTo>
                        <a:pt x="169529" y="2033757"/>
                        <a:pt x="116809" y="1982344"/>
                        <a:pt x="65563" y="1921896"/>
                      </a:cubicBezTo>
                      <a:lnTo>
                        <a:pt x="7652" y="1847299"/>
                      </a:lnTo>
                      <a:lnTo>
                        <a:pt x="0" y="1695762"/>
                      </a:lnTo>
                      <a:cubicBezTo>
                        <a:pt x="0" y="759219"/>
                        <a:pt x="759219" y="0"/>
                        <a:pt x="16957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Freeform 89"/>
                <p:cNvSpPr/>
                <p:nvPr/>
              </p:nvSpPr>
              <p:spPr>
                <a:xfrm rot="4481485">
                  <a:off x="4177149" y="1285502"/>
                  <a:ext cx="1472196" cy="3717124"/>
                </a:xfrm>
                <a:custGeom>
                  <a:avLst/>
                  <a:gdLst>
                    <a:gd name="connsiteX0" fmla="*/ 0 w 1479755"/>
                    <a:gd name="connsiteY0" fmla="*/ 0 h 3714855"/>
                    <a:gd name="connsiteX1" fmla="*/ 1188936 w 1479755"/>
                    <a:gd name="connsiteY1" fmla="*/ 331910 h 3714855"/>
                    <a:gd name="connsiteX2" fmla="*/ 864813 w 1479755"/>
                    <a:gd name="connsiteY2" fmla="*/ 589079 h 3714855"/>
                    <a:gd name="connsiteX3" fmla="*/ 1050997 w 1479755"/>
                    <a:gd name="connsiteY3" fmla="*/ 925282 h 3714855"/>
                    <a:gd name="connsiteX4" fmla="*/ 1050747 w 1479755"/>
                    <a:gd name="connsiteY4" fmla="*/ 3592169 h 3714855"/>
                    <a:gd name="connsiteX5" fmla="*/ 592836 w 1479755"/>
                    <a:gd name="connsiteY5" fmla="*/ 3713710 h 3714855"/>
                    <a:gd name="connsiteX6" fmla="*/ 485076 w 1479755"/>
                    <a:gd name="connsiteY6" fmla="*/ 951998 h 3714855"/>
                    <a:gd name="connsiteX7" fmla="*/ 463706 w 1479755"/>
                    <a:gd name="connsiteY7" fmla="*/ 907329 h 3714855"/>
                    <a:gd name="connsiteX8" fmla="*/ 88282 w 1479755"/>
                    <a:gd name="connsiteY8" fmla="*/ 1205202 h 3714855"/>
                    <a:gd name="connsiteX0" fmla="*/ 0 w 1479755"/>
                    <a:gd name="connsiteY0" fmla="*/ 0 h 3718276"/>
                    <a:gd name="connsiteX1" fmla="*/ 1188936 w 1479755"/>
                    <a:gd name="connsiteY1" fmla="*/ 331910 h 3718276"/>
                    <a:gd name="connsiteX2" fmla="*/ 864813 w 1479755"/>
                    <a:gd name="connsiteY2" fmla="*/ 589079 h 3718276"/>
                    <a:gd name="connsiteX3" fmla="*/ 1050997 w 1479755"/>
                    <a:gd name="connsiteY3" fmla="*/ 925282 h 3718276"/>
                    <a:gd name="connsiteX4" fmla="*/ 1050747 w 1479755"/>
                    <a:gd name="connsiteY4" fmla="*/ 3592169 h 3718276"/>
                    <a:gd name="connsiteX5" fmla="*/ 592836 w 1479755"/>
                    <a:gd name="connsiteY5" fmla="*/ 3713710 h 3718276"/>
                    <a:gd name="connsiteX6" fmla="*/ 485076 w 1479755"/>
                    <a:gd name="connsiteY6" fmla="*/ 951998 h 3718276"/>
                    <a:gd name="connsiteX7" fmla="*/ 463706 w 1479755"/>
                    <a:gd name="connsiteY7" fmla="*/ 907329 h 3718276"/>
                    <a:gd name="connsiteX8" fmla="*/ 88282 w 1479755"/>
                    <a:gd name="connsiteY8" fmla="*/ 1205202 h 3718276"/>
                    <a:gd name="connsiteX9" fmla="*/ 0 w 1479755"/>
                    <a:gd name="connsiteY9" fmla="*/ 0 h 3718276"/>
                    <a:gd name="connsiteX0" fmla="*/ 0 w 1479755"/>
                    <a:gd name="connsiteY0" fmla="*/ 0 h 3725513"/>
                    <a:gd name="connsiteX1" fmla="*/ 1188936 w 1479755"/>
                    <a:gd name="connsiteY1" fmla="*/ 331910 h 3725513"/>
                    <a:gd name="connsiteX2" fmla="*/ 864813 w 1479755"/>
                    <a:gd name="connsiteY2" fmla="*/ 589079 h 3725513"/>
                    <a:gd name="connsiteX3" fmla="*/ 1050997 w 1479755"/>
                    <a:gd name="connsiteY3" fmla="*/ 925282 h 3725513"/>
                    <a:gd name="connsiteX4" fmla="*/ 1050747 w 1479755"/>
                    <a:gd name="connsiteY4" fmla="*/ 3592169 h 3725513"/>
                    <a:gd name="connsiteX5" fmla="*/ 592836 w 1479755"/>
                    <a:gd name="connsiteY5" fmla="*/ 3713710 h 3725513"/>
                    <a:gd name="connsiteX6" fmla="*/ 485076 w 1479755"/>
                    <a:gd name="connsiteY6" fmla="*/ 951998 h 3725513"/>
                    <a:gd name="connsiteX7" fmla="*/ 463706 w 1479755"/>
                    <a:gd name="connsiteY7" fmla="*/ 907329 h 3725513"/>
                    <a:gd name="connsiteX8" fmla="*/ 88282 w 1479755"/>
                    <a:gd name="connsiteY8" fmla="*/ 1205202 h 3725513"/>
                    <a:gd name="connsiteX9" fmla="*/ 0 w 1479755"/>
                    <a:gd name="connsiteY9" fmla="*/ 0 h 3725513"/>
                    <a:gd name="connsiteX0" fmla="*/ 0 w 1479755"/>
                    <a:gd name="connsiteY0" fmla="*/ 0 h 3713710"/>
                    <a:gd name="connsiteX1" fmla="*/ 1188936 w 1479755"/>
                    <a:gd name="connsiteY1" fmla="*/ 331910 h 3713710"/>
                    <a:gd name="connsiteX2" fmla="*/ 864813 w 1479755"/>
                    <a:gd name="connsiteY2" fmla="*/ 589079 h 3713710"/>
                    <a:gd name="connsiteX3" fmla="*/ 1050997 w 1479755"/>
                    <a:gd name="connsiteY3" fmla="*/ 925282 h 3713710"/>
                    <a:gd name="connsiteX4" fmla="*/ 1050747 w 1479755"/>
                    <a:gd name="connsiteY4" fmla="*/ 3592169 h 3713710"/>
                    <a:gd name="connsiteX5" fmla="*/ 592836 w 1479755"/>
                    <a:gd name="connsiteY5" fmla="*/ 3713710 h 3713710"/>
                    <a:gd name="connsiteX6" fmla="*/ 485076 w 1479755"/>
                    <a:gd name="connsiteY6" fmla="*/ 951998 h 3713710"/>
                    <a:gd name="connsiteX7" fmla="*/ 463706 w 1479755"/>
                    <a:gd name="connsiteY7" fmla="*/ 907329 h 3713710"/>
                    <a:gd name="connsiteX8" fmla="*/ 88282 w 1479755"/>
                    <a:gd name="connsiteY8" fmla="*/ 1205202 h 3713710"/>
                    <a:gd name="connsiteX9" fmla="*/ 0 w 1479755"/>
                    <a:gd name="connsiteY9" fmla="*/ 0 h 3713710"/>
                    <a:gd name="connsiteX0" fmla="*/ 0 w 1479755"/>
                    <a:gd name="connsiteY0" fmla="*/ 0 h 3713710"/>
                    <a:gd name="connsiteX1" fmla="*/ 1188936 w 1479755"/>
                    <a:gd name="connsiteY1" fmla="*/ 331910 h 3713710"/>
                    <a:gd name="connsiteX2" fmla="*/ 864813 w 1479755"/>
                    <a:gd name="connsiteY2" fmla="*/ 589079 h 3713710"/>
                    <a:gd name="connsiteX3" fmla="*/ 1050997 w 1479755"/>
                    <a:gd name="connsiteY3" fmla="*/ 925282 h 3713710"/>
                    <a:gd name="connsiteX4" fmla="*/ 1050747 w 1479755"/>
                    <a:gd name="connsiteY4" fmla="*/ 3592169 h 3713710"/>
                    <a:gd name="connsiteX5" fmla="*/ 592836 w 1479755"/>
                    <a:gd name="connsiteY5" fmla="*/ 3713710 h 3713710"/>
                    <a:gd name="connsiteX6" fmla="*/ 485076 w 1479755"/>
                    <a:gd name="connsiteY6" fmla="*/ 951998 h 3713710"/>
                    <a:gd name="connsiteX7" fmla="*/ 463706 w 1479755"/>
                    <a:gd name="connsiteY7" fmla="*/ 907329 h 3713710"/>
                    <a:gd name="connsiteX8" fmla="*/ 88282 w 1479755"/>
                    <a:gd name="connsiteY8" fmla="*/ 1205202 h 3713710"/>
                    <a:gd name="connsiteX9" fmla="*/ 0 w 1479755"/>
                    <a:gd name="connsiteY9" fmla="*/ 0 h 3713710"/>
                    <a:gd name="connsiteX0" fmla="*/ 0 w 1472196"/>
                    <a:gd name="connsiteY0" fmla="*/ 0 h 3713710"/>
                    <a:gd name="connsiteX1" fmla="*/ 1188936 w 1472196"/>
                    <a:gd name="connsiteY1" fmla="*/ 331910 h 3713710"/>
                    <a:gd name="connsiteX2" fmla="*/ 864813 w 1472196"/>
                    <a:gd name="connsiteY2" fmla="*/ 589079 h 3713710"/>
                    <a:gd name="connsiteX3" fmla="*/ 1050997 w 1472196"/>
                    <a:gd name="connsiteY3" fmla="*/ 925282 h 3713710"/>
                    <a:gd name="connsiteX4" fmla="*/ 1037164 w 1472196"/>
                    <a:gd name="connsiteY4" fmla="*/ 3583093 h 3713710"/>
                    <a:gd name="connsiteX5" fmla="*/ 592836 w 1472196"/>
                    <a:gd name="connsiteY5" fmla="*/ 3713710 h 3713710"/>
                    <a:gd name="connsiteX6" fmla="*/ 485076 w 1472196"/>
                    <a:gd name="connsiteY6" fmla="*/ 951998 h 3713710"/>
                    <a:gd name="connsiteX7" fmla="*/ 463706 w 1472196"/>
                    <a:gd name="connsiteY7" fmla="*/ 907329 h 3713710"/>
                    <a:gd name="connsiteX8" fmla="*/ 88282 w 1472196"/>
                    <a:gd name="connsiteY8" fmla="*/ 1205202 h 3713710"/>
                    <a:gd name="connsiteX9" fmla="*/ 0 w 1472196"/>
                    <a:gd name="connsiteY9" fmla="*/ 0 h 3713710"/>
                    <a:gd name="connsiteX0" fmla="*/ 0 w 1472196"/>
                    <a:gd name="connsiteY0" fmla="*/ 0 h 3717124"/>
                    <a:gd name="connsiteX1" fmla="*/ 1188936 w 1472196"/>
                    <a:gd name="connsiteY1" fmla="*/ 331910 h 3717124"/>
                    <a:gd name="connsiteX2" fmla="*/ 864813 w 1472196"/>
                    <a:gd name="connsiteY2" fmla="*/ 589079 h 3717124"/>
                    <a:gd name="connsiteX3" fmla="*/ 1050997 w 1472196"/>
                    <a:gd name="connsiteY3" fmla="*/ 925282 h 3717124"/>
                    <a:gd name="connsiteX4" fmla="*/ 1037164 w 1472196"/>
                    <a:gd name="connsiteY4" fmla="*/ 3583093 h 3717124"/>
                    <a:gd name="connsiteX5" fmla="*/ 592836 w 1472196"/>
                    <a:gd name="connsiteY5" fmla="*/ 3713710 h 3717124"/>
                    <a:gd name="connsiteX6" fmla="*/ 485076 w 1472196"/>
                    <a:gd name="connsiteY6" fmla="*/ 951998 h 3717124"/>
                    <a:gd name="connsiteX7" fmla="*/ 463706 w 1472196"/>
                    <a:gd name="connsiteY7" fmla="*/ 907329 h 3717124"/>
                    <a:gd name="connsiteX8" fmla="*/ 88282 w 1472196"/>
                    <a:gd name="connsiteY8" fmla="*/ 1205202 h 3717124"/>
                    <a:gd name="connsiteX9" fmla="*/ 0 w 1472196"/>
                    <a:gd name="connsiteY9" fmla="*/ 0 h 371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2196" h="3717124">
                      <a:moveTo>
                        <a:pt x="0" y="0"/>
                      </a:moveTo>
                      <a:lnTo>
                        <a:pt x="1188936" y="331910"/>
                      </a:lnTo>
                      <a:lnTo>
                        <a:pt x="864813" y="589079"/>
                      </a:lnTo>
                      <a:lnTo>
                        <a:pt x="1050997" y="925282"/>
                      </a:lnTo>
                      <a:cubicBezTo>
                        <a:pt x="1524596" y="1867666"/>
                        <a:pt x="1699557" y="2920475"/>
                        <a:pt x="1037164" y="3583093"/>
                      </a:cubicBezTo>
                      <a:cubicBezTo>
                        <a:pt x="828853" y="3768493"/>
                        <a:pt x="723685" y="3704280"/>
                        <a:pt x="592836" y="3713710"/>
                      </a:cubicBezTo>
                      <a:cubicBezTo>
                        <a:pt x="1645275" y="3048201"/>
                        <a:pt x="875934" y="1745143"/>
                        <a:pt x="485076" y="951998"/>
                      </a:cubicBezTo>
                      <a:lnTo>
                        <a:pt x="463706" y="907329"/>
                      </a:lnTo>
                      <a:lnTo>
                        <a:pt x="88282" y="120520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3961076" y="2813265"/>
                <a:ext cx="1211525" cy="3613575"/>
                <a:chOff x="3961076" y="2813265"/>
                <a:chExt cx="1211525" cy="3613575"/>
              </a:xfrm>
            </p:grpSpPr>
            <p:sp>
              <p:nvSpPr>
                <p:cNvPr id="116" name="TextBox 115"/>
                <p:cNvSpPr txBox="1"/>
                <p:nvPr/>
              </p:nvSpPr>
              <p:spPr>
                <a:xfrm>
                  <a:off x="4180913" y="2813265"/>
                  <a:ext cx="77433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b="1" dirty="0" smtClean="0">
                      <a:solidFill>
                        <a:srgbClr val="F2F2F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 </a:t>
                  </a:r>
                  <a:endParaRPr lang="en-US" sz="1050" b="1" dirty="0">
                    <a:solidFill>
                      <a:srgbClr val="F2F2F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3" name="TextBox 122"/>
                <p:cNvSpPr txBox="1"/>
                <p:nvPr/>
              </p:nvSpPr>
              <p:spPr>
                <a:xfrm>
                  <a:off x="4363692" y="3146222"/>
                  <a:ext cx="4601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595959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03</a:t>
                  </a:r>
                  <a:endParaRPr lang="en-US" b="1" dirty="0">
                    <a:solidFill>
                      <a:srgbClr val="595959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3961076" y="3559209"/>
                  <a:ext cx="1211525" cy="28676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  <a:p>
                  <a:pPr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Capture your audience’s attention. </a:t>
                  </a:r>
                </a:p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</a:t>
                  </a:r>
                  <a:endParaRPr lang="en-US" sz="1050" kern="0" dirty="0">
                    <a:solidFill>
                      <a:srgbClr val="595959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6" name="Group 65"/>
            <p:cNvGrpSpPr/>
            <p:nvPr/>
          </p:nvGrpSpPr>
          <p:grpSpPr>
            <a:xfrm>
              <a:off x="5757430" y="1442434"/>
              <a:ext cx="1243352" cy="4984406"/>
              <a:chOff x="5757433" y="1442434"/>
              <a:chExt cx="1243352" cy="4984406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5757433" y="1442434"/>
                <a:ext cx="1243352" cy="4982036"/>
                <a:chOff x="792219" y="1237714"/>
                <a:chExt cx="1168757" cy="4683138"/>
              </a:xfrm>
            </p:grpSpPr>
            <p:sp>
              <p:nvSpPr>
                <p:cNvPr id="49" name="Freeform 48"/>
                <p:cNvSpPr/>
                <p:nvPr/>
              </p:nvSpPr>
              <p:spPr>
                <a:xfrm rot="5400000">
                  <a:off x="-205878" y="3754535"/>
                  <a:ext cx="3164952" cy="1167682"/>
                </a:xfrm>
                <a:custGeom>
                  <a:avLst/>
                  <a:gdLst>
                    <a:gd name="connsiteX0" fmla="*/ 0 w 2996676"/>
                    <a:gd name="connsiteY0" fmla="*/ 1167682 h 1167682"/>
                    <a:gd name="connsiteX1" fmla="*/ 0 w 2996676"/>
                    <a:gd name="connsiteY1" fmla="*/ 0 h 1167682"/>
                    <a:gd name="connsiteX2" fmla="*/ 2996676 w 2996676"/>
                    <a:gd name="connsiteY2" fmla="*/ 0 h 1167682"/>
                    <a:gd name="connsiteX3" fmla="*/ 2996676 w 2996676"/>
                    <a:gd name="connsiteY3" fmla="*/ 1167682 h 1167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6676" h="1167682">
                      <a:moveTo>
                        <a:pt x="0" y="1167682"/>
                      </a:moveTo>
                      <a:lnTo>
                        <a:pt x="0" y="0"/>
                      </a:lnTo>
                      <a:lnTo>
                        <a:pt x="2996676" y="0"/>
                      </a:lnTo>
                      <a:lnTo>
                        <a:pt x="2996676" y="11676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Chevron 9"/>
                <p:cNvSpPr/>
                <p:nvPr/>
              </p:nvSpPr>
              <p:spPr>
                <a:xfrm rot="5400000">
                  <a:off x="599484" y="1430449"/>
                  <a:ext cx="1554227" cy="1168757"/>
                </a:xfrm>
                <a:custGeom>
                  <a:avLst/>
                  <a:gdLst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378912 w 1487747"/>
                    <a:gd name="connsiteY5" fmla="*/ 588465 h 1176929"/>
                    <a:gd name="connsiteX6" fmla="*/ 0 w 1487747"/>
                    <a:gd name="connsiteY6" fmla="*/ 0 h 1176929"/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0 w 1487747"/>
                    <a:gd name="connsiteY5" fmla="*/ 0 h 1176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87747" h="1176929">
                      <a:moveTo>
                        <a:pt x="0" y="0"/>
                      </a:moveTo>
                      <a:lnTo>
                        <a:pt x="1108835" y="0"/>
                      </a:lnTo>
                      <a:lnTo>
                        <a:pt x="1487747" y="588465"/>
                      </a:lnTo>
                      <a:lnTo>
                        <a:pt x="1108835" y="1176929"/>
                      </a:lnTo>
                      <a:lnTo>
                        <a:pt x="0" y="1176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7658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Chevron 50"/>
                <p:cNvSpPr/>
                <p:nvPr/>
              </p:nvSpPr>
              <p:spPr>
                <a:xfrm rot="5400000">
                  <a:off x="1065616" y="2303519"/>
                  <a:ext cx="621964" cy="1167684"/>
                </a:xfrm>
                <a:prstGeom prst="chevron">
                  <a:avLst>
                    <a:gd name="adj" fmla="val 63362"/>
                  </a:avLst>
                </a:prstGeom>
                <a:solidFill>
                  <a:srgbClr val="94466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2" name="Group 51"/>
                <p:cNvGrpSpPr/>
                <p:nvPr/>
              </p:nvGrpSpPr>
              <p:grpSpPr>
                <a:xfrm>
                  <a:off x="891543" y="2393156"/>
                  <a:ext cx="982628" cy="830402"/>
                  <a:chOff x="891543" y="2393156"/>
                  <a:chExt cx="982628" cy="830402"/>
                </a:xfrm>
              </p:grpSpPr>
              <p:sp>
                <p:nvSpPr>
                  <p:cNvPr id="53" name="Hexagon 52"/>
                  <p:cNvSpPr/>
                  <p:nvPr/>
                </p:nvSpPr>
                <p:spPr>
                  <a:xfrm>
                    <a:off x="891543" y="2393156"/>
                    <a:ext cx="982628" cy="830402"/>
                  </a:xfrm>
                  <a:prstGeom prst="hexagon">
                    <a:avLst>
                      <a:gd name="adj" fmla="val 30534"/>
                      <a:gd name="vf" fmla="val 115470"/>
                    </a:avLst>
                  </a:prstGeom>
                  <a:solidFill>
                    <a:srgbClr val="D19BB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54" name="Group 53"/>
                  <p:cNvGrpSpPr/>
                  <p:nvPr/>
                </p:nvGrpSpPr>
                <p:grpSpPr>
                  <a:xfrm>
                    <a:off x="949777" y="2442368"/>
                    <a:ext cx="866161" cy="731979"/>
                    <a:chOff x="949777" y="2442368"/>
                    <a:chExt cx="866161" cy="731979"/>
                  </a:xfrm>
                </p:grpSpPr>
                <p:sp>
                  <p:nvSpPr>
                    <p:cNvPr id="57" name="Freeform 56"/>
                    <p:cNvSpPr/>
                    <p:nvPr/>
                  </p:nvSpPr>
                  <p:spPr>
                    <a:xfrm>
                      <a:off x="950088" y="2808866"/>
                      <a:ext cx="865541" cy="365481"/>
                    </a:xfrm>
                    <a:custGeom>
                      <a:avLst/>
                      <a:gdLst>
                        <a:gd name="connsiteX0" fmla="*/ 0 w 1117239"/>
                        <a:gd name="connsiteY0" fmla="*/ 0 h 471762"/>
                        <a:gd name="connsiteX1" fmla="*/ 1117239 w 1117239"/>
                        <a:gd name="connsiteY1" fmla="*/ 0 h 471762"/>
                        <a:gd name="connsiteX2" fmla="*/ 829143 w 1117239"/>
                        <a:gd name="connsiteY2" fmla="*/ 471762 h 471762"/>
                        <a:gd name="connsiteX3" fmla="*/ 288095 w 1117239"/>
                        <a:gd name="connsiteY3" fmla="*/ 471762 h 471762"/>
                        <a:gd name="connsiteX4" fmla="*/ 0 w 1117239"/>
                        <a:gd name="connsiteY4" fmla="*/ 0 h 471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17239" h="471762">
                          <a:moveTo>
                            <a:pt x="0" y="0"/>
                          </a:moveTo>
                          <a:lnTo>
                            <a:pt x="1117239" y="0"/>
                          </a:lnTo>
                          <a:lnTo>
                            <a:pt x="829143" y="471762"/>
                          </a:lnTo>
                          <a:lnTo>
                            <a:pt x="288095" y="47176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8" name="Freeform 57"/>
                    <p:cNvSpPr/>
                    <p:nvPr/>
                  </p:nvSpPr>
                  <p:spPr>
                    <a:xfrm>
                      <a:off x="949777" y="2442368"/>
                      <a:ext cx="866161" cy="366497"/>
                    </a:xfrm>
                    <a:custGeom>
                      <a:avLst/>
                      <a:gdLst>
                        <a:gd name="connsiteX0" fmla="*/ 288496 w 1118040"/>
                        <a:gd name="connsiteY0" fmla="*/ 0 h 473074"/>
                        <a:gd name="connsiteX1" fmla="*/ 829544 w 1118040"/>
                        <a:gd name="connsiteY1" fmla="*/ 0 h 473074"/>
                        <a:gd name="connsiteX2" fmla="*/ 1118040 w 1118040"/>
                        <a:gd name="connsiteY2" fmla="*/ 472418 h 473074"/>
                        <a:gd name="connsiteX3" fmla="*/ 1117640 w 1118040"/>
                        <a:gd name="connsiteY3" fmla="*/ 473074 h 473074"/>
                        <a:gd name="connsiteX4" fmla="*/ 401 w 1118040"/>
                        <a:gd name="connsiteY4" fmla="*/ 473074 h 473074"/>
                        <a:gd name="connsiteX5" fmla="*/ 0 w 1118040"/>
                        <a:gd name="connsiteY5" fmla="*/ 472418 h 473074"/>
                        <a:gd name="connsiteX6" fmla="*/ 288496 w 1118040"/>
                        <a:gd name="connsiteY6" fmla="*/ 0 h 473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18040" h="473074">
                          <a:moveTo>
                            <a:pt x="288496" y="0"/>
                          </a:moveTo>
                          <a:lnTo>
                            <a:pt x="829544" y="0"/>
                          </a:lnTo>
                          <a:lnTo>
                            <a:pt x="1118040" y="472418"/>
                          </a:lnTo>
                          <a:lnTo>
                            <a:pt x="1117640" y="473074"/>
                          </a:lnTo>
                          <a:lnTo>
                            <a:pt x="401" y="473074"/>
                          </a:lnTo>
                          <a:lnTo>
                            <a:pt x="0" y="472418"/>
                          </a:lnTo>
                          <a:lnTo>
                            <a:pt x="288496" y="0"/>
                          </a:lnTo>
                          <a:close/>
                        </a:path>
                      </a:pathLst>
                    </a:custGeom>
                    <a:solidFill>
                      <a:srgbClr val="B76586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6" name="Freeform 55"/>
                  <p:cNvSpPr/>
                  <p:nvPr/>
                </p:nvSpPr>
                <p:spPr>
                  <a:xfrm>
                    <a:off x="1158521" y="2442368"/>
                    <a:ext cx="657418" cy="366497"/>
                  </a:xfrm>
                  <a:custGeom>
                    <a:avLst/>
                    <a:gdLst>
                      <a:gd name="connsiteX0" fmla="*/ 288496 w 1118040"/>
                      <a:gd name="connsiteY0" fmla="*/ 0 h 473074"/>
                      <a:gd name="connsiteX1" fmla="*/ 829544 w 1118040"/>
                      <a:gd name="connsiteY1" fmla="*/ 0 h 473074"/>
                      <a:gd name="connsiteX2" fmla="*/ 1118040 w 1118040"/>
                      <a:gd name="connsiteY2" fmla="*/ 472418 h 473074"/>
                      <a:gd name="connsiteX3" fmla="*/ 1117640 w 1118040"/>
                      <a:gd name="connsiteY3" fmla="*/ 473074 h 473074"/>
                      <a:gd name="connsiteX4" fmla="*/ 1075150 w 1118040"/>
                      <a:gd name="connsiteY4" fmla="*/ 473074 h 473074"/>
                      <a:gd name="connsiteX5" fmla="*/ 810494 w 1118040"/>
                      <a:gd name="connsiteY5" fmla="*/ 39695 h 473074"/>
                      <a:gd name="connsiteX6" fmla="*/ 269446 w 1118040"/>
                      <a:gd name="connsiteY6" fmla="*/ 39695 h 473074"/>
                      <a:gd name="connsiteX7" fmla="*/ 4790 w 1118040"/>
                      <a:gd name="connsiteY7" fmla="*/ 473074 h 473074"/>
                      <a:gd name="connsiteX8" fmla="*/ 401 w 1118040"/>
                      <a:gd name="connsiteY8" fmla="*/ 473074 h 473074"/>
                      <a:gd name="connsiteX9" fmla="*/ 0 w 1118040"/>
                      <a:gd name="connsiteY9" fmla="*/ 472418 h 473074"/>
                      <a:gd name="connsiteX0" fmla="*/ 288095 w 1117639"/>
                      <a:gd name="connsiteY0" fmla="*/ 0 h 473074"/>
                      <a:gd name="connsiteX1" fmla="*/ 829143 w 1117639"/>
                      <a:gd name="connsiteY1" fmla="*/ 0 h 473074"/>
                      <a:gd name="connsiteX2" fmla="*/ 1117639 w 1117639"/>
                      <a:gd name="connsiteY2" fmla="*/ 472418 h 473074"/>
                      <a:gd name="connsiteX3" fmla="*/ 1117239 w 1117639"/>
                      <a:gd name="connsiteY3" fmla="*/ 473074 h 473074"/>
                      <a:gd name="connsiteX4" fmla="*/ 1074749 w 1117639"/>
                      <a:gd name="connsiteY4" fmla="*/ 473074 h 473074"/>
                      <a:gd name="connsiteX5" fmla="*/ 810093 w 1117639"/>
                      <a:gd name="connsiteY5" fmla="*/ 39695 h 473074"/>
                      <a:gd name="connsiteX6" fmla="*/ 269045 w 1117639"/>
                      <a:gd name="connsiteY6" fmla="*/ 39695 h 473074"/>
                      <a:gd name="connsiteX7" fmla="*/ 4389 w 1117639"/>
                      <a:gd name="connsiteY7" fmla="*/ 473074 h 473074"/>
                      <a:gd name="connsiteX8" fmla="*/ 0 w 1117639"/>
                      <a:gd name="connsiteY8" fmla="*/ 473074 h 473074"/>
                      <a:gd name="connsiteX9" fmla="*/ 288095 w 1117639"/>
                      <a:gd name="connsiteY9" fmla="*/ 0 h 473074"/>
                      <a:gd name="connsiteX0" fmla="*/ 283706 w 1113250"/>
                      <a:gd name="connsiteY0" fmla="*/ 0 h 473074"/>
                      <a:gd name="connsiteX1" fmla="*/ 824754 w 1113250"/>
                      <a:gd name="connsiteY1" fmla="*/ 0 h 473074"/>
                      <a:gd name="connsiteX2" fmla="*/ 1113250 w 1113250"/>
                      <a:gd name="connsiteY2" fmla="*/ 472418 h 473074"/>
                      <a:gd name="connsiteX3" fmla="*/ 1112850 w 1113250"/>
                      <a:gd name="connsiteY3" fmla="*/ 473074 h 473074"/>
                      <a:gd name="connsiteX4" fmla="*/ 1070360 w 1113250"/>
                      <a:gd name="connsiteY4" fmla="*/ 473074 h 473074"/>
                      <a:gd name="connsiteX5" fmla="*/ 805704 w 1113250"/>
                      <a:gd name="connsiteY5" fmla="*/ 39695 h 473074"/>
                      <a:gd name="connsiteX6" fmla="*/ 264656 w 1113250"/>
                      <a:gd name="connsiteY6" fmla="*/ 39695 h 473074"/>
                      <a:gd name="connsiteX7" fmla="*/ 0 w 1113250"/>
                      <a:gd name="connsiteY7" fmla="*/ 473074 h 473074"/>
                      <a:gd name="connsiteX8" fmla="*/ 283706 w 1113250"/>
                      <a:gd name="connsiteY8" fmla="*/ 0 h 473074"/>
                      <a:gd name="connsiteX0" fmla="*/ 19050 w 848594"/>
                      <a:gd name="connsiteY0" fmla="*/ 0 h 473074"/>
                      <a:gd name="connsiteX1" fmla="*/ 560098 w 848594"/>
                      <a:gd name="connsiteY1" fmla="*/ 0 h 473074"/>
                      <a:gd name="connsiteX2" fmla="*/ 848594 w 848594"/>
                      <a:gd name="connsiteY2" fmla="*/ 472418 h 473074"/>
                      <a:gd name="connsiteX3" fmla="*/ 848194 w 848594"/>
                      <a:gd name="connsiteY3" fmla="*/ 473074 h 473074"/>
                      <a:gd name="connsiteX4" fmla="*/ 805704 w 848594"/>
                      <a:gd name="connsiteY4" fmla="*/ 473074 h 473074"/>
                      <a:gd name="connsiteX5" fmla="*/ 541048 w 848594"/>
                      <a:gd name="connsiteY5" fmla="*/ 39695 h 473074"/>
                      <a:gd name="connsiteX6" fmla="*/ 0 w 848594"/>
                      <a:gd name="connsiteY6" fmla="*/ 39695 h 473074"/>
                      <a:gd name="connsiteX7" fmla="*/ 19050 w 848594"/>
                      <a:gd name="connsiteY7" fmla="*/ 0 h 473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48594" h="473074">
                        <a:moveTo>
                          <a:pt x="19050" y="0"/>
                        </a:moveTo>
                        <a:lnTo>
                          <a:pt x="560098" y="0"/>
                        </a:lnTo>
                        <a:lnTo>
                          <a:pt x="848594" y="472418"/>
                        </a:lnTo>
                        <a:lnTo>
                          <a:pt x="848194" y="473074"/>
                        </a:lnTo>
                        <a:lnTo>
                          <a:pt x="805704" y="473074"/>
                        </a:lnTo>
                        <a:lnTo>
                          <a:pt x="541048" y="39695"/>
                        </a:lnTo>
                        <a:lnTo>
                          <a:pt x="0" y="39695"/>
                        </a:lnTo>
                        <a:lnTo>
                          <a:pt x="19050" y="0"/>
                        </a:lnTo>
                        <a:close/>
                      </a:path>
                    </a:pathLst>
                  </a:custGeom>
                  <a:solidFill>
                    <a:srgbClr val="944666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1" name="Group 90"/>
              <p:cNvGrpSpPr/>
              <p:nvPr/>
            </p:nvGrpSpPr>
            <p:grpSpPr>
              <a:xfrm>
                <a:off x="6160236" y="1857375"/>
                <a:ext cx="462076" cy="545062"/>
                <a:chOff x="643332" y="952737"/>
                <a:chExt cx="800896" cy="944739"/>
              </a:xfrm>
              <a:solidFill>
                <a:schemeClr val="bg1"/>
              </a:solidFill>
              <a:effectLst/>
            </p:grpSpPr>
            <p:sp>
              <p:nvSpPr>
                <p:cNvPr id="92" name="Rounded Rectangle 91"/>
                <p:cNvSpPr/>
                <p:nvPr/>
              </p:nvSpPr>
              <p:spPr>
                <a:xfrm>
                  <a:off x="842729" y="1854636"/>
                  <a:ext cx="377686" cy="42840"/>
                </a:xfrm>
                <a:prstGeom prst="roundRect">
                  <a:avLst>
                    <a:gd name="adj" fmla="val 50000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1015834" y="1746227"/>
                  <a:ext cx="40216" cy="115404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4" name="Freeform 93"/>
                <p:cNvSpPr/>
                <p:nvPr/>
              </p:nvSpPr>
              <p:spPr>
                <a:xfrm>
                  <a:off x="709305" y="1025078"/>
                  <a:ext cx="734923" cy="731641"/>
                </a:xfrm>
                <a:custGeom>
                  <a:avLst/>
                  <a:gdLst>
                    <a:gd name="connsiteX0" fmla="*/ 2200379 w 2692326"/>
                    <a:gd name="connsiteY0" fmla="*/ 0 h 2652205"/>
                    <a:gd name="connsiteX1" fmla="*/ 2244097 w 2692326"/>
                    <a:gd name="connsiteY1" fmla="*/ 39734 h 2652205"/>
                    <a:gd name="connsiteX2" fmla="*/ 2692326 w 2692326"/>
                    <a:gd name="connsiteY2" fmla="*/ 1121855 h 2652205"/>
                    <a:gd name="connsiteX3" fmla="*/ 1161976 w 2692326"/>
                    <a:gd name="connsiteY3" fmla="*/ 2652205 h 2652205"/>
                    <a:gd name="connsiteX4" fmla="*/ 79855 w 2692326"/>
                    <a:gd name="connsiteY4" fmla="*/ 2203976 h 2652205"/>
                    <a:gd name="connsiteX5" fmla="*/ 0 w 2692326"/>
                    <a:gd name="connsiteY5" fmla="*/ 2116113 h 2652205"/>
                    <a:gd name="connsiteX6" fmla="*/ 146602 w 2692326"/>
                    <a:gd name="connsiteY6" fmla="*/ 2020504 h 2652205"/>
                    <a:gd name="connsiteX7" fmla="*/ 202178 w 2692326"/>
                    <a:gd name="connsiteY7" fmla="*/ 2081653 h 2652205"/>
                    <a:gd name="connsiteX8" fmla="*/ 1161976 w 2692326"/>
                    <a:gd name="connsiteY8" fmla="*/ 2479214 h 2652205"/>
                    <a:gd name="connsiteX9" fmla="*/ 2519335 w 2692326"/>
                    <a:gd name="connsiteY9" fmla="*/ 1121855 h 2652205"/>
                    <a:gd name="connsiteX10" fmla="*/ 2121774 w 2692326"/>
                    <a:gd name="connsiteY10" fmla="*/ 162057 h 2652205"/>
                    <a:gd name="connsiteX11" fmla="*/ 2064131 w 2692326"/>
                    <a:gd name="connsiteY11" fmla="*/ 109668 h 2652205"/>
                    <a:gd name="connsiteX0" fmla="*/ 2200379 w 2692326"/>
                    <a:gd name="connsiteY0" fmla="*/ 0 h 2652205"/>
                    <a:gd name="connsiteX1" fmla="*/ 2244097 w 2692326"/>
                    <a:gd name="connsiteY1" fmla="*/ 39734 h 2652205"/>
                    <a:gd name="connsiteX2" fmla="*/ 2692326 w 2692326"/>
                    <a:gd name="connsiteY2" fmla="*/ 1121855 h 2652205"/>
                    <a:gd name="connsiteX3" fmla="*/ 1161976 w 2692326"/>
                    <a:gd name="connsiteY3" fmla="*/ 2652205 h 2652205"/>
                    <a:gd name="connsiteX4" fmla="*/ 79855 w 2692326"/>
                    <a:gd name="connsiteY4" fmla="*/ 2203976 h 2652205"/>
                    <a:gd name="connsiteX5" fmla="*/ 0 w 2692326"/>
                    <a:gd name="connsiteY5" fmla="*/ 2116113 h 2652205"/>
                    <a:gd name="connsiteX6" fmla="*/ 146602 w 2692326"/>
                    <a:gd name="connsiteY6" fmla="*/ 2020504 h 2652205"/>
                    <a:gd name="connsiteX7" fmla="*/ 202178 w 2692326"/>
                    <a:gd name="connsiteY7" fmla="*/ 2081653 h 2652205"/>
                    <a:gd name="connsiteX8" fmla="*/ 1161976 w 2692326"/>
                    <a:gd name="connsiteY8" fmla="*/ 2479214 h 2652205"/>
                    <a:gd name="connsiteX9" fmla="*/ 2519335 w 2692326"/>
                    <a:gd name="connsiteY9" fmla="*/ 1121855 h 2652205"/>
                    <a:gd name="connsiteX10" fmla="*/ 2121774 w 2692326"/>
                    <a:gd name="connsiteY10" fmla="*/ 162057 h 2652205"/>
                    <a:gd name="connsiteX11" fmla="*/ 2200379 w 2692326"/>
                    <a:gd name="connsiteY11" fmla="*/ 0 h 2652205"/>
                    <a:gd name="connsiteX0" fmla="*/ 2121774 w 2692326"/>
                    <a:gd name="connsiteY0" fmla="*/ 122323 h 2612471"/>
                    <a:gd name="connsiteX1" fmla="*/ 2244097 w 2692326"/>
                    <a:gd name="connsiteY1" fmla="*/ 0 h 2612471"/>
                    <a:gd name="connsiteX2" fmla="*/ 2692326 w 2692326"/>
                    <a:gd name="connsiteY2" fmla="*/ 1082121 h 2612471"/>
                    <a:gd name="connsiteX3" fmla="*/ 1161976 w 2692326"/>
                    <a:gd name="connsiteY3" fmla="*/ 2612471 h 2612471"/>
                    <a:gd name="connsiteX4" fmla="*/ 79855 w 2692326"/>
                    <a:gd name="connsiteY4" fmla="*/ 2164242 h 2612471"/>
                    <a:gd name="connsiteX5" fmla="*/ 0 w 2692326"/>
                    <a:gd name="connsiteY5" fmla="*/ 2076379 h 2612471"/>
                    <a:gd name="connsiteX6" fmla="*/ 146602 w 2692326"/>
                    <a:gd name="connsiteY6" fmla="*/ 1980770 h 2612471"/>
                    <a:gd name="connsiteX7" fmla="*/ 202178 w 2692326"/>
                    <a:gd name="connsiteY7" fmla="*/ 2041919 h 2612471"/>
                    <a:gd name="connsiteX8" fmla="*/ 1161976 w 2692326"/>
                    <a:gd name="connsiteY8" fmla="*/ 2439480 h 2612471"/>
                    <a:gd name="connsiteX9" fmla="*/ 2519335 w 2692326"/>
                    <a:gd name="connsiteY9" fmla="*/ 1082121 h 2612471"/>
                    <a:gd name="connsiteX10" fmla="*/ 2121774 w 2692326"/>
                    <a:gd name="connsiteY10" fmla="*/ 122323 h 2612471"/>
                    <a:gd name="connsiteX0" fmla="*/ 2121774 w 2692326"/>
                    <a:gd name="connsiteY0" fmla="*/ 122323 h 2612471"/>
                    <a:gd name="connsiteX1" fmla="*/ 2244097 w 2692326"/>
                    <a:gd name="connsiteY1" fmla="*/ 0 h 2612471"/>
                    <a:gd name="connsiteX2" fmla="*/ 2692326 w 2692326"/>
                    <a:gd name="connsiteY2" fmla="*/ 1082121 h 2612471"/>
                    <a:gd name="connsiteX3" fmla="*/ 1161976 w 2692326"/>
                    <a:gd name="connsiteY3" fmla="*/ 2612471 h 2612471"/>
                    <a:gd name="connsiteX4" fmla="*/ 79855 w 2692326"/>
                    <a:gd name="connsiteY4" fmla="*/ 2164242 h 2612471"/>
                    <a:gd name="connsiteX5" fmla="*/ 0 w 2692326"/>
                    <a:gd name="connsiteY5" fmla="*/ 2076379 h 2612471"/>
                    <a:gd name="connsiteX6" fmla="*/ 146602 w 2692326"/>
                    <a:gd name="connsiteY6" fmla="*/ 1980770 h 2612471"/>
                    <a:gd name="connsiteX7" fmla="*/ 202178 w 2692326"/>
                    <a:gd name="connsiteY7" fmla="*/ 2041919 h 2612471"/>
                    <a:gd name="connsiteX8" fmla="*/ 1161976 w 2692326"/>
                    <a:gd name="connsiteY8" fmla="*/ 2439480 h 2612471"/>
                    <a:gd name="connsiteX9" fmla="*/ 2519335 w 2692326"/>
                    <a:gd name="connsiteY9" fmla="*/ 1082121 h 2612471"/>
                    <a:gd name="connsiteX10" fmla="*/ 2121774 w 2692326"/>
                    <a:gd name="connsiteY10" fmla="*/ 122323 h 2612471"/>
                    <a:gd name="connsiteX0" fmla="*/ 2121774 w 2692326"/>
                    <a:gd name="connsiteY0" fmla="*/ 153012 h 2643160"/>
                    <a:gd name="connsiteX1" fmla="*/ 2244097 w 2692326"/>
                    <a:gd name="connsiteY1" fmla="*/ 30689 h 2643160"/>
                    <a:gd name="connsiteX2" fmla="*/ 2692326 w 2692326"/>
                    <a:gd name="connsiteY2" fmla="*/ 1112810 h 2643160"/>
                    <a:gd name="connsiteX3" fmla="*/ 1161976 w 2692326"/>
                    <a:gd name="connsiteY3" fmla="*/ 2643160 h 2643160"/>
                    <a:gd name="connsiteX4" fmla="*/ 79855 w 2692326"/>
                    <a:gd name="connsiteY4" fmla="*/ 2194931 h 2643160"/>
                    <a:gd name="connsiteX5" fmla="*/ 0 w 2692326"/>
                    <a:gd name="connsiteY5" fmla="*/ 2107068 h 2643160"/>
                    <a:gd name="connsiteX6" fmla="*/ 146602 w 2692326"/>
                    <a:gd name="connsiteY6" fmla="*/ 2011459 h 2643160"/>
                    <a:gd name="connsiteX7" fmla="*/ 202178 w 2692326"/>
                    <a:gd name="connsiteY7" fmla="*/ 2072608 h 2643160"/>
                    <a:gd name="connsiteX8" fmla="*/ 1161976 w 2692326"/>
                    <a:gd name="connsiteY8" fmla="*/ 2470169 h 2643160"/>
                    <a:gd name="connsiteX9" fmla="*/ 2519335 w 2692326"/>
                    <a:gd name="connsiteY9" fmla="*/ 1112810 h 2643160"/>
                    <a:gd name="connsiteX10" fmla="*/ 2121774 w 2692326"/>
                    <a:gd name="connsiteY10" fmla="*/ 153012 h 2643160"/>
                    <a:gd name="connsiteX0" fmla="*/ 2121774 w 2692326"/>
                    <a:gd name="connsiteY0" fmla="*/ 154575 h 2644723"/>
                    <a:gd name="connsiteX1" fmla="*/ 2244097 w 2692326"/>
                    <a:gd name="connsiteY1" fmla="*/ 32252 h 2644723"/>
                    <a:gd name="connsiteX2" fmla="*/ 2692326 w 2692326"/>
                    <a:gd name="connsiteY2" fmla="*/ 1114373 h 2644723"/>
                    <a:gd name="connsiteX3" fmla="*/ 1161976 w 2692326"/>
                    <a:gd name="connsiteY3" fmla="*/ 2644723 h 2644723"/>
                    <a:gd name="connsiteX4" fmla="*/ 79855 w 2692326"/>
                    <a:gd name="connsiteY4" fmla="*/ 2196494 h 2644723"/>
                    <a:gd name="connsiteX5" fmla="*/ 0 w 2692326"/>
                    <a:gd name="connsiteY5" fmla="*/ 2108631 h 2644723"/>
                    <a:gd name="connsiteX6" fmla="*/ 146602 w 2692326"/>
                    <a:gd name="connsiteY6" fmla="*/ 2013022 h 2644723"/>
                    <a:gd name="connsiteX7" fmla="*/ 202178 w 2692326"/>
                    <a:gd name="connsiteY7" fmla="*/ 2074171 h 2644723"/>
                    <a:gd name="connsiteX8" fmla="*/ 1161976 w 2692326"/>
                    <a:gd name="connsiteY8" fmla="*/ 2471732 h 2644723"/>
                    <a:gd name="connsiteX9" fmla="*/ 2519335 w 2692326"/>
                    <a:gd name="connsiteY9" fmla="*/ 1114373 h 2644723"/>
                    <a:gd name="connsiteX10" fmla="*/ 2121774 w 2692326"/>
                    <a:gd name="connsiteY10" fmla="*/ 154575 h 2644723"/>
                    <a:gd name="connsiteX0" fmla="*/ 2121774 w 2692326"/>
                    <a:gd name="connsiteY0" fmla="*/ 153013 h 2643161"/>
                    <a:gd name="connsiteX1" fmla="*/ 2244097 w 2692326"/>
                    <a:gd name="connsiteY1" fmla="*/ 30690 h 2643161"/>
                    <a:gd name="connsiteX2" fmla="*/ 2692326 w 2692326"/>
                    <a:gd name="connsiteY2" fmla="*/ 1112811 h 2643161"/>
                    <a:gd name="connsiteX3" fmla="*/ 1161976 w 2692326"/>
                    <a:gd name="connsiteY3" fmla="*/ 2643161 h 2643161"/>
                    <a:gd name="connsiteX4" fmla="*/ 79855 w 2692326"/>
                    <a:gd name="connsiteY4" fmla="*/ 2194932 h 2643161"/>
                    <a:gd name="connsiteX5" fmla="*/ 0 w 2692326"/>
                    <a:gd name="connsiteY5" fmla="*/ 2107069 h 2643161"/>
                    <a:gd name="connsiteX6" fmla="*/ 146602 w 2692326"/>
                    <a:gd name="connsiteY6" fmla="*/ 2011460 h 2643161"/>
                    <a:gd name="connsiteX7" fmla="*/ 202178 w 2692326"/>
                    <a:gd name="connsiteY7" fmla="*/ 2072609 h 2643161"/>
                    <a:gd name="connsiteX8" fmla="*/ 1161976 w 2692326"/>
                    <a:gd name="connsiteY8" fmla="*/ 2470170 h 2643161"/>
                    <a:gd name="connsiteX9" fmla="*/ 2519335 w 2692326"/>
                    <a:gd name="connsiteY9" fmla="*/ 1112811 h 2643161"/>
                    <a:gd name="connsiteX10" fmla="*/ 2121774 w 2692326"/>
                    <a:gd name="connsiteY10" fmla="*/ 153013 h 2643161"/>
                    <a:gd name="connsiteX0" fmla="*/ 2121774 w 2692326"/>
                    <a:gd name="connsiteY0" fmla="*/ 167822 h 2657970"/>
                    <a:gd name="connsiteX1" fmla="*/ 2244097 w 2692326"/>
                    <a:gd name="connsiteY1" fmla="*/ 45499 h 2657970"/>
                    <a:gd name="connsiteX2" fmla="*/ 2692326 w 2692326"/>
                    <a:gd name="connsiteY2" fmla="*/ 1127620 h 2657970"/>
                    <a:gd name="connsiteX3" fmla="*/ 1161976 w 2692326"/>
                    <a:gd name="connsiteY3" fmla="*/ 2657970 h 2657970"/>
                    <a:gd name="connsiteX4" fmla="*/ 79855 w 2692326"/>
                    <a:gd name="connsiteY4" fmla="*/ 2209741 h 2657970"/>
                    <a:gd name="connsiteX5" fmla="*/ 0 w 2692326"/>
                    <a:gd name="connsiteY5" fmla="*/ 2121878 h 2657970"/>
                    <a:gd name="connsiteX6" fmla="*/ 146602 w 2692326"/>
                    <a:gd name="connsiteY6" fmla="*/ 2026269 h 2657970"/>
                    <a:gd name="connsiteX7" fmla="*/ 202178 w 2692326"/>
                    <a:gd name="connsiteY7" fmla="*/ 2087418 h 2657970"/>
                    <a:gd name="connsiteX8" fmla="*/ 1161976 w 2692326"/>
                    <a:gd name="connsiteY8" fmla="*/ 2484979 h 2657970"/>
                    <a:gd name="connsiteX9" fmla="*/ 2519335 w 2692326"/>
                    <a:gd name="connsiteY9" fmla="*/ 1127620 h 2657970"/>
                    <a:gd name="connsiteX10" fmla="*/ 2121774 w 2692326"/>
                    <a:gd name="connsiteY10" fmla="*/ 167822 h 2657970"/>
                    <a:gd name="connsiteX0" fmla="*/ 2121774 w 2692326"/>
                    <a:gd name="connsiteY0" fmla="*/ 166316 h 2656464"/>
                    <a:gd name="connsiteX1" fmla="*/ 2244097 w 2692326"/>
                    <a:gd name="connsiteY1" fmla="*/ 43993 h 2656464"/>
                    <a:gd name="connsiteX2" fmla="*/ 2692326 w 2692326"/>
                    <a:gd name="connsiteY2" fmla="*/ 1126114 h 2656464"/>
                    <a:gd name="connsiteX3" fmla="*/ 1161976 w 2692326"/>
                    <a:gd name="connsiteY3" fmla="*/ 2656464 h 2656464"/>
                    <a:gd name="connsiteX4" fmla="*/ 79855 w 2692326"/>
                    <a:gd name="connsiteY4" fmla="*/ 2208235 h 2656464"/>
                    <a:gd name="connsiteX5" fmla="*/ 0 w 2692326"/>
                    <a:gd name="connsiteY5" fmla="*/ 2120372 h 2656464"/>
                    <a:gd name="connsiteX6" fmla="*/ 146602 w 2692326"/>
                    <a:gd name="connsiteY6" fmla="*/ 2024763 h 2656464"/>
                    <a:gd name="connsiteX7" fmla="*/ 202178 w 2692326"/>
                    <a:gd name="connsiteY7" fmla="*/ 2085912 h 2656464"/>
                    <a:gd name="connsiteX8" fmla="*/ 1161976 w 2692326"/>
                    <a:gd name="connsiteY8" fmla="*/ 2483473 h 2656464"/>
                    <a:gd name="connsiteX9" fmla="*/ 2519335 w 2692326"/>
                    <a:gd name="connsiteY9" fmla="*/ 1126114 h 2656464"/>
                    <a:gd name="connsiteX10" fmla="*/ 2121774 w 2692326"/>
                    <a:gd name="connsiteY10" fmla="*/ 166316 h 2656464"/>
                    <a:gd name="connsiteX0" fmla="*/ 2121774 w 2692326"/>
                    <a:gd name="connsiteY0" fmla="*/ 165259 h 2655407"/>
                    <a:gd name="connsiteX1" fmla="*/ 2244097 w 2692326"/>
                    <a:gd name="connsiteY1" fmla="*/ 42936 h 2655407"/>
                    <a:gd name="connsiteX2" fmla="*/ 2692326 w 2692326"/>
                    <a:gd name="connsiteY2" fmla="*/ 1125057 h 2655407"/>
                    <a:gd name="connsiteX3" fmla="*/ 1161976 w 2692326"/>
                    <a:gd name="connsiteY3" fmla="*/ 2655407 h 2655407"/>
                    <a:gd name="connsiteX4" fmla="*/ 79855 w 2692326"/>
                    <a:gd name="connsiteY4" fmla="*/ 2207178 h 2655407"/>
                    <a:gd name="connsiteX5" fmla="*/ 0 w 2692326"/>
                    <a:gd name="connsiteY5" fmla="*/ 2119315 h 2655407"/>
                    <a:gd name="connsiteX6" fmla="*/ 146602 w 2692326"/>
                    <a:gd name="connsiteY6" fmla="*/ 2023706 h 2655407"/>
                    <a:gd name="connsiteX7" fmla="*/ 202178 w 2692326"/>
                    <a:gd name="connsiteY7" fmla="*/ 2084855 h 2655407"/>
                    <a:gd name="connsiteX8" fmla="*/ 1161976 w 2692326"/>
                    <a:gd name="connsiteY8" fmla="*/ 2482416 h 2655407"/>
                    <a:gd name="connsiteX9" fmla="*/ 2519335 w 2692326"/>
                    <a:gd name="connsiteY9" fmla="*/ 1125057 h 2655407"/>
                    <a:gd name="connsiteX10" fmla="*/ 2121774 w 2692326"/>
                    <a:gd name="connsiteY10" fmla="*/ 165259 h 2655407"/>
                    <a:gd name="connsiteX0" fmla="*/ 2121774 w 2692326"/>
                    <a:gd name="connsiteY0" fmla="*/ 164772 h 2654920"/>
                    <a:gd name="connsiteX1" fmla="*/ 2244097 w 2692326"/>
                    <a:gd name="connsiteY1" fmla="*/ 42449 h 2654920"/>
                    <a:gd name="connsiteX2" fmla="*/ 2692326 w 2692326"/>
                    <a:gd name="connsiteY2" fmla="*/ 1124570 h 2654920"/>
                    <a:gd name="connsiteX3" fmla="*/ 1161976 w 2692326"/>
                    <a:gd name="connsiteY3" fmla="*/ 2654920 h 2654920"/>
                    <a:gd name="connsiteX4" fmla="*/ 79855 w 2692326"/>
                    <a:gd name="connsiteY4" fmla="*/ 2206691 h 2654920"/>
                    <a:gd name="connsiteX5" fmla="*/ 0 w 2692326"/>
                    <a:gd name="connsiteY5" fmla="*/ 2118828 h 2654920"/>
                    <a:gd name="connsiteX6" fmla="*/ 146602 w 2692326"/>
                    <a:gd name="connsiteY6" fmla="*/ 2023219 h 2654920"/>
                    <a:gd name="connsiteX7" fmla="*/ 202178 w 2692326"/>
                    <a:gd name="connsiteY7" fmla="*/ 2084368 h 2654920"/>
                    <a:gd name="connsiteX8" fmla="*/ 1161976 w 2692326"/>
                    <a:gd name="connsiteY8" fmla="*/ 2481929 h 2654920"/>
                    <a:gd name="connsiteX9" fmla="*/ 2519335 w 2692326"/>
                    <a:gd name="connsiteY9" fmla="*/ 1124570 h 2654920"/>
                    <a:gd name="connsiteX10" fmla="*/ 2121774 w 2692326"/>
                    <a:gd name="connsiteY10" fmla="*/ 164772 h 2654920"/>
                    <a:gd name="connsiteX0" fmla="*/ 2121774 w 2692326"/>
                    <a:gd name="connsiteY0" fmla="*/ 165826 h 2655974"/>
                    <a:gd name="connsiteX1" fmla="*/ 2244097 w 2692326"/>
                    <a:gd name="connsiteY1" fmla="*/ 43503 h 2655974"/>
                    <a:gd name="connsiteX2" fmla="*/ 2692326 w 2692326"/>
                    <a:gd name="connsiteY2" fmla="*/ 1125624 h 2655974"/>
                    <a:gd name="connsiteX3" fmla="*/ 1161976 w 2692326"/>
                    <a:gd name="connsiteY3" fmla="*/ 2655974 h 2655974"/>
                    <a:gd name="connsiteX4" fmla="*/ 79855 w 2692326"/>
                    <a:gd name="connsiteY4" fmla="*/ 2207745 h 2655974"/>
                    <a:gd name="connsiteX5" fmla="*/ 0 w 2692326"/>
                    <a:gd name="connsiteY5" fmla="*/ 2119882 h 2655974"/>
                    <a:gd name="connsiteX6" fmla="*/ 146602 w 2692326"/>
                    <a:gd name="connsiteY6" fmla="*/ 2024273 h 2655974"/>
                    <a:gd name="connsiteX7" fmla="*/ 202178 w 2692326"/>
                    <a:gd name="connsiteY7" fmla="*/ 2085422 h 2655974"/>
                    <a:gd name="connsiteX8" fmla="*/ 1161976 w 2692326"/>
                    <a:gd name="connsiteY8" fmla="*/ 2482983 h 2655974"/>
                    <a:gd name="connsiteX9" fmla="*/ 2519335 w 2692326"/>
                    <a:gd name="connsiteY9" fmla="*/ 1125624 h 2655974"/>
                    <a:gd name="connsiteX10" fmla="*/ 2121774 w 2692326"/>
                    <a:gd name="connsiteY10" fmla="*/ 165826 h 2655974"/>
                    <a:gd name="connsiteX0" fmla="*/ 2121774 w 2692326"/>
                    <a:gd name="connsiteY0" fmla="*/ 166882 h 2657030"/>
                    <a:gd name="connsiteX1" fmla="*/ 2244097 w 2692326"/>
                    <a:gd name="connsiteY1" fmla="*/ 44559 h 2657030"/>
                    <a:gd name="connsiteX2" fmla="*/ 2692326 w 2692326"/>
                    <a:gd name="connsiteY2" fmla="*/ 1126680 h 2657030"/>
                    <a:gd name="connsiteX3" fmla="*/ 1161976 w 2692326"/>
                    <a:gd name="connsiteY3" fmla="*/ 2657030 h 2657030"/>
                    <a:gd name="connsiteX4" fmla="*/ 79855 w 2692326"/>
                    <a:gd name="connsiteY4" fmla="*/ 2208801 h 2657030"/>
                    <a:gd name="connsiteX5" fmla="*/ 0 w 2692326"/>
                    <a:gd name="connsiteY5" fmla="*/ 2120938 h 2657030"/>
                    <a:gd name="connsiteX6" fmla="*/ 146602 w 2692326"/>
                    <a:gd name="connsiteY6" fmla="*/ 2025329 h 2657030"/>
                    <a:gd name="connsiteX7" fmla="*/ 202178 w 2692326"/>
                    <a:gd name="connsiteY7" fmla="*/ 2086478 h 2657030"/>
                    <a:gd name="connsiteX8" fmla="*/ 1161976 w 2692326"/>
                    <a:gd name="connsiteY8" fmla="*/ 2484039 h 2657030"/>
                    <a:gd name="connsiteX9" fmla="*/ 2519335 w 2692326"/>
                    <a:gd name="connsiteY9" fmla="*/ 1126680 h 2657030"/>
                    <a:gd name="connsiteX10" fmla="*/ 2121774 w 2692326"/>
                    <a:gd name="connsiteY10" fmla="*/ 166882 h 2657030"/>
                    <a:gd name="connsiteX0" fmla="*/ 2041919 w 2612471"/>
                    <a:gd name="connsiteY0" fmla="*/ 166882 h 2657030"/>
                    <a:gd name="connsiteX1" fmla="*/ 2164242 w 2612471"/>
                    <a:gd name="connsiteY1" fmla="*/ 44559 h 2657030"/>
                    <a:gd name="connsiteX2" fmla="*/ 2612471 w 2612471"/>
                    <a:gd name="connsiteY2" fmla="*/ 1126680 h 2657030"/>
                    <a:gd name="connsiteX3" fmla="*/ 1082121 w 2612471"/>
                    <a:gd name="connsiteY3" fmla="*/ 2657030 h 2657030"/>
                    <a:gd name="connsiteX4" fmla="*/ 0 w 2612471"/>
                    <a:gd name="connsiteY4" fmla="*/ 2208801 h 2657030"/>
                    <a:gd name="connsiteX5" fmla="*/ 66747 w 2612471"/>
                    <a:gd name="connsiteY5" fmla="*/ 2025329 h 2657030"/>
                    <a:gd name="connsiteX6" fmla="*/ 122323 w 2612471"/>
                    <a:gd name="connsiteY6" fmla="*/ 2086478 h 2657030"/>
                    <a:gd name="connsiteX7" fmla="*/ 1082121 w 2612471"/>
                    <a:gd name="connsiteY7" fmla="*/ 2484039 h 2657030"/>
                    <a:gd name="connsiteX8" fmla="*/ 2439480 w 2612471"/>
                    <a:gd name="connsiteY8" fmla="*/ 1126680 h 2657030"/>
                    <a:gd name="connsiteX9" fmla="*/ 2041919 w 2612471"/>
                    <a:gd name="connsiteY9" fmla="*/ 166882 h 2657030"/>
                    <a:gd name="connsiteX0" fmla="*/ 2041919 w 2612471"/>
                    <a:gd name="connsiteY0" fmla="*/ 166882 h 2657030"/>
                    <a:gd name="connsiteX1" fmla="*/ 2164242 w 2612471"/>
                    <a:gd name="connsiteY1" fmla="*/ 44559 h 2657030"/>
                    <a:gd name="connsiteX2" fmla="*/ 2612471 w 2612471"/>
                    <a:gd name="connsiteY2" fmla="*/ 1126680 h 2657030"/>
                    <a:gd name="connsiteX3" fmla="*/ 1082121 w 2612471"/>
                    <a:gd name="connsiteY3" fmla="*/ 2657030 h 2657030"/>
                    <a:gd name="connsiteX4" fmla="*/ 0 w 2612471"/>
                    <a:gd name="connsiteY4" fmla="*/ 2208801 h 2657030"/>
                    <a:gd name="connsiteX5" fmla="*/ 122323 w 2612471"/>
                    <a:gd name="connsiteY5" fmla="*/ 2086478 h 2657030"/>
                    <a:gd name="connsiteX6" fmla="*/ 1082121 w 2612471"/>
                    <a:gd name="connsiteY6" fmla="*/ 2484039 h 2657030"/>
                    <a:gd name="connsiteX7" fmla="*/ 2439480 w 2612471"/>
                    <a:gd name="connsiteY7" fmla="*/ 1126680 h 2657030"/>
                    <a:gd name="connsiteX8" fmla="*/ 2041919 w 2612471"/>
                    <a:gd name="connsiteY8" fmla="*/ 166882 h 2657030"/>
                    <a:gd name="connsiteX0" fmla="*/ 2112849 w 2683401"/>
                    <a:gd name="connsiteY0" fmla="*/ 166882 h 2657030"/>
                    <a:gd name="connsiteX1" fmla="*/ 2235172 w 2683401"/>
                    <a:gd name="connsiteY1" fmla="*/ 44559 h 2657030"/>
                    <a:gd name="connsiteX2" fmla="*/ 2683401 w 2683401"/>
                    <a:gd name="connsiteY2" fmla="*/ 1126680 h 2657030"/>
                    <a:gd name="connsiteX3" fmla="*/ 1153051 w 2683401"/>
                    <a:gd name="connsiteY3" fmla="*/ 2657030 h 2657030"/>
                    <a:gd name="connsiteX4" fmla="*/ 70930 w 2683401"/>
                    <a:gd name="connsiteY4" fmla="*/ 2208801 h 2657030"/>
                    <a:gd name="connsiteX5" fmla="*/ 193253 w 2683401"/>
                    <a:gd name="connsiteY5" fmla="*/ 2086478 h 2657030"/>
                    <a:gd name="connsiteX6" fmla="*/ 1153051 w 2683401"/>
                    <a:gd name="connsiteY6" fmla="*/ 2484039 h 2657030"/>
                    <a:gd name="connsiteX7" fmla="*/ 2510410 w 2683401"/>
                    <a:gd name="connsiteY7" fmla="*/ 1126680 h 2657030"/>
                    <a:gd name="connsiteX8" fmla="*/ 2112849 w 2683401"/>
                    <a:gd name="connsiteY8" fmla="*/ 166882 h 2657030"/>
                    <a:gd name="connsiteX0" fmla="*/ 2120067 w 2690619"/>
                    <a:gd name="connsiteY0" fmla="*/ 166882 h 2657030"/>
                    <a:gd name="connsiteX1" fmla="*/ 2242390 w 2690619"/>
                    <a:gd name="connsiteY1" fmla="*/ 44559 h 2657030"/>
                    <a:gd name="connsiteX2" fmla="*/ 2690619 w 2690619"/>
                    <a:gd name="connsiteY2" fmla="*/ 1126680 h 2657030"/>
                    <a:gd name="connsiteX3" fmla="*/ 1160269 w 2690619"/>
                    <a:gd name="connsiteY3" fmla="*/ 2657030 h 2657030"/>
                    <a:gd name="connsiteX4" fmla="*/ 78148 w 2690619"/>
                    <a:gd name="connsiteY4" fmla="*/ 2208801 h 2657030"/>
                    <a:gd name="connsiteX5" fmla="*/ 200471 w 2690619"/>
                    <a:gd name="connsiteY5" fmla="*/ 2086478 h 2657030"/>
                    <a:gd name="connsiteX6" fmla="*/ 1160269 w 2690619"/>
                    <a:gd name="connsiteY6" fmla="*/ 2484039 h 2657030"/>
                    <a:gd name="connsiteX7" fmla="*/ 2517628 w 2690619"/>
                    <a:gd name="connsiteY7" fmla="*/ 1126680 h 2657030"/>
                    <a:gd name="connsiteX8" fmla="*/ 2120067 w 2690619"/>
                    <a:gd name="connsiteY8" fmla="*/ 166882 h 2657030"/>
                    <a:gd name="connsiteX0" fmla="*/ 2101433 w 2671985"/>
                    <a:gd name="connsiteY0" fmla="*/ 166882 h 2657030"/>
                    <a:gd name="connsiteX1" fmla="*/ 2223756 w 2671985"/>
                    <a:gd name="connsiteY1" fmla="*/ 44559 h 2657030"/>
                    <a:gd name="connsiteX2" fmla="*/ 2671985 w 2671985"/>
                    <a:gd name="connsiteY2" fmla="*/ 1126680 h 2657030"/>
                    <a:gd name="connsiteX3" fmla="*/ 1141635 w 2671985"/>
                    <a:gd name="connsiteY3" fmla="*/ 2657030 h 2657030"/>
                    <a:gd name="connsiteX4" fmla="*/ 59514 w 2671985"/>
                    <a:gd name="connsiteY4" fmla="*/ 2208801 h 2657030"/>
                    <a:gd name="connsiteX5" fmla="*/ 181837 w 2671985"/>
                    <a:gd name="connsiteY5" fmla="*/ 2086478 h 2657030"/>
                    <a:gd name="connsiteX6" fmla="*/ 1141635 w 2671985"/>
                    <a:gd name="connsiteY6" fmla="*/ 2484039 h 2657030"/>
                    <a:gd name="connsiteX7" fmla="*/ 2498994 w 2671985"/>
                    <a:gd name="connsiteY7" fmla="*/ 1126680 h 2657030"/>
                    <a:gd name="connsiteX8" fmla="*/ 2101433 w 2671985"/>
                    <a:gd name="connsiteY8" fmla="*/ 166882 h 2657030"/>
                    <a:gd name="connsiteX0" fmla="*/ 2105925 w 2676477"/>
                    <a:gd name="connsiteY0" fmla="*/ 166882 h 2657030"/>
                    <a:gd name="connsiteX1" fmla="*/ 2228248 w 2676477"/>
                    <a:gd name="connsiteY1" fmla="*/ 44559 h 2657030"/>
                    <a:gd name="connsiteX2" fmla="*/ 2676477 w 2676477"/>
                    <a:gd name="connsiteY2" fmla="*/ 1126680 h 2657030"/>
                    <a:gd name="connsiteX3" fmla="*/ 1146127 w 2676477"/>
                    <a:gd name="connsiteY3" fmla="*/ 2657030 h 2657030"/>
                    <a:gd name="connsiteX4" fmla="*/ 64006 w 2676477"/>
                    <a:gd name="connsiteY4" fmla="*/ 2208801 h 2657030"/>
                    <a:gd name="connsiteX5" fmla="*/ 186329 w 2676477"/>
                    <a:gd name="connsiteY5" fmla="*/ 2086478 h 2657030"/>
                    <a:gd name="connsiteX6" fmla="*/ 1146127 w 2676477"/>
                    <a:gd name="connsiteY6" fmla="*/ 2484039 h 2657030"/>
                    <a:gd name="connsiteX7" fmla="*/ 2503486 w 2676477"/>
                    <a:gd name="connsiteY7" fmla="*/ 1126680 h 2657030"/>
                    <a:gd name="connsiteX8" fmla="*/ 2105925 w 2676477"/>
                    <a:gd name="connsiteY8" fmla="*/ 166882 h 2657030"/>
                    <a:gd name="connsiteX0" fmla="*/ 2106797 w 2677349"/>
                    <a:gd name="connsiteY0" fmla="*/ 166882 h 2657030"/>
                    <a:gd name="connsiteX1" fmla="*/ 2229120 w 2677349"/>
                    <a:gd name="connsiteY1" fmla="*/ 44559 h 2657030"/>
                    <a:gd name="connsiteX2" fmla="*/ 2677349 w 2677349"/>
                    <a:gd name="connsiteY2" fmla="*/ 1126680 h 2657030"/>
                    <a:gd name="connsiteX3" fmla="*/ 1146999 w 2677349"/>
                    <a:gd name="connsiteY3" fmla="*/ 2657030 h 2657030"/>
                    <a:gd name="connsiteX4" fmla="*/ 64878 w 2677349"/>
                    <a:gd name="connsiteY4" fmla="*/ 2208801 h 2657030"/>
                    <a:gd name="connsiteX5" fmla="*/ 187201 w 2677349"/>
                    <a:gd name="connsiteY5" fmla="*/ 2086478 h 2657030"/>
                    <a:gd name="connsiteX6" fmla="*/ 1146999 w 2677349"/>
                    <a:gd name="connsiteY6" fmla="*/ 2484039 h 2657030"/>
                    <a:gd name="connsiteX7" fmla="*/ 2504358 w 2677349"/>
                    <a:gd name="connsiteY7" fmla="*/ 1126680 h 2657030"/>
                    <a:gd name="connsiteX8" fmla="*/ 2106797 w 2677349"/>
                    <a:gd name="connsiteY8" fmla="*/ 166882 h 2657030"/>
                    <a:gd name="connsiteX0" fmla="*/ 2099469 w 2670021"/>
                    <a:gd name="connsiteY0" fmla="*/ 166882 h 2657030"/>
                    <a:gd name="connsiteX1" fmla="*/ 2221792 w 2670021"/>
                    <a:gd name="connsiteY1" fmla="*/ 44559 h 2657030"/>
                    <a:gd name="connsiteX2" fmla="*/ 2670021 w 2670021"/>
                    <a:gd name="connsiteY2" fmla="*/ 1126680 h 2657030"/>
                    <a:gd name="connsiteX3" fmla="*/ 1139671 w 2670021"/>
                    <a:gd name="connsiteY3" fmla="*/ 2657030 h 2657030"/>
                    <a:gd name="connsiteX4" fmla="*/ 57550 w 2670021"/>
                    <a:gd name="connsiteY4" fmla="*/ 2208801 h 2657030"/>
                    <a:gd name="connsiteX5" fmla="*/ 179873 w 2670021"/>
                    <a:gd name="connsiteY5" fmla="*/ 2086478 h 2657030"/>
                    <a:gd name="connsiteX6" fmla="*/ 1139671 w 2670021"/>
                    <a:gd name="connsiteY6" fmla="*/ 2484039 h 2657030"/>
                    <a:gd name="connsiteX7" fmla="*/ 2497030 w 2670021"/>
                    <a:gd name="connsiteY7" fmla="*/ 1126680 h 2657030"/>
                    <a:gd name="connsiteX8" fmla="*/ 2099469 w 2670021"/>
                    <a:gd name="connsiteY8" fmla="*/ 166882 h 2657030"/>
                    <a:gd name="connsiteX0" fmla="*/ 2096333 w 2666885"/>
                    <a:gd name="connsiteY0" fmla="*/ 166882 h 2657030"/>
                    <a:gd name="connsiteX1" fmla="*/ 2218656 w 2666885"/>
                    <a:gd name="connsiteY1" fmla="*/ 44559 h 2657030"/>
                    <a:gd name="connsiteX2" fmla="*/ 2666885 w 2666885"/>
                    <a:gd name="connsiteY2" fmla="*/ 1126680 h 2657030"/>
                    <a:gd name="connsiteX3" fmla="*/ 1136535 w 2666885"/>
                    <a:gd name="connsiteY3" fmla="*/ 2657030 h 2657030"/>
                    <a:gd name="connsiteX4" fmla="*/ 54414 w 2666885"/>
                    <a:gd name="connsiteY4" fmla="*/ 2208801 h 2657030"/>
                    <a:gd name="connsiteX5" fmla="*/ 176737 w 2666885"/>
                    <a:gd name="connsiteY5" fmla="*/ 2086478 h 2657030"/>
                    <a:gd name="connsiteX6" fmla="*/ 1136535 w 2666885"/>
                    <a:gd name="connsiteY6" fmla="*/ 2484039 h 2657030"/>
                    <a:gd name="connsiteX7" fmla="*/ 2493894 w 2666885"/>
                    <a:gd name="connsiteY7" fmla="*/ 1126680 h 2657030"/>
                    <a:gd name="connsiteX8" fmla="*/ 2096333 w 2666885"/>
                    <a:gd name="connsiteY8" fmla="*/ 166882 h 2657030"/>
                    <a:gd name="connsiteX0" fmla="*/ 2095487 w 2666039"/>
                    <a:gd name="connsiteY0" fmla="*/ 166882 h 2657030"/>
                    <a:gd name="connsiteX1" fmla="*/ 2217810 w 2666039"/>
                    <a:gd name="connsiteY1" fmla="*/ 44559 h 2657030"/>
                    <a:gd name="connsiteX2" fmla="*/ 2666039 w 2666039"/>
                    <a:gd name="connsiteY2" fmla="*/ 1126680 h 2657030"/>
                    <a:gd name="connsiteX3" fmla="*/ 1135689 w 2666039"/>
                    <a:gd name="connsiteY3" fmla="*/ 2657030 h 2657030"/>
                    <a:gd name="connsiteX4" fmla="*/ 53568 w 2666039"/>
                    <a:gd name="connsiteY4" fmla="*/ 2208801 h 2657030"/>
                    <a:gd name="connsiteX5" fmla="*/ 175891 w 2666039"/>
                    <a:gd name="connsiteY5" fmla="*/ 2086478 h 2657030"/>
                    <a:gd name="connsiteX6" fmla="*/ 1135689 w 2666039"/>
                    <a:gd name="connsiteY6" fmla="*/ 2484039 h 2657030"/>
                    <a:gd name="connsiteX7" fmla="*/ 2493048 w 2666039"/>
                    <a:gd name="connsiteY7" fmla="*/ 1126680 h 2657030"/>
                    <a:gd name="connsiteX8" fmla="*/ 2095487 w 2666039"/>
                    <a:gd name="connsiteY8" fmla="*/ 166882 h 2657030"/>
                    <a:gd name="connsiteX0" fmla="*/ 2098384 w 2668936"/>
                    <a:gd name="connsiteY0" fmla="*/ 166882 h 2657030"/>
                    <a:gd name="connsiteX1" fmla="*/ 2220707 w 2668936"/>
                    <a:gd name="connsiteY1" fmla="*/ 44559 h 2657030"/>
                    <a:gd name="connsiteX2" fmla="*/ 2668936 w 2668936"/>
                    <a:gd name="connsiteY2" fmla="*/ 1126680 h 2657030"/>
                    <a:gd name="connsiteX3" fmla="*/ 1138586 w 2668936"/>
                    <a:gd name="connsiteY3" fmla="*/ 2657030 h 2657030"/>
                    <a:gd name="connsiteX4" fmla="*/ 56465 w 2668936"/>
                    <a:gd name="connsiteY4" fmla="*/ 2208801 h 2657030"/>
                    <a:gd name="connsiteX5" fmla="*/ 178788 w 2668936"/>
                    <a:gd name="connsiteY5" fmla="*/ 2086478 h 2657030"/>
                    <a:gd name="connsiteX6" fmla="*/ 1138586 w 2668936"/>
                    <a:gd name="connsiteY6" fmla="*/ 2484039 h 2657030"/>
                    <a:gd name="connsiteX7" fmla="*/ 2495945 w 2668936"/>
                    <a:gd name="connsiteY7" fmla="*/ 1126680 h 2657030"/>
                    <a:gd name="connsiteX8" fmla="*/ 2098384 w 2668936"/>
                    <a:gd name="connsiteY8" fmla="*/ 166882 h 2657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68936" h="2657030">
                      <a:moveTo>
                        <a:pt x="2098384" y="166882"/>
                      </a:moveTo>
                      <a:cubicBezTo>
                        <a:pt x="1993902" y="18952"/>
                        <a:pt x="2127546" y="-52780"/>
                        <a:pt x="2220707" y="44559"/>
                      </a:cubicBezTo>
                      <a:cubicBezTo>
                        <a:pt x="2497646" y="321498"/>
                        <a:pt x="2668936" y="704086"/>
                        <a:pt x="2668936" y="1126680"/>
                      </a:cubicBezTo>
                      <a:cubicBezTo>
                        <a:pt x="2668936" y="1971869"/>
                        <a:pt x="1983775" y="2657030"/>
                        <a:pt x="1138586" y="2657030"/>
                      </a:cubicBezTo>
                      <a:cubicBezTo>
                        <a:pt x="715992" y="2657030"/>
                        <a:pt x="333404" y="2485740"/>
                        <a:pt x="56465" y="2208801"/>
                      </a:cubicBezTo>
                      <a:cubicBezTo>
                        <a:pt x="-76593" y="2122784"/>
                        <a:pt x="50701" y="1976439"/>
                        <a:pt x="178788" y="2086478"/>
                      </a:cubicBezTo>
                      <a:cubicBezTo>
                        <a:pt x="424422" y="2332112"/>
                        <a:pt x="763762" y="2484039"/>
                        <a:pt x="1138586" y="2484039"/>
                      </a:cubicBezTo>
                      <a:cubicBezTo>
                        <a:pt x="1888235" y="2484039"/>
                        <a:pt x="2495945" y="1876329"/>
                        <a:pt x="2495945" y="1126680"/>
                      </a:cubicBezTo>
                      <a:cubicBezTo>
                        <a:pt x="2495945" y="751856"/>
                        <a:pt x="2344018" y="412516"/>
                        <a:pt x="2098384" y="166882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 rot="2833744">
                  <a:off x="1002036" y="1034162"/>
                  <a:ext cx="55836" cy="603088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6" name="Donut 95"/>
                <p:cNvSpPr/>
                <p:nvPr/>
              </p:nvSpPr>
              <p:spPr>
                <a:xfrm rot="2833744">
                  <a:off x="677406" y="990337"/>
                  <a:ext cx="685383" cy="685386"/>
                </a:xfrm>
                <a:prstGeom prst="donut">
                  <a:avLst>
                    <a:gd name="adj" fmla="val 8210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" name="Rectangle 98"/>
                <p:cNvSpPr/>
                <p:nvPr/>
              </p:nvSpPr>
              <p:spPr>
                <a:xfrm rot="2833744">
                  <a:off x="861430" y="949782"/>
                  <a:ext cx="204204" cy="640399"/>
                </a:xfrm>
                <a:custGeom>
                  <a:avLst/>
                  <a:gdLst>
                    <a:gd name="connsiteX0" fmla="*/ 0 w 199348"/>
                    <a:gd name="connsiteY0" fmla="*/ 0 h 2015147"/>
                    <a:gd name="connsiteX1" fmla="*/ 199348 w 199348"/>
                    <a:gd name="connsiteY1" fmla="*/ 0 h 2015147"/>
                    <a:gd name="connsiteX2" fmla="*/ 199348 w 199348"/>
                    <a:gd name="connsiteY2" fmla="*/ 2015147 h 2015147"/>
                    <a:gd name="connsiteX3" fmla="*/ 0 w 199348"/>
                    <a:gd name="connsiteY3" fmla="*/ 2015147 h 2015147"/>
                    <a:gd name="connsiteX4" fmla="*/ 0 w 199348"/>
                    <a:gd name="connsiteY4" fmla="*/ 0 h 2015147"/>
                    <a:gd name="connsiteX0" fmla="*/ 0 w 390029"/>
                    <a:gd name="connsiteY0" fmla="*/ 0 h 2015147"/>
                    <a:gd name="connsiteX1" fmla="*/ 199348 w 390029"/>
                    <a:gd name="connsiteY1" fmla="*/ 0 h 2015147"/>
                    <a:gd name="connsiteX2" fmla="*/ 390029 w 390029"/>
                    <a:gd name="connsiteY2" fmla="*/ 1928474 h 2015147"/>
                    <a:gd name="connsiteX3" fmla="*/ 0 w 390029"/>
                    <a:gd name="connsiteY3" fmla="*/ 2015147 h 2015147"/>
                    <a:gd name="connsiteX4" fmla="*/ 0 w 390029"/>
                    <a:gd name="connsiteY4" fmla="*/ 0 h 2015147"/>
                    <a:gd name="connsiteX0" fmla="*/ 0 w 390029"/>
                    <a:gd name="connsiteY0" fmla="*/ 0 h 1928474"/>
                    <a:gd name="connsiteX1" fmla="*/ 199348 w 390029"/>
                    <a:gd name="connsiteY1" fmla="*/ 0 h 1928474"/>
                    <a:gd name="connsiteX2" fmla="*/ 390029 w 390029"/>
                    <a:gd name="connsiteY2" fmla="*/ 1928474 h 1928474"/>
                    <a:gd name="connsiteX3" fmla="*/ 65005 w 390029"/>
                    <a:gd name="connsiteY3" fmla="*/ 1854802 h 1928474"/>
                    <a:gd name="connsiteX4" fmla="*/ 0 w 390029"/>
                    <a:gd name="connsiteY4" fmla="*/ 0 h 1928474"/>
                    <a:gd name="connsiteX0" fmla="*/ 257659 w 647688"/>
                    <a:gd name="connsiteY0" fmla="*/ 0 h 1928474"/>
                    <a:gd name="connsiteX1" fmla="*/ 457007 w 647688"/>
                    <a:gd name="connsiteY1" fmla="*/ 0 h 1928474"/>
                    <a:gd name="connsiteX2" fmla="*/ 647688 w 647688"/>
                    <a:gd name="connsiteY2" fmla="*/ 1928474 h 1928474"/>
                    <a:gd name="connsiteX3" fmla="*/ 322664 w 647688"/>
                    <a:gd name="connsiteY3" fmla="*/ 1854802 h 1928474"/>
                    <a:gd name="connsiteX4" fmla="*/ 257659 w 647688"/>
                    <a:gd name="connsiteY4" fmla="*/ 0 h 1928474"/>
                    <a:gd name="connsiteX0" fmla="*/ 257659 w 647688"/>
                    <a:gd name="connsiteY0" fmla="*/ 0 h 1928474"/>
                    <a:gd name="connsiteX1" fmla="*/ 630353 w 647688"/>
                    <a:gd name="connsiteY1" fmla="*/ 17335 h 1928474"/>
                    <a:gd name="connsiteX2" fmla="*/ 647688 w 647688"/>
                    <a:gd name="connsiteY2" fmla="*/ 1928474 h 1928474"/>
                    <a:gd name="connsiteX3" fmla="*/ 322664 w 647688"/>
                    <a:gd name="connsiteY3" fmla="*/ 1854802 h 1928474"/>
                    <a:gd name="connsiteX4" fmla="*/ 257659 w 647688"/>
                    <a:gd name="connsiteY4" fmla="*/ 0 h 1928474"/>
                    <a:gd name="connsiteX0" fmla="*/ 236056 w 626085"/>
                    <a:gd name="connsiteY0" fmla="*/ 0 h 1928474"/>
                    <a:gd name="connsiteX1" fmla="*/ 608750 w 626085"/>
                    <a:gd name="connsiteY1" fmla="*/ 17335 h 1928474"/>
                    <a:gd name="connsiteX2" fmla="*/ 626085 w 626085"/>
                    <a:gd name="connsiteY2" fmla="*/ 1928474 h 1928474"/>
                    <a:gd name="connsiteX3" fmla="*/ 301061 w 626085"/>
                    <a:gd name="connsiteY3" fmla="*/ 1854802 h 1928474"/>
                    <a:gd name="connsiteX4" fmla="*/ 236056 w 626085"/>
                    <a:gd name="connsiteY4" fmla="*/ 0 h 1928474"/>
                    <a:gd name="connsiteX0" fmla="*/ 257658 w 647687"/>
                    <a:gd name="connsiteY0" fmla="*/ 0 h 1928474"/>
                    <a:gd name="connsiteX1" fmla="*/ 630352 w 647687"/>
                    <a:gd name="connsiteY1" fmla="*/ 17335 h 1928474"/>
                    <a:gd name="connsiteX2" fmla="*/ 647687 w 647687"/>
                    <a:gd name="connsiteY2" fmla="*/ 1928474 h 1928474"/>
                    <a:gd name="connsiteX3" fmla="*/ 322663 w 647687"/>
                    <a:gd name="connsiteY3" fmla="*/ 1854802 h 1928474"/>
                    <a:gd name="connsiteX4" fmla="*/ 257658 w 647687"/>
                    <a:gd name="connsiteY4" fmla="*/ 0 h 1928474"/>
                    <a:gd name="connsiteX0" fmla="*/ 292441 w 634800"/>
                    <a:gd name="connsiteY0" fmla="*/ 117008 h 1911139"/>
                    <a:gd name="connsiteX1" fmla="*/ 617465 w 634800"/>
                    <a:gd name="connsiteY1" fmla="*/ 0 h 1911139"/>
                    <a:gd name="connsiteX2" fmla="*/ 634800 w 634800"/>
                    <a:gd name="connsiteY2" fmla="*/ 1911139 h 1911139"/>
                    <a:gd name="connsiteX3" fmla="*/ 309776 w 634800"/>
                    <a:gd name="connsiteY3" fmla="*/ 1837467 h 1911139"/>
                    <a:gd name="connsiteX4" fmla="*/ 292441 w 634800"/>
                    <a:gd name="connsiteY4" fmla="*/ 117008 h 1911139"/>
                    <a:gd name="connsiteX0" fmla="*/ 292441 w 634800"/>
                    <a:gd name="connsiteY0" fmla="*/ 117008 h 1911139"/>
                    <a:gd name="connsiteX1" fmla="*/ 617465 w 634800"/>
                    <a:gd name="connsiteY1" fmla="*/ 0 h 1911139"/>
                    <a:gd name="connsiteX2" fmla="*/ 634800 w 634800"/>
                    <a:gd name="connsiteY2" fmla="*/ 1911139 h 1911139"/>
                    <a:gd name="connsiteX3" fmla="*/ 309776 w 634800"/>
                    <a:gd name="connsiteY3" fmla="*/ 1837467 h 1911139"/>
                    <a:gd name="connsiteX4" fmla="*/ 292441 w 634800"/>
                    <a:gd name="connsiteY4" fmla="*/ 117008 h 1911139"/>
                    <a:gd name="connsiteX0" fmla="*/ 292441 w 660802"/>
                    <a:gd name="connsiteY0" fmla="*/ 82339 h 1876470"/>
                    <a:gd name="connsiteX1" fmla="*/ 660802 w 660802"/>
                    <a:gd name="connsiteY1" fmla="*/ 0 h 1876470"/>
                    <a:gd name="connsiteX2" fmla="*/ 634800 w 660802"/>
                    <a:gd name="connsiteY2" fmla="*/ 1876470 h 1876470"/>
                    <a:gd name="connsiteX3" fmla="*/ 309776 w 660802"/>
                    <a:gd name="connsiteY3" fmla="*/ 1802798 h 1876470"/>
                    <a:gd name="connsiteX4" fmla="*/ 292441 w 660802"/>
                    <a:gd name="connsiteY4" fmla="*/ 82339 h 1876470"/>
                    <a:gd name="connsiteX0" fmla="*/ 292441 w 660802"/>
                    <a:gd name="connsiteY0" fmla="*/ 82339 h 1876470"/>
                    <a:gd name="connsiteX1" fmla="*/ 660802 w 660802"/>
                    <a:gd name="connsiteY1" fmla="*/ 0 h 1876470"/>
                    <a:gd name="connsiteX2" fmla="*/ 634800 w 660802"/>
                    <a:gd name="connsiteY2" fmla="*/ 1876470 h 1876470"/>
                    <a:gd name="connsiteX3" fmla="*/ 309776 w 660802"/>
                    <a:gd name="connsiteY3" fmla="*/ 1802798 h 1876470"/>
                    <a:gd name="connsiteX4" fmla="*/ 292441 w 660802"/>
                    <a:gd name="connsiteY4" fmla="*/ 82339 h 1876470"/>
                    <a:gd name="connsiteX0" fmla="*/ 292441 w 660802"/>
                    <a:gd name="connsiteY0" fmla="*/ 82339 h 1876470"/>
                    <a:gd name="connsiteX1" fmla="*/ 660802 w 660802"/>
                    <a:gd name="connsiteY1" fmla="*/ 0 h 1876470"/>
                    <a:gd name="connsiteX2" fmla="*/ 634800 w 660802"/>
                    <a:gd name="connsiteY2" fmla="*/ 1876470 h 1876470"/>
                    <a:gd name="connsiteX3" fmla="*/ 309776 w 660802"/>
                    <a:gd name="connsiteY3" fmla="*/ 1802798 h 1876470"/>
                    <a:gd name="connsiteX4" fmla="*/ 292441 w 660802"/>
                    <a:gd name="connsiteY4" fmla="*/ 82339 h 1876470"/>
                    <a:gd name="connsiteX0" fmla="*/ 292441 w 660802"/>
                    <a:gd name="connsiteY0" fmla="*/ 82339 h 1863469"/>
                    <a:gd name="connsiteX1" fmla="*/ 660802 w 660802"/>
                    <a:gd name="connsiteY1" fmla="*/ 0 h 1863469"/>
                    <a:gd name="connsiteX2" fmla="*/ 652135 w 660802"/>
                    <a:gd name="connsiteY2" fmla="*/ 1863469 h 1863469"/>
                    <a:gd name="connsiteX3" fmla="*/ 309776 w 660802"/>
                    <a:gd name="connsiteY3" fmla="*/ 1802798 h 1863469"/>
                    <a:gd name="connsiteX4" fmla="*/ 292441 w 660802"/>
                    <a:gd name="connsiteY4" fmla="*/ 82339 h 1863469"/>
                    <a:gd name="connsiteX0" fmla="*/ 292441 w 660802"/>
                    <a:gd name="connsiteY0" fmla="*/ 82339 h 1863469"/>
                    <a:gd name="connsiteX1" fmla="*/ 660802 w 660802"/>
                    <a:gd name="connsiteY1" fmla="*/ 0 h 1863469"/>
                    <a:gd name="connsiteX2" fmla="*/ 652135 w 660802"/>
                    <a:gd name="connsiteY2" fmla="*/ 1863469 h 1863469"/>
                    <a:gd name="connsiteX3" fmla="*/ 309776 w 660802"/>
                    <a:gd name="connsiteY3" fmla="*/ 1802798 h 1863469"/>
                    <a:gd name="connsiteX4" fmla="*/ 292441 w 660802"/>
                    <a:gd name="connsiteY4" fmla="*/ 82339 h 1863469"/>
                    <a:gd name="connsiteX0" fmla="*/ 307425 w 675786"/>
                    <a:gd name="connsiteY0" fmla="*/ 82339 h 1863469"/>
                    <a:gd name="connsiteX1" fmla="*/ 675786 w 675786"/>
                    <a:gd name="connsiteY1" fmla="*/ 0 h 1863469"/>
                    <a:gd name="connsiteX2" fmla="*/ 667119 w 675786"/>
                    <a:gd name="connsiteY2" fmla="*/ 1863469 h 1863469"/>
                    <a:gd name="connsiteX3" fmla="*/ 324760 w 675786"/>
                    <a:gd name="connsiteY3" fmla="*/ 1802798 h 1863469"/>
                    <a:gd name="connsiteX4" fmla="*/ 307425 w 675786"/>
                    <a:gd name="connsiteY4" fmla="*/ 82339 h 1863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5786" h="1863469">
                      <a:moveTo>
                        <a:pt x="307425" y="82339"/>
                      </a:moveTo>
                      <a:lnTo>
                        <a:pt x="675786" y="0"/>
                      </a:lnTo>
                      <a:cubicBezTo>
                        <a:pt x="-267505" y="810392"/>
                        <a:pt x="362319" y="1672788"/>
                        <a:pt x="667119" y="1863469"/>
                      </a:cubicBezTo>
                      <a:lnTo>
                        <a:pt x="324760" y="1802798"/>
                      </a:lnTo>
                      <a:cubicBezTo>
                        <a:pt x="-372957" y="881175"/>
                        <a:pt x="264089" y="215237"/>
                        <a:pt x="307425" y="82339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8" name="Rectangle 98"/>
                <p:cNvSpPr/>
                <p:nvPr/>
              </p:nvSpPr>
              <p:spPr>
                <a:xfrm rot="2833744" flipH="1">
                  <a:off x="985199" y="1082325"/>
                  <a:ext cx="204204" cy="635109"/>
                </a:xfrm>
                <a:custGeom>
                  <a:avLst/>
                  <a:gdLst>
                    <a:gd name="connsiteX0" fmla="*/ 0 w 199348"/>
                    <a:gd name="connsiteY0" fmla="*/ 0 h 2015147"/>
                    <a:gd name="connsiteX1" fmla="*/ 199348 w 199348"/>
                    <a:gd name="connsiteY1" fmla="*/ 0 h 2015147"/>
                    <a:gd name="connsiteX2" fmla="*/ 199348 w 199348"/>
                    <a:gd name="connsiteY2" fmla="*/ 2015147 h 2015147"/>
                    <a:gd name="connsiteX3" fmla="*/ 0 w 199348"/>
                    <a:gd name="connsiteY3" fmla="*/ 2015147 h 2015147"/>
                    <a:gd name="connsiteX4" fmla="*/ 0 w 199348"/>
                    <a:gd name="connsiteY4" fmla="*/ 0 h 2015147"/>
                    <a:gd name="connsiteX0" fmla="*/ 0 w 390029"/>
                    <a:gd name="connsiteY0" fmla="*/ 0 h 2015147"/>
                    <a:gd name="connsiteX1" fmla="*/ 199348 w 390029"/>
                    <a:gd name="connsiteY1" fmla="*/ 0 h 2015147"/>
                    <a:gd name="connsiteX2" fmla="*/ 390029 w 390029"/>
                    <a:gd name="connsiteY2" fmla="*/ 1928474 h 2015147"/>
                    <a:gd name="connsiteX3" fmla="*/ 0 w 390029"/>
                    <a:gd name="connsiteY3" fmla="*/ 2015147 h 2015147"/>
                    <a:gd name="connsiteX4" fmla="*/ 0 w 390029"/>
                    <a:gd name="connsiteY4" fmla="*/ 0 h 2015147"/>
                    <a:gd name="connsiteX0" fmla="*/ 0 w 390029"/>
                    <a:gd name="connsiteY0" fmla="*/ 0 h 1928474"/>
                    <a:gd name="connsiteX1" fmla="*/ 199348 w 390029"/>
                    <a:gd name="connsiteY1" fmla="*/ 0 h 1928474"/>
                    <a:gd name="connsiteX2" fmla="*/ 390029 w 390029"/>
                    <a:gd name="connsiteY2" fmla="*/ 1928474 h 1928474"/>
                    <a:gd name="connsiteX3" fmla="*/ 65005 w 390029"/>
                    <a:gd name="connsiteY3" fmla="*/ 1854802 h 1928474"/>
                    <a:gd name="connsiteX4" fmla="*/ 0 w 390029"/>
                    <a:gd name="connsiteY4" fmla="*/ 0 h 1928474"/>
                    <a:gd name="connsiteX0" fmla="*/ 257659 w 647688"/>
                    <a:gd name="connsiteY0" fmla="*/ 0 h 1928474"/>
                    <a:gd name="connsiteX1" fmla="*/ 457007 w 647688"/>
                    <a:gd name="connsiteY1" fmla="*/ 0 h 1928474"/>
                    <a:gd name="connsiteX2" fmla="*/ 647688 w 647688"/>
                    <a:gd name="connsiteY2" fmla="*/ 1928474 h 1928474"/>
                    <a:gd name="connsiteX3" fmla="*/ 322664 w 647688"/>
                    <a:gd name="connsiteY3" fmla="*/ 1854802 h 1928474"/>
                    <a:gd name="connsiteX4" fmla="*/ 257659 w 647688"/>
                    <a:gd name="connsiteY4" fmla="*/ 0 h 1928474"/>
                    <a:gd name="connsiteX0" fmla="*/ 257659 w 647688"/>
                    <a:gd name="connsiteY0" fmla="*/ 0 h 1928474"/>
                    <a:gd name="connsiteX1" fmla="*/ 630353 w 647688"/>
                    <a:gd name="connsiteY1" fmla="*/ 17335 h 1928474"/>
                    <a:gd name="connsiteX2" fmla="*/ 647688 w 647688"/>
                    <a:gd name="connsiteY2" fmla="*/ 1928474 h 1928474"/>
                    <a:gd name="connsiteX3" fmla="*/ 322664 w 647688"/>
                    <a:gd name="connsiteY3" fmla="*/ 1854802 h 1928474"/>
                    <a:gd name="connsiteX4" fmla="*/ 257659 w 647688"/>
                    <a:gd name="connsiteY4" fmla="*/ 0 h 1928474"/>
                    <a:gd name="connsiteX0" fmla="*/ 236056 w 626085"/>
                    <a:gd name="connsiteY0" fmla="*/ 0 h 1928474"/>
                    <a:gd name="connsiteX1" fmla="*/ 608750 w 626085"/>
                    <a:gd name="connsiteY1" fmla="*/ 17335 h 1928474"/>
                    <a:gd name="connsiteX2" fmla="*/ 626085 w 626085"/>
                    <a:gd name="connsiteY2" fmla="*/ 1928474 h 1928474"/>
                    <a:gd name="connsiteX3" fmla="*/ 301061 w 626085"/>
                    <a:gd name="connsiteY3" fmla="*/ 1854802 h 1928474"/>
                    <a:gd name="connsiteX4" fmla="*/ 236056 w 626085"/>
                    <a:gd name="connsiteY4" fmla="*/ 0 h 1928474"/>
                    <a:gd name="connsiteX0" fmla="*/ 257658 w 647687"/>
                    <a:gd name="connsiteY0" fmla="*/ 0 h 1928474"/>
                    <a:gd name="connsiteX1" fmla="*/ 630352 w 647687"/>
                    <a:gd name="connsiteY1" fmla="*/ 17335 h 1928474"/>
                    <a:gd name="connsiteX2" fmla="*/ 647687 w 647687"/>
                    <a:gd name="connsiteY2" fmla="*/ 1928474 h 1928474"/>
                    <a:gd name="connsiteX3" fmla="*/ 322663 w 647687"/>
                    <a:gd name="connsiteY3" fmla="*/ 1854802 h 1928474"/>
                    <a:gd name="connsiteX4" fmla="*/ 257658 w 647687"/>
                    <a:gd name="connsiteY4" fmla="*/ 0 h 1928474"/>
                    <a:gd name="connsiteX0" fmla="*/ 292441 w 634800"/>
                    <a:gd name="connsiteY0" fmla="*/ 117008 h 1911139"/>
                    <a:gd name="connsiteX1" fmla="*/ 617465 w 634800"/>
                    <a:gd name="connsiteY1" fmla="*/ 0 h 1911139"/>
                    <a:gd name="connsiteX2" fmla="*/ 634800 w 634800"/>
                    <a:gd name="connsiteY2" fmla="*/ 1911139 h 1911139"/>
                    <a:gd name="connsiteX3" fmla="*/ 309776 w 634800"/>
                    <a:gd name="connsiteY3" fmla="*/ 1837467 h 1911139"/>
                    <a:gd name="connsiteX4" fmla="*/ 292441 w 634800"/>
                    <a:gd name="connsiteY4" fmla="*/ 117008 h 1911139"/>
                    <a:gd name="connsiteX0" fmla="*/ 292441 w 634800"/>
                    <a:gd name="connsiteY0" fmla="*/ 117008 h 1911139"/>
                    <a:gd name="connsiteX1" fmla="*/ 617465 w 634800"/>
                    <a:gd name="connsiteY1" fmla="*/ 0 h 1911139"/>
                    <a:gd name="connsiteX2" fmla="*/ 634800 w 634800"/>
                    <a:gd name="connsiteY2" fmla="*/ 1911139 h 1911139"/>
                    <a:gd name="connsiteX3" fmla="*/ 309776 w 634800"/>
                    <a:gd name="connsiteY3" fmla="*/ 1837467 h 1911139"/>
                    <a:gd name="connsiteX4" fmla="*/ 292441 w 634800"/>
                    <a:gd name="connsiteY4" fmla="*/ 117008 h 1911139"/>
                    <a:gd name="connsiteX0" fmla="*/ 292441 w 660802"/>
                    <a:gd name="connsiteY0" fmla="*/ 82339 h 1876470"/>
                    <a:gd name="connsiteX1" fmla="*/ 660802 w 660802"/>
                    <a:gd name="connsiteY1" fmla="*/ 0 h 1876470"/>
                    <a:gd name="connsiteX2" fmla="*/ 634800 w 660802"/>
                    <a:gd name="connsiteY2" fmla="*/ 1876470 h 1876470"/>
                    <a:gd name="connsiteX3" fmla="*/ 309776 w 660802"/>
                    <a:gd name="connsiteY3" fmla="*/ 1802798 h 1876470"/>
                    <a:gd name="connsiteX4" fmla="*/ 292441 w 660802"/>
                    <a:gd name="connsiteY4" fmla="*/ 82339 h 1876470"/>
                    <a:gd name="connsiteX0" fmla="*/ 292441 w 660802"/>
                    <a:gd name="connsiteY0" fmla="*/ 82339 h 1876470"/>
                    <a:gd name="connsiteX1" fmla="*/ 660802 w 660802"/>
                    <a:gd name="connsiteY1" fmla="*/ 0 h 1876470"/>
                    <a:gd name="connsiteX2" fmla="*/ 634800 w 660802"/>
                    <a:gd name="connsiteY2" fmla="*/ 1876470 h 1876470"/>
                    <a:gd name="connsiteX3" fmla="*/ 309776 w 660802"/>
                    <a:gd name="connsiteY3" fmla="*/ 1802798 h 1876470"/>
                    <a:gd name="connsiteX4" fmla="*/ 292441 w 660802"/>
                    <a:gd name="connsiteY4" fmla="*/ 82339 h 1876470"/>
                    <a:gd name="connsiteX0" fmla="*/ 292441 w 660802"/>
                    <a:gd name="connsiteY0" fmla="*/ 82339 h 1876470"/>
                    <a:gd name="connsiteX1" fmla="*/ 660802 w 660802"/>
                    <a:gd name="connsiteY1" fmla="*/ 0 h 1876470"/>
                    <a:gd name="connsiteX2" fmla="*/ 634800 w 660802"/>
                    <a:gd name="connsiteY2" fmla="*/ 1876470 h 1876470"/>
                    <a:gd name="connsiteX3" fmla="*/ 309776 w 660802"/>
                    <a:gd name="connsiteY3" fmla="*/ 1802798 h 1876470"/>
                    <a:gd name="connsiteX4" fmla="*/ 292441 w 660802"/>
                    <a:gd name="connsiteY4" fmla="*/ 82339 h 1876470"/>
                    <a:gd name="connsiteX0" fmla="*/ 292441 w 660802"/>
                    <a:gd name="connsiteY0" fmla="*/ 82339 h 1863469"/>
                    <a:gd name="connsiteX1" fmla="*/ 660802 w 660802"/>
                    <a:gd name="connsiteY1" fmla="*/ 0 h 1863469"/>
                    <a:gd name="connsiteX2" fmla="*/ 652135 w 660802"/>
                    <a:gd name="connsiteY2" fmla="*/ 1863469 h 1863469"/>
                    <a:gd name="connsiteX3" fmla="*/ 309776 w 660802"/>
                    <a:gd name="connsiteY3" fmla="*/ 1802798 h 1863469"/>
                    <a:gd name="connsiteX4" fmla="*/ 292441 w 660802"/>
                    <a:gd name="connsiteY4" fmla="*/ 82339 h 1863469"/>
                    <a:gd name="connsiteX0" fmla="*/ 292441 w 660802"/>
                    <a:gd name="connsiteY0" fmla="*/ 82339 h 1863469"/>
                    <a:gd name="connsiteX1" fmla="*/ 660802 w 660802"/>
                    <a:gd name="connsiteY1" fmla="*/ 0 h 1863469"/>
                    <a:gd name="connsiteX2" fmla="*/ 652135 w 660802"/>
                    <a:gd name="connsiteY2" fmla="*/ 1863469 h 1863469"/>
                    <a:gd name="connsiteX3" fmla="*/ 309776 w 660802"/>
                    <a:gd name="connsiteY3" fmla="*/ 1802798 h 1863469"/>
                    <a:gd name="connsiteX4" fmla="*/ 292441 w 660802"/>
                    <a:gd name="connsiteY4" fmla="*/ 82339 h 1863469"/>
                    <a:gd name="connsiteX0" fmla="*/ 307425 w 675786"/>
                    <a:gd name="connsiteY0" fmla="*/ 82339 h 1863469"/>
                    <a:gd name="connsiteX1" fmla="*/ 675786 w 675786"/>
                    <a:gd name="connsiteY1" fmla="*/ 0 h 1863469"/>
                    <a:gd name="connsiteX2" fmla="*/ 667119 w 675786"/>
                    <a:gd name="connsiteY2" fmla="*/ 1863469 h 1863469"/>
                    <a:gd name="connsiteX3" fmla="*/ 324760 w 675786"/>
                    <a:gd name="connsiteY3" fmla="*/ 1802798 h 1863469"/>
                    <a:gd name="connsiteX4" fmla="*/ 307425 w 675786"/>
                    <a:gd name="connsiteY4" fmla="*/ 82339 h 1863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5786" h="1863469">
                      <a:moveTo>
                        <a:pt x="307425" y="82339"/>
                      </a:moveTo>
                      <a:lnTo>
                        <a:pt x="675786" y="0"/>
                      </a:lnTo>
                      <a:cubicBezTo>
                        <a:pt x="-267505" y="810392"/>
                        <a:pt x="362319" y="1672788"/>
                        <a:pt x="667119" y="1863469"/>
                      </a:cubicBezTo>
                      <a:lnTo>
                        <a:pt x="324760" y="1802798"/>
                      </a:lnTo>
                      <a:cubicBezTo>
                        <a:pt x="-372957" y="881175"/>
                        <a:pt x="264089" y="215237"/>
                        <a:pt x="307425" y="82339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 rot="2833744">
                  <a:off x="853596" y="1205336"/>
                  <a:ext cx="559789" cy="54592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 rot="2833744">
                  <a:off x="637484" y="1396529"/>
                  <a:ext cx="559789" cy="54592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 rot="2833744">
                  <a:off x="728610" y="1296034"/>
                  <a:ext cx="594230" cy="54592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5767529" y="2813265"/>
                <a:ext cx="1211525" cy="3613575"/>
                <a:chOff x="5767529" y="2813265"/>
                <a:chExt cx="1211525" cy="3613575"/>
              </a:xfrm>
            </p:grpSpPr>
            <p:sp>
              <p:nvSpPr>
                <p:cNvPr id="117" name="TextBox 116"/>
                <p:cNvSpPr txBox="1"/>
                <p:nvPr/>
              </p:nvSpPr>
              <p:spPr>
                <a:xfrm>
                  <a:off x="6001452" y="2813265"/>
                  <a:ext cx="77433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b="1" dirty="0" smtClean="0">
                      <a:solidFill>
                        <a:srgbClr val="F2F2F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 </a:t>
                  </a:r>
                  <a:endParaRPr lang="en-US" sz="1050" b="1" dirty="0">
                    <a:solidFill>
                      <a:srgbClr val="F2F2F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TextBox 124"/>
                <p:cNvSpPr txBox="1"/>
                <p:nvPr/>
              </p:nvSpPr>
              <p:spPr>
                <a:xfrm>
                  <a:off x="6178159" y="3146222"/>
                  <a:ext cx="4601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595959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04</a:t>
                  </a:r>
                  <a:endParaRPr lang="en-US" b="1" dirty="0">
                    <a:solidFill>
                      <a:srgbClr val="595959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5767529" y="3559209"/>
                  <a:ext cx="1211525" cy="28676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  <a:p>
                  <a:pPr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Capture your audience’s attention. </a:t>
                  </a:r>
                </a:p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</a:t>
                  </a:r>
                  <a:endParaRPr lang="en-US" sz="1050" kern="0" dirty="0">
                    <a:solidFill>
                      <a:srgbClr val="595959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0" name="Group 69"/>
            <p:cNvGrpSpPr/>
            <p:nvPr/>
          </p:nvGrpSpPr>
          <p:grpSpPr>
            <a:xfrm>
              <a:off x="7564539" y="1442434"/>
              <a:ext cx="1243352" cy="4984406"/>
              <a:chOff x="7564539" y="1442434"/>
              <a:chExt cx="1243352" cy="4984406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7564539" y="1442434"/>
                <a:ext cx="1243352" cy="4982036"/>
                <a:chOff x="792219" y="1237714"/>
                <a:chExt cx="1168757" cy="4683138"/>
              </a:xfrm>
            </p:grpSpPr>
            <p:sp>
              <p:nvSpPr>
                <p:cNvPr id="60" name="Freeform 59"/>
                <p:cNvSpPr/>
                <p:nvPr/>
              </p:nvSpPr>
              <p:spPr>
                <a:xfrm rot="5400000">
                  <a:off x="-205878" y="3754535"/>
                  <a:ext cx="3164952" cy="1167682"/>
                </a:xfrm>
                <a:custGeom>
                  <a:avLst/>
                  <a:gdLst>
                    <a:gd name="connsiteX0" fmla="*/ 0 w 2996676"/>
                    <a:gd name="connsiteY0" fmla="*/ 1167682 h 1167682"/>
                    <a:gd name="connsiteX1" fmla="*/ 0 w 2996676"/>
                    <a:gd name="connsiteY1" fmla="*/ 0 h 1167682"/>
                    <a:gd name="connsiteX2" fmla="*/ 2996676 w 2996676"/>
                    <a:gd name="connsiteY2" fmla="*/ 0 h 1167682"/>
                    <a:gd name="connsiteX3" fmla="*/ 2996676 w 2996676"/>
                    <a:gd name="connsiteY3" fmla="*/ 1167682 h 1167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96676" h="1167682">
                      <a:moveTo>
                        <a:pt x="0" y="1167682"/>
                      </a:moveTo>
                      <a:lnTo>
                        <a:pt x="0" y="0"/>
                      </a:lnTo>
                      <a:lnTo>
                        <a:pt x="2996676" y="0"/>
                      </a:lnTo>
                      <a:lnTo>
                        <a:pt x="2996676" y="11676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Chevron 9"/>
                <p:cNvSpPr/>
                <p:nvPr/>
              </p:nvSpPr>
              <p:spPr>
                <a:xfrm rot="5400000">
                  <a:off x="599484" y="1430449"/>
                  <a:ext cx="1554227" cy="1168757"/>
                </a:xfrm>
                <a:custGeom>
                  <a:avLst/>
                  <a:gdLst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378912 w 1487747"/>
                    <a:gd name="connsiteY5" fmla="*/ 588465 h 1176929"/>
                    <a:gd name="connsiteX6" fmla="*/ 0 w 1487747"/>
                    <a:gd name="connsiteY6" fmla="*/ 0 h 1176929"/>
                    <a:gd name="connsiteX0" fmla="*/ 0 w 1487747"/>
                    <a:gd name="connsiteY0" fmla="*/ 0 h 1176929"/>
                    <a:gd name="connsiteX1" fmla="*/ 1108835 w 1487747"/>
                    <a:gd name="connsiteY1" fmla="*/ 0 h 1176929"/>
                    <a:gd name="connsiteX2" fmla="*/ 1487747 w 1487747"/>
                    <a:gd name="connsiteY2" fmla="*/ 588465 h 1176929"/>
                    <a:gd name="connsiteX3" fmla="*/ 1108835 w 1487747"/>
                    <a:gd name="connsiteY3" fmla="*/ 1176929 h 1176929"/>
                    <a:gd name="connsiteX4" fmla="*/ 0 w 1487747"/>
                    <a:gd name="connsiteY4" fmla="*/ 1176929 h 1176929"/>
                    <a:gd name="connsiteX5" fmla="*/ 0 w 1487747"/>
                    <a:gd name="connsiteY5" fmla="*/ 0 h 1176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87747" h="1176929">
                      <a:moveTo>
                        <a:pt x="0" y="0"/>
                      </a:moveTo>
                      <a:lnTo>
                        <a:pt x="1108835" y="0"/>
                      </a:lnTo>
                      <a:lnTo>
                        <a:pt x="1487747" y="588465"/>
                      </a:lnTo>
                      <a:lnTo>
                        <a:pt x="1108835" y="1176929"/>
                      </a:lnTo>
                      <a:lnTo>
                        <a:pt x="0" y="1176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B9CE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Chevron 61"/>
                <p:cNvSpPr/>
                <p:nvPr/>
              </p:nvSpPr>
              <p:spPr>
                <a:xfrm rot="5400000">
                  <a:off x="1065616" y="2303519"/>
                  <a:ext cx="621964" cy="1167684"/>
                </a:xfrm>
                <a:prstGeom prst="chevron">
                  <a:avLst>
                    <a:gd name="adj" fmla="val 63362"/>
                  </a:avLst>
                </a:prstGeom>
                <a:solidFill>
                  <a:srgbClr val="2992A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63" name="Group 62"/>
                <p:cNvGrpSpPr/>
                <p:nvPr/>
              </p:nvGrpSpPr>
              <p:grpSpPr>
                <a:xfrm>
                  <a:off x="891543" y="2393156"/>
                  <a:ext cx="982628" cy="830402"/>
                  <a:chOff x="891543" y="2393156"/>
                  <a:chExt cx="982628" cy="830402"/>
                </a:xfrm>
              </p:grpSpPr>
              <p:sp>
                <p:nvSpPr>
                  <p:cNvPr id="64" name="Hexagon 63"/>
                  <p:cNvSpPr/>
                  <p:nvPr/>
                </p:nvSpPr>
                <p:spPr>
                  <a:xfrm>
                    <a:off x="891543" y="2393156"/>
                    <a:ext cx="982628" cy="830402"/>
                  </a:xfrm>
                  <a:prstGeom prst="hexagon">
                    <a:avLst>
                      <a:gd name="adj" fmla="val 30534"/>
                      <a:gd name="vf" fmla="val 115470"/>
                    </a:avLst>
                  </a:prstGeom>
                  <a:solidFill>
                    <a:srgbClr val="84D3E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5" name="Group 64"/>
                  <p:cNvGrpSpPr/>
                  <p:nvPr/>
                </p:nvGrpSpPr>
                <p:grpSpPr>
                  <a:xfrm>
                    <a:off x="949777" y="2442368"/>
                    <a:ext cx="866161" cy="731979"/>
                    <a:chOff x="949777" y="2442368"/>
                    <a:chExt cx="866161" cy="731979"/>
                  </a:xfrm>
                </p:grpSpPr>
                <p:sp>
                  <p:nvSpPr>
                    <p:cNvPr id="68" name="Freeform 67"/>
                    <p:cNvSpPr/>
                    <p:nvPr/>
                  </p:nvSpPr>
                  <p:spPr>
                    <a:xfrm>
                      <a:off x="950088" y="2808866"/>
                      <a:ext cx="865541" cy="365481"/>
                    </a:xfrm>
                    <a:custGeom>
                      <a:avLst/>
                      <a:gdLst>
                        <a:gd name="connsiteX0" fmla="*/ 0 w 1117239"/>
                        <a:gd name="connsiteY0" fmla="*/ 0 h 471762"/>
                        <a:gd name="connsiteX1" fmla="*/ 1117239 w 1117239"/>
                        <a:gd name="connsiteY1" fmla="*/ 0 h 471762"/>
                        <a:gd name="connsiteX2" fmla="*/ 829143 w 1117239"/>
                        <a:gd name="connsiteY2" fmla="*/ 471762 h 471762"/>
                        <a:gd name="connsiteX3" fmla="*/ 288095 w 1117239"/>
                        <a:gd name="connsiteY3" fmla="*/ 471762 h 471762"/>
                        <a:gd name="connsiteX4" fmla="*/ 0 w 1117239"/>
                        <a:gd name="connsiteY4" fmla="*/ 0 h 471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17239" h="471762">
                          <a:moveTo>
                            <a:pt x="0" y="0"/>
                          </a:moveTo>
                          <a:lnTo>
                            <a:pt x="1117239" y="0"/>
                          </a:lnTo>
                          <a:lnTo>
                            <a:pt x="829143" y="471762"/>
                          </a:lnTo>
                          <a:lnTo>
                            <a:pt x="288095" y="471762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9" name="Freeform 68"/>
                    <p:cNvSpPr/>
                    <p:nvPr/>
                  </p:nvSpPr>
                  <p:spPr>
                    <a:xfrm>
                      <a:off x="949777" y="2442368"/>
                      <a:ext cx="866161" cy="366497"/>
                    </a:xfrm>
                    <a:custGeom>
                      <a:avLst/>
                      <a:gdLst>
                        <a:gd name="connsiteX0" fmla="*/ 288496 w 1118040"/>
                        <a:gd name="connsiteY0" fmla="*/ 0 h 473074"/>
                        <a:gd name="connsiteX1" fmla="*/ 829544 w 1118040"/>
                        <a:gd name="connsiteY1" fmla="*/ 0 h 473074"/>
                        <a:gd name="connsiteX2" fmla="*/ 1118040 w 1118040"/>
                        <a:gd name="connsiteY2" fmla="*/ 472418 h 473074"/>
                        <a:gd name="connsiteX3" fmla="*/ 1117640 w 1118040"/>
                        <a:gd name="connsiteY3" fmla="*/ 473074 h 473074"/>
                        <a:gd name="connsiteX4" fmla="*/ 401 w 1118040"/>
                        <a:gd name="connsiteY4" fmla="*/ 473074 h 473074"/>
                        <a:gd name="connsiteX5" fmla="*/ 0 w 1118040"/>
                        <a:gd name="connsiteY5" fmla="*/ 472418 h 473074"/>
                        <a:gd name="connsiteX6" fmla="*/ 288496 w 1118040"/>
                        <a:gd name="connsiteY6" fmla="*/ 0 h 473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18040" h="473074">
                          <a:moveTo>
                            <a:pt x="288496" y="0"/>
                          </a:moveTo>
                          <a:lnTo>
                            <a:pt x="829544" y="0"/>
                          </a:lnTo>
                          <a:lnTo>
                            <a:pt x="1118040" y="472418"/>
                          </a:lnTo>
                          <a:lnTo>
                            <a:pt x="1117640" y="473074"/>
                          </a:lnTo>
                          <a:lnTo>
                            <a:pt x="401" y="473074"/>
                          </a:lnTo>
                          <a:lnTo>
                            <a:pt x="0" y="472418"/>
                          </a:lnTo>
                          <a:lnTo>
                            <a:pt x="288496" y="0"/>
                          </a:lnTo>
                          <a:close/>
                        </a:path>
                      </a:pathLst>
                    </a:custGeom>
                    <a:solidFill>
                      <a:srgbClr val="3AB9CE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67" name="Freeform 66"/>
                  <p:cNvSpPr/>
                  <p:nvPr/>
                </p:nvSpPr>
                <p:spPr>
                  <a:xfrm>
                    <a:off x="1158521" y="2442368"/>
                    <a:ext cx="657418" cy="366497"/>
                  </a:xfrm>
                  <a:custGeom>
                    <a:avLst/>
                    <a:gdLst>
                      <a:gd name="connsiteX0" fmla="*/ 288496 w 1118040"/>
                      <a:gd name="connsiteY0" fmla="*/ 0 h 473074"/>
                      <a:gd name="connsiteX1" fmla="*/ 829544 w 1118040"/>
                      <a:gd name="connsiteY1" fmla="*/ 0 h 473074"/>
                      <a:gd name="connsiteX2" fmla="*/ 1118040 w 1118040"/>
                      <a:gd name="connsiteY2" fmla="*/ 472418 h 473074"/>
                      <a:gd name="connsiteX3" fmla="*/ 1117640 w 1118040"/>
                      <a:gd name="connsiteY3" fmla="*/ 473074 h 473074"/>
                      <a:gd name="connsiteX4" fmla="*/ 1075150 w 1118040"/>
                      <a:gd name="connsiteY4" fmla="*/ 473074 h 473074"/>
                      <a:gd name="connsiteX5" fmla="*/ 810494 w 1118040"/>
                      <a:gd name="connsiteY5" fmla="*/ 39695 h 473074"/>
                      <a:gd name="connsiteX6" fmla="*/ 269446 w 1118040"/>
                      <a:gd name="connsiteY6" fmla="*/ 39695 h 473074"/>
                      <a:gd name="connsiteX7" fmla="*/ 4790 w 1118040"/>
                      <a:gd name="connsiteY7" fmla="*/ 473074 h 473074"/>
                      <a:gd name="connsiteX8" fmla="*/ 401 w 1118040"/>
                      <a:gd name="connsiteY8" fmla="*/ 473074 h 473074"/>
                      <a:gd name="connsiteX9" fmla="*/ 0 w 1118040"/>
                      <a:gd name="connsiteY9" fmla="*/ 472418 h 473074"/>
                      <a:gd name="connsiteX0" fmla="*/ 288095 w 1117639"/>
                      <a:gd name="connsiteY0" fmla="*/ 0 h 473074"/>
                      <a:gd name="connsiteX1" fmla="*/ 829143 w 1117639"/>
                      <a:gd name="connsiteY1" fmla="*/ 0 h 473074"/>
                      <a:gd name="connsiteX2" fmla="*/ 1117639 w 1117639"/>
                      <a:gd name="connsiteY2" fmla="*/ 472418 h 473074"/>
                      <a:gd name="connsiteX3" fmla="*/ 1117239 w 1117639"/>
                      <a:gd name="connsiteY3" fmla="*/ 473074 h 473074"/>
                      <a:gd name="connsiteX4" fmla="*/ 1074749 w 1117639"/>
                      <a:gd name="connsiteY4" fmla="*/ 473074 h 473074"/>
                      <a:gd name="connsiteX5" fmla="*/ 810093 w 1117639"/>
                      <a:gd name="connsiteY5" fmla="*/ 39695 h 473074"/>
                      <a:gd name="connsiteX6" fmla="*/ 269045 w 1117639"/>
                      <a:gd name="connsiteY6" fmla="*/ 39695 h 473074"/>
                      <a:gd name="connsiteX7" fmla="*/ 4389 w 1117639"/>
                      <a:gd name="connsiteY7" fmla="*/ 473074 h 473074"/>
                      <a:gd name="connsiteX8" fmla="*/ 0 w 1117639"/>
                      <a:gd name="connsiteY8" fmla="*/ 473074 h 473074"/>
                      <a:gd name="connsiteX9" fmla="*/ 288095 w 1117639"/>
                      <a:gd name="connsiteY9" fmla="*/ 0 h 473074"/>
                      <a:gd name="connsiteX0" fmla="*/ 283706 w 1113250"/>
                      <a:gd name="connsiteY0" fmla="*/ 0 h 473074"/>
                      <a:gd name="connsiteX1" fmla="*/ 824754 w 1113250"/>
                      <a:gd name="connsiteY1" fmla="*/ 0 h 473074"/>
                      <a:gd name="connsiteX2" fmla="*/ 1113250 w 1113250"/>
                      <a:gd name="connsiteY2" fmla="*/ 472418 h 473074"/>
                      <a:gd name="connsiteX3" fmla="*/ 1112850 w 1113250"/>
                      <a:gd name="connsiteY3" fmla="*/ 473074 h 473074"/>
                      <a:gd name="connsiteX4" fmla="*/ 1070360 w 1113250"/>
                      <a:gd name="connsiteY4" fmla="*/ 473074 h 473074"/>
                      <a:gd name="connsiteX5" fmla="*/ 805704 w 1113250"/>
                      <a:gd name="connsiteY5" fmla="*/ 39695 h 473074"/>
                      <a:gd name="connsiteX6" fmla="*/ 264656 w 1113250"/>
                      <a:gd name="connsiteY6" fmla="*/ 39695 h 473074"/>
                      <a:gd name="connsiteX7" fmla="*/ 0 w 1113250"/>
                      <a:gd name="connsiteY7" fmla="*/ 473074 h 473074"/>
                      <a:gd name="connsiteX8" fmla="*/ 283706 w 1113250"/>
                      <a:gd name="connsiteY8" fmla="*/ 0 h 473074"/>
                      <a:gd name="connsiteX0" fmla="*/ 19050 w 848594"/>
                      <a:gd name="connsiteY0" fmla="*/ 0 h 473074"/>
                      <a:gd name="connsiteX1" fmla="*/ 560098 w 848594"/>
                      <a:gd name="connsiteY1" fmla="*/ 0 h 473074"/>
                      <a:gd name="connsiteX2" fmla="*/ 848594 w 848594"/>
                      <a:gd name="connsiteY2" fmla="*/ 472418 h 473074"/>
                      <a:gd name="connsiteX3" fmla="*/ 848194 w 848594"/>
                      <a:gd name="connsiteY3" fmla="*/ 473074 h 473074"/>
                      <a:gd name="connsiteX4" fmla="*/ 805704 w 848594"/>
                      <a:gd name="connsiteY4" fmla="*/ 473074 h 473074"/>
                      <a:gd name="connsiteX5" fmla="*/ 541048 w 848594"/>
                      <a:gd name="connsiteY5" fmla="*/ 39695 h 473074"/>
                      <a:gd name="connsiteX6" fmla="*/ 0 w 848594"/>
                      <a:gd name="connsiteY6" fmla="*/ 39695 h 473074"/>
                      <a:gd name="connsiteX7" fmla="*/ 19050 w 848594"/>
                      <a:gd name="connsiteY7" fmla="*/ 0 h 473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48594" h="473074">
                        <a:moveTo>
                          <a:pt x="19050" y="0"/>
                        </a:moveTo>
                        <a:lnTo>
                          <a:pt x="560098" y="0"/>
                        </a:lnTo>
                        <a:lnTo>
                          <a:pt x="848594" y="472418"/>
                        </a:lnTo>
                        <a:lnTo>
                          <a:pt x="848194" y="473074"/>
                        </a:lnTo>
                        <a:lnTo>
                          <a:pt x="805704" y="473074"/>
                        </a:lnTo>
                        <a:lnTo>
                          <a:pt x="541048" y="39695"/>
                        </a:lnTo>
                        <a:lnTo>
                          <a:pt x="0" y="39695"/>
                        </a:lnTo>
                        <a:lnTo>
                          <a:pt x="19050" y="0"/>
                        </a:lnTo>
                        <a:close/>
                      </a:path>
                    </a:pathLst>
                  </a:custGeom>
                  <a:solidFill>
                    <a:srgbClr val="2992A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2" name="Group 101"/>
              <p:cNvGrpSpPr/>
              <p:nvPr/>
            </p:nvGrpSpPr>
            <p:grpSpPr>
              <a:xfrm>
                <a:off x="7941268" y="1862143"/>
                <a:ext cx="489660" cy="535526"/>
                <a:chOff x="3176618" y="2061935"/>
                <a:chExt cx="767062" cy="838914"/>
              </a:xfrm>
              <a:solidFill>
                <a:schemeClr val="bg1"/>
              </a:solidFill>
            </p:grpSpPr>
            <p:sp>
              <p:nvSpPr>
                <p:cNvPr id="103" name="Freeform 102"/>
                <p:cNvSpPr/>
                <p:nvPr/>
              </p:nvSpPr>
              <p:spPr>
                <a:xfrm rot="3454661">
                  <a:off x="3176532" y="2062021"/>
                  <a:ext cx="672875" cy="672703"/>
                </a:xfrm>
                <a:custGeom>
                  <a:avLst/>
                  <a:gdLst>
                    <a:gd name="connsiteX0" fmla="*/ 409439 w 5272566"/>
                    <a:gd name="connsiteY0" fmla="*/ 1219023 h 5271197"/>
                    <a:gd name="connsiteX1" fmla="*/ 4051129 w 5272566"/>
                    <a:gd name="connsiteY1" fmla="*/ 413447 h 5271197"/>
                    <a:gd name="connsiteX2" fmla="*/ 4943845 w 5272566"/>
                    <a:gd name="connsiteY2" fmla="*/ 1356873 h 5271197"/>
                    <a:gd name="connsiteX3" fmla="*/ 4972906 w 5272566"/>
                    <a:gd name="connsiteY3" fmla="*/ 1415439 h 5271197"/>
                    <a:gd name="connsiteX4" fmla="*/ 4625788 w 5272566"/>
                    <a:gd name="connsiteY4" fmla="*/ 1661250 h 5271197"/>
                    <a:gd name="connsiteX5" fmla="*/ 4576638 w 5272566"/>
                    <a:gd name="connsiteY5" fmla="*/ 1574651 h 5271197"/>
                    <a:gd name="connsiteX6" fmla="*/ 4052955 w 5272566"/>
                    <a:gd name="connsiteY6" fmla="*/ 936783 h 5271197"/>
                    <a:gd name="connsiteX7" fmla="*/ 3810709 w 5272566"/>
                    <a:gd name="connsiteY7" fmla="*/ 1328512 h 5271197"/>
                    <a:gd name="connsiteX8" fmla="*/ 4328107 w 5272566"/>
                    <a:gd name="connsiteY8" fmla="*/ 1806925 h 5271197"/>
                    <a:gd name="connsiteX9" fmla="*/ 4366846 w 5272566"/>
                    <a:gd name="connsiteY9" fmla="*/ 1844619 h 5271197"/>
                    <a:gd name="connsiteX10" fmla="*/ 4165779 w 5272566"/>
                    <a:gd name="connsiteY10" fmla="*/ 1987004 h 5271197"/>
                    <a:gd name="connsiteX11" fmla="*/ 5272566 w 5272566"/>
                    <a:gd name="connsiteY11" fmla="*/ 2831966 h 5271197"/>
                    <a:gd name="connsiteX12" fmla="*/ 5258056 w 5272566"/>
                    <a:gd name="connsiteY12" fmla="*/ 2980827 h 5271197"/>
                    <a:gd name="connsiteX13" fmla="*/ 4869942 w 5272566"/>
                    <a:gd name="connsiteY13" fmla="*/ 4052175 h 5271197"/>
                    <a:gd name="connsiteX14" fmla="*/ 1228253 w 5272566"/>
                    <a:gd name="connsiteY14" fmla="*/ 4857749 h 5271197"/>
                    <a:gd name="connsiteX15" fmla="*/ 409439 w 5272566"/>
                    <a:gd name="connsiteY15" fmla="*/ 1219023 h 5271197"/>
                    <a:gd name="connsiteX16" fmla="*/ 1087761 w 5272566"/>
                    <a:gd name="connsiteY16" fmla="*/ 1388141 h 5271197"/>
                    <a:gd name="connsiteX17" fmla="*/ 2613676 w 5272566"/>
                    <a:gd name="connsiteY17" fmla="*/ 2357349 h 5271197"/>
                    <a:gd name="connsiteX18" fmla="*/ 3188250 w 5272566"/>
                    <a:gd name="connsiteY18" fmla="*/ 1458168 h 5271197"/>
                    <a:gd name="connsiteX19" fmla="*/ 1087761 w 5272566"/>
                    <a:gd name="connsiteY19" fmla="*/ 1388141 h 5271197"/>
                    <a:gd name="connsiteX20" fmla="*/ 1638829 w 5272566"/>
                    <a:gd name="connsiteY20" fmla="*/ 677137 h 5271197"/>
                    <a:gd name="connsiteX21" fmla="*/ 3424409 w 5272566"/>
                    <a:gd name="connsiteY21" fmla="*/ 1080939 h 5271197"/>
                    <a:gd name="connsiteX22" fmla="*/ 3671406 w 5272566"/>
                    <a:gd name="connsiteY22" fmla="*/ 692071 h 5271197"/>
                    <a:gd name="connsiteX23" fmla="*/ 1638829 w 5272566"/>
                    <a:gd name="connsiteY23" fmla="*/ 677137 h 5271197"/>
                    <a:gd name="connsiteX24" fmla="*/ 859420 w 5272566"/>
                    <a:gd name="connsiteY24" fmla="*/ 1780116 h 5271197"/>
                    <a:gd name="connsiteX25" fmla="*/ 1806682 w 5272566"/>
                    <a:gd name="connsiteY25" fmla="*/ 3633292 h 5271197"/>
                    <a:gd name="connsiteX26" fmla="*/ 2373766 w 5272566"/>
                    <a:gd name="connsiteY26" fmla="*/ 2735059 h 5271197"/>
                    <a:gd name="connsiteX27" fmla="*/ 859420 w 5272566"/>
                    <a:gd name="connsiteY27" fmla="*/ 1780116 h 5271197"/>
                    <a:gd name="connsiteX28" fmla="*/ 434565 w 5272566"/>
                    <a:gd name="connsiteY28" fmla="*/ 2562295 h 5271197"/>
                    <a:gd name="connsiteX29" fmla="*/ 1322391 w 5272566"/>
                    <a:gd name="connsiteY29" fmla="*/ 4401177 h 5271197"/>
                    <a:gd name="connsiteX30" fmla="*/ 1583892 w 5272566"/>
                    <a:gd name="connsiteY30" fmla="*/ 3994898 h 5271197"/>
                    <a:gd name="connsiteX31" fmla="*/ 434565 w 5272566"/>
                    <a:gd name="connsiteY31" fmla="*/ 2562295 h 5271197"/>
                    <a:gd name="connsiteX32" fmla="*/ 1719649 w 5272566"/>
                    <a:gd name="connsiteY32" fmla="*/ 4599465 h 5271197"/>
                    <a:gd name="connsiteX33" fmla="*/ 1870536 w 5272566"/>
                    <a:gd name="connsiteY33" fmla="*/ 4665959 h 5271197"/>
                    <a:gd name="connsiteX34" fmla="*/ 3319436 w 5272566"/>
                    <a:gd name="connsiteY34" fmla="*/ 4702829 h 5271197"/>
                    <a:gd name="connsiteX35" fmla="*/ 3510768 w 5272566"/>
                    <a:gd name="connsiteY35" fmla="*/ 4630655 h 5271197"/>
                    <a:gd name="connsiteX36" fmla="*/ 3415363 w 5272566"/>
                    <a:gd name="connsiteY36" fmla="*/ 4634731 h 5271197"/>
                    <a:gd name="connsiteX37" fmla="*/ 1960149 w 5272566"/>
                    <a:gd name="connsiteY37" fmla="*/ 4242011 h 5271197"/>
                    <a:gd name="connsiteX38" fmla="*/ 1950349 w 5272566"/>
                    <a:gd name="connsiteY38" fmla="*/ 4236255 h 5271197"/>
                    <a:gd name="connsiteX39" fmla="*/ 1719649 w 5272566"/>
                    <a:gd name="connsiteY39" fmla="*/ 4599465 h 5271197"/>
                    <a:gd name="connsiteX40" fmla="*/ 2199464 w 5272566"/>
                    <a:gd name="connsiteY40" fmla="*/ 3844049 h 5271197"/>
                    <a:gd name="connsiteX41" fmla="*/ 2348650 w 5272566"/>
                    <a:gd name="connsiteY41" fmla="*/ 3920036 h 5271197"/>
                    <a:gd name="connsiteX42" fmla="*/ 4154095 w 5272566"/>
                    <a:gd name="connsiteY42" fmla="*/ 3985530 h 5271197"/>
                    <a:gd name="connsiteX43" fmla="*/ 4238937 w 5272566"/>
                    <a:gd name="connsiteY43" fmla="*/ 3919749 h 5271197"/>
                    <a:gd name="connsiteX44" fmla="*/ 2751477 w 5272566"/>
                    <a:gd name="connsiteY44" fmla="*/ 2974967 h 5271197"/>
                    <a:gd name="connsiteX45" fmla="*/ 2199464 w 5272566"/>
                    <a:gd name="connsiteY45" fmla="*/ 3844049 h 5271197"/>
                    <a:gd name="connsiteX46" fmla="*/ 2991387 w 5272566"/>
                    <a:gd name="connsiteY46" fmla="*/ 2597257 h 5271197"/>
                    <a:gd name="connsiteX47" fmla="*/ 4482665 w 5272566"/>
                    <a:gd name="connsiteY47" fmla="*/ 3544464 h 5271197"/>
                    <a:gd name="connsiteX48" fmla="*/ 4486067 w 5272566"/>
                    <a:gd name="connsiteY48" fmla="*/ 3535284 h 5271197"/>
                    <a:gd name="connsiteX49" fmla="*/ 3684412 w 5272566"/>
                    <a:gd name="connsiteY49" fmla="*/ 1817028 h 5271197"/>
                    <a:gd name="connsiteX50" fmla="*/ 3552218 w 5272566"/>
                    <a:gd name="connsiteY50" fmla="*/ 1714291 h 5271197"/>
                    <a:gd name="connsiteX51" fmla="*/ 2991387 w 5272566"/>
                    <a:gd name="connsiteY51" fmla="*/ 2597257 h 5271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5272566" h="5271197">
                      <a:moveTo>
                        <a:pt x="409439" y="1219023"/>
                      </a:moveTo>
                      <a:cubicBezTo>
                        <a:pt x="1188955" y="-8238"/>
                        <a:pt x="2819394" y="-368905"/>
                        <a:pt x="4051129" y="413447"/>
                      </a:cubicBezTo>
                      <a:cubicBezTo>
                        <a:pt x="4436045" y="657933"/>
                        <a:pt x="4736475" y="985110"/>
                        <a:pt x="4943845" y="1356873"/>
                      </a:cubicBezTo>
                      <a:lnTo>
                        <a:pt x="4972906" y="1415439"/>
                      </a:lnTo>
                      <a:lnTo>
                        <a:pt x="4625788" y="1661250"/>
                      </a:lnTo>
                      <a:lnTo>
                        <a:pt x="4576638" y="1574651"/>
                      </a:lnTo>
                      <a:cubicBezTo>
                        <a:pt x="4394608" y="1276863"/>
                        <a:pt x="4157622" y="1031747"/>
                        <a:pt x="4052955" y="936783"/>
                      </a:cubicBezTo>
                      <a:lnTo>
                        <a:pt x="3810709" y="1328512"/>
                      </a:lnTo>
                      <a:cubicBezTo>
                        <a:pt x="3893916" y="1416016"/>
                        <a:pt x="4114021" y="1604591"/>
                        <a:pt x="4328107" y="1806925"/>
                      </a:cubicBezTo>
                      <a:lnTo>
                        <a:pt x="4366846" y="1844619"/>
                      </a:lnTo>
                      <a:lnTo>
                        <a:pt x="4165779" y="1987004"/>
                      </a:lnTo>
                      <a:lnTo>
                        <a:pt x="5272566" y="2831966"/>
                      </a:lnTo>
                      <a:lnTo>
                        <a:pt x="5258056" y="2980827"/>
                      </a:lnTo>
                      <a:cubicBezTo>
                        <a:pt x="5210547" y="3350970"/>
                        <a:pt x="5083091" y="3716595"/>
                        <a:pt x="4869942" y="4052175"/>
                      </a:cubicBezTo>
                      <a:cubicBezTo>
                        <a:pt x="4090426" y="5279435"/>
                        <a:pt x="2459987" y="5640102"/>
                        <a:pt x="1228253" y="4857749"/>
                      </a:cubicBezTo>
                      <a:cubicBezTo>
                        <a:pt x="-3481" y="4075395"/>
                        <a:pt x="-370076" y="2446282"/>
                        <a:pt x="409439" y="1219023"/>
                      </a:cubicBezTo>
                      <a:close/>
                      <a:moveTo>
                        <a:pt x="1087761" y="1388141"/>
                      </a:moveTo>
                      <a:lnTo>
                        <a:pt x="2613676" y="2357349"/>
                      </a:lnTo>
                      <a:lnTo>
                        <a:pt x="3188250" y="1458168"/>
                      </a:lnTo>
                      <a:cubicBezTo>
                        <a:pt x="2233451" y="973393"/>
                        <a:pt x="1581315" y="1042563"/>
                        <a:pt x="1087761" y="1388141"/>
                      </a:cubicBezTo>
                      <a:close/>
                      <a:moveTo>
                        <a:pt x="1638829" y="677137"/>
                      </a:moveTo>
                      <a:cubicBezTo>
                        <a:pt x="2837164" y="666235"/>
                        <a:pt x="3346526" y="1033366"/>
                        <a:pt x="3424409" y="1080939"/>
                      </a:cubicBezTo>
                      <a:lnTo>
                        <a:pt x="3671406" y="692071"/>
                      </a:lnTo>
                      <a:cubicBezTo>
                        <a:pt x="3185044" y="467478"/>
                        <a:pt x="2562517" y="240241"/>
                        <a:pt x="1638829" y="677137"/>
                      </a:cubicBezTo>
                      <a:close/>
                      <a:moveTo>
                        <a:pt x="859420" y="1780116"/>
                      </a:moveTo>
                      <a:cubicBezTo>
                        <a:pt x="750814" y="2051774"/>
                        <a:pt x="876897" y="2985892"/>
                        <a:pt x="1806682" y="3633292"/>
                      </a:cubicBezTo>
                      <a:lnTo>
                        <a:pt x="2373766" y="2735059"/>
                      </a:lnTo>
                      <a:cubicBezTo>
                        <a:pt x="1865191" y="2415484"/>
                        <a:pt x="1367995" y="2099692"/>
                        <a:pt x="859420" y="1780116"/>
                      </a:cubicBezTo>
                      <a:close/>
                      <a:moveTo>
                        <a:pt x="434565" y="2562295"/>
                      </a:moveTo>
                      <a:cubicBezTo>
                        <a:pt x="414893" y="2636952"/>
                        <a:pt x="450301" y="3781255"/>
                        <a:pt x="1322391" y="4401177"/>
                      </a:cubicBezTo>
                      <a:lnTo>
                        <a:pt x="1583892" y="3994898"/>
                      </a:lnTo>
                      <a:cubicBezTo>
                        <a:pt x="760129" y="3467015"/>
                        <a:pt x="439742" y="2527027"/>
                        <a:pt x="434565" y="2562295"/>
                      </a:cubicBezTo>
                      <a:close/>
                      <a:moveTo>
                        <a:pt x="1719649" y="4599465"/>
                      </a:moveTo>
                      <a:lnTo>
                        <a:pt x="1870536" y="4665959"/>
                      </a:lnTo>
                      <a:cubicBezTo>
                        <a:pt x="2344046" y="4846842"/>
                        <a:pt x="2855785" y="4852779"/>
                        <a:pt x="3319436" y="4702829"/>
                      </a:cubicBezTo>
                      <a:lnTo>
                        <a:pt x="3510768" y="4630655"/>
                      </a:lnTo>
                      <a:lnTo>
                        <a:pt x="3415363" y="4634731"/>
                      </a:lnTo>
                      <a:cubicBezTo>
                        <a:pt x="2956462" y="4635377"/>
                        <a:pt x="2447366" y="4505429"/>
                        <a:pt x="1960149" y="4242011"/>
                      </a:cubicBezTo>
                      <a:cubicBezTo>
                        <a:pt x="1956883" y="4240091"/>
                        <a:pt x="1953615" y="4238173"/>
                        <a:pt x="1950349" y="4236255"/>
                      </a:cubicBezTo>
                      <a:lnTo>
                        <a:pt x="1719649" y="4599465"/>
                      </a:lnTo>
                      <a:close/>
                      <a:moveTo>
                        <a:pt x="2199464" y="3844049"/>
                      </a:moveTo>
                      <a:lnTo>
                        <a:pt x="2348650" y="3920036"/>
                      </a:lnTo>
                      <a:cubicBezTo>
                        <a:pt x="3038234" y="4243911"/>
                        <a:pt x="3738888" y="4266610"/>
                        <a:pt x="4154095" y="3985530"/>
                      </a:cubicBezTo>
                      <a:lnTo>
                        <a:pt x="4238937" y="3919749"/>
                      </a:lnTo>
                      <a:lnTo>
                        <a:pt x="2751477" y="2974967"/>
                      </a:lnTo>
                      <a:lnTo>
                        <a:pt x="2199464" y="3844049"/>
                      </a:lnTo>
                      <a:close/>
                      <a:moveTo>
                        <a:pt x="2991387" y="2597257"/>
                      </a:moveTo>
                      <a:lnTo>
                        <a:pt x="4482665" y="3544464"/>
                      </a:lnTo>
                      <a:lnTo>
                        <a:pt x="4486067" y="3535284"/>
                      </a:lnTo>
                      <a:cubicBezTo>
                        <a:pt x="4636467" y="3024990"/>
                        <a:pt x="4315796" y="2340961"/>
                        <a:pt x="3684412" y="1817028"/>
                      </a:cubicBezTo>
                      <a:lnTo>
                        <a:pt x="3552218" y="1714291"/>
                      </a:lnTo>
                      <a:lnTo>
                        <a:pt x="2991387" y="2597257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4" name="Down Arrow 25"/>
                <p:cNvSpPr/>
                <p:nvPr/>
              </p:nvSpPr>
              <p:spPr>
                <a:xfrm rot="8220000">
                  <a:off x="3652226" y="2504151"/>
                  <a:ext cx="291454" cy="396698"/>
                </a:xfrm>
                <a:custGeom>
                  <a:avLst/>
                  <a:gdLst>
                    <a:gd name="connsiteX0" fmla="*/ 0 w 1371600"/>
                    <a:gd name="connsiteY0" fmla="*/ 1633285 h 2769080"/>
                    <a:gd name="connsiteX1" fmla="*/ 342900 w 1371600"/>
                    <a:gd name="connsiteY1" fmla="*/ 1633285 h 2769080"/>
                    <a:gd name="connsiteX2" fmla="*/ 342900 w 1371600"/>
                    <a:gd name="connsiteY2" fmla="*/ 0 h 2769080"/>
                    <a:gd name="connsiteX3" fmla="*/ 1028700 w 1371600"/>
                    <a:gd name="connsiteY3" fmla="*/ 0 h 2769080"/>
                    <a:gd name="connsiteX4" fmla="*/ 1028700 w 1371600"/>
                    <a:gd name="connsiteY4" fmla="*/ 1633285 h 2769080"/>
                    <a:gd name="connsiteX5" fmla="*/ 1371600 w 1371600"/>
                    <a:gd name="connsiteY5" fmla="*/ 1633285 h 2769080"/>
                    <a:gd name="connsiteX6" fmla="*/ 685800 w 1371600"/>
                    <a:gd name="connsiteY6" fmla="*/ 2769080 h 2769080"/>
                    <a:gd name="connsiteX7" fmla="*/ 0 w 1371600"/>
                    <a:gd name="connsiteY7" fmla="*/ 1633285 h 2769080"/>
                    <a:gd name="connsiteX0" fmla="*/ 0 w 1371600"/>
                    <a:gd name="connsiteY0" fmla="*/ 1633285 h 3086831"/>
                    <a:gd name="connsiteX1" fmla="*/ 342900 w 1371600"/>
                    <a:gd name="connsiteY1" fmla="*/ 1633285 h 3086831"/>
                    <a:gd name="connsiteX2" fmla="*/ 342900 w 1371600"/>
                    <a:gd name="connsiteY2" fmla="*/ 0 h 3086831"/>
                    <a:gd name="connsiteX3" fmla="*/ 1028700 w 1371600"/>
                    <a:gd name="connsiteY3" fmla="*/ 0 h 3086831"/>
                    <a:gd name="connsiteX4" fmla="*/ 1028700 w 1371600"/>
                    <a:gd name="connsiteY4" fmla="*/ 1633285 h 3086831"/>
                    <a:gd name="connsiteX5" fmla="*/ 1371600 w 1371600"/>
                    <a:gd name="connsiteY5" fmla="*/ 1633285 h 3086831"/>
                    <a:gd name="connsiteX6" fmla="*/ 479513 w 1371600"/>
                    <a:gd name="connsiteY6" fmla="*/ 3086831 h 3086831"/>
                    <a:gd name="connsiteX7" fmla="*/ 0 w 1371600"/>
                    <a:gd name="connsiteY7" fmla="*/ 1633285 h 3086831"/>
                    <a:gd name="connsiteX0" fmla="*/ 0 w 1708502"/>
                    <a:gd name="connsiteY0" fmla="*/ 1249103 h 3086831"/>
                    <a:gd name="connsiteX1" fmla="*/ 679802 w 1708502"/>
                    <a:gd name="connsiteY1" fmla="*/ 1633285 h 3086831"/>
                    <a:gd name="connsiteX2" fmla="*/ 679802 w 1708502"/>
                    <a:gd name="connsiteY2" fmla="*/ 0 h 3086831"/>
                    <a:gd name="connsiteX3" fmla="*/ 1365602 w 1708502"/>
                    <a:gd name="connsiteY3" fmla="*/ 0 h 3086831"/>
                    <a:gd name="connsiteX4" fmla="*/ 1365602 w 1708502"/>
                    <a:gd name="connsiteY4" fmla="*/ 1633285 h 3086831"/>
                    <a:gd name="connsiteX5" fmla="*/ 1708502 w 1708502"/>
                    <a:gd name="connsiteY5" fmla="*/ 1633285 h 3086831"/>
                    <a:gd name="connsiteX6" fmla="*/ 816415 w 1708502"/>
                    <a:gd name="connsiteY6" fmla="*/ 3086831 h 3086831"/>
                    <a:gd name="connsiteX7" fmla="*/ 0 w 1708502"/>
                    <a:gd name="connsiteY7" fmla="*/ 1249103 h 3086831"/>
                    <a:gd name="connsiteX0" fmla="*/ 0 w 2283791"/>
                    <a:gd name="connsiteY0" fmla="*/ 1249103 h 3086831"/>
                    <a:gd name="connsiteX1" fmla="*/ 679802 w 2283791"/>
                    <a:gd name="connsiteY1" fmla="*/ 1633285 h 3086831"/>
                    <a:gd name="connsiteX2" fmla="*/ 679802 w 2283791"/>
                    <a:gd name="connsiteY2" fmla="*/ 0 h 3086831"/>
                    <a:gd name="connsiteX3" fmla="*/ 1365602 w 2283791"/>
                    <a:gd name="connsiteY3" fmla="*/ 0 h 3086831"/>
                    <a:gd name="connsiteX4" fmla="*/ 1365602 w 2283791"/>
                    <a:gd name="connsiteY4" fmla="*/ 1633285 h 3086831"/>
                    <a:gd name="connsiteX5" fmla="*/ 2283791 w 2283791"/>
                    <a:gd name="connsiteY5" fmla="*/ 1729652 h 3086831"/>
                    <a:gd name="connsiteX6" fmla="*/ 816415 w 2283791"/>
                    <a:gd name="connsiteY6" fmla="*/ 3086831 h 3086831"/>
                    <a:gd name="connsiteX7" fmla="*/ 0 w 2283791"/>
                    <a:gd name="connsiteY7" fmla="*/ 1249103 h 3086831"/>
                    <a:gd name="connsiteX0" fmla="*/ 0 w 2283791"/>
                    <a:gd name="connsiteY0" fmla="*/ 1249103 h 3086831"/>
                    <a:gd name="connsiteX1" fmla="*/ 679802 w 2283791"/>
                    <a:gd name="connsiteY1" fmla="*/ 1633285 h 3086831"/>
                    <a:gd name="connsiteX2" fmla="*/ 679802 w 2283791"/>
                    <a:gd name="connsiteY2" fmla="*/ 0 h 3086831"/>
                    <a:gd name="connsiteX3" fmla="*/ 1365602 w 2283791"/>
                    <a:gd name="connsiteY3" fmla="*/ 0 h 3086831"/>
                    <a:gd name="connsiteX4" fmla="*/ 1680218 w 2283791"/>
                    <a:gd name="connsiteY4" fmla="*/ 1601596 h 3086831"/>
                    <a:gd name="connsiteX5" fmla="*/ 2283791 w 2283791"/>
                    <a:gd name="connsiteY5" fmla="*/ 1729652 h 3086831"/>
                    <a:gd name="connsiteX6" fmla="*/ 816415 w 2283791"/>
                    <a:gd name="connsiteY6" fmla="*/ 3086831 h 3086831"/>
                    <a:gd name="connsiteX7" fmla="*/ 0 w 2283791"/>
                    <a:gd name="connsiteY7" fmla="*/ 1249103 h 3086831"/>
                    <a:gd name="connsiteX0" fmla="*/ 0 w 2283791"/>
                    <a:gd name="connsiteY0" fmla="*/ 1249103 h 3086831"/>
                    <a:gd name="connsiteX1" fmla="*/ 575230 w 2283791"/>
                    <a:gd name="connsiteY1" fmla="*/ 1380735 h 3086831"/>
                    <a:gd name="connsiteX2" fmla="*/ 679802 w 2283791"/>
                    <a:gd name="connsiteY2" fmla="*/ 0 h 3086831"/>
                    <a:gd name="connsiteX3" fmla="*/ 1365602 w 2283791"/>
                    <a:gd name="connsiteY3" fmla="*/ 0 h 3086831"/>
                    <a:gd name="connsiteX4" fmla="*/ 1680218 w 2283791"/>
                    <a:gd name="connsiteY4" fmla="*/ 1601596 h 3086831"/>
                    <a:gd name="connsiteX5" fmla="*/ 2283791 w 2283791"/>
                    <a:gd name="connsiteY5" fmla="*/ 1729652 h 3086831"/>
                    <a:gd name="connsiteX6" fmla="*/ 816415 w 2283791"/>
                    <a:gd name="connsiteY6" fmla="*/ 3086831 h 3086831"/>
                    <a:gd name="connsiteX7" fmla="*/ 0 w 2283791"/>
                    <a:gd name="connsiteY7" fmla="*/ 1249103 h 3086831"/>
                    <a:gd name="connsiteX0" fmla="*/ 0 w 2283791"/>
                    <a:gd name="connsiteY0" fmla="*/ 1249103 h 3086831"/>
                    <a:gd name="connsiteX1" fmla="*/ 575230 w 2283791"/>
                    <a:gd name="connsiteY1" fmla="*/ 1380735 h 3086831"/>
                    <a:gd name="connsiteX2" fmla="*/ 679802 w 2283791"/>
                    <a:gd name="connsiteY2" fmla="*/ 0 h 3086831"/>
                    <a:gd name="connsiteX3" fmla="*/ 1973386 w 2283791"/>
                    <a:gd name="connsiteY3" fmla="*/ 211686 h 3086831"/>
                    <a:gd name="connsiteX4" fmla="*/ 1680218 w 2283791"/>
                    <a:gd name="connsiteY4" fmla="*/ 1601596 h 3086831"/>
                    <a:gd name="connsiteX5" fmla="*/ 2283791 w 2283791"/>
                    <a:gd name="connsiteY5" fmla="*/ 1729652 h 3086831"/>
                    <a:gd name="connsiteX6" fmla="*/ 816415 w 2283791"/>
                    <a:gd name="connsiteY6" fmla="*/ 3086831 h 3086831"/>
                    <a:gd name="connsiteX7" fmla="*/ 0 w 2283791"/>
                    <a:gd name="connsiteY7" fmla="*/ 1249103 h 3086831"/>
                    <a:gd name="connsiteX0" fmla="*/ 0 w 2283791"/>
                    <a:gd name="connsiteY0" fmla="*/ 1270749 h 3108477"/>
                    <a:gd name="connsiteX1" fmla="*/ 575230 w 2283791"/>
                    <a:gd name="connsiteY1" fmla="*/ 1402381 h 3108477"/>
                    <a:gd name="connsiteX2" fmla="*/ 855022 w 2283791"/>
                    <a:gd name="connsiteY2" fmla="*/ 0 h 3108477"/>
                    <a:gd name="connsiteX3" fmla="*/ 1973386 w 2283791"/>
                    <a:gd name="connsiteY3" fmla="*/ 233332 h 3108477"/>
                    <a:gd name="connsiteX4" fmla="*/ 1680218 w 2283791"/>
                    <a:gd name="connsiteY4" fmla="*/ 1623242 h 3108477"/>
                    <a:gd name="connsiteX5" fmla="*/ 2283791 w 2283791"/>
                    <a:gd name="connsiteY5" fmla="*/ 1751298 h 3108477"/>
                    <a:gd name="connsiteX6" fmla="*/ 816415 w 2283791"/>
                    <a:gd name="connsiteY6" fmla="*/ 3108477 h 3108477"/>
                    <a:gd name="connsiteX7" fmla="*/ 0 w 2283791"/>
                    <a:gd name="connsiteY7" fmla="*/ 1270749 h 3108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83791" h="3108477">
                      <a:moveTo>
                        <a:pt x="0" y="1270749"/>
                      </a:moveTo>
                      <a:lnTo>
                        <a:pt x="575230" y="1402381"/>
                      </a:lnTo>
                      <a:lnTo>
                        <a:pt x="855022" y="0"/>
                      </a:lnTo>
                      <a:lnTo>
                        <a:pt x="1973386" y="233332"/>
                      </a:lnTo>
                      <a:lnTo>
                        <a:pt x="1680218" y="1623242"/>
                      </a:lnTo>
                      <a:lnTo>
                        <a:pt x="2283791" y="1751298"/>
                      </a:lnTo>
                      <a:lnTo>
                        <a:pt x="816415" y="3108477"/>
                      </a:lnTo>
                      <a:lnTo>
                        <a:pt x="0" y="1270749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7573982" y="2813265"/>
                <a:ext cx="1211525" cy="3613575"/>
                <a:chOff x="7573982" y="2813265"/>
                <a:chExt cx="1211525" cy="3613575"/>
              </a:xfrm>
            </p:grpSpPr>
            <p:sp>
              <p:nvSpPr>
                <p:cNvPr id="118" name="TextBox 117"/>
                <p:cNvSpPr txBox="1"/>
                <p:nvPr/>
              </p:nvSpPr>
              <p:spPr>
                <a:xfrm>
                  <a:off x="7811628" y="2813265"/>
                  <a:ext cx="77433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b="1" dirty="0" smtClean="0">
                      <a:solidFill>
                        <a:srgbClr val="F2F2F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Option </a:t>
                  </a:r>
                  <a:endParaRPr lang="en-US" sz="1050" b="1" dirty="0">
                    <a:solidFill>
                      <a:srgbClr val="F2F2F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TextBox 126"/>
                <p:cNvSpPr txBox="1"/>
                <p:nvPr/>
              </p:nvSpPr>
              <p:spPr>
                <a:xfrm>
                  <a:off x="7992626" y="3146222"/>
                  <a:ext cx="4601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595959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05</a:t>
                  </a:r>
                  <a:endParaRPr lang="en-US" b="1" dirty="0">
                    <a:solidFill>
                      <a:srgbClr val="595959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Rectangle 127"/>
                <p:cNvSpPr/>
                <p:nvPr/>
              </p:nvSpPr>
              <p:spPr>
                <a:xfrm>
                  <a:off x="7573982" y="3559209"/>
                  <a:ext cx="1211525" cy="28676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  <a:p>
                  <a:pPr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Capture your audience’s attention. </a:t>
                  </a:r>
                </a:p>
                <a:p>
                  <a:pPr lvl="0">
                    <a:defRPr/>
                  </a:pP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</a:t>
                  </a: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awesome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diagram.</a:t>
                  </a:r>
                </a:p>
                <a:p>
                  <a:pPr lvl="0">
                    <a:defRPr/>
                  </a:pPr>
                  <a:r>
                    <a:rPr lang="en-US" sz="1050" kern="0" dirty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 </a:t>
                  </a:r>
                  <a:r>
                    <a:rPr lang="en-US" sz="1050" kern="0" dirty="0" smtClean="0">
                      <a:solidFill>
                        <a:srgbClr val="59595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Bring your presentation to life.</a:t>
                  </a:r>
                  <a:endParaRPr lang="en-US" sz="1050" kern="0" dirty="0">
                    <a:solidFill>
                      <a:srgbClr val="595959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2610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38399" t="41816" r="28470" b="24256"/>
          <a:stretch/>
        </p:blipFill>
        <p:spPr>
          <a:xfrm>
            <a:off x="6730948" y="3057525"/>
            <a:ext cx="2275060" cy="13098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8399" t="40228" r="29920" b="23661"/>
          <a:stretch/>
        </p:blipFill>
        <p:spPr>
          <a:xfrm>
            <a:off x="186271" y="2143610"/>
            <a:ext cx="2487544" cy="15941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73" y="105334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val="30701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45984" t="23958" r="22558" b="10565"/>
          <a:stretch/>
        </p:blipFill>
        <p:spPr>
          <a:xfrm>
            <a:off x="5707611" y="1408051"/>
            <a:ext cx="2997206" cy="35073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4607" t="32093" r="25569" b="20685"/>
          <a:stretch/>
        </p:blipFill>
        <p:spPr>
          <a:xfrm>
            <a:off x="222462" y="2167681"/>
            <a:ext cx="2338032" cy="15586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685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3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800</TotalTime>
  <Words>300</Words>
  <Application>Microsoft Office PowerPoint</Application>
  <PresentationFormat>On-screen Show (4:3)</PresentationFormat>
  <Paragraphs>53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com7</dc:creator>
  <cp:lastModifiedBy>com19</cp:lastModifiedBy>
  <cp:revision>63</cp:revision>
  <dcterms:created xsi:type="dcterms:W3CDTF">2015-05-12T05:12:28Z</dcterms:created>
  <dcterms:modified xsi:type="dcterms:W3CDTF">2015-06-02T09:16:05Z</dcterms:modified>
</cp:coreProperties>
</file>