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6BD3"/>
    <a:srgbClr val="461E64"/>
    <a:srgbClr val="D9D9D9"/>
    <a:srgbClr val="43C173"/>
    <a:srgbClr val="38A864"/>
    <a:srgbClr val="FE2A9E"/>
    <a:srgbClr val="E0017D"/>
    <a:srgbClr val="128FE4"/>
    <a:srgbClr val="0E70B4"/>
    <a:srgbClr val="F9AE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EDBD5-9D1C-40F8-9D8F-FBEA27F4DD7B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4C699-89D3-4AFE-A0C7-F3C1DA48FC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8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3508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3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9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98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099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27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48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957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770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215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244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64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2EE69-82F4-44C3-A5EE-C3474BE09459}" type="datetimeFigureOut">
              <a:rPr lang="en-US" smtClean="0"/>
              <a:pPr/>
              <a:t>6/8/2015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E27D6-9068-4F3B-9CD5-5A64629D4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877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187"/>
          <p:cNvSpPr txBox="1"/>
          <p:nvPr/>
        </p:nvSpPr>
        <p:spPr>
          <a:xfrm>
            <a:off x="245660" y="0"/>
            <a:ext cx="8898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nfographic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Nine Business Options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6" name="Group 585"/>
          <p:cNvGrpSpPr/>
          <p:nvPr/>
        </p:nvGrpSpPr>
        <p:grpSpPr>
          <a:xfrm>
            <a:off x="805743" y="640425"/>
            <a:ext cx="1343123" cy="554374"/>
            <a:chOff x="473471" y="932311"/>
            <a:chExt cx="4021811" cy="666421"/>
          </a:xfrm>
        </p:grpSpPr>
        <p:sp>
          <p:nvSpPr>
            <p:cNvPr id="587" name="TextBox 586"/>
            <p:cNvSpPr txBox="1"/>
            <p:nvPr/>
          </p:nvSpPr>
          <p:spPr>
            <a:xfrm>
              <a:off x="473477" y="1191752"/>
              <a:ext cx="3162819" cy="406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</a:t>
              </a:r>
              <a:r>
                <a:rPr lang="en-US" sz="8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8" name="TextBox 587"/>
            <p:cNvSpPr txBox="1"/>
            <p:nvPr/>
          </p:nvSpPr>
          <p:spPr>
            <a:xfrm>
              <a:off x="473471" y="932311"/>
              <a:ext cx="4021811" cy="295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3EA8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</p:grpSp>
      <p:sp>
        <p:nvSpPr>
          <p:cNvPr id="590" name="TextBox 589"/>
          <p:cNvSpPr txBox="1"/>
          <p:nvPr/>
        </p:nvSpPr>
        <p:spPr>
          <a:xfrm>
            <a:off x="1687915" y="5334799"/>
            <a:ext cx="1056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kern="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this awesome diagram. Bring your presentation to life. Capture your audience’s attention.  </a:t>
            </a:r>
            <a:endParaRPr lang="en-US" sz="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1" name="TextBox 590"/>
          <p:cNvSpPr txBox="1"/>
          <p:nvPr/>
        </p:nvSpPr>
        <p:spPr>
          <a:xfrm>
            <a:off x="1687913" y="5118979"/>
            <a:ext cx="1312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EC52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</a:p>
        </p:txBody>
      </p:sp>
      <p:grpSp>
        <p:nvGrpSpPr>
          <p:cNvPr id="592" name="Group 591"/>
          <p:cNvGrpSpPr/>
          <p:nvPr/>
        </p:nvGrpSpPr>
        <p:grpSpPr>
          <a:xfrm>
            <a:off x="2744169" y="642426"/>
            <a:ext cx="1343123" cy="1169928"/>
            <a:chOff x="473471" y="932311"/>
            <a:chExt cx="4021811" cy="1406385"/>
          </a:xfrm>
        </p:grpSpPr>
        <p:sp>
          <p:nvSpPr>
            <p:cNvPr id="593" name="TextBox 592"/>
            <p:cNvSpPr txBox="1"/>
            <p:nvPr/>
          </p:nvSpPr>
          <p:spPr>
            <a:xfrm>
              <a:off x="473477" y="1191752"/>
              <a:ext cx="3162819" cy="114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Capture your audience’s attention</a:t>
              </a:r>
              <a:r>
                <a:rPr lang="en-US" sz="8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4" name="TextBox 593"/>
            <p:cNvSpPr txBox="1"/>
            <p:nvPr/>
          </p:nvSpPr>
          <p:spPr>
            <a:xfrm>
              <a:off x="473471" y="932311"/>
              <a:ext cx="4021811" cy="2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109F9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473581" y="932525"/>
            <a:ext cx="1343123" cy="1169928"/>
            <a:chOff x="473471" y="932311"/>
            <a:chExt cx="4021811" cy="1406385"/>
          </a:xfrm>
        </p:grpSpPr>
        <p:sp>
          <p:nvSpPr>
            <p:cNvPr id="596" name="TextBox 595"/>
            <p:cNvSpPr txBox="1"/>
            <p:nvPr/>
          </p:nvSpPr>
          <p:spPr>
            <a:xfrm>
              <a:off x="473477" y="1191752"/>
              <a:ext cx="3162819" cy="114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Capture your audience’s attention</a:t>
              </a:r>
              <a:r>
                <a:rPr lang="en-US" sz="8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7" name="TextBox 596"/>
            <p:cNvSpPr txBox="1"/>
            <p:nvPr/>
          </p:nvSpPr>
          <p:spPr>
            <a:xfrm>
              <a:off x="473471" y="932311"/>
              <a:ext cx="4021811" cy="2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98C1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5989531" y="627063"/>
            <a:ext cx="1343123" cy="800596"/>
            <a:chOff x="473471" y="932311"/>
            <a:chExt cx="4021811" cy="962406"/>
          </a:xfrm>
        </p:grpSpPr>
        <p:sp>
          <p:nvSpPr>
            <p:cNvPr id="599" name="TextBox 598"/>
            <p:cNvSpPr txBox="1"/>
            <p:nvPr/>
          </p:nvSpPr>
          <p:spPr>
            <a:xfrm>
              <a:off x="473477" y="1191752"/>
              <a:ext cx="3162818" cy="702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</a:t>
              </a:r>
              <a:endParaRPr lang="en-US" sz="8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473471" y="932311"/>
              <a:ext cx="4021811" cy="2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E70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7823411" y="825506"/>
            <a:ext cx="1343123" cy="1169928"/>
            <a:chOff x="473471" y="932311"/>
            <a:chExt cx="4021811" cy="1406385"/>
          </a:xfrm>
        </p:grpSpPr>
        <p:sp>
          <p:nvSpPr>
            <p:cNvPr id="602" name="TextBox 601"/>
            <p:cNvSpPr txBox="1"/>
            <p:nvPr/>
          </p:nvSpPr>
          <p:spPr>
            <a:xfrm>
              <a:off x="473477" y="1191752"/>
              <a:ext cx="3162819" cy="114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Capture your audience’s attention</a:t>
              </a:r>
              <a:r>
                <a:rPr lang="en-US" sz="8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TextBox 602"/>
            <p:cNvSpPr txBox="1"/>
            <p:nvPr/>
          </p:nvSpPr>
          <p:spPr>
            <a:xfrm>
              <a:off x="473471" y="932311"/>
              <a:ext cx="4021811" cy="2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38A8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3399313" y="6075857"/>
            <a:ext cx="1190726" cy="554374"/>
            <a:chOff x="473474" y="932311"/>
            <a:chExt cx="3565478" cy="666420"/>
          </a:xfrm>
        </p:grpSpPr>
        <p:sp>
          <p:nvSpPr>
            <p:cNvPr id="605" name="TextBox 604"/>
            <p:cNvSpPr txBox="1"/>
            <p:nvPr/>
          </p:nvSpPr>
          <p:spPr>
            <a:xfrm>
              <a:off x="473477" y="1191751"/>
              <a:ext cx="3162819" cy="406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</a:t>
              </a:r>
              <a:endParaRPr lang="en-US" sz="8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6" name="TextBox 605"/>
            <p:cNvSpPr txBox="1"/>
            <p:nvPr/>
          </p:nvSpPr>
          <p:spPr>
            <a:xfrm>
              <a:off x="473474" y="932311"/>
              <a:ext cx="3565478" cy="295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D000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125295" y="5343317"/>
            <a:ext cx="1352778" cy="1169927"/>
            <a:chOff x="473474" y="932311"/>
            <a:chExt cx="4050722" cy="1406385"/>
          </a:xfrm>
        </p:grpSpPr>
        <p:sp>
          <p:nvSpPr>
            <p:cNvPr id="608" name="TextBox 607"/>
            <p:cNvSpPr txBox="1"/>
            <p:nvPr/>
          </p:nvSpPr>
          <p:spPr>
            <a:xfrm>
              <a:off x="473477" y="1191751"/>
              <a:ext cx="3162819" cy="1146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Capture your audience’s attention.  </a:t>
              </a:r>
              <a:endParaRPr lang="en-US" sz="8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TextBox 608"/>
            <p:cNvSpPr txBox="1"/>
            <p:nvPr/>
          </p:nvSpPr>
          <p:spPr>
            <a:xfrm>
              <a:off x="473474" y="932311"/>
              <a:ext cx="4050722" cy="295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1970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6852978" y="5718113"/>
            <a:ext cx="1190726" cy="1169927"/>
            <a:chOff x="473474" y="932311"/>
            <a:chExt cx="3565478" cy="1406385"/>
          </a:xfrm>
        </p:grpSpPr>
        <p:sp>
          <p:nvSpPr>
            <p:cNvPr id="611" name="TextBox 610"/>
            <p:cNvSpPr txBox="1"/>
            <p:nvPr/>
          </p:nvSpPr>
          <p:spPr>
            <a:xfrm>
              <a:off x="473477" y="1191751"/>
              <a:ext cx="3162819" cy="1146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kern="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Bring your presentation to life. Capture your audience’s attention</a:t>
              </a:r>
              <a:r>
                <a:rPr lang="en-US" sz="8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473474" y="932311"/>
              <a:ext cx="3565478" cy="295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E001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527" y="1349805"/>
            <a:ext cx="9098946" cy="4653358"/>
            <a:chOff x="22527" y="1349805"/>
            <a:chExt cx="9098946" cy="4653358"/>
          </a:xfrm>
        </p:grpSpPr>
        <p:sp>
          <p:nvSpPr>
            <p:cNvPr id="4" name="Rectangle 3"/>
            <p:cNvSpPr/>
            <p:nvPr/>
          </p:nvSpPr>
          <p:spPr>
            <a:xfrm>
              <a:off x="1016000" y="1365250"/>
              <a:ext cx="1028700" cy="279400"/>
            </a:xfrm>
            <a:prstGeom prst="rect">
              <a:avLst/>
            </a:prstGeom>
            <a:solidFill>
              <a:srgbClr val="3EA8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22527" y="1349805"/>
              <a:ext cx="9098946" cy="4653358"/>
              <a:chOff x="22527" y="1349805"/>
              <a:chExt cx="9098946" cy="4653358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6760834" y="3465646"/>
                <a:ext cx="1238424" cy="2204487"/>
                <a:chOff x="6760834" y="3465646"/>
                <a:chExt cx="1238424" cy="2204487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6760834" y="3465646"/>
                  <a:ext cx="1238424" cy="2204487"/>
                  <a:chOff x="6760834" y="3465646"/>
                  <a:chExt cx="1238424" cy="2204487"/>
                </a:xfrm>
              </p:grpSpPr>
              <p:sp>
                <p:nvSpPr>
                  <p:cNvPr id="408" name="Rectangle 407"/>
                  <p:cNvSpPr/>
                  <p:nvPr/>
                </p:nvSpPr>
                <p:spPr>
                  <a:xfrm flipV="1">
                    <a:off x="6970558" y="5375288"/>
                    <a:ext cx="1028700" cy="279400"/>
                  </a:xfrm>
                  <a:prstGeom prst="rect">
                    <a:avLst/>
                  </a:prstGeom>
                  <a:solidFill>
                    <a:srgbClr val="E0017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9" name="Rectangle 408"/>
                  <p:cNvSpPr/>
                  <p:nvPr/>
                </p:nvSpPr>
                <p:spPr>
                  <a:xfrm flipV="1">
                    <a:off x="6970558" y="4530738"/>
                    <a:ext cx="1028700" cy="863600"/>
                  </a:xfrm>
                  <a:prstGeom prst="rect">
                    <a:avLst/>
                  </a:prstGeom>
                  <a:solidFill>
                    <a:srgbClr val="D9D9D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415" name="Straight Connector 414"/>
                  <p:cNvCxnSpPr/>
                  <p:nvPr/>
                </p:nvCxnSpPr>
                <p:spPr>
                  <a:xfrm rot="10800000" flipV="1">
                    <a:off x="6972292" y="3465646"/>
                    <a:ext cx="4763" cy="1828800"/>
                  </a:xfrm>
                  <a:prstGeom prst="line">
                    <a:avLst/>
                  </a:prstGeom>
                  <a:ln w="15875">
                    <a:solidFill>
                      <a:srgbClr val="76717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16" name="Group 415"/>
                  <p:cNvGrpSpPr/>
                  <p:nvPr/>
                </p:nvGrpSpPr>
                <p:grpSpPr>
                  <a:xfrm rot="10800000" flipV="1">
                    <a:off x="6760834" y="5243413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417" name="Oval 416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9B145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8" name="Oval 417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9" name="Oval 418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E0017D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53" name="Group 452"/>
                  <p:cNvGrpSpPr/>
                  <p:nvPr/>
                </p:nvGrpSpPr>
                <p:grpSpPr>
                  <a:xfrm>
                    <a:off x="7365585" y="4793782"/>
                    <a:ext cx="238646" cy="337512"/>
                    <a:chOff x="1322352" y="2087312"/>
                    <a:chExt cx="531454" cy="751621"/>
                  </a:xfrm>
                  <a:solidFill>
                    <a:srgbClr val="9D0156"/>
                  </a:solidFill>
                </p:grpSpPr>
                <p:sp>
                  <p:nvSpPr>
                    <p:cNvPr id="454" name="Rectangle 92"/>
                    <p:cNvSpPr/>
                    <p:nvPr/>
                  </p:nvSpPr>
                  <p:spPr>
                    <a:xfrm>
                      <a:off x="1506646" y="2305232"/>
                      <a:ext cx="161989" cy="120558"/>
                    </a:xfrm>
                    <a:custGeom>
                      <a:avLst/>
                      <a:gdLst>
                        <a:gd name="connsiteX0" fmla="*/ 0 w 642950"/>
                        <a:gd name="connsiteY0" fmla="*/ 0 h 709684"/>
                        <a:gd name="connsiteX1" fmla="*/ 642950 w 642950"/>
                        <a:gd name="connsiteY1" fmla="*/ 0 h 709684"/>
                        <a:gd name="connsiteX2" fmla="*/ 642950 w 642950"/>
                        <a:gd name="connsiteY2" fmla="*/ 709684 h 709684"/>
                        <a:gd name="connsiteX3" fmla="*/ 0 w 642950"/>
                        <a:gd name="connsiteY3" fmla="*/ 709684 h 709684"/>
                        <a:gd name="connsiteX4" fmla="*/ 0 w 642950"/>
                        <a:gd name="connsiteY4" fmla="*/ 0 h 709684"/>
                        <a:gd name="connsiteX0" fmla="*/ 0 w 642950"/>
                        <a:gd name="connsiteY0" fmla="*/ 0 h 709684"/>
                        <a:gd name="connsiteX1" fmla="*/ 642950 w 642950"/>
                        <a:gd name="connsiteY1" fmla="*/ 0 h 709684"/>
                        <a:gd name="connsiteX2" fmla="*/ 311956 w 642950"/>
                        <a:gd name="connsiteY2" fmla="*/ 569190 h 709684"/>
                        <a:gd name="connsiteX3" fmla="*/ 0 w 642950"/>
                        <a:gd name="connsiteY3" fmla="*/ 709684 h 709684"/>
                        <a:gd name="connsiteX4" fmla="*/ 0 w 642950"/>
                        <a:gd name="connsiteY4" fmla="*/ 0 h 709684"/>
                        <a:gd name="connsiteX0" fmla="*/ 66675 w 709625"/>
                        <a:gd name="connsiteY0" fmla="*/ 0 h 569190"/>
                        <a:gd name="connsiteX1" fmla="*/ 709625 w 709625"/>
                        <a:gd name="connsiteY1" fmla="*/ 0 h 569190"/>
                        <a:gd name="connsiteX2" fmla="*/ 378631 w 709625"/>
                        <a:gd name="connsiteY2" fmla="*/ 569190 h 569190"/>
                        <a:gd name="connsiteX3" fmla="*/ 0 w 709625"/>
                        <a:gd name="connsiteY3" fmla="*/ 152471 h 569190"/>
                        <a:gd name="connsiteX4" fmla="*/ 66675 w 709625"/>
                        <a:gd name="connsiteY4" fmla="*/ 0 h 569190"/>
                        <a:gd name="connsiteX0" fmla="*/ 69302 w 712252"/>
                        <a:gd name="connsiteY0" fmla="*/ 0 h 569190"/>
                        <a:gd name="connsiteX1" fmla="*/ 712252 w 712252"/>
                        <a:gd name="connsiteY1" fmla="*/ 0 h 569190"/>
                        <a:gd name="connsiteX2" fmla="*/ 381258 w 712252"/>
                        <a:gd name="connsiteY2" fmla="*/ 569190 h 569190"/>
                        <a:gd name="connsiteX3" fmla="*/ 2627 w 712252"/>
                        <a:gd name="connsiteY3" fmla="*/ 152471 h 569190"/>
                        <a:gd name="connsiteX4" fmla="*/ 69302 w 712252"/>
                        <a:gd name="connsiteY4" fmla="*/ 0 h 569190"/>
                        <a:gd name="connsiteX0" fmla="*/ 71635 w 714585"/>
                        <a:gd name="connsiteY0" fmla="*/ 0 h 569190"/>
                        <a:gd name="connsiteX1" fmla="*/ 714585 w 714585"/>
                        <a:gd name="connsiteY1" fmla="*/ 0 h 569190"/>
                        <a:gd name="connsiteX2" fmla="*/ 383591 w 714585"/>
                        <a:gd name="connsiteY2" fmla="*/ 569190 h 569190"/>
                        <a:gd name="connsiteX3" fmla="*/ 4960 w 714585"/>
                        <a:gd name="connsiteY3" fmla="*/ 152471 h 569190"/>
                        <a:gd name="connsiteX4" fmla="*/ 71635 w 714585"/>
                        <a:gd name="connsiteY4" fmla="*/ 0 h 569190"/>
                        <a:gd name="connsiteX0" fmla="*/ 72165 w 715115"/>
                        <a:gd name="connsiteY0" fmla="*/ 0 h 569190"/>
                        <a:gd name="connsiteX1" fmla="*/ 715115 w 715115"/>
                        <a:gd name="connsiteY1" fmla="*/ 0 h 569190"/>
                        <a:gd name="connsiteX2" fmla="*/ 384121 w 715115"/>
                        <a:gd name="connsiteY2" fmla="*/ 569190 h 569190"/>
                        <a:gd name="connsiteX3" fmla="*/ 5490 w 715115"/>
                        <a:gd name="connsiteY3" fmla="*/ 152471 h 569190"/>
                        <a:gd name="connsiteX4" fmla="*/ 72165 w 715115"/>
                        <a:gd name="connsiteY4" fmla="*/ 0 h 569190"/>
                        <a:gd name="connsiteX0" fmla="*/ 72165 w 729082"/>
                        <a:gd name="connsiteY0" fmla="*/ 0 h 569190"/>
                        <a:gd name="connsiteX1" fmla="*/ 715115 w 729082"/>
                        <a:gd name="connsiteY1" fmla="*/ 0 h 569190"/>
                        <a:gd name="connsiteX2" fmla="*/ 722260 w 729082"/>
                        <a:gd name="connsiteY2" fmla="*/ 175182 h 569190"/>
                        <a:gd name="connsiteX3" fmla="*/ 384121 w 729082"/>
                        <a:gd name="connsiteY3" fmla="*/ 569190 h 569190"/>
                        <a:gd name="connsiteX4" fmla="*/ 5490 w 729082"/>
                        <a:gd name="connsiteY4" fmla="*/ 152471 h 569190"/>
                        <a:gd name="connsiteX5" fmla="*/ 72165 w 729082"/>
                        <a:gd name="connsiteY5" fmla="*/ 0 h 569190"/>
                        <a:gd name="connsiteX0" fmla="*/ 72165 w 746433"/>
                        <a:gd name="connsiteY0" fmla="*/ 0 h 569190"/>
                        <a:gd name="connsiteX1" fmla="*/ 715115 w 746433"/>
                        <a:gd name="connsiteY1" fmla="*/ 0 h 569190"/>
                        <a:gd name="connsiteX2" fmla="*/ 722260 w 746433"/>
                        <a:gd name="connsiteY2" fmla="*/ 175182 h 569190"/>
                        <a:gd name="connsiteX3" fmla="*/ 384121 w 746433"/>
                        <a:gd name="connsiteY3" fmla="*/ 569190 h 569190"/>
                        <a:gd name="connsiteX4" fmla="*/ 5490 w 746433"/>
                        <a:gd name="connsiteY4" fmla="*/ 152471 h 569190"/>
                        <a:gd name="connsiteX5" fmla="*/ 72165 w 746433"/>
                        <a:gd name="connsiteY5" fmla="*/ 0 h 569190"/>
                        <a:gd name="connsiteX0" fmla="*/ 72165 w 752714"/>
                        <a:gd name="connsiteY0" fmla="*/ 0 h 569190"/>
                        <a:gd name="connsiteX1" fmla="*/ 715115 w 752714"/>
                        <a:gd name="connsiteY1" fmla="*/ 0 h 569190"/>
                        <a:gd name="connsiteX2" fmla="*/ 722260 w 752714"/>
                        <a:gd name="connsiteY2" fmla="*/ 175182 h 569190"/>
                        <a:gd name="connsiteX3" fmla="*/ 384121 w 752714"/>
                        <a:gd name="connsiteY3" fmla="*/ 569190 h 569190"/>
                        <a:gd name="connsiteX4" fmla="*/ 5490 w 752714"/>
                        <a:gd name="connsiteY4" fmla="*/ 152471 h 569190"/>
                        <a:gd name="connsiteX5" fmla="*/ 72165 w 752714"/>
                        <a:gd name="connsiteY5" fmla="*/ 0 h 569190"/>
                        <a:gd name="connsiteX0" fmla="*/ 72165 w 764576"/>
                        <a:gd name="connsiteY0" fmla="*/ 0 h 569190"/>
                        <a:gd name="connsiteX1" fmla="*/ 715115 w 764576"/>
                        <a:gd name="connsiteY1" fmla="*/ 0 h 569190"/>
                        <a:gd name="connsiteX2" fmla="*/ 722260 w 764576"/>
                        <a:gd name="connsiteY2" fmla="*/ 175182 h 569190"/>
                        <a:gd name="connsiteX3" fmla="*/ 384121 w 764576"/>
                        <a:gd name="connsiteY3" fmla="*/ 569190 h 569190"/>
                        <a:gd name="connsiteX4" fmla="*/ 5490 w 764576"/>
                        <a:gd name="connsiteY4" fmla="*/ 152471 h 569190"/>
                        <a:gd name="connsiteX5" fmla="*/ 72165 w 764576"/>
                        <a:gd name="connsiteY5" fmla="*/ 0 h 569190"/>
                        <a:gd name="connsiteX0" fmla="*/ 72165 w 765392"/>
                        <a:gd name="connsiteY0" fmla="*/ 0 h 569190"/>
                        <a:gd name="connsiteX1" fmla="*/ 715115 w 765392"/>
                        <a:gd name="connsiteY1" fmla="*/ 0 h 569190"/>
                        <a:gd name="connsiteX2" fmla="*/ 722260 w 765392"/>
                        <a:gd name="connsiteY2" fmla="*/ 175182 h 569190"/>
                        <a:gd name="connsiteX3" fmla="*/ 384121 w 765392"/>
                        <a:gd name="connsiteY3" fmla="*/ 569190 h 569190"/>
                        <a:gd name="connsiteX4" fmla="*/ 5490 w 765392"/>
                        <a:gd name="connsiteY4" fmla="*/ 152471 h 569190"/>
                        <a:gd name="connsiteX5" fmla="*/ 72165 w 765392"/>
                        <a:gd name="connsiteY5" fmla="*/ 0 h 569190"/>
                        <a:gd name="connsiteX0" fmla="*/ 72165 w 760665"/>
                        <a:gd name="connsiteY0" fmla="*/ 0 h 569190"/>
                        <a:gd name="connsiteX1" fmla="*/ 715115 w 760665"/>
                        <a:gd name="connsiteY1" fmla="*/ 0 h 569190"/>
                        <a:gd name="connsiteX2" fmla="*/ 722260 w 760665"/>
                        <a:gd name="connsiteY2" fmla="*/ 175182 h 569190"/>
                        <a:gd name="connsiteX3" fmla="*/ 384121 w 760665"/>
                        <a:gd name="connsiteY3" fmla="*/ 569190 h 569190"/>
                        <a:gd name="connsiteX4" fmla="*/ 5490 w 760665"/>
                        <a:gd name="connsiteY4" fmla="*/ 152471 h 569190"/>
                        <a:gd name="connsiteX5" fmla="*/ 72165 w 760665"/>
                        <a:gd name="connsiteY5" fmla="*/ 0 h 569190"/>
                        <a:gd name="connsiteX0" fmla="*/ 72165 w 763675"/>
                        <a:gd name="connsiteY0" fmla="*/ 0 h 569190"/>
                        <a:gd name="connsiteX1" fmla="*/ 715115 w 763675"/>
                        <a:gd name="connsiteY1" fmla="*/ 0 h 569190"/>
                        <a:gd name="connsiteX2" fmla="*/ 722260 w 763675"/>
                        <a:gd name="connsiteY2" fmla="*/ 175182 h 569190"/>
                        <a:gd name="connsiteX3" fmla="*/ 384121 w 763675"/>
                        <a:gd name="connsiteY3" fmla="*/ 569190 h 569190"/>
                        <a:gd name="connsiteX4" fmla="*/ 5490 w 763675"/>
                        <a:gd name="connsiteY4" fmla="*/ 152471 h 569190"/>
                        <a:gd name="connsiteX5" fmla="*/ 72165 w 763675"/>
                        <a:gd name="connsiteY5" fmla="*/ 0 h 569190"/>
                        <a:gd name="connsiteX0" fmla="*/ 72165 w 766710"/>
                        <a:gd name="connsiteY0" fmla="*/ 0 h 569190"/>
                        <a:gd name="connsiteX1" fmla="*/ 715115 w 766710"/>
                        <a:gd name="connsiteY1" fmla="*/ 0 h 569190"/>
                        <a:gd name="connsiteX2" fmla="*/ 722260 w 766710"/>
                        <a:gd name="connsiteY2" fmla="*/ 175182 h 569190"/>
                        <a:gd name="connsiteX3" fmla="*/ 384121 w 766710"/>
                        <a:gd name="connsiteY3" fmla="*/ 569190 h 569190"/>
                        <a:gd name="connsiteX4" fmla="*/ 5490 w 766710"/>
                        <a:gd name="connsiteY4" fmla="*/ 152471 h 569190"/>
                        <a:gd name="connsiteX5" fmla="*/ 72165 w 766710"/>
                        <a:gd name="connsiteY5" fmla="*/ 0 h 569190"/>
                        <a:gd name="connsiteX0" fmla="*/ 72165 w 766710"/>
                        <a:gd name="connsiteY0" fmla="*/ 0 h 569190"/>
                        <a:gd name="connsiteX1" fmla="*/ 715115 w 766710"/>
                        <a:gd name="connsiteY1" fmla="*/ 0 h 569190"/>
                        <a:gd name="connsiteX2" fmla="*/ 722260 w 766710"/>
                        <a:gd name="connsiteY2" fmla="*/ 175182 h 569190"/>
                        <a:gd name="connsiteX3" fmla="*/ 384121 w 766710"/>
                        <a:gd name="connsiteY3" fmla="*/ 569190 h 569190"/>
                        <a:gd name="connsiteX4" fmla="*/ 5490 w 766710"/>
                        <a:gd name="connsiteY4" fmla="*/ 152471 h 569190"/>
                        <a:gd name="connsiteX5" fmla="*/ 72165 w 766710"/>
                        <a:gd name="connsiteY5" fmla="*/ 0 h 569190"/>
                        <a:gd name="connsiteX0" fmla="*/ 72460 w 767005"/>
                        <a:gd name="connsiteY0" fmla="*/ 345 h 569535"/>
                        <a:gd name="connsiteX1" fmla="*/ 715410 w 767005"/>
                        <a:gd name="connsiteY1" fmla="*/ 345 h 569535"/>
                        <a:gd name="connsiteX2" fmla="*/ 722555 w 767005"/>
                        <a:gd name="connsiteY2" fmla="*/ 175527 h 569535"/>
                        <a:gd name="connsiteX3" fmla="*/ 384416 w 767005"/>
                        <a:gd name="connsiteY3" fmla="*/ 569535 h 569535"/>
                        <a:gd name="connsiteX4" fmla="*/ 5785 w 767005"/>
                        <a:gd name="connsiteY4" fmla="*/ 152816 h 569535"/>
                        <a:gd name="connsiteX5" fmla="*/ 72460 w 767005"/>
                        <a:gd name="connsiteY5" fmla="*/ 345 h 569535"/>
                        <a:gd name="connsiteX0" fmla="*/ 77307 w 771852"/>
                        <a:gd name="connsiteY0" fmla="*/ 24 h 569214"/>
                        <a:gd name="connsiteX1" fmla="*/ 720257 w 771852"/>
                        <a:gd name="connsiteY1" fmla="*/ 24 h 569214"/>
                        <a:gd name="connsiteX2" fmla="*/ 727402 w 771852"/>
                        <a:gd name="connsiteY2" fmla="*/ 175206 h 569214"/>
                        <a:gd name="connsiteX3" fmla="*/ 389263 w 771852"/>
                        <a:gd name="connsiteY3" fmla="*/ 569214 h 569214"/>
                        <a:gd name="connsiteX4" fmla="*/ 10632 w 771852"/>
                        <a:gd name="connsiteY4" fmla="*/ 152495 h 569214"/>
                        <a:gd name="connsiteX5" fmla="*/ 77307 w 771852"/>
                        <a:gd name="connsiteY5" fmla="*/ 24 h 569214"/>
                        <a:gd name="connsiteX0" fmla="*/ 75193 w 769738"/>
                        <a:gd name="connsiteY0" fmla="*/ 0 h 569190"/>
                        <a:gd name="connsiteX1" fmla="*/ 718143 w 769738"/>
                        <a:gd name="connsiteY1" fmla="*/ 0 h 569190"/>
                        <a:gd name="connsiteX2" fmla="*/ 725288 w 769738"/>
                        <a:gd name="connsiteY2" fmla="*/ 175182 h 569190"/>
                        <a:gd name="connsiteX3" fmla="*/ 387149 w 769738"/>
                        <a:gd name="connsiteY3" fmla="*/ 569190 h 569190"/>
                        <a:gd name="connsiteX4" fmla="*/ 8518 w 769738"/>
                        <a:gd name="connsiteY4" fmla="*/ 152471 h 569190"/>
                        <a:gd name="connsiteX5" fmla="*/ 75193 w 769738"/>
                        <a:gd name="connsiteY5" fmla="*/ 0 h 569190"/>
                        <a:gd name="connsiteX0" fmla="*/ 73084 w 767629"/>
                        <a:gd name="connsiteY0" fmla="*/ 0 h 569190"/>
                        <a:gd name="connsiteX1" fmla="*/ 716034 w 767629"/>
                        <a:gd name="connsiteY1" fmla="*/ 0 h 569190"/>
                        <a:gd name="connsiteX2" fmla="*/ 723179 w 767629"/>
                        <a:gd name="connsiteY2" fmla="*/ 175182 h 569190"/>
                        <a:gd name="connsiteX3" fmla="*/ 385040 w 767629"/>
                        <a:gd name="connsiteY3" fmla="*/ 569190 h 569190"/>
                        <a:gd name="connsiteX4" fmla="*/ 6409 w 767629"/>
                        <a:gd name="connsiteY4" fmla="*/ 152471 h 569190"/>
                        <a:gd name="connsiteX5" fmla="*/ 73084 w 767629"/>
                        <a:gd name="connsiteY5" fmla="*/ 0 h 569190"/>
                        <a:gd name="connsiteX0" fmla="*/ 73084 w 754706"/>
                        <a:gd name="connsiteY0" fmla="*/ 0 h 569190"/>
                        <a:gd name="connsiteX1" fmla="*/ 716034 w 754706"/>
                        <a:gd name="connsiteY1" fmla="*/ 0 h 569190"/>
                        <a:gd name="connsiteX2" fmla="*/ 723179 w 754706"/>
                        <a:gd name="connsiteY2" fmla="*/ 175182 h 569190"/>
                        <a:gd name="connsiteX3" fmla="*/ 385040 w 754706"/>
                        <a:gd name="connsiteY3" fmla="*/ 569190 h 569190"/>
                        <a:gd name="connsiteX4" fmla="*/ 6409 w 754706"/>
                        <a:gd name="connsiteY4" fmla="*/ 152471 h 569190"/>
                        <a:gd name="connsiteX5" fmla="*/ 73084 w 754706"/>
                        <a:gd name="connsiteY5" fmla="*/ 0 h 569190"/>
                        <a:gd name="connsiteX0" fmla="*/ 73084 w 762487"/>
                        <a:gd name="connsiteY0" fmla="*/ 0 h 569190"/>
                        <a:gd name="connsiteX1" fmla="*/ 716034 w 762487"/>
                        <a:gd name="connsiteY1" fmla="*/ 0 h 569190"/>
                        <a:gd name="connsiteX2" fmla="*/ 723179 w 762487"/>
                        <a:gd name="connsiteY2" fmla="*/ 175182 h 569190"/>
                        <a:gd name="connsiteX3" fmla="*/ 385040 w 762487"/>
                        <a:gd name="connsiteY3" fmla="*/ 569190 h 569190"/>
                        <a:gd name="connsiteX4" fmla="*/ 6409 w 762487"/>
                        <a:gd name="connsiteY4" fmla="*/ 152471 h 569190"/>
                        <a:gd name="connsiteX5" fmla="*/ 73084 w 762487"/>
                        <a:gd name="connsiteY5" fmla="*/ 0 h 569190"/>
                        <a:gd name="connsiteX0" fmla="*/ 73084 w 765257"/>
                        <a:gd name="connsiteY0" fmla="*/ 0 h 569190"/>
                        <a:gd name="connsiteX1" fmla="*/ 716034 w 765257"/>
                        <a:gd name="connsiteY1" fmla="*/ 0 h 569190"/>
                        <a:gd name="connsiteX2" fmla="*/ 723179 w 765257"/>
                        <a:gd name="connsiteY2" fmla="*/ 175182 h 569190"/>
                        <a:gd name="connsiteX3" fmla="*/ 385040 w 765257"/>
                        <a:gd name="connsiteY3" fmla="*/ 569190 h 569190"/>
                        <a:gd name="connsiteX4" fmla="*/ 6409 w 765257"/>
                        <a:gd name="connsiteY4" fmla="*/ 152471 h 569190"/>
                        <a:gd name="connsiteX5" fmla="*/ 73084 w 765257"/>
                        <a:gd name="connsiteY5" fmla="*/ 0 h 569190"/>
                        <a:gd name="connsiteX0" fmla="*/ 73084 w 762487"/>
                        <a:gd name="connsiteY0" fmla="*/ 0 h 569190"/>
                        <a:gd name="connsiteX1" fmla="*/ 716034 w 762487"/>
                        <a:gd name="connsiteY1" fmla="*/ 0 h 569190"/>
                        <a:gd name="connsiteX2" fmla="*/ 723179 w 762487"/>
                        <a:gd name="connsiteY2" fmla="*/ 175182 h 569190"/>
                        <a:gd name="connsiteX3" fmla="*/ 385040 w 762487"/>
                        <a:gd name="connsiteY3" fmla="*/ 569190 h 569190"/>
                        <a:gd name="connsiteX4" fmla="*/ 6409 w 762487"/>
                        <a:gd name="connsiteY4" fmla="*/ 152471 h 569190"/>
                        <a:gd name="connsiteX5" fmla="*/ 73084 w 762487"/>
                        <a:gd name="connsiteY5" fmla="*/ 0 h 569190"/>
                        <a:gd name="connsiteX0" fmla="*/ 73084 w 760682"/>
                        <a:gd name="connsiteY0" fmla="*/ 0 h 569190"/>
                        <a:gd name="connsiteX1" fmla="*/ 716034 w 760682"/>
                        <a:gd name="connsiteY1" fmla="*/ 0 h 569190"/>
                        <a:gd name="connsiteX2" fmla="*/ 723179 w 760682"/>
                        <a:gd name="connsiteY2" fmla="*/ 175182 h 569190"/>
                        <a:gd name="connsiteX3" fmla="*/ 385040 w 760682"/>
                        <a:gd name="connsiteY3" fmla="*/ 569190 h 569190"/>
                        <a:gd name="connsiteX4" fmla="*/ 6409 w 760682"/>
                        <a:gd name="connsiteY4" fmla="*/ 152471 h 569190"/>
                        <a:gd name="connsiteX5" fmla="*/ 73084 w 760682"/>
                        <a:gd name="connsiteY5" fmla="*/ 0 h 569190"/>
                        <a:gd name="connsiteX0" fmla="*/ 73084 w 760682"/>
                        <a:gd name="connsiteY0" fmla="*/ 0 h 585858"/>
                        <a:gd name="connsiteX1" fmla="*/ 716034 w 760682"/>
                        <a:gd name="connsiteY1" fmla="*/ 0 h 585858"/>
                        <a:gd name="connsiteX2" fmla="*/ 723179 w 760682"/>
                        <a:gd name="connsiteY2" fmla="*/ 175182 h 585858"/>
                        <a:gd name="connsiteX3" fmla="*/ 380278 w 760682"/>
                        <a:gd name="connsiteY3" fmla="*/ 585858 h 585858"/>
                        <a:gd name="connsiteX4" fmla="*/ 6409 w 760682"/>
                        <a:gd name="connsiteY4" fmla="*/ 152471 h 585858"/>
                        <a:gd name="connsiteX5" fmla="*/ 73084 w 760682"/>
                        <a:gd name="connsiteY5" fmla="*/ 0 h 585858"/>
                        <a:gd name="connsiteX0" fmla="*/ 73084 w 760682"/>
                        <a:gd name="connsiteY0" fmla="*/ 0 h 585858"/>
                        <a:gd name="connsiteX1" fmla="*/ 716034 w 760682"/>
                        <a:gd name="connsiteY1" fmla="*/ 0 h 585858"/>
                        <a:gd name="connsiteX2" fmla="*/ 723179 w 760682"/>
                        <a:gd name="connsiteY2" fmla="*/ 175182 h 585858"/>
                        <a:gd name="connsiteX3" fmla="*/ 380278 w 760682"/>
                        <a:gd name="connsiteY3" fmla="*/ 585858 h 585858"/>
                        <a:gd name="connsiteX4" fmla="*/ 6409 w 760682"/>
                        <a:gd name="connsiteY4" fmla="*/ 152471 h 585858"/>
                        <a:gd name="connsiteX5" fmla="*/ 73084 w 760682"/>
                        <a:gd name="connsiteY5" fmla="*/ 0 h 585858"/>
                        <a:gd name="connsiteX0" fmla="*/ 73084 w 760682"/>
                        <a:gd name="connsiteY0" fmla="*/ 0 h 578714"/>
                        <a:gd name="connsiteX1" fmla="*/ 716034 w 760682"/>
                        <a:gd name="connsiteY1" fmla="*/ 0 h 578714"/>
                        <a:gd name="connsiteX2" fmla="*/ 723179 w 760682"/>
                        <a:gd name="connsiteY2" fmla="*/ 175182 h 578714"/>
                        <a:gd name="connsiteX3" fmla="*/ 365990 w 760682"/>
                        <a:gd name="connsiteY3" fmla="*/ 578714 h 578714"/>
                        <a:gd name="connsiteX4" fmla="*/ 6409 w 760682"/>
                        <a:gd name="connsiteY4" fmla="*/ 152471 h 578714"/>
                        <a:gd name="connsiteX5" fmla="*/ 73084 w 760682"/>
                        <a:gd name="connsiteY5" fmla="*/ 0 h 578714"/>
                        <a:gd name="connsiteX0" fmla="*/ 73084 w 760682"/>
                        <a:gd name="connsiteY0" fmla="*/ 0 h 578714"/>
                        <a:gd name="connsiteX1" fmla="*/ 716034 w 760682"/>
                        <a:gd name="connsiteY1" fmla="*/ 0 h 578714"/>
                        <a:gd name="connsiteX2" fmla="*/ 723179 w 760682"/>
                        <a:gd name="connsiteY2" fmla="*/ 175182 h 578714"/>
                        <a:gd name="connsiteX3" fmla="*/ 411234 w 760682"/>
                        <a:gd name="connsiteY3" fmla="*/ 570469 h 578714"/>
                        <a:gd name="connsiteX4" fmla="*/ 365990 w 760682"/>
                        <a:gd name="connsiteY4" fmla="*/ 578714 h 578714"/>
                        <a:gd name="connsiteX5" fmla="*/ 6409 w 760682"/>
                        <a:gd name="connsiteY5" fmla="*/ 152471 h 578714"/>
                        <a:gd name="connsiteX6" fmla="*/ 73084 w 760682"/>
                        <a:gd name="connsiteY6" fmla="*/ 0 h 578714"/>
                        <a:gd name="connsiteX0" fmla="*/ 73084 w 760682"/>
                        <a:gd name="connsiteY0" fmla="*/ 0 h 578714"/>
                        <a:gd name="connsiteX1" fmla="*/ 716034 w 760682"/>
                        <a:gd name="connsiteY1" fmla="*/ 0 h 578714"/>
                        <a:gd name="connsiteX2" fmla="*/ 723179 w 760682"/>
                        <a:gd name="connsiteY2" fmla="*/ 175182 h 578714"/>
                        <a:gd name="connsiteX3" fmla="*/ 411234 w 760682"/>
                        <a:gd name="connsiteY3" fmla="*/ 570469 h 578714"/>
                        <a:gd name="connsiteX4" fmla="*/ 365990 w 760682"/>
                        <a:gd name="connsiteY4" fmla="*/ 578714 h 578714"/>
                        <a:gd name="connsiteX5" fmla="*/ 6409 w 760682"/>
                        <a:gd name="connsiteY5" fmla="*/ 152471 h 578714"/>
                        <a:gd name="connsiteX6" fmla="*/ 73084 w 760682"/>
                        <a:gd name="connsiteY6" fmla="*/ 0 h 578714"/>
                        <a:gd name="connsiteX0" fmla="*/ 73084 w 760682"/>
                        <a:gd name="connsiteY0" fmla="*/ 0 h 578714"/>
                        <a:gd name="connsiteX1" fmla="*/ 716034 w 760682"/>
                        <a:gd name="connsiteY1" fmla="*/ 0 h 578714"/>
                        <a:gd name="connsiteX2" fmla="*/ 723179 w 760682"/>
                        <a:gd name="connsiteY2" fmla="*/ 175182 h 578714"/>
                        <a:gd name="connsiteX3" fmla="*/ 411234 w 760682"/>
                        <a:gd name="connsiteY3" fmla="*/ 570469 h 578714"/>
                        <a:gd name="connsiteX4" fmla="*/ 365990 w 760682"/>
                        <a:gd name="connsiteY4" fmla="*/ 578714 h 578714"/>
                        <a:gd name="connsiteX5" fmla="*/ 6409 w 760682"/>
                        <a:gd name="connsiteY5" fmla="*/ 152471 h 578714"/>
                        <a:gd name="connsiteX6" fmla="*/ 73084 w 760682"/>
                        <a:gd name="connsiteY6" fmla="*/ 0 h 578714"/>
                        <a:gd name="connsiteX0" fmla="*/ 73084 w 760682"/>
                        <a:gd name="connsiteY0" fmla="*/ 0 h 578714"/>
                        <a:gd name="connsiteX1" fmla="*/ 716034 w 760682"/>
                        <a:gd name="connsiteY1" fmla="*/ 0 h 578714"/>
                        <a:gd name="connsiteX2" fmla="*/ 723179 w 760682"/>
                        <a:gd name="connsiteY2" fmla="*/ 175182 h 578714"/>
                        <a:gd name="connsiteX3" fmla="*/ 411234 w 760682"/>
                        <a:gd name="connsiteY3" fmla="*/ 570469 h 578714"/>
                        <a:gd name="connsiteX4" fmla="*/ 365990 w 760682"/>
                        <a:gd name="connsiteY4" fmla="*/ 578714 h 578714"/>
                        <a:gd name="connsiteX5" fmla="*/ 6409 w 760682"/>
                        <a:gd name="connsiteY5" fmla="*/ 152471 h 578714"/>
                        <a:gd name="connsiteX6" fmla="*/ 73084 w 760682"/>
                        <a:gd name="connsiteY6" fmla="*/ 0 h 578714"/>
                        <a:gd name="connsiteX0" fmla="*/ 73084 w 760682"/>
                        <a:gd name="connsiteY0" fmla="*/ 0 h 570469"/>
                        <a:gd name="connsiteX1" fmla="*/ 716034 w 760682"/>
                        <a:gd name="connsiteY1" fmla="*/ 0 h 570469"/>
                        <a:gd name="connsiteX2" fmla="*/ 723179 w 760682"/>
                        <a:gd name="connsiteY2" fmla="*/ 175182 h 570469"/>
                        <a:gd name="connsiteX3" fmla="*/ 411234 w 760682"/>
                        <a:gd name="connsiteY3" fmla="*/ 570469 h 570469"/>
                        <a:gd name="connsiteX4" fmla="*/ 361227 w 760682"/>
                        <a:gd name="connsiteY4" fmla="*/ 569189 h 570469"/>
                        <a:gd name="connsiteX5" fmla="*/ 6409 w 760682"/>
                        <a:gd name="connsiteY5" fmla="*/ 152471 h 570469"/>
                        <a:gd name="connsiteX6" fmla="*/ 73084 w 760682"/>
                        <a:gd name="connsiteY6" fmla="*/ 0 h 570469"/>
                        <a:gd name="connsiteX0" fmla="*/ 73084 w 760682"/>
                        <a:gd name="connsiteY0" fmla="*/ 0 h 570469"/>
                        <a:gd name="connsiteX1" fmla="*/ 716034 w 760682"/>
                        <a:gd name="connsiteY1" fmla="*/ 0 h 570469"/>
                        <a:gd name="connsiteX2" fmla="*/ 723179 w 760682"/>
                        <a:gd name="connsiteY2" fmla="*/ 175182 h 570469"/>
                        <a:gd name="connsiteX3" fmla="*/ 411234 w 760682"/>
                        <a:gd name="connsiteY3" fmla="*/ 570469 h 570469"/>
                        <a:gd name="connsiteX4" fmla="*/ 361227 w 760682"/>
                        <a:gd name="connsiteY4" fmla="*/ 569189 h 570469"/>
                        <a:gd name="connsiteX5" fmla="*/ 6409 w 760682"/>
                        <a:gd name="connsiteY5" fmla="*/ 152471 h 570469"/>
                        <a:gd name="connsiteX6" fmla="*/ 73084 w 760682"/>
                        <a:gd name="connsiteY6" fmla="*/ 0 h 570469"/>
                        <a:gd name="connsiteX0" fmla="*/ 73084 w 760682"/>
                        <a:gd name="connsiteY0" fmla="*/ 0 h 570469"/>
                        <a:gd name="connsiteX1" fmla="*/ 716034 w 760682"/>
                        <a:gd name="connsiteY1" fmla="*/ 0 h 570469"/>
                        <a:gd name="connsiteX2" fmla="*/ 723179 w 760682"/>
                        <a:gd name="connsiteY2" fmla="*/ 175182 h 570469"/>
                        <a:gd name="connsiteX3" fmla="*/ 411234 w 760682"/>
                        <a:gd name="connsiteY3" fmla="*/ 570469 h 570469"/>
                        <a:gd name="connsiteX4" fmla="*/ 361227 w 760682"/>
                        <a:gd name="connsiteY4" fmla="*/ 569189 h 570469"/>
                        <a:gd name="connsiteX5" fmla="*/ 6409 w 760682"/>
                        <a:gd name="connsiteY5" fmla="*/ 152471 h 570469"/>
                        <a:gd name="connsiteX6" fmla="*/ 73084 w 760682"/>
                        <a:gd name="connsiteY6" fmla="*/ 0 h 570469"/>
                        <a:gd name="connsiteX0" fmla="*/ 79415 w 767013"/>
                        <a:gd name="connsiteY0" fmla="*/ 0 h 570469"/>
                        <a:gd name="connsiteX1" fmla="*/ 722365 w 767013"/>
                        <a:gd name="connsiteY1" fmla="*/ 0 h 570469"/>
                        <a:gd name="connsiteX2" fmla="*/ 729510 w 767013"/>
                        <a:gd name="connsiteY2" fmla="*/ 175182 h 570469"/>
                        <a:gd name="connsiteX3" fmla="*/ 417565 w 767013"/>
                        <a:gd name="connsiteY3" fmla="*/ 570469 h 570469"/>
                        <a:gd name="connsiteX4" fmla="*/ 367558 w 767013"/>
                        <a:gd name="connsiteY4" fmla="*/ 569189 h 570469"/>
                        <a:gd name="connsiteX5" fmla="*/ 12740 w 767013"/>
                        <a:gd name="connsiteY5" fmla="*/ 152471 h 570469"/>
                        <a:gd name="connsiteX6" fmla="*/ 79415 w 767013"/>
                        <a:gd name="connsiteY6" fmla="*/ 0 h 570469"/>
                        <a:gd name="connsiteX0" fmla="*/ 79914 w 767512"/>
                        <a:gd name="connsiteY0" fmla="*/ 12 h 570481"/>
                        <a:gd name="connsiteX1" fmla="*/ 722864 w 767512"/>
                        <a:gd name="connsiteY1" fmla="*/ 12 h 570481"/>
                        <a:gd name="connsiteX2" fmla="*/ 730009 w 767512"/>
                        <a:gd name="connsiteY2" fmla="*/ 175194 h 570481"/>
                        <a:gd name="connsiteX3" fmla="*/ 418064 w 767512"/>
                        <a:gd name="connsiteY3" fmla="*/ 570481 h 570481"/>
                        <a:gd name="connsiteX4" fmla="*/ 368057 w 767512"/>
                        <a:gd name="connsiteY4" fmla="*/ 569201 h 570481"/>
                        <a:gd name="connsiteX5" fmla="*/ 13239 w 767512"/>
                        <a:gd name="connsiteY5" fmla="*/ 152483 h 570481"/>
                        <a:gd name="connsiteX6" fmla="*/ 79914 w 767512"/>
                        <a:gd name="connsiteY6" fmla="*/ 12 h 570481"/>
                        <a:gd name="connsiteX0" fmla="*/ 79914 w 767512"/>
                        <a:gd name="connsiteY0" fmla="*/ 12 h 570481"/>
                        <a:gd name="connsiteX1" fmla="*/ 722864 w 767512"/>
                        <a:gd name="connsiteY1" fmla="*/ 12 h 570481"/>
                        <a:gd name="connsiteX2" fmla="*/ 730009 w 767512"/>
                        <a:gd name="connsiteY2" fmla="*/ 175194 h 570481"/>
                        <a:gd name="connsiteX3" fmla="*/ 418064 w 767512"/>
                        <a:gd name="connsiteY3" fmla="*/ 570481 h 570481"/>
                        <a:gd name="connsiteX4" fmla="*/ 368057 w 767512"/>
                        <a:gd name="connsiteY4" fmla="*/ 569201 h 570481"/>
                        <a:gd name="connsiteX5" fmla="*/ 13239 w 767512"/>
                        <a:gd name="connsiteY5" fmla="*/ 152483 h 570481"/>
                        <a:gd name="connsiteX6" fmla="*/ 79914 w 767512"/>
                        <a:gd name="connsiteY6" fmla="*/ 12 h 570481"/>
                        <a:gd name="connsiteX0" fmla="*/ 79914 w 767512"/>
                        <a:gd name="connsiteY0" fmla="*/ 12 h 570481"/>
                        <a:gd name="connsiteX1" fmla="*/ 722864 w 767512"/>
                        <a:gd name="connsiteY1" fmla="*/ 12 h 570481"/>
                        <a:gd name="connsiteX2" fmla="*/ 730009 w 767512"/>
                        <a:gd name="connsiteY2" fmla="*/ 175194 h 570481"/>
                        <a:gd name="connsiteX3" fmla="*/ 418064 w 767512"/>
                        <a:gd name="connsiteY3" fmla="*/ 570481 h 570481"/>
                        <a:gd name="connsiteX4" fmla="*/ 368057 w 767512"/>
                        <a:gd name="connsiteY4" fmla="*/ 569201 h 570481"/>
                        <a:gd name="connsiteX5" fmla="*/ 13239 w 767512"/>
                        <a:gd name="connsiteY5" fmla="*/ 152483 h 570481"/>
                        <a:gd name="connsiteX6" fmla="*/ 79914 w 767512"/>
                        <a:gd name="connsiteY6" fmla="*/ 12 h 570481"/>
                        <a:gd name="connsiteX0" fmla="*/ 79914 w 767512"/>
                        <a:gd name="connsiteY0" fmla="*/ 12 h 570481"/>
                        <a:gd name="connsiteX1" fmla="*/ 722864 w 767512"/>
                        <a:gd name="connsiteY1" fmla="*/ 12 h 570481"/>
                        <a:gd name="connsiteX2" fmla="*/ 730009 w 767512"/>
                        <a:gd name="connsiteY2" fmla="*/ 175194 h 570481"/>
                        <a:gd name="connsiteX3" fmla="*/ 418064 w 767512"/>
                        <a:gd name="connsiteY3" fmla="*/ 570481 h 570481"/>
                        <a:gd name="connsiteX4" fmla="*/ 368057 w 767512"/>
                        <a:gd name="connsiteY4" fmla="*/ 569201 h 570481"/>
                        <a:gd name="connsiteX5" fmla="*/ 13239 w 767512"/>
                        <a:gd name="connsiteY5" fmla="*/ 152483 h 570481"/>
                        <a:gd name="connsiteX6" fmla="*/ 79914 w 767512"/>
                        <a:gd name="connsiteY6" fmla="*/ 12 h 570481"/>
                        <a:gd name="connsiteX0" fmla="*/ 79914 w 767512"/>
                        <a:gd name="connsiteY0" fmla="*/ 17 h 570486"/>
                        <a:gd name="connsiteX1" fmla="*/ 722864 w 767512"/>
                        <a:gd name="connsiteY1" fmla="*/ 17 h 570486"/>
                        <a:gd name="connsiteX2" fmla="*/ 730009 w 767512"/>
                        <a:gd name="connsiteY2" fmla="*/ 175199 h 570486"/>
                        <a:gd name="connsiteX3" fmla="*/ 418064 w 767512"/>
                        <a:gd name="connsiteY3" fmla="*/ 570486 h 570486"/>
                        <a:gd name="connsiteX4" fmla="*/ 368057 w 767512"/>
                        <a:gd name="connsiteY4" fmla="*/ 569206 h 570486"/>
                        <a:gd name="connsiteX5" fmla="*/ 13239 w 767512"/>
                        <a:gd name="connsiteY5" fmla="*/ 152488 h 570486"/>
                        <a:gd name="connsiteX6" fmla="*/ 79914 w 767512"/>
                        <a:gd name="connsiteY6" fmla="*/ 17 h 570486"/>
                        <a:gd name="connsiteX0" fmla="*/ 78937 w 766535"/>
                        <a:gd name="connsiteY0" fmla="*/ 17 h 570486"/>
                        <a:gd name="connsiteX1" fmla="*/ 721887 w 766535"/>
                        <a:gd name="connsiteY1" fmla="*/ 17 h 570486"/>
                        <a:gd name="connsiteX2" fmla="*/ 729032 w 766535"/>
                        <a:gd name="connsiteY2" fmla="*/ 175199 h 570486"/>
                        <a:gd name="connsiteX3" fmla="*/ 417087 w 766535"/>
                        <a:gd name="connsiteY3" fmla="*/ 570486 h 570486"/>
                        <a:gd name="connsiteX4" fmla="*/ 367080 w 766535"/>
                        <a:gd name="connsiteY4" fmla="*/ 569206 h 570486"/>
                        <a:gd name="connsiteX5" fmla="*/ 12262 w 766535"/>
                        <a:gd name="connsiteY5" fmla="*/ 152488 h 570486"/>
                        <a:gd name="connsiteX6" fmla="*/ 78937 w 766535"/>
                        <a:gd name="connsiteY6" fmla="*/ 17 h 570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66535" h="570486">
                          <a:moveTo>
                            <a:pt x="78937" y="17"/>
                          </a:moveTo>
                          <a:lnTo>
                            <a:pt x="721887" y="17"/>
                          </a:lnTo>
                          <a:cubicBezTo>
                            <a:pt x="783801" y="13960"/>
                            <a:pt x="776655" y="125536"/>
                            <a:pt x="729032" y="175199"/>
                          </a:cubicBezTo>
                          <a:cubicBezTo>
                            <a:pt x="617907" y="302993"/>
                            <a:pt x="444868" y="392686"/>
                            <a:pt x="417087" y="570486"/>
                          </a:cubicBezTo>
                          <a:lnTo>
                            <a:pt x="367080" y="569206"/>
                          </a:lnTo>
                          <a:cubicBezTo>
                            <a:pt x="321038" y="379500"/>
                            <a:pt x="105928" y="277901"/>
                            <a:pt x="12262" y="152488"/>
                          </a:cubicBezTo>
                          <a:cubicBezTo>
                            <a:pt x="-13139" y="104044"/>
                            <a:pt x="-2820" y="-1546"/>
                            <a:pt x="78937" y="17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55" name="Group 454"/>
                    <p:cNvGrpSpPr/>
                    <p:nvPr/>
                  </p:nvGrpSpPr>
                  <p:grpSpPr>
                    <a:xfrm>
                      <a:off x="1322352" y="2087312"/>
                      <a:ext cx="531454" cy="751621"/>
                      <a:chOff x="1322352" y="2087312"/>
                      <a:chExt cx="531454" cy="751621"/>
                    </a:xfrm>
                    <a:grpFill/>
                  </p:grpSpPr>
                  <p:sp>
                    <p:nvSpPr>
                      <p:cNvPr id="457" name="Rectangle 89"/>
                      <p:cNvSpPr/>
                      <p:nvPr/>
                    </p:nvSpPr>
                    <p:spPr>
                      <a:xfrm>
                        <a:off x="1363846" y="2165072"/>
                        <a:ext cx="173888" cy="597156"/>
                      </a:xfrm>
                      <a:custGeom>
                        <a:avLst/>
                        <a:gdLst>
                          <a:gd name="connsiteX0" fmla="*/ 0 w 846161"/>
                          <a:gd name="connsiteY0" fmla="*/ 0 h 2820571"/>
                          <a:gd name="connsiteX1" fmla="*/ 846161 w 846161"/>
                          <a:gd name="connsiteY1" fmla="*/ 0 h 2820571"/>
                          <a:gd name="connsiteX2" fmla="*/ 846161 w 846161"/>
                          <a:gd name="connsiteY2" fmla="*/ 2820571 h 2820571"/>
                          <a:gd name="connsiteX3" fmla="*/ 0 w 846161"/>
                          <a:gd name="connsiteY3" fmla="*/ 2820571 h 2820571"/>
                          <a:gd name="connsiteX4" fmla="*/ 0 w 846161"/>
                          <a:gd name="connsiteY4" fmla="*/ 0 h 2820571"/>
                          <a:gd name="connsiteX0" fmla="*/ 9 w 846170"/>
                          <a:gd name="connsiteY0" fmla="*/ 0 h 2820571"/>
                          <a:gd name="connsiteX1" fmla="*/ 846170 w 846170"/>
                          <a:gd name="connsiteY1" fmla="*/ 0 h 2820571"/>
                          <a:gd name="connsiteX2" fmla="*/ 846170 w 846170"/>
                          <a:gd name="connsiteY2" fmla="*/ 2820571 h 2820571"/>
                          <a:gd name="connsiteX3" fmla="*/ 9 w 846170"/>
                          <a:gd name="connsiteY3" fmla="*/ 2820571 h 2820571"/>
                          <a:gd name="connsiteX4" fmla="*/ 54565 w 846170"/>
                          <a:gd name="connsiteY4" fmla="*/ 1404522 h 2820571"/>
                          <a:gd name="connsiteX5" fmla="*/ 9 w 846170"/>
                          <a:gd name="connsiteY5" fmla="*/ 0 h 2820571"/>
                          <a:gd name="connsiteX0" fmla="*/ 9 w 846170"/>
                          <a:gd name="connsiteY0" fmla="*/ 5178 h 2825749"/>
                          <a:gd name="connsiteX1" fmla="*/ 204705 w 846170"/>
                          <a:gd name="connsiteY1" fmla="*/ 0 h 2825749"/>
                          <a:gd name="connsiteX2" fmla="*/ 846170 w 846170"/>
                          <a:gd name="connsiteY2" fmla="*/ 5178 h 2825749"/>
                          <a:gd name="connsiteX3" fmla="*/ 846170 w 846170"/>
                          <a:gd name="connsiteY3" fmla="*/ 2825749 h 2825749"/>
                          <a:gd name="connsiteX4" fmla="*/ 9 w 846170"/>
                          <a:gd name="connsiteY4" fmla="*/ 2825749 h 2825749"/>
                          <a:gd name="connsiteX5" fmla="*/ 54565 w 846170"/>
                          <a:gd name="connsiteY5" fmla="*/ 1409700 h 2825749"/>
                          <a:gd name="connsiteX6" fmla="*/ 9 w 846170"/>
                          <a:gd name="connsiteY6" fmla="*/ 5178 h 2825749"/>
                          <a:gd name="connsiteX0" fmla="*/ 9 w 846170"/>
                          <a:gd name="connsiteY0" fmla="*/ 5178 h 2825750"/>
                          <a:gd name="connsiteX1" fmla="*/ 204705 w 846170"/>
                          <a:gd name="connsiteY1" fmla="*/ 0 h 2825750"/>
                          <a:gd name="connsiteX2" fmla="*/ 846170 w 846170"/>
                          <a:gd name="connsiteY2" fmla="*/ 5178 h 2825750"/>
                          <a:gd name="connsiteX3" fmla="*/ 846170 w 846170"/>
                          <a:gd name="connsiteY3" fmla="*/ 2825749 h 2825750"/>
                          <a:gd name="connsiteX4" fmla="*/ 230622 w 846170"/>
                          <a:gd name="connsiteY4" fmla="*/ 2825750 h 2825750"/>
                          <a:gd name="connsiteX5" fmla="*/ 9 w 846170"/>
                          <a:gd name="connsiteY5" fmla="*/ 2825749 h 2825750"/>
                          <a:gd name="connsiteX6" fmla="*/ 54565 w 846170"/>
                          <a:gd name="connsiteY6" fmla="*/ 1409700 h 2825750"/>
                          <a:gd name="connsiteX7" fmla="*/ 9 w 846170"/>
                          <a:gd name="connsiteY7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2 w 846163"/>
                          <a:gd name="connsiteY7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83313 w 846163"/>
                          <a:gd name="connsiteY7" fmla="*/ 12128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83313 w 846163"/>
                          <a:gd name="connsiteY7" fmla="*/ 1212849 h 2825750"/>
                          <a:gd name="connsiteX8" fmla="*/ 2 w 846163"/>
                          <a:gd name="connsiteY8" fmla="*/ 5178 h 2825750"/>
                          <a:gd name="connsiteX0" fmla="*/ 5 w 846166"/>
                          <a:gd name="connsiteY0" fmla="*/ 5178 h 2825750"/>
                          <a:gd name="connsiteX1" fmla="*/ 204701 w 846166"/>
                          <a:gd name="connsiteY1" fmla="*/ 0 h 2825750"/>
                          <a:gd name="connsiteX2" fmla="*/ 846166 w 846166"/>
                          <a:gd name="connsiteY2" fmla="*/ 5178 h 2825750"/>
                          <a:gd name="connsiteX3" fmla="*/ 846166 w 846166"/>
                          <a:gd name="connsiteY3" fmla="*/ 2825749 h 2825750"/>
                          <a:gd name="connsiteX4" fmla="*/ 230618 w 846166"/>
                          <a:gd name="connsiteY4" fmla="*/ 2825750 h 2825750"/>
                          <a:gd name="connsiteX5" fmla="*/ 5 w 846166"/>
                          <a:gd name="connsiteY5" fmla="*/ 2825749 h 2825750"/>
                          <a:gd name="connsiteX6" fmla="*/ 495164 w 846166"/>
                          <a:gd name="connsiteY6" fmla="*/ 1581150 h 2825750"/>
                          <a:gd name="connsiteX7" fmla="*/ 483316 w 846166"/>
                          <a:gd name="connsiteY7" fmla="*/ 1212849 h 2825750"/>
                          <a:gd name="connsiteX8" fmla="*/ 5 w 846166"/>
                          <a:gd name="connsiteY8" fmla="*/ 5178 h 2825750"/>
                          <a:gd name="connsiteX0" fmla="*/ 6460 w 852621"/>
                          <a:gd name="connsiteY0" fmla="*/ 5178 h 2825750"/>
                          <a:gd name="connsiteX1" fmla="*/ 211156 w 852621"/>
                          <a:gd name="connsiteY1" fmla="*/ 0 h 2825750"/>
                          <a:gd name="connsiteX2" fmla="*/ 852621 w 852621"/>
                          <a:gd name="connsiteY2" fmla="*/ 5178 h 2825750"/>
                          <a:gd name="connsiteX3" fmla="*/ 852621 w 852621"/>
                          <a:gd name="connsiteY3" fmla="*/ 2825749 h 2825750"/>
                          <a:gd name="connsiteX4" fmla="*/ 237073 w 852621"/>
                          <a:gd name="connsiteY4" fmla="*/ 2825750 h 2825750"/>
                          <a:gd name="connsiteX5" fmla="*/ 6460 w 852621"/>
                          <a:gd name="connsiteY5" fmla="*/ 2825749 h 2825750"/>
                          <a:gd name="connsiteX6" fmla="*/ 501619 w 852621"/>
                          <a:gd name="connsiteY6" fmla="*/ 1581150 h 2825750"/>
                          <a:gd name="connsiteX7" fmla="*/ 489771 w 852621"/>
                          <a:gd name="connsiteY7" fmla="*/ 1212849 h 2825750"/>
                          <a:gd name="connsiteX8" fmla="*/ 6460 w 852621"/>
                          <a:gd name="connsiteY8" fmla="*/ 5178 h 2825750"/>
                          <a:gd name="connsiteX0" fmla="*/ 6460 w 852621"/>
                          <a:gd name="connsiteY0" fmla="*/ 5178 h 2825750"/>
                          <a:gd name="connsiteX1" fmla="*/ 211156 w 852621"/>
                          <a:gd name="connsiteY1" fmla="*/ 0 h 2825750"/>
                          <a:gd name="connsiteX2" fmla="*/ 852621 w 852621"/>
                          <a:gd name="connsiteY2" fmla="*/ 5178 h 2825750"/>
                          <a:gd name="connsiteX3" fmla="*/ 852621 w 852621"/>
                          <a:gd name="connsiteY3" fmla="*/ 2825749 h 2825750"/>
                          <a:gd name="connsiteX4" fmla="*/ 237073 w 852621"/>
                          <a:gd name="connsiteY4" fmla="*/ 2825750 h 2825750"/>
                          <a:gd name="connsiteX5" fmla="*/ 6460 w 852621"/>
                          <a:gd name="connsiteY5" fmla="*/ 2825749 h 2825750"/>
                          <a:gd name="connsiteX6" fmla="*/ 501619 w 852621"/>
                          <a:gd name="connsiteY6" fmla="*/ 1581150 h 2825750"/>
                          <a:gd name="connsiteX7" fmla="*/ 489771 w 852621"/>
                          <a:gd name="connsiteY7" fmla="*/ 1212849 h 2825750"/>
                          <a:gd name="connsiteX8" fmla="*/ 6460 w 852621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570830 w 855926"/>
                          <a:gd name="connsiteY2" fmla="*/ 9830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655063"/>
                          <a:gd name="connsiteY0" fmla="*/ 5178 h 2825750"/>
                          <a:gd name="connsiteX1" fmla="*/ 214461 w 655063"/>
                          <a:gd name="connsiteY1" fmla="*/ 0 h 2825750"/>
                          <a:gd name="connsiteX2" fmla="*/ 570830 w 655063"/>
                          <a:gd name="connsiteY2" fmla="*/ 983078 h 2825750"/>
                          <a:gd name="connsiteX3" fmla="*/ 655063 w 655063"/>
                          <a:gd name="connsiteY3" fmla="*/ 1758949 h 2825750"/>
                          <a:gd name="connsiteX4" fmla="*/ 240378 w 655063"/>
                          <a:gd name="connsiteY4" fmla="*/ 2825750 h 2825750"/>
                          <a:gd name="connsiteX5" fmla="*/ 9765 w 655063"/>
                          <a:gd name="connsiteY5" fmla="*/ 2825749 h 2825750"/>
                          <a:gd name="connsiteX6" fmla="*/ 504924 w 655063"/>
                          <a:gd name="connsiteY6" fmla="*/ 1581150 h 2825750"/>
                          <a:gd name="connsiteX7" fmla="*/ 493076 w 655063"/>
                          <a:gd name="connsiteY7" fmla="*/ 1212849 h 2825750"/>
                          <a:gd name="connsiteX8" fmla="*/ 9765 w 655063"/>
                          <a:gd name="connsiteY8" fmla="*/ 5178 h 2825750"/>
                          <a:gd name="connsiteX0" fmla="*/ 9765 w 764193"/>
                          <a:gd name="connsiteY0" fmla="*/ 5178 h 2825750"/>
                          <a:gd name="connsiteX1" fmla="*/ 214461 w 764193"/>
                          <a:gd name="connsiteY1" fmla="*/ 0 h 2825750"/>
                          <a:gd name="connsiteX2" fmla="*/ 570830 w 764193"/>
                          <a:gd name="connsiteY2" fmla="*/ 983078 h 2825750"/>
                          <a:gd name="connsiteX3" fmla="*/ 655063 w 764193"/>
                          <a:gd name="connsiteY3" fmla="*/ 1758949 h 2825750"/>
                          <a:gd name="connsiteX4" fmla="*/ 240378 w 764193"/>
                          <a:gd name="connsiteY4" fmla="*/ 2825750 h 2825750"/>
                          <a:gd name="connsiteX5" fmla="*/ 9765 w 764193"/>
                          <a:gd name="connsiteY5" fmla="*/ 2825749 h 2825750"/>
                          <a:gd name="connsiteX6" fmla="*/ 504924 w 764193"/>
                          <a:gd name="connsiteY6" fmla="*/ 1581150 h 2825750"/>
                          <a:gd name="connsiteX7" fmla="*/ 493076 w 764193"/>
                          <a:gd name="connsiteY7" fmla="*/ 1212849 h 2825750"/>
                          <a:gd name="connsiteX8" fmla="*/ 9765 w 764193"/>
                          <a:gd name="connsiteY8" fmla="*/ 5178 h 2825750"/>
                          <a:gd name="connsiteX0" fmla="*/ 9765 w 847696"/>
                          <a:gd name="connsiteY0" fmla="*/ 5178 h 2825750"/>
                          <a:gd name="connsiteX1" fmla="*/ 214461 w 847696"/>
                          <a:gd name="connsiteY1" fmla="*/ 0 h 2825750"/>
                          <a:gd name="connsiteX2" fmla="*/ 570830 w 847696"/>
                          <a:gd name="connsiteY2" fmla="*/ 983078 h 2825750"/>
                          <a:gd name="connsiteX3" fmla="*/ 655063 w 847696"/>
                          <a:gd name="connsiteY3" fmla="*/ 1758949 h 2825750"/>
                          <a:gd name="connsiteX4" fmla="*/ 240378 w 847696"/>
                          <a:gd name="connsiteY4" fmla="*/ 2825750 h 2825750"/>
                          <a:gd name="connsiteX5" fmla="*/ 9765 w 847696"/>
                          <a:gd name="connsiteY5" fmla="*/ 2825749 h 2825750"/>
                          <a:gd name="connsiteX6" fmla="*/ 504924 w 847696"/>
                          <a:gd name="connsiteY6" fmla="*/ 1581150 h 2825750"/>
                          <a:gd name="connsiteX7" fmla="*/ 493076 w 847696"/>
                          <a:gd name="connsiteY7" fmla="*/ 1212849 h 2825750"/>
                          <a:gd name="connsiteX8" fmla="*/ 9765 w 847696"/>
                          <a:gd name="connsiteY8" fmla="*/ 5178 h 2825750"/>
                          <a:gd name="connsiteX0" fmla="*/ 9765 w 840541"/>
                          <a:gd name="connsiteY0" fmla="*/ 5178 h 2825750"/>
                          <a:gd name="connsiteX1" fmla="*/ 214461 w 840541"/>
                          <a:gd name="connsiteY1" fmla="*/ 0 h 2825750"/>
                          <a:gd name="connsiteX2" fmla="*/ 570830 w 840541"/>
                          <a:gd name="connsiteY2" fmla="*/ 983078 h 2825750"/>
                          <a:gd name="connsiteX3" fmla="*/ 642104 w 840541"/>
                          <a:gd name="connsiteY3" fmla="*/ 1758949 h 2825750"/>
                          <a:gd name="connsiteX4" fmla="*/ 240378 w 840541"/>
                          <a:gd name="connsiteY4" fmla="*/ 2825750 h 2825750"/>
                          <a:gd name="connsiteX5" fmla="*/ 9765 w 840541"/>
                          <a:gd name="connsiteY5" fmla="*/ 2825749 h 2825750"/>
                          <a:gd name="connsiteX6" fmla="*/ 504924 w 840541"/>
                          <a:gd name="connsiteY6" fmla="*/ 1581150 h 2825750"/>
                          <a:gd name="connsiteX7" fmla="*/ 493076 w 840541"/>
                          <a:gd name="connsiteY7" fmla="*/ 1212849 h 2825750"/>
                          <a:gd name="connsiteX8" fmla="*/ 9765 w 840541"/>
                          <a:gd name="connsiteY8" fmla="*/ 5178 h 2825750"/>
                          <a:gd name="connsiteX0" fmla="*/ 9765 w 840541"/>
                          <a:gd name="connsiteY0" fmla="*/ 5178 h 2825750"/>
                          <a:gd name="connsiteX1" fmla="*/ 214461 w 840541"/>
                          <a:gd name="connsiteY1" fmla="*/ 0 h 2825750"/>
                          <a:gd name="connsiteX2" fmla="*/ 570830 w 840541"/>
                          <a:gd name="connsiteY2" fmla="*/ 995778 h 2825750"/>
                          <a:gd name="connsiteX3" fmla="*/ 642104 w 840541"/>
                          <a:gd name="connsiteY3" fmla="*/ 1758949 h 2825750"/>
                          <a:gd name="connsiteX4" fmla="*/ 240378 w 840541"/>
                          <a:gd name="connsiteY4" fmla="*/ 2825750 h 2825750"/>
                          <a:gd name="connsiteX5" fmla="*/ 9765 w 840541"/>
                          <a:gd name="connsiteY5" fmla="*/ 2825749 h 2825750"/>
                          <a:gd name="connsiteX6" fmla="*/ 504924 w 840541"/>
                          <a:gd name="connsiteY6" fmla="*/ 1581150 h 2825750"/>
                          <a:gd name="connsiteX7" fmla="*/ 493076 w 840541"/>
                          <a:gd name="connsiteY7" fmla="*/ 1212849 h 2825750"/>
                          <a:gd name="connsiteX8" fmla="*/ 9765 w 840541"/>
                          <a:gd name="connsiteY8" fmla="*/ 5178 h 2825750"/>
                          <a:gd name="connsiteX0" fmla="*/ 9765 w 842827"/>
                          <a:gd name="connsiteY0" fmla="*/ 5178 h 2825750"/>
                          <a:gd name="connsiteX1" fmla="*/ 214461 w 842827"/>
                          <a:gd name="connsiteY1" fmla="*/ 0 h 2825750"/>
                          <a:gd name="connsiteX2" fmla="*/ 570830 w 842827"/>
                          <a:gd name="connsiteY2" fmla="*/ 995778 h 2825750"/>
                          <a:gd name="connsiteX3" fmla="*/ 642104 w 842827"/>
                          <a:gd name="connsiteY3" fmla="*/ 1758949 h 2825750"/>
                          <a:gd name="connsiteX4" fmla="*/ 240378 w 842827"/>
                          <a:gd name="connsiteY4" fmla="*/ 2825750 h 2825750"/>
                          <a:gd name="connsiteX5" fmla="*/ 9765 w 842827"/>
                          <a:gd name="connsiteY5" fmla="*/ 2825749 h 2825750"/>
                          <a:gd name="connsiteX6" fmla="*/ 504924 w 842827"/>
                          <a:gd name="connsiteY6" fmla="*/ 1581150 h 2825750"/>
                          <a:gd name="connsiteX7" fmla="*/ 493076 w 842827"/>
                          <a:gd name="connsiteY7" fmla="*/ 1212849 h 2825750"/>
                          <a:gd name="connsiteX8" fmla="*/ 9765 w 842827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53611"/>
                          <a:gd name="connsiteY0" fmla="*/ 5178 h 2825750"/>
                          <a:gd name="connsiteX1" fmla="*/ 214461 w 853611"/>
                          <a:gd name="connsiteY1" fmla="*/ 0 h 2825750"/>
                          <a:gd name="connsiteX2" fmla="*/ 583789 w 853611"/>
                          <a:gd name="connsiteY2" fmla="*/ 989428 h 2825750"/>
                          <a:gd name="connsiteX3" fmla="*/ 642104 w 853611"/>
                          <a:gd name="connsiteY3" fmla="*/ 1758949 h 2825750"/>
                          <a:gd name="connsiteX4" fmla="*/ 240378 w 853611"/>
                          <a:gd name="connsiteY4" fmla="*/ 2825750 h 2825750"/>
                          <a:gd name="connsiteX5" fmla="*/ 9765 w 853611"/>
                          <a:gd name="connsiteY5" fmla="*/ 2825749 h 2825750"/>
                          <a:gd name="connsiteX6" fmla="*/ 504924 w 853611"/>
                          <a:gd name="connsiteY6" fmla="*/ 1581150 h 2825750"/>
                          <a:gd name="connsiteX7" fmla="*/ 493076 w 853611"/>
                          <a:gd name="connsiteY7" fmla="*/ 1212849 h 2825750"/>
                          <a:gd name="connsiteX8" fmla="*/ 9765 w 853611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39615" h="2825750">
                            <a:moveTo>
                              <a:pt x="9765" y="5178"/>
                            </a:moveTo>
                            <a:lnTo>
                              <a:pt x="214461" y="0"/>
                            </a:lnTo>
                            <a:cubicBezTo>
                              <a:pt x="184223" y="414476"/>
                              <a:pt x="361328" y="746402"/>
                              <a:pt x="583789" y="989428"/>
                            </a:cubicBezTo>
                            <a:cubicBezTo>
                              <a:pt x="909922" y="1254402"/>
                              <a:pt x="918560" y="1544775"/>
                              <a:pt x="642104" y="1758949"/>
                            </a:cubicBezTo>
                            <a:cubicBezTo>
                              <a:pt x="365647" y="2031999"/>
                              <a:pt x="160466" y="2451100"/>
                              <a:pt x="240378" y="2825750"/>
                            </a:cubicBezTo>
                            <a:lnTo>
                              <a:pt x="9765" y="2825749"/>
                            </a:lnTo>
                            <a:cubicBezTo>
                              <a:pt x="-55895" y="2290233"/>
                              <a:pt x="220693" y="1894416"/>
                              <a:pt x="504924" y="1581150"/>
                            </a:cubicBezTo>
                            <a:cubicBezTo>
                              <a:pt x="608965" y="1466850"/>
                              <a:pt x="667652" y="1377949"/>
                              <a:pt x="493076" y="1212849"/>
                            </a:cubicBezTo>
                            <a:cubicBezTo>
                              <a:pt x="111671" y="905542"/>
                              <a:pt x="-29994" y="426785"/>
                              <a:pt x="9765" y="517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58" name="Rectangle 89"/>
                      <p:cNvSpPr/>
                      <p:nvPr/>
                    </p:nvSpPr>
                    <p:spPr>
                      <a:xfrm flipH="1">
                        <a:off x="1640282" y="2166414"/>
                        <a:ext cx="173888" cy="597156"/>
                      </a:xfrm>
                      <a:custGeom>
                        <a:avLst/>
                        <a:gdLst>
                          <a:gd name="connsiteX0" fmla="*/ 0 w 846161"/>
                          <a:gd name="connsiteY0" fmla="*/ 0 h 2820571"/>
                          <a:gd name="connsiteX1" fmla="*/ 846161 w 846161"/>
                          <a:gd name="connsiteY1" fmla="*/ 0 h 2820571"/>
                          <a:gd name="connsiteX2" fmla="*/ 846161 w 846161"/>
                          <a:gd name="connsiteY2" fmla="*/ 2820571 h 2820571"/>
                          <a:gd name="connsiteX3" fmla="*/ 0 w 846161"/>
                          <a:gd name="connsiteY3" fmla="*/ 2820571 h 2820571"/>
                          <a:gd name="connsiteX4" fmla="*/ 0 w 846161"/>
                          <a:gd name="connsiteY4" fmla="*/ 0 h 2820571"/>
                          <a:gd name="connsiteX0" fmla="*/ 9 w 846170"/>
                          <a:gd name="connsiteY0" fmla="*/ 0 h 2820571"/>
                          <a:gd name="connsiteX1" fmla="*/ 846170 w 846170"/>
                          <a:gd name="connsiteY1" fmla="*/ 0 h 2820571"/>
                          <a:gd name="connsiteX2" fmla="*/ 846170 w 846170"/>
                          <a:gd name="connsiteY2" fmla="*/ 2820571 h 2820571"/>
                          <a:gd name="connsiteX3" fmla="*/ 9 w 846170"/>
                          <a:gd name="connsiteY3" fmla="*/ 2820571 h 2820571"/>
                          <a:gd name="connsiteX4" fmla="*/ 54565 w 846170"/>
                          <a:gd name="connsiteY4" fmla="*/ 1404522 h 2820571"/>
                          <a:gd name="connsiteX5" fmla="*/ 9 w 846170"/>
                          <a:gd name="connsiteY5" fmla="*/ 0 h 2820571"/>
                          <a:gd name="connsiteX0" fmla="*/ 9 w 846170"/>
                          <a:gd name="connsiteY0" fmla="*/ 5178 h 2825749"/>
                          <a:gd name="connsiteX1" fmla="*/ 204705 w 846170"/>
                          <a:gd name="connsiteY1" fmla="*/ 0 h 2825749"/>
                          <a:gd name="connsiteX2" fmla="*/ 846170 w 846170"/>
                          <a:gd name="connsiteY2" fmla="*/ 5178 h 2825749"/>
                          <a:gd name="connsiteX3" fmla="*/ 846170 w 846170"/>
                          <a:gd name="connsiteY3" fmla="*/ 2825749 h 2825749"/>
                          <a:gd name="connsiteX4" fmla="*/ 9 w 846170"/>
                          <a:gd name="connsiteY4" fmla="*/ 2825749 h 2825749"/>
                          <a:gd name="connsiteX5" fmla="*/ 54565 w 846170"/>
                          <a:gd name="connsiteY5" fmla="*/ 1409700 h 2825749"/>
                          <a:gd name="connsiteX6" fmla="*/ 9 w 846170"/>
                          <a:gd name="connsiteY6" fmla="*/ 5178 h 2825749"/>
                          <a:gd name="connsiteX0" fmla="*/ 9 w 846170"/>
                          <a:gd name="connsiteY0" fmla="*/ 5178 h 2825750"/>
                          <a:gd name="connsiteX1" fmla="*/ 204705 w 846170"/>
                          <a:gd name="connsiteY1" fmla="*/ 0 h 2825750"/>
                          <a:gd name="connsiteX2" fmla="*/ 846170 w 846170"/>
                          <a:gd name="connsiteY2" fmla="*/ 5178 h 2825750"/>
                          <a:gd name="connsiteX3" fmla="*/ 846170 w 846170"/>
                          <a:gd name="connsiteY3" fmla="*/ 2825749 h 2825750"/>
                          <a:gd name="connsiteX4" fmla="*/ 230622 w 846170"/>
                          <a:gd name="connsiteY4" fmla="*/ 2825750 h 2825750"/>
                          <a:gd name="connsiteX5" fmla="*/ 9 w 846170"/>
                          <a:gd name="connsiteY5" fmla="*/ 2825749 h 2825750"/>
                          <a:gd name="connsiteX6" fmla="*/ 54565 w 846170"/>
                          <a:gd name="connsiteY6" fmla="*/ 1409700 h 2825750"/>
                          <a:gd name="connsiteX7" fmla="*/ 9 w 846170"/>
                          <a:gd name="connsiteY7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2 w 846163"/>
                          <a:gd name="connsiteY7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527558 w 846163"/>
                          <a:gd name="connsiteY6" fmla="*/ 15684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50916 w 846163"/>
                          <a:gd name="connsiteY7" fmla="*/ 11747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83313 w 846163"/>
                          <a:gd name="connsiteY7" fmla="*/ 1212849 h 2825750"/>
                          <a:gd name="connsiteX8" fmla="*/ 2 w 846163"/>
                          <a:gd name="connsiteY8" fmla="*/ 5178 h 2825750"/>
                          <a:gd name="connsiteX0" fmla="*/ 2 w 846163"/>
                          <a:gd name="connsiteY0" fmla="*/ 5178 h 2825750"/>
                          <a:gd name="connsiteX1" fmla="*/ 204698 w 846163"/>
                          <a:gd name="connsiteY1" fmla="*/ 0 h 2825750"/>
                          <a:gd name="connsiteX2" fmla="*/ 846163 w 846163"/>
                          <a:gd name="connsiteY2" fmla="*/ 5178 h 2825750"/>
                          <a:gd name="connsiteX3" fmla="*/ 846163 w 846163"/>
                          <a:gd name="connsiteY3" fmla="*/ 2825749 h 2825750"/>
                          <a:gd name="connsiteX4" fmla="*/ 230615 w 846163"/>
                          <a:gd name="connsiteY4" fmla="*/ 2825750 h 2825750"/>
                          <a:gd name="connsiteX5" fmla="*/ 2 w 846163"/>
                          <a:gd name="connsiteY5" fmla="*/ 2825749 h 2825750"/>
                          <a:gd name="connsiteX6" fmla="*/ 495161 w 846163"/>
                          <a:gd name="connsiteY6" fmla="*/ 1581150 h 2825750"/>
                          <a:gd name="connsiteX7" fmla="*/ 483313 w 846163"/>
                          <a:gd name="connsiteY7" fmla="*/ 1212849 h 2825750"/>
                          <a:gd name="connsiteX8" fmla="*/ 2 w 846163"/>
                          <a:gd name="connsiteY8" fmla="*/ 5178 h 2825750"/>
                          <a:gd name="connsiteX0" fmla="*/ 5 w 846166"/>
                          <a:gd name="connsiteY0" fmla="*/ 5178 h 2825750"/>
                          <a:gd name="connsiteX1" fmla="*/ 204701 w 846166"/>
                          <a:gd name="connsiteY1" fmla="*/ 0 h 2825750"/>
                          <a:gd name="connsiteX2" fmla="*/ 846166 w 846166"/>
                          <a:gd name="connsiteY2" fmla="*/ 5178 h 2825750"/>
                          <a:gd name="connsiteX3" fmla="*/ 846166 w 846166"/>
                          <a:gd name="connsiteY3" fmla="*/ 2825749 h 2825750"/>
                          <a:gd name="connsiteX4" fmla="*/ 230618 w 846166"/>
                          <a:gd name="connsiteY4" fmla="*/ 2825750 h 2825750"/>
                          <a:gd name="connsiteX5" fmla="*/ 5 w 846166"/>
                          <a:gd name="connsiteY5" fmla="*/ 2825749 h 2825750"/>
                          <a:gd name="connsiteX6" fmla="*/ 495164 w 846166"/>
                          <a:gd name="connsiteY6" fmla="*/ 1581150 h 2825750"/>
                          <a:gd name="connsiteX7" fmla="*/ 483316 w 846166"/>
                          <a:gd name="connsiteY7" fmla="*/ 1212849 h 2825750"/>
                          <a:gd name="connsiteX8" fmla="*/ 5 w 846166"/>
                          <a:gd name="connsiteY8" fmla="*/ 5178 h 2825750"/>
                          <a:gd name="connsiteX0" fmla="*/ 6460 w 852621"/>
                          <a:gd name="connsiteY0" fmla="*/ 5178 h 2825750"/>
                          <a:gd name="connsiteX1" fmla="*/ 211156 w 852621"/>
                          <a:gd name="connsiteY1" fmla="*/ 0 h 2825750"/>
                          <a:gd name="connsiteX2" fmla="*/ 852621 w 852621"/>
                          <a:gd name="connsiteY2" fmla="*/ 5178 h 2825750"/>
                          <a:gd name="connsiteX3" fmla="*/ 852621 w 852621"/>
                          <a:gd name="connsiteY3" fmla="*/ 2825749 h 2825750"/>
                          <a:gd name="connsiteX4" fmla="*/ 237073 w 852621"/>
                          <a:gd name="connsiteY4" fmla="*/ 2825750 h 2825750"/>
                          <a:gd name="connsiteX5" fmla="*/ 6460 w 852621"/>
                          <a:gd name="connsiteY5" fmla="*/ 2825749 h 2825750"/>
                          <a:gd name="connsiteX6" fmla="*/ 501619 w 852621"/>
                          <a:gd name="connsiteY6" fmla="*/ 1581150 h 2825750"/>
                          <a:gd name="connsiteX7" fmla="*/ 489771 w 852621"/>
                          <a:gd name="connsiteY7" fmla="*/ 1212849 h 2825750"/>
                          <a:gd name="connsiteX8" fmla="*/ 6460 w 852621"/>
                          <a:gd name="connsiteY8" fmla="*/ 5178 h 2825750"/>
                          <a:gd name="connsiteX0" fmla="*/ 6460 w 852621"/>
                          <a:gd name="connsiteY0" fmla="*/ 5178 h 2825750"/>
                          <a:gd name="connsiteX1" fmla="*/ 211156 w 852621"/>
                          <a:gd name="connsiteY1" fmla="*/ 0 h 2825750"/>
                          <a:gd name="connsiteX2" fmla="*/ 852621 w 852621"/>
                          <a:gd name="connsiteY2" fmla="*/ 5178 h 2825750"/>
                          <a:gd name="connsiteX3" fmla="*/ 852621 w 852621"/>
                          <a:gd name="connsiteY3" fmla="*/ 2825749 h 2825750"/>
                          <a:gd name="connsiteX4" fmla="*/ 237073 w 852621"/>
                          <a:gd name="connsiteY4" fmla="*/ 2825750 h 2825750"/>
                          <a:gd name="connsiteX5" fmla="*/ 6460 w 852621"/>
                          <a:gd name="connsiteY5" fmla="*/ 2825749 h 2825750"/>
                          <a:gd name="connsiteX6" fmla="*/ 501619 w 852621"/>
                          <a:gd name="connsiteY6" fmla="*/ 1581150 h 2825750"/>
                          <a:gd name="connsiteX7" fmla="*/ 489771 w 852621"/>
                          <a:gd name="connsiteY7" fmla="*/ 1212849 h 2825750"/>
                          <a:gd name="connsiteX8" fmla="*/ 6460 w 852621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855926 w 855926"/>
                          <a:gd name="connsiteY2" fmla="*/ 51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855926"/>
                          <a:gd name="connsiteY0" fmla="*/ 5178 h 2825750"/>
                          <a:gd name="connsiteX1" fmla="*/ 214461 w 855926"/>
                          <a:gd name="connsiteY1" fmla="*/ 0 h 2825750"/>
                          <a:gd name="connsiteX2" fmla="*/ 570830 w 855926"/>
                          <a:gd name="connsiteY2" fmla="*/ 983078 h 2825750"/>
                          <a:gd name="connsiteX3" fmla="*/ 855926 w 855926"/>
                          <a:gd name="connsiteY3" fmla="*/ 2825749 h 2825750"/>
                          <a:gd name="connsiteX4" fmla="*/ 240378 w 855926"/>
                          <a:gd name="connsiteY4" fmla="*/ 2825750 h 2825750"/>
                          <a:gd name="connsiteX5" fmla="*/ 9765 w 855926"/>
                          <a:gd name="connsiteY5" fmla="*/ 2825749 h 2825750"/>
                          <a:gd name="connsiteX6" fmla="*/ 504924 w 855926"/>
                          <a:gd name="connsiteY6" fmla="*/ 1581150 h 2825750"/>
                          <a:gd name="connsiteX7" fmla="*/ 493076 w 855926"/>
                          <a:gd name="connsiteY7" fmla="*/ 1212849 h 2825750"/>
                          <a:gd name="connsiteX8" fmla="*/ 9765 w 855926"/>
                          <a:gd name="connsiteY8" fmla="*/ 5178 h 2825750"/>
                          <a:gd name="connsiteX0" fmla="*/ 9765 w 655063"/>
                          <a:gd name="connsiteY0" fmla="*/ 5178 h 2825750"/>
                          <a:gd name="connsiteX1" fmla="*/ 214461 w 655063"/>
                          <a:gd name="connsiteY1" fmla="*/ 0 h 2825750"/>
                          <a:gd name="connsiteX2" fmla="*/ 570830 w 655063"/>
                          <a:gd name="connsiteY2" fmla="*/ 983078 h 2825750"/>
                          <a:gd name="connsiteX3" fmla="*/ 655063 w 655063"/>
                          <a:gd name="connsiteY3" fmla="*/ 1758949 h 2825750"/>
                          <a:gd name="connsiteX4" fmla="*/ 240378 w 655063"/>
                          <a:gd name="connsiteY4" fmla="*/ 2825750 h 2825750"/>
                          <a:gd name="connsiteX5" fmla="*/ 9765 w 655063"/>
                          <a:gd name="connsiteY5" fmla="*/ 2825749 h 2825750"/>
                          <a:gd name="connsiteX6" fmla="*/ 504924 w 655063"/>
                          <a:gd name="connsiteY6" fmla="*/ 1581150 h 2825750"/>
                          <a:gd name="connsiteX7" fmla="*/ 493076 w 655063"/>
                          <a:gd name="connsiteY7" fmla="*/ 1212849 h 2825750"/>
                          <a:gd name="connsiteX8" fmla="*/ 9765 w 655063"/>
                          <a:gd name="connsiteY8" fmla="*/ 5178 h 2825750"/>
                          <a:gd name="connsiteX0" fmla="*/ 9765 w 764193"/>
                          <a:gd name="connsiteY0" fmla="*/ 5178 h 2825750"/>
                          <a:gd name="connsiteX1" fmla="*/ 214461 w 764193"/>
                          <a:gd name="connsiteY1" fmla="*/ 0 h 2825750"/>
                          <a:gd name="connsiteX2" fmla="*/ 570830 w 764193"/>
                          <a:gd name="connsiteY2" fmla="*/ 983078 h 2825750"/>
                          <a:gd name="connsiteX3" fmla="*/ 655063 w 764193"/>
                          <a:gd name="connsiteY3" fmla="*/ 1758949 h 2825750"/>
                          <a:gd name="connsiteX4" fmla="*/ 240378 w 764193"/>
                          <a:gd name="connsiteY4" fmla="*/ 2825750 h 2825750"/>
                          <a:gd name="connsiteX5" fmla="*/ 9765 w 764193"/>
                          <a:gd name="connsiteY5" fmla="*/ 2825749 h 2825750"/>
                          <a:gd name="connsiteX6" fmla="*/ 504924 w 764193"/>
                          <a:gd name="connsiteY6" fmla="*/ 1581150 h 2825750"/>
                          <a:gd name="connsiteX7" fmla="*/ 493076 w 764193"/>
                          <a:gd name="connsiteY7" fmla="*/ 1212849 h 2825750"/>
                          <a:gd name="connsiteX8" fmla="*/ 9765 w 764193"/>
                          <a:gd name="connsiteY8" fmla="*/ 5178 h 2825750"/>
                          <a:gd name="connsiteX0" fmla="*/ 9765 w 847696"/>
                          <a:gd name="connsiteY0" fmla="*/ 5178 h 2825750"/>
                          <a:gd name="connsiteX1" fmla="*/ 214461 w 847696"/>
                          <a:gd name="connsiteY1" fmla="*/ 0 h 2825750"/>
                          <a:gd name="connsiteX2" fmla="*/ 570830 w 847696"/>
                          <a:gd name="connsiteY2" fmla="*/ 983078 h 2825750"/>
                          <a:gd name="connsiteX3" fmla="*/ 655063 w 847696"/>
                          <a:gd name="connsiteY3" fmla="*/ 1758949 h 2825750"/>
                          <a:gd name="connsiteX4" fmla="*/ 240378 w 847696"/>
                          <a:gd name="connsiteY4" fmla="*/ 2825750 h 2825750"/>
                          <a:gd name="connsiteX5" fmla="*/ 9765 w 847696"/>
                          <a:gd name="connsiteY5" fmla="*/ 2825749 h 2825750"/>
                          <a:gd name="connsiteX6" fmla="*/ 504924 w 847696"/>
                          <a:gd name="connsiteY6" fmla="*/ 1581150 h 2825750"/>
                          <a:gd name="connsiteX7" fmla="*/ 493076 w 847696"/>
                          <a:gd name="connsiteY7" fmla="*/ 1212849 h 2825750"/>
                          <a:gd name="connsiteX8" fmla="*/ 9765 w 847696"/>
                          <a:gd name="connsiteY8" fmla="*/ 5178 h 2825750"/>
                          <a:gd name="connsiteX0" fmla="*/ 9765 w 840541"/>
                          <a:gd name="connsiteY0" fmla="*/ 5178 h 2825750"/>
                          <a:gd name="connsiteX1" fmla="*/ 214461 w 840541"/>
                          <a:gd name="connsiteY1" fmla="*/ 0 h 2825750"/>
                          <a:gd name="connsiteX2" fmla="*/ 570830 w 840541"/>
                          <a:gd name="connsiteY2" fmla="*/ 983078 h 2825750"/>
                          <a:gd name="connsiteX3" fmla="*/ 642104 w 840541"/>
                          <a:gd name="connsiteY3" fmla="*/ 1758949 h 2825750"/>
                          <a:gd name="connsiteX4" fmla="*/ 240378 w 840541"/>
                          <a:gd name="connsiteY4" fmla="*/ 2825750 h 2825750"/>
                          <a:gd name="connsiteX5" fmla="*/ 9765 w 840541"/>
                          <a:gd name="connsiteY5" fmla="*/ 2825749 h 2825750"/>
                          <a:gd name="connsiteX6" fmla="*/ 504924 w 840541"/>
                          <a:gd name="connsiteY6" fmla="*/ 1581150 h 2825750"/>
                          <a:gd name="connsiteX7" fmla="*/ 493076 w 840541"/>
                          <a:gd name="connsiteY7" fmla="*/ 1212849 h 2825750"/>
                          <a:gd name="connsiteX8" fmla="*/ 9765 w 840541"/>
                          <a:gd name="connsiteY8" fmla="*/ 5178 h 2825750"/>
                          <a:gd name="connsiteX0" fmla="*/ 9765 w 840541"/>
                          <a:gd name="connsiteY0" fmla="*/ 5178 h 2825750"/>
                          <a:gd name="connsiteX1" fmla="*/ 214461 w 840541"/>
                          <a:gd name="connsiteY1" fmla="*/ 0 h 2825750"/>
                          <a:gd name="connsiteX2" fmla="*/ 570830 w 840541"/>
                          <a:gd name="connsiteY2" fmla="*/ 995778 h 2825750"/>
                          <a:gd name="connsiteX3" fmla="*/ 642104 w 840541"/>
                          <a:gd name="connsiteY3" fmla="*/ 1758949 h 2825750"/>
                          <a:gd name="connsiteX4" fmla="*/ 240378 w 840541"/>
                          <a:gd name="connsiteY4" fmla="*/ 2825750 h 2825750"/>
                          <a:gd name="connsiteX5" fmla="*/ 9765 w 840541"/>
                          <a:gd name="connsiteY5" fmla="*/ 2825749 h 2825750"/>
                          <a:gd name="connsiteX6" fmla="*/ 504924 w 840541"/>
                          <a:gd name="connsiteY6" fmla="*/ 1581150 h 2825750"/>
                          <a:gd name="connsiteX7" fmla="*/ 493076 w 840541"/>
                          <a:gd name="connsiteY7" fmla="*/ 1212849 h 2825750"/>
                          <a:gd name="connsiteX8" fmla="*/ 9765 w 840541"/>
                          <a:gd name="connsiteY8" fmla="*/ 5178 h 2825750"/>
                          <a:gd name="connsiteX0" fmla="*/ 9765 w 842827"/>
                          <a:gd name="connsiteY0" fmla="*/ 5178 h 2825750"/>
                          <a:gd name="connsiteX1" fmla="*/ 214461 w 842827"/>
                          <a:gd name="connsiteY1" fmla="*/ 0 h 2825750"/>
                          <a:gd name="connsiteX2" fmla="*/ 570830 w 842827"/>
                          <a:gd name="connsiteY2" fmla="*/ 995778 h 2825750"/>
                          <a:gd name="connsiteX3" fmla="*/ 642104 w 842827"/>
                          <a:gd name="connsiteY3" fmla="*/ 1758949 h 2825750"/>
                          <a:gd name="connsiteX4" fmla="*/ 240378 w 842827"/>
                          <a:gd name="connsiteY4" fmla="*/ 2825750 h 2825750"/>
                          <a:gd name="connsiteX5" fmla="*/ 9765 w 842827"/>
                          <a:gd name="connsiteY5" fmla="*/ 2825749 h 2825750"/>
                          <a:gd name="connsiteX6" fmla="*/ 504924 w 842827"/>
                          <a:gd name="connsiteY6" fmla="*/ 1581150 h 2825750"/>
                          <a:gd name="connsiteX7" fmla="*/ 493076 w 842827"/>
                          <a:gd name="connsiteY7" fmla="*/ 1212849 h 2825750"/>
                          <a:gd name="connsiteX8" fmla="*/ 9765 w 842827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47443"/>
                          <a:gd name="connsiteY0" fmla="*/ 5178 h 2825750"/>
                          <a:gd name="connsiteX1" fmla="*/ 214461 w 847443"/>
                          <a:gd name="connsiteY1" fmla="*/ 0 h 2825750"/>
                          <a:gd name="connsiteX2" fmla="*/ 570830 w 847443"/>
                          <a:gd name="connsiteY2" fmla="*/ 995778 h 2825750"/>
                          <a:gd name="connsiteX3" fmla="*/ 642104 w 847443"/>
                          <a:gd name="connsiteY3" fmla="*/ 1758949 h 2825750"/>
                          <a:gd name="connsiteX4" fmla="*/ 240378 w 847443"/>
                          <a:gd name="connsiteY4" fmla="*/ 2825750 h 2825750"/>
                          <a:gd name="connsiteX5" fmla="*/ 9765 w 847443"/>
                          <a:gd name="connsiteY5" fmla="*/ 2825749 h 2825750"/>
                          <a:gd name="connsiteX6" fmla="*/ 504924 w 847443"/>
                          <a:gd name="connsiteY6" fmla="*/ 1581150 h 2825750"/>
                          <a:gd name="connsiteX7" fmla="*/ 493076 w 847443"/>
                          <a:gd name="connsiteY7" fmla="*/ 1212849 h 2825750"/>
                          <a:gd name="connsiteX8" fmla="*/ 9765 w 847443"/>
                          <a:gd name="connsiteY8" fmla="*/ 5178 h 2825750"/>
                          <a:gd name="connsiteX0" fmla="*/ 9765 w 853611"/>
                          <a:gd name="connsiteY0" fmla="*/ 5178 h 2825750"/>
                          <a:gd name="connsiteX1" fmla="*/ 214461 w 853611"/>
                          <a:gd name="connsiteY1" fmla="*/ 0 h 2825750"/>
                          <a:gd name="connsiteX2" fmla="*/ 583789 w 853611"/>
                          <a:gd name="connsiteY2" fmla="*/ 989428 h 2825750"/>
                          <a:gd name="connsiteX3" fmla="*/ 642104 w 853611"/>
                          <a:gd name="connsiteY3" fmla="*/ 1758949 h 2825750"/>
                          <a:gd name="connsiteX4" fmla="*/ 240378 w 853611"/>
                          <a:gd name="connsiteY4" fmla="*/ 2825750 h 2825750"/>
                          <a:gd name="connsiteX5" fmla="*/ 9765 w 853611"/>
                          <a:gd name="connsiteY5" fmla="*/ 2825749 h 2825750"/>
                          <a:gd name="connsiteX6" fmla="*/ 504924 w 853611"/>
                          <a:gd name="connsiteY6" fmla="*/ 1581150 h 2825750"/>
                          <a:gd name="connsiteX7" fmla="*/ 493076 w 853611"/>
                          <a:gd name="connsiteY7" fmla="*/ 1212849 h 2825750"/>
                          <a:gd name="connsiteX8" fmla="*/ 9765 w 853611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  <a:gd name="connsiteX0" fmla="*/ 9765 w 839615"/>
                          <a:gd name="connsiteY0" fmla="*/ 5178 h 2825750"/>
                          <a:gd name="connsiteX1" fmla="*/ 214461 w 839615"/>
                          <a:gd name="connsiteY1" fmla="*/ 0 h 2825750"/>
                          <a:gd name="connsiteX2" fmla="*/ 583789 w 839615"/>
                          <a:gd name="connsiteY2" fmla="*/ 989428 h 2825750"/>
                          <a:gd name="connsiteX3" fmla="*/ 642104 w 839615"/>
                          <a:gd name="connsiteY3" fmla="*/ 1758949 h 2825750"/>
                          <a:gd name="connsiteX4" fmla="*/ 240378 w 839615"/>
                          <a:gd name="connsiteY4" fmla="*/ 2825750 h 2825750"/>
                          <a:gd name="connsiteX5" fmla="*/ 9765 w 839615"/>
                          <a:gd name="connsiteY5" fmla="*/ 2825749 h 2825750"/>
                          <a:gd name="connsiteX6" fmla="*/ 504924 w 839615"/>
                          <a:gd name="connsiteY6" fmla="*/ 1581150 h 2825750"/>
                          <a:gd name="connsiteX7" fmla="*/ 493076 w 839615"/>
                          <a:gd name="connsiteY7" fmla="*/ 1212849 h 2825750"/>
                          <a:gd name="connsiteX8" fmla="*/ 9765 w 839615"/>
                          <a:gd name="connsiteY8" fmla="*/ 5178 h 28257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39615" h="2825750">
                            <a:moveTo>
                              <a:pt x="9765" y="5178"/>
                            </a:moveTo>
                            <a:lnTo>
                              <a:pt x="214461" y="0"/>
                            </a:lnTo>
                            <a:cubicBezTo>
                              <a:pt x="184223" y="414476"/>
                              <a:pt x="361328" y="746402"/>
                              <a:pt x="583789" y="989428"/>
                            </a:cubicBezTo>
                            <a:cubicBezTo>
                              <a:pt x="909922" y="1254402"/>
                              <a:pt x="918560" y="1544775"/>
                              <a:pt x="642104" y="1758949"/>
                            </a:cubicBezTo>
                            <a:cubicBezTo>
                              <a:pt x="365647" y="2031999"/>
                              <a:pt x="160466" y="2451100"/>
                              <a:pt x="240378" y="2825750"/>
                            </a:cubicBezTo>
                            <a:lnTo>
                              <a:pt x="9765" y="2825749"/>
                            </a:lnTo>
                            <a:cubicBezTo>
                              <a:pt x="-55895" y="2290233"/>
                              <a:pt x="220693" y="1894416"/>
                              <a:pt x="504924" y="1581150"/>
                            </a:cubicBezTo>
                            <a:cubicBezTo>
                              <a:pt x="608965" y="1466850"/>
                              <a:pt x="667652" y="1377949"/>
                              <a:pt x="493076" y="1212849"/>
                            </a:cubicBezTo>
                            <a:cubicBezTo>
                              <a:pt x="111671" y="905542"/>
                              <a:pt x="-29994" y="426785"/>
                              <a:pt x="9765" y="517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59" name="Freeform 458"/>
                      <p:cNvSpPr/>
                      <p:nvPr/>
                    </p:nvSpPr>
                    <p:spPr>
                      <a:xfrm>
                        <a:off x="1322352" y="2087312"/>
                        <a:ext cx="531454" cy="82571"/>
                      </a:xfrm>
                      <a:custGeom>
                        <a:avLst/>
                        <a:gdLst>
                          <a:gd name="connsiteX0" fmla="*/ 99235 w 2514850"/>
                          <a:gd name="connsiteY0" fmla="*/ 0 h 390729"/>
                          <a:gd name="connsiteX1" fmla="*/ 2415615 w 2514850"/>
                          <a:gd name="connsiteY1" fmla="*/ 0 h 390729"/>
                          <a:gd name="connsiteX2" fmla="*/ 2514850 w 2514850"/>
                          <a:gd name="connsiteY2" fmla="*/ 99235 h 390729"/>
                          <a:gd name="connsiteX3" fmla="*/ 2514850 w 2514850"/>
                          <a:gd name="connsiteY3" fmla="*/ 390729 h 390729"/>
                          <a:gd name="connsiteX4" fmla="*/ 0 w 2514850"/>
                          <a:gd name="connsiteY4" fmla="*/ 390729 h 390729"/>
                          <a:gd name="connsiteX5" fmla="*/ 0 w 2514850"/>
                          <a:gd name="connsiteY5" fmla="*/ 99235 h 390729"/>
                          <a:gd name="connsiteX6" fmla="*/ 99235 w 2514850"/>
                          <a:gd name="connsiteY6" fmla="*/ 0 h 3907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514850" h="390729">
                            <a:moveTo>
                              <a:pt x="99235" y="0"/>
                            </a:moveTo>
                            <a:lnTo>
                              <a:pt x="2415615" y="0"/>
                            </a:lnTo>
                            <a:cubicBezTo>
                              <a:pt x="2470421" y="0"/>
                              <a:pt x="2514850" y="44429"/>
                              <a:pt x="2514850" y="99235"/>
                            </a:cubicBezTo>
                            <a:lnTo>
                              <a:pt x="2514850" y="390729"/>
                            </a:lnTo>
                            <a:lnTo>
                              <a:pt x="0" y="390729"/>
                            </a:lnTo>
                            <a:lnTo>
                              <a:pt x="0" y="99235"/>
                            </a:lnTo>
                            <a:cubicBezTo>
                              <a:pt x="0" y="44429"/>
                              <a:pt x="44429" y="0"/>
                              <a:pt x="99235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60" name="Freeform 459"/>
                      <p:cNvSpPr/>
                      <p:nvPr/>
                    </p:nvSpPr>
                    <p:spPr>
                      <a:xfrm flipV="1">
                        <a:off x="1322352" y="2756362"/>
                        <a:ext cx="531454" cy="82571"/>
                      </a:xfrm>
                      <a:custGeom>
                        <a:avLst/>
                        <a:gdLst>
                          <a:gd name="connsiteX0" fmla="*/ 99235 w 2514850"/>
                          <a:gd name="connsiteY0" fmla="*/ 0 h 390729"/>
                          <a:gd name="connsiteX1" fmla="*/ 2415615 w 2514850"/>
                          <a:gd name="connsiteY1" fmla="*/ 0 h 390729"/>
                          <a:gd name="connsiteX2" fmla="*/ 2514850 w 2514850"/>
                          <a:gd name="connsiteY2" fmla="*/ 99235 h 390729"/>
                          <a:gd name="connsiteX3" fmla="*/ 2514850 w 2514850"/>
                          <a:gd name="connsiteY3" fmla="*/ 390729 h 390729"/>
                          <a:gd name="connsiteX4" fmla="*/ 0 w 2514850"/>
                          <a:gd name="connsiteY4" fmla="*/ 390729 h 390729"/>
                          <a:gd name="connsiteX5" fmla="*/ 0 w 2514850"/>
                          <a:gd name="connsiteY5" fmla="*/ 99235 h 390729"/>
                          <a:gd name="connsiteX6" fmla="*/ 99235 w 2514850"/>
                          <a:gd name="connsiteY6" fmla="*/ 0 h 3907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514850" h="390729">
                            <a:moveTo>
                              <a:pt x="99235" y="0"/>
                            </a:moveTo>
                            <a:lnTo>
                              <a:pt x="2415615" y="0"/>
                            </a:lnTo>
                            <a:cubicBezTo>
                              <a:pt x="2470421" y="0"/>
                              <a:pt x="2514850" y="44429"/>
                              <a:pt x="2514850" y="99235"/>
                            </a:cubicBezTo>
                            <a:lnTo>
                              <a:pt x="2514850" y="390729"/>
                            </a:lnTo>
                            <a:lnTo>
                              <a:pt x="0" y="390729"/>
                            </a:lnTo>
                            <a:lnTo>
                              <a:pt x="0" y="99235"/>
                            </a:lnTo>
                            <a:cubicBezTo>
                              <a:pt x="0" y="44429"/>
                              <a:pt x="44429" y="0"/>
                              <a:pt x="99235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456" name="Freeform 455"/>
                    <p:cNvSpPr/>
                    <p:nvPr/>
                  </p:nvSpPr>
                  <p:spPr>
                    <a:xfrm flipH="1">
                      <a:off x="1461474" y="2564110"/>
                      <a:ext cx="253207" cy="146847"/>
                    </a:xfrm>
                    <a:custGeom>
                      <a:avLst/>
                      <a:gdLst>
                        <a:gd name="connsiteX0" fmla="*/ 616748 w 1228529"/>
                        <a:gd name="connsiteY0" fmla="*/ 0 h 771525"/>
                        <a:gd name="connsiteX1" fmla="*/ 616544 w 1228529"/>
                        <a:gd name="connsiteY1" fmla="*/ 0 h 771525"/>
                        <a:gd name="connsiteX2" fmla="*/ 611985 w 1228529"/>
                        <a:gd name="connsiteY2" fmla="*/ 0 h 771525"/>
                        <a:gd name="connsiteX3" fmla="*/ 611781 w 1228529"/>
                        <a:gd name="connsiteY3" fmla="*/ 0 h 771525"/>
                        <a:gd name="connsiteX4" fmla="*/ 40281 w 1228529"/>
                        <a:gd name="connsiteY4" fmla="*/ 542922 h 771525"/>
                        <a:gd name="connsiteX5" fmla="*/ 142677 w 1228529"/>
                        <a:gd name="connsiteY5" fmla="*/ 771525 h 771525"/>
                        <a:gd name="connsiteX6" fmla="*/ 611985 w 1228529"/>
                        <a:gd name="connsiteY6" fmla="*/ 771525 h 771525"/>
                        <a:gd name="connsiteX7" fmla="*/ 616544 w 1228529"/>
                        <a:gd name="connsiteY7" fmla="*/ 771525 h 771525"/>
                        <a:gd name="connsiteX8" fmla="*/ 1085852 w 1228529"/>
                        <a:gd name="connsiteY8" fmla="*/ 771525 h 771525"/>
                        <a:gd name="connsiteX9" fmla="*/ 1188248 w 1228529"/>
                        <a:gd name="connsiteY9" fmla="*/ 542922 h 771525"/>
                        <a:gd name="connsiteX0" fmla="*/ 1188248 w 1228529"/>
                        <a:gd name="connsiteY0" fmla="*/ 542922 h 771525"/>
                        <a:gd name="connsiteX1" fmla="*/ 616544 w 1228529"/>
                        <a:gd name="connsiteY1" fmla="*/ 0 h 771525"/>
                        <a:gd name="connsiteX2" fmla="*/ 611985 w 1228529"/>
                        <a:gd name="connsiteY2" fmla="*/ 0 h 771525"/>
                        <a:gd name="connsiteX3" fmla="*/ 611781 w 1228529"/>
                        <a:gd name="connsiteY3" fmla="*/ 0 h 771525"/>
                        <a:gd name="connsiteX4" fmla="*/ 40281 w 1228529"/>
                        <a:gd name="connsiteY4" fmla="*/ 542922 h 771525"/>
                        <a:gd name="connsiteX5" fmla="*/ 142677 w 1228529"/>
                        <a:gd name="connsiteY5" fmla="*/ 771525 h 771525"/>
                        <a:gd name="connsiteX6" fmla="*/ 611985 w 1228529"/>
                        <a:gd name="connsiteY6" fmla="*/ 771525 h 771525"/>
                        <a:gd name="connsiteX7" fmla="*/ 616544 w 1228529"/>
                        <a:gd name="connsiteY7" fmla="*/ 771525 h 771525"/>
                        <a:gd name="connsiteX8" fmla="*/ 1085852 w 1228529"/>
                        <a:gd name="connsiteY8" fmla="*/ 771525 h 771525"/>
                        <a:gd name="connsiteX9" fmla="*/ 1188248 w 1228529"/>
                        <a:gd name="connsiteY9" fmla="*/ 542922 h 771525"/>
                        <a:gd name="connsiteX0" fmla="*/ 1188248 w 1228529"/>
                        <a:gd name="connsiteY0" fmla="*/ 542922 h 771525"/>
                        <a:gd name="connsiteX1" fmla="*/ 616544 w 1228529"/>
                        <a:gd name="connsiteY1" fmla="*/ 0 h 771525"/>
                        <a:gd name="connsiteX2" fmla="*/ 611985 w 1228529"/>
                        <a:gd name="connsiteY2" fmla="*/ 0 h 771525"/>
                        <a:gd name="connsiteX3" fmla="*/ 40281 w 1228529"/>
                        <a:gd name="connsiteY3" fmla="*/ 542922 h 771525"/>
                        <a:gd name="connsiteX4" fmla="*/ 142677 w 1228529"/>
                        <a:gd name="connsiteY4" fmla="*/ 771525 h 771525"/>
                        <a:gd name="connsiteX5" fmla="*/ 611985 w 1228529"/>
                        <a:gd name="connsiteY5" fmla="*/ 771525 h 771525"/>
                        <a:gd name="connsiteX6" fmla="*/ 616544 w 1228529"/>
                        <a:gd name="connsiteY6" fmla="*/ 771525 h 771525"/>
                        <a:gd name="connsiteX7" fmla="*/ 1085852 w 1228529"/>
                        <a:gd name="connsiteY7" fmla="*/ 771525 h 771525"/>
                        <a:gd name="connsiteX8" fmla="*/ 1188248 w 1228529"/>
                        <a:gd name="connsiteY8" fmla="*/ 542922 h 771525"/>
                        <a:gd name="connsiteX0" fmla="*/ 1188248 w 1228529"/>
                        <a:gd name="connsiteY0" fmla="*/ 542922 h 771525"/>
                        <a:gd name="connsiteX1" fmla="*/ 616544 w 1228529"/>
                        <a:gd name="connsiteY1" fmla="*/ 0 h 771525"/>
                        <a:gd name="connsiteX2" fmla="*/ 611985 w 1228529"/>
                        <a:gd name="connsiteY2" fmla="*/ 0 h 771525"/>
                        <a:gd name="connsiteX3" fmla="*/ 40281 w 1228529"/>
                        <a:gd name="connsiteY3" fmla="*/ 542922 h 771525"/>
                        <a:gd name="connsiteX4" fmla="*/ 142677 w 1228529"/>
                        <a:gd name="connsiteY4" fmla="*/ 771525 h 771525"/>
                        <a:gd name="connsiteX5" fmla="*/ 611985 w 1228529"/>
                        <a:gd name="connsiteY5" fmla="*/ 771525 h 771525"/>
                        <a:gd name="connsiteX6" fmla="*/ 616544 w 1228529"/>
                        <a:gd name="connsiteY6" fmla="*/ 771525 h 771525"/>
                        <a:gd name="connsiteX7" fmla="*/ 1085852 w 1228529"/>
                        <a:gd name="connsiteY7" fmla="*/ 771525 h 771525"/>
                        <a:gd name="connsiteX8" fmla="*/ 1188248 w 1228529"/>
                        <a:gd name="connsiteY8" fmla="*/ 542922 h 771525"/>
                        <a:gd name="connsiteX0" fmla="*/ 1188248 w 1228529"/>
                        <a:gd name="connsiteY0" fmla="*/ 542922 h 771525"/>
                        <a:gd name="connsiteX1" fmla="*/ 616544 w 1228529"/>
                        <a:gd name="connsiteY1" fmla="*/ 0 h 771525"/>
                        <a:gd name="connsiteX2" fmla="*/ 40281 w 1228529"/>
                        <a:gd name="connsiteY2" fmla="*/ 542922 h 771525"/>
                        <a:gd name="connsiteX3" fmla="*/ 142677 w 1228529"/>
                        <a:gd name="connsiteY3" fmla="*/ 771525 h 771525"/>
                        <a:gd name="connsiteX4" fmla="*/ 611985 w 1228529"/>
                        <a:gd name="connsiteY4" fmla="*/ 771525 h 771525"/>
                        <a:gd name="connsiteX5" fmla="*/ 616544 w 1228529"/>
                        <a:gd name="connsiteY5" fmla="*/ 771525 h 771525"/>
                        <a:gd name="connsiteX6" fmla="*/ 1085852 w 1228529"/>
                        <a:gd name="connsiteY6" fmla="*/ 771525 h 771525"/>
                        <a:gd name="connsiteX7" fmla="*/ 1188248 w 1228529"/>
                        <a:gd name="connsiteY7" fmla="*/ 542922 h 771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28529" h="771525">
                          <a:moveTo>
                            <a:pt x="1188248" y="542922"/>
                          </a:moveTo>
                          <a:lnTo>
                            <a:pt x="616544" y="0"/>
                          </a:lnTo>
                          <a:lnTo>
                            <a:pt x="40281" y="542922"/>
                          </a:lnTo>
                          <a:cubicBezTo>
                            <a:pt x="-69256" y="673471"/>
                            <a:pt x="71659" y="771525"/>
                            <a:pt x="142677" y="771525"/>
                          </a:cubicBezTo>
                          <a:lnTo>
                            <a:pt x="611985" y="771525"/>
                          </a:lnTo>
                          <a:lnTo>
                            <a:pt x="616544" y="771525"/>
                          </a:lnTo>
                          <a:lnTo>
                            <a:pt x="1085852" y="771525"/>
                          </a:lnTo>
                          <a:cubicBezTo>
                            <a:pt x="1156870" y="771525"/>
                            <a:pt x="1297785" y="673471"/>
                            <a:pt x="1188248" y="542922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77" name="TextBox 576"/>
                  <p:cNvSpPr txBox="1"/>
                  <p:nvPr/>
                </p:nvSpPr>
                <p:spPr>
                  <a:xfrm>
                    <a:off x="7232065" y="5401686"/>
                    <a:ext cx="67452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FAFA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OPTION</a:t>
                    </a:r>
                  </a:p>
                </p:txBody>
              </p:sp>
            </p:grpSp>
            <p:sp>
              <p:nvSpPr>
                <p:cNvPr id="304" name="TextBox 303"/>
                <p:cNvSpPr txBox="1"/>
                <p:nvPr/>
              </p:nvSpPr>
              <p:spPr>
                <a:xfrm>
                  <a:off x="6783130" y="5298737"/>
                  <a:ext cx="38592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 smtClean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08</a:t>
                  </a:r>
                  <a:endParaRPr lang="en-US" sz="1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7602122" y="2070761"/>
                <a:ext cx="1238424" cy="1370101"/>
                <a:chOff x="7602122" y="2070761"/>
                <a:chExt cx="1238424" cy="1370101"/>
              </a:xfrm>
            </p:grpSpPr>
            <p:sp>
              <p:nvSpPr>
                <p:cNvPr id="291" name="Rectangle 290"/>
                <p:cNvSpPr/>
                <p:nvPr/>
              </p:nvSpPr>
              <p:spPr>
                <a:xfrm>
                  <a:off x="7811846" y="2086206"/>
                  <a:ext cx="1028700" cy="279400"/>
                </a:xfrm>
                <a:prstGeom prst="rect">
                  <a:avLst/>
                </a:prstGeom>
                <a:solidFill>
                  <a:srgbClr val="38A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Rectangle 291"/>
                <p:cNvSpPr/>
                <p:nvPr/>
              </p:nvSpPr>
              <p:spPr>
                <a:xfrm>
                  <a:off x="7811846" y="2346556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98" name="Straight Connector 297"/>
                <p:cNvCxnSpPr/>
                <p:nvPr/>
              </p:nvCxnSpPr>
              <p:spPr>
                <a:xfrm rot="10800000">
                  <a:off x="7822659" y="2435022"/>
                  <a:ext cx="4763" cy="100584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61" name="Group 460"/>
                <p:cNvGrpSpPr/>
                <p:nvPr/>
              </p:nvGrpSpPr>
              <p:grpSpPr>
                <a:xfrm>
                  <a:off x="8168379" y="2620631"/>
                  <a:ext cx="315634" cy="315450"/>
                  <a:chOff x="1054100" y="882649"/>
                  <a:chExt cx="4270738" cy="4268252"/>
                </a:xfrm>
                <a:solidFill>
                  <a:srgbClr val="2B814C"/>
                </a:solidFill>
              </p:grpSpPr>
              <p:sp>
                <p:nvSpPr>
                  <p:cNvPr id="462" name="Rounded Rectangle 461"/>
                  <p:cNvSpPr/>
                  <p:nvPr/>
                </p:nvSpPr>
                <p:spPr>
                  <a:xfrm>
                    <a:off x="1596464" y="882649"/>
                    <a:ext cx="264086" cy="810420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3" name="Rounded Rectangle 462"/>
                  <p:cNvSpPr/>
                  <p:nvPr/>
                </p:nvSpPr>
                <p:spPr>
                  <a:xfrm>
                    <a:off x="3730064" y="882649"/>
                    <a:ext cx="264086" cy="810420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4" name="Freeform 463"/>
                  <p:cNvSpPr/>
                  <p:nvPr/>
                </p:nvSpPr>
                <p:spPr>
                  <a:xfrm>
                    <a:off x="1054100" y="1422400"/>
                    <a:ext cx="3467100" cy="2933700"/>
                  </a:xfrm>
                  <a:custGeom>
                    <a:avLst/>
                    <a:gdLst>
                      <a:gd name="connsiteX0" fmla="*/ 313701 w 3467100"/>
                      <a:gd name="connsiteY0" fmla="*/ 0 h 2933700"/>
                      <a:gd name="connsiteX1" fmla="*/ 409012 w 3467100"/>
                      <a:gd name="connsiteY1" fmla="*/ 0 h 2933700"/>
                      <a:gd name="connsiteX2" fmla="*/ 409012 w 3467100"/>
                      <a:gd name="connsiteY2" fmla="*/ 149736 h 2933700"/>
                      <a:gd name="connsiteX3" fmla="*/ 675200 w 3467100"/>
                      <a:gd name="connsiteY3" fmla="*/ 415924 h 2933700"/>
                      <a:gd name="connsiteX4" fmla="*/ 675199 w 3467100"/>
                      <a:gd name="connsiteY4" fmla="*/ 415925 h 2933700"/>
                      <a:gd name="connsiteX5" fmla="*/ 941387 w 3467100"/>
                      <a:gd name="connsiteY5" fmla="*/ 149737 h 2933700"/>
                      <a:gd name="connsiteX6" fmla="*/ 941387 w 3467100"/>
                      <a:gd name="connsiteY6" fmla="*/ 0 h 2933700"/>
                      <a:gd name="connsiteX7" fmla="*/ 2537850 w 3467100"/>
                      <a:gd name="connsiteY7" fmla="*/ 0 h 2933700"/>
                      <a:gd name="connsiteX8" fmla="*/ 2537850 w 3467100"/>
                      <a:gd name="connsiteY8" fmla="*/ 149736 h 2933700"/>
                      <a:gd name="connsiteX9" fmla="*/ 2804038 w 3467100"/>
                      <a:gd name="connsiteY9" fmla="*/ 415924 h 2933700"/>
                      <a:gd name="connsiteX10" fmla="*/ 2804037 w 3467100"/>
                      <a:gd name="connsiteY10" fmla="*/ 415925 h 2933700"/>
                      <a:gd name="connsiteX11" fmla="*/ 3070225 w 3467100"/>
                      <a:gd name="connsiteY11" fmla="*/ 149737 h 2933700"/>
                      <a:gd name="connsiteX12" fmla="*/ 3070225 w 3467100"/>
                      <a:gd name="connsiteY12" fmla="*/ 0 h 2933700"/>
                      <a:gd name="connsiteX13" fmla="*/ 3153399 w 3467100"/>
                      <a:gd name="connsiteY13" fmla="*/ 0 h 2933700"/>
                      <a:gd name="connsiteX14" fmla="*/ 3467100 w 3467100"/>
                      <a:gd name="connsiteY14" fmla="*/ 313701 h 2933700"/>
                      <a:gd name="connsiteX15" fmla="*/ 3467100 w 3467100"/>
                      <a:gd name="connsiteY15" fmla="*/ 1330510 h 2933700"/>
                      <a:gd name="connsiteX16" fmla="*/ 3199607 w 3467100"/>
                      <a:gd name="connsiteY16" fmla="*/ 1330510 h 2933700"/>
                      <a:gd name="connsiteX17" fmla="*/ 3199607 w 3467100"/>
                      <a:gd name="connsiteY17" fmla="*/ 790760 h 2933700"/>
                      <a:gd name="connsiteX18" fmla="*/ 267493 w 3467100"/>
                      <a:gd name="connsiteY18" fmla="*/ 790760 h 2933700"/>
                      <a:gd name="connsiteX19" fmla="*/ 267493 w 3467100"/>
                      <a:gd name="connsiteY19" fmla="*/ 2660649 h 2933700"/>
                      <a:gd name="connsiteX20" fmla="*/ 1874836 w 3467100"/>
                      <a:gd name="connsiteY20" fmla="*/ 2660649 h 2933700"/>
                      <a:gd name="connsiteX21" fmla="*/ 1874836 w 3467100"/>
                      <a:gd name="connsiteY21" fmla="*/ 2933700 h 2933700"/>
                      <a:gd name="connsiteX22" fmla="*/ 313701 w 3467100"/>
                      <a:gd name="connsiteY22" fmla="*/ 2933700 h 2933700"/>
                      <a:gd name="connsiteX23" fmla="*/ 0 w 3467100"/>
                      <a:gd name="connsiteY23" fmla="*/ 2619999 h 2933700"/>
                      <a:gd name="connsiteX24" fmla="*/ 0 w 3467100"/>
                      <a:gd name="connsiteY24" fmla="*/ 313701 h 2933700"/>
                      <a:gd name="connsiteX25" fmla="*/ 313701 w 3467100"/>
                      <a:gd name="connsiteY25" fmla="*/ 0 h 2933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3467100" h="2933700">
                        <a:moveTo>
                          <a:pt x="313701" y="0"/>
                        </a:moveTo>
                        <a:lnTo>
                          <a:pt x="409012" y="0"/>
                        </a:lnTo>
                        <a:lnTo>
                          <a:pt x="409012" y="149736"/>
                        </a:lnTo>
                        <a:cubicBezTo>
                          <a:pt x="409012" y="296748"/>
                          <a:pt x="528188" y="415924"/>
                          <a:pt x="675200" y="415924"/>
                        </a:cubicBezTo>
                        <a:lnTo>
                          <a:pt x="675199" y="415925"/>
                        </a:lnTo>
                        <a:cubicBezTo>
                          <a:pt x="822211" y="415925"/>
                          <a:pt x="941387" y="296749"/>
                          <a:pt x="941387" y="149737"/>
                        </a:cubicBezTo>
                        <a:lnTo>
                          <a:pt x="941387" y="0"/>
                        </a:lnTo>
                        <a:lnTo>
                          <a:pt x="2537850" y="0"/>
                        </a:lnTo>
                        <a:lnTo>
                          <a:pt x="2537850" y="149736"/>
                        </a:lnTo>
                        <a:cubicBezTo>
                          <a:pt x="2537850" y="296748"/>
                          <a:pt x="2657026" y="415924"/>
                          <a:pt x="2804038" y="415924"/>
                        </a:cubicBezTo>
                        <a:lnTo>
                          <a:pt x="2804037" y="415925"/>
                        </a:lnTo>
                        <a:cubicBezTo>
                          <a:pt x="2951049" y="415925"/>
                          <a:pt x="3070225" y="296749"/>
                          <a:pt x="3070225" y="149737"/>
                        </a:cubicBezTo>
                        <a:lnTo>
                          <a:pt x="3070225" y="0"/>
                        </a:lnTo>
                        <a:lnTo>
                          <a:pt x="3153399" y="0"/>
                        </a:lnTo>
                        <a:cubicBezTo>
                          <a:pt x="3326651" y="0"/>
                          <a:pt x="3467100" y="140449"/>
                          <a:pt x="3467100" y="313701"/>
                        </a:cubicBezTo>
                        <a:lnTo>
                          <a:pt x="3467100" y="1330510"/>
                        </a:lnTo>
                        <a:lnTo>
                          <a:pt x="3199607" y="1330510"/>
                        </a:lnTo>
                        <a:lnTo>
                          <a:pt x="3199607" y="790760"/>
                        </a:lnTo>
                        <a:lnTo>
                          <a:pt x="267493" y="790760"/>
                        </a:lnTo>
                        <a:lnTo>
                          <a:pt x="267493" y="2660649"/>
                        </a:lnTo>
                        <a:lnTo>
                          <a:pt x="1874836" y="2660649"/>
                        </a:lnTo>
                        <a:lnTo>
                          <a:pt x="1874836" y="2933700"/>
                        </a:lnTo>
                        <a:lnTo>
                          <a:pt x="313701" y="2933700"/>
                        </a:lnTo>
                        <a:cubicBezTo>
                          <a:pt x="140449" y="2933700"/>
                          <a:pt x="0" y="2793251"/>
                          <a:pt x="0" y="2619999"/>
                        </a:cubicBezTo>
                        <a:lnTo>
                          <a:pt x="0" y="313701"/>
                        </a:lnTo>
                        <a:cubicBezTo>
                          <a:pt x="0" y="140449"/>
                          <a:pt x="140449" y="0"/>
                          <a:pt x="31370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465" name="Group 464"/>
                  <p:cNvGrpSpPr/>
                  <p:nvPr/>
                </p:nvGrpSpPr>
                <p:grpSpPr>
                  <a:xfrm>
                    <a:off x="1589086" y="2479861"/>
                    <a:ext cx="2138364" cy="530039"/>
                    <a:chOff x="1589086" y="2479861"/>
                    <a:chExt cx="2138364" cy="530039"/>
                  </a:xfrm>
                  <a:grpFill/>
                </p:grpSpPr>
                <p:sp>
                  <p:nvSpPr>
                    <p:cNvPr id="471" name="Rectangle 470"/>
                    <p:cNvSpPr/>
                    <p:nvPr/>
                  </p:nvSpPr>
                  <p:spPr>
                    <a:xfrm>
                      <a:off x="1589086" y="2479861"/>
                      <a:ext cx="544514" cy="53003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2" name="Rectangle 471"/>
                    <p:cNvSpPr/>
                    <p:nvPr/>
                  </p:nvSpPr>
                  <p:spPr>
                    <a:xfrm>
                      <a:off x="2386011" y="2479861"/>
                      <a:ext cx="544514" cy="53003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3" name="Rectangle 472"/>
                    <p:cNvSpPr/>
                    <p:nvPr/>
                  </p:nvSpPr>
                  <p:spPr>
                    <a:xfrm>
                      <a:off x="3182936" y="2479861"/>
                      <a:ext cx="544514" cy="53003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66" name="Group 465"/>
                  <p:cNvGrpSpPr/>
                  <p:nvPr/>
                </p:nvGrpSpPr>
                <p:grpSpPr>
                  <a:xfrm>
                    <a:off x="1589086" y="3286311"/>
                    <a:ext cx="1341439" cy="530039"/>
                    <a:chOff x="1589086" y="2479861"/>
                    <a:chExt cx="1341439" cy="530039"/>
                  </a:xfrm>
                  <a:grpFill/>
                </p:grpSpPr>
                <p:sp>
                  <p:nvSpPr>
                    <p:cNvPr id="469" name="Rectangle 468"/>
                    <p:cNvSpPr/>
                    <p:nvPr/>
                  </p:nvSpPr>
                  <p:spPr>
                    <a:xfrm>
                      <a:off x="1589086" y="2479861"/>
                      <a:ext cx="544514" cy="53003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0" name="Rectangle 469"/>
                    <p:cNvSpPr/>
                    <p:nvPr/>
                  </p:nvSpPr>
                  <p:spPr>
                    <a:xfrm>
                      <a:off x="2386011" y="2479861"/>
                      <a:ext cx="544514" cy="53003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67" name="Donut 466"/>
                  <p:cNvSpPr/>
                  <p:nvPr/>
                </p:nvSpPr>
                <p:spPr>
                  <a:xfrm>
                    <a:off x="3200687" y="3026750"/>
                    <a:ext cx="2124151" cy="2124151"/>
                  </a:xfrm>
                  <a:prstGeom prst="donut">
                    <a:avLst>
                      <a:gd name="adj" fmla="val 12728"/>
                    </a:avLst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8" name="Freeform 467"/>
                  <p:cNvSpPr/>
                  <p:nvPr/>
                </p:nvSpPr>
                <p:spPr>
                  <a:xfrm rot="5400000">
                    <a:off x="3988570" y="3550185"/>
                    <a:ext cx="804349" cy="803276"/>
                  </a:xfrm>
                  <a:custGeom>
                    <a:avLst/>
                    <a:gdLst>
                      <a:gd name="connsiteX0" fmla="*/ 0 w 804349"/>
                      <a:gd name="connsiteY0" fmla="*/ 666750 h 803276"/>
                      <a:gd name="connsiteX1" fmla="*/ 132043 w 804349"/>
                      <a:gd name="connsiteY1" fmla="*/ 534707 h 803276"/>
                      <a:gd name="connsiteX2" fmla="*/ 540263 w 804349"/>
                      <a:gd name="connsiteY2" fmla="*/ 534707 h 803276"/>
                      <a:gd name="connsiteX3" fmla="*/ 540263 w 804349"/>
                      <a:gd name="connsiteY3" fmla="*/ 132043 h 803276"/>
                      <a:gd name="connsiteX4" fmla="*/ 672306 w 804349"/>
                      <a:gd name="connsiteY4" fmla="*/ 0 h 803276"/>
                      <a:gd name="connsiteX5" fmla="*/ 804349 w 804349"/>
                      <a:gd name="connsiteY5" fmla="*/ 132043 h 803276"/>
                      <a:gd name="connsiteX6" fmla="*/ 804349 w 804349"/>
                      <a:gd name="connsiteY6" fmla="*/ 671233 h 803276"/>
                      <a:gd name="connsiteX7" fmla="*/ 672306 w 804349"/>
                      <a:gd name="connsiteY7" fmla="*/ 803276 h 803276"/>
                      <a:gd name="connsiteX8" fmla="*/ 650101 w 804349"/>
                      <a:gd name="connsiteY8" fmla="*/ 798793 h 803276"/>
                      <a:gd name="connsiteX9" fmla="*/ 132043 w 804349"/>
                      <a:gd name="connsiteY9" fmla="*/ 798793 h 803276"/>
                      <a:gd name="connsiteX10" fmla="*/ 0 w 804349"/>
                      <a:gd name="connsiteY10" fmla="*/ 666750 h 803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04349" h="803276">
                        <a:moveTo>
                          <a:pt x="0" y="666750"/>
                        </a:moveTo>
                        <a:cubicBezTo>
                          <a:pt x="0" y="593825"/>
                          <a:pt x="59118" y="534707"/>
                          <a:pt x="132043" y="534707"/>
                        </a:cubicBezTo>
                        <a:lnTo>
                          <a:pt x="540263" y="534707"/>
                        </a:lnTo>
                        <a:lnTo>
                          <a:pt x="540263" y="132043"/>
                        </a:lnTo>
                        <a:cubicBezTo>
                          <a:pt x="540263" y="59118"/>
                          <a:pt x="599381" y="0"/>
                          <a:pt x="672306" y="0"/>
                        </a:cubicBezTo>
                        <a:cubicBezTo>
                          <a:pt x="745231" y="0"/>
                          <a:pt x="804349" y="59118"/>
                          <a:pt x="804349" y="132043"/>
                        </a:cubicBezTo>
                        <a:lnTo>
                          <a:pt x="804349" y="671233"/>
                        </a:lnTo>
                        <a:cubicBezTo>
                          <a:pt x="804349" y="744158"/>
                          <a:pt x="745231" y="803276"/>
                          <a:pt x="672306" y="803276"/>
                        </a:cubicBezTo>
                        <a:lnTo>
                          <a:pt x="650101" y="798793"/>
                        </a:lnTo>
                        <a:lnTo>
                          <a:pt x="132043" y="798793"/>
                        </a:lnTo>
                        <a:cubicBezTo>
                          <a:pt x="59118" y="798793"/>
                          <a:pt x="0" y="739675"/>
                          <a:pt x="0" y="66675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73" name="TextBox 572"/>
                <p:cNvSpPr txBox="1"/>
                <p:nvPr/>
              </p:nvSpPr>
              <p:spPr>
                <a:xfrm>
                  <a:off x="8097237" y="2092612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71" name="Group 70"/>
                <p:cNvGrpSpPr/>
                <p:nvPr/>
              </p:nvGrpSpPr>
              <p:grpSpPr>
                <a:xfrm>
                  <a:off x="7602122" y="2070761"/>
                  <a:ext cx="426720" cy="426720"/>
                  <a:chOff x="7602122" y="2070761"/>
                  <a:chExt cx="426720" cy="426720"/>
                </a:xfrm>
              </p:grpSpPr>
              <p:grpSp>
                <p:nvGrpSpPr>
                  <p:cNvPr id="299" name="Group 298"/>
                  <p:cNvGrpSpPr/>
                  <p:nvPr/>
                </p:nvGrpSpPr>
                <p:grpSpPr>
                  <a:xfrm rot="10800000">
                    <a:off x="7602122" y="2070761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300" name="Oval 299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167949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1" name="Oval 300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2" name="Oval 301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38A864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3" name="TextBox 302"/>
                  <p:cNvSpPr txBox="1"/>
                  <p:nvPr/>
                </p:nvSpPr>
                <p:spPr>
                  <a:xfrm>
                    <a:off x="7607864" y="2124329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09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5902842" y="1578312"/>
                <a:ext cx="1238424" cy="1932081"/>
                <a:chOff x="5902842" y="1578312"/>
                <a:chExt cx="1238424" cy="1932081"/>
              </a:xfrm>
            </p:grpSpPr>
            <p:sp>
              <p:nvSpPr>
                <p:cNvPr id="265" name="Rectangle 264"/>
                <p:cNvSpPr/>
                <p:nvPr/>
              </p:nvSpPr>
              <p:spPr>
                <a:xfrm>
                  <a:off x="6112566" y="1593757"/>
                  <a:ext cx="1028700" cy="279400"/>
                </a:xfrm>
                <a:prstGeom prst="rect">
                  <a:avLst/>
                </a:prstGeom>
                <a:solidFill>
                  <a:srgbClr val="0E70B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Rectangle 265"/>
                <p:cNvSpPr/>
                <p:nvPr/>
              </p:nvSpPr>
              <p:spPr>
                <a:xfrm>
                  <a:off x="6112566" y="1854107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2" name="Straight Connector 271"/>
                <p:cNvCxnSpPr/>
                <p:nvPr/>
              </p:nvCxnSpPr>
              <p:spPr>
                <a:xfrm rot="10800000">
                  <a:off x="6113820" y="1773033"/>
                  <a:ext cx="4763" cy="173736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50" name="Group 449"/>
                <p:cNvGrpSpPr/>
                <p:nvPr/>
              </p:nvGrpSpPr>
              <p:grpSpPr>
                <a:xfrm>
                  <a:off x="6445471" y="2104640"/>
                  <a:ext cx="362892" cy="362534"/>
                  <a:chOff x="3148933" y="2063306"/>
                  <a:chExt cx="797217" cy="796431"/>
                </a:xfrm>
                <a:solidFill>
                  <a:srgbClr val="0A4E7C"/>
                </a:solidFill>
              </p:grpSpPr>
              <p:sp>
                <p:nvSpPr>
                  <p:cNvPr id="451" name="Freeform 450"/>
                  <p:cNvSpPr/>
                  <p:nvPr/>
                </p:nvSpPr>
                <p:spPr>
                  <a:xfrm>
                    <a:off x="3148933" y="2063306"/>
                    <a:ext cx="797217" cy="796431"/>
                  </a:xfrm>
                  <a:custGeom>
                    <a:avLst/>
                    <a:gdLst>
                      <a:gd name="connsiteX0" fmla="*/ 398608 w 797218"/>
                      <a:gd name="connsiteY0" fmla="*/ 317590 h 796432"/>
                      <a:gd name="connsiteX1" fmla="*/ 479237 w 797218"/>
                      <a:gd name="connsiteY1" fmla="*/ 398216 h 796432"/>
                      <a:gd name="connsiteX2" fmla="*/ 398608 w 797218"/>
                      <a:gd name="connsiteY2" fmla="*/ 478843 h 796432"/>
                      <a:gd name="connsiteX3" fmla="*/ 317979 w 797218"/>
                      <a:gd name="connsiteY3" fmla="*/ 398216 h 796432"/>
                      <a:gd name="connsiteX4" fmla="*/ 398608 w 797218"/>
                      <a:gd name="connsiteY4" fmla="*/ 317590 h 796432"/>
                      <a:gd name="connsiteX5" fmla="*/ 398610 w 797218"/>
                      <a:gd name="connsiteY5" fmla="*/ 200028 h 796432"/>
                      <a:gd name="connsiteX6" fmla="*/ 200420 w 797218"/>
                      <a:gd name="connsiteY6" fmla="*/ 398217 h 796432"/>
                      <a:gd name="connsiteX7" fmla="*/ 398610 w 797218"/>
                      <a:gd name="connsiteY7" fmla="*/ 596406 h 796432"/>
                      <a:gd name="connsiteX8" fmla="*/ 596800 w 797218"/>
                      <a:gd name="connsiteY8" fmla="*/ 398217 h 796432"/>
                      <a:gd name="connsiteX9" fmla="*/ 398610 w 797218"/>
                      <a:gd name="connsiteY9" fmla="*/ 200028 h 796432"/>
                      <a:gd name="connsiteX10" fmla="*/ 365616 w 797218"/>
                      <a:gd name="connsiteY10" fmla="*/ 0 h 796432"/>
                      <a:gd name="connsiteX11" fmla="*/ 425196 w 797218"/>
                      <a:gd name="connsiteY11" fmla="*/ 0 h 796432"/>
                      <a:gd name="connsiteX12" fmla="*/ 445321 w 797218"/>
                      <a:gd name="connsiteY12" fmla="*/ 101218 h 796432"/>
                      <a:gd name="connsiteX13" fmla="*/ 460994 w 797218"/>
                      <a:gd name="connsiteY13" fmla="*/ 103610 h 796432"/>
                      <a:gd name="connsiteX14" fmla="*/ 506160 w 797218"/>
                      <a:gd name="connsiteY14" fmla="*/ 117024 h 796432"/>
                      <a:gd name="connsiteX15" fmla="*/ 571232 w 797218"/>
                      <a:gd name="connsiteY15" fmla="*/ 40358 h 796432"/>
                      <a:gd name="connsiteX16" fmla="*/ 618188 w 797218"/>
                      <a:gd name="connsiteY16" fmla="*/ 70196 h 796432"/>
                      <a:gd name="connsiteX17" fmla="*/ 584897 w 797218"/>
                      <a:gd name="connsiteY17" fmla="*/ 162555 h 796432"/>
                      <a:gd name="connsiteX18" fmla="*/ 594280 w 797218"/>
                      <a:gd name="connsiteY18" fmla="*/ 169397 h 796432"/>
                      <a:gd name="connsiteX19" fmla="*/ 616536 w 797218"/>
                      <a:gd name="connsiteY19" fmla="*/ 190806 h 796432"/>
                      <a:gd name="connsiteX20" fmla="*/ 633531 w 797218"/>
                      <a:gd name="connsiteY20" fmla="*/ 210967 h 796432"/>
                      <a:gd name="connsiteX21" fmla="*/ 721762 w 797218"/>
                      <a:gd name="connsiteY21" fmla="*/ 175970 h 796432"/>
                      <a:gd name="connsiteX22" fmla="*/ 752651 w 797218"/>
                      <a:gd name="connsiteY22" fmla="*/ 225317 h 796432"/>
                      <a:gd name="connsiteX23" fmla="*/ 679100 w 797218"/>
                      <a:gd name="connsiteY23" fmla="*/ 293886 h 796432"/>
                      <a:gd name="connsiteX24" fmla="*/ 680229 w 797218"/>
                      <a:gd name="connsiteY24" fmla="*/ 296686 h 796432"/>
                      <a:gd name="connsiteX25" fmla="*/ 691935 w 797218"/>
                      <a:gd name="connsiteY25" fmla="*/ 343011 h 796432"/>
                      <a:gd name="connsiteX26" fmla="*/ 692391 w 797218"/>
                      <a:gd name="connsiteY26" fmla="*/ 346660 h 796432"/>
                      <a:gd name="connsiteX27" fmla="*/ 797218 w 797218"/>
                      <a:gd name="connsiteY27" fmla="*/ 374317 h 796432"/>
                      <a:gd name="connsiteX28" fmla="*/ 796070 w 797218"/>
                      <a:gd name="connsiteY28" fmla="*/ 424410 h 796432"/>
                      <a:gd name="connsiteX29" fmla="*/ 690250 w 797218"/>
                      <a:gd name="connsiteY29" fmla="*/ 449626 h 796432"/>
                      <a:gd name="connsiteX30" fmla="*/ 690003 w 797218"/>
                      <a:gd name="connsiteY30" fmla="*/ 451242 h 796432"/>
                      <a:gd name="connsiteX31" fmla="*/ 683806 w 797218"/>
                      <a:gd name="connsiteY31" fmla="*/ 475981 h 796432"/>
                      <a:gd name="connsiteX32" fmla="*/ 676762 w 797218"/>
                      <a:gd name="connsiteY32" fmla="*/ 496385 h 796432"/>
                      <a:gd name="connsiteX33" fmla="*/ 753608 w 797218"/>
                      <a:gd name="connsiteY33" fmla="*/ 570561 h 796432"/>
                      <a:gd name="connsiteX34" fmla="*/ 724917 w 797218"/>
                      <a:gd name="connsiteY34" fmla="*/ 624097 h 796432"/>
                      <a:gd name="connsiteX35" fmla="*/ 621333 w 797218"/>
                      <a:gd name="connsiteY35" fmla="*/ 587344 h 796432"/>
                      <a:gd name="connsiteX36" fmla="*/ 588885 w 797218"/>
                      <a:gd name="connsiteY36" fmla="*/ 619027 h 796432"/>
                      <a:gd name="connsiteX37" fmla="*/ 582896 w 797218"/>
                      <a:gd name="connsiteY37" fmla="*/ 623177 h 796432"/>
                      <a:gd name="connsiteX38" fmla="*/ 621823 w 797218"/>
                      <a:gd name="connsiteY38" fmla="*/ 727977 h 796432"/>
                      <a:gd name="connsiteX39" fmla="*/ 569032 w 797218"/>
                      <a:gd name="connsiteY39" fmla="*/ 758560 h 796432"/>
                      <a:gd name="connsiteX40" fmla="*/ 498011 w 797218"/>
                      <a:gd name="connsiteY40" fmla="*/ 669686 h 796432"/>
                      <a:gd name="connsiteX41" fmla="*/ 453779 w 797218"/>
                      <a:gd name="connsiteY41" fmla="*/ 681634 h 796432"/>
                      <a:gd name="connsiteX42" fmla="*/ 451043 w 797218"/>
                      <a:gd name="connsiteY42" fmla="*/ 681999 h 796432"/>
                      <a:gd name="connsiteX43" fmla="*/ 422136 w 797218"/>
                      <a:gd name="connsiteY43" fmla="*/ 795285 h 796432"/>
                      <a:gd name="connsiteX44" fmla="*/ 365999 w 797218"/>
                      <a:gd name="connsiteY44" fmla="*/ 796432 h 796432"/>
                      <a:gd name="connsiteX45" fmla="*/ 343087 w 797218"/>
                      <a:gd name="connsiteY45" fmla="*/ 680361 h 796432"/>
                      <a:gd name="connsiteX46" fmla="*/ 342371 w 797218"/>
                      <a:gd name="connsiteY46" fmla="*/ 680251 h 796432"/>
                      <a:gd name="connsiteX47" fmla="*/ 301626 w 797218"/>
                      <a:gd name="connsiteY47" fmla="*/ 668150 h 796432"/>
                      <a:gd name="connsiteX48" fmla="*/ 220154 w 797218"/>
                      <a:gd name="connsiteY48" fmla="*/ 757413 h 796432"/>
                      <a:gd name="connsiteX49" fmla="*/ 168607 w 797218"/>
                      <a:gd name="connsiteY49" fmla="*/ 728722 h 796432"/>
                      <a:gd name="connsiteX50" fmla="*/ 214917 w 797218"/>
                      <a:gd name="connsiteY50" fmla="*/ 618717 h 796432"/>
                      <a:gd name="connsiteX51" fmla="*/ 209085 w 797218"/>
                      <a:gd name="connsiteY51" fmla="*/ 614465 h 796432"/>
                      <a:gd name="connsiteX52" fmla="*/ 186829 w 797218"/>
                      <a:gd name="connsiteY52" fmla="*/ 593055 h 796432"/>
                      <a:gd name="connsiteX53" fmla="*/ 176804 w 797218"/>
                      <a:gd name="connsiteY53" fmla="*/ 581161 h 796432"/>
                      <a:gd name="connsiteX54" fmla="*/ 64076 w 797218"/>
                      <a:gd name="connsiteY54" fmla="*/ 626583 h 796432"/>
                      <a:gd name="connsiteX55" fmla="*/ 38926 w 797218"/>
                      <a:gd name="connsiteY55" fmla="*/ 572645 h 796432"/>
                      <a:gd name="connsiteX56" fmla="*/ 122333 w 797218"/>
                      <a:gd name="connsiteY56" fmla="*/ 484329 h 796432"/>
                      <a:gd name="connsiteX57" fmla="*/ 114513 w 797218"/>
                      <a:gd name="connsiteY57" fmla="*/ 456613 h 796432"/>
                      <a:gd name="connsiteX58" fmla="*/ 113558 w 797218"/>
                      <a:gd name="connsiteY58" fmla="*/ 450895 h 796432"/>
                      <a:gd name="connsiteX59" fmla="*/ 0 w 797218"/>
                      <a:gd name="connsiteY59" fmla="*/ 427088 h 796432"/>
                      <a:gd name="connsiteX60" fmla="*/ 97 w 797218"/>
                      <a:gd name="connsiteY60" fmla="*/ 370854 h 796432"/>
                      <a:gd name="connsiteX61" fmla="*/ 111333 w 797218"/>
                      <a:gd name="connsiteY61" fmla="*/ 344679 h 796432"/>
                      <a:gd name="connsiteX62" fmla="*/ 111979 w 797218"/>
                      <a:gd name="connsiteY62" fmla="*/ 339835 h 796432"/>
                      <a:gd name="connsiteX63" fmla="*/ 120401 w 797218"/>
                      <a:gd name="connsiteY63" fmla="*/ 307266 h 796432"/>
                      <a:gd name="connsiteX64" fmla="*/ 36822 w 797218"/>
                      <a:gd name="connsiteY64" fmla="*/ 226253 h 796432"/>
                      <a:gd name="connsiteX65" fmla="*/ 63217 w 797218"/>
                      <a:gd name="connsiteY65" fmla="*/ 166979 h 796432"/>
                      <a:gd name="connsiteX66" fmla="*/ 174876 w 797218"/>
                      <a:gd name="connsiteY66" fmla="*/ 204723 h 796432"/>
                      <a:gd name="connsiteX67" fmla="*/ 191100 w 797218"/>
                      <a:gd name="connsiteY67" fmla="*/ 186341 h 796432"/>
                      <a:gd name="connsiteX68" fmla="*/ 206737 w 797218"/>
                      <a:gd name="connsiteY68" fmla="*/ 172508 h 796432"/>
                      <a:gd name="connsiteX69" fmla="*/ 166503 w 797218"/>
                      <a:gd name="connsiteY69" fmla="*/ 67881 h 796432"/>
                      <a:gd name="connsiteX70" fmla="*/ 220442 w 797218"/>
                      <a:gd name="connsiteY70" fmla="*/ 36150 h 796432"/>
                      <a:gd name="connsiteX71" fmla="*/ 294730 w 797218"/>
                      <a:gd name="connsiteY71" fmla="*/ 118049 h 796432"/>
                      <a:gd name="connsiteX72" fmla="*/ 299648 w 797218"/>
                      <a:gd name="connsiteY72" fmla="*/ 115800 h 796432"/>
                      <a:gd name="connsiteX73" fmla="*/ 342371 w 797218"/>
                      <a:gd name="connsiteY73" fmla="*/ 103610 h 796432"/>
                      <a:gd name="connsiteX74" fmla="*/ 347521 w 797218"/>
                      <a:gd name="connsiteY74" fmla="*/ 102824 h 796432"/>
                      <a:gd name="connsiteX0" fmla="*/ 398608 w 797218"/>
                      <a:gd name="connsiteY0" fmla="*/ 317590 h 796432"/>
                      <a:gd name="connsiteX1" fmla="*/ 479237 w 797218"/>
                      <a:gd name="connsiteY1" fmla="*/ 398216 h 796432"/>
                      <a:gd name="connsiteX2" fmla="*/ 398608 w 797218"/>
                      <a:gd name="connsiteY2" fmla="*/ 478843 h 796432"/>
                      <a:gd name="connsiteX3" fmla="*/ 398608 w 797218"/>
                      <a:gd name="connsiteY3" fmla="*/ 317590 h 796432"/>
                      <a:gd name="connsiteX4" fmla="*/ 398610 w 797218"/>
                      <a:gd name="connsiteY4" fmla="*/ 200028 h 796432"/>
                      <a:gd name="connsiteX5" fmla="*/ 200420 w 797218"/>
                      <a:gd name="connsiteY5" fmla="*/ 398217 h 796432"/>
                      <a:gd name="connsiteX6" fmla="*/ 398610 w 797218"/>
                      <a:gd name="connsiteY6" fmla="*/ 596406 h 796432"/>
                      <a:gd name="connsiteX7" fmla="*/ 596800 w 797218"/>
                      <a:gd name="connsiteY7" fmla="*/ 398217 h 796432"/>
                      <a:gd name="connsiteX8" fmla="*/ 398610 w 797218"/>
                      <a:gd name="connsiteY8" fmla="*/ 200028 h 796432"/>
                      <a:gd name="connsiteX9" fmla="*/ 365616 w 797218"/>
                      <a:gd name="connsiteY9" fmla="*/ 0 h 796432"/>
                      <a:gd name="connsiteX10" fmla="*/ 425196 w 797218"/>
                      <a:gd name="connsiteY10" fmla="*/ 0 h 796432"/>
                      <a:gd name="connsiteX11" fmla="*/ 445321 w 797218"/>
                      <a:gd name="connsiteY11" fmla="*/ 101218 h 796432"/>
                      <a:gd name="connsiteX12" fmla="*/ 460994 w 797218"/>
                      <a:gd name="connsiteY12" fmla="*/ 103610 h 796432"/>
                      <a:gd name="connsiteX13" fmla="*/ 506160 w 797218"/>
                      <a:gd name="connsiteY13" fmla="*/ 117024 h 796432"/>
                      <a:gd name="connsiteX14" fmla="*/ 571232 w 797218"/>
                      <a:gd name="connsiteY14" fmla="*/ 40358 h 796432"/>
                      <a:gd name="connsiteX15" fmla="*/ 618188 w 797218"/>
                      <a:gd name="connsiteY15" fmla="*/ 70196 h 796432"/>
                      <a:gd name="connsiteX16" fmla="*/ 584897 w 797218"/>
                      <a:gd name="connsiteY16" fmla="*/ 162555 h 796432"/>
                      <a:gd name="connsiteX17" fmla="*/ 594280 w 797218"/>
                      <a:gd name="connsiteY17" fmla="*/ 169397 h 796432"/>
                      <a:gd name="connsiteX18" fmla="*/ 616536 w 797218"/>
                      <a:gd name="connsiteY18" fmla="*/ 190806 h 796432"/>
                      <a:gd name="connsiteX19" fmla="*/ 633531 w 797218"/>
                      <a:gd name="connsiteY19" fmla="*/ 210967 h 796432"/>
                      <a:gd name="connsiteX20" fmla="*/ 721762 w 797218"/>
                      <a:gd name="connsiteY20" fmla="*/ 175970 h 796432"/>
                      <a:gd name="connsiteX21" fmla="*/ 752651 w 797218"/>
                      <a:gd name="connsiteY21" fmla="*/ 225317 h 796432"/>
                      <a:gd name="connsiteX22" fmla="*/ 679100 w 797218"/>
                      <a:gd name="connsiteY22" fmla="*/ 293886 h 796432"/>
                      <a:gd name="connsiteX23" fmla="*/ 680229 w 797218"/>
                      <a:gd name="connsiteY23" fmla="*/ 296686 h 796432"/>
                      <a:gd name="connsiteX24" fmla="*/ 691935 w 797218"/>
                      <a:gd name="connsiteY24" fmla="*/ 343011 h 796432"/>
                      <a:gd name="connsiteX25" fmla="*/ 692391 w 797218"/>
                      <a:gd name="connsiteY25" fmla="*/ 346660 h 796432"/>
                      <a:gd name="connsiteX26" fmla="*/ 797218 w 797218"/>
                      <a:gd name="connsiteY26" fmla="*/ 374317 h 796432"/>
                      <a:gd name="connsiteX27" fmla="*/ 796070 w 797218"/>
                      <a:gd name="connsiteY27" fmla="*/ 424410 h 796432"/>
                      <a:gd name="connsiteX28" fmla="*/ 690250 w 797218"/>
                      <a:gd name="connsiteY28" fmla="*/ 449626 h 796432"/>
                      <a:gd name="connsiteX29" fmla="*/ 690003 w 797218"/>
                      <a:gd name="connsiteY29" fmla="*/ 451242 h 796432"/>
                      <a:gd name="connsiteX30" fmla="*/ 683806 w 797218"/>
                      <a:gd name="connsiteY30" fmla="*/ 475981 h 796432"/>
                      <a:gd name="connsiteX31" fmla="*/ 676762 w 797218"/>
                      <a:gd name="connsiteY31" fmla="*/ 496385 h 796432"/>
                      <a:gd name="connsiteX32" fmla="*/ 753608 w 797218"/>
                      <a:gd name="connsiteY32" fmla="*/ 570561 h 796432"/>
                      <a:gd name="connsiteX33" fmla="*/ 724917 w 797218"/>
                      <a:gd name="connsiteY33" fmla="*/ 624097 h 796432"/>
                      <a:gd name="connsiteX34" fmla="*/ 621333 w 797218"/>
                      <a:gd name="connsiteY34" fmla="*/ 587344 h 796432"/>
                      <a:gd name="connsiteX35" fmla="*/ 588885 w 797218"/>
                      <a:gd name="connsiteY35" fmla="*/ 619027 h 796432"/>
                      <a:gd name="connsiteX36" fmla="*/ 582896 w 797218"/>
                      <a:gd name="connsiteY36" fmla="*/ 623177 h 796432"/>
                      <a:gd name="connsiteX37" fmla="*/ 621823 w 797218"/>
                      <a:gd name="connsiteY37" fmla="*/ 727977 h 796432"/>
                      <a:gd name="connsiteX38" fmla="*/ 569032 w 797218"/>
                      <a:gd name="connsiteY38" fmla="*/ 758560 h 796432"/>
                      <a:gd name="connsiteX39" fmla="*/ 498011 w 797218"/>
                      <a:gd name="connsiteY39" fmla="*/ 669686 h 796432"/>
                      <a:gd name="connsiteX40" fmla="*/ 453779 w 797218"/>
                      <a:gd name="connsiteY40" fmla="*/ 681634 h 796432"/>
                      <a:gd name="connsiteX41" fmla="*/ 451043 w 797218"/>
                      <a:gd name="connsiteY41" fmla="*/ 681999 h 796432"/>
                      <a:gd name="connsiteX42" fmla="*/ 422136 w 797218"/>
                      <a:gd name="connsiteY42" fmla="*/ 795285 h 796432"/>
                      <a:gd name="connsiteX43" fmla="*/ 365999 w 797218"/>
                      <a:gd name="connsiteY43" fmla="*/ 796432 h 796432"/>
                      <a:gd name="connsiteX44" fmla="*/ 343087 w 797218"/>
                      <a:gd name="connsiteY44" fmla="*/ 680361 h 796432"/>
                      <a:gd name="connsiteX45" fmla="*/ 342371 w 797218"/>
                      <a:gd name="connsiteY45" fmla="*/ 680251 h 796432"/>
                      <a:gd name="connsiteX46" fmla="*/ 301626 w 797218"/>
                      <a:gd name="connsiteY46" fmla="*/ 668150 h 796432"/>
                      <a:gd name="connsiteX47" fmla="*/ 220154 w 797218"/>
                      <a:gd name="connsiteY47" fmla="*/ 757413 h 796432"/>
                      <a:gd name="connsiteX48" fmla="*/ 168607 w 797218"/>
                      <a:gd name="connsiteY48" fmla="*/ 728722 h 796432"/>
                      <a:gd name="connsiteX49" fmla="*/ 214917 w 797218"/>
                      <a:gd name="connsiteY49" fmla="*/ 618717 h 796432"/>
                      <a:gd name="connsiteX50" fmla="*/ 209085 w 797218"/>
                      <a:gd name="connsiteY50" fmla="*/ 614465 h 796432"/>
                      <a:gd name="connsiteX51" fmla="*/ 186829 w 797218"/>
                      <a:gd name="connsiteY51" fmla="*/ 593055 h 796432"/>
                      <a:gd name="connsiteX52" fmla="*/ 176804 w 797218"/>
                      <a:gd name="connsiteY52" fmla="*/ 581161 h 796432"/>
                      <a:gd name="connsiteX53" fmla="*/ 64076 w 797218"/>
                      <a:gd name="connsiteY53" fmla="*/ 626583 h 796432"/>
                      <a:gd name="connsiteX54" fmla="*/ 38926 w 797218"/>
                      <a:gd name="connsiteY54" fmla="*/ 572645 h 796432"/>
                      <a:gd name="connsiteX55" fmla="*/ 122333 w 797218"/>
                      <a:gd name="connsiteY55" fmla="*/ 484329 h 796432"/>
                      <a:gd name="connsiteX56" fmla="*/ 114513 w 797218"/>
                      <a:gd name="connsiteY56" fmla="*/ 456613 h 796432"/>
                      <a:gd name="connsiteX57" fmla="*/ 113558 w 797218"/>
                      <a:gd name="connsiteY57" fmla="*/ 450895 h 796432"/>
                      <a:gd name="connsiteX58" fmla="*/ 0 w 797218"/>
                      <a:gd name="connsiteY58" fmla="*/ 427088 h 796432"/>
                      <a:gd name="connsiteX59" fmla="*/ 97 w 797218"/>
                      <a:gd name="connsiteY59" fmla="*/ 370854 h 796432"/>
                      <a:gd name="connsiteX60" fmla="*/ 111333 w 797218"/>
                      <a:gd name="connsiteY60" fmla="*/ 344679 h 796432"/>
                      <a:gd name="connsiteX61" fmla="*/ 111979 w 797218"/>
                      <a:gd name="connsiteY61" fmla="*/ 339835 h 796432"/>
                      <a:gd name="connsiteX62" fmla="*/ 120401 w 797218"/>
                      <a:gd name="connsiteY62" fmla="*/ 307266 h 796432"/>
                      <a:gd name="connsiteX63" fmla="*/ 36822 w 797218"/>
                      <a:gd name="connsiteY63" fmla="*/ 226253 h 796432"/>
                      <a:gd name="connsiteX64" fmla="*/ 63217 w 797218"/>
                      <a:gd name="connsiteY64" fmla="*/ 166979 h 796432"/>
                      <a:gd name="connsiteX65" fmla="*/ 174876 w 797218"/>
                      <a:gd name="connsiteY65" fmla="*/ 204723 h 796432"/>
                      <a:gd name="connsiteX66" fmla="*/ 191100 w 797218"/>
                      <a:gd name="connsiteY66" fmla="*/ 186341 h 796432"/>
                      <a:gd name="connsiteX67" fmla="*/ 206737 w 797218"/>
                      <a:gd name="connsiteY67" fmla="*/ 172508 h 796432"/>
                      <a:gd name="connsiteX68" fmla="*/ 166503 w 797218"/>
                      <a:gd name="connsiteY68" fmla="*/ 67881 h 796432"/>
                      <a:gd name="connsiteX69" fmla="*/ 220442 w 797218"/>
                      <a:gd name="connsiteY69" fmla="*/ 36150 h 796432"/>
                      <a:gd name="connsiteX70" fmla="*/ 294730 w 797218"/>
                      <a:gd name="connsiteY70" fmla="*/ 118049 h 796432"/>
                      <a:gd name="connsiteX71" fmla="*/ 299648 w 797218"/>
                      <a:gd name="connsiteY71" fmla="*/ 115800 h 796432"/>
                      <a:gd name="connsiteX72" fmla="*/ 342371 w 797218"/>
                      <a:gd name="connsiteY72" fmla="*/ 103610 h 796432"/>
                      <a:gd name="connsiteX73" fmla="*/ 347521 w 797218"/>
                      <a:gd name="connsiteY73" fmla="*/ 102824 h 796432"/>
                      <a:gd name="connsiteX74" fmla="*/ 365616 w 797218"/>
                      <a:gd name="connsiteY74" fmla="*/ 0 h 796432"/>
                      <a:gd name="connsiteX0" fmla="*/ 398608 w 797218"/>
                      <a:gd name="connsiteY0" fmla="*/ 317590 h 796432"/>
                      <a:gd name="connsiteX1" fmla="*/ 479237 w 797218"/>
                      <a:gd name="connsiteY1" fmla="*/ 398216 h 796432"/>
                      <a:gd name="connsiteX2" fmla="*/ 398608 w 797218"/>
                      <a:gd name="connsiteY2" fmla="*/ 317590 h 796432"/>
                      <a:gd name="connsiteX3" fmla="*/ 398610 w 797218"/>
                      <a:gd name="connsiteY3" fmla="*/ 200028 h 796432"/>
                      <a:gd name="connsiteX4" fmla="*/ 200420 w 797218"/>
                      <a:gd name="connsiteY4" fmla="*/ 398217 h 796432"/>
                      <a:gd name="connsiteX5" fmla="*/ 398610 w 797218"/>
                      <a:gd name="connsiteY5" fmla="*/ 596406 h 796432"/>
                      <a:gd name="connsiteX6" fmla="*/ 596800 w 797218"/>
                      <a:gd name="connsiteY6" fmla="*/ 398217 h 796432"/>
                      <a:gd name="connsiteX7" fmla="*/ 398610 w 797218"/>
                      <a:gd name="connsiteY7" fmla="*/ 200028 h 796432"/>
                      <a:gd name="connsiteX8" fmla="*/ 365616 w 797218"/>
                      <a:gd name="connsiteY8" fmla="*/ 0 h 796432"/>
                      <a:gd name="connsiteX9" fmla="*/ 425196 w 797218"/>
                      <a:gd name="connsiteY9" fmla="*/ 0 h 796432"/>
                      <a:gd name="connsiteX10" fmla="*/ 445321 w 797218"/>
                      <a:gd name="connsiteY10" fmla="*/ 101218 h 796432"/>
                      <a:gd name="connsiteX11" fmla="*/ 460994 w 797218"/>
                      <a:gd name="connsiteY11" fmla="*/ 103610 h 796432"/>
                      <a:gd name="connsiteX12" fmla="*/ 506160 w 797218"/>
                      <a:gd name="connsiteY12" fmla="*/ 117024 h 796432"/>
                      <a:gd name="connsiteX13" fmla="*/ 571232 w 797218"/>
                      <a:gd name="connsiteY13" fmla="*/ 40358 h 796432"/>
                      <a:gd name="connsiteX14" fmla="*/ 618188 w 797218"/>
                      <a:gd name="connsiteY14" fmla="*/ 70196 h 796432"/>
                      <a:gd name="connsiteX15" fmla="*/ 584897 w 797218"/>
                      <a:gd name="connsiteY15" fmla="*/ 162555 h 796432"/>
                      <a:gd name="connsiteX16" fmla="*/ 594280 w 797218"/>
                      <a:gd name="connsiteY16" fmla="*/ 169397 h 796432"/>
                      <a:gd name="connsiteX17" fmla="*/ 616536 w 797218"/>
                      <a:gd name="connsiteY17" fmla="*/ 190806 h 796432"/>
                      <a:gd name="connsiteX18" fmla="*/ 633531 w 797218"/>
                      <a:gd name="connsiteY18" fmla="*/ 210967 h 796432"/>
                      <a:gd name="connsiteX19" fmla="*/ 721762 w 797218"/>
                      <a:gd name="connsiteY19" fmla="*/ 175970 h 796432"/>
                      <a:gd name="connsiteX20" fmla="*/ 752651 w 797218"/>
                      <a:gd name="connsiteY20" fmla="*/ 225317 h 796432"/>
                      <a:gd name="connsiteX21" fmla="*/ 679100 w 797218"/>
                      <a:gd name="connsiteY21" fmla="*/ 293886 h 796432"/>
                      <a:gd name="connsiteX22" fmla="*/ 680229 w 797218"/>
                      <a:gd name="connsiteY22" fmla="*/ 296686 h 796432"/>
                      <a:gd name="connsiteX23" fmla="*/ 691935 w 797218"/>
                      <a:gd name="connsiteY23" fmla="*/ 343011 h 796432"/>
                      <a:gd name="connsiteX24" fmla="*/ 692391 w 797218"/>
                      <a:gd name="connsiteY24" fmla="*/ 346660 h 796432"/>
                      <a:gd name="connsiteX25" fmla="*/ 797218 w 797218"/>
                      <a:gd name="connsiteY25" fmla="*/ 374317 h 796432"/>
                      <a:gd name="connsiteX26" fmla="*/ 796070 w 797218"/>
                      <a:gd name="connsiteY26" fmla="*/ 424410 h 796432"/>
                      <a:gd name="connsiteX27" fmla="*/ 690250 w 797218"/>
                      <a:gd name="connsiteY27" fmla="*/ 449626 h 796432"/>
                      <a:gd name="connsiteX28" fmla="*/ 690003 w 797218"/>
                      <a:gd name="connsiteY28" fmla="*/ 451242 h 796432"/>
                      <a:gd name="connsiteX29" fmla="*/ 683806 w 797218"/>
                      <a:gd name="connsiteY29" fmla="*/ 475981 h 796432"/>
                      <a:gd name="connsiteX30" fmla="*/ 676762 w 797218"/>
                      <a:gd name="connsiteY30" fmla="*/ 496385 h 796432"/>
                      <a:gd name="connsiteX31" fmla="*/ 753608 w 797218"/>
                      <a:gd name="connsiteY31" fmla="*/ 570561 h 796432"/>
                      <a:gd name="connsiteX32" fmla="*/ 724917 w 797218"/>
                      <a:gd name="connsiteY32" fmla="*/ 624097 h 796432"/>
                      <a:gd name="connsiteX33" fmla="*/ 621333 w 797218"/>
                      <a:gd name="connsiteY33" fmla="*/ 587344 h 796432"/>
                      <a:gd name="connsiteX34" fmla="*/ 588885 w 797218"/>
                      <a:gd name="connsiteY34" fmla="*/ 619027 h 796432"/>
                      <a:gd name="connsiteX35" fmla="*/ 582896 w 797218"/>
                      <a:gd name="connsiteY35" fmla="*/ 623177 h 796432"/>
                      <a:gd name="connsiteX36" fmla="*/ 621823 w 797218"/>
                      <a:gd name="connsiteY36" fmla="*/ 727977 h 796432"/>
                      <a:gd name="connsiteX37" fmla="*/ 569032 w 797218"/>
                      <a:gd name="connsiteY37" fmla="*/ 758560 h 796432"/>
                      <a:gd name="connsiteX38" fmla="*/ 498011 w 797218"/>
                      <a:gd name="connsiteY38" fmla="*/ 669686 h 796432"/>
                      <a:gd name="connsiteX39" fmla="*/ 453779 w 797218"/>
                      <a:gd name="connsiteY39" fmla="*/ 681634 h 796432"/>
                      <a:gd name="connsiteX40" fmla="*/ 451043 w 797218"/>
                      <a:gd name="connsiteY40" fmla="*/ 681999 h 796432"/>
                      <a:gd name="connsiteX41" fmla="*/ 422136 w 797218"/>
                      <a:gd name="connsiteY41" fmla="*/ 795285 h 796432"/>
                      <a:gd name="connsiteX42" fmla="*/ 365999 w 797218"/>
                      <a:gd name="connsiteY42" fmla="*/ 796432 h 796432"/>
                      <a:gd name="connsiteX43" fmla="*/ 343087 w 797218"/>
                      <a:gd name="connsiteY43" fmla="*/ 680361 h 796432"/>
                      <a:gd name="connsiteX44" fmla="*/ 342371 w 797218"/>
                      <a:gd name="connsiteY44" fmla="*/ 680251 h 796432"/>
                      <a:gd name="connsiteX45" fmla="*/ 301626 w 797218"/>
                      <a:gd name="connsiteY45" fmla="*/ 668150 h 796432"/>
                      <a:gd name="connsiteX46" fmla="*/ 220154 w 797218"/>
                      <a:gd name="connsiteY46" fmla="*/ 757413 h 796432"/>
                      <a:gd name="connsiteX47" fmla="*/ 168607 w 797218"/>
                      <a:gd name="connsiteY47" fmla="*/ 728722 h 796432"/>
                      <a:gd name="connsiteX48" fmla="*/ 214917 w 797218"/>
                      <a:gd name="connsiteY48" fmla="*/ 618717 h 796432"/>
                      <a:gd name="connsiteX49" fmla="*/ 209085 w 797218"/>
                      <a:gd name="connsiteY49" fmla="*/ 614465 h 796432"/>
                      <a:gd name="connsiteX50" fmla="*/ 186829 w 797218"/>
                      <a:gd name="connsiteY50" fmla="*/ 593055 h 796432"/>
                      <a:gd name="connsiteX51" fmla="*/ 176804 w 797218"/>
                      <a:gd name="connsiteY51" fmla="*/ 581161 h 796432"/>
                      <a:gd name="connsiteX52" fmla="*/ 64076 w 797218"/>
                      <a:gd name="connsiteY52" fmla="*/ 626583 h 796432"/>
                      <a:gd name="connsiteX53" fmla="*/ 38926 w 797218"/>
                      <a:gd name="connsiteY53" fmla="*/ 572645 h 796432"/>
                      <a:gd name="connsiteX54" fmla="*/ 122333 w 797218"/>
                      <a:gd name="connsiteY54" fmla="*/ 484329 h 796432"/>
                      <a:gd name="connsiteX55" fmla="*/ 114513 w 797218"/>
                      <a:gd name="connsiteY55" fmla="*/ 456613 h 796432"/>
                      <a:gd name="connsiteX56" fmla="*/ 113558 w 797218"/>
                      <a:gd name="connsiteY56" fmla="*/ 450895 h 796432"/>
                      <a:gd name="connsiteX57" fmla="*/ 0 w 797218"/>
                      <a:gd name="connsiteY57" fmla="*/ 427088 h 796432"/>
                      <a:gd name="connsiteX58" fmla="*/ 97 w 797218"/>
                      <a:gd name="connsiteY58" fmla="*/ 370854 h 796432"/>
                      <a:gd name="connsiteX59" fmla="*/ 111333 w 797218"/>
                      <a:gd name="connsiteY59" fmla="*/ 344679 h 796432"/>
                      <a:gd name="connsiteX60" fmla="*/ 111979 w 797218"/>
                      <a:gd name="connsiteY60" fmla="*/ 339835 h 796432"/>
                      <a:gd name="connsiteX61" fmla="*/ 120401 w 797218"/>
                      <a:gd name="connsiteY61" fmla="*/ 307266 h 796432"/>
                      <a:gd name="connsiteX62" fmla="*/ 36822 w 797218"/>
                      <a:gd name="connsiteY62" fmla="*/ 226253 h 796432"/>
                      <a:gd name="connsiteX63" fmla="*/ 63217 w 797218"/>
                      <a:gd name="connsiteY63" fmla="*/ 166979 h 796432"/>
                      <a:gd name="connsiteX64" fmla="*/ 174876 w 797218"/>
                      <a:gd name="connsiteY64" fmla="*/ 204723 h 796432"/>
                      <a:gd name="connsiteX65" fmla="*/ 191100 w 797218"/>
                      <a:gd name="connsiteY65" fmla="*/ 186341 h 796432"/>
                      <a:gd name="connsiteX66" fmla="*/ 206737 w 797218"/>
                      <a:gd name="connsiteY66" fmla="*/ 172508 h 796432"/>
                      <a:gd name="connsiteX67" fmla="*/ 166503 w 797218"/>
                      <a:gd name="connsiteY67" fmla="*/ 67881 h 796432"/>
                      <a:gd name="connsiteX68" fmla="*/ 220442 w 797218"/>
                      <a:gd name="connsiteY68" fmla="*/ 36150 h 796432"/>
                      <a:gd name="connsiteX69" fmla="*/ 294730 w 797218"/>
                      <a:gd name="connsiteY69" fmla="*/ 118049 h 796432"/>
                      <a:gd name="connsiteX70" fmla="*/ 299648 w 797218"/>
                      <a:gd name="connsiteY70" fmla="*/ 115800 h 796432"/>
                      <a:gd name="connsiteX71" fmla="*/ 342371 w 797218"/>
                      <a:gd name="connsiteY71" fmla="*/ 103610 h 796432"/>
                      <a:gd name="connsiteX72" fmla="*/ 347521 w 797218"/>
                      <a:gd name="connsiteY72" fmla="*/ 102824 h 796432"/>
                      <a:gd name="connsiteX73" fmla="*/ 365616 w 797218"/>
                      <a:gd name="connsiteY73" fmla="*/ 0 h 796432"/>
                      <a:gd name="connsiteX0" fmla="*/ 398610 w 797218"/>
                      <a:gd name="connsiteY0" fmla="*/ 200028 h 796432"/>
                      <a:gd name="connsiteX1" fmla="*/ 200420 w 797218"/>
                      <a:gd name="connsiteY1" fmla="*/ 398217 h 796432"/>
                      <a:gd name="connsiteX2" fmla="*/ 398610 w 797218"/>
                      <a:gd name="connsiteY2" fmla="*/ 596406 h 796432"/>
                      <a:gd name="connsiteX3" fmla="*/ 596800 w 797218"/>
                      <a:gd name="connsiteY3" fmla="*/ 398217 h 796432"/>
                      <a:gd name="connsiteX4" fmla="*/ 398610 w 797218"/>
                      <a:gd name="connsiteY4" fmla="*/ 200028 h 796432"/>
                      <a:gd name="connsiteX5" fmla="*/ 365616 w 797218"/>
                      <a:gd name="connsiteY5" fmla="*/ 0 h 796432"/>
                      <a:gd name="connsiteX6" fmla="*/ 425196 w 797218"/>
                      <a:gd name="connsiteY6" fmla="*/ 0 h 796432"/>
                      <a:gd name="connsiteX7" fmla="*/ 445321 w 797218"/>
                      <a:gd name="connsiteY7" fmla="*/ 101218 h 796432"/>
                      <a:gd name="connsiteX8" fmla="*/ 460994 w 797218"/>
                      <a:gd name="connsiteY8" fmla="*/ 103610 h 796432"/>
                      <a:gd name="connsiteX9" fmla="*/ 506160 w 797218"/>
                      <a:gd name="connsiteY9" fmla="*/ 117024 h 796432"/>
                      <a:gd name="connsiteX10" fmla="*/ 571232 w 797218"/>
                      <a:gd name="connsiteY10" fmla="*/ 40358 h 796432"/>
                      <a:gd name="connsiteX11" fmla="*/ 618188 w 797218"/>
                      <a:gd name="connsiteY11" fmla="*/ 70196 h 796432"/>
                      <a:gd name="connsiteX12" fmla="*/ 584897 w 797218"/>
                      <a:gd name="connsiteY12" fmla="*/ 162555 h 796432"/>
                      <a:gd name="connsiteX13" fmla="*/ 594280 w 797218"/>
                      <a:gd name="connsiteY13" fmla="*/ 169397 h 796432"/>
                      <a:gd name="connsiteX14" fmla="*/ 616536 w 797218"/>
                      <a:gd name="connsiteY14" fmla="*/ 190806 h 796432"/>
                      <a:gd name="connsiteX15" fmla="*/ 633531 w 797218"/>
                      <a:gd name="connsiteY15" fmla="*/ 210967 h 796432"/>
                      <a:gd name="connsiteX16" fmla="*/ 721762 w 797218"/>
                      <a:gd name="connsiteY16" fmla="*/ 175970 h 796432"/>
                      <a:gd name="connsiteX17" fmla="*/ 752651 w 797218"/>
                      <a:gd name="connsiteY17" fmla="*/ 225317 h 796432"/>
                      <a:gd name="connsiteX18" fmla="*/ 679100 w 797218"/>
                      <a:gd name="connsiteY18" fmla="*/ 293886 h 796432"/>
                      <a:gd name="connsiteX19" fmla="*/ 680229 w 797218"/>
                      <a:gd name="connsiteY19" fmla="*/ 296686 h 796432"/>
                      <a:gd name="connsiteX20" fmla="*/ 691935 w 797218"/>
                      <a:gd name="connsiteY20" fmla="*/ 343011 h 796432"/>
                      <a:gd name="connsiteX21" fmla="*/ 692391 w 797218"/>
                      <a:gd name="connsiteY21" fmla="*/ 346660 h 796432"/>
                      <a:gd name="connsiteX22" fmla="*/ 797218 w 797218"/>
                      <a:gd name="connsiteY22" fmla="*/ 374317 h 796432"/>
                      <a:gd name="connsiteX23" fmla="*/ 796070 w 797218"/>
                      <a:gd name="connsiteY23" fmla="*/ 424410 h 796432"/>
                      <a:gd name="connsiteX24" fmla="*/ 690250 w 797218"/>
                      <a:gd name="connsiteY24" fmla="*/ 449626 h 796432"/>
                      <a:gd name="connsiteX25" fmla="*/ 690003 w 797218"/>
                      <a:gd name="connsiteY25" fmla="*/ 451242 h 796432"/>
                      <a:gd name="connsiteX26" fmla="*/ 683806 w 797218"/>
                      <a:gd name="connsiteY26" fmla="*/ 475981 h 796432"/>
                      <a:gd name="connsiteX27" fmla="*/ 676762 w 797218"/>
                      <a:gd name="connsiteY27" fmla="*/ 496385 h 796432"/>
                      <a:gd name="connsiteX28" fmla="*/ 753608 w 797218"/>
                      <a:gd name="connsiteY28" fmla="*/ 570561 h 796432"/>
                      <a:gd name="connsiteX29" fmla="*/ 724917 w 797218"/>
                      <a:gd name="connsiteY29" fmla="*/ 624097 h 796432"/>
                      <a:gd name="connsiteX30" fmla="*/ 621333 w 797218"/>
                      <a:gd name="connsiteY30" fmla="*/ 587344 h 796432"/>
                      <a:gd name="connsiteX31" fmla="*/ 588885 w 797218"/>
                      <a:gd name="connsiteY31" fmla="*/ 619027 h 796432"/>
                      <a:gd name="connsiteX32" fmla="*/ 582896 w 797218"/>
                      <a:gd name="connsiteY32" fmla="*/ 623177 h 796432"/>
                      <a:gd name="connsiteX33" fmla="*/ 621823 w 797218"/>
                      <a:gd name="connsiteY33" fmla="*/ 727977 h 796432"/>
                      <a:gd name="connsiteX34" fmla="*/ 569032 w 797218"/>
                      <a:gd name="connsiteY34" fmla="*/ 758560 h 796432"/>
                      <a:gd name="connsiteX35" fmla="*/ 498011 w 797218"/>
                      <a:gd name="connsiteY35" fmla="*/ 669686 h 796432"/>
                      <a:gd name="connsiteX36" fmla="*/ 453779 w 797218"/>
                      <a:gd name="connsiteY36" fmla="*/ 681634 h 796432"/>
                      <a:gd name="connsiteX37" fmla="*/ 451043 w 797218"/>
                      <a:gd name="connsiteY37" fmla="*/ 681999 h 796432"/>
                      <a:gd name="connsiteX38" fmla="*/ 422136 w 797218"/>
                      <a:gd name="connsiteY38" fmla="*/ 795285 h 796432"/>
                      <a:gd name="connsiteX39" fmla="*/ 365999 w 797218"/>
                      <a:gd name="connsiteY39" fmla="*/ 796432 h 796432"/>
                      <a:gd name="connsiteX40" fmla="*/ 343087 w 797218"/>
                      <a:gd name="connsiteY40" fmla="*/ 680361 h 796432"/>
                      <a:gd name="connsiteX41" fmla="*/ 342371 w 797218"/>
                      <a:gd name="connsiteY41" fmla="*/ 680251 h 796432"/>
                      <a:gd name="connsiteX42" fmla="*/ 301626 w 797218"/>
                      <a:gd name="connsiteY42" fmla="*/ 668150 h 796432"/>
                      <a:gd name="connsiteX43" fmla="*/ 220154 w 797218"/>
                      <a:gd name="connsiteY43" fmla="*/ 757413 h 796432"/>
                      <a:gd name="connsiteX44" fmla="*/ 168607 w 797218"/>
                      <a:gd name="connsiteY44" fmla="*/ 728722 h 796432"/>
                      <a:gd name="connsiteX45" fmla="*/ 214917 w 797218"/>
                      <a:gd name="connsiteY45" fmla="*/ 618717 h 796432"/>
                      <a:gd name="connsiteX46" fmla="*/ 209085 w 797218"/>
                      <a:gd name="connsiteY46" fmla="*/ 614465 h 796432"/>
                      <a:gd name="connsiteX47" fmla="*/ 186829 w 797218"/>
                      <a:gd name="connsiteY47" fmla="*/ 593055 h 796432"/>
                      <a:gd name="connsiteX48" fmla="*/ 176804 w 797218"/>
                      <a:gd name="connsiteY48" fmla="*/ 581161 h 796432"/>
                      <a:gd name="connsiteX49" fmla="*/ 64076 w 797218"/>
                      <a:gd name="connsiteY49" fmla="*/ 626583 h 796432"/>
                      <a:gd name="connsiteX50" fmla="*/ 38926 w 797218"/>
                      <a:gd name="connsiteY50" fmla="*/ 572645 h 796432"/>
                      <a:gd name="connsiteX51" fmla="*/ 122333 w 797218"/>
                      <a:gd name="connsiteY51" fmla="*/ 484329 h 796432"/>
                      <a:gd name="connsiteX52" fmla="*/ 114513 w 797218"/>
                      <a:gd name="connsiteY52" fmla="*/ 456613 h 796432"/>
                      <a:gd name="connsiteX53" fmla="*/ 113558 w 797218"/>
                      <a:gd name="connsiteY53" fmla="*/ 450895 h 796432"/>
                      <a:gd name="connsiteX54" fmla="*/ 0 w 797218"/>
                      <a:gd name="connsiteY54" fmla="*/ 427088 h 796432"/>
                      <a:gd name="connsiteX55" fmla="*/ 97 w 797218"/>
                      <a:gd name="connsiteY55" fmla="*/ 370854 h 796432"/>
                      <a:gd name="connsiteX56" fmla="*/ 111333 w 797218"/>
                      <a:gd name="connsiteY56" fmla="*/ 344679 h 796432"/>
                      <a:gd name="connsiteX57" fmla="*/ 111979 w 797218"/>
                      <a:gd name="connsiteY57" fmla="*/ 339835 h 796432"/>
                      <a:gd name="connsiteX58" fmla="*/ 120401 w 797218"/>
                      <a:gd name="connsiteY58" fmla="*/ 307266 h 796432"/>
                      <a:gd name="connsiteX59" fmla="*/ 36822 w 797218"/>
                      <a:gd name="connsiteY59" fmla="*/ 226253 h 796432"/>
                      <a:gd name="connsiteX60" fmla="*/ 63217 w 797218"/>
                      <a:gd name="connsiteY60" fmla="*/ 166979 h 796432"/>
                      <a:gd name="connsiteX61" fmla="*/ 174876 w 797218"/>
                      <a:gd name="connsiteY61" fmla="*/ 204723 h 796432"/>
                      <a:gd name="connsiteX62" fmla="*/ 191100 w 797218"/>
                      <a:gd name="connsiteY62" fmla="*/ 186341 h 796432"/>
                      <a:gd name="connsiteX63" fmla="*/ 206737 w 797218"/>
                      <a:gd name="connsiteY63" fmla="*/ 172508 h 796432"/>
                      <a:gd name="connsiteX64" fmla="*/ 166503 w 797218"/>
                      <a:gd name="connsiteY64" fmla="*/ 67881 h 796432"/>
                      <a:gd name="connsiteX65" fmla="*/ 220442 w 797218"/>
                      <a:gd name="connsiteY65" fmla="*/ 36150 h 796432"/>
                      <a:gd name="connsiteX66" fmla="*/ 294730 w 797218"/>
                      <a:gd name="connsiteY66" fmla="*/ 118049 h 796432"/>
                      <a:gd name="connsiteX67" fmla="*/ 299648 w 797218"/>
                      <a:gd name="connsiteY67" fmla="*/ 115800 h 796432"/>
                      <a:gd name="connsiteX68" fmla="*/ 342371 w 797218"/>
                      <a:gd name="connsiteY68" fmla="*/ 103610 h 796432"/>
                      <a:gd name="connsiteX69" fmla="*/ 347521 w 797218"/>
                      <a:gd name="connsiteY69" fmla="*/ 102824 h 796432"/>
                      <a:gd name="connsiteX70" fmla="*/ 365616 w 797218"/>
                      <a:gd name="connsiteY70" fmla="*/ 0 h 796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797218" h="796432">
                        <a:moveTo>
                          <a:pt x="398610" y="200028"/>
                        </a:moveTo>
                        <a:cubicBezTo>
                          <a:pt x="289153" y="200028"/>
                          <a:pt x="200420" y="288760"/>
                          <a:pt x="200420" y="398217"/>
                        </a:cubicBezTo>
                        <a:cubicBezTo>
                          <a:pt x="200420" y="507674"/>
                          <a:pt x="289153" y="596406"/>
                          <a:pt x="398610" y="596406"/>
                        </a:cubicBezTo>
                        <a:cubicBezTo>
                          <a:pt x="508068" y="596406"/>
                          <a:pt x="596800" y="507674"/>
                          <a:pt x="596800" y="398217"/>
                        </a:cubicBezTo>
                        <a:cubicBezTo>
                          <a:pt x="596800" y="288760"/>
                          <a:pt x="508068" y="200028"/>
                          <a:pt x="398610" y="200028"/>
                        </a:cubicBezTo>
                        <a:close/>
                        <a:moveTo>
                          <a:pt x="365616" y="0"/>
                        </a:moveTo>
                        <a:lnTo>
                          <a:pt x="425196" y="0"/>
                        </a:lnTo>
                        <a:lnTo>
                          <a:pt x="445321" y="101218"/>
                        </a:lnTo>
                        <a:lnTo>
                          <a:pt x="460994" y="103610"/>
                        </a:lnTo>
                        <a:lnTo>
                          <a:pt x="506160" y="117024"/>
                        </a:lnTo>
                        <a:lnTo>
                          <a:pt x="571232" y="40358"/>
                        </a:lnTo>
                        <a:lnTo>
                          <a:pt x="618188" y="70196"/>
                        </a:lnTo>
                        <a:lnTo>
                          <a:pt x="584897" y="162555"/>
                        </a:lnTo>
                        <a:lnTo>
                          <a:pt x="594280" y="169397"/>
                        </a:lnTo>
                        <a:cubicBezTo>
                          <a:pt x="602067" y="176142"/>
                          <a:pt x="609496" y="183289"/>
                          <a:pt x="616536" y="190806"/>
                        </a:cubicBezTo>
                        <a:lnTo>
                          <a:pt x="633531" y="210967"/>
                        </a:lnTo>
                        <a:lnTo>
                          <a:pt x="721762" y="175970"/>
                        </a:lnTo>
                        <a:lnTo>
                          <a:pt x="752651" y="225317"/>
                        </a:lnTo>
                        <a:lnTo>
                          <a:pt x="679100" y="293886"/>
                        </a:lnTo>
                        <a:lnTo>
                          <a:pt x="680229" y="296686"/>
                        </a:lnTo>
                        <a:cubicBezTo>
                          <a:pt x="685335" y="311623"/>
                          <a:pt x="689273" y="327101"/>
                          <a:pt x="691935" y="343011"/>
                        </a:cubicBezTo>
                        <a:lnTo>
                          <a:pt x="692391" y="346660"/>
                        </a:lnTo>
                        <a:lnTo>
                          <a:pt x="797218" y="374317"/>
                        </a:lnTo>
                        <a:cubicBezTo>
                          <a:pt x="796836" y="391015"/>
                          <a:pt x="796453" y="407712"/>
                          <a:pt x="796070" y="424410"/>
                        </a:cubicBezTo>
                        <a:lnTo>
                          <a:pt x="690250" y="449626"/>
                        </a:lnTo>
                        <a:cubicBezTo>
                          <a:pt x="690168" y="450165"/>
                          <a:pt x="690085" y="450703"/>
                          <a:pt x="690003" y="451242"/>
                        </a:cubicBezTo>
                        <a:cubicBezTo>
                          <a:pt x="688288" y="459624"/>
                          <a:pt x="686217" y="467876"/>
                          <a:pt x="683806" y="475981"/>
                        </a:cubicBezTo>
                        <a:lnTo>
                          <a:pt x="676762" y="496385"/>
                        </a:lnTo>
                        <a:lnTo>
                          <a:pt x="753608" y="570561"/>
                        </a:lnTo>
                        <a:lnTo>
                          <a:pt x="724917" y="624097"/>
                        </a:lnTo>
                        <a:lnTo>
                          <a:pt x="621333" y="587344"/>
                        </a:lnTo>
                        <a:lnTo>
                          <a:pt x="588885" y="619027"/>
                        </a:lnTo>
                        <a:lnTo>
                          <a:pt x="582896" y="623177"/>
                        </a:lnTo>
                        <a:lnTo>
                          <a:pt x="621823" y="727977"/>
                        </a:lnTo>
                        <a:lnTo>
                          <a:pt x="569032" y="758560"/>
                        </a:lnTo>
                        <a:lnTo>
                          <a:pt x="498011" y="669686"/>
                        </a:lnTo>
                        <a:lnTo>
                          <a:pt x="453779" y="681634"/>
                        </a:lnTo>
                        <a:lnTo>
                          <a:pt x="451043" y="681999"/>
                        </a:lnTo>
                        <a:lnTo>
                          <a:pt x="422136" y="795285"/>
                        </a:lnTo>
                        <a:lnTo>
                          <a:pt x="365999" y="796432"/>
                        </a:lnTo>
                        <a:lnTo>
                          <a:pt x="343087" y="680361"/>
                        </a:lnTo>
                        <a:lnTo>
                          <a:pt x="342371" y="680251"/>
                        </a:lnTo>
                        <a:lnTo>
                          <a:pt x="301626" y="668150"/>
                        </a:lnTo>
                        <a:lnTo>
                          <a:pt x="220154" y="757413"/>
                        </a:lnTo>
                        <a:lnTo>
                          <a:pt x="168607" y="728722"/>
                        </a:lnTo>
                        <a:lnTo>
                          <a:pt x="214917" y="618717"/>
                        </a:lnTo>
                        <a:lnTo>
                          <a:pt x="209085" y="614465"/>
                        </a:lnTo>
                        <a:cubicBezTo>
                          <a:pt x="201298" y="607720"/>
                          <a:pt x="193869" y="600572"/>
                          <a:pt x="186829" y="593055"/>
                        </a:cubicBezTo>
                        <a:lnTo>
                          <a:pt x="176804" y="581161"/>
                        </a:lnTo>
                        <a:lnTo>
                          <a:pt x="64076" y="626583"/>
                        </a:lnTo>
                        <a:lnTo>
                          <a:pt x="38926" y="572645"/>
                        </a:lnTo>
                        <a:lnTo>
                          <a:pt x="122333" y="484329"/>
                        </a:lnTo>
                        <a:lnTo>
                          <a:pt x="114513" y="456613"/>
                        </a:lnTo>
                        <a:lnTo>
                          <a:pt x="113558" y="450895"/>
                        </a:lnTo>
                        <a:lnTo>
                          <a:pt x="0" y="427088"/>
                        </a:lnTo>
                        <a:cubicBezTo>
                          <a:pt x="32" y="408344"/>
                          <a:pt x="65" y="389599"/>
                          <a:pt x="97" y="370854"/>
                        </a:cubicBezTo>
                        <a:lnTo>
                          <a:pt x="111333" y="344679"/>
                        </a:lnTo>
                        <a:cubicBezTo>
                          <a:pt x="111548" y="343064"/>
                          <a:pt x="111764" y="341450"/>
                          <a:pt x="111979" y="339835"/>
                        </a:cubicBezTo>
                        <a:lnTo>
                          <a:pt x="120401" y="307266"/>
                        </a:lnTo>
                        <a:lnTo>
                          <a:pt x="36822" y="226253"/>
                        </a:lnTo>
                        <a:lnTo>
                          <a:pt x="63217" y="166979"/>
                        </a:lnTo>
                        <a:lnTo>
                          <a:pt x="174876" y="204723"/>
                        </a:lnTo>
                        <a:lnTo>
                          <a:pt x="191100" y="186341"/>
                        </a:lnTo>
                        <a:lnTo>
                          <a:pt x="206737" y="172508"/>
                        </a:lnTo>
                        <a:lnTo>
                          <a:pt x="166503" y="67881"/>
                        </a:lnTo>
                        <a:lnTo>
                          <a:pt x="220442" y="36150"/>
                        </a:lnTo>
                        <a:lnTo>
                          <a:pt x="294730" y="118049"/>
                        </a:lnTo>
                        <a:lnTo>
                          <a:pt x="299648" y="115800"/>
                        </a:lnTo>
                        <a:cubicBezTo>
                          <a:pt x="313432" y="110704"/>
                          <a:pt x="327703" y="106611"/>
                          <a:pt x="342371" y="103610"/>
                        </a:cubicBezTo>
                        <a:lnTo>
                          <a:pt x="347521" y="102824"/>
                        </a:lnTo>
                        <a:lnTo>
                          <a:pt x="36561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52" name="Freeform 451"/>
                  <p:cNvSpPr/>
                  <p:nvPr/>
                </p:nvSpPr>
                <p:spPr>
                  <a:xfrm>
                    <a:off x="3391300" y="2305280"/>
                    <a:ext cx="312488" cy="312488"/>
                  </a:xfrm>
                  <a:custGeom>
                    <a:avLst/>
                    <a:gdLst>
                      <a:gd name="connsiteX0" fmla="*/ 130744 w 261486"/>
                      <a:gd name="connsiteY0" fmla="*/ 74794 h 261486"/>
                      <a:gd name="connsiteX1" fmla="*/ 74794 w 261486"/>
                      <a:gd name="connsiteY1" fmla="*/ 130744 h 261486"/>
                      <a:gd name="connsiteX2" fmla="*/ 130744 w 261486"/>
                      <a:gd name="connsiteY2" fmla="*/ 186694 h 261486"/>
                      <a:gd name="connsiteX3" fmla="*/ 186694 w 261486"/>
                      <a:gd name="connsiteY3" fmla="*/ 130744 h 261486"/>
                      <a:gd name="connsiteX4" fmla="*/ 130744 w 261486"/>
                      <a:gd name="connsiteY4" fmla="*/ 74794 h 261486"/>
                      <a:gd name="connsiteX5" fmla="*/ 130743 w 261486"/>
                      <a:gd name="connsiteY5" fmla="*/ 0 h 261486"/>
                      <a:gd name="connsiteX6" fmla="*/ 261486 w 261486"/>
                      <a:gd name="connsiteY6" fmla="*/ 130743 h 261486"/>
                      <a:gd name="connsiteX7" fmla="*/ 130743 w 261486"/>
                      <a:gd name="connsiteY7" fmla="*/ 261486 h 261486"/>
                      <a:gd name="connsiteX8" fmla="*/ 0 w 261486"/>
                      <a:gd name="connsiteY8" fmla="*/ 130743 h 261486"/>
                      <a:gd name="connsiteX9" fmla="*/ 130743 w 261486"/>
                      <a:gd name="connsiteY9" fmla="*/ 0 h 261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1486" h="261486">
                        <a:moveTo>
                          <a:pt x="130744" y="74794"/>
                        </a:moveTo>
                        <a:cubicBezTo>
                          <a:pt x="99844" y="74794"/>
                          <a:pt x="74794" y="99844"/>
                          <a:pt x="74794" y="130744"/>
                        </a:cubicBezTo>
                        <a:cubicBezTo>
                          <a:pt x="74794" y="161644"/>
                          <a:pt x="99844" y="186694"/>
                          <a:pt x="130744" y="186694"/>
                        </a:cubicBezTo>
                        <a:cubicBezTo>
                          <a:pt x="161644" y="186694"/>
                          <a:pt x="186694" y="161644"/>
                          <a:pt x="186694" y="130744"/>
                        </a:cubicBezTo>
                        <a:cubicBezTo>
                          <a:pt x="186694" y="99844"/>
                          <a:pt x="161644" y="74794"/>
                          <a:pt x="130744" y="74794"/>
                        </a:cubicBezTo>
                        <a:close/>
                        <a:moveTo>
                          <a:pt x="130743" y="0"/>
                        </a:moveTo>
                        <a:cubicBezTo>
                          <a:pt x="202950" y="0"/>
                          <a:pt x="261486" y="58536"/>
                          <a:pt x="261486" y="130743"/>
                        </a:cubicBezTo>
                        <a:cubicBezTo>
                          <a:pt x="261486" y="202950"/>
                          <a:pt x="202950" y="261486"/>
                          <a:pt x="130743" y="261486"/>
                        </a:cubicBezTo>
                        <a:cubicBezTo>
                          <a:pt x="58536" y="261486"/>
                          <a:pt x="0" y="202950"/>
                          <a:pt x="0" y="130743"/>
                        </a:cubicBezTo>
                        <a:cubicBezTo>
                          <a:pt x="0" y="58536"/>
                          <a:pt x="58536" y="0"/>
                          <a:pt x="13074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6" name="Group 65"/>
                <p:cNvGrpSpPr/>
                <p:nvPr/>
              </p:nvGrpSpPr>
              <p:grpSpPr>
                <a:xfrm>
                  <a:off x="5902842" y="1578312"/>
                  <a:ext cx="426720" cy="426720"/>
                  <a:chOff x="5902842" y="1578312"/>
                  <a:chExt cx="426720" cy="426720"/>
                </a:xfrm>
              </p:grpSpPr>
              <p:grpSp>
                <p:nvGrpSpPr>
                  <p:cNvPr id="273" name="Group 272"/>
                  <p:cNvGrpSpPr/>
                  <p:nvPr/>
                </p:nvGrpSpPr>
                <p:grpSpPr>
                  <a:xfrm rot="10800000">
                    <a:off x="5902842" y="1578312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274" name="Oval 273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155379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Oval 274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Oval 275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0E70B4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94" name="TextBox 293"/>
                  <p:cNvSpPr txBox="1"/>
                  <p:nvPr/>
                </p:nvSpPr>
                <p:spPr>
                  <a:xfrm>
                    <a:off x="5923837" y="1642160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07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72" name="TextBox 571"/>
                <p:cNvSpPr txBox="1"/>
                <p:nvPr/>
              </p:nvSpPr>
              <p:spPr>
                <a:xfrm>
                  <a:off x="6333237" y="1598403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5053244" y="3479124"/>
                <a:ext cx="1238424" cy="1674906"/>
                <a:chOff x="5053244" y="3479124"/>
                <a:chExt cx="1238424" cy="1674906"/>
              </a:xfrm>
            </p:grpSpPr>
            <p:sp>
              <p:nvSpPr>
                <p:cNvPr id="382" name="Rectangle 381"/>
                <p:cNvSpPr/>
                <p:nvPr/>
              </p:nvSpPr>
              <p:spPr>
                <a:xfrm flipV="1">
                  <a:off x="5262968" y="4859185"/>
                  <a:ext cx="1028700" cy="279400"/>
                </a:xfrm>
                <a:prstGeom prst="rect">
                  <a:avLst/>
                </a:prstGeom>
                <a:solidFill>
                  <a:srgbClr val="F197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 flipV="1">
                  <a:off x="5262968" y="4014635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89" name="Straight Connector 388"/>
                <p:cNvCxnSpPr/>
                <p:nvPr/>
              </p:nvCxnSpPr>
              <p:spPr>
                <a:xfrm rot="10800000" flipV="1">
                  <a:off x="5264222" y="3479124"/>
                  <a:ext cx="4763" cy="137160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61" name="Group 560"/>
                <p:cNvGrpSpPr/>
                <p:nvPr/>
              </p:nvGrpSpPr>
              <p:grpSpPr>
                <a:xfrm>
                  <a:off x="5645923" y="4243735"/>
                  <a:ext cx="262790" cy="405400"/>
                  <a:chOff x="1821092" y="881349"/>
                  <a:chExt cx="531960" cy="820640"/>
                </a:xfrm>
                <a:solidFill>
                  <a:srgbClr val="965E04"/>
                </a:solidFill>
              </p:grpSpPr>
              <p:sp>
                <p:nvSpPr>
                  <p:cNvPr id="558" name="Oval 557"/>
                  <p:cNvSpPr/>
                  <p:nvPr/>
                </p:nvSpPr>
                <p:spPr>
                  <a:xfrm>
                    <a:off x="1821092" y="1435484"/>
                    <a:ext cx="198395" cy="198395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9" name="Rectangle 119"/>
                  <p:cNvSpPr/>
                  <p:nvPr/>
                </p:nvSpPr>
                <p:spPr>
                  <a:xfrm rot="3203151">
                    <a:off x="1782525" y="1131462"/>
                    <a:ext cx="820640" cy="320414"/>
                  </a:xfrm>
                  <a:custGeom>
                    <a:avLst/>
                    <a:gdLst>
                      <a:gd name="connsiteX0" fmla="*/ 0 w 5065060"/>
                      <a:gd name="connsiteY0" fmla="*/ 0 h 1467659"/>
                      <a:gd name="connsiteX1" fmla="*/ 5065060 w 5065060"/>
                      <a:gd name="connsiteY1" fmla="*/ 0 h 1467659"/>
                      <a:gd name="connsiteX2" fmla="*/ 5065060 w 5065060"/>
                      <a:gd name="connsiteY2" fmla="*/ 1467659 h 1467659"/>
                      <a:gd name="connsiteX3" fmla="*/ 0 w 5065060"/>
                      <a:gd name="connsiteY3" fmla="*/ 1467659 h 1467659"/>
                      <a:gd name="connsiteX4" fmla="*/ 0 w 5065060"/>
                      <a:gd name="connsiteY4" fmla="*/ 0 h 1467659"/>
                      <a:gd name="connsiteX0" fmla="*/ 0 w 5521304"/>
                      <a:gd name="connsiteY0" fmla="*/ 784365 h 1467659"/>
                      <a:gd name="connsiteX1" fmla="*/ 5521304 w 5521304"/>
                      <a:gd name="connsiteY1" fmla="*/ 0 h 1467659"/>
                      <a:gd name="connsiteX2" fmla="*/ 5521304 w 5521304"/>
                      <a:gd name="connsiteY2" fmla="*/ 1467659 h 1467659"/>
                      <a:gd name="connsiteX3" fmla="*/ 456244 w 5521304"/>
                      <a:gd name="connsiteY3" fmla="*/ 1467659 h 1467659"/>
                      <a:gd name="connsiteX4" fmla="*/ 0 w 5521304"/>
                      <a:gd name="connsiteY4" fmla="*/ 784365 h 1467659"/>
                      <a:gd name="connsiteX0" fmla="*/ 0 w 5521304"/>
                      <a:gd name="connsiteY0" fmla="*/ 535460 h 1218754"/>
                      <a:gd name="connsiteX1" fmla="*/ 4387024 w 5521304"/>
                      <a:gd name="connsiteY1" fmla="*/ 0 h 1218754"/>
                      <a:gd name="connsiteX2" fmla="*/ 5521304 w 5521304"/>
                      <a:gd name="connsiteY2" fmla="*/ 1218754 h 1218754"/>
                      <a:gd name="connsiteX3" fmla="*/ 456244 w 5521304"/>
                      <a:gd name="connsiteY3" fmla="*/ 1218754 h 1218754"/>
                      <a:gd name="connsiteX4" fmla="*/ 0 w 5521304"/>
                      <a:gd name="connsiteY4" fmla="*/ 535460 h 1218754"/>
                      <a:gd name="connsiteX0" fmla="*/ 0 w 5521304"/>
                      <a:gd name="connsiteY0" fmla="*/ 842454 h 1525748"/>
                      <a:gd name="connsiteX1" fmla="*/ 4387024 w 5521304"/>
                      <a:gd name="connsiteY1" fmla="*/ 306994 h 1525748"/>
                      <a:gd name="connsiteX2" fmla="*/ 5521304 w 5521304"/>
                      <a:gd name="connsiteY2" fmla="*/ 1525748 h 1525748"/>
                      <a:gd name="connsiteX3" fmla="*/ 456244 w 5521304"/>
                      <a:gd name="connsiteY3" fmla="*/ 1525748 h 1525748"/>
                      <a:gd name="connsiteX4" fmla="*/ 0 w 5521304"/>
                      <a:gd name="connsiteY4" fmla="*/ 842454 h 1525748"/>
                      <a:gd name="connsiteX0" fmla="*/ 0 w 5521304"/>
                      <a:gd name="connsiteY0" fmla="*/ 1072740 h 1756034"/>
                      <a:gd name="connsiteX1" fmla="*/ 4387024 w 5521304"/>
                      <a:gd name="connsiteY1" fmla="*/ 537280 h 1756034"/>
                      <a:gd name="connsiteX2" fmla="*/ 5521304 w 5521304"/>
                      <a:gd name="connsiteY2" fmla="*/ 1756034 h 1756034"/>
                      <a:gd name="connsiteX3" fmla="*/ 456244 w 5521304"/>
                      <a:gd name="connsiteY3" fmla="*/ 1756034 h 1756034"/>
                      <a:gd name="connsiteX4" fmla="*/ 0 w 5521304"/>
                      <a:gd name="connsiteY4" fmla="*/ 1072740 h 1756034"/>
                      <a:gd name="connsiteX0" fmla="*/ 0 w 5521304"/>
                      <a:gd name="connsiteY0" fmla="*/ 1334534 h 2017828"/>
                      <a:gd name="connsiteX1" fmla="*/ 4387024 w 5521304"/>
                      <a:gd name="connsiteY1" fmla="*/ 799074 h 2017828"/>
                      <a:gd name="connsiteX2" fmla="*/ 5521304 w 5521304"/>
                      <a:gd name="connsiteY2" fmla="*/ 2017828 h 2017828"/>
                      <a:gd name="connsiteX3" fmla="*/ 456244 w 5521304"/>
                      <a:gd name="connsiteY3" fmla="*/ 2017828 h 2017828"/>
                      <a:gd name="connsiteX4" fmla="*/ 0 w 5521304"/>
                      <a:gd name="connsiteY4" fmla="*/ 1334534 h 2017828"/>
                      <a:gd name="connsiteX0" fmla="*/ 0 w 5564699"/>
                      <a:gd name="connsiteY0" fmla="*/ 1302667 h 2034028"/>
                      <a:gd name="connsiteX1" fmla="*/ 4430419 w 5564699"/>
                      <a:gd name="connsiteY1" fmla="*/ 815274 h 2034028"/>
                      <a:gd name="connsiteX2" fmla="*/ 5564699 w 5564699"/>
                      <a:gd name="connsiteY2" fmla="*/ 2034028 h 2034028"/>
                      <a:gd name="connsiteX3" fmla="*/ 499639 w 5564699"/>
                      <a:gd name="connsiteY3" fmla="*/ 2034028 h 2034028"/>
                      <a:gd name="connsiteX4" fmla="*/ 0 w 5564699"/>
                      <a:gd name="connsiteY4" fmla="*/ 1302667 h 2034028"/>
                      <a:gd name="connsiteX0" fmla="*/ 0 w 5564699"/>
                      <a:gd name="connsiteY0" fmla="*/ 1284434 h 2015795"/>
                      <a:gd name="connsiteX1" fmla="*/ 4430419 w 5564699"/>
                      <a:gd name="connsiteY1" fmla="*/ 797041 h 2015795"/>
                      <a:gd name="connsiteX2" fmla="*/ 5564699 w 5564699"/>
                      <a:gd name="connsiteY2" fmla="*/ 2015795 h 2015795"/>
                      <a:gd name="connsiteX3" fmla="*/ 499639 w 5564699"/>
                      <a:gd name="connsiteY3" fmla="*/ 2015795 h 2015795"/>
                      <a:gd name="connsiteX4" fmla="*/ 0 w 5564699"/>
                      <a:gd name="connsiteY4" fmla="*/ 1284434 h 2015795"/>
                      <a:gd name="connsiteX0" fmla="*/ 0 w 5564699"/>
                      <a:gd name="connsiteY0" fmla="*/ 1284434 h 2015795"/>
                      <a:gd name="connsiteX1" fmla="*/ 4430419 w 5564699"/>
                      <a:gd name="connsiteY1" fmla="*/ 797041 h 2015795"/>
                      <a:gd name="connsiteX2" fmla="*/ 5564699 w 5564699"/>
                      <a:gd name="connsiteY2" fmla="*/ 2015795 h 2015795"/>
                      <a:gd name="connsiteX3" fmla="*/ 434722 w 5564699"/>
                      <a:gd name="connsiteY3" fmla="*/ 1698582 h 2015795"/>
                      <a:gd name="connsiteX4" fmla="*/ 0 w 5564699"/>
                      <a:gd name="connsiteY4" fmla="*/ 1284434 h 2015795"/>
                      <a:gd name="connsiteX0" fmla="*/ 0 w 4430419"/>
                      <a:gd name="connsiteY0" fmla="*/ 1284434 h 1698582"/>
                      <a:gd name="connsiteX1" fmla="*/ 4430419 w 4430419"/>
                      <a:gd name="connsiteY1" fmla="*/ 797041 h 1698582"/>
                      <a:gd name="connsiteX2" fmla="*/ 4093238 w 4430419"/>
                      <a:gd name="connsiteY2" fmla="*/ 1270516 h 1698582"/>
                      <a:gd name="connsiteX3" fmla="*/ 434722 w 4430419"/>
                      <a:gd name="connsiteY3" fmla="*/ 1698582 h 1698582"/>
                      <a:gd name="connsiteX4" fmla="*/ 0 w 4430419"/>
                      <a:gd name="connsiteY4" fmla="*/ 1284434 h 1698582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93238 w 4430419"/>
                      <a:gd name="connsiteY2" fmla="*/ 127051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93238 w 4430419"/>
                      <a:gd name="connsiteY2" fmla="*/ 127051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71850"/>
                      <a:gd name="connsiteY0" fmla="*/ 1284434 h 1709944"/>
                      <a:gd name="connsiteX1" fmla="*/ 4430419 w 4471850"/>
                      <a:gd name="connsiteY1" fmla="*/ 797041 h 1709944"/>
                      <a:gd name="connsiteX2" fmla="*/ 4036217 w 4471850"/>
                      <a:gd name="connsiteY2" fmla="*/ 1299346 h 1709944"/>
                      <a:gd name="connsiteX3" fmla="*/ 450013 w 4471850"/>
                      <a:gd name="connsiteY3" fmla="*/ 1709944 h 1709944"/>
                      <a:gd name="connsiteX4" fmla="*/ 0 w 4471850"/>
                      <a:gd name="connsiteY4" fmla="*/ 1284434 h 1709944"/>
                      <a:gd name="connsiteX0" fmla="*/ 0 w 4486311"/>
                      <a:gd name="connsiteY0" fmla="*/ 1284434 h 1709944"/>
                      <a:gd name="connsiteX1" fmla="*/ 4430419 w 4486311"/>
                      <a:gd name="connsiteY1" fmla="*/ 797041 h 1709944"/>
                      <a:gd name="connsiteX2" fmla="*/ 4036217 w 4486311"/>
                      <a:gd name="connsiteY2" fmla="*/ 1299346 h 1709944"/>
                      <a:gd name="connsiteX3" fmla="*/ 450013 w 4486311"/>
                      <a:gd name="connsiteY3" fmla="*/ 1709944 h 1709944"/>
                      <a:gd name="connsiteX4" fmla="*/ 0 w 4486311"/>
                      <a:gd name="connsiteY4" fmla="*/ 1284434 h 1709944"/>
                      <a:gd name="connsiteX0" fmla="*/ 0 w 4480116"/>
                      <a:gd name="connsiteY0" fmla="*/ 1284434 h 1709944"/>
                      <a:gd name="connsiteX1" fmla="*/ 4430419 w 4480116"/>
                      <a:gd name="connsiteY1" fmla="*/ 797041 h 1709944"/>
                      <a:gd name="connsiteX2" fmla="*/ 4036217 w 4480116"/>
                      <a:gd name="connsiteY2" fmla="*/ 1299346 h 1709944"/>
                      <a:gd name="connsiteX3" fmla="*/ 450013 w 4480116"/>
                      <a:gd name="connsiteY3" fmla="*/ 1709944 h 1709944"/>
                      <a:gd name="connsiteX4" fmla="*/ 0 w 4480116"/>
                      <a:gd name="connsiteY4" fmla="*/ 1284434 h 1709944"/>
                      <a:gd name="connsiteX0" fmla="*/ 0 w 4477716"/>
                      <a:gd name="connsiteY0" fmla="*/ 1284434 h 1709944"/>
                      <a:gd name="connsiteX1" fmla="*/ 4430419 w 4477716"/>
                      <a:gd name="connsiteY1" fmla="*/ 797041 h 1709944"/>
                      <a:gd name="connsiteX2" fmla="*/ 4036217 w 4477716"/>
                      <a:gd name="connsiteY2" fmla="*/ 1299346 h 1709944"/>
                      <a:gd name="connsiteX3" fmla="*/ 450013 w 4477716"/>
                      <a:gd name="connsiteY3" fmla="*/ 1709944 h 1709944"/>
                      <a:gd name="connsiteX4" fmla="*/ 0 w 4477716"/>
                      <a:gd name="connsiteY4" fmla="*/ 1284434 h 1709944"/>
                      <a:gd name="connsiteX0" fmla="*/ 0 w 4493393"/>
                      <a:gd name="connsiteY0" fmla="*/ 1284434 h 1709944"/>
                      <a:gd name="connsiteX1" fmla="*/ 4430419 w 4493393"/>
                      <a:gd name="connsiteY1" fmla="*/ 797041 h 1709944"/>
                      <a:gd name="connsiteX2" fmla="*/ 4036217 w 4493393"/>
                      <a:gd name="connsiteY2" fmla="*/ 1299346 h 1709944"/>
                      <a:gd name="connsiteX3" fmla="*/ 450013 w 4493393"/>
                      <a:gd name="connsiteY3" fmla="*/ 1709944 h 1709944"/>
                      <a:gd name="connsiteX4" fmla="*/ 0 w 4493393"/>
                      <a:gd name="connsiteY4" fmla="*/ 1284434 h 1709944"/>
                      <a:gd name="connsiteX0" fmla="*/ 0 w 4510205"/>
                      <a:gd name="connsiteY0" fmla="*/ 1284434 h 1709944"/>
                      <a:gd name="connsiteX1" fmla="*/ 4430419 w 4510205"/>
                      <a:gd name="connsiteY1" fmla="*/ 797041 h 1709944"/>
                      <a:gd name="connsiteX2" fmla="*/ 4036217 w 4510205"/>
                      <a:gd name="connsiteY2" fmla="*/ 1299346 h 1709944"/>
                      <a:gd name="connsiteX3" fmla="*/ 450013 w 4510205"/>
                      <a:gd name="connsiteY3" fmla="*/ 1709944 h 1709944"/>
                      <a:gd name="connsiteX4" fmla="*/ 0 w 4510205"/>
                      <a:gd name="connsiteY4" fmla="*/ 1284434 h 1709944"/>
                      <a:gd name="connsiteX0" fmla="*/ 3169 w 4513374"/>
                      <a:gd name="connsiteY0" fmla="*/ 1284434 h 1709944"/>
                      <a:gd name="connsiteX1" fmla="*/ 4433588 w 4513374"/>
                      <a:gd name="connsiteY1" fmla="*/ 797041 h 1709944"/>
                      <a:gd name="connsiteX2" fmla="*/ 4039386 w 4513374"/>
                      <a:gd name="connsiteY2" fmla="*/ 1299346 h 1709944"/>
                      <a:gd name="connsiteX3" fmla="*/ 453182 w 4513374"/>
                      <a:gd name="connsiteY3" fmla="*/ 1709944 h 1709944"/>
                      <a:gd name="connsiteX4" fmla="*/ 3169 w 4513374"/>
                      <a:gd name="connsiteY4" fmla="*/ 1284434 h 1709944"/>
                      <a:gd name="connsiteX0" fmla="*/ 3829 w 4514034"/>
                      <a:gd name="connsiteY0" fmla="*/ 1284434 h 1759960"/>
                      <a:gd name="connsiteX1" fmla="*/ 4434248 w 4514034"/>
                      <a:gd name="connsiteY1" fmla="*/ 797041 h 1759960"/>
                      <a:gd name="connsiteX2" fmla="*/ 4040046 w 4514034"/>
                      <a:gd name="connsiteY2" fmla="*/ 1299346 h 1759960"/>
                      <a:gd name="connsiteX3" fmla="*/ 453842 w 4514034"/>
                      <a:gd name="connsiteY3" fmla="*/ 1709944 h 1759960"/>
                      <a:gd name="connsiteX4" fmla="*/ 3829 w 4514034"/>
                      <a:gd name="connsiteY4" fmla="*/ 1284434 h 1759960"/>
                      <a:gd name="connsiteX0" fmla="*/ 69354 w 4579559"/>
                      <a:gd name="connsiteY0" fmla="*/ 1284434 h 1754467"/>
                      <a:gd name="connsiteX1" fmla="*/ 4499773 w 4579559"/>
                      <a:gd name="connsiteY1" fmla="*/ 797041 h 1754467"/>
                      <a:gd name="connsiteX2" fmla="*/ 4105571 w 4579559"/>
                      <a:gd name="connsiteY2" fmla="*/ 1299346 h 1754467"/>
                      <a:gd name="connsiteX3" fmla="*/ 519367 w 4579559"/>
                      <a:gd name="connsiteY3" fmla="*/ 1709944 h 1754467"/>
                      <a:gd name="connsiteX4" fmla="*/ 69354 w 4579559"/>
                      <a:gd name="connsiteY4" fmla="*/ 1284434 h 1754467"/>
                      <a:gd name="connsiteX0" fmla="*/ 57237 w 4567442"/>
                      <a:gd name="connsiteY0" fmla="*/ 1284434 h 1762488"/>
                      <a:gd name="connsiteX1" fmla="*/ 4487656 w 4567442"/>
                      <a:gd name="connsiteY1" fmla="*/ 797041 h 1762488"/>
                      <a:gd name="connsiteX2" fmla="*/ 4093454 w 4567442"/>
                      <a:gd name="connsiteY2" fmla="*/ 1299346 h 1762488"/>
                      <a:gd name="connsiteX3" fmla="*/ 507250 w 4567442"/>
                      <a:gd name="connsiteY3" fmla="*/ 1709944 h 1762488"/>
                      <a:gd name="connsiteX4" fmla="*/ 57237 w 4567442"/>
                      <a:gd name="connsiteY4" fmla="*/ 1284434 h 1762488"/>
                      <a:gd name="connsiteX0" fmla="*/ 52592 w 4562797"/>
                      <a:gd name="connsiteY0" fmla="*/ 1284434 h 1776984"/>
                      <a:gd name="connsiteX1" fmla="*/ 4483011 w 4562797"/>
                      <a:gd name="connsiteY1" fmla="*/ 797041 h 1776984"/>
                      <a:gd name="connsiteX2" fmla="*/ 4088809 w 4562797"/>
                      <a:gd name="connsiteY2" fmla="*/ 1299346 h 1776984"/>
                      <a:gd name="connsiteX3" fmla="*/ 502605 w 4562797"/>
                      <a:gd name="connsiteY3" fmla="*/ 1709944 h 1776984"/>
                      <a:gd name="connsiteX4" fmla="*/ 52592 w 4562797"/>
                      <a:gd name="connsiteY4" fmla="*/ 1284434 h 1776984"/>
                      <a:gd name="connsiteX0" fmla="*/ 52479 w 4562684"/>
                      <a:gd name="connsiteY0" fmla="*/ 1284434 h 1781471"/>
                      <a:gd name="connsiteX1" fmla="*/ 4482898 w 4562684"/>
                      <a:gd name="connsiteY1" fmla="*/ 797041 h 1781471"/>
                      <a:gd name="connsiteX2" fmla="*/ 4088696 w 4562684"/>
                      <a:gd name="connsiteY2" fmla="*/ 1299346 h 1781471"/>
                      <a:gd name="connsiteX3" fmla="*/ 502492 w 4562684"/>
                      <a:gd name="connsiteY3" fmla="*/ 1709944 h 1781471"/>
                      <a:gd name="connsiteX4" fmla="*/ 52479 w 4562684"/>
                      <a:gd name="connsiteY4" fmla="*/ 1284434 h 178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62684" h="1781471">
                        <a:moveTo>
                          <a:pt x="52479" y="1284434"/>
                        </a:moveTo>
                        <a:cubicBezTo>
                          <a:pt x="799262" y="131232"/>
                          <a:pt x="2759190" y="-674320"/>
                          <a:pt x="4482898" y="797041"/>
                        </a:cubicBezTo>
                        <a:cubicBezTo>
                          <a:pt x="4722173" y="1040547"/>
                          <a:pt x="4373856" y="1436028"/>
                          <a:pt x="4088696" y="1299346"/>
                        </a:cubicBezTo>
                        <a:cubicBezTo>
                          <a:pt x="3060110" y="397232"/>
                          <a:pt x="1564357" y="251592"/>
                          <a:pt x="502492" y="1709944"/>
                        </a:cubicBezTo>
                        <a:cubicBezTo>
                          <a:pt x="347902" y="1906459"/>
                          <a:pt x="-163688" y="1676320"/>
                          <a:pt x="52479" y="12844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0" name="Rectangle 119"/>
                  <p:cNvSpPr/>
                  <p:nvPr/>
                </p:nvSpPr>
                <p:spPr>
                  <a:xfrm rot="3203151">
                    <a:off x="1800990" y="1277574"/>
                    <a:ext cx="529464" cy="251023"/>
                  </a:xfrm>
                  <a:custGeom>
                    <a:avLst/>
                    <a:gdLst>
                      <a:gd name="connsiteX0" fmla="*/ 0 w 5065060"/>
                      <a:gd name="connsiteY0" fmla="*/ 0 h 1467659"/>
                      <a:gd name="connsiteX1" fmla="*/ 5065060 w 5065060"/>
                      <a:gd name="connsiteY1" fmla="*/ 0 h 1467659"/>
                      <a:gd name="connsiteX2" fmla="*/ 5065060 w 5065060"/>
                      <a:gd name="connsiteY2" fmla="*/ 1467659 h 1467659"/>
                      <a:gd name="connsiteX3" fmla="*/ 0 w 5065060"/>
                      <a:gd name="connsiteY3" fmla="*/ 1467659 h 1467659"/>
                      <a:gd name="connsiteX4" fmla="*/ 0 w 5065060"/>
                      <a:gd name="connsiteY4" fmla="*/ 0 h 1467659"/>
                      <a:gd name="connsiteX0" fmla="*/ 0 w 5521304"/>
                      <a:gd name="connsiteY0" fmla="*/ 784365 h 1467659"/>
                      <a:gd name="connsiteX1" fmla="*/ 5521304 w 5521304"/>
                      <a:gd name="connsiteY1" fmla="*/ 0 h 1467659"/>
                      <a:gd name="connsiteX2" fmla="*/ 5521304 w 5521304"/>
                      <a:gd name="connsiteY2" fmla="*/ 1467659 h 1467659"/>
                      <a:gd name="connsiteX3" fmla="*/ 456244 w 5521304"/>
                      <a:gd name="connsiteY3" fmla="*/ 1467659 h 1467659"/>
                      <a:gd name="connsiteX4" fmla="*/ 0 w 5521304"/>
                      <a:gd name="connsiteY4" fmla="*/ 784365 h 1467659"/>
                      <a:gd name="connsiteX0" fmla="*/ 0 w 5521304"/>
                      <a:gd name="connsiteY0" fmla="*/ 535460 h 1218754"/>
                      <a:gd name="connsiteX1" fmla="*/ 4387024 w 5521304"/>
                      <a:gd name="connsiteY1" fmla="*/ 0 h 1218754"/>
                      <a:gd name="connsiteX2" fmla="*/ 5521304 w 5521304"/>
                      <a:gd name="connsiteY2" fmla="*/ 1218754 h 1218754"/>
                      <a:gd name="connsiteX3" fmla="*/ 456244 w 5521304"/>
                      <a:gd name="connsiteY3" fmla="*/ 1218754 h 1218754"/>
                      <a:gd name="connsiteX4" fmla="*/ 0 w 5521304"/>
                      <a:gd name="connsiteY4" fmla="*/ 535460 h 1218754"/>
                      <a:gd name="connsiteX0" fmla="*/ 0 w 5521304"/>
                      <a:gd name="connsiteY0" fmla="*/ 842454 h 1525748"/>
                      <a:gd name="connsiteX1" fmla="*/ 4387024 w 5521304"/>
                      <a:gd name="connsiteY1" fmla="*/ 306994 h 1525748"/>
                      <a:gd name="connsiteX2" fmla="*/ 5521304 w 5521304"/>
                      <a:gd name="connsiteY2" fmla="*/ 1525748 h 1525748"/>
                      <a:gd name="connsiteX3" fmla="*/ 456244 w 5521304"/>
                      <a:gd name="connsiteY3" fmla="*/ 1525748 h 1525748"/>
                      <a:gd name="connsiteX4" fmla="*/ 0 w 5521304"/>
                      <a:gd name="connsiteY4" fmla="*/ 842454 h 1525748"/>
                      <a:gd name="connsiteX0" fmla="*/ 0 w 5521304"/>
                      <a:gd name="connsiteY0" fmla="*/ 1072740 h 1756034"/>
                      <a:gd name="connsiteX1" fmla="*/ 4387024 w 5521304"/>
                      <a:gd name="connsiteY1" fmla="*/ 537280 h 1756034"/>
                      <a:gd name="connsiteX2" fmla="*/ 5521304 w 5521304"/>
                      <a:gd name="connsiteY2" fmla="*/ 1756034 h 1756034"/>
                      <a:gd name="connsiteX3" fmla="*/ 456244 w 5521304"/>
                      <a:gd name="connsiteY3" fmla="*/ 1756034 h 1756034"/>
                      <a:gd name="connsiteX4" fmla="*/ 0 w 5521304"/>
                      <a:gd name="connsiteY4" fmla="*/ 1072740 h 1756034"/>
                      <a:gd name="connsiteX0" fmla="*/ 0 w 5521304"/>
                      <a:gd name="connsiteY0" fmla="*/ 1334534 h 2017828"/>
                      <a:gd name="connsiteX1" fmla="*/ 4387024 w 5521304"/>
                      <a:gd name="connsiteY1" fmla="*/ 799074 h 2017828"/>
                      <a:gd name="connsiteX2" fmla="*/ 5521304 w 5521304"/>
                      <a:gd name="connsiteY2" fmla="*/ 2017828 h 2017828"/>
                      <a:gd name="connsiteX3" fmla="*/ 456244 w 5521304"/>
                      <a:gd name="connsiteY3" fmla="*/ 2017828 h 2017828"/>
                      <a:gd name="connsiteX4" fmla="*/ 0 w 5521304"/>
                      <a:gd name="connsiteY4" fmla="*/ 1334534 h 2017828"/>
                      <a:gd name="connsiteX0" fmla="*/ 0 w 5564699"/>
                      <a:gd name="connsiteY0" fmla="*/ 1302667 h 2034028"/>
                      <a:gd name="connsiteX1" fmla="*/ 4430419 w 5564699"/>
                      <a:gd name="connsiteY1" fmla="*/ 815274 h 2034028"/>
                      <a:gd name="connsiteX2" fmla="*/ 5564699 w 5564699"/>
                      <a:gd name="connsiteY2" fmla="*/ 2034028 h 2034028"/>
                      <a:gd name="connsiteX3" fmla="*/ 499639 w 5564699"/>
                      <a:gd name="connsiteY3" fmla="*/ 2034028 h 2034028"/>
                      <a:gd name="connsiteX4" fmla="*/ 0 w 5564699"/>
                      <a:gd name="connsiteY4" fmla="*/ 1302667 h 2034028"/>
                      <a:gd name="connsiteX0" fmla="*/ 0 w 5564699"/>
                      <a:gd name="connsiteY0" fmla="*/ 1284434 h 2015795"/>
                      <a:gd name="connsiteX1" fmla="*/ 4430419 w 5564699"/>
                      <a:gd name="connsiteY1" fmla="*/ 797041 h 2015795"/>
                      <a:gd name="connsiteX2" fmla="*/ 5564699 w 5564699"/>
                      <a:gd name="connsiteY2" fmla="*/ 2015795 h 2015795"/>
                      <a:gd name="connsiteX3" fmla="*/ 499639 w 5564699"/>
                      <a:gd name="connsiteY3" fmla="*/ 2015795 h 2015795"/>
                      <a:gd name="connsiteX4" fmla="*/ 0 w 5564699"/>
                      <a:gd name="connsiteY4" fmla="*/ 1284434 h 2015795"/>
                      <a:gd name="connsiteX0" fmla="*/ 0 w 5564699"/>
                      <a:gd name="connsiteY0" fmla="*/ 1284434 h 2015795"/>
                      <a:gd name="connsiteX1" fmla="*/ 4430419 w 5564699"/>
                      <a:gd name="connsiteY1" fmla="*/ 797041 h 2015795"/>
                      <a:gd name="connsiteX2" fmla="*/ 5564699 w 5564699"/>
                      <a:gd name="connsiteY2" fmla="*/ 2015795 h 2015795"/>
                      <a:gd name="connsiteX3" fmla="*/ 434722 w 5564699"/>
                      <a:gd name="connsiteY3" fmla="*/ 1698582 h 2015795"/>
                      <a:gd name="connsiteX4" fmla="*/ 0 w 5564699"/>
                      <a:gd name="connsiteY4" fmla="*/ 1284434 h 2015795"/>
                      <a:gd name="connsiteX0" fmla="*/ 0 w 4430419"/>
                      <a:gd name="connsiteY0" fmla="*/ 1284434 h 1698582"/>
                      <a:gd name="connsiteX1" fmla="*/ 4430419 w 4430419"/>
                      <a:gd name="connsiteY1" fmla="*/ 797041 h 1698582"/>
                      <a:gd name="connsiteX2" fmla="*/ 4093238 w 4430419"/>
                      <a:gd name="connsiteY2" fmla="*/ 1270516 h 1698582"/>
                      <a:gd name="connsiteX3" fmla="*/ 434722 w 4430419"/>
                      <a:gd name="connsiteY3" fmla="*/ 1698582 h 1698582"/>
                      <a:gd name="connsiteX4" fmla="*/ 0 w 4430419"/>
                      <a:gd name="connsiteY4" fmla="*/ 1284434 h 1698582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93238 w 4430419"/>
                      <a:gd name="connsiteY2" fmla="*/ 127051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93238 w 4430419"/>
                      <a:gd name="connsiteY2" fmla="*/ 127051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66586 w 4430419"/>
                      <a:gd name="connsiteY2" fmla="*/ 1274445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30419"/>
                      <a:gd name="connsiteY0" fmla="*/ 1284434 h 1709944"/>
                      <a:gd name="connsiteX1" fmla="*/ 4430419 w 4430419"/>
                      <a:gd name="connsiteY1" fmla="*/ 797041 h 1709944"/>
                      <a:gd name="connsiteX2" fmla="*/ 4036217 w 4430419"/>
                      <a:gd name="connsiteY2" fmla="*/ 1299346 h 1709944"/>
                      <a:gd name="connsiteX3" fmla="*/ 450013 w 4430419"/>
                      <a:gd name="connsiteY3" fmla="*/ 1709944 h 1709944"/>
                      <a:gd name="connsiteX4" fmla="*/ 0 w 4430419"/>
                      <a:gd name="connsiteY4" fmla="*/ 1284434 h 1709944"/>
                      <a:gd name="connsiteX0" fmla="*/ 0 w 4471850"/>
                      <a:gd name="connsiteY0" fmla="*/ 1284434 h 1709944"/>
                      <a:gd name="connsiteX1" fmla="*/ 4430419 w 4471850"/>
                      <a:gd name="connsiteY1" fmla="*/ 797041 h 1709944"/>
                      <a:gd name="connsiteX2" fmla="*/ 4036217 w 4471850"/>
                      <a:gd name="connsiteY2" fmla="*/ 1299346 h 1709944"/>
                      <a:gd name="connsiteX3" fmla="*/ 450013 w 4471850"/>
                      <a:gd name="connsiteY3" fmla="*/ 1709944 h 1709944"/>
                      <a:gd name="connsiteX4" fmla="*/ 0 w 4471850"/>
                      <a:gd name="connsiteY4" fmla="*/ 1284434 h 1709944"/>
                      <a:gd name="connsiteX0" fmla="*/ 0 w 4486311"/>
                      <a:gd name="connsiteY0" fmla="*/ 1284434 h 1709944"/>
                      <a:gd name="connsiteX1" fmla="*/ 4430419 w 4486311"/>
                      <a:gd name="connsiteY1" fmla="*/ 797041 h 1709944"/>
                      <a:gd name="connsiteX2" fmla="*/ 4036217 w 4486311"/>
                      <a:gd name="connsiteY2" fmla="*/ 1299346 h 1709944"/>
                      <a:gd name="connsiteX3" fmla="*/ 450013 w 4486311"/>
                      <a:gd name="connsiteY3" fmla="*/ 1709944 h 1709944"/>
                      <a:gd name="connsiteX4" fmla="*/ 0 w 4486311"/>
                      <a:gd name="connsiteY4" fmla="*/ 1284434 h 1709944"/>
                      <a:gd name="connsiteX0" fmla="*/ 0 w 4480116"/>
                      <a:gd name="connsiteY0" fmla="*/ 1284434 h 1709944"/>
                      <a:gd name="connsiteX1" fmla="*/ 4430419 w 4480116"/>
                      <a:gd name="connsiteY1" fmla="*/ 797041 h 1709944"/>
                      <a:gd name="connsiteX2" fmla="*/ 4036217 w 4480116"/>
                      <a:gd name="connsiteY2" fmla="*/ 1299346 h 1709944"/>
                      <a:gd name="connsiteX3" fmla="*/ 450013 w 4480116"/>
                      <a:gd name="connsiteY3" fmla="*/ 1709944 h 1709944"/>
                      <a:gd name="connsiteX4" fmla="*/ 0 w 4480116"/>
                      <a:gd name="connsiteY4" fmla="*/ 1284434 h 1709944"/>
                      <a:gd name="connsiteX0" fmla="*/ 0 w 4477716"/>
                      <a:gd name="connsiteY0" fmla="*/ 1284434 h 1709944"/>
                      <a:gd name="connsiteX1" fmla="*/ 4430419 w 4477716"/>
                      <a:gd name="connsiteY1" fmla="*/ 797041 h 1709944"/>
                      <a:gd name="connsiteX2" fmla="*/ 4036217 w 4477716"/>
                      <a:gd name="connsiteY2" fmla="*/ 1299346 h 1709944"/>
                      <a:gd name="connsiteX3" fmla="*/ 450013 w 4477716"/>
                      <a:gd name="connsiteY3" fmla="*/ 1709944 h 1709944"/>
                      <a:gd name="connsiteX4" fmla="*/ 0 w 4477716"/>
                      <a:gd name="connsiteY4" fmla="*/ 1284434 h 1709944"/>
                      <a:gd name="connsiteX0" fmla="*/ 0 w 4493393"/>
                      <a:gd name="connsiteY0" fmla="*/ 1284434 h 1709944"/>
                      <a:gd name="connsiteX1" fmla="*/ 4430419 w 4493393"/>
                      <a:gd name="connsiteY1" fmla="*/ 797041 h 1709944"/>
                      <a:gd name="connsiteX2" fmla="*/ 4036217 w 4493393"/>
                      <a:gd name="connsiteY2" fmla="*/ 1299346 h 1709944"/>
                      <a:gd name="connsiteX3" fmla="*/ 450013 w 4493393"/>
                      <a:gd name="connsiteY3" fmla="*/ 1709944 h 1709944"/>
                      <a:gd name="connsiteX4" fmla="*/ 0 w 4493393"/>
                      <a:gd name="connsiteY4" fmla="*/ 1284434 h 1709944"/>
                      <a:gd name="connsiteX0" fmla="*/ 0 w 4510205"/>
                      <a:gd name="connsiteY0" fmla="*/ 1284434 h 1709944"/>
                      <a:gd name="connsiteX1" fmla="*/ 4430419 w 4510205"/>
                      <a:gd name="connsiteY1" fmla="*/ 797041 h 1709944"/>
                      <a:gd name="connsiteX2" fmla="*/ 4036217 w 4510205"/>
                      <a:gd name="connsiteY2" fmla="*/ 1299346 h 1709944"/>
                      <a:gd name="connsiteX3" fmla="*/ 450013 w 4510205"/>
                      <a:gd name="connsiteY3" fmla="*/ 1709944 h 1709944"/>
                      <a:gd name="connsiteX4" fmla="*/ 0 w 4510205"/>
                      <a:gd name="connsiteY4" fmla="*/ 1284434 h 1709944"/>
                      <a:gd name="connsiteX0" fmla="*/ 3169 w 4513374"/>
                      <a:gd name="connsiteY0" fmla="*/ 1284434 h 1709944"/>
                      <a:gd name="connsiteX1" fmla="*/ 4433588 w 4513374"/>
                      <a:gd name="connsiteY1" fmla="*/ 797041 h 1709944"/>
                      <a:gd name="connsiteX2" fmla="*/ 4039386 w 4513374"/>
                      <a:gd name="connsiteY2" fmla="*/ 1299346 h 1709944"/>
                      <a:gd name="connsiteX3" fmla="*/ 453182 w 4513374"/>
                      <a:gd name="connsiteY3" fmla="*/ 1709944 h 1709944"/>
                      <a:gd name="connsiteX4" fmla="*/ 3169 w 4513374"/>
                      <a:gd name="connsiteY4" fmla="*/ 1284434 h 1709944"/>
                      <a:gd name="connsiteX0" fmla="*/ 3829 w 4514034"/>
                      <a:gd name="connsiteY0" fmla="*/ 1284434 h 1759960"/>
                      <a:gd name="connsiteX1" fmla="*/ 4434248 w 4514034"/>
                      <a:gd name="connsiteY1" fmla="*/ 797041 h 1759960"/>
                      <a:gd name="connsiteX2" fmla="*/ 4040046 w 4514034"/>
                      <a:gd name="connsiteY2" fmla="*/ 1299346 h 1759960"/>
                      <a:gd name="connsiteX3" fmla="*/ 453842 w 4514034"/>
                      <a:gd name="connsiteY3" fmla="*/ 1709944 h 1759960"/>
                      <a:gd name="connsiteX4" fmla="*/ 3829 w 4514034"/>
                      <a:gd name="connsiteY4" fmla="*/ 1284434 h 1759960"/>
                      <a:gd name="connsiteX0" fmla="*/ 69354 w 4579559"/>
                      <a:gd name="connsiteY0" fmla="*/ 1284434 h 1754467"/>
                      <a:gd name="connsiteX1" fmla="*/ 4499773 w 4579559"/>
                      <a:gd name="connsiteY1" fmla="*/ 797041 h 1754467"/>
                      <a:gd name="connsiteX2" fmla="*/ 4105571 w 4579559"/>
                      <a:gd name="connsiteY2" fmla="*/ 1299346 h 1754467"/>
                      <a:gd name="connsiteX3" fmla="*/ 519367 w 4579559"/>
                      <a:gd name="connsiteY3" fmla="*/ 1709944 h 1754467"/>
                      <a:gd name="connsiteX4" fmla="*/ 69354 w 4579559"/>
                      <a:gd name="connsiteY4" fmla="*/ 1284434 h 1754467"/>
                      <a:gd name="connsiteX0" fmla="*/ 57237 w 4567442"/>
                      <a:gd name="connsiteY0" fmla="*/ 1284434 h 1762488"/>
                      <a:gd name="connsiteX1" fmla="*/ 4487656 w 4567442"/>
                      <a:gd name="connsiteY1" fmla="*/ 797041 h 1762488"/>
                      <a:gd name="connsiteX2" fmla="*/ 4093454 w 4567442"/>
                      <a:gd name="connsiteY2" fmla="*/ 1299346 h 1762488"/>
                      <a:gd name="connsiteX3" fmla="*/ 507250 w 4567442"/>
                      <a:gd name="connsiteY3" fmla="*/ 1709944 h 1762488"/>
                      <a:gd name="connsiteX4" fmla="*/ 57237 w 4567442"/>
                      <a:gd name="connsiteY4" fmla="*/ 1284434 h 1762488"/>
                      <a:gd name="connsiteX0" fmla="*/ 52592 w 4562797"/>
                      <a:gd name="connsiteY0" fmla="*/ 1284434 h 1776984"/>
                      <a:gd name="connsiteX1" fmla="*/ 4483011 w 4562797"/>
                      <a:gd name="connsiteY1" fmla="*/ 797041 h 1776984"/>
                      <a:gd name="connsiteX2" fmla="*/ 4088809 w 4562797"/>
                      <a:gd name="connsiteY2" fmla="*/ 1299346 h 1776984"/>
                      <a:gd name="connsiteX3" fmla="*/ 502605 w 4562797"/>
                      <a:gd name="connsiteY3" fmla="*/ 1709944 h 1776984"/>
                      <a:gd name="connsiteX4" fmla="*/ 52592 w 4562797"/>
                      <a:gd name="connsiteY4" fmla="*/ 1284434 h 1776984"/>
                      <a:gd name="connsiteX0" fmla="*/ 52479 w 4562684"/>
                      <a:gd name="connsiteY0" fmla="*/ 1284434 h 1781471"/>
                      <a:gd name="connsiteX1" fmla="*/ 4482898 w 4562684"/>
                      <a:gd name="connsiteY1" fmla="*/ 797041 h 1781471"/>
                      <a:gd name="connsiteX2" fmla="*/ 4088696 w 4562684"/>
                      <a:gd name="connsiteY2" fmla="*/ 1299346 h 1781471"/>
                      <a:gd name="connsiteX3" fmla="*/ 502492 w 4562684"/>
                      <a:gd name="connsiteY3" fmla="*/ 1709944 h 1781471"/>
                      <a:gd name="connsiteX4" fmla="*/ 52479 w 4562684"/>
                      <a:gd name="connsiteY4" fmla="*/ 1284434 h 1781471"/>
                      <a:gd name="connsiteX0" fmla="*/ 52479 w 4562048"/>
                      <a:gd name="connsiteY0" fmla="*/ 1284434 h 1781471"/>
                      <a:gd name="connsiteX1" fmla="*/ 4482898 w 4562048"/>
                      <a:gd name="connsiteY1" fmla="*/ 797041 h 1781471"/>
                      <a:gd name="connsiteX2" fmla="*/ 4084068 w 4562048"/>
                      <a:gd name="connsiteY2" fmla="*/ 1377939 h 1781471"/>
                      <a:gd name="connsiteX3" fmla="*/ 502492 w 4562048"/>
                      <a:gd name="connsiteY3" fmla="*/ 1709944 h 1781471"/>
                      <a:gd name="connsiteX4" fmla="*/ 52479 w 4562048"/>
                      <a:gd name="connsiteY4" fmla="*/ 1284434 h 1781471"/>
                      <a:gd name="connsiteX0" fmla="*/ 52479 w 4730518"/>
                      <a:gd name="connsiteY0" fmla="*/ 1359067 h 1856104"/>
                      <a:gd name="connsiteX1" fmla="*/ 4671036 w 4730518"/>
                      <a:gd name="connsiteY1" fmla="*/ 761815 h 1856104"/>
                      <a:gd name="connsiteX2" fmla="*/ 4084068 w 4730518"/>
                      <a:gd name="connsiteY2" fmla="*/ 1452572 h 1856104"/>
                      <a:gd name="connsiteX3" fmla="*/ 502492 w 4730518"/>
                      <a:gd name="connsiteY3" fmla="*/ 1784577 h 1856104"/>
                      <a:gd name="connsiteX4" fmla="*/ 52479 w 4730518"/>
                      <a:gd name="connsiteY4" fmla="*/ 1359067 h 1856104"/>
                      <a:gd name="connsiteX0" fmla="*/ 35899 w 4713939"/>
                      <a:gd name="connsiteY0" fmla="*/ 1359067 h 1985486"/>
                      <a:gd name="connsiteX1" fmla="*/ 4654456 w 4713939"/>
                      <a:gd name="connsiteY1" fmla="*/ 761815 h 1985486"/>
                      <a:gd name="connsiteX2" fmla="*/ 4067488 w 4713939"/>
                      <a:gd name="connsiteY2" fmla="*/ 1452572 h 1985486"/>
                      <a:gd name="connsiteX3" fmla="*/ 798656 w 4713939"/>
                      <a:gd name="connsiteY3" fmla="*/ 1931783 h 1985486"/>
                      <a:gd name="connsiteX4" fmla="*/ 35899 w 4713939"/>
                      <a:gd name="connsiteY4" fmla="*/ 1359067 h 1985486"/>
                      <a:gd name="connsiteX0" fmla="*/ 32487 w 4813817"/>
                      <a:gd name="connsiteY0" fmla="*/ 1341315 h 1991219"/>
                      <a:gd name="connsiteX1" fmla="*/ 4754334 w 4813817"/>
                      <a:gd name="connsiteY1" fmla="*/ 769856 h 1991219"/>
                      <a:gd name="connsiteX2" fmla="*/ 4167366 w 4813817"/>
                      <a:gd name="connsiteY2" fmla="*/ 1460613 h 1991219"/>
                      <a:gd name="connsiteX3" fmla="*/ 898534 w 4813817"/>
                      <a:gd name="connsiteY3" fmla="*/ 1939824 h 1991219"/>
                      <a:gd name="connsiteX4" fmla="*/ 32487 w 4813817"/>
                      <a:gd name="connsiteY4" fmla="*/ 1341315 h 1991219"/>
                      <a:gd name="connsiteX0" fmla="*/ 20670 w 4802000"/>
                      <a:gd name="connsiteY0" fmla="*/ 1341316 h 1999076"/>
                      <a:gd name="connsiteX1" fmla="*/ 4742517 w 4802000"/>
                      <a:gd name="connsiteY1" fmla="*/ 769857 h 1999076"/>
                      <a:gd name="connsiteX2" fmla="*/ 4155549 w 4802000"/>
                      <a:gd name="connsiteY2" fmla="*/ 1460614 h 1999076"/>
                      <a:gd name="connsiteX3" fmla="*/ 886717 w 4802000"/>
                      <a:gd name="connsiteY3" fmla="*/ 1939825 h 1999076"/>
                      <a:gd name="connsiteX4" fmla="*/ 20670 w 4802000"/>
                      <a:gd name="connsiteY4" fmla="*/ 1341316 h 1999076"/>
                      <a:gd name="connsiteX0" fmla="*/ 20516 w 4801846"/>
                      <a:gd name="connsiteY0" fmla="*/ 1341316 h 1991295"/>
                      <a:gd name="connsiteX1" fmla="*/ 4742363 w 4801846"/>
                      <a:gd name="connsiteY1" fmla="*/ 769857 h 1991295"/>
                      <a:gd name="connsiteX2" fmla="*/ 4155395 w 4801846"/>
                      <a:gd name="connsiteY2" fmla="*/ 1460614 h 1991295"/>
                      <a:gd name="connsiteX3" fmla="*/ 894066 w 4801846"/>
                      <a:gd name="connsiteY3" fmla="*/ 1931066 h 1991295"/>
                      <a:gd name="connsiteX4" fmla="*/ 20516 w 4801846"/>
                      <a:gd name="connsiteY4" fmla="*/ 1341316 h 1991295"/>
                      <a:gd name="connsiteX0" fmla="*/ 20516 w 4798458"/>
                      <a:gd name="connsiteY0" fmla="*/ 1341316 h 1991295"/>
                      <a:gd name="connsiteX1" fmla="*/ 4742363 w 4798458"/>
                      <a:gd name="connsiteY1" fmla="*/ 769857 h 1991295"/>
                      <a:gd name="connsiteX2" fmla="*/ 4110377 w 4798458"/>
                      <a:gd name="connsiteY2" fmla="*/ 1513170 h 1991295"/>
                      <a:gd name="connsiteX3" fmla="*/ 894066 w 4798458"/>
                      <a:gd name="connsiteY3" fmla="*/ 1931066 h 1991295"/>
                      <a:gd name="connsiteX4" fmla="*/ 20516 w 4798458"/>
                      <a:gd name="connsiteY4" fmla="*/ 1341316 h 1991295"/>
                      <a:gd name="connsiteX0" fmla="*/ 20516 w 4798458"/>
                      <a:gd name="connsiteY0" fmla="*/ 1341316 h 1991295"/>
                      <a:gd name="connsiteX1" fmla="*/ 4742363 w 4798458"/>
                      <a:gd name="connsiteY1" fmla="*/ 769857 h 1991295"/>
                      <a:gd name="connsiteX2" fmla="*/ 4110377 w 4798458"/>
                      <a:gd name="connsiteY2" fmla="*/ 1513170 h 1991295"/>
                      <a:gd name="connsiteX3" fmla="*/ 894066 w 4798458"/>
                      <a:gd name="connsiteY3" fmla="*/ 1931066 h 1991295"/>
                      <a:gd name="connsiteX4" fmla="*/ 20516 w 4798458"/>
                      <a:gd name="connsiteY4" fmla="*/ 1341316 h 1991295"/>
                      <a:gd name="connsiteX0" fmla="*/ 20516 w 4798458"/>
                      <a:gd name="connsiteY0" fmla="*/ 1341316 h 1991295"/>
                      <a:gd name="connsiteX1" fmla="*/ 4742363 w 4798458"/>
                      <a:gd name="connsiteY1" fmla="*/ 769857 h 1991295"/>
                      <a:gd name="connsiteX2" fmla="*/ 4110377 w 4798458"/>
                      <a:gd name="connsiteY2" fmla="*/ 1513170 h 1991295"/>
                      <a:gd name="connsiteX3" fmla="*/ 894066 w 4798458"/>
                      <a:gd name="connsiteY3" fmla="*/ 1931066 h 1991295"/>
                      <a:gd name="connsiteX4" fmla="*/ 20516 w 4798458"/>
                      <a:gd name="connsiteY4" fmla="*/ 1341316 h 1991295"/>
                      <a:gd name="connsiteX0" fmla="*/ 20516 w 4798458"/>
                      <a:gd name="connsiteY0" fmla="*/ 1341316 h 1991295"/>
                      <a:gd name="connsiteX1" fmla="*/ 4742363 w 4798458"/>
                      <a:gd name="connsiteY1" fmla="*/ 769857 h 1991295"/>
                      <a:gd name="connsiteX2" fmla="*/ 4110377 w 4798458"/>
                      <a:gd name="connsiteY2" fmla="*/ 1513170 h 1991295"/>
                      <a:gd name="connsiteX3" fmla="*/ 894066 w 4798458"/>
                      <a:gd name="connsiteY3" fmla="*/ 1931066 h 1991295"/>
                      <a:gd name="connsiteX4" fmla="*/ 20516 w 4798458"/>
                      <a:gd name="connsiteY4" fmla="*/ 1341316 h 1991295"/>
                      <a:gd name="connsiteX0" fmla="*/ 20111 w 4818249"/>
                      <a:gd name="connsiteY0" fmla="*/ 1332410 h 1993962"/>
                      <a:gd name="connsiteX1" fmla="*/ 4762154 w 4818249"/>
                      <a:gd name="connsiteY1" fmla="*/ 773967 h 1993962"/>
                      <a:gd name="connsiteX2" fmla="*/ 4130168 w 4818249"/>
                      <a:gd name="connsiteY2" fmla="*/ 1517280 h 1993962"/>
                      <a:gd name="connsiteX3" fmla="*/ 913857 w 4818249"/>
                      <a:gd name="connsiteY3" fmla="*/ 1935176 h 1993962"/>
                      <a:gd name="connsiteX4" fmla="*/ 20111 w 4818249"/>
                      <a:gd name="connsiteY4" fmla="*/ 1332410 h 1993962"/>
                      <a:gd name="connsiteX0" fmla="*/ 20111 w 4823349"/>
                      <a:gd name="connsiteY0" fmla="*/ 1332410 h 1993962"/>
                      <a:gd name="connsiteX1" fmla="*/ 4762154 w 4823349"/>
                      <a:gd name="connsiteY1" fmla="*/ 773967 h 1993962"/>
                      <a:gd name="connsiteX2" fmla="*/ 4130168 w 4823349"/>
                      <a:gd name="connsiteY2" fmla="*/ 1517280 h 1993962"/>
                      <a:gd name="connsiteX3" fmla="*/ 913857 w 4823349"/>
                      <a:gd name="connsiteY3" fmla="*/ 1935176 h 1993962"/>
                      <a:gd name="connsiteX4" fmla="*/ 20111 w 4823349"/>
                      <a:gd name="connsiteY4" fmla="*/ 1332410 h 1993962"/>
                      <a:gd name="connsiteX0" fmla="*/ 20111 w 4896001"/>
                      <a:gd name="connsiteY0" fmla="*/ 1332410 h 1993962"/>
                      <a:gd name="connsiteX1" fmla="*/ 4762154 w 4896001"/>
                      <a:gd name="connsiteY1" fmla="*/ 773967 h 1993962"/>
                      <a:gd name="connsiteX2" fmla="*/ 4130168 w 4896001"/>
                      <a:gd name="connsiteY2" fmla="*/ 1517280 h 1993962"/>
                      <a:gd name="connsiteX3" fmla="*/ 913857 w 4896001"/>
                      <a:gd name="connsiteY3" fmla="*/ 1935176 h 1993962"/>
                      <a:gd name="connsiteX4" fmla="*/ 20111 w 4896001"/>
                      <a:gd name="connsiteY4" fmla="*/ 1332410 h 1993962"/>
                      <a:gd name="connsiteX0" fmla="*/ 20111 w 4879059"/>
                      <a:gd name="connsiteY0" fmla="*/ 1332410 h 1993962"/>
                      <a:gd name="connsiteX1" fmla="*/ 4762154 w 4879059"/>
                      <a:gd name="connsiteY1" fmla="*/ 773967 h 1993962"/>
                      <a:gd name="connsiteX2" fmla="*/ 4130168 w 4879059"/>
                      <a:gd name="connsiteY2" fmla="*/ 1517280 h 1993962"/>
                      <a:gd name="connsiteX3" fmla="*/ 913857 w 4879059"/>
                      <a:gd name="connsiteY3" fmla="*/ 1935176 h 1993962"/>
                      <a:gd name="connsiteX4" fmla="*/ 20111 w 4879059"/>
                      <a:gd name="connsiteY4" fmla="*/ 1332410 h 1993962"/>
                      <a:gd name="connsiteX0" fmla="*/ 22005 w 4792669"/>
                      <a:gd name="connsiteY0" fmla="*/ 1362181 h 1985478"/>
                      <a:gd name="connsiteX1" fmla="*/ 4675763 w 4792669"/>
                      <a:gd name="connsiteY1" fmla="*/ 760428 h 1985478"/>
                      <a:gd name="connsiteX2" fmla="*/ 4043777 w 4792669"/>
                      <a:gd name="connsiteY2" fmla="*/ 1503741 h 1985478"/>
                      <a:gd name="connsiteX3" fmla="*/ 827466 w 4792669"/>
                      <a:gd name="connsiteY3" fmla="*/ 1921637 h 1985478"/>
                      <a:gd name="connsiteX4" fmla="*/ 22005 w 4792669"/>
                      <a:gd name="connsiteY4" fmla="*/ 1362181 h 1985478"/>
                      <a:gd name="connsiteX0" fmla="*/ 22005 w 4792669"/>
                      <a:gd name="connsiteY0" fmla="*/ 1362180 h 1985479"/>
                      <a:gd name="connsiteX1" fmla="*/ 4675763 w 4792669"/>
                      <a:gd name="connsiteY1" fmla="*/ 760428 h 1985479"/>
                      <a:gd name="connsiteX2" fmla="*/ 4043777 w 4792669"/>
                      <a:gd name="connsiteY2" fmla="*/ 1503741 h 1985479"/>
                      <a:gd name="connsiteX3" fmla="*/ 827466 w 4792669"/>
                      <a:gd name="connsiteY3" fmla="*/ 1921637 h 1985479"/>
                      <a:gd name="connsiteX4" fmla="*/ 22005 w 4792669"/>
                      <a:gd name="connsiteY4" fmla="*/ 1362180 h 1985479"/>
                      <a:gd name="connsiteX0" fmla="*/ 22860 w 4793524"/>
                      <a:gd name="connsiteY0" fmla="*/ 1362180 h 1989422"/>
                      <a:gd name="connsiteX1" fmla="*/ 4676618 w 4793524"/>
                      <a:gd name="connsiteY1" fmla="*/ 760428 h 1989422"/>
                      <a:gd name="connsiteX2" fmla="*/ 4044632 w 4793524"/>
                      <a:gd name="connsiteY2" fmla="*/ 1503741 h 1989422"/>
                      <a:gd name="connsiteX3" fmla="*/ 793120 w 4793524"/>
                      <a:gd name="connsiteY3" fmla="*/ 1926140 h 1989422"/>
                      <a:gd name="connsiteX4" fmla="*/ 22860 w 4793524"/>
                      <a:gd name="connsiteY4" fmla="*/ 1362180 h 1989422"/>
                      <a:gd name="connsiteX0" fmla="*/ 25341 w 4796005"/>
                      <a:gd name="connsiteY0" fmla="*/ 1362180 h 1905993"/>
                      <a:gd name="connsiteX1" fmla="*/ 4679099 w 4796005"/>
                      <a:gd name="connsiteY1" fmla="*/ 760428 h 1905993"/>
                      <a:gd name="connsiteX2" fmla="*/ 4047113 w 4796005"/>
                      <a:gd name="connsiteY2" fmla="*/ 1503741 h 1905993"/>
                      <a:gd name="connsiteX3" fmla="*/ 707038 w 4796005"/>
                      <a:gd name="connsiteY3" fmla="*/ 1828266 h 1905993"/>
                      <a:gd name="connsiteX4" fmla="*/ 25341 w 4796005"/>
                      <a:gd name="connsiteY4" fmla="*/ 1362180 h 1905993"/>
                      <a:gd name="connsiteX0" fmla="*/ 25093 w 4795757"/>
                      <a:gd name="connsiteY0" fmla="*/ 1362180 h 1991609"/>
                      <a:gd name="connsiteX1" fmla="*/ 4678851 w 4795757"/>
                      <a:gd name="connsiteY1" fmla="*/ 760428 h 1991609"/>
                      <a:gd name="connsiteX2" fmla="*/ 4046865 w 4795757"/>
                      <a:gd name="connsiteY2" fmla="*/ 1503741 h 1991609"/>
                      <a:gd name="connsiteX3" fmla="*/ 714855 w 4795757"/>
                      <a:gd name="connsiteY3" fmla="*/ 1928635 h 1991609"/>
                      <a:gd name="connsiteX4" fmla="*/ 25093 w 4795757"/>
                      <a:gd name="connsiteY4" fmla="*/ 1362180 h 1991609"/>
                      <a:gd name="connsiteX0" fmla="*/ 25172 w 4795836"/>
                      <a:gd name="connsiteY0" fmla="*/ 1362180 h 1978261"/>
                      <a:gd name="connsiteX1" fmla="*/ 4678930 w 4795836"/>
                      <a:gd name="connsiteY1" fmla="*/ 760428 h 1978261"/>
                      <a:gd name="connsiteX2" fmla="*/ 4046944 w 4795836"/>
                      <a:gd name="connsiteY2" fmla="*/ 1503741 h 1978261"/>
                      <a:gd name="connsiteX3" fmla="*/ 712341 w 4795836"/>
                      <a:gd name="connsiteY3" fmla="*/ 1913367 h 1978261"/>
                      <a:gd name="connsiteX4" fmla="*/ 25172 w 4795836"/>
                      <a:gd name="connsiteY4" fmla="*/ 1362180 h 1978261"/>
                      <a:gd name="connsiteX0" fmla="*/ 24353 w 4795017"/>
                      <a:gd name="connsiteY0" fmla="*/ 1362180 h 1981975"/>
                      <a:gd name="connsiteX1" fmla="*/ 4678111 w 4795017"/>
                      <a:gd name="connsiteY1" fmla="*/ 760428 h 1981975"/>
                      <a:gd name="connsiteX2" fmla="*/ 4046125 w 4795017"/>
                      <a:gd name="connsiteY2" fmla="*/ 1503741 h 1981975"/>
                      <a:gd name="connsiteX3" fmla="*/ 739221 w 4795017"/>
                      <a:gd name="connsiteY3" fmla="*/ 1917625 h 1981975"/>
                      <a:gd name="connsiteX4" fmla="*/ 24353 w 4795017"/>
                      <a:gd name="connsiteY4" fmla="*/ 1362180 h 1981975"/>
                      <a:gd name="connsiteX0" fmla="*/ 23051 w 4841609"/>
                      <a:gd name="connsiteY0" fmla="*/ 1350258 h 1985193"/>
                      <a:gd name="connsiteX1" fmla="*/ 4724703 w 4841609"/>
                      <a:gd name="connsiteY1" fmla="*/ 765781 h 1985193"/>
                      <a:gd name="connsiteX2" fmla="*/ 4092717 w 4841609"/>
                      <a:gd name="connsiteY2" fmla="*/ 1509094 h 1985193"/>
                      <a:gd name="connsiteX3" fmla="*/ 785813 w 4841609"/>
                      <a:gd name="connsiteY3" fmla="*/ 1922978 h 1985193"/>
                      <a:gd name="connsiteX4" fmla="*/ 23051 w 4841609"/>
                      <a:gd name="connsiteY4" fmla="*/ 1350258 h 1985193"/>
                      <a:gd name="connsiteX0" fmla="*/ 41381 w 4859939"/>
                      <a:gd name="connsiteY0" fmla="*/ 1350258 h 1980488"/>
                      <a:gd name="connsiteX1" fmla="*/ 4743033 w 4859939"/>
                      <a:gd name="connsiteY1" fmla="*/ 765781 h 1980488"/>
                      <a:gd name="connsiteX2" fmla="*/ 4111047 w 4859939"/>
                      <a:gd name="connsiteY2" fmla="*/ 1509094 h 1980488"/>
                      <a:gd name="connsiteX3" fmla="*/ 804143 w 4859939"/>
                      <a:gd name="connsiteY3" fmla="*/ 1922978 h 1980488"/>
                      <a:gd name="connsiteX4" fmla="*/ 41381 w 4859939"/>
                      <a:gd name="connsiteY4" fmla="*/ 1350258 h 1980488"/>
                      <a:gd name="connsiteX0" fmla="*/ 41381 w 4859939"/>
                      <a:gd name="connsiteY0" fmla="*/ 1360943 h 1991173"/>
                      <a:gd name="connsiteX1" fmla="*/ 4743033 w 4859939"/>
                      <a:gd name="connsiteY1" fmla="*/ 776466 h 1991173"/>
                      <a:gd name="connsiteX2" fmla="*/ 4111047 w 4859939"/>
                      <a:gd name="connsiteY2" fmla="*/ 1519779 h 1991173"/>
                      <a:gd name="connsiteX3" fmla="*/ 804143 w 4859939"/>
                      <a:gd name="connsiteY3" fmla="*/ 1933663 h 1991173"/>
                      <a:gd name="connsiteX4" fmla="*/ 41381 w 4859939"/>
                      <a:gd name="connsiteY4" fmla="*/ 1360943 h 1991173"/>
                      <a:gd name="connsiteX0" fmla="*/ 41381 w 4859939"/>
                      <a:gd name="connsiteY0" fmla="*/ 1400002 h 2030232"/>
                      <a:gd name="connsiteX1" fmla="*/ 4743033 w 4859939"/>
                      <a:gd name="connsiteY1" fmla="*/ 815525 h 2030232"/>
                      <a:gd name="connsiteX2" fmla="*/ 4111047 w 4859939"/>
                      <a:gd name="connsiteY2" fmla="*/ 1558838 h 2030232"/>
                      <a:gd name="connsiteX3" fmla="*/ 804143 w 4859939"/>
                      <a:gd name="connsiteY3" fmla="*/ 1972722 h 2030232"/>
                      <a:gd name="connsiteX4" fmla="*/ 41381 w 4859939"/>
                      <a:gd name="connsiteY4" fmla="*/ 1400002 h 2030232"/>
                      <a:gd name="connsiteX0" fmla="*/ 41381 w 4859939"/>
                      <a:gd name="connsiteY0" fmla="*/ 1351440 h 1981670"/>
                      <a:gd name="connsiteX1" fmla="*/ 4743033 w 4859939"/>
                      <a:gd name="connsiteY1" fmla="*/ 766963 h 1981670"/>
                      <a:gd name="connsiteX2" fmla="*/ 4111047 w 4859939"/>
                      <a:gd name="connsiteY2" fmla="*/ 1510276 h 1981670"/>
                      <a:gd name="connsiteX3" fmla="*/ 804143 w 4859939"/>
                      <a:gd name="connsiteY3" fmla="*/ 1924160 h 1981670"/>
                      <a:gd name="connsiteX4" fmla="*/ 41381 w 4859939"/>
                      <a:gd name="connsiteY4" fmla="*/ 1351440 h 1981670"/>
                      <a:gd name="connsiteX0" fmla="*/ 41381 w 4859939"/>
                      <a:gd name="connsiteY0" fmla="*/ 1368558 h 1998788"/>
                      <a:gd name="connsiteX1" fmla="*/ 4743033 w 4859939"/>
                      <a:gd name="connsiteY1" fmla="*/ 784081 h 1998788"/>
                      <a:gd name="connsiteX2" fmla="*/ 4111047 w 4859939"/>
                      <a:gd name="connsiteY2" fmla="*/ 1527394 h 1998788"/>
                      <a:gd name="connsiteX3" fmla="*/ 804143 w 4859939"/>
                      <a:gd name="connsiteY3" fmla="*/ 1941278 h 1998788"/>
                      <a:gd name="connsiteX4" fmla="*/ 41381 w 4859939"/>
                      <a:gd name="connsiteY4" fmla="*/ 1368558 h 1998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59939" h="1998788">
                        <a:moveTo>
                          <a:pt x="41381" y="1368558"/>
                        </a:moveTo>
                        <a:cubicBezTo>
                          <a:pt x="772316" y="69180"/>
                          <a:pt x="3072410" y="-639466"/>
                          <a:pt x="4743033" y="784081"/>
                        </a:cubicBezTo>
                        <a:cubicBezTo>
                          <a:pt x="5128585" y="1094681"/>
                          <a:pt x="4466890" y="1709636"/>
                          <a:pt x="4111047" y="1527394"/>
                        </a:cubicBezTo>
                        <a:cubicBezTo>
                          <a:pt x="3242271" y="877843"/>
                          <a:pt x="1845531" y="415344"/>
                          <a:pt x="804143" y="1941278"/>
                        </a:cubicBezTo>
                        <a:cubicBezTo>
                          <a:pt x="649553" y="2137793"/>
                          <a:pt x="-194698" y="1801991"/>
                          <a:pt x="41381" y="136855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76" name="TextBox 575"/>
                <p:cNvSpPr txBox="1"/>
                <p:nvPr/>
              </p:nvSpPr>
              <p:spPr>
                <a:xfrm>
                  <a:off x="5515291" y="4877860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61" name="Group 60"/>
                <p:cNvGrpSpPr/>
                <p:nvPr/>
              </p:nvGrpSpPr>
              <p:grpSpPr>
                <a:xfrm>
                  <a:off x="5053244" y="4727310"/>
                  <a:ext cx="426720" cy="426720"/>
                  <a:chOff x="5053244" y="4727310"/>
                  <a:chExt cx="426720" cy="426720"/>
                </a:xfrm>
              </p:grpSpPr>
              <p:grpSp>
                <p:nvGrpSpPr>
                  <p:cNvPr id="390" name="Group 389"/>
                  <p:cNvGrpSpPr/>
                  <p:nvPr/>
                </p:nvGrpSpPr>
                <p:grpSpPr>
                  <a:xfrm rot="10800000" flipV="1">
                    <a:off x="5053244" y="4727310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391" name="Oval 390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A0602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92" name="Oval 391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93" name="Oval 392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F19707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88" name="TextBox 287"/>
                  <p:cNvSpPr txBox="1"/>
                  <p:nvPr/>
                </p:nvSpPr>
                <p:spPr>
                  <a:xfrm>
                    <a:off x="5068886" y="4784453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06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7" name="Group 56"/>
              <p:cNvGrpSpPr/>
              <p:nvPr/>
            </p:nvGrpSpPr>
            <p:grpSpPr>
              <a:xfrm>
                <a:off x="4213588" y="2147335"/>
                <a:ext cx="1238424" cy="1227222"/>
                <a:chOff x="4213588" y="2147335"/>
                <a:chExt cx="1238424" cy="1227222"/>
              </a:xfrm>
            </p:grpSpPr>
            <p:sp>
              <p:nvSpPr>
                <p:cNvPr id="239" name="Rectangle 238"/>
                <p:cNvSpPr/>
                <p:nvPr/>
              </p:nvSpPr>
              <p:spPr>
                <a:xfrm>
                  <a:off x="4423312" y="2162780"/>
                  <a:ext cx="1028700" cy="279400"/>
                </a:xfrm>
                <a:prstGeom prst="rect">
                  <a:avLst/>
                </a:prstGeom>
                <a:solidFill>
                  <a:srgbClr val="98C10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Rectangle 239"/>
                <p:cNvSpPr/>
                <p:nvPr/>
              </p:nvSpPr>
              <p:spPr>
                <a:xfrm>
                  <a:off x="4423312" y="2423130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6" name="Straight Connector 245"/>
                <p:cNvCxnSpPr/>
                <p:nvPr/>
              </p:nvCxnSpPr>
              <p:spPr>
                <a:xfrm rot="10800000">
                  <a:off x="4424567" y="2551597"/>
                  <a:ext cx="4763" cy="82296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1" name="TextBox 570"/>
                <p:cNvSpPr txBox="1"/>
                <p:nvPr/>
              </p:nvSpPr>
              <p:spPr>
                <a:xfrm>
                  <a:off x="4672493" y="2161463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52" name="Group 51"/>
                <p:cNvGrpSpPr/>
                <p:nvPr/>
              </p:nvGrpSpPr>
              <p:grpSpPr>
                <a:xfrm>
                  <a:off x="4213588" y="2147335"/>
                  <a:ext cx="426720" cy="426720"/>
                  <a:chOff x="4213588" y="2147335"/>
                  <a:chExt cx="426720" cy="426720"/>
                </a:xfrm>
              </p:grpSpPr>
              <p:grpSp>
                <p:nvGrpSpPr>
                  <p:cNvPr id="247" name="Group 246"/>
                  <p:cNvGrpSpPr/>
                  <p:nvPr/>
                </p:nvGrpSpPr>
                <p:grpSpPr>
                  <a:xfrm rot="10800000">
                    <a:off x="4213588" y="2147335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248" name="Oval 247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50771D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Oval 248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Oval 249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98C10D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85" name="TextBox 284"/>
                  <p:cNvSpPr txBox="1"/>
                  <p:nvPr/>
                </p:nvSpPr>
                <p:spPr>
                  <a:xfrm>
                    <a:off x="4218986" y="2205732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05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7" name="Group 46"/>
              <p:cNvGrpSpPr/>
              <p:nvPr/>
            </p:nvGrpSpPr>
            <p:grpSpPr>
              <a:xfrm>
                <a:off x="3351615" y="3523377"/>
                <a:ext cx="1238424" cy="2479786"/>
                <a:chOff x="3351615" y="3523377"/>
                <a:chExt cx="1238424" cy="2479786"/>
              </a:xfrm>
            </p:grpSpPr>
            <p:sp>
              <p:nvSpPr>
                <p:cNvPr id="344" name="Rectangle 343"/>
                <p:cNvSpPr/>
                <p:nvPr/>
              </p:nvSpPr>
              <p:spPr>
                <a:xfrm flipV="1">
                  <a:off x="3561339" y="4863768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 flipV="1">
                  <a:off x="3561339" y="5708318"/>
                  <a:ext cx="1028700" cy="279400"/>
                </a:xfrm>
                <a:prstGeom prst="rect">
                  <a:avLst/>
                </a:prstGeom>
                <a:solidFill>
                  <a:srgbClr val="D00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50" name="Straight Connector 349"/>
                <p:cNvCxnSpPr/>
                <p:nvPr/>
              </p:nvCxnSpPr>
              <p:spPr>
                <a:xfrm rot="10800000" flipV="1">
                  <a:off x="3562594" y="3523377"/>
                  <a:ext cx="4763" cy="210312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46" name="Group 445"/>
                <p:cNvGrpSpPr/>
                <p:nvPr/>
              </p:nvGrpSpPr>
              <p:grpSpPr>
                <a:xfrm>
                  <a:off x="3933690" y="5098205"/>
                  <a:ext cx="283998" cy="394726"/>
                  <a:chOff x="2882900" y="833672"/>
                  <a:chExt cx="3295668" cy="4580631"/>
                </a:xfrm>
                <a:solidFill>
                  <a:srgbClr val="8E0036"/>
                </a:solidFill>
              </p:grpSpPr>
              <p:sp>
                <p:nvSpPr>
                  <p:cNvPr id="447" name="Freeform 446"/>
                  <p:cNvSpPr/>
                  <p:nvPr/>
                </p:nvSpPr>
                <p:spPr>
                  <a:xfrm rot="19761269">
                    <a:off x="4341140" y="833672"/>
                    <a:ext cx="1837428" cy="4580631"/>
                  </a:xfrm>
                  <a:custGeom>
                    <a:avLst/>
                    <a:gdLst>
                      <a:gd name="connsiteX0" fmla="*/ 504747 w 1818350"/>
                      <a:gd name="connsiteY0" fmla="*/ 51756 h 4580631"/>
                      <a:gd name="connsiteX1" fmla="*/ 655667 w 1818350"/>
                      <a:gd name="connsiteY1" fmla="*/ 320159 h 4580631"/>
                      <a:gd name="connsiteX2" fmla="*/ 677444 w 1818350"/>
                      <a:gd name="connsiteY2" fmla="*/ 1244768 h 4580631"/>
                      <a:gd name="connsiteX3" fmla="*/ 1046660 w 1818350"/>
                      <a:gd name="connsiteY3" fmla="*/ 1220945 h 4580631"/>
                      <a:gd name="connsiteX4" fmla="*/ 1233205 w 1818350"/>
                      <a:gd name="connsiteY4" fmla="*/ 1265022 h 4580631"/>
                      <a:gd name="connsiteX5" fmla="*/ 1384068 w 1818350"/>
                      <a:gd name="connsiteY5" fmla="*/ 1461518 h 4580631"/>
                      <a:gd name="connsiteX6" fmla="*/ 1385597 w 1818350"/>
                      <a:gd name="connsiteY6" fmla="*/ 1470708 h 4580631"/>
                      <a:gd name="connsiteX7" fmla="*/ 1390053 w 1818350"/>
                      <a:gd name="connsiteY7" fmla="*/ 1483181 h 4580631"/>
                      <a:gd name="connsiteX8" fmla="*/ 1393132 w 1818350"/>
                      <a:gd name="connsiteY8" fmla="*/ 1515990 h 4580631"/>
                      <a:gd name="connsiteX9" fmla="*/ 1394970 w 1818350"/>
                      <a:gd name="connsiteY9" fmla="*/ 1527031 h 4580631"/>
                      <a:gd name="connsiteX10" fmla="*/ 1394748 w 1818350"/>
                      <a:gd name="connsiteY10" fmla="*/ 1533197 h 4580631"/>
                      <a:gd name="connsiteX11" fmla="*/ 1397771 w 1818350"/>
                      <a:gd name="connsiteY11" fmla="*/ 1565409 h 4580631"/>
                      <a:gd name="connsiteX12" fmla="*/ 1331911 w 1818350"/>
                      <a:gd name="connsiteY12" fmla="*/ 3640471 h 4580631"/>
                      <a:gd name="connsiteX13" fmla="*/ 1738702 w 1818350"/>
                      <a:gd name="connsiteY13" fmla="*/ 3640471 h 4580631"/>
                      <a:gd name="connsiteX14" fmla="*/ 1730136 w 1818350"/>
                      <a:gd name="connsiteY14" fmla="*/ 3829211 h 4580631"/>
                      <a:gd name="connsiteX15" fmla="*/ 1078884 w 1818350"/>
                      <a:gd name="connsiteY15" fmla="*/ 4520185 h 4580631"/>
                      <a:gd name="connsiteX16" fmla="*/ 852192 w 1818350"/>
                      <a:gd name="connsiteY16" fmla="*/ 4523385 h 4580631"/>
                      <a:gd name="connsiteX17" fmla="*/ 243008 w 1818350"/>
                      <a:gd name="connsiteY17" fmla="*/ 3834967 h 4580631"/>
                      <a:gd name="connsiteX18" fmla="*/ 218079 w 1818350"/>
                      <a:gd name="connsiteY18" fmla="*/ 3640471 h 4580631"/>
                      <a:gd name="connsiteX19" fmla="*/ 641553 w 1818350"/>
                      <a:gd name="connsiteY19" fmla="*/ 3640471 h 4580631"/>
                      <a:gd name="connsiteX20" fmla="*/ 644059 w 1818350"/>
                      <a:gd name="connsiteY20" fmla="*/ 3557599 h 4580631"/>
                      <a:gd name="connsiteX21" fmla="*/ 678455 w 1818350"/>
                      <a:gd name="connsiteY21" fmla="*/ 3557599 h 4580631"/>
                      <a:gd name="connsiteX22" fmla="*/ 731115 w 1818350"/>
                      <a:gd name="connsiteY22" fmla="*/ 1898425 h 4580631"/>
                      <a:gd name="connsiteX23" fmla="*/ 440329 w 1818350"/>
                      <a:gd name="connsiteY23" fmla="*/ 1917187 h 4580631"/>
                      <a:gd name="connsiteX24" fmla="*/ 431480 w 1818350"/>
                      <a:gd name="connsiteY24" fmla="*/ 1920164 h 4580631"/>
                      <a:gd name="connsiteX25" fmla="*/ 365576 w 1818350"/>
                      <a:gd name="connsiteY25" fmla="*/ 1928380 h 4580631"/>
                      <a:gd name="connsiteX26" fmla="*/ 180988 w 1818350"/>
                      <a:gd name="connsiteY26" fmla="*/ 1876715 h 4580631"/>
                      <a:gd name="connsiteX27" fmla="*/ 158453 w 1818350"/>
                      <a:gd name="connsiteY27" fmla="*/ 1858997 h 4580631"/>
                      <a:gd name="connsiteX28" fmla="*/ 133212 w 1818350"/>
                      <a:gd name="connsiteY28" fmla="*/ 1840770 h 4580631"/>
                      <a:gd name="connsiteX29" fmla="*/ 22450 w 1818350"/>
                      <a:gd name="connsiteY29" fmla="*/ 1615590 h 4580631"/>
                      <a:gd name="connsiteX30" fmla="*/ 24843 w 1818350"/>
                      <a:gd name="connsiteY30" fmla="*/ 1549219 h 4580631"/>
                      <a:gd name="connsiteX31" fmla="*/ 28335 w 1818350"/>
                      <a:gd name="connsiteY31" fmla="*/ 1534731 h 4580631"/>
                      <a:gd name="connsiteX32" fmla="*/ 92 w 1818350"/>
                      <a:gd name="connsiteY32" fmla="*/ 335600 h 4580631"/>
                      <a:gd name="connsiteX33" fmla="*/ 320159 w 1818350"/>
                      <a:gd name="connsiteY33" fmla="*/ 92 h 4580631"/>
                      <a:gd name="connsiteX34" fmla="*/ 504747 w 1818350"/>
                      <a:gd name="connsiteY34" fmla="*/ 51756 h 4580631"/>
                      <a:gd name="connsiteX0" fmla="*/ 504747 w 1818350"/>
                      <a:gd name="connsiteY0" fmla="*/ 51756 h 4580631"/>
                      <a:gd name="connsiteX1" fmla="*/ 655667 w 1818350"/>
                      <a:gd name="connsiteY1" fmla="*/ 320159 h 4580631"/>
                      <a:gd name="connsiteX2" fmla="*/ 677444 w 1818350"/>
                      <a:gd name="connsiteY2" fmla="*/ 1244768 h 4580631"/>
                      <a:gd name="connsiteX3" fmla="*/ 1046660 w 1818350"/>
                      <a:gd name="connsiteY3" fmla="*/ 1220945 h 4580631"/>
                      <a:gd name="connsiteX4" fmla="*/ 1233205 w 1818350"/>
                      <a:gd name="connsiteY4" fmla="*/ 1265022 h 4580631"/>
                      <a:gd name="connsiteX5" fmla="*/ 1384068 w 1818350"/>
                      <a:gd name="connsiteY5" fmla="*/ 1461518 h 4580631"/>
                      <a:gd name="connsiteX6" fmla="*/ 1385597 w 1818350"/>
                      <a:gd name="connsiteY6" fmla="*/ 1470708 h 4580631"/>
                      <a:gd name="connsiteX7" fmla="*/ 1390053 w 1818350"/>
                      <a:gd name="connsiteY7" fmla="*/ 1483181 h 4580631"/>
                      <a:gd name="connsiteX8" fmla="*/ 1393132 w 1818350"/>
                      <a:gd name="connsiteY8" fmla="*/ 1515990 h 4580631"/>
                      <a:gd name="connsiteX9" fmla="*/ 1394970 w 1818350"/>
                      <a:gd name="connsiteY9" fmla="*/ 1527031 h 4580631"/>
                      <a:gd name="connsiteX10" fmla="*/ 1394748 w 1818350"/>
                      <a:gd name="connsiteY10" fmla="*/ 1533197 h 4580631"/>
                      <a:gd name="connsiteX11" fmla="*/ 1397771 w 1818350"/>
                      <a:gd name="connsiteY11" fmla="*/ 1565409 h 4580631"/>
                      <a:gd name="connsiteX12" fmla="*/ 1331911 w 1818350"/>
                      <a:gd name="connsiteY12" fmla="*/ 3640471 h 4580631"/>
                      <a:gd name="connsiteX13" fmla="*/ 1738702 w 1818350"/>
                      <a:gd name="connsiteY13" fmla="*/ 3640471 h 4580631"/>
                      <a:gd name="connsiteX14" fmla="*/ 1730136 w 1818350"/>
                      <a:gd name="connsiteY14" fmla="*/ 3829211 h 4580631"/>
                      <a:gd name="connsiteX15" fmla="*/ 1078884 w 1818350"/>
                      <a:gd name="connsiteY15" fmla="*/ 4520185 h 4580631"/>
                      <a:gd name="connsiteX16" fmla="*/ 852192 w 1818350"/>
                      <a:gd name="connsiteY16" fmla="*/ 4523385 h 4580631"/>
                      <a:gd name="connsiteX17" fmla="*/ 243008 w 1818350"/>
                      <a:gd name="connsiteY17" fmla="*/ 3834967 h 4580631"/>
                      <a:gd name="connsiteX18" fmla="*/ 218079 w 1818350"/>
                      <a:gd name="connsiteY18" fmla="*/ 3640471 h 4580631"/>
                      <a:gd name="connsiteX19" fmla="*/ 641553 w 1818350"/>
                      <a:gd name="connsiteY19" fmla="*/ 3640471 h 4580631"/>
                      <a:gd name="connsiteX20" fmla="*/ 678455 w 1818350"/>
                      <a:gd name="connsiteY20" fmla="*/ 3557599 h 4580631"/>
                      <a:gd name="connsiteX21" fmla="*/ 731115 w 1818350"/>
                      <a:gd name="connsiteY21" fmla="*/ 1898425 h 4580631"/>
                      <a:gd name="connsiteX22" fmla="*/ 440329 w 1818350"/>
                      <a:gd name="connsiteY22" fmla="*/ 1917187 h 4580631"/>
                      <a:gd name="connsiteX23" fmla="*/ 431480 w 1818350"/>
                      <a:gd name="connsiteY23" fmla="*/ 1920164 h 4580631"/>
                      <a:gd name="connsiteX24" fmla="*/ 365576 w 1818350"/>
                      <a:gd name="connsiteY24" fmla="*/ 1928380 h 4580631"/>
                      <a:gd name="connsiteX25" fmla="*/ 180988 w 1818350"/>
                      <a:gd name="connsiteY25" fmla="*/ 1876715 h 4580631"/>
                      <a:gd name="connsiteX26" fmla="*/ 158453 w 1818350"/>
                      <a:gd name="connsiteY26" fmla="*/ 1858997 h 4580631"/>
                      <a:gd name="connsiteX27" fmla="*/ 133212 w 1818350"/>
                      <a:gd name="connsiteY27" fmla="*/ 1840770 h 4580631"/>
                      <a:gd name="connsiteX28" fmla="*/ 22450 w 1818350"/>
                      <a:gd name="connsiteY28" fmla="*/ 1615590 h 4580631"/>
                      <a:gd name="connsiteX29" fmla="*/ 24843 w 1818350"/>
                      <a:gd name="connsiteY29" fmla="*/ 1549219 h 4580631"/>
                      <a:gd name="connsiteX30" fmla="*/ 28335 w 1818350"/>
                      <a:gd name="connsiteY30" fmla="*/ 1534731 h 4580631"/>
                      <a:gd name="connsiteX31" fmla="*/ 92 w 1818350"/>
                      <a:gd name="connsiteY31" fmla="*/ 335600 h 4580631"/>
                      <a:gd name="connsiteX32" fmla="*/ 320159 w 1818350"/>
                      <a:gd name="connsiteY32" fmla="*/ 92 h 4580631"/>
                      <a:gd name="connsiteX33" fmla="*/ 504747 w 1818350"/>
                      <a:gd name="connsiteY33" fmla="*/ 51756 h 4580631"/>
                      <a:gd name="connsiteX0" fmla="*/ 504747 w 1818350"/>
                      <a:gd name="connsiteY0" fmla="*/ 51756 h 4580631"/>
                      <a:gd name="connsiteX1" fmla="*/ 655667 w 1818350"/>
                      <a:gd name="connsiteY1" fmla="*/ 320159 h 4580631"/>
                      <a:gd name="connsiteX2" fmla="*/ 677444 w 1818350"/>
                      <a:gd name="connsiteY2" fmla="*/ 1244768 h 4580631"/>
                      <a:gd name="connsiteX3" fmla="*/ 1046660 w 1818350"/>
                      <a:gd name="connsiteY3" fmla="*/ 1220945 h 4580631"/>
                      <a:gd name="connsiteX4" fmla="*/ 1233205 w 1818350"/>
                      <a:gd name="connsiteY4" fmla="*/ 1265022 h 4580631"/>
                      <a:gd name="connsiteX5" fmla="*/ 1384068 w 1818350"/>
                      <a:gd name="connsiteY5" fmla="*/ 1461518 h 4580631"/>
                      <a:gd name="connsiteX6" fmla="*/ 1385597 w 1818350"/>
                      <a:gd name="connsiteY6" fmla="*/ 1470708 h 4580631"/>
                      <a:gd name="connsiteX7" fmla="*/ 1390053 w 1818350"/>
                      <a:gd name="connsiteY7" fmla="*/ 1483181 h 4580631"/>
                      <a:gd name="connsiteX8" fmla="*/ 1393132 w 1818350"/>
                      <a:gd name="connsiteY8" fmla="*/ 1515990 h 4580631"/>
                      <a:gd name="connsiteX9" fmla="*/ 1394970 w 1818350"/>
                      <a:gd name="connsiteY9" fmla="*/ 1527031 h 4580631"/>
                      <a:gd name="connsiteX10" fmla="*/ 1394748 w 1818350"/>
                      <a:gd name="connsiteY10" fmla="*/ 1533197 h 4580631"/>
                      <a:gd name="connsiteX11" fmla="*/ 1397771 w 1818350"/>
                      <a:gd name="connsiteY11" fmla="*/ 1565409 h 4580631"/>
                      <a:gd name="connsiteX12" fmla="*/ 1331911 w 1818350"/>
                      <a:gd name="connsiteY12" fmla="*/ 3640471 h 4580631"/>
                      <a:gd name="connsiteX13" fmla="*/ 1738702 w 1818350"/>
                      <a:gd name="connsiteY13" fmla="*/ 3640471 h 4580631"/>
                      <a:gd name="connsiteX14" fmla="*/ 1730136 w 1818350"/>
                      <a:gd name="connsiteY14" fmla="*/ 3829211 h 4580631"/>
                      <a:gd name="connsiteX15" fmla="*/ 1078884 w 1818350"/>
                      <a:gd name="connsiteY15" fmla="*/ 4520185 h 4580631"/>
                      <a:gd name="connsiteX16" fmla="*/ 852192 w 1818350"/>
                      <a:gd name="connsiteY16" fmla="*/ 4523385 h 4580631"/>
                      <a:gd name="connsiteX17" fmla="*/ 243008 w 1818350"/>
                      <a:gd name="connsiteY17" fmla="*/ 3834967 h 4580631"/>
                      <a:gd name="connsiteX18" fmla="*/ 218079 w 1818350"/>
                      <a:gd name="connsiteY18" fmla="*/ 3640471 h 4580631"/>
                      <a:gd name="connsiteX19" fmla="*/ 641553 w 1818350"/>
                      <a:gd name="connsiteY19" fmla="*/ 3640471 h 4580631"/>
                      <a:gd name="connsiteX20" fmla="*/ 678455 w 1818350"/>
                      <a:gd name="connsiteY20" fmla="*/ 3557599 h 4580631"/>
                      <a:gd name="connsiteX21" fmla="*/ 731115 w 1818350"/>
                      <a:gd name="connsiteY21" fmla="*/ 1898425 h 4580631"/>
                      <a:gd name="connsiteX22" fmla="*/ 440329 w 1818350"/>
                      <a:gd name="connsiteY22" fmla="*/ 1917187 h 4580631"/>
                      <a:gd name="connsiteX23" fmla="*/ 365576 w 1818350"/>
                      <a:gd name="connsiteY23" fmla="*/ 1928380 h 4580631"/>
                      <a:gd name="connsiteX24" fmla="*/ 180988 w 1818350"/>
                      <a:gd name="connsiteY24" fmla="*/ 1876715 h 4580631"/>
                      <a:gd name="connsiteX25" fmla="*/ 158453 w 1818350"/>
                      <a:gd name="connsiteY25" fmla="*/ 1858997 h 4580631"/>
                      <a:gd name="connsiteX26" fmla="*/ 133212 w 1818350"/>
                      <a:gd name="connsiteY26" fmla="*/ 1840770 h 4580631"/>
                      <a:gd name="connsiteX27" fmla="*/ 22450 w 1818350"/>
                      <a:gd name="connsiteY27" fmla="*/ 1615590 h 4580631"/>
                      <a:gd name="connsiteX28" fmla="*/ 24843 w 1818350"/>
                      <a:gd name="connsiteY28" fmla="*/ 1549219 h 4580631"/>
                      <a:gd name="connsiteX29" fmla="*/ 28335 w 1818350"/>
                      <a:gd name="connsiteY29" fmla="*/ 1534731 h 4580631"/>
                      <a:gd name="connsiteX30" fmla="*/ 92 w 1818350"/>
                      <a:gd name="connsiteY30" fmla="*/ 335600 h 4580631"/>
                      <a:gd name="connsiteX31" fmla="*/ 320159 w 1818350"/>
                      <a:gd name="connsiteY31" fmla="*/ 92 h 4580631"/>
                      <a:gd name="connsiteX32" fmla="*/ 504747 w 1818350"/>
                      <a:gd name="connsiteY32" fmla="*/ 51756 h 4580631"/>
                      <a:gd name="connsiteX0" fmla="*/ 504747 w 1818350"/>
                      <a:gd name="connsiteY0" fmla="*/ 51756 h 4580631"/>
                      <a:gd name="connsiteX1" fmla="*/ 655667 w 1818350"/>
                      <a:gd name="connsiteY1" fmla="*/ 320159 h 4580631"/>
                      <a:gd name="connsiteX2" fmla="*/ 677444 w 1818350"/>
                      <a:gd name="connsiteY2" fmla="*/ 1244768 h 4580631"/>
                      <a:gd name="connsiteX3" fmla="*/ 1046660 w 1818350"/>
                      <a:gd name="connsiteY3" fmla="*/ 1220945 h 4580631"/>
                      <a:gd name="connsiteX4" fmla="*/ 1233205 w 1818350"/>
                      <a:gd name="connsiteY4" fmla="*/ 1265022 h 4580631"/>
                      <a:gd name="connsiteX5" fmla="*/ 1384068 w 1818350"/>
                      <a:gd name="connsiteY5" fmla="*/ 1461518 h 4580631"/>
                      <a:gd name="connsiteX6" fmla="*/ 1385597 w 1818350"/>
                      <a:gd name="connsiteY6" fmla="*/ 1470708 h 4580631"/>
                      <a:gd name="connsiteX7" fmla="*/ 1390053 w 1818350"/>
                      <a:gd name="connsiteY7" fmla="*/ 1483181 h 4580631"/>
                      <a:gd name="connsiteX8" fmla="*/ 1393132 w 1818350"/>
                      <a:gd name="connsiteY8" fmla="*/ 1515990 h 4580631"/>
                      <a:gd name="connsiteX9" fmla="*/ 1394970 w 1818350"/>
                      <a:gd name="connsiteY9" fmla="*/ 1527031 h 4580631"/>
                      <a:gd name="connsiteX10" fmla="*/ 1394748 w 1818350"/>
                      <a:gd name="connsiteY10" fmla="*/ 1533197 h 4580631"/>
                      <a:gd name="connsiteX11" fmla="*/ 1397771 w 1818350"/>
                      <a:gd name="connsiteY11" fmla="*/ 1565409 h 4580631"/>
                      <a:gd name="connsiteX12" fmla="*/ 1331911 w 1818350"/>
                      <a:gd name="connsiteY12" fmla="*/ 3640471 h 4580631"/>
                      <a:gd name="connsiteX13" fmla="*/ 1738702 w 1818350"/>
                      <a:gd name="connsiteY13" fmla="*/ 3640471 h 4580631"/>
                      <a:gd name="connsiteX14" fmla="*/ 1730136 w 1818350"/>
                      <a:gd name="connsiteY14" fmla="*/ 3829211 h 4580631"/>
                      <a:gd name="connsiteX15" fmla="*/ 1078884 w 1818350"/>
                      <a:gd name="connsiteY15" fmla="*/ 4520185 h 4580631"/>
                      <a:gd name="connsiteX16" fmla="*/ 852192 w 1818350"/>
                      <a:gd name="connsiteY16" fmla="*/ 4523385 h 4580631"/>
                      <a:gd name="connsiteX17" fmla="*/ 243008 w 1818350"/>
                      <a:gd name="connsiteY17" fmla="*/ 3834967 h 4580631"/>
                      <a:gd name="connsiteX18" fmla="*/ 218079 w 1818350"/>
                      <a:gd name="connsiteY18" fmla="*/ 3640471 h 4580631"/>
                      <a:gd name="connsiteX19" fmla="*/ 641553 w 1818350"/>
                      <a:gd name="connsiteY19" fmla="*/ 3640471 h 4580631"/>
                      <a:gd name="connsiteX20" fmla="*/ 678455 w 1818350"/>
                      <a:gd name="connsiteY20" fmla="*/ 3557599 h 4580631"/>
                      <a:gd name="connsiteX21" fmla="*/ 731115 w 1818350"/>
                      <a:gd name="connsiteY21" fmla="*/ 1898425 h 4580631"/>
                      <a:gd name="connsiteX22" fmla="*/ 365576 w 1818350"/>
                      <a:gd name="connsiteY22" fmla="*/ 1928380 h 4580631"/>
                      <a:gd name="connsiteX23" fmla="*/ 180988 w 1818350"/>
                      <a:gd name="connsiteY23" fmla="*/ 1876715 h 4580631"/>
                      <a:gd name="connsiteX24" fmla="*/ 158453 w 1818350"/>
                      <a:gd name="connsiteY24" fmla="*/ 1858997 h 4580631"/>
                      <a:gd name="connsiteX25" fmla="*/ 133212 w 1818350"/>
                      <a:gd name="connsiteY25" fmla="*/ 1840770 h 4580631"/>
                      <a:gd name="connsiteX26" fmla="*/ 22450 w 1818350"/>
                      <a:gd name="connsiteY26" fmla="*/ 1615590 h 4580631"/>
                      <a:gd name="connsiteX27" fmla="*/ 24843 w 1818350"/>
                      <a:gd name="connsiteY27" fmla="*/ 1549219 h 4580631"/>
                      <a:gd name="connsiteX28" fmla="*/ 28335 w 1818350"/>
                      <a:gd name="connsiteY28" fmla="*/ 1534731 h 4580631"/>
                      <a:gd name="connsiteX29" fmla="*/ 92 w 1818350"/>
                      <a:gd name="connsiteY29" fmla="*/ 335600 h 4580631"/>
                      <a:gd name="connsiteX30" fmla="*/ 320159 w 1818350"/>
                      <a:gd name="connsiteY30" fmla="*/ 92 h 4580631"/>
                      <a:gd name="connsiteX31" fmla="*/ 504747 w 1818350"/>
                      <a:gd name="connsiteY31" fmla="*/ 51756 h 4580631"/>
                      <a:gd name="connsiteX0" fmla="*/ 504747 w 1818350"/>
                      <a:gd name="connsiteY0" fmla="*/ 51756 h 4580631"/>
                      <a:gd name="connsiteX1" fmla="*/ 655667 w 1818350"/>
                      <a:gd name="connsiteY1" fmla="*/ 320159 h 4580631"/>
                      <a:gd name="connsiteX2" fmla="*/ 677444 w 1818350"/>
                      <a:gd name="connsiteY2" fmla="*/ 1244768 h 4580631"/>
                      <a:gd name="connsiteX3" fmla="*/ 1046660 w 1818350"/>
                      <a:gd name="connsiteY3" fmla="*/ 1220945 h 4580631"/>
                      <a:gd name="connsiteX4" fmla="*/ 1233205 w 1818350"/>
                      <a:gd name="connsiteY4" fmla="*/ 1265022 h 4580631"/>
                      <a:gd name="connsiteX5" fmla="*/ 1384068 w 1818350"/>
                      <a:gd name="connsiteY5" fmla="*/ 1461518 h 4580631"/>
                      <a:gd name="connsiteX6" fmla="*/ 1385597 w 1818350"/>
                      <a:gd name="connsiteY6" fmla="*/ 1470708 h 4580631"/>
                      <a:gd name="connsiteX7" fmla="*/ 1390053 w 1818350"/>
                      <a:gd name="connsiteY7" fmla="*/ 1483181 h 4580631"/>
                      <a:gd name="connsiteX8" fmla="*/ 1393132 w 1818350"/>
                      <a:gd name="connsiteY8" fmla="*/ 1515990 h 4580631"/>
                      <a:gd name="connsiteX9" fmla="*/ 1394970 w 1818350"/>
                      <a:gd name="connsiteY9" fmla="*/ 1527031 h 4580631"/>
                      <a:gd name="connsiteX10" fmla="*/ 1394748 w 1818350"/>
                      <a:gd name="connsiteY10" fmla="*/ 1533197 h 4580631"/>
                      <a:gd name="connsiteX11" fmla="*/ 1397771 w 1818350"/>
                      <a:gd name="connsiteY11" fmla="*/ 1565409 h 4580631"/>
                      <a:gd name="connsiteX12" fmla="*/ 1331911 w 1818350"/>
                      <a:gd name="connsiteY12" fmla="*/ 3640471 h 4580631"/>
                      <a:gd name="connsiteX13" fmla="*/ 1738702 w 1818350"/>
                      <a:gd name="connsiteY13" fmla="*/ 3640471 h 4580631"/>
                      <a:gd name="connsiteX14" fmla="*/ 1730136 w 1818350"/>
                      <a:gd name="connsiteY14" fmla="*/ 3829211 h 4580631"/>
                      <a:gd name="connsiteX15" fmla="*/ 1078884 w 1818350"/>
                      <a:gd name="connsiteY15" fmla="*/ 4520185 h 4580631"/>
                      <a:gd name="connsiteX16" fmla="*/ 852192 w 1818350"/>
                      <a:gd name="connsiteY16" fmla="*/ 4523385 h 4580631"/>
                      <a:gd name="connsiteX17" fmla="*/ 243008 w 1818350"/>
                      <a:gd name="connsiteY17" fmla="*/ 3834967 h 4580631"/>
                      <a:gd name="connsiteX18" fmla="*/ 218079 w 1818350"/>
                      <a:gd name="connsiteY18" fmla="*/ 3640471 h 4580631"/>
                      <a:gd name="connsiteX19" fmla="*/ 641553 w 1818350"/>
                      <a:gd name="connsiteY19" fmla="*/ 3640471 h 4580631"/>
                      <a:gd name="connsiteX20" fmla="*/ 678455 w 1818350"/>
                      <a:gd name="connsiteY20" fmla="*/ 3557599 h 4580631"/>
                      <a:gd name="connsiteX21" fmla="*/ 731115 w 1818350"/>
                      <a:gd name="connsiteY21" fmla="*/ 1898425 h 4580631"/>
                      <a:gd name="connsiteX22" fmla="*/ 365576 w 1818350"/>
                      <a:gd name="connsiteY22" fmla="*/ 1928380 h 4580631"/>
                      <a:gd name="connsiteX23" fmla="*/ 180988 w 1818350"/>
                      <a:gd name="connsiteY23" fmla="*/ 1876715 h 4580631"/>
                      <a:gd name="connsiteX24" fmla="*/ 158453 w 1818350"/>
                      <a:gd name="connsiteY24" fmla="*/ 1858997 h 4580631"/>
                      <a:gd name="connsiteX25" fmla="*/ 133212 w 1818350"/>
                      <a:gd name="connsiteY25" fmla="*/ 1840770 h 4580631"/>
                      <a:gd name="connsiteX26" fmla="*/ 22450 w 1818350"/>
                      <a:gd name="connsiteY26" fmla="*/ 1615590 h 4580631"/>
                      <a:gd name="connsiteX27" fmla="*/ 24843 w 1818350"/>
                      <a:gd name="connsiteY27" fmla="*/ 1549219 h 4580631"/>
                      <a:gd name="connsiteX28" fmla="*/ 92 w 1818350"/>
                      <a:gd name="connsiteY28" fmla="*/ 335600 h 4580631"/>
                      <a:gd name="connsiteX29" fmla="*/ 320159 w 1818350"/>
                      <a:gd name="connsiteY29" fmla="*/ 92 h 4580631"/>
                      <a:gd name="connsiteX30" fmla="*/ 504747 w 1818350"/>
                      <a:gd name="connsiteY30" fmla="*/ 51756 h 4580631"/>
                      <a:gd name="connsiteX0" fmla="*/ 525924 w 1839527"/>
                      <a:gd name="connsiteY0" fmla="*/ 51756 h 4580631"/>
                      <a:gd name="connsiteX1" fmla="*/ 676844 w 1839527"/>
                      <a:gd name="connsiteY1" fmla="*/ 320159 h 4580631"/>
                      <a:gd name="connsiteX2" fmla="*/ 698621 w 1839527"/>
                      <a:gd name="connsiteY2" fmla="*/ 1244768 h 4580631"/>
                      <a:gd name="connsiteX3" fmla="*/ 1067837 w 1839527"/>
                      <a:gd name="connsiteY3" fmla="*/ 1220945 h 4580631"/>
                      <a:gd name="connsiteX4" fmla="*/ 1254382 w 1839527"/>
                      <a:gd name="connsiteY4" fmla="*/ 1265022 h 4580631"/>
                      <a:gd name="connsiteX5" fmla="*/ 1405245 w 1839527"/>
                      <a:gd name="connsiteY5" fmla="*/ 1461518 h 4580631"/>
                      <a:gd name="connsiteX6" fmla="*/ 1406774 w 1839527"/>
                      <a:gd name="connsiteY6" fmla="*/ 1470708 h 4580631"/>
                      <a:gd name="connsiteX7" fmla="*/ 1411230 w 1839527"/>
                      <a:gd name="connsiteY7" fmla="*/ 1483181 h 4580631"/>
                      <a:gd name="connsiteX8" fmla="*/ 1414309 w 1839527"/>
                      <a:gd name="connsiteY8" fmla="*/ 1515990 h 4580631"/>
                      <a:gd name="connsiteX9" fmla="*/ 1416147 w 1839527"/>
                      <a:gd name="connsiteY9" fmla="*/ 1527031 h 4580631"/>
                      <a:gd name="connsiteX10" fmla="*/ 1415925 w 1839527"/>
                      <a:gd name="connsiteY10" fmla="*/ 1533197 h 4580631"/>
                      <a:gd name="connsiteX11" fmla="*/ 1418948 w 1839527"/>
                      <a:gd name="connsiteY11" fmla="*/ 1565409 h 4580631"/>
                      <a:gd name="connsiteX12" fmla="*/ 1353088 w 1839527"/>
                      <a:gd name="connsiteY12" fmla="*/ 3640471 h 4580631"/>
                      <a:gd name="connsiteX13" fmla="*/ 1759879 w 1839527"/>
                      <a:gd name="connsiteY13" fmla="*/ 3640471 h 4580631"/>
                      <a:gd name="connsiteX14" fmla="*/ 1751313 w 1839527"/>
                      <a:gd name="connsiteY14" fmla="*/ 3829211 h 4580631"/>
                      <a:gd name="connsiteX15" fmla="*/ 1100061 w 1839527"/>
                      <a:gd name="connsiteY15" fmla="*/ 4520185 h 4580631"/>
                      <a:gd name="connsiteX16" fmla="*/ 873369 w 1839527"/>
                      <a:gd name="connsiteY16" fmla="*/ 4523385 h 4580631"/>
                      <a:gd name="connsiteX17" fmla="*/ 264185 w 1839527"/>
                      <a:gd name="connsiteY17" fmla="*/ 3834967 h 4580631"/>
                      <a:gd name="connsiteX18" fmla="*/ 239256 w 1839527"/>
                      <a:gd name="connsiteY18" fmla="*/ 3640471 h 4580631"/>
                      <a:gd name="connsiteX19" fmla="*/ 662730 w 1839527"/>
                      <a:gd name="connsiteY19" fmla="*/ 3640471 h 4580631"/>
                      <a:gd name="connsiteX20" fmla="*/ 699632 w 1839527"/>
                      <a:gd name="connsiteY20" fmla="*/ 3557599 h 4580631"/>
                      <a:gd name="connsiteX21" fmla="*/ 752292 w 1839527"/>
                      <a:gd name="connsiteY21" fmla="*/ 1898425 h 4580631"/>
                      <a:gd name="connsiteX22" fmla="*/ 386753 w 1839527"/>
                      <a:gd name="connsiteY22" fmla="*/ 1928380 h 4580631"/>
                      <a:gd name="connsiteX23" fmla="*/ 202165 w 1839527"/>
                      <a:gd name="connsiteY23" fmla="*/ 1876715 h 4580631"/>
                      <a:gd name="connsiteX24" fmla="*/ 179630 w 1839527"/>
                      <a:gd name="connsiteY24" fmla="*/ 1858997 h 4580631"/>
                      <a:gd name="connsiteX25" fmla="*/ 154389 w 1839527"/>
                      <a:gd name="connsiteY25" fmla="*/ 1840770 h 4580631"/>
                      <a:gd name="connsiteX26" fmla="*/ 43627 w 1839527"/>
                      <a:gd name="connsiteY26" fmla="*/ 1615590 h 4580631"/>
                      <a:gd name="connsiteX27" fmla="*/ 21269 w 1839527"/>
                      <a:gd name="connsiteY27" fmla="*/ 335600 h 4580631"/>
                      <a:gd name="connsiteX28" fmla="*/ 341336 w 1839527"/>
                      <a:gd name="connsiteY28" fmla="*/ 92 h 4580631"/>
                      <a:gd name="connsiteX29" fmla="*/ 525924 w 1839527"/>
                      <a:gd name="connsiteY29" fmla="*/ 51756 h 4580631"/>
                      <a:gd name="connsiteX0" fmla="*/ 525310 w 1838913"/>
                      <a:gd name="connsiteY0" fmla="*/ 51756 h 4580631"/>
                      <a:gd name="connsiteX1" fmla="*/ 676230 w 1838913"/>
                      <a:gd name="connsiteY1" fmla="*/ 320159 h 4580631"/>
                      <a:gd name="connsiteX2" fmla="*/ 698007 w 1838913"/>
                      <a:gd name="connsiteY2" fmla="*/ 1244768 h 4580631"/>
                      <a:gd name="connsiteX3" fmla="*/ 1067223 w 1838913"/>
                      <a:gd name="connsiteY3" fmla="*/ 1220945 h 4580631"/>
                      <a:gd name="connsiteX4" fmla="*/ 1253768 w 1838913"/>
                      <a:gd name="connsiteY4" fmla="*/ 1265022 h 4580631"/>
                      <a:gd name="connsiteX5" fmla="*/ 1404631 w 1838913"/>
                      <a:gd name="connsiteY5" fmla="*/ 1461518 h 4580631"/>
                      <a:gd name="connsiteX6" fmla="*/ 1406160 w 1838913"/>
                      <a:gd name="connsiteY6" fmla="*/ 1470708 h 4580631"/>
                      <a:gd name="connsiteX7" fmla="*/ 1410616 w 1838913"/>
                      <a:gd name="connsiteY7" fmla="*/ 1483181 h 4580631"/>
                      <a:gd name="connsiteX8" fmla="*/ 1413695 w 1838913"/>
                      <a:gd name="connsiteY8" fmla="*/ 1515990 h 4580631"/>
                      <a:gd name="connsiteX9" fmla="*/ 1415533 w 1838913"/>
                      <a:gd name="connsiteY9" fmla="*/ 1527031 h 4580631"/>
                      <a:gd name="connsiteX10" fmla="*/ 1415311 w 1838913"/>
                      <a:gd name="connsiteY10" fmla="*/ 1533197 h 4580631"/>
                      <a:gd name="connsiteX11" fmla="*/ 1418334 w 1838913"/>
                      <a:gd name="connsiteY11" fmla="*/ 1565409 h 4580631"/>
                      <a:gd name="connsiteX12" fmla="*/ 1352474 w 1838913"/>
                      <a:gd name="connsiteY12" fmla="*/ 3640471 h 4580631"/>
                      <a:gd name="connsiteX13" fmla="*/ 1759265 w 1838913"/>
                      <a:gd name="connsiteY13" fmla="*/ 3640471 h 4580631"/>
                      <a:gd name="connsiteX14" fmla="*/ 1750699 w 1838913"/>
                      <a:gd name="connsiteY14" fmla="*/ 3829211 h 4580631"/>
                      <a:gd name="connsiteX15" fmla="*/ 1099447 w 1838913"/>
                      <a:gd name="connsiteY15" fmla="*/ 4520185 h 4580631"/>
                      <a:gd name="connsiteX16" fmla="*/ 872755 w 1838913"/>
                      <a:gd name="connsiteY16" fmla="*/ 4523385 h 4580631"/>
                      <a:gd name="connsiteX17" fmla="*/ 263571 w 1838913"/>
                      <a:gd name="connsiteY17" fmla="*/ 3834967 h 4580631"/>
                      <a:gd name="connsiteX18" fmla="*/ 238642 w 1838913"/>
                      <a:gd name="connsiteY18" fmla="*/ 3640471 h 4580631"/>
                      <a:gd name="connsiteX19" fmla="*/ 662116 w 1838913"/>
                      <a:gd name="connsiteY19" fmla="*/ 3640471 h 4580631"/>
                      <a:gd name="connsiteX20" fmla="*/ 699018 w 1838913"/>
                      <a:gd name="connsiteY20" fmla="*/ 3557599 h 4580631"/>
                      <a:gd name="connsiteX21" fmla="*/ 751678 w 1838913"/>
                      <a:gd name="connsiteY21" fmla="*/ 1898425 h 4580631"/>
                      <a:gd name="connsiteX22" fmla="*/ 386139 w 1838913"/>
                      <a:gd name="connsiteY22" fmla="*/ 1928380 h 4580631"/>
                      <a:gd name="connsiteX23" fmla="*/ 201551 w 1838913"/>
                      <a:gd name="connsiteY23" fmla="*/ 1876715 h 4580631"/>
                      <a:gd name="connsiteX24" fmla="*/ 179016 w 1838913"/>
                      <a:gd name="connsiteY24" fmla="*/ 1858997 h 4580631"/>
                      <a:gd name="connsiteX25" fmla="*/ 153775 w 1838913"/>
                      <a:gd name="connsiteY25" fmla="*/ 1840770 h 4580631"/>
                      <a:gd name="connsiteX26" fmla="*/ 43013 w 1838913"/>
                      <a:gd name="connsiteY26" fmla="*/ 1615590 h 4580631"/>
                      <a:gd name="connsiteX27" fmla="*/ 20655 w 1838913"/>
                      <a:gd name="connsiteY27" fmla="*/ 335600 h 4580631"/>
                      <a:gd name="connsiteX28" fmla="*/ 340722 w 1838913"/>
                      <a:gd name="connsiteY28" fmla="*/ 92 h 4580631"/>
                      <a:gd name="connsiteX29" fmla="*/ 525310 w 1838913"/>
                      <a:gd name="connsiteY29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04675 w 1837428"/>
                      <a:gd name="connsiteY6" fmla="*/ 1470708 h 4580631"/>
                      <a:gd name="connsiteX7" fmla="*/ 1409131 w 1837428"/>
                      <a:gd name="connsiteY7" fmla="*/ 1483181 h 4580631"/>
                      <a:gd name="connsiteX8" fmla="*/ 1412210 w 1837428"/>
                      <a:gd name="connsiteY8" fmla="*/ 1515990 h 4580631"/>
                      <a:gd name="connsiteX9" fmla="*/ 1414048 w 1837428"/>
                      <a:gd name="connsiteY9" fmla="*/ 1527031 h 4580631"/>
                      <a:gd name="connsiteX10" fmla="*/ 1413826 w 1837428"/>
                      <a:gd name="connsiteY10" fmla="*/ 1533197 h 4580631"/>
                      <a:gd name="connsiteX11" fmla="*/ 1416849 w 1837428"/>
                      <a:gd name="connsiteY11" fmla="*/ 1565409 h 4580631"/>
                      <a:gd name="connsiteX12" fmla="*/ 1350989 w 1837428"/>
                      <a:gd name="connsiteY12" fmla="*/ 3640471 h 4580631"/>
                      <a:gd name="connsiteX13" fmla="*/ 1757780 w 1837428"/>
                      <a:gd name="connsiteY13" fmla="*/ 3640471 h 4580631"/>
                      <a:gd name="connsiteX14" fmla="*/ 1749214 w 1837428"/>
                      <a:gd name="connsiteY14" fmla="*/ 3829211 h 4580631"/>
                      <a:gd name="connsiteX15" fmla="*/ 1097962 w 1837428"/>
                      <a:gd name="connsiteY15" fmla="*/ 4520185 h 4580631"/>
                      <a:gd name="connsiteX16" fmla="*/ 871270 w 1837428"/>
                      <a:gd name="connsiteY16" fmla="*/ 4523385 h 4580631"/>
                      <a:gd name="connsiteX17" fmla="*/ 262086 w 1837428"/>
                      <a:gd name="connsiteY17" fmla="*/ 3834967 h 4580631"/>
                      <a:gd name="connsiteX18" fmla="*/ 237157 w 1837428"/>
                      <a:gd name="connsiteY18" fmla="*/ 3640471 h 4580631"/>
                      <a:gd name="connsiteX19" fmla="*/ 660631 w 1837428"/>
                      <a:gd name="connsiteY19" fmla="*/ 3640471 h 4580631"/>
                      <a:gd name="connsiteX20" fmla="*/ 697533 w 1837428"/>
                      <a:gd name="connsiteY20" fmla="*/ 3557599 h 4580631"/>
                      <a:gd name="connsiteX21" fmla="*/ 750193 w 1837428"/>
                      <a:gd name="connsiteY21" fmla="*/ 1898425 h 4580631"/>
                      <a:gd name="connsiteX22" fmla="*/ 384654 w 1837428"/>
                      <a:gd name="connsiteY22" fmla="*/ 1928380 h 4580631"/>
                      <a:gd name="connsiteX23" fmla="*/ 200066 w 1837428"/>
                      <a:gd name="connsiteY23" fmla="*/ 1876715 h 4580631"/>
                      <a:gd name="connsiteX24" fmla="*/ 177531 w 1837428"/>
                      <a:gd name="connsiteY24" fmla="*/ 1858997 h 4580631"/>
                      <a:gd name="connsiteX25" fmla="*/ 152290 w 1837428"/>
                      <a:gd name="connsiteY25" fmla="*/ 1840770 h 4580631"/>
                      <a:gd name="connsiteX26" fmla="*/ 41528 w 1837428"/>
                      <a:gd name="connsiteY26" fmla="*/ 1615590 h 4580631"/>
                      <a:gd name="connsiteX27" fmla="*/ 19170 w 1837428"/>
                      <a:gd name="connsiteY27" fmla="*/ 335600 h 4580631"/>
                      <a:gd name="connsiteX28" fmla="*/ 339237 w 1837428"/>
                      <a:gd name="connsiteY28" fmla="*/ 92 h 4580631"/>
                      <a:gd name="connsiteX29" fmla="*/ 523825 w 1837428"/>
                      <a:gd name="connsiteY29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04675 w 1837428"/>
                      <a:gd name="connsiteY6" fmla="*/ 1470708 h 4580631"/>
                      <a:gd name="connsiteX7" fmla="*/ 1409131 w 1837428"/>
                      <a:gd name="connsiteY7" fmla="*/ 1483181 h 4580631"/>
                      <a:gd name="connsiteX8" fmla="*/ 1412210 w 1837428"/>
                      <a:gd name="connsiteY8" fmla="*/ 1515990 h 4580631"/>
                      <a:gd name="connsiteX9" fmla="*/ 1414048 w 1837428"/>
                      <a:gd name="connsiteY9" fmla="*/ 1527031 h 4580631"/>
                      <a:gd name="connsiteX10" fmla="*/ 1416849 w 1837428"/>
                      <a:gd name="connsiteY10" fmla="*/ 1565409 h 4580631"/>
                      <a:gd name="connsiteX11" fmla="*/ 1350989 w 1837428"/>
                      <a:gd name="connsiteY11" fmla="*/ 3640471 h 4580631"/>
                      <a:gd name="connsiteX12" fmla="*/ 1757780 w 1837428"/>
                      <a:gd name="connsiteY12" fmla="*/ 3640471 h 4580631"/>
                      <a:gd name="connsiteX13" fmla="*/ 1749214 w 1837428"/>
                      <a:gd name="connsiteY13" fmla="*/ 3829211 h 4580631"/>
                      <a:gd name="connsiteX14" fmla="*/ 1097962 w 1837428"/>
                      <a:gd name="connsiteY14" fmla="*/ 4520185 h 4580631"/>
                      <a:gd name="connsiteX15" fmla="*/ 871270 w 1837428"/>
                      <a:gd name="connsiteY15" fmla="*/ 4523385 h 4580631"/>
                      <a:gd name="connsiteX16" fmla="*/ 262086 w 1837428"/>
                      <a:gd name="connsiteY16" fmla="*/ 3834967 h 4580631"/>
                      <a:gd name="connsiteX17" fmla="*/ 237157 w 1837428"/>
                      <a:gd name="connsiteY17" fmla="*/ 3640471 h 4580631"/>
                      <a:gd name="connsiteX18" fmla="*/ 660631 w 1837428"/>
                      <a:gd name="connsiteY18" fmla="*/ 3640471 h 4580631"/>
                      <a:gd name="connsiteX19" fmla="*/ 697533 w 1837428"/>
                      <a:gd name="connsiteY19" fmla="*/ 3557599 h 4580631"/>
                      <a:gd name="connsiteX20" fmla="*/ 750193 w 1837428"/>
                      <a:gd name="connsiteY20" fmla="*/ 1898425 h 4580631"/>
                      <a:gd name="connsiteX21" fmla="*/ 384654 w 1837428"/>
                      <a:gd name="connsiteY21" fmla="*/ 1928380 h 4580631"/>
                      <a:gd name="connsiteX22" fmla="*/ 200066 w 1837428"/>
                      <a:gd name="connsiteY22" fmla="*/ 1876715 h 4580631"/>
                      <a:gd name="connsiteX23" fmla="*/ 177531 w 1837428"/>
                      <a:gd name="connsiteY23" fmla="*/ 1858997 h 4580631"/>
                      <a:gd name="connsiteX24" fmla="*/ 152290 w 1837428"/>
                      <a:gd name="connsiteY24" fmla="*/ 1840770 h 4580631"/>
                      <a:gd name="connsiteX25" fmla="*/ 41528 w 1837428"/>
                      <a:gd name="connsiteY25" fmla="*/ 1615590 h 4580631"/>
                      <a:gd name="connsiteX26" fmla="*/ 19170 w 1837428"/>
                      <a:gd name="connsiteY26" fmla="*/ 335600 h 4580631"/>
                      <a:gd name="connsiteX27" fmla="*/ 339237 w 1837428"/>
                      <a:gd name="connsiteY27" fmla="*/ 92 h 4580631"/>
                      <a:gd name="connsiteX28" fmla="*/ 523825 w 1837428"/>
                      <a:gd name="connsiteY28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04675 w 1837428"/>
                      <a:gd name="connsiteY6" fmla="*/ 1470708 h 4580631"/>
                      <a:gd name="connsiteX7" fmla="*/ 1409131 w 1837428"/>
                      <a:gd name="connsiteY7" fmla="*/ 1483181 h 4580631"/>
                      <a:gd name="connsiteX8" fmla="*/ 1412210 w 1837428"/>
                      <a:gd name="connsiteY8" fmla="*/ 1515990 h 4580631"/>
                      <a:gd name="connsiteX9" fmla="*/ 1416849 w 1837428"/>
                      <a:gd name="connsiteY9" fmla="*/ 1565409 h 4580631"/>
                      <a:gd name="connsiteX10" fmla="*/ 1350989 w 1837428"/>
                      <a:gd name="connsiteY10" fmla="*/ 3640471 h 4580631"/>
                      <a:gd name="connsiteX11" fmla="*/ 1757780 w 1837428"/>
                      <a:gd name="connsiteY11" fmla="*/ 3640471 h 4580631"/>
                      <a:gd name="connsiteX12" fmla="*/ 1749214 w 1837428"/>
                      <a:gd name="connsiteY12" fmla="*/ 3829211 h 4580631"/>
                      <a:gd name="connsiteX13" fmla="*/ 1097962 w 1837428"/>
                      <a:gd name="connsiteY13" fmla="*/ 4520185 h 4580631"/>
                      <a:gd name="connsiteX14" fmla="*/ 871270 w 1837428"/>
                      <a:gd name="connsiteY14" fmla="*/ 4523385 h 4580631"/>
                      <a:gd name="connsiteX15" fmla="*/ 262086 w 1837428"/>
                      <a:gd name="connsiteY15" fmla="*/ 3834967 h 4580631"/>
                      <a:gd name="connsiteX16" fmla="*/ 237157 w 1837428"/>
                      <a:gd name="connsiteY16" fmla="*/ 3640471 h 4580631"/>
                      <a:gd name="connsiteX17" fmla="*/ 660631 w 1837428"/>
                      <a:gd name="connsiteY17" fmla="*/ 3640471 h 4580631"/>
                      <a:gd name="connsiteX18" fmla="*/ 697533 w 1837428"/>
                      <a:gd name="connsiteY18" fmla="*/ 3557599 h 4580631"/>
                      <a:gd name="connsiteX19" fmla="*/ 750193 w 1837428"/>
                      <a:gd name="connsiteY19" fmla="*/ 1898425 h 4580631"/>
                      <a:gd name="connsiteX20" fmla="*/ 384654 w 1837428"/>
                      <a:gd name="connsiteY20" fmla="*/ 1928380 h 4580631"/>
                      <a:gd name="connsiteX21" fmla="*/ 200066 w 1837428"/>
                      <a:gd name="connsiteY21" fmla="*/ 1876715 h 4580631"/>
                      <a:gd name="connsiteX22" fmla="*/ 177531 w 1837428"/>
                      <a:gd name="connsiteY22" fmla="*/ 1858997 h 4580631"/>
                      <a:gd name="connsiteX23" fmla="*/ 152290 w 1837428"/>
                      <a:gd name="connsiteY23" fmla="*/ 1840770 h 4580631"/>
                      <a:gd name="connsiteX24" fmla="*/ 41528 w 1837428"/>
                      <a:gd name="connsiteY24" fmla="*/ 1615590 h 4580631"/>
                      <a:gd name="connsiteX25" fmla="*/ 19170 w 1837428"/>
                      <a:gd name="connsiteY25" fmla="*/ 335600 h 4580631"/>
                      <a:gd name="connsiteX26" fmla="*/ 339237 w 1837428"/>
                      <a:gd name="connsiteY26" fmla="*/ 92 h 4580631"/>
                      <a:gd name="connsiteX27" fmla="*/ 523825 w 1837428"/>
                      <a:gd name="connsiteY27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04675 w 1837428"/>
                      <a:gd name="connsiteY6" fmla="*/ 1470708 h 4580631"/>
                      <a:gd name="connsiteX7" fmla="*/ 1412210 w 1837428"/>
                      <a:gd name="connsiteY7" fmla="*/ 1515990 h 4580631"/>
                      <a:gd name="connsiteX8" fmla="*/ 1416849 w 1837428"/>
                      <a:gd name="connsiteY8" fmla="*/ 1565409 h 4580631"/>
                      <a:gd name="connsiteX9" fmla="*/ 1350989 w 1837428"/>
                      <a:gd name="connsiteY9" fmla="*/ 3640471 h 4580631"/>
                      <a:gd name="connsiteX10" fmla="*/ 1757780 w 1837428"/>
                      <a:gd name="connsiteY10" fmla="*/ 3640471 h 4580631"/>
                      <a:gd name="connsiteX11" fmla="*/ 1749214 w 1837428"/>
                      <a:gd name="connsiteY11" fmla="*/ 3829211 h 4580631"/>
                      <a:gd name="connsiteX12" fmla="*/ 1097962 w 1837428"/>
                      <a:gd name="connsiteY12" fmla="*/ 4520185 h 4580631"/>
                      <a:gd name="connsiteX13" fmla="*/ 871270 w 1837428"/>
                      <a:gd name="connsiteY13" fmla="*/ 4523385 h 4580631"/>
                      <a:gd name="connsiteX14" fmla="*/ 262086 w 1837428"/>
                      <a:gd name="connsiteY14" fmla="*/ 3834967 h 4580631"/>
                      <a:gd name="connsiteX15" fmla="*/ 237157 w 1837428"/>
                      <a:gd name="connsiteY15" fmla="*/ 3640471 h 4580631"/>
                      <a:gd name="connsiteX16" fmla="*/ 660631 w 1837428"/>
                      <a:gd name="connsiteY16" fmla="*/ 3640471 h 4580631"/>
                      <a:gd name="connsiteX17" fmla="*/ 697533 w 1837428"/>
                      <a:gd name="connsiteY17" fmla="*/ 3557599 h 4580631"/>
                      <a:gd name="connsiteX18" fmla="*/ 750193 w 1837428"/>
                      <a:gd name="connsiteY18" fmla="*/ 1898425 h 4580631"/>
                      <a:gd name="connsiteX19" fmla="*/ 384654 w 1837428"/>
                      <a:gd name="connsiteY19" fmla="*/ 1928380 h 4580631"/>
                      <a:gd name="connsiteX20" fmla="*/ 200066 w 1837428"/>
                      <a:gd name="connsiteY20" fmla="*/ 1876715 h 4580631"/>
                      <a:gd name="connsiteX21" fmla="*/ 177531 w 1837428"/>
                      <a:gd name="connsiteY21" fmla="*/ 1858997 h 4580631"/>
                      <a:gd name="connsiteX22" fmla="*/ 152290 w 1837428"/>
                      <a:gd name="connsiteY22" fmla="*/ 1840770 h 4580631"/>
                      <a:gd name="connsiteX23" fmla="*/ 41528 w 1837428"/>
                      <a:gd name="connsiteY23" fmla="*/ 1615590 h 4580631"/>
                      <a:gd name="connsiteX24" fmla="*/ 19170 w 1837428"/>
                      <a:gd name="connsiteY24" fmla="*/ 335600 h 4580631"/>
                      <a:gd name="connsiteX25" fmla="*/ 339237 w 1837428"/>
                      <a:gd name="connsiteY25" fmla="*/ 92 h 4580631"/>
                      <a:gd name="connsiteX26" fmla="*/ 523825 w 1837428"/>
                      <a:gd name="connsiteY26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12210 w 1837428"/>
                      <a:gd name="connsiteY6" fmla="*/ 1515990 h 4580631"/>
                      <a:gd name="connsiteX7" fmla="*/ 1416849 w 1837428"/>
                      <a:gd name="connsiteY7" fmla="*/ 1565409 h 4580631"/>
                      <a:gd name="connsiteX8" fmla="*/ 1350989 w 1837428"/>
                      <a:gd name="connsiteY8" fmla="*/ 3640471 h 4580631"/>
                      <a:gd name="connsiteX9" fmla="*/ 1757780 w 1837428"/>
                      <a:gd name="connsiteY9" fmla="*/ 3640471 h 4580631"/>
                      <a:gd name="connsiteX10" fmla="*/ 1749214 w 1837428"/>
                      <a:gd name="connsiteY10" fmla="*/ 3829211 h 4580631"/>
                      <a:gd name="connsiteX11" fmla="*/ 1097962 w 1837428"/>
                      <a:gd name="connsiteY11" fmla="*/ 4520185 h 4580631"/>
                      <a:gd name="connsiteX12" fmla="*/ 871270 w 1837428"/>
                      <a:gd name="connsiteY12" fmla="*/ 4523385 h 4580631"/>
                      <a:gd name="connsiteX13" fmla="*/ 262086 w 1837428"/>
                      <a:gd name="connsiteY13" fmla="*/ 3834967 h 4580631"/>
                      <a:gd name="connsiteX14" fmla="*/ 237157 w 1837428"/>
                      <a:gd name="connsiteY14" fmla="*/ 3640471 h 4580631"/>
                      <a:gd name="connsiteX15" fmla="*/ 660631 w 1837428"/>
                      <a:gd name="connsiteY15" fmla="*/ 3640471 h 4580631"/>
                      <a:gd name="connsiteX16" fmla="*/ 697533 w 1837428"/>
                      <a:gd name="connsiteY16" fmla="*/ 3557599 h 4580631"/>
                      <a:gd name="connsiteX17" fmla="*/ 750193 w 1837428"/>
                      <a:gd name="connsiteY17" fmla="*/ 1898425 h 4580631"/>
                      <a:gd name="connsiteX18" fmla="*/ 384654 w 1837428"/>
                      <a:gd name="connsiteY18" fmla="*/ 1928380 h 4580631"/>
                      <a:gd name="connsiteX19" fmla="*/ 200066 w 1837428"/>
                      <a:gd name="connsiteY19" fmla="*/ 1876715 h 4580631"/>
                      <a:gd name="connsiteX20" fmla="*/ 177531 w 1837428"/>
                      <a:gd name="connsiteY20" fmla="*/ 1858997 h 4580631"/>
                      <a:gd name="connsiteX21" fmla="*/ 152290 w 1837428"/>
                      <a:gd name="connsiteY21" fmla="*/ 1840770 h 4580631"/>
                      <a:gd name="connsiteX22" fmla="*/ 41528 w 1837428"/>
                      <a:gd name="connsiteY22" fmla="*/ 1615590 h 4580631"/>
                      <a:gd name="connsiteX23" fmla="*/ 19170 w 1837428"/>
                      <a:gd name="connsiteY23" fmla="*/ 335600 h 4580631"/>
                      <a:gd name="connsiteX24" fmla="*/ 339237 w 1837428"/>
                      <a:gd name="connsiteY24" fmla="*/ 92 h 4580631"/>
                      <a:gd name="connsiteX25" fmla="*/ 523825 w 1837428"/>
                      <a:gd name="connsiteY25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03146 w 1837428"/>
                      <a:gd name="connsiteY5" fmla="*/ 1461518 h 4580631"/>
                      <a:gd name="connsiteX6" fmla="*/ 1416849 w 1837428"/>
                      <a:gd name="connsiteY6" fmla="*/ 1565409 h 4580631"/>
                      <a:gd name="connsiteX7" fmla="*/ 1350989 w 1837428"/>
                      <a:gd name="connsiteY7" fmla="*/ 3640471 h 4580631"/>
                      <a:gd name="connsiteX8" fmla="*/ 1757780 w 1837428"/>
                      <a:gd name="connsiteY8" fmla="*/ 3640471 h 4580631"/>
                      <a:gd name="connsiteX9" fmla="*/ 1749214 w 1837428"/>
                      <a:gd name="connsiteY9" fmla="*/ 3829211 h 4580631"/>
                      <a:gd name="connsiteX10" fmla="*/ 1097962 w 1837428"/>
                      <a:gd name="connsiteY10" fmla="*/ 4520185 h 4580631"/>
                      <a:gd name="connsiteX11" fmla="*/ 871270 w 1837428"/>
                      <a:gd name="connsiteY11" fmla="*/ 4523385 h 4580631"/>
                      <a:gd name="connsiteX12" fmla="*/ 262086 w 1837428"/>
                      <a:gd name="connsiteY12" fmla="*/ 3834967 h 4580631"/>
                      <a:gd name="connsiteX13" fmla="*/ 237157 w 1837428"/>
                      <a:gd name="connsiteY13" fmla="*/ 3640471 h 4580631"/>
                      <a:gd name="connsiteX14" fmla="*/ 660631 w 1837428"/>
                      <a:gd name="connsiteY14" fmla="*/ 3640471 h 4580631"/>
                      <a:gd name="connsiteX15" fmla="*/ 697533 w 1837428"/>
                      <a:gd name="connsiteY15" fmla="*/ 3557599 h 4580631"/>
                      <a:gd name="connsiteX16" fmla="*/ 750193 w 1837428"/>
                      <a:gd name="connsiteY16" fmla="*/ 1898425 h 4580631"/>
                      <a:gd name="connsiteX17" fmla="*/ 384654 w 1837428"/>
                      <a:gd name="connsiteY17" fmla="*/ 1928380 h 4580631"/>
                      <a:gd name="connsiteX18" fmla="*/ 200066 w 1837428"/>
                      <a:gd name="connsiteY18" fmla="*/ 1876715 h 4580631"/>
                      <a:gd name="connsiteX19" fmla="*/ 177531 w 1837428"/>
                      <a:gd name="connsiteY19" fmla="*/ 1858997 h 4580631"/>
                      <a:gd name="connsiteX20" fmla="*/ 152290 w 1837428"/>
                      <a:gd name="connsiteY20" fmla="*/ 1840770 h 4580631"/>
                      <a:gd name="connsiteX21" fmla="*/ 41528 w 1837428"/>
                      <a:gd name="connsiteY21" fmla="*/ 1615590 h 4580631"/>
                      <a:gd name="connsiteX22" fmla="*/ 19170 w 1837428"/>
                      <a:gd name="connsiteY22" fmla="*/ 335600 h 4580631"/>
                      <a:gd name="connsiteX23" fmla="*/ 339237 w 1837428"/>
                      <a:gd name="connsiteY23" fmla="*/ 92 h 4580631"/>
                      <a:gd name="connsiteX24" fmla="*/ 523825 w 1837428"/>
                      <a:gd name="connsiteY24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2283 w 1837428"/>
                      <a:gd name="connsiteY4" fmla="*/ 1265022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6759 w 1837428"/>
                      <a:gd name="connsiteY4" fmla="*/ 1262139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6759 w 1837428"/>
                      <a:gd name="connsiteY4" fmla="*/ 1262139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6759 w 1837428"/>
                      <a:gd name="connsiteY4" fmla="*/ 1262139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6759 w 1837428"/>
                      <a:gd name="connsiteY4" fmla="*/ 1262139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  <a:gd name="connsiteX0" fmla="*/ 523825 w 1837428"/>
                      <a:gd name="connsiteY0" fmla="*/ 51756 h 4580631"/>
                      <a:gd name="connsiteX1" fmla="*/ 674745 w 1837428"/>
                      <a:gd name="connsiteY1" fmla="*/ 320159 h 4580631"/>
                      <a:gd name="connsiteX2" fmla="*/ 696522 w 1837428"/>
                      <a:gd name="connsiteY2" fmla="*/ 1244768 h 4580631"/>
                      <a:gd name="connsiteX3" fmla="*/ 1065738 w 1837428"/>
                      <a:gd name="connsiteY3" fmla="*/ 1220945 h 4580631"/>
                      <a:gd name="connsiteX4" fmla="*/ 1256759 w 1837428"/>
                      <a:gd name="connsiteY4" fmla="*/ 1262139 h 4580631"/>
                      <a:gd name="connsiteX5" fmla="*/ 1416849 w 1837428"/>
                      <a:gd name="connsiteY5" fmla="*/ 1565409 h 4580631"/>
                      <a:gd name="connsiteX6" fmla="*/ 1350989 w 1837428"/>
                      <a:gd name="connsiteY6" fmla="*/ 3640471 h 4580631"/>
                      <a:gd name="connsiteX7" fmla="*/ 1757780 w 1837428"/>
                      <a:gd name="connsiteY7" fmla="*/ 3640471 h 4580631"/>
                      <a:gd name="connsiteX8" fmla="*/ 1749214 w 1837428"/>
                      <a:gd name="connsiteY8" fmla="*/ 3829211 h 4580631"/>
                      <a:gd name="connsiteX9" fmla="*/ 1097962 w 1837428"/>
                      <a:gd name="connsiteY9" fmla="*/ 4520185 h 4580631"/>
                      <a:gd name="connsiteX10" fmla="*/ 871270 w 1837428"/>
                      <a:gd name="connsiteY10" fmla="*/ 4523385 h 4580631"/>
                      <a:gd name="connsiteX11" fmla="*/ 262086 w 1837428"/>
                      <a:gd name="connsiteY11" fmla="*/ 3834967 h 4580631"/>
                      <a:gd name="connsiteX12" fmla="*/ 237157 w 1837428"/>
                      <a:gd name="connsiteY12" fmla="*/ 3640471 h 4580631"/>
                      <a:gd name="connsiteX13" fmla="*/ 660631 w 1837428"/>
                      <a:gd name="connsiteY13" fmla="*/ 3640471 h 4580631"/>
                      <a:gd name="connsiteX14" fmla="*/ 697533 w 1837428"/>
                      <a:gd name="connsiteY14" fmla="*/ 3557599 h 4580631"/>
                      <a:gd name="connsiteX15" fmla="*/ 750193 w 1837428"/>
                      <a:gd name="connsiteY15" fmla="*/ 1898425 h 4580631"/>
                      <a:gd name="connsiteX16" fmla="*/ 384654 w 1837428"/>
                      <a:gd name="connsiteY16" fmla="*/ 1928380 h 4580631"/>
                      <a:gd name="connsiteX17" fmla="*/ 200066 w 1837428"/>
                      <a:gd name="connsiteY17" fmla="*/ 1876715 h 4580631"/>
                      <a:gd name="connsiteX18" fmla="*/ 177531 w 1837428"/>
                      <a:gd name="connsiteY18" fmla="*/ 1858997 h 4580631"/>
                      <a:gd name="connsiteX19" fmla="*/ 152290 w 1837428"/>
                      <a:gd name="connsiteY19" fmla="*/ 1840770 h 4580631"/>
                      <a:gd name="connsiteX20" fmla="*/ 41528 w 1837428"/>
                      <a:gd name="connsiteY20" fmla="*/ 1615590 h 4580631"/>
                      <a:gd name="connsiteX21" fmla="*/ 19170 w 1837428"/>
                      <a:gd name="connsiteY21" fmla="*/ 335600 h 4580631"/>
                      <a:gd name="connsiteX22" fmla="*/ 339237 w 1837428"/>
                      <a:gd name="connsiteY22" fmla="*/ 92 h 4580631"/>
                      <a:gd name="connsiteX23" fmla="*/ 523825 w 1837428"/>
                      <a:gd name="connsiteY23" fmla="*/ 51756 h 458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837428" h="4580631">
                        <a:moveTo>
                          <a:pt x="523825" y="51756"/>
                        </a:moveTo>
                        <a:cubicBezTo>
                          <a:pt x="612404" y="108609"/>
                          <a:pt x="672080" y="207014"/>
                          <a:pt x="674745" y="320159"/>
                        </a:cubicBezTo>
                        <a:lnTo>
                          <a:pt x="696522" y="1244768"/>
                        </a:lnTo>
                        <a:lnTo>
                          <a:pt x="1065738" y="1220945"/>
                        </a:lnTo>
                        <a:cubicBezTo>
                          <a:pt x="1133503" y="1216573"/>
                          <a:pt x="1186485" y="1219926"/>
                          <a:pt x="1256759" y="1262139"/>
                        </a:cubicBezTo>
                        <a:cubicBezTo>
                          <a:pt x="1329087" y="1305586"/>
                          <a:pt x="1408761" y="1351595"/>
                          <a:pt x="1416849" y="1565409"/>
                        </a:cubicBezTo>
                        <a:lnTo>
                          <a:pt x="1350989" y="3640471"/>
                        </a:lnTo>
                        <a:lnTo>
                          <a:pt x="1757780" y="3640471"/>
                        </a:lnTo>
                        <a:cubicBezTo>
                          <a:pt x="1868398" y="3641966"/>
                          <a:pt x="1862170" y="3711914"/>
                          <a:pt x="1749214" y="3829211"/>
                        </a:cubicBezTo>
                        <a:cubicBezTo>
                          <a:pt x="1533237" y="4053481"/>
                          <a:pt x="1311148" y="4294126"/>
                          <a:pt x="1097962" y="4520185"/>
                        </a:cubicBezTo>
                        <a:cubicBezTo>
                          <a:pt x="1009673" y="4606985"/>
                          <a:pt x="926840" y="4593335"/>
                          <a:pt x="871270" y="4523385"/>
                        </a:cubicBezTo>
                        <a:cubicBezTo>
                          <a:pt x="669766" y="4303507"/>
                          <a:pt x="490856" y="4099629"/>
                          <a:pt x="262086" y="3834967"/>
                        </a:cubicBezTo>
                        <a:cubicBezTo>
                          <a:pt x="197426" y="3747743"/>
                          <a:pt x="119528" y="3659235"/>
                          <a:pt x="237157" y="3640471"/>
                        </a:cubicBezTo>
                        <a:lnTo>
                          <a:pt x="660631" y="3640471"/>
                        </a:lnTo>
                        <a:cubicBezTo>
                          <a:pt x="714143" y="3637815"/>
                          <a:pt x="698373" y="3671839"/>
                          <a:pt x="697533" y="3557599"/>
                        </a:cubicBezTo>
                        <a:lnTo>
                          <a:pt x="750193" y="1898425"/>
                        </a:lnTo>
                        <a:lnTo>
                          <a:pt x="384654" y="1928380"/>
                        </a:lnTo>
                        <a:cubicBezTo>
                          <a:pt x="316767" y="1929978"/>
                          <a:pt x="253214" y="1910826"/>
                          <a:pt x="200066" y="1876715"/>
                        </a:cubicBezTo>
                        <a:lnTo>
                          <a:pt x="177531" y="1858997"/>
                        </a:lnTo>
                        <a:lnTo>
                          <a:pt x="152290" y="1840770"/>
                        </a:lnTo>
                        <a:cubicBezTo>
                          <a:pt x="89258" y="1785379"/>
                          <a:pt x="46174" y="1723206"/>
                          <a:pt x="41528" y="1615590"/>
                        </a:cubicBezTo>
                        <a:cubicBezTo>
                          <a:pt x="30666" y="1363983"/>
                          <a:pt x="-30448" y="604850"/>
                          <a:pt x="19170" y="335600"/>
                        </a:cubicBezTo>
                        <a:cubicBezTo>
                          <a:pt x="14907" y="154568"/>
                          <a:pt x="158206" y="4356"/>
                          <a:pt x="339237" y="92"/>
                        </a:cubicBezTo>
                        <a:cubicBezTo>
                          <a:pt x="407124" y="-1507"/>
                          <a:pt x="470677" y="17645"/>
                          <a:pt x="523825" y="5175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8" name="Rectangle 13"/>
                  <p:cNvSpPr/>
                  <p:nvPr/>
                </p:nvSpPr>
                <p:spPr>
                  <a:xfrm>
                    <a:off x="2882900" y="1663700"/>
                    <a:ext cx="2463800" cy="2774950"/>
                  </a:xfrm>
                  <a:custGeom>
                    <a:avLst/>
                    <a:gdLst>
                      <a:gd name="connsiteX0" fmla="*/ 0 w 2463800"/>
                      <a:gd name="connsiteY0" fmla="*/ 0 h 2774950"/>
                      <a:gd name="connsiteX1" fmla="*/ 2463800 w 2463800"/>
                      <a:gd name="connsiteY1" fmla="*/ 0 h 2774950"/>
                      <a:gd name="connsiteX2" fmla="*/ 2463800 w 2463800"/>
                      <a:gd name="connsiteY2" fmla="*/ 2774950 h 2774950"/>
                      <a:gd name="connsiteX3" fmla="*/ 0 w 2463800"/>
                      <a:gd name="connsiteY3" fmla="*/ 2774950 h 2774950"/>
                      <a:gd name="connsiteX4" fmla="*/ 0 w 2463800"/>
                      <a:gd name="connsiteY4" fmla="*/ 0 h 2774950"/>
                      <a:gd name="connsiteX0" fmla="*/ 0 w 2463800"/>
                      <a:gd name="connsiteY0" fmla="*/ 0 h 2774950"/>
                      <a:gd name="connsiteX1" fmla="*/ 1212850 w 2463800"/>
                      <a:gd name="connsiteY1" fmla="*/ 1987550 h 2774950"/>
                      <a:gd name="connsiteX2" fmla="*/ 2463800 w 2463800"/>
                      <a:gd name="connsiteY2" fmla="*/ 2774950 h 2774950"/>
                      <a:gd name="connsiteX3" fmla="*/ 0 w 2463800"/>
                      <a:gd name="connsiteY3" fmla="*/ 2774950 h 2774950"/>
                      <a:gd name="connsiteX4" fmla="*/ 0 w 2463800"/>
                      <a:gd name="connsiteY4" fmla="*/ 0 h 2774950"/>
                      <a:gd name="connsiteX0" fmla="*/ 0 w 2463800"/>
                      <a:gd name="connsiteY0" fmla="*/ 0 h 2774950"/>
                      <a:gd name="connsiteX1" fmla="*/ 1212850 w 2463800"/>
                      <a:gd name="connsiteY1" fmla="*/ 1987550 h 2774950"/>
                      <a:gd name="connsiteX2" fmla="*/ 1790700 w 2463800"/>
                      <a:gd name="connsiteY2" fmla="*/ 2343150 h 2774950"/>
                      <a:gd name="connsiteX3" fmla="*/ 2463800 w 2463800"/>
                      <a:gd name="connsiteY3" fmla="*/ 2774950 h 2774950"/>
                      <a:gd name="connsiteX4" fmla="*/ 0 w 2463800"/>
                      <a:gd name="connsiteY4" fmla="*/ 2774950 h 2774950"/>
                      <a:gd name="connsiteX5" fmla="*/ 0 w 2463800"/>
                      <a:gd name="connsiteY5" fmla="*/ 0 h 2774950"/>
                      <a:gd name="connsiteX0" fmla="*/ 0 w 2463800"/>
                      <a:gd name="connsiteY0" fmla="*/ 0 h 2774950"/>
                      <a:gd name="connsiteX1" fmla="*/ 1212850 w 2463800"/>
                      <a:gd name="connsiteY1" fmla="*/ 1987550 h 2774950"/>
                      <a:gd name="connsiteX2" fmla="*/ 1898650 w 2463800"/>
                      <a:gd name="connsiteY2" fmla="*/ 1695450 h 2774950"/>
                      <a:gd name="connsiteX3" fmla="*/ 2463800 w 2463800"/>
                      <a:gd name="connsiteY3" fmla="*/ 2774950 h 2774950"/>
                      <a:gd name="connsiteX4" fmla="*/ 0 w 2463800"/>
                      <a:gd name="connsiteY4" fmla="*/ 2774950 h 2774950"/>
                      <a:gd name="connsiteX5" fmla="*/ 0 w 2463800"/>
                      <a:gd name="connsiteY5" fmla="*/ 0 h 277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3800" h="2774950">
                        <a:moveTo>
                          <a:pt x="0" y="0"/>
                        </a:moveTo>
                        <a:lnTo>
                          <a:pt x="1212850" y="1987550"/>
                        </a:lnTo>
                        <a:lnTo>
                          <a:pt x="1898650" y="1695450"/>
                        </a:lnTo>
                        <a:lnTo>
                          <a:pt x="2463800" y="2774950"/>
                        </a:lnTo>
                        <a:lnTo>
                          <a:pt x="0" y="277495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75" name="TextBox 574"/>
                <p:cNvSpPr txBox="1"/>
                <p:nvPr/>
              </p:nvSpPr>
              <p:spPr>
                <a:xfrm>
                  <a:off x="3790207" y="5723287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42" name="Group 41"/>
                <p:cNvGrpSpPr/>
                <p:nvPr/>
              </p:nvGrpSpPr>
              <p:grpSpPr>
                <a:xfrm>
                  <a:off x="3351615" y="5576443"/>
                  <a:ext cx="426720" cy="426720"/>
                  <a:chOff x="3351615" y="5576443"/>
                  <a:chExt cx="426720" cy="426720"/>
                </a:xfrm>
              </p:grpSpPr>
              <p:grpSp>
                <p:nvGrpSpPr>
                  <p:cNvPr id="351" name="Group 350"/>
                  <p:cNvGrpSpPr/>
                  <p:nvPr/>
                </p:nvGrpSpPr>
                <p:grpSpPr>
                  <a:xfrm rot="10800000" flipV="1">
                    <a:off x="3351615" y="5576443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352" name="Oval 351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99153D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3" name="Oval 352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4" name="Oval 353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D0004D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82" name="TextBox 281"/>
                  <p:cNvSpPr txBox="1"/>
                  <p:nvPr/>
                </p:nvSpPr>
                <p:spPr>
                  <a:xfrm>
                    <a:off x="3362178" y="5627560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04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37" name="Group 36"/>
              <p:cNvGrpSpPr/>
              <p:nvPr/>
            </p:nvGrpSpPr>
            <p:grpSpPr>
              <a:xfrm>
                <a:off x="2499204" y="1840971"/>
                <a:ext cx="1238424" cy="1621556"/>
                <a:chOff x="2499204" y="1840971"/>
                <a:chExt cx="1238424" cy="1621556"/>
              </a:xfrm>
            </p:grpSpPr>
            <p:sp>
              <p:nvSpPr>
                <p:cNvPr id="213" name="Rectangle 212"/>
                <p:cNvSpPr/>
                <p:nvPr/>
              </p:nvSpPr>
              <p:spPr>
                <a:xfrm>
                  <a:off x="2708928" y="1856416"/>
                  <a:ext cx="1028700" cy="279400"/>
                </a:xfrm>
                <a:prstGeom prst="rect">
                  <a:avLst/>
                </a:prstGeom>
                <a:solidFill>
                  <a:srgbClr val="109F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 213"/>
                <p:cNvSpPr/>
                <p:nvPr/>
              </p:nvSpPr>
              <p:spPr>
                <a:xfrm>
                  <a:off x="2708928" y="2116766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20" name="Straight Connector 219"/>
                <p:cNvCxnSpPr/>
                <p:nvPr/>
              </p:nvCxnSpPr>
              <p:spPr>
                <a:xfrm rot="10800000">
                  <a:off x="2710182" y="2182367"/>
                  <a:ext cx="4763" cy="128016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4" name="Group 433"/>
                <p:cNvGrpSpPr/>
                <p:nvPr/>
              </p:nvGrpSpPr>
              <p:grpSpPr>
                <a:xfrm>
                  <a:off x="3021686" y="2356275"/>
                  <a:ext cx="403184" cy="384582"/>
                  <a:chOff x="-19761858" y="5581229"/>
                  <a:chExt cx="5967960" cy="5692625"/>
                </a:xfrm>
                <a:solidFill>
                  <a:srgbClr val="0D7D75"/>
                </a:solidFill>
              </p:grpSpPr>
              <p:sp>
                <p:nvSpPr>
                  <p:cNvPr id="435" name="Oval Callout 20"/>
                  <p:cNvSpPr/>
                  <p:nvPr/>
                </p:nvSpPr>
                <p:spPr>
                  <a:xfrm>
                    <a:off x="-17233577" y="5581229"/>
                    <a:ext cx="3439679" cy="3069315"/>
                  </a:xfrm>
                  <a:custGeom>
                    <a:avLst/>
                    <a:gdLst>
                      <a:gd name="connsiteX0" fmla="*/ 394944 w 3553251"/>
                      <a:gd name="connsiteY0" fmla="*/ 3180759 h 2628900"/>
                      <a:gd name="connsiteX1" fmla="*/ 641507 w 3553251"/>
                      <a:gd name="connsiteY1" fmla="*/ 2325623 h 2628900"/>
                      <a:gd name="connsiteX2" fmla="*/ 650263 w 3553251"/>
                      <a:gd name="connsiteY2" fmla="*/ 297931 h 2628900"/>
                      <a:gd name="connsiteX3" fmla="*/ 2613638 w 3553251"/>
                      <a:gd name="connsiteY3" fmla="*/ 155018 h 2628900"/>
                      <a:gd name="connsiteX4" fmla="*/ 3186063 w 3553251"/>
                      <a:gd name="connsiteY4" fmla="*/ 2114689 h 2628900"/>
                      <a:gd name="connsiteX5" fmla="*/ 1236142 w 3553251"/>
                      <a:gd name="connsiteY5" fmla="*/ 2566598 h 2628900"/>
                      <a:gd name="connsiteX6" fmla="*/ 394944 w 3553251"/>
                      <a:gd name="connsiteY6" fmla="*/ 3180759 h 2628900"/>
                      <a:gd name="connsiteX0" fmla="*/ 394944 w 3553583"/>
                      <a:gd name="connsiteY0" fmla="*/ 3180770 h 3180770"/>
                      <a:gd name="connsiteX1" fmla="*/ 641507 w 3553583"/>
                      <a:gd name="connsiteY1" fmla="*/ 2325634 h 3180770"/>
                      <a:gd name="connsiteX2" fmla="*/ 650263 w 3553583"/>
                      <a:gd name="connsiteY2" fmla="*/ 297942 h 3180770"/>
                      <a:gd name="connsiteX3" fmla="*/ 2613638 w 3553583"/>
                      <a:gd name="connsiteY3" fmla="*/ 155029 h 3180770"/>
                      <a:gd name="connsiteX4" fmla="*/ 3186063 w 3553583"/>
                      <a:gd name="connsiteY4" fmla="*/ 2114700 h 3180770"/>
                      <a:gd name="connsiteX5" fmla="*/ 1398067 w 3553583"/>
                      <a:gd name="connsiteY5" fmla="*/ 2661859 h 3180770"/>
                      <a:gd name="connsiteX6" fmla="*/ 394944 w 3553583"/>
                      <a:gd name="connsiteY6" fmla="*/ 3180770 h 3180770"/>
                      <a:gd name="connsiteX0" fmla="*/ 394944 w 3553583"/>
                      <a:gd name="connsiteY0" fmla="*/ 3180770 h 3180770"/>
                      <a:gd name="connsiteX1" fmla="*/ 641507 w 3553583"/>
                      <a:gd name="connsiteY1" fmla="*/ 2325634 h 3180770"/>
                      <a:gd name="connsiteX2" fmla="*/ 650263 w 3553583"/>
                      <a:gd name="connsiteY2" fmla="*/ 297942 h 3180770"/>
                      <a:gd name="connsiteX3" fmla="*/ 2613638 w 3553583"/>
                      <a:gd name="connsiteY3" fmla="*/ 155029 h 3180770"/>
                      <a:gd name="connsiteX4" fmla="*/ 3186063 w 3553583"/>
                      <a:gd name="connsiteY4" fmla="*/ 2114700 h 3180770"/>
                      <a:gd name="connsiteX5" fmla="*/ 1398067 w 3553583"/>
                      <a:gd name="connsiteY5" fmla="*/ 2661859 h 3180770"/>
                      <a:gd name="connsiteX6" fmla="*/ 394944 w 3553583"/>
                      <a:gd name="connsiteY6" fmla="*/ 3180770 h 3180770"/>
                      <a:gd name="connsiteX0" fmla="*/ 394944 w 3553583"/>
                      <a:gd name="connsiteY0" fmla="*/ 3180770 h 3180770"/>
                      <a:gd name="connsiteX1" fmla="*/ 641507 w 3553583"/>
                      <a:gd name="connsiteY1" fmla="*/ 2325634 h 3180770"/>
                      <a:gd name="connsiteX2" fmla="*/ 650263 w 3553583"/>
                      <a:gd name="connsiteY2" fmla="*/ 297942 h 3180770"/>
                      <a:gd name="connsiteX3" fmla="*/ 2613638 w 3553583"/>
                      <a:gd name="connsiteY3" fmla="*/ 155029 h 3180770"/>
                      <a:gd name="connsiteX4" fmla="*/ 3186063 w 3553583"/>
                      <a:gd name="connsiteY4" fmla="*/ 2114700 h 3180770"/>
                      <a:gd name="connsiteX5" fmla="*/ 1398067 w 3553583"/>
                      <a:gd name="connsiteY5" fmla="*/ 2661859 h 3180770"/>
                      <a:gd name="connsiteX6" fmla="*/ 394944 w 3553583"/>
                      <a:gd name="connsiteY6" fmla="*/ 3180770 h 3180770"/>
                      <a:gd name="connsiteX0" fmla="*/ 176794 w 3335433"/>
                      <a:gd name="connsiteY0" fmla="*/ 3192511 h 3192511"/>
                      <a:gd name="connsiteX1" fmla="*/ 480507 w 3335433"/>
                      <a:gd name="connsiteY1" fmla="*/ 2413575 h 3192511"/>
                      <a:gd name="connsiteX2" fmla="*/ 432113 w 3335433"/>
                      <a:gd name="connsiteY2" fmla="*/ 309683 h 3192511"/>
                      <a:gd name="connsiteX3" fmla="*/ 2395488 w 3335433"/>
                      <a:gd name="connsiteY3" fmla="*/ 166770 h 3192511"/>
                      <a:gd name="connsiteX4" fmla="*/ 2967913 w 3335433"/>
                      <a:gd name="connsiteY4" fmla="*/ 2126441 h 3192511"/>
                      <a:gd name="connsiteX5" fmla="*/ 1179917 w 3335433"/>
                      <a:gd name="connsiteY5" fmla="*/ 2673600 h 3192511"/>
                      <a:gd name="connsiteX6" fmla="*/ 176794 w 3335433"/>
                      <a:gd name="connsiteY6" fmla="*/ 3192511 h 3192511"/>
                      <a:gd name="connsiteX0" fmla="*/ 176794 w 3335433"/>
                      <a:gd name="connsiteY0" fmla="*/ 3192511 h 3192511"/>
                      <a:gd name="connsiteX1" fmla="*/ 480507 w 3335433"/>
                      <a:gd name="connsiteY1" fmla="*/ 2413575 h 3192511"/>
                      <a:gd name="connsiteX2" fmla="*/ 432113 w 3335433"/>
                      <a:gd name="connsiteY2" fmla="*/ 309683 h 3192511"/>
                      <a:gd name="connsiteX3" fmla="*/ 2395488 w 3335433"/>
                      <a:gd name="connsiteY3" fmla="*/ 166770 h 3192511"/>
                      <a:gd name="connsiteX4" fmla="*/ 2967913 w 3335433"/>
                      <a:gd name="connsiteY4" fmla="*/ 2126441 h 3192511"/>
                      <a:gd name="connsiteX5" fmla="*/ 1179917 w 3335433"/>
                      <a:gd name="connsiteY5" fmla="*/ 2673600 h 3192511"/>
                      <a:gd name="connsiteX6" fmla="*/ 176794 w 3335433"/>
                      <a:gd name="connsiteY6" fmla="*/ 3192511 h 3192511"/>
                      <a:gd name="connsiteX0" fmla="*/ 374505 w 3533144"/>
                      <a:gd name="connsiteY0" fmla="*/ 3192511 h 3192511"/>
                      <a:gd name="connsiteX1" fmla="*/ 678218 w 3533144"/>
                      <a:gd name="connsiteY1" fmla="*/ 2413575 h 3192511"/>
                      <a:gd name="connsiteX2" fmla="*/ 629824 w 3533144"/>
                      <a:gd name="connsiteY2" fmla="*/ 309683 h 3192511"/>
                      <a:gd name="connsiteX3" fmla="*/ 2593199 w 3533144"/>
                      <a:gd name="connsiteY3" fmla="*/ 166770 h 3192511"/>
                      <a:gd name="connsiteX4" fmla="*/ 3165624 w 3533144"/>
                      <a:gd name="connsiteY4" fmla="*/ 2126441 h 3192511"/>
                      <a:gd name="connsiteX5" fmla="*/ 1377628 w 3533144"/>
                      <a:gd name="connsiteY5" fmla="*/ 2673600 h 3192511"/>
                      <a:gd name="connsiteX6" fmla="*/ 374505 w 3533144"/>
                      <a:gd name="connsiteY6" fmla="*/ 3192511 h 3192511"/>
                      <a:gd name="connsiteX0" fmla="*/ 403971 w 3562610"/>
                      <a:gd name="connsiteY0" fmla="*/ 3171637 h 3171637"/>
                      <a:gd name="connsiteX1" fmla="*/ 707684 w 3562610"/>
                      <a:gd name="connsiteY1" fmla="*/ 2392701 h 3171637"/>
                      <a:gd name="connsiteX2" fmla="*/ 659290 w 3562610"/>
                      <a:gd name="connsiteY2" fmla="*/ 288809 h 3171637"/>
                      <a:gd name="connsiteX3" fmla="*/ 2622665 w 3562610"/>
                      <a:gd name="connsiteY3" fmla="*/ 145896 h 3171637"/>
                      <a:gd name="connsiteX4" fmla="*/ 3195090 w 3562610"/>
                      <a:gd name="connsiteY4" fmla="*/ 2105567 h 3171637"/>
                      <a:gd name="connsiteX5" fmla="*/ 1407094 w 3562610"/>
                      <a:gd name="connsiteY5" fmla="*/ 2652726 h 3171637"/>
                      <a:gd name="connsiteX6" fmla="*/ 403971 w 3562610"/>
                      <a:gd name="connsiteY6" fmla="*/ 3171637 h 3171637"/>
                      <a:gd name="connsiteX0" fmla="*/ 412267 w 3570906"/>
                      <a:gd name="connsiteY0" fmla="*/ 3168153 h 3168153"/>
                      <a:gd name="connsiteX1" fmla="*/ 715980 w 3570906"/>
                      <a:gd name="connsiteY1" fmla="*/ 2389217 h 3168153"/>
                      <a:gd name="connsiteX2" fmla="*/ 667586 w 3570906"/>
                      <a:gd name="connsiteY2" fmla="*/ 285325 h 3168153"/>
                      <a:gd name="connsiteX3" fmla="*/ 2630961 w 3570906"/>
                      <a:gd name="connsiteY3" fmla="*/ 142412 h 3168153"/>
                      <a:gd name="connsiteX4" fmla="*/ 3203386 w 3570906"/>
                      <a:gd name="connsiteY4" fmla="*/ 2102083 h 3168153"/>
                      <a:gd name="connsiteX5" fmla="*/ 1415390 w 3570906"/>
                      <a:gd name="connsiteY5" fmla="*/ 2649242 h 3168153"/>
                      <a:gd name="connsiteX6" fmla="*/ 412267 w 3570906"/>
                      <a:gd name="connsiteY6" fmla="*/ 3168153 h 3168153"/>
                      <a:gd name="connsiteX0" fmla="*/ 391799 w 3550438"/>
                      <a:gd name="connsiteY0" fmla="*/ 3168153 h 3168153"/>
                      <a:gd name="connsiteX1" fmla="*/ 695512 w 3550438"/>
                      <a:gd name="connsiteY1" fmla="*/ 2389217 h 3168153"/>
                      <a:gd name="connsiteX2" fmla="*/ 647118 w 3550438"/>
                      <a:gd name="connsiteY2" fmla="*/ 285325 h 3168153"/>
                      <a:gd name="connsiteX3" fmla="*/ 2610493 w 3550438"/>
                      <a:gd name="connsiteY3" fmla="*/ 142412 h 3168153"/>
                      <a:gd name="connsiteX4" fmla="*/ 3182918 w 3550438"/>
                      <a:gd name="connsiteY4" fmla="*/ 2102083 h 3168153"/>
                      <a:gd name="connsiteX5" fmla="*/ 1394922 w 3550438"/>
                      <a:gd name="connsiteY5" fmla="*/ 2649242 h 3168153"/>
                      <a:gd name="connsiteX6" fmla="*/ 391799 w 3550438"/>
                      <a:gd name="connsiteY6" fmla="*/ 3168153 h 3168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438" h="3168153">
                        <a:moveTo>
                          <a:pt x="391799" y="3168153"/>
                        </a:moveTo>
                        <a:cubicBezTo>
                          <a:pt x="493037" y="2908508"/>
                          <a:pt x="718099" y="2667912"/>
                          <a:pt x="695512" y="2389217"/>
                        </a:cubicBezTo>
                        <a:cubicBezTo>
                          <a:pt x="-572962" y="1528061"/>
                          <a:pt x="194605" y="621692"/>
                          <a:pt x="647118" y="285325"/>
                        </a:cubicBezTo>
                        <a:cubicBezTo>
                          <a:pt x="1042000" y="-8203"/>
                          <a:pt x="1977133" y="-107873"/>
                          <a:pt x="2610493" y="142412"/>
                        </a:cubicBezTo>
                        <a:cubicBezTo>
                          <a:pt x="3578127" y="524791"/>
                          <a:pt x="3850778" y="1458198"/>
                          <a:pt x="3182918" y="2102083"/>
                        </a:cubicBezTo>
                        <a:cubicBezTo>
                          <a:pt x="2726769" y="2541857"/>
                          <a:pt x="2108667" y="2817884"/>
                          <a:pt x="1394922" y="2649242"/>
                        </a:cubicBezTo>
                        <a:cubicBezTo>
                          <a:pt x="1079598" y="3069862"/>
                          <a:pt x="688073" y="3147583"/>
                          <a:pt x="391799" y="3168153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6" name="Freeform 435"/>
                  <p:cNvSpPr/>
                  <p:nvPr/>
                </p:nvSpPr>
                <p:spPr>
                  <a:xfrm flipH="1">
                    <a:off x="-19761858" y="7190757"/>
                    <a:ext cx="3528597" cy="4083097"/>
                  </a:xfrm>
                  <a:custGeom>
                    <a:avLst/>
                    <a:gdLst>
                      <a:gd name="connsiteX0" fmla="*/ 2503089 w 4993699"/>
                      <a:gd name="connsiteY0" fmla="*/ 0 h 5468550"/>
                      <a:gd name="connsiteX1" fmla="*/ 2496850 w 4993699"/>
                      <a:gd name="connsiteY1" fmla="*/ 1047 h 5468550"/>
                      <a:gd name="connsiteX2" fmla="*/ 2490610 w 4993699"/>
                      <a:gd name="connsiteY2" fmla="*/ 0 h 5468550"/>
                      <a:gd name="connsiteX3" fmla="*/ 1470535 w 4993699"/>
                      <a:gd name="connsiteY3" fmla="*/ 1253393 h 5468550"/>
                      <a:gd name="connsiteX4" fmla="*/ 1595416 w 4993699"/>
                      <a:gd name="connsiteY4" fmla="*/ 1850266 h 5468550"/>
                      <a:gd name="connsiteX5" fmla="*/ 1856505 w 4993699"/>
                      <a:gd name="connsiteY5" fmla="*/ 2725643 h 5468550"/>
                      <a:gd name="connsiteX6" fmla="*/ 916985 w 4993699"/>
                      <a:gd name="connsiteY6" fmla="*/ 3202245 h 5468550"/>
                      <a:gd name="connsiteX7" fmla="*/ 164866 w 4993699"/>
                      <a:gd name="connsiteY7" fmla="*/ 5033579 h 5468550"/>
                      <a:gd name="connsiteX8" fmla="*/ 2406851 w 4993699"/>
                      <a:gd name="connsiteY8" fmla="*/ 5468260 h 5468550"/>
                      <a:gd name="connsiteX9" fmla="*/ 2485620 w 4993699"/>
                      <a:gd name="connsiteY9" fmla="*/ 5468486 h 5468550"/>
                      <a:gd name="connsiteX10" fmla="*/ 2485620 w 4993699"/>
                      <a:gd name="connsiteY10" fmla="*/ 5468550 h 5468550"/>
                      <a:gd name="connsiteX11" fmla="*/ 2496850 w 4993699"/>
                      <a:gd name="connsiteY11" fmla="*/ 5468518 h 5468550"/>
                      <a:gd name="connsiteX12" fmla="*/ 2508079 w 4993699"/>
                      <a:gd name="connsiteY12" fmla="*/ 5468550 h 5468550"/>
                      <a:gd name="connsiteX13" fmla="*/ 2508079 w 4993699"/>
                      <a:gd name="connsiteY13" fmla="*/ 5468486 h 5468550"/>
                      <a:gd name="connsiteX14" fmla="*/ 2586848 w 4993699"/>
                      <a:gd name="connsiteY14" fmla="*/ 5468260 h 5468550"/>
                      <a:gd name="connsiteX15" fmla="*/ 4828833 w 4993699"/>
                      <a:gd name="connsiteY15" fmla="*/ 5033579 h 5468550"/>
                      <a:gd name="connsiteX16" fmla="*/ 4076714 w 4993699"/>
                      <a:gd name="connsiteY16" fmla="*/ 3202245 h 5468550"/>
                      <a:gd name="connsiteX17" fmla="*/ 3137194 w 4993699"/>
                      <a:gd name="connsiteY17" fmla="*/ 2725643 h 5468550"/>
                      <a:gd name="connsiteX18" fmla="*/ 3398283 w 4993699"/>
                      <a:gd name="connsiteY18" fmla="*/ 1850266 h 5468550"/>
                      <a:gd name="connsiteX19" fmla="*/ 3523164 w 4993699"/>
                      <a:gd name="connsiteY19" fmla="*/ 1253393 h 5468550"/>
                      <a:gd name="connsiteX20" fmla="*/ 2503089 w 4993699"/>
                      <a:gd name="connsiteY20" fmla="*/ 0 h 5468550"/>
                      <a:gd name="connsiteX0" fmla="*/ 2503089 w 4971376"/>
                      <a:gd name="connsiteY0" fmla="*/ 0 h 5468550"/>
                      <a:gd name="connsiteX1" fmla="*/ 2496850 w 4971376"/>
                      <a:gd name="connsiteY1" fmla="*/ 1047 h 5468550"/>
                      <a:gd name="connsiteX2" fmla="*/ 2490610 w 4971376"/>
                      <a:gd name="connsiteY2" fmla="*/ 0 h 5468550"/>
                      <a:gd name="connsiteX3" fmla="*/ 1470535 w 4971376"/>
                      <a:gd name="connsiteY3" fmla="*/ 1253393 h 5468550"/>
                      <a:gd name="connsiteX4" fmla="*/ 1595416 w 4971376"/>
                      <a:gd name="connsiteY4" fmla="*/ 1850266 h 5468550"/>
                      <a:gd name="connsiteX5" fmla="*/ 1856505 w 4971376"/>
                      <a:gd name="connsiteY5" fmla="*/ 2725643 h 5468550"/>
                      <a:gd name="connsiteX6" fmla="*/ 916985 w 4971376"/>
                      <a:gd name="connsiteY6" fmla="*/ 3202245 h 5468550"/>
                      <a:gd name="connsiteX7" fmla="*/ 164866 w 4971376"/>
                      <a:gd name="connsiteY7" fmla="*/ 5033579 h 5468550"/>
                      <a:gd name="connsiteX8" fmla="*/ 2406851 w 4971376"/>
                      <a:gd name="connsiteY8" fmla="*/ 5468260 h 5468550"/>
                      <a:gd name="connsiteX9" fmla="*/ 2485620 w 4971376"/>
                      <a:gd name="connsiteY9" fmla="*/ 5468486 h 5468550"/>
                      <a:gd name="connsiteX10" fmla="*/ 2485620 w 4971376"/>
                      <a:gd name="connsiteY10" fmla="*/ 5468550 h 5468550"/>
                      <a:gd name="connsiteX11" fmla="*/ 2496850 w 4971376"/>
                      <a:gd name="connsiteY11" fmla="*/ 5468518 h 5468550"/>
                      <a:gd name="connsiteX12" fmla="*/ 2508079 w 4971376"/>
                      <a:gd name="connsiteY12" fmla="*/ 5468550 h 5468550"/>
                      <a:gd name="connsiteX13" fmla="*/ 2508079 w 4971376"/>
                      <a:gd name="connsiteY13" fmla="*/ 5468486 h 5468550"/>
                      <a:gd name="connsiteX14" fmla="*/ 2586848 w 4971376"/>
                      <a:gd name="connsiteY14" fmla="*/ 5468260 h 5468550"/>
                      <a:gd name="connsiteX15" fmla="*/ 4828833 w 4971376"/>
                      <a:gd name="connsiteY15" fmla="*/ 5033579 h 5468550"/>
                      <a:gd name="connsiteX16" fmla="*/ 4076714 w 4971376"/>
                      <a:gd name="connsiteY16" fmla="*/ 3202245 h 5468550"/>
                      <a:gd name="connsiteX17" fmla="*/ 3137194 w 4971376"/>
                      <a:gd name="connsiteY17" fmla="*/ 2725643 h 5468550"/>
                      <a:gd name="connsiteX18" fmla="*/ 3398283 w 4971376"/>
                      <a:gd name="connsiteY18" fmla="*/ 1850266 h 5468550"/>
                      <a:gd name="connsiteX19" fmla="*/ 3523164 w 4971376"/>
                      <a:gd name="connsiteY19" fmla="*/ 1253393 h 5468550"/>
                      <a:gd name="connsiteX20" fmla="*/ 2503089 w 4971376"/>
                      <a:gd name="connsiteY20" fmla="*/ 0 h 5468550"/>
                      <a:gd name="connsiteX0" fmla="*/ 2503089 w 4971376"/>
                      <a:gd name="connsiteY0" fmla="*/ 0 h 5468550"/>
                      <a:gd name="connsiteX1" fmla="*/ 2496850 w 4971376"/>
                      <a:gd name="connsiteY1" fmla="*/ 1047 h 5468550"/>
                      <a:gd name="connsiteX2" fmla="*/ 2490610 w 4971376"/>
                      <a:gd name="connsiteY2" fmla="*/ 0 h 5468550"/>
                      <a:gd name="connsiteX3" fmla="*/ 1470535 w 4971376"/>
                      <a:gd name="connsiteY3" fmla="*/ 1253393 h 5468550"/>
                      <a:gd name="connsiteX4" fmla="*/ 1595416 w 4971376"/>
                      <a:gd name="connsiteY4" fmla="*/ 1850266 h 5468550"/>
                      <a:gd name="connsiteX5" fmla="*/ 1856505 w 4971376"/>
                      <a:gd name="connsiteY5" fmla="*/ 2725643 h 5468550"/>
                      <a:gd name="connsiteX6" fmla="*/ 916985 w 4971376"/>
                      <a:gd name="connsiteY6" fmla="*/ 3202245 h 5468550"/>
                      <a:gd name="connsiteX7" fmla="*/ 164866 w 4971376"/>
                      <a:gd name="connsiteY7" fmla="*/ 5033579 h 5468550"/>
                      <a:gd name="connsiteX8" fmla="*/ 2406851 w 4971376"/>
                      <a:gd name="connsiteY8" fmla="*/ 5468260 h 5468550"/>
                      <a:gd name="connsiteX9" fmla="*/ 2485620 w 4971376"/>
                      <a:gd name="connsiteY9" fmla="*/ 5468486 h 5468550"/>
                      <a:gd name="connsiteX10" fmla="*/ 2485620 w 4971376"/>
                      <a:gd name="connsiteY10" fmla="*/ 5468550 h 5468550"/>
                      <a:gd name="connsiteX11" fmla="*/ 2496850 w 4971376"/>
                      <a:gd name="connsiteY11" fmla="*/ 5468518 h 5468550"/>
                      <a:gd name="connsiteX12" fmla="*/ 2508079 w 4971376"/>
                      <a:gd name="connsiteY12" fmla="*/ 5468550 h 5468550"/>
                      <a:gd name="connsiteX13" fmla="*/ 2508079 w 4971376"/>
                      <a:gd name="connsiteY13" fmla="*/ 5468486 h 5468550"/>
                      <a:gd name="connsiteX14" fmla="*/ 2586848 w 4971376"/>
                      <a:gd name="connsiteY14" fmla="*/ 5468260 h 5468550"/>
                      <a:gd name="connsiteX15" fmla="*/ 4828833 w 4971376"/>
                      <a:gd name="connsiteY15" fmla="*/ 5033579 h 5468550"/>
                      <a:gd name="connsiteX16" fmla="*/ 4076714 w 4971376"/>
                      <a:gd name="connsiteY16" fmla="*/ 3202245 h 5468550"/>
                      <a:gd name="connsiteX17" fmla="*/ 3137194 w 4971376"/>
                      <a:gd name="connsiteY17" fmla="*/ 2725643 h 5468550"/>
                      <a:gd name="connsiteX18" fmla="*/ 3398283 w 4971376"/>
                      <a:gd name="connsiteY18" fmla="*/ 1850266 h 5468550"/>
                      <a:gd name="connsiteX19" fmla="*/ 3523164 w 4971376"/>
                      <a:gd name="connsiteY19" fmla="*/ 1253393 h 5468550"/>
                      <a:gd name="connsiteX20" fmla="*/ 2503089 w 4971376"/>
                      <a:gd name="connsiteY20" fmla="*/ 0 h 5468550"/>
                      <a:gd name="connsiteX0" fmla="*/ 2503089 w 4971376"/>
                      <a:gd name="connsiteY0" fmla="*/ 0 h 5468550"/>
                      <a:gd name="connsiteX1" fmla="*/ 2496850 w 4971376"/>
                      <a:gd name="connsiteY1" fmla="*/ 1047 h 5468550"/>
                      <a:gd name="connsiteX2" fmla="*/ 2490610 w 4971376"/>
                      <a:gd name="connsiteY2" fmla="*/ 0 h 5468550"/>
                      <a:gd name="connsiteX3" fmla="*/ 1470535 w 4971376"/>
                      <a:gd name="connsiteY3" fmla="*/ 1253393 h 5468550"/>
                      <a:gd name="connsiteX4" fmla="*/ 1595416 w 4971376"/>
                      <a:gd name="connsiteY4" fmla="*/ 1850266 h 5468550"/>
                      <a:gd name="connsiteX5" fmla="*/ 1856505 w 4971376"/>
                      <a:gd name="connsiteY5" fmla="*/ 2725643 h 5468550"/>
                      <a:gd name="connsiteX6" fmla="*/ 916985 w 4971376"/>
                      <a:gd name="connsiteY6" fmla="*/ 3202245 h 5468550"/>
                      <a:gd name="connsiteX7" fmla="*/ 164866 w 4971376"/>
                      <a:gd name="connsiteY7" fmla="*/ 5033579 h 5468550"/>
                      <a:gd name="connsiteX8" fmla="*/ 2406851 w 4971376"/>
                      <a:gd name="connsiteY8" fmla="*/ 5468260 h 5468550"/>
                      <a:gd name="connsiteX9" fmla="*/ 2485620 w 4971376"/>
                      <a:gd name="connsiteY9" fmla="*/ 5468486 h 5468550"/>
                      <a:gd name="connsiteX10" fmla="*/ 2485620 w 4971376"/>
                      <a:gd name="connsiteY10" fmla="*/ 5468550 h 5468550"/>
                      <a:gd name="connsiteX11" fmla="*/ 2496850 w 4971376"/>
                      <a:gd name="connsiteY11" fmla="*/ 5468518 h 5468550"/>
                      <a:gd name="connsiteX12" fmla="*/ 2508079 w 4971376"/>
                      <a:gd name="connsiteY12" fmla="*/ 5468550 h 5468550"/>
                      <a:gd name="connsiteX13" fmla="*/ 2586848 w 4971376"/>
                      <a:gd name="connsiteY13" fmla="*/ 5468260 h 5468550"/>
                      <a:gd name="connsiteX14" fmla="*/ 4828833 w 4971376"/>
                      <a:gd name="connsiteY14" fmla="*/ 5033579 h 5468550"/>
                      <a:gd name="connsiteX15" fmla="*/ 4076714 w 4971376"/>
                      <a:gd name="connsiteY15" fmla="*/ 3202245 h 5468550"/>
                      <a:gd name="connsiteX16" fmla="*/ 3137194 w 4971376"/>
                      <a:gd name="connsiteY16" fmla="*/ 2725643 h 5468550"/>
                      <a:gd name="connsiteX17" fmla="*/ 3398283 w 4971376"/>
                      <a:gd name="connsiteY17" fmla="*/ 1850266 h 5468550"/>
                      <a:gd name="connsiteX18" fmla="*/ 3523164 w 4971376"/>
                      <a:gd name="connsiteY18" fmla="*/ 1253393 h 5468550"/>
                      <a:gd name="connsiteX19" fmla="*/ 2503089 w 4971376"/>
                      <a:gd name="connsiteY19" fmla="*/ 0 h 5468550"/>
                      <a:gd name="connsiteX0" fmla="*/ 2503089 w 4971376"/>
                      <a:gd name="connsiteY0" fmla="*/ 0 h 5468550"/>
                      <a:gd name="connsiteX1" fmla="*/ 2496850 w 4971376"/>
                      <a:gd name="connsiteY1" fmla="*/ 1047 h 5468550"/>
                      <a:gd name="connsiteX2" fmla="*/ 2490610 w 4971376"/>
                      <a:gd name="connsiteY2" fmla="*/ 0 h 5468550"/>
                      <a:gd name="connsiteX3" fmla="*/ 1470535 w 4971376"/>
                      <a:gd name="connsiteY3" fmla="*/ 1253393 h 5468550"/>
                      <a:gd name="connsiteX4" fmla="*/ 1595416 w 4971376"/>
                      <a:gd name="connsiteY4" fmla="*/ 1850266 h 5468550"/>
                      <a:gd name="connsiteX5" fmla="*/ 1856505 w 4971376"/>
                      <a:gd name="connsiteY5" fmla="*/ 2725643 h 5468550"/>
                      <a:gd name="connsiteX6" fmla="*/ 916985 w 4971376"/>
                      <a:gd name="connsiteY6" fmla="*/ 3202245 h 5468550"/>
                      <a:gd name="connsiteX7" fmla="*/ 164866 w 4971376"/>
                      <a:gd name="connsiteY7" fmla="*/ 5033579 h 5468550"/>
                      <a:gd name="connsiteX8" fmla="*/ 2406851 w 4971376"/>
                      <a:gd name="connsiteY8" fmla="*/ 5468260 h 5468550"/>
                      <a:gd name="connsiteX9" fmla="*/ 2485620 w 4971376"/>
                      <a:gd name="connsiteY9" fmla="*/ 5468486 h 5468550"/>
                      <a:gd name="connsiteX10" fmla="*/ 2485620 w 4971376"/>
                      <a:gd name="connsiteY10" fmla="*/ 5468550 h 5468550"/>
                      <a:gd name="connsiteX11" fmla="*/ 2496850 w 4971376"/>
                      <a:gd name="connsiteY11" fmla="*/ 5468518 h 5468550"/>
                      <a:gd name="connsiteX12" fmla="*/ 2586848 w 4971376"/>
                      <a:gd name="connsiteY12" fmla="*/ 5468260 h 5468550"/>
                      <a:gd name="connsiteX13" fmla="*/ 4828833 w 4971376"/>
                      <a:gd name="connsiteY13" fmla="*/ 5033579 h 5468550"/>
                      <a:gd name="connsiteX14" fmla="*/ 4076714 w 4971376"/>
                      <a:gd name="connsiteY14" fmla="*/ 3202245 h 5468550"/>
                      <a:gd name="connsiteX15" fmla="*/ 3137194 w 4971376"/>
                      <a:gd name="connsiteY15" fmla="*/ 2725643 h 5468550"/>
                      <a:gd name="connsiteX16" fmla="*/ 3398283 w 4971376"/>
                      <a:gd name="connsiteY16" fmla="*/ 1850266 h 5468550"/>
                      <a:gd name="connsiteX17" fmla="*/ 3523164 w 4971376"/>
                      <a:gd name="connsiteY17" fmla="*/ 1253393 h 5468550"/>
                      <a:gd name="connsiteX18" fmla="*/ 2503089 w 4971376"/>
                      <a:gd name="connsiteY18" fmla="*/ 0 h 5468550"/>
                      <a:gd name="connsiteX0" fmla="*/ 2503089 w 4971376"/>
                      <a:gd name="connsiteY0" fmla="*/ 0 h 5468550"/>
                      <a:gd name="connsiteX1" fmla="*/ 2496850 w 4971376"/>
                      <a:gd name="connsiteY1" fmla="*/ 1047 h 5468550"/>
                      <a:gd name="connsiteX2" fmla="*/ 2490610 w 4971376"/>
                      <a:gd name="connsiteY2" fmla="*/ 0 h 5468550"/>
                      <a:gd name="connsiteX3" fmla="*/ 1470535 w 4971376"/>
                      <a:gd name="connsiteY3" fmla="*/ 1253393 h 5468550"/>
                      <a:gd name="connsiteX4" fmla="*/ 1595416 w 4971376"/>
                      <a:gd name="connsiteY4" fmla="*/ 1850266 h 5468550"/>
                      <a:gd name="connsiteX5" fmla="*/ 1856505 w 4971376"/>
                      <a:gd name="connsiteY5" fmla="*/ 2725643 h 5468550"/>
                      <a:gd name="connsiteX6" fmla="*/ 916985 w 4971376"/>
                      <a:gd name="connsiteY6" fmla="*/ 3202245 h 5468550"/>
                      <a:gd name="connsiteX7" fmla="*/ 164866 w 4971376"/>
                      <a:gd name="connsiteY7" fmla="*/ 5033579 h 5468550"/>
                      <a:gd name="connsiteX8" fmla="*/ 2406851 w 4971376"/>
                      <a:gd name="connsiteY8" fmla="*/ 5468260 h 5468550"/>
                      <a:gd name="connsiteX9" fmla="*/ 2485620 w 4971376"/>
                      <a:gd name="connsiteY9" fmla="*/ 5468486 h 5468550"/>
                      <a:gd name="connsiteX10" fmla="*/ 2485620 w 4971376"/>
                      <a:gd name="connsiteY10" fmla="*/ 5468550 h 5468550"/>
                      <a:gd name="connsiteX11" fmla="*/ 2586848 w 4971376"/>
                      <a:gd name="connsiteY11" fmla="*/ 5468260 h 5468550"/>
                      <a:gd name="connsiteX12" fmla="*/ 4828833 w 4971376"/>
                      <a:gd name="connsiteY12" fmla="*/ 5033579 h 5468550"/>
                      <a:gd name="connsiteX13" fmla="*/ 4076714 w 4971376"/>
                      <a:gd name="connsiteY13" fmla="*/ 3202245 h 5468550"/>
                      <a:gd name="connsiteX14" fmla="*/ 3137194 w 4971376"/>
                      <a:gd name="connsiteY14" fmla="*/ 2725643 h 5468550"/>
                      <a:gd name="connsiteX15" fmla="*/ 3398283 w 4971376"/>
                      <a:gd name="connsiteY15" fmla="*/ 1850266 h 5468550"/>
                      <a:gd name="connsiteX16" fmla="*/ 3523164 w 4971376"/>
                      <a:gd name="connsiteY16" fmla="*/ 1253393 h 5468550"/>
                      <a:gd name="connsiteX17" fmla="*/ 2503089 w 4971376"/>
                      <a:gd name="connsiteY17" fmla="*/ 0 h 5468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971376" h="5468550">
                        <a:moveTo>
                          <a:pt x="2503089" y="0"/>
                        </a:moveTo>
                        <a:lnTo>
                          <a:pt x="2496850" y="1047"/>
                        </a:lnTo>
                        <a:lnTo>
                          <a:pt x="2490610" y="0"/>
                        </a:lnTo>
                        <a:cubicBezTo>
                          <a:pt x="2068163" y="5988"/>
                          <a:pt x="1356334" y="193995"/>
                          <a:pt x="1470535" y="1253393"/>
                        </a:cubicBezTo>
                        <a:cubicBezTo>
                          <a:pt x="1357450" y="1146798"/>
                          <a:pt x="1285274" y="1943209"/>
                          <a:pt x="1595416" y="1850266"/>
                        </a:cubicBezTo>
                        <a:cubicBezTo>
                          <a:pt x="1597164" y="2099212"/>
                          <a:pt x="1850127" y="2456349"/>
                          <a:pt x="1856505" y="2725643"/>
                        </a:cubicBezTo>
                        <a:cubicBezTo>
                          <a:pt x="1864029" y="3045513"/>
                          <a:pt x="1646360" y="3095974"/>
                          <a:pt x="916985" y="3202245"/>
                        </a:cubicBezTo>
                        <a:cubicBezTo>
                          <a:pt x="-208997" y="3300527"/>
                          <a:pt x="-76221" y="4990408"/>
                          <a:pt x="164866" y="5033579"/>
                        </a:cubicBezTo>
                        <a:cubicBezTo>
                          <a:pt x="848091" y="5312778"/>
                          <a:pt x="1649852" y="5449447"/>
                          <a:pt x="2406851" y="5468260"/>
                        </a:cubicBezTo>
                        <a:lnTo>
                          <a:pt x="2485620" y="5468486"/>
                        </a:lnTo>
                        <a:lnTo>
                          <a:pt x="2485620" y="5468550"/>
                        </a:lnTo>
                        <a:lnTo>
                          <a:pt x="2586848" y="5468260"/>
                        </a:lnTo>
                        <a:cubicBezTo>
                          <a:pt x="3343847" y="5449447"/>
                          <a:pt x="4228158" y="5350878"/>
                          <a:pt x="4828833" y="5033579"/>
                        </a:cubicBezTo>
                        <a:cubicBezTo>
                          <a:pt x="5019120" y="4933258"/>
                          <a:pt x="5202696" y="3300527"/>
                          <a:pt x="4076714" y="3202245"/>
                        </a:cubicBezTo>
                        <a:cubicBezTo>
                          <a:pt x="3347339" y="3095974"/>
                          <a:pt x="3129670" y="3045513"/>
                          <a:pt x="3137194" y="2725643"/>
                        </a:cubicBezTo>
                        <a:cubicBezTo>
                          <a:pt x="3143572" y="2456349"/>
                          <a:pt x="3396535" y="2099212"/>
                          <a:pt x="3398283" y="1850266"/>
                        </a:cubicBezTo>
                        <a:cubicBezTo>
                          <a:pt x="3708425" y="1943209"/>
                          <a:pt x="3636249" y="1146798"/>
                          <a:pt x="3523164" y="1253393"/>
                        </a:cubicBezTo>
                        <a:cubicBezTo>
                          <a:pt x="3637365" y="193995"/>
                          <a:pt x="2925536" y="5988"/>
                          <a:pt x="2503089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570" name="TextBox 569"/>
                <p:cNvSpPr txBox="1"/>
                <p:nvPr/>
              </p:nvSpPr>
              <p:spPr>
                <a:xfrm>
                  <a:off x="2958109" y="1872516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27" name="Group 26"/>
                <p:cNvGrpSpPr/>
                <p:nvPr/>
              </p:nvGrpSpPr>
              <p:grpSpPr>
                <a:xfrm>
                  <a:off x="2499204" y="1840971"/>
                  <a:ext cx="426720" cy="426720"/>
                  <a:chOff x="2499204" y="1840971"/>
                  <a:chExt cx="426720" cy="426720"/>
                </a:xfrm>
              </p:grpSpPr>
              <p:grpSp>
                <p:nvGrpSpPr>
                  <p:cNvPr id="221" name="Group 220"/>
                  <p:cNvGrpSpPr/>
                  <p:nvPr/>
                </p:nvGrpSpPr>
                <p:grpSpPr>
                  <a:xfrm rot="10800000">
                    <a:off x="2499204" y="1840971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222" name="Oval 221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066C6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3" name="Oval 222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4" name="Oval 223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109F95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79" name="TextBox 278"/>
                  <p:cNvSpPr txBox="1"/>
                  <p:nvPr/>
                </p:nvSpPr>
                <p:spPr>
                  <a:xfrm>
                    <a:off x="2518337" y="1906129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03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2" name="Group 21"/>
              <p:cNvGrpSpPr/>
              <p:nvPr/>
            </p:nvGrpSpPr>
            <p:grpSpPr>
              <a:xfrm>
                <a:off x="1651105" y="3503918"/>
                <a:ext cx="1238424" cy="1402482"/>
                <a:chOff x="1651105" y="3503918"/>
                <a:chExt cx="1238424" cy="1402482"/>
              </a:xfrm>
            </p:grpSpPr>
            <p:sp>
              <p:nvSpPr>
                <p:cNvPr id="317" name="Rectangle 316"/>
                <p:cNvSpPr/>
                <p:nvPr/>
              </p:nvSpPr>
              <p:spPr>
                <a:xfrm flipV="1">
                  <a:off x="1860829" y="4611555"/>
                  <a:ext cx="1028700" cy="279400"/>
                </a:xfrm>
                <a:prstGeom prst="rect">
                  <a:avLst/>
                </a:prstGeom>
                <a:solidFill>
                  <a:srgbClr val="EC521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 flipV="1">
                  <a:off x="1860829" y="3767005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24" name="Straight Connector 323"/>
                <p:cNvCxnSpPr/>
                <p:nvPr/>
              </p:nvCxnSpPr>
              <p:spPr>
                <a:xfrm rot="10800000" flipV="1">
                  <a:off x="1862083" y="3503918"/>
                  <a:ext cx="4763" cy="100584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7" name="Freeform 436"/>
                <p:cNvSpPr/>
                <p:nvPr/>
              </p:nvSpPr>
              <p:spPr>
                <a:xfrm>
                  <a:off x="2214927" y="4036732"/>
                  <a:ext cx="320504" cy="324146"/>
                </a:xfrm>
                <a:custGeom>
                  <a:avLst/>
                  <a:gdLst>
                    <a:gd name="connsiteX0" fmla="*/ 838200 w 5029200"/>
                    <a:gd name="connsiteY0" fmla="*/ 0 h 5086350"/>
                    <a:gd name="connsiteX1" fmla="*/ 1676400 w 5029200"/>
                    <a:gd name="connsiteY1" fmla="*/ 838200 h 5086350"/>
                    <a:gd name="connsiteX2" fmla="*/ 1659371 w 5029200"/>
                    <a:gd name="connsiteY2" fmla="*/ 1007127 h 5086350"/>
                    <a:gd name="connsiteX3" fmla="*/ 1656979 w 5029200"/>
                    <a:gd name="connsiteY3" fmla="*/ 1016428 h 5086350"/>
                    <a:gd name="connsiteX4" fmla="*/ 3579704 w 5029200"/>
                    <a:gd name="connsiteY4" fmla="*/ 1973021 h 5086350"/>
                    <a:gd name="connsiteX5" fmla="*/ 3598303 w 5029200"/>
                    <a:gd name="connsiteY5" fmla="*/ 1950478 h 5086350"/>
                    <a:gd name="connsiteX6" fmla="*/ 4191000 w 5029200"/>
                    <a:gd name="connsiteY6" fmla="*/ 1704975 h 5086350"/>
                    <a:gd name="connsiteX7" fmla="*/ 5029200 w 5029200"/>
                    <a:gd name="connsiteY7" fmla="*/ 2543175 h 5086350"/>
                    <a:gd name="connsiteX8" fmla="*/ 4191000 w 5029200"/>
                    <a:gd name="connsiteY8" fmla="*/ 3381375 h 5086350"/>
                    <a:gd name="connsiteX9" fmla="*/ 3598303 w 5029200"/>
                    <a:gd name="connsiteY9" fmla="*/ 3135872 h 5086350"/>
                    <a:gd name="connsiteX10" fmla="*/ 3597890 w 5029200"/>
                    <a:gd name="connsiteY10" fmla="*/ 3135371 h 5086350"/>
                    <a:gd name="connsiteX11" fmla="*/ 1672628 w 5029200"/>
                    <a:gd name="connsiteY11" fmla="*/ 4173446 h 5086350"/>
                    <a:gd name="connsiteX12" fmla="*/ 1676400 w 5029200"/>
                    <a:gd name="connsiteY12" fmla="*/ 4248150 h 5086350"/>
                    <a:gd name="connsiteX13" fmla="*/ 838200 w 5029200"/>
                    <a:gd name="connsiteY13" fmla="*/ 5086350 h 5086350"/>
                    <a:gd name="connsiteX14" fmla="*/ 0 w 5029200"/>
                    <a:gd name="connsiteY14" fmla="*/ 4248150 h 5086350"/>
                    <a:gd name="connsiteX15" fmla="*/ 838200 w 5029200"/>
                    <a:gd name="connsiteY15" fmla="*/ 3409950 h 5086350"/>
                    <a:gd name="connsiteX16" fmla="*/ 1430897 w 5029200"/>
                    <a:gd name="connsiteY16" fmla="*/ 3655453 h 5086350"/>
                    <a:gd name="connsiteX17" fmla="*/ 1474293 w 5029200"/>
                    <a:gd name="connsiteY17" fmla="*/ 3708049 h 5086350"/>
                    <a:gd name="connsiteX18" fmla="*/ 3366149 w 5029200"/>
                    <a:gd name="connsiteY18" fmla="*/ 2687988 h 5086350"/>
                    <a:gd name="connsiteX19" fmla="*/ 3357128 w 5029200"/>
                    <a:gd name="connsiteY19" fmla="*/ 2628876 h 5086350"/>
                    <a:gd name="connsiteX20" fmla="*/ 3352800 w 5029200"/>
                    <a:gd name="connsiteY20" fmla="*/ 2543175 h 5086350"/>
                    <a:gd name="connsiteX21" fmla="*/ 3357128 w 5029200"/>
                    <a:gd name="connsiteY21" fmla="*/ 2457474 h 5086350"/>
                    <a:gd name="connsiteX22" fmla="*/ 3361739 w 5029200"/>
                    <a:gd name="connsiteY22" fmla="*/ 2427257 h 5086350"/>
                    <a:gd name="connsiteX23" fmla="*/ 1403884 w 5029200"/>
                    <a:gd name="connsiteY23" fmla="*/ 1453185 h 5086350"/>
                    <a:gd name="connsiteX24" fmla="*/ 1306846 w 5029200"/>
                    <a:gd name="connsiteY24" fmla="*/ 1533249 h 5086350"/>
                    <a:gd name="connsiteX25" fmla="*/ 838200 w 5029200"/>
                    <a:gd name="connsiteY25" fmla="*/ 1676400 h 5086350"/>
                    <a:gd name="connsiteX26" fmla="*/ 0 w 5029200"/>
                    <a:gd name="connsiteY26" fmla="*/ 838200 h 5086350"/>
                    <a:gd name="connsiteX27" fmla="*/ 838200 w 5029200"/>
                    <a:gd name="connsiteY27" fmla="*/ 0 h 5086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5029200" h="5086350">
                      <a:moveTo>
                        <a:pt x="838200" y="0"/>
                      </a:moveTo>
                      <a:cubicBezTo>
                        <a:pt x="1301125" y="0"/>
                        <a:pt x="1676400" y="375275"/>
                        <a:pt x="1676400" y="838200"/>
                      </a:cubicBezTo>
                      <a:cubicBezTo>
                        <a:pt x="1676400" y="896066"/>
                        <a:pt x="1670537" y="952562"/>
                        <a:pt x="1659371" y="1007127"/>
                      </a:cubicBezTo>
                      <a:lnTo>
                        <a:pt x="1656979" y="1016428"/>
                      </a:lnTo>
                      <a:lnTo>
                        <a:pt x="3579704" y="1973021"/>
                      </a:lnTo>
                      <a:lnTo>
                        <a:pt x="3598303" y="1950478"/>
                      </a:lnTo>
                      <a:cubicBezTo>
                        <a:pt x="3749988" y="1798794"/>
                        <a:pt x="3959538" y="1704975"/>
                        <a:pt x="4191000" y="1704975"/>
                      </a:cubicBezTo>
                      <a:cubicBezTo>
                        <a:pt x="4653925" y="1704975"/>
                        <a:pt x="5029200" y="2080250"/>
                        <a:pt x="5029200" y="2543175"/>
                      </a:cubicBezTo>
                      <a:cubicBezTo>
                        <a:pt x="5029200" y="3006100"/>
                        <a:pt x="4653925" y="3381375"/>
                        <a:pt x="4191000" y="3381375"/>
                      </a:cubicBezTo>
                      <a:cubicBezTo>
                        <a:pt x="3959538" y="3381375"/>
                        <a:pt x="3749988" y="3287556"/>
                        <a:pt x="3598303" y="3135872"/>
                      </a:cubicBezTo>
                      <a:lnTo>
                        <a:pt x="3597890" y="3135371"/>
                      </a:lnTo>
                      <a:lnTo>
                        <a:pt x="1672628" y="4173446"/>
                      </a:lnTo>
                      <a:lnTo>
                        <a:pt x="1676400" y="4248150"/>
                      </a:lnTo>
                      <a:cubicBezTo>
                        <a:pt x="1676400" y="4711075"/>
                        <a:pt x="1301125" y="5086350"/>
                        <a:pt x="838200" y="5086350"/>
                      </a:cubicBezTo>
                      <a:cubicBezTo>
                        <a:pt x="375275" y="5086350"/>
                        <a:pt x="0" y="4711075"/>
                        <a:pt x="0" y="4248150"/>
                      </a:cubicBezTo>
                      <a:cubicBezTo>
                        <a:pt x="0" y="3785225"/>
                        <a:pt x="375275" y="3409950"/>
                        <a:pt x="838200" y="3409950"/>
                      </a:cubicBezTo>
                      <a:cubicBezTo>
                        <a:pt x="1069663" y="3409950"/>
                        <a:pt x="1279213" y="3503769"/>
                        <a:pt x="1430897" y="3655453"/>
                      </a:cubicBezTo>
                      <a:lnTo>
                        <a:pt x="1474293" y="3708049"/>
                      </a:lnTo>
                      <a:lnTo>
                        <a:pt x="3366149" y="2687988"/>
                      </a:lnTo>
                      <a:lnTo>
                        <a:pt x="3357128" y="2628876"/>
                      </a:lnTo>
                      <a:cubicBezTo>
                        <a:pt x="3354266" y="2600698"/>
                        <a:pt x="3352800" y="2572108"/>
                        <a:pt x="3352800" y="2543175"/>
                      </a:cubicBezTo>
                      <a:cubicBezTo>
                        <a:pt x="3352800" y="2514242"/>
                        <a:pt x="3354266" y="2485652"/>
                        <a:pt x="3357128" y="2457474"/>
                      </a:cubicBezTo>
                      <a:lnTo>
                        <a:pt x="3361739" y="2427257"/>
                      </a:lnTo>
                      <a:lnTo>
                        <a:pt x="1403884" y="1453185"/>
                      </a:lnTo>
                      <a:lnTo>
                        <a:pt x="1306846" y="1533249"/>
                      </a:lnTo>
                      <a:cubicBezTo>
                        <a:pt x="1173068" y="1623627"/>
                        <a:pt x="1011797" y="1676400"/>
                        <a:pt x="838200" y="1676400"/>
                      </a:cubicBezTo>
                      <a:cubicBezTo>
                        <a:pt x="375275" y="1676400"/>
                        <a:pt x="0" y="1301125"/>
                        <a:pt x="0" y="838200"/>
                      </a:cubicBezTo>
                      <a:cubicBezTo>
                        <a:pt x="0" y="375275"/>
                        <a:pt x="375275" y="0"/>
                        <a:pt x="838200" y="0"/>
                      </a:cubicBezTo>
                      <a:close/>
                    </a:path>
                  </a:pathLst>
                </a:custGeom>
                <a:solidFill>
                  <a:srgbClr val="9B320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4" name="TextBox 573"/>
                <p:cNvSpPr txBox="1"/>
                <p:nvPr/>
              </p:nvSpPr>
              <p:spPr>
                <a:xfrm>
                  <a:off x="2125243" y="4635241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17" name="Group 16"/>
                <p:cNvGrpSpPr/>
                <p:nvPr/>
              </p:nvGrpSpPr>
              <p:grpSpPr>
                <a:xfrm>
                  <a:off x="1651105" y="4479680"/>
                  <a:ext cx="426720" cy="426720"/>
                  <a:chOff x="1651105" y="4479680"/>
                  <a:chExt cx="426720" cy="426720"/>
                </a:xfrm>
              </p:grpSpPr>
              <p:grpSp>
                <p:nvGrpSpPr>
                  <p:cNvPr id="325" name="Group 324"/>
                  <p:cNvGrpSpPr/>
                  <p:nvPr/>
                </p:nvGrpSpPr>
                <p:grpSpPr>
                  <a:xfrm rot="10800000" flipV="1">
                    <a:off x="1651105" y="4479680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326" name="Oval 325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A8412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7" name="Oval 326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8" name="Oval 327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EC52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78" name="TextBox 277"/>
                  <p:cNvSpPr txBox="1"/>
                  <p:nvPr/>
                </p:nvSpPr>
                <p:spPr>
                  <a:xfrm>
                    <a:off x="1661516" y="4529571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02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" name="Group 4"/>
              <p:cNvGrpSpPr/>
              <p:nvPr/>
            </p:nvGrpSpPr>
            <p:grpSpPr>
              <a:xfrm>
                <a:off x="806276" y="1349805"/>
                <a:ext cx="1238424" cy="2145440"/>
                <a:chOff x="806276" y="1349805"/>
                <a:chExt cx="1238424" cy="2145440"/>
              </a:xfrm>
            </p:grpSpPr>
            <p:sp>
              <p:nvSpPr>
                <p:cNvPr id="198" name="Rectangle 197"/>
                <p:cNvSpPr/>
                <p:nvPr/>
              </p:nvSpPr>
              <p:spPr>
                <a:xfrm>
                  <a:off x="1016000" y="1625600"/>
                  <a:ext cx="1028700" cy="8636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4" name="Straight Connector 83"/>
                <p:cNvCxnSpPr/>
                <p:nvPr/>
              </p:nvCxnSpPr>
              <p:spPr>
                <a:xfrm rot="10800000">
                  <a:off x="1019722" y="1666445"/>
                  <a:ext cx="4763" cy="1828800"/>
                </a:xfrm>
                <a:prstGeom prst="line">
                  <a:avLst/>
                </a:prstGeom>
                <a:ln w="15875">
                  <a:solidFill>
                    <a:srgbClr val="76717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8" name="Group 437"/>
                <p:cNvGrpSpPr/>
                <p:nvPr/>
              </p:nvGrpSpPr>
              <p:grpSpPr>
                <a:xfrm>
                  <a:off x="1341315" y="1893578"/>
                  <a:ext cx="378070" cy="327644"/>
                  <a:chOff x="9118204" y="-7937028"/>
                  <a:chExt cx="5425427" cy="4701769"/>
                </a:xfrm>
                <a:solidFill>
                  <a:srgbClr val="1B6C95"/>
                </a:solidFill>
              </p:grpSpPr>
              <p:sp>
                <p:nvSpPr>
                  <p:cNvPr id="439" name="Rounded Rectangle 438"/>
                  <p:cNvSpPr/>
                  <p:nvPr/>
                </p:nvSpPr>
                <p:spPr>
                  <a:xfrm>
                    <a:off x="10554046" y="-7937028"/>
                    <a:ext cx="2547870" cy="1474270"/>
                  </a:xfrm>
                  <a:prstGeom prst="roundRect">
                    <a:avLst>
                      <a:gd name="adj" fmla="val 27778"/>
                    </a:avLst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40" name="Rounded Rectangle 439"/>
                  <p:cNvSpPr/>
                  <p:nvPr/>
                </p:nvSpPr>
                <p:spPr>
                  <a:xfrm>
                    <a:off x="9118204" y="-4709533"/>
                    <a:ext cx="2547869" cy="1474274"/>
                  </a:xfrm>
                  <a:prstGeom prst="roundRect">
                    <a:avLst>
                      <a:gd name="adj" fmla="val 27778"/>
                    </a:avLst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41" name="Rounded Rectangle 440"/>
                  <p:cNvSpPr/>
                  <p:nvPr/>
                </p:nvSpPr>
                <p:spPr>
                  <a:xfrm>
                    <a:off x="11995762" y="-4709533"/>
                    <a:ext cx="2547869" cy="1474267"/>
                  </a:xfrm>
                  <a:prstGeom prst="roundRect">
                    <a:avLst>
                      <a:gd name="adj" fmla="val 27778"/>
                    </a:avLst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42" name="Freeform 441"/>
                  <p:cNvSpPr/>
                  <p:nvPr/>
                </p:nvSpPr>
                <p:spPr>
                  <a:xfrm rot="16200000">
                    <a:off x="11063609" y="-7263709"/>
                    <a:ext cx="1528742" cy="3251016"/>
                  </a:xfrm>
                  <a:custGeom>
                    <a:avLst/>
                    <a:gdLst>
                      <a:gd name="connsiteX0" fmla="*/ 748568 w 748568"/>
                      <a:gd name="connsiteY0" fmla="*/ 693081 h 1591901"/>
                      <a:gd name="connsiteX1" fmla="*/ 748568 w 748568"/>
                      <a:gd name="connsiteY1" fmla="*/ 898821 h 1591901"/>
                      <a:gd name="connsiteX2" fmla="*/ 468156 w 748568"/>
                      <a:gd name="connsiteY2" fmla="*/ 898821 h 1591901"/>
                      <a:gd name="connsiteX3" fmla="*/ 468156 w 748568"/>
                      <a:gd name="connsiteY3" fmla="*/ 1386160 h 1591901"/>
                      <a:gd name="connsiteX4" fmla="*/ 468156 w 748568"/>
                      <a:gd name="connsiteY4" fmla="*/ 1591900 h 1591901"/>
                      <a:gd name="connsiteX5" fmla="*/ 468156 w 748568"/>
                      <a:gd name="connsiteY5" fmla="*/ 1591901 h 1591901"/>
                      <a:gd name="connsiteX6" fmla="*/ 262416 w 748568"/>
                      <a:gd name="connsiteY6" fmla="*/ 1591901 h 1591901"/>
                      <a:gd name="connsiteX7" fmla="*/ 262416 w 748568"/>
                      <a:gd name="connsiteY7" fmla="*/ 1591900 h 1591901"/>
                      <a:gd name="connsiteX8" fmla="*/ 0 w 748568"/>
                      <a:gd name="connsiteY8" fmla="*/ 1591900 h 1591901"/>
                      <a:gd name="connsiteX9" fmla="*/ 0 w 748568"/>
                      <a:gd name="connsiteY9" fmla="*/ 1386160 h 1591901"/>
                      <a:gd name="connsiteX10" fmla="*/ 262416 w 748568"/>
                      <a:gd name="connsiteY10" fmla="*/ 1386160 h 1591901"/>
                      <a:gd name="connsiteX11" fmla="*/ 262416 w 748568"/>
                      <a:gd name="connsiteY11" fmla="*/ 205740 h 1591901"/>
                      <a:gd name="connsiteX12" fmla="*/ 0 w 748568"/>
                      <a:gd name="connsiteY12" fmla="*/ 205740 h 1591901"/>
                      <a:gd name="connsiteX13" fmla="*/ 0 w 748568"/>
                      <a:gd name="connsiteY13" fmla="*/ 0 h 1591901"/>
                      <a:gd name="connsiteX14" fmla="*/ 262416 w 748568"/>
                      <a:gd name="connsiteY14" fmla="*/ 0 h 1591901"/>
                      <a:gd name="connsiteX15" fmla="*/ 468156 w 748568"/>
                      <a:gd name="connsiteY15" fmla="*/ 0 h 1591901"/>
                      <a:gd name="connsiteX16" fmla="*/ 468156 w 748568"/>
                      <a:gd name="connsiteY16" fmla="*/ 205740 h 1591901"/>
                      <a:gd name="connsiteX17" fmla="*/ 468156 w 748568"/>
                      <a:gd name="connsiteY17" fmla="*/ 693081 h 1591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748568" h="1591901">
                        <a:moveTo>
                          <a:pt x="748568" y="693081"/>
                        </a:moveTo>
                        <a:lnTo>
                          <a:pt x="748568" y="898821"/>
                        </a:lnTo>
                        <a:lnTo>
                          <a:pt x="468156" y="898821"/>
                        </a:lnTo>
                        <a:lnTo>
                          <a:pt x="468156" y="1386160"/>
                        </a:lnTo>
                        <a:lnTo>
                          <a:pt x="468156" y="1591900"/>
                        </a:lnTo>
                        <a:lnTo>
                          <a:pt x="468156" y="1591901"/>
                        </a:lnTo>
                        <a:lnTo>
                          <a:pt x="262416" y="1591901"/>
                        </a:lnTo>
                        <a:lnTo>
                          <a:pt x="262416" y="1591900"/>
                        </a:lnTo>
                        <a:lnTo>
                          <a:pt x="0" y="1591900"/>
                        </a:lnTo>
                        <a:lnTo>
                          <a:pt x="0" y="1386160"/>
                        </a:lnTo>
                        <a:lnTo>
                          <a:pt x="262416" y="1386160"/>
                        </a:lnTo>
                        <a:lnTo>
                          <a:pt x="262416" y="205740"/>
                        </a:lnTo>
                        <a:lnTo>
                          <a:pt x="0" y="205740"/>
                        </a:lnTo>
                        <a:lnTo>
                          <a:pt x="0" y="0"/>
                        </a:lnTo>
                        <a:lnTo>
                          <a:pt x="262416" y="0"/>
                        </a:lnTo>
                        <a:lnTo>
                          <a:pt x="468156" y="0"/>
                        </a:lnTo>
                        <a:lnTo>
                          <a:pt x="468156" y="205740"/>
                        </a:lnTo>
                        <a:lnTo>
                          <a:pt x="468156" y="693081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569" name="TextBox 568"/>
                <p:cNvSpPr txBox="1"/>
                <p:nvPr/>
              </p:nvSpPr>
              <p:spPr>
                <a:xfrm>
                  <a:off x="1259895" y="1378737"/>
                  <a:ext cx="6745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AFAF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</a:t>
                  </a:r>
                </a:p>
              </p:txBody>
            </p:sp>
            <p:grpSp>
              <p:nvGrpSpPr>
                <p:cNvPr id="3" name="Group 2"/>
                <p:cNvGrpSpPr/>
                <p:nvPr/>
              </p:nvGrpSpPr>
              <p:grpSpPr>
                <a:xfrm>
                  <a:off x="806276" y="1349805"/>
                  <a:ext cx="426720" cy="426720"/>
                  <a:chOff x="806276" y="1349805"/>
                  <a:chExt cx="426720" cy="426720"/>
                </a:xfrm>
              </p:grpSpPr>
              <p:grpSp>
                <p:nvGrpSpPr>
                  <p:cNvPr id="83" name="Group 82"/>
                  <p:cNvGrpSpPr/>
                  <p:nvPr/>
                </p:nvGrpSpPr>
                <p:grpSpPr>
                  <a:xfrm rot="10800000">
                    <a:off x="806276" y="1349805"/>
                    <a:ext cx="426720" cy="426720"/>
                    <a:chOff x="1021080" y="3261360"/>
                    <a:chExt cx="426720" cy="426720"/>
                  </a:xfrm>
                </p:grpSpPr>
                <p:sp>
                  <p:nvSpPr>
                    <p:cNvPr id="85" name="Oval 84"/>
                    <p:cNvSpPr/>
                    <p:nvPr/>
                  </p:nvSpPr>
                  <p:spPr>
                    <a:xfrm>
                      <a:off x="1021080" y="3261360"/>
                      <a:ext cx="426720" cy="426720"/>
                    </a:xfrm>
                    <a:prstGeom prst="ellipse">
                      <a:avLst/>
                    </a:prstGeom>
                    <a:solidFill>
                      <a:srgbClr val="26728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6" name="Oval 85"/>
                    <p:cNvSpPr/>
                    <p:nvPr/>
                  </p:nvSpPr>
                  <p:spPr>
                    <a:xfrm>
                      <a:off x="1045210" y="3285490"/>
                      <a:ext cx="378460" cy="3784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7" name="Oval 86"/>
                    <p:cNvSpPr/>
                    <p:nvPr/>
                  </p:nvSpPr>
                  <p:spPr>
                    <a:xfrm>
                      <a:off x="1056132" y="3296412"/>
                      <a:ext cx="356616" cy="356616"/>
                    </a:xfrm>
                    <a:prstGeom prst="ellipse">
                      <a:avLst/>
                    </a:prstGeom>
                    <a:solidFill>
                      <a:srgbClr val="3EA8DC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77" name="TextBox 276"/>
                  <p:cNvSpPr txBox="1"/>
                  <p:nvPr/>
                </p:nvSpPr>
                <p:spPr>
                  <a:xfrm>
                    <a:off x="816590" y="1404211"/>
                    <a:ext cx="38592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 smtClean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01</a:t>
                    </a:r>
                    <a:endParaRPr lang="en-US" sz="1400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74" name="Group 73"/>
              <p:cNvGrpSpPr/>
              <p:nvPr/>
            </p:nvGrpSpPr>
            <p:grpSpPr>
              <a:xfrm>
                <a:off x="22527" y="3369961"/>
                <a:ext cx="9098946" cy="237582"/>
                <a:chOff x="22527" y="3369961"/>
                <a:chExt cx="9098946" cy="237582"/>
              </a:xfrm>
            </p:grpSpPr>
            <p:sp>
              <p:nvSpPr>
                <p:cNvPr id="6" name="Oval 5"/>
                <p:cNvSpPr/>
                <p:nvPr/>
              </p:nvSpPr>
              <p:spPr>
                <a:xfrm>
                  <a:off x="22527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170964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319401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467838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616275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764712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1169768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318205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1466642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1615079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020135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168572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317009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2465446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2870502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3018939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3167376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3315813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3720869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869306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017743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4166180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4571236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4719673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4868110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5016547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5421603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5570040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5718477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5866914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6271970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6420407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6568844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6717281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7122337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7270774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7419211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7567648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7972704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8121141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8269578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8418015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8714889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8863326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9011745" y="3437834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3" name="Group 242"/>
                <p:cNvGrpSpPr/>
                <p:nvPr/>
              </p:nvGrpSpPr>
              <p:grpSpPr>
                <a:xfrm>
                  <a:off x="4317993" y="3376494"/>
                  <a:ext cx="217910" cy="217910"/>
                  <a:chOff x="888690" y="2239963"/>
                  <a:chExt cx="279796" cy="279796"/>
                </a:xfrm>
              </p:grpSpPr>
              <p:sp>
                <p:nvSpPr>
                  <p:cNvPr id="244" name="Oval 243"/>
                  <p:cNvSpPr/>
                  <p:nvPr/>
                </p:nvSpPr>
                <p:spPr>
                  <a:xfrm>
                    <a:off x="888690" y="2239963"/>
                    <a:ext cx="279796" cy="279796"/>
                  </a:xfrm>
                  <a:prstGeom prst="ellipse">
                    <a:avLst/>
                  </a:prstGeom>
                  <a:solidFill>
                    <a:srgbClr val="C1F12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Oval 244"/>
                  <p:cNvSpPr/>
                  <p:nvPr/>
                </p:nvSpPr>
                <p:spPr>
                  <a:xfrm>
                    <a:off x="928792" y="2280065"/>
                    <a:ext cx="199595" cy="199595"/>
                  </a:xfrm>
                  <a:prstGeom prst="ellipse">
                    <a:avLst/>
                  </a:prstGeom>
                  <a:solidFill>
                    <a:srgbClr val="98C10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9" name="Group 268"/>
                <p:cNvGrpSpPr/>
                <p:nvPr/>
              </p:nvGrpSpPr>
              <p:grpSpPr>
                <a:xfrm>
                  <a:off x="6015351" y="3383743"/>
                  <a:ext cx="217910" cy="217910"/>
                  <a:chOff x="888690" y="2729195"/>
                  <a:chExt cx="279796" cy="279796"/>
                </a:xfrm>
              </p:grpSpPr>
              <p:sp>
                <p:nvSpPr>
                  <p:cNvPr id="270" name="Oval 269"/>
                  <p:cNvSpPr/>
                  <p:nvPr/>
                </p:nvSpPr>
                <p:spPr>
                  <a:xfrm>
                    <a:off x="888690" y="2729195"/>
                    <a:ext cx="279796" cy="279796"/>
                  </a:xfrm>
                  <a:prstGeom prst="ellipse">
                    <a:avLst/>
                  </a:prstGeom>
                  <a:solidFill>
                    <a:srgbClr val="128FE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Oval 270"/>
                  <p:cNvSpPr/>
                  <p:nvPr/>
                </p:nvSpPr>
                <p:spPr>
                  <a:xfrm>
                    <a:off x="928792" y="2769297"/>
                    <a:ext cx="199595" cy="199595"/>
                  </a:xfrm>
                  <a:prstGeom prst="ellipse">
                    <a:avLst/>
                  </a:prstGeom>
                  <a:solidFill>
                    <a:srgbClr val="0E70B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7716085" y="3373742"/>
                  <a:ext cx="217910" cy="217910"/>
                  <a:chOff x="888690" y="2414260"/>
                  <a:chExt cx="279796" cy="279796"/>
                </a:xfrm>
              </p:grpSpPr>
              <p:sp>
                <p:nvSpPr>
                  <p:cNvPr id="296" name="Oval 295"/>
                  <p:cNvSpPr/>
                  <p:nvPr/>
                </p:nvSpPr>
                <p:spPr>
                  <a:xfrm>
                    <a:off x="888690" y="2414260"/>
                    <a:ext cx="279796" cy="279796"/>
                  </a:xfrm>
                  <a:prstGeom prst="ellipse">
                    <a:avLst/>
                  </a:prstGeom>
                  <a:solidFill>
                    <a:srgbClr val="43C17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7" name="Oval 296"/>
                  <p:cNvSpPr/>
                  <p:nvPr/>
                </p:nvSpPr>
                <p:spPr>
                  <a:xfrm>
                    <a:off x="928792" y="2454361"/>
                    <a:ext cx="199595" cy="199595"/>
                  </a:xfrm>
                  <a:prstGeom prst="ellipse">
                    <a:avLst/>
                  </a:prstGeom>
                  <a:solidFill>
                    <a:srgbClr val="38A86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1" name="Group 320"/>
                <p:cNvGrpSpPr/>
                <p:nvPr/>
              </p:nvGrpSpPr>
              <p:grpSpPr>
                <a:xfrm flipV="1">
                  <a:off x="1755509" y="3369961"/>
                  <a:ext cx="217910" cy="217910"/>
                  <a:chOff x="902306" y="2434217"/>
                  <a:chExt cx="279796" cy="279796"/>
                </a:xfrm>
              </p:grpSpPr>
              <p:sp>
                <p:nvSpPr>
                  <p:cNvPr id="322" name="Oval 321"/>
                  <p:cNvSpPr/>
                  <p:nvPr/>
                </p:nvSpPr>
                <p:spPr>
                  <a:xfrm>
                    <a:off x="902306" y="2434217"/>
                    <a:ext cx="279796" cy="279796"/>
                  </a:xfrm>
                  <a:prstGeom prst="ellipse">
                    <a:avLst/>
                  </a:prstGeom>
                  <a:solidFill>
                    <a:srgbClr val="F17B5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Oval 322"/>
                  <p:cNvSpPr/>
                  <p:nvPr/>
                </p:nvSpPr>
                <p:spPr>
                  <a:xfrm>
                    <a:off x="942408" y="2474319"/>
                    <a:ext cx="199595" cy="199595"/>
                  </a:xfrm>
                  <a:prstGeom prst="ellipse">
                    <a:avLst/>
                  </a:prstGeom>
                  <a:solidFill>
                    <a:srgbClr val="EC521A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 flipV="1">
                  <a:off x="5157648" y="3387864"/>
                  <a:ext cx="217910" cy="217910"/>
                  <a:chOff x="888690" y="2729195"/>
                  <a:chExt cx="279796" cy="279796"/>
                </a:xfrm>
              </p:grpSpPr>
              <p:sp>
                <p:nvSpPr>
                  <p:cNvPr id="387" name="Oval 386"/>
                  <p:cNvSpPr/>
                  <p:nvPr/>
                </p:nvSpPr>
                <p:spPr>
                  <a:xfrm>
                    <a:off x="888690" y="2729195"/>
                    <a:ext cx="279796" cy="279796"/>
                  </a:xfrm>
                  <a:prstGeom prst="ellipse">
                    <a:avLst/>
                  </a:prstGeom>
                  <a:solidFill>
                    <a:srgbClr val="F9AE3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8" name="Oval 387"/>
                  <p:cNvSpPr/>
                  <p:nvPr/>
                </p:nvSpPr>
                <p:spPr>
                  <a:xfrm>
                    <a:off x="928792" y="2769297"/>
                    <a:ext cx="199595" cy="199595"/>
                  </a:xfrm>
                  <a:prstGeom prst="ellipse">
                    <a:avLst/>
                  </a:prstGeom>
                  <a:solidFill>
                    <a:srgbClr val="F1970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12" name="Group 411"/>
                <p:cNvGrpSpPr/>
                <p:nvPr/>
              </p:nvGrpSpPr>
              <p:grpSpPr>
                <a:xfrm flipV="1">
                  <a:off x="6865718" y="3389633"/>
                  <a:ext cx="217910" cy="217910"/>
                  <a:chOff x="888690" y="2239963"/>
                  <a:chExt cx="279796" cy="279796"/>
                </a:xfrm>
              </p:grpSpPr>
              <p:sp>
                <p:nvSpPr>
                  <p:cNvPr id="413" name="Oval 412"/>
                  <p:cNvSpPr/>
                  <p:nvPr/>
                </p:nvSpPr>
                <p:spPr>
                  <a:xfrm>
                    <a:off x="888690" y="2239963"/>
                    <a:ext cx="279796" cy="279796"/>
                  </a:xfrm>
                  <a:prstGeom prst="ellipse">
                    <a:avLst/>
                  </a:prstGeom>
                  <a:solidFill>
                    <a:srgbClr val="FE2A9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4" name="Oval 413"/>
                  <p:cNvSpPr/>
                  <p:nvPr/>
                </p:nvSpPr>
                <p:spPr>
                  <a:xfrm>
                    <a:off x="928792" y="2280065"/>
                    <a:ext cx="199595" cy="199595"/>
                  </a:xfrm>
                  <a:prstGeom prst="ellipse">
                    <a:avLst/>
                  </a:prstGeom>
                  <a:solidFill>
                    <a:srgbClr val="E0017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33" name="Oval 432"/>
                <p:cNvSpPr/>
                <p:nvPr/>
              </p:nvSpPr>
              <p:spPr>
                <a:xfrm>
                  <a:off x="8566452" y="3437833"/>
                  <a:ext cx="109728" cy="109728"/>
                </a:xfrm>
                <a:prstGeom prst="ellipse">
                  <a:avLst/>
                </a:prstGeom>
                <a:solidFill>
                  <a:srgbClr val="AFABA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7" name="Group 216"/>
                <p:cNvGrpSpPr/>
                <p:nvPr/>
              </p:nvGrpSpPr>
              <p:grpSpPr>
                <a:xfrm>
                  <a:off x="2603608" y="3378574"/>
                  <a:ext cx="217910" cy="217910"/>
                  <a:chOff x="902306" y="2434217"/>
                  <a:chExt cx="279796" cy="279796"/>
                </a:xfrm>
                <a:solidFill>
                  <a:srgbClr val="109F95"/>
                </a:solidFill>
              </p:grpSpPr>
              <p:sp>
                <p:nvSpPr>
                  <p:cNvPr id="218" name="Oval 217"/>
                  <p:cNvSpPr/>
                  <p:nvPr/>
                </p:nvSpPr>
                <p:spPr>
                  <a:xfrm>
                    <a:off x="902306" y="2434217"/>
                    <a:ext cx="279796" cy="279796"/>
                  </a:xfrm>
                  <a:prstGeom prst="ellipse">
                    <a:avLst/>
                  </a:prstGeom>
                  <a:solidFill>
                    <a:srgbClr val="14CAB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Oval 218"/>
                  <p:cNvSpPr/>
                  <p:nvPr/>
                </p:nvSpPr>
                <p:spPr>
                  <a:xfrm>
                    <a:off x="942408" y="2474319"/>
                    <a:ext cx="199595" cy="199595"/>
                  </a:xfrm>
                  <a:prstGeom prst="ellipse">
                    <a:avLst/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7" name="Group 346"/>
                <p:cNvGrpSpPr/>
                <p:nvPr/>
              </p:nvGrpSpPr>
              <p:grpSpPr>
                <a:xfrm flipV="1">
                  <a:off x="3456020" y="3383015"/>
                  <a:ext cx="217910" cy="217910"/>
                  <a:chOff x="902767" y="3352800"/>
                  <a:chExt cx="279796" cy="279796"/>
                </a:xfrm>
              </p:grpSpPr>
              <p:sp>
                <p:nvSpPr>
                  <p:cNvPr id="348" name="Oval 347"/>
                  <p:cNvSpPr/>
                  <p:nvPr/>
                </p:nvSpPr>
                <p:spPr>
                  <a:xfrm>
                    <a:off x="902767" y="3352800"/>
                    <a:ext cx="279796" cy="279796"/>
                  </a:xfrm>
                  <a:prstGeom prst="ellipse">
                    <a:avLst/>
                  </a:prstGeom>
                  <a:solidFill>
                    <a:srgbClr val="FF2D7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Oval 348"/>
                  <p:cNvSpPr/>
                  <p:nvPr/>
                </p:nvSpPr>
                <p:spPr>
                  <a:xfrm>
                    <a:off x="942868" y="3392901"/>
                    <a:ext cx="199595" cy="199595"/>
                  </a:xfrm>
                  <a:prstGeom prst="ellipse">
                    <a:avLst/>
                  </a:prstGeom>
                  <a:solidFill>
                    <a:srgbClr val="D0004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" name="Group 1"/>
                <p:cNvGrpSpPr/>
                <p:nvPr/>
              </p:nvGrpSpPr>
              <p:grpSpPr>
                <a:xfrm>
                  <a:off x="913149" y="3383743"/>
                  <a:ext cx="217910" cy="217910"/>
                  <a:chOff x="913149" y="3383743"/>
                  <a:chExt cx="217910" cy="217910"/>
                </a:xfrm>
              </p:grpSpPr>
              <p:sp>
                <p:nvSpPr>
                  <p:cNvPr id="12" name="Oval 11"/>
                  <p:cNvSpPr/>
                  <p:nvPr/>
                </p:nvSpPr>
                <p:spPr>
                  <a:xfrm>
                    <a:off x="913149" y="3383743"/>
                    <a:ext cx="217910" cy="217910"/>
                  </a:xfrm>
                  <a:prstGeom prst="ellipse">
                    <a:avLst/>
                  </a:prstGeom>
                  <a:solidFill>
                    <a:srgbClr val="7DC4E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7" name="Oval 196"/>
                  <p:cNvSpPr/>
                  <p:nvPr/>
                </p:nvSpPr>
                <p:spPr>
                  <a:xfrm>
                    <a:off x="944380" y="3414974"/>
                    <a:ext cx="155448" cy="155448"/>
                  </a:xfrm>
                  <a:prstGeom prst="ellipse">
                    <a:avLst/>
                  </a:prstGeom>
                  <a:solidFill>
                    <a:srgbClr val="3EA8DC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449" name="Freeform 448"/>
            <p:cNvSpPr/>
            <p:nvPr/>
          </p:nvSpPr>
          <p:spPr>
            <a:xfrm>
              <a:off x="4809058" y="2669480"/>
              <a:ext cx="257208" cy="370900"/>
            </a:xfrm>
            <a:custGeom>
              <a:avLst/>
              <a:gdLst>
                <a:gd name="connsiteX0" fmla="*/ 798993 w 2388615"/>
                <a:gd name="connsiteY0" fmla="*/ 3226966 h 3444453"/>
                <a:gd name="connsiteX1" fmla="*/ 798993 w 2388615"/>
                <a:gd name="connsiteY1" fmla="*/ 3338885 h 3444453"/>
                <a:gd name="connsiteX2" fmla="*/ 1600231 w 2388615"/>
                <a:gd name="connsiteY2" fmla="*/ 3338885 h 3444453"/>
                <a:gd name="connsiteX3" fmla="*/ 1600231 w 2388615"/>
                <a:gd name="connsiteY3" fmla="*/ 3226966 h 3444453"/>
                <a:gd name="connsiteX4" fmla="*/ 798993 w 2388615"/>
                <a:gd name="connsiteY4" fmla="*/ 3006700 h 3444453"/>
                <a:gd name="connsiteX5" fmla="*/ 798993 w 2388615"/>
                <a:gd name="connsiteY5" fmla="*/ 3118619 h 3444453"/>
                <a:gd name="connsiteX6" fmla="*/ 1600231 w 2388615"/>
                <a:gd name="connsiteY6" fmla="*/ 3118619 h 3444453"/>
                <a:gd name="connsiteX7" fmla="*/ 1600231 w 2388615"/>
                <a:gd name="connsiteY7" fmla="*/ 3006700 h 3444453"/>
                <a:gd name="connsiteX8" fmla="*/ 798993 w 2388615"/>
                <a:gd name="connsiteY8" fmla="*/ 2786435 h 3444453"/>
                <a:gd name="connsiteX9" fmla="*/ 798993 w 2388615"/>
                <a:gd name="connsiteY9" fmla="*/ 2898354 h 3444453"/>
                <a:gd name="connsiteX10" fmla="*/ 1600231 w 2388615"/>
                <a:gd name="connsiteY10" fmla="*/ 2898354 h 3444453"/>
                <a:gd name="connsiteX11" fmla="*/ 1600231 w 2388615"/>
                <a:gd name="connsiteY11" fmla="*/ 2786435 h 3444453"/>
                <a:gd name="connsiteX12" fmla="*/ 1194307 w 2388615"/>
                <a:gd name="connsiteY12" fmla="*/ 344665 h 3444453"/>
                <a:gd name="connsiteX13" fmla="*/ 340829 w 2388615"/>
                <a:gd name="connsiteY13" fmla="*/ 1198143 h 3444453"/>
                <a:gd name="connsiteX14" fmla="*/ 1194307 w 2388615"/>
                <a:gd name="connsiteY14" fmla="*/ 2051621 h 3444453"/>
                <a:gd name="connsiteX15" fmla="*/ 2047785 w 2388615"/>
                <a:gd name="connsiteY15" fmla="*/ 1198143 h 3444453"/>
                <a:gd name="connsiteX16" fmla="*/ 1194307 w 2388615"/>
                <a:gd name="connsiteY16" fmla="*/ 344665 h 3444453"/>
                <a:gd name="connsiteX17" fmla="*/ 1201493 w 2388615"/>
                <a:gd name="connsiteY17" fmla="*/ 249 h 3444453"/>
                <a:gd name="connsiteX18" fmla="*/ 2388607 w 2388615"/>
                <a:gd name="connsiteY18" fmla="*/ 1196888 h 3444453"/>
                <a:gd name="connsiteX19" fmla="*/ 2022333 w 2388615"/>
                <a:gd name="connsiteY19" fmla="*/ 2083966 h 3444453"/>
                <a:gd name="connsiteX20" fmla="*/ 1769146 w 2388615"/>
                <a:gd name="connsiteY20" fmla="*/ 2368172 h 3444453"/>
                <a:gd name="connsiteX21" fmla="*/ 1638952 w 2388615"/>
                <a:gd name="connsiteY21" fmla="*/ 2767384 h 3444453"/>
                <a:gd name="connsiteX22" fmla="*/ 1639643 w 2388615"/>
                <a:gd name="connsiteY22" fmla="*/ 3444453 h 3444453"/>
                <a:gd name="connsiteX23" fmla="*/ 763343 w 2388615"/>
                <a:gd name="connsiteY23" fmla="*/ 3444453 h 3444453"/>
                <a:gd name="connsiteX24" fmla="*/ 762652 w 2388615"/>
                <a:gd name="connsiteY24" fmla="*/ 2765003 h 3444453"/>
                <a:gd name="connsiteX25" fmla="*/ 626697 w 2388615"/>
                <a:gd name="connsiteY25" fmla="*/ 2382460 h 3444453"/>
                <a:gd name="connsiteX26" fmla="*/ 319739 w 2388615"/>
                <a:gd name="connsiteY26" fmla="*/ 2043484 h 3444453"/>
                <a:gd name="connsiteX27" fmla="*/ 91 w 2388615"/>
                <a:gd name="connsiteY27" fmla="*/ 1201651 h 3444453"/>
                <a:gd name="connsiteX28" fmla="*/ 1201493 w 2388615"/>
                <a:gd name="connsiteY28" fmla="*/ 249 h 344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88615" h="3444453">
                  <a:moveTo>
                    <a:pt x="798993" y="3226966"/>
                  </a:moveTo>
                  <a:lnTo>
                    <a:pt x="798993" y="3338885"/>
                  </a:lnTo>
                  <a:lnTo>
                    <a:pt x="1600231" y="3338885"/>
                  </a:lnTo>
                  <a:lnTo>
                    <a:pt x="1600231" y="3226966"/>
                  </a:lnTo>
                  <a:close/>
                  <a:moveTo>
                    <a:pt x="798993" y="3006700"/>
                  </a:moveTo>
                  <a:lnTo>
                    <a:pt x="798993" y="3118619"/>
                  </a:lnTo>
                  <a:lnTo>
                    <a:pt x="1600231" y="3118619"/>
                  </a:lnTo>
                  <a:lnTo>
                    <a:pt x="1600231" y="3006700"/>
                  </a:lnTo>
                  <a:close/>
                  <a:moveTo>
                    <a:pt x="798993" y="2786435"/>
                  </a:moveTo>
                  <a:lnTo>
                    <a:pt x="798993" y="2898354"/>
                  </a:lnTo>
                  <a:lnTo>
                    <a:pt x="1600231" y="2898354"/>
                  </a:lnTo>
                  <a:lnTo>
                    <a:pt x="1600231" y="2786435"/>
                  </a:lnTo>
                  <a:close/>
                  <a:moveTo>
                    <a:pt x="1194307" y="344665"/>
                  </a:moveTo>
                  <a:cubicBezTo>
                    <a:pt x="722944" y="344665"/>
                    <a:pt x="340829" y="726780"/>
                    <a:pt x="340829" y="1198143"/>
                  </a:cubicBezTo>
                  <a:cubicBezTo>
                    <a:pt x="340829" y="1669506"/>
                    <a:pt x="722944" y="2051621"/>
                    <a:pt x="1194307" y="2051621"/>
                  </a:cubicBezTo>
                  <a:cubicBezTo>
                    <a:pt x="1665670" y="2051621"/>
                    <a:pt x="2047785" y="1669506"/>
                    <a:pt x="2047785" y="1198143"/>
                  </a:cubicBezTo>
                  <a:cubicBezTo>
                    <a:pt x="2047785" y="726780"/>
                    <a:pt x="1665670" y="344665"/>
                    <a:pt x="1194307" y="344665"/>
                  </a:cubicBezTo>
                  <a:close/>
                  <a:moveTo>
                    <a:pt x="1201493" y="249"/>
                  </a:moveTo>
                  <a:cubicBezTo>
                    <a:pt x="1678161" y="11361"/>
                    <a:pt x="2385879" y="368803"/>
                    <a:pt x="2388607" y="1196888"/>
                  </a:cubicBezTo>
                  <a:cubicBezTo>
                    <a:pt x="2390198" y="1679851"/>
                    <a:pt x="2168684" y="1922979"/>
                    <a:pt x="2022333" y="2083966"/>
                  </a:cubicBezTo>
                  <a:cubicBezTo>
                    <a:pt x="1888467" y="2231219"/>
                    <a:pt x="1840842" y="2258931"/>
                    <a:pt x="1769146" y="2368172"/>
                  </a:cubicBezTo>
                  <a:cubicBezTo>
                    <a:pt x="1712511" y="2454465"/>
                    <a:pt x="1625201" y="2610501"/>
                    <a:pt x="1638952" y="2767384"/>
                  </a:cubicBezTo>
                  <a:cubicBezTo>
                    <a:pt x="1639182" y="2993074"/>
                    <a:pt x="1639413" y="3218763"/>
                    <a:pt x="1639643" y="3444453"/>
                  </a:cubicBezTo>
                  <a:lnTo>
                    <a:pt x="763343" y="3444453"/>
                  </a:lnTo>
                  <a:cubicBezTo>
                    <a:pt x="763113" y="3220351"/>
                    <a:pt x="762882" y="2989105"/>
                    <a:pt x="762652" y="2765003"/>
                  </a:cubicBezTo>
                  <a:cubicBezTo>
                    <a:pt x="757737" y="2575701"/>
                    <a:pt x="709541" y="2496683"/>
                    <a:pt x="626697" y="2382460"/>
                  </a:cubicBezTo>
                  <a:cubicBezTo>
                    <a:pt x="548115" y="2274113"/>
                    <a:pt x="472990" y="2192264"/>
                    <a:pt x="319739" y="2043484"/>
                  </a:cubicBezTo>
                  <a:cubicBezTo>
                    <a:pt x="164108" y="1873274"/>
                    <a:pt x="1563" y="1569178"/>
                    <a:pt x="91" y="1201651"/>
                  </a:cubicBezTo>
                  <a:cubicBezTo>
                    <a:pt x="-9434" y="350017"/>
                    <a:pt x="724825" y="-10863"/>
                    <a:pt x="1201493" y="249"/>
                  </a:cubicBezTo>
                  <a:close/>
                </a:path>
              </a:pathLst>
            </a:custGeom>
            <a:solidFill>
              <a:srgbClr val="4C5B3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31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138" t="41146" r="42240" b="28125"/>
          <a:stretch/>
        </p:blipFill>
        <p:spPr>
          <a:xfrm>
            <a:off x="533239" y="2290117"/>
            <a:ext cx="1716478" cy="11573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39312" t="48958" r="49560" b="36719"/>
          <a:stretch/>
        </p:blipFill>
        <p:spPr>
          <a:xfrm>
            <a:off x="6609186" y="2868815"/>
            <a:ext cx="2264512" cy="16387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103621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5787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8580" t="50261" r="48536" b="36458"/>
          <a:stretch/>
        </p:blipFill>
        <p:spPr>
          <a:xfrm>
            <a:off x="463125" y="2236679"/>
            <a:ext cx="1940674" cy="1124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9227" t="19197" b="8977"/>
          <a:stretch/>
        </p:blipFill>
        <p:spPr>
          <a:xfrm>
            <a:off x="6064432" y="1546974"/>
            <a:ext cx="1634206" cy="31768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1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737</TotalTime>
  <Words>288</Words>
  <Application>Microsoft Office PowerPoint</Application>
  <PresentationFormat>On-screen Show (4:3)</PresentationFormat>
  <Paragraphs>54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one</cp:lastModifiedBy>
  <cp:revision>44</cp:revision>
  <dcterms:created xsi:type="dcterms:W3CDTF">2015-03-28T05:37:20Z</dcterms:created>
  <dcterms:modified xsi:type="dcterms:W3CDTF">2015-06-08T06:48:16Z</dcterms:modified>
</cp:coreProperties>
</file>