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65" r:id="rId2"/>
    <p:sldId id="268" r:id="rId3"/>
    <p:sldId id="26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  <a:srgbClr val="D9D9D9"/>
    <a:srgbClr val="A7BCE3"/>
    <a:srgbClr val="9F5FCF"/>
    <a:srgbClr val="FFD961"/>
    <a:srgbClr val="C55A11"/>
    <a:srgbClr val="548235"/>
    <a:srgbClr val="E4949F"/>
    <a:srgbClr val="89BF65"/>
    <a:srgbClr val="9996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-141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7652C-4CA4-407B-A8C3-BA506E8B4D8B}" type="datetimeFigureOut">
              <a:rPr lang="en-US" smtClean="0"/>
              <a:t>6/2/2015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93425D-5F82-4136-AB3C-FE39743B9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148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BA3A1E-95A6-4E54-BEC4-9BFFF6C45BE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255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A6F98-B7E7-4F53-9B1D-FC6069CA0B9B}" type="datetimeFigureOut">
              <a:rPr lang="en-US" smtClean="0"/>
              <a:t>6/2/2015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45D3A-6736-4D71-AEE7-6F512E62B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307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A6F98-B7E7-4F53-9B1D-FC6069CA0B9B}" type="datetimeFigureOut">
              <a:rPr lang="en-US" smtClean="0"/>
              <a:t>6/2/2015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45D3A-6736-4D71-AEE7-6F512E62B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465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A6F98-B7E7-4F53-9B1D-FC6069CA0B9B}" type="datetimeFigureOut">
              <a:rPr lang="en-US" smtClean="0"/>
              <a:t>6/2/2015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45D3A-6736-4D71-AEE7-6F512E62B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968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A6F98-B7E7-4F53-9B1D-FC6069CA0B9B}" type="datetimeFigureOut">
              <a:rPr lang="en-US" smtClean="0"/>
              <a:t>6/2/2015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45D3A-6736-4D71-AEE7-6F512E62B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600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A6F98-B7E7-4F53-9B1D-FC6069CA0B9B}" type="datetimeFigureOut">
              <a:rPr lang="en-US" smtClean="0"/>
              <a:t>6/2/2015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45D3A-6736-4D71-AEE7-6F512E62B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116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A6F98-B7E7-4F53-9B1D-FC6069CA0B9B}" type="datetimeFigureOut">
              <a:rPr lang="en-US" smtClean="0"/>
              <a:t>6/2/2015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45D3A-6736-4D71-AEE7-6F512E62B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144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A6F98-B7E7-4F53-9B1D-FC6069CA0B9B}" type="datetimeFigureOut">
              <a:rPr lang="en-US" smtClean="0"/>
              <a:t>6/2/2015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45D3A-6736-4D71-AEE7-6F512E62B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807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A6F98-B7E7-4F53-9B1D-FC6069CA0B9B}" type="datetimeFigureOut">
              <a:rPr lang="en-US" smtClean="0"/>
              <a:t>6/2/2015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45D3A-6736-4D71-AEE7-6F512E62B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324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A6F98-B7E7-4F53-9B1D-FC6069CA0B9B}" type="datetimeFigureOut">
              <a:rPr lang="en-US" smtClean="0"/>
              <a:t>6/2/2015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45D3A-6736-4D71-AEE7-6F512E62B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023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A6F98-B7E7-4F53-9B1D-FC6069CA0B9B}" type="datetimeFigureOut">
              <a:rPr lang="en-US" smtClean="0"/>
              <a:t>6/2/2015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45D3A-6736-4D71-AEE7-6F512E62B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95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A6F98-B7E7-4F53-9B1D-FC6069CA0B9B}" type="datetimeFigureOut">
              <a:rPr lang="en-US" smtClean="0"/>
              <a:t>6/2/2015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45D3A-6736-4D71-AEE7-6F512E62B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267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2A6F98-B7E7-4F53-9B1D-FC6069CA0B9B}" type="datetimeFigureOut">
              <a:rPr lang="en-US" smtClean="0"/>
              <a:t>6/2/2015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B45D3A-6736-4D71-AEE7-6F512E62B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21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TextBox 575"/>
          <p:cNvSpPr txBox="1"/>
          <p:nvPr/>
        </p:nvSpPr>
        <p:spPr>
          <a:xfrm>
            <a:off x="298049" y="4082"/>
            <a:ext cx="88430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Hands With </a:t>
            </a: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Communication Icons</a:t>
            </a:r>
            <a:endParaRPr lang="en-US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147395" y="889000"/>
            <a:ext cx="6849210" cy="4163032"/>
            <a:chOff x="1134872" y="889000"/>
            <a:chExt cx="6849210" cy="4163032"/>
          </a:xfrm>
        </p:grpSpPr>
        <p:grpSp>
          <p:nvGrpSpPr>
            <p:cNvPr id="3" name="Group 2"/>
            <p:cNvGrpSpPr/>
            <p:nvPr/>
          </p:nvGrpSpPr>
          <p:grpSpPr>
            <a:xfrm>
              <a:off x="5520295" y="2240846"/>
              <a:ext cx="1258708" cy="2743278"/>
              <a:chOff x="5520295" y="2240846"/>
              <a:chExt cx="1258708" cy="2743278"/>
            </a:xfrm>
          </p:grpSpPr>
          <p:sp>
            <p:nvSpPr>
              <p:cNvPr id="117" name="Freeform 116"/>
              <p:cNvSpPr/>
              <p:nvPr/>
            </p:nvSpPr>
            <p:spPr>
              <a:xfrm flipH="1">
                <a:off x="5520295" y="2240846"/>
                <a:ext cx="1258708" cy="2743278"/>
              </a:xfrm>
              <a:custGeom>
                <a:avLst/>
                <a:gdLst>
                  <a:gd name="connsiteX0" fmla="*/ 564270 w 1258708"/>
                  <a:gd name="connsiteY0" fmla="*/ 67 h 2743278"/>
                  <a:gd name="connsiteX1" fmla="*/ 493472 w 1258708"/>
                  <a:gd name="connsiteY1" fmla="*/ 77307 h 2743278"/>
                  <a:gd name="connsiteX2" fmla="*/ 479323 w 1258708"/>
                  <a:gd name="connsiteY2" fmla="*/ 491687 h 2743278"/>
                  <a:gd name="connsiteX3" fmla="*/ 463434 w 1258708"/>
                  <a:gd name="connsiteY3" fmla="*/ 516774 h 2743278"/>
                  <a:gd name="connsiteX4" fmla="*/ 461504 w 1258708"/>
                  <a:gd name="connsiteY4" fmla="*/ 515396 h 2743278"/>
                  <a:gd name="connsiteX5" fmla="*/ 461504 w 1258708"/>
                  <a:gd name="connsiteY5" fmla="*/ 513267 h 2743278"/>
                  <a:gd name="connsiteX6" fmla="*/ 457136 w 1258708"/>
                  <a:gd name="connsiteY6" fmla="*/ 506651 h 2743278"/>
                  <a:gd name="connsiteX7" fmla="*/ 444800 w 1258708"/>
                  <a:gd name="connsiteY7" fmla="*/ 480571 h 2743278"/>
                  <a:gd name="connsiteX8" fmla="*/ 352386 w 1258708"/>
                  <a:gd name="connsiteY8" fmla="*/ 119102 h 2743278"/>
                  <a:gd name="connsiteX9" fmla="*/ 296631 w 1258708"/>
                  <a:gd name="connsiteY9" fmla="*/ 78665 h 2743278"/>
                  <a:gd name="connsiteX10" fmla="*/ 239633 w 1258708"/>
                  <a:gd name="connsiteY10" fmla="*/ 155132 h 2743278"/>
                  <a:gd name="connsiteX11" fmla="*/ 322508 w 1258708"/>
                  <a:gd name="connsiteY11" fmla="*/ 551319 h 2743278"/>
                  <a:gd name="connsiteX12" fmla="*/ 250750 w 1258708"/>
                  <a:gd name="connsiteY12" fmla="*/ 562436 h 2743278"/>
                  <a:gd name="connsiteX13" fmla="*/ 102179 w 1258708"/>
                  <a:gd name="connsiteY13" fmla="*/ 328969 h 2743278"/>
                  <a:gd name="connsiteX14" fmla="*/ 12229 w 1258708"/>
                  <a:gd name="connsiteY14" fmla="*/ 396685 h 2743278"/>
                  <a:gd name="connsiteX15" fmla="*/ 145639 w 1258708"/>
                  <a:gd name="connsiteY15" fmla="*/ 668557 h 2743278"/>
                  <a:gd name="connsiteX16" fmla="*/ 146203 w 1258708"/>
                  <a:gd name="connsiteY16" fmla="*/ 672764 h 2743278"/>
                  <a:gd name="connsiteX17" fmla="*/ 146456 w 1258708"/>
                  <a:gd name="connsiteY17" fmla="*/ 674161 h 2743278"/>
                  <a:gd name="connsiteX18" fmla="*/ 150946 w 1258708"/>
                  <a:gd name="connsiteY18" fmla="*/ 707668 h 2743278"/>
                  <a:gd name="connsiteX19" fmla="*/ 188089 w 1258708"/>
                  <a:gd name="connsiteY19" fmla="*/ 966227 h 2743278"/>
                  <a:gd name="connsiteX20" fmla="*/ 256188 w 1258708"/>
                  <a:gd name="connsiteY20" fmla="*/ 1186349 h 2743278"/>
                  <a:gd name="connsiteX21" fmla="*/ 258561 w 1258708"/>
                  <a:gd name="connsiteY21" fmla="*/ 1197102 h 2743278"/>
                  <a:gd name="connsiteX22" fmla="*/ 258974 w 1258708"/>
                  <a:gd name="connsiteY22" fmla="*/ 1198102 h 2743278"/>
                  <a:gd name="connsiteX23" fmla="*/ 264558 w 1258708"/>
                  <a:gd name="connsiteY23" fmla="*/ 1223405 h 2743278"/>
                  <a:gd name="connsiteX24" fmla="*/ 288020 w 1258708"/>
                  <a:gd name="connsiteY24" fmla="*/ 1588297 h 2743278"/>
                  <a:gd name="connsiteX25" fmla="*/ 286607 w 1258708"/>
                  <a:gd name="connsiteY25" fmla="*/ 2260280 h 2743278"/>
                  <a:gd name="connsiteX26" fmla="*/ 285592 w 1258708"/>
                  <a:gd name="connsiteY26" fmla="*/ 2743278 h 2743278"/>
                  <a:gd name="connsiteX27" fmla="*/ 756766 w 1258708"/>
                  <a:gd name="connsiteY27" fmla="*/ 2743278 h 2743278"/>
                  <a:gd name="connsiteX28" fmla="*/ 757260 w 1258708"/>
                  <a:gd name="connsiteY28" fmla="*/ 2261817 h 2743278"/>
                  <a:gd name="connsiteX29" fmla="*/ 757948 w 1258708"/>
                  <a:gd name="connsiteY29" fmla="*/ 1591684 h 2743278"/>
                  <a:gd name="connsiteX30" fmla="*/ 794623 w 1258708"/>
                  <a:gd name="connsiteY30" fmla="*/ 1208288 h 2743278"/>
                  <a:gd name="connsiteX31" fmla="*/ 798735 w 1258708"/>
                  <a:gd name="connsiteY31" fmla="*/ 1198102 h 2743278"/>
                  <a:gd name="connsiteX32" fmla="*/ 799493 w 1258708"/>
                  <a:gd name="connsiteY32" fmla="*/ 1197102 h 2743278"/>
                  <a:gd name="connsiteX33" fmla="*/ 807176 w 1258708"/>
                  <a:gd name="connsiteY33" fmla="*/ 1178074 h 2743278"/>
                  <a:gd name="connsiteX34" fmla="*/ 841146 w 1258708"/>
                  <a:gd name="connsiteY34" fmla="*/ 1118839 h 2743278"/>
                  <a:gd name="connsiteX35" fmla="*/ 1021047 w 1258708"/>
                  <a:gd name="connsiteY35" fmla="*/ 892447 h 2743278"/>
                  <a:gd name="connsiteX36" fmla="*/ 1258556 w 1258708"/>
                  <a:gd name="connsiteY36" fmla="*/ 634724 h 2743278"/>
                  <a:gd name="connsiteX37" fmla="*/ 1154741 w 1258708"/>
                  <a:gd name="connsiteY37" fmla="*/ 569536 h 2743278"/>
                  <a:gd name="connsiteX38" fmla="*/ 1068549 w 1258708"/>
                  <a:gd name="connsiteY38" fmla="*/ 590253 h 2743278"/>
                  <a:gd name="connsiteX39" fmla="*/ 916948 w 1258708"/>
                  <a:gd name="connsiteY39" fmla="*/ 728063 h 2743278"/>
                  <a:gd name="connsiteX40" fmla="*/ 854284 w 1258708"/>
                  <a:gd name="connsiteY40" fmla="*/ 698395 h 2743278"/>
                  <a:gd name="connsiteX41" fmla="*/ 854284 w 1258708"/>
                  <a:gd name="connsiteY41" fmla="*/ 674161 h 2743278"/>
                  <a:gd name="connsiteX42" fmla="*/ 854285 w 1258708"/>
                  <a:gd name="connsiteY42" fmla="*/ 672764 h 2743278"/>
                  <a:gd name="connsiteX43" fmla="*/ 854285 w 1258708"/>
                  <a:gd name="connsiteY43" fmla="*/ 497750 h 2743278"/>
                  <a:gd name="connsiteX44" fmla="*/ 905829 w 1258708"/>
                  <a:gd name="connsiteY44" fmla="*/ 211727 h 2743278"/>
                  <a:gd name="connsiteX45" fmla="*/ 773431 w 1258708"/>
                  <a:gd name="connsiteY45" fmla="*/ 185450 h 2743278"/>
                  <a:gd name="connsiteX46" fmla="*/ 686512 w 1258708"/>
                  <a:gd name="connsiteY46" fmla="*/ 496740 h 2743278"/>
                  <a:gd name="connsiteX47" fmla="*/ 642042 w 1258708"/>
                  <a:gd name="connsiteY47" fmla="*/ 493708 h 2743278"/>
                  <a:gd name="connsiteX48" fmla="*/ 632946 w 1258708"/>
                  <a:gd name="connsiteY48" fmla="*/ 71245 h 2743278"/>
                  <a:gd name="connsiteX49" fmla="*/ 564270 w 1258708"/>
                  <a:gd name="connsiteY49" fmla="*/ 67 h 2743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1258708" h="2743278">
                    <a:moveTo>
                      <a:pt x="564270" y="67"/>
                    </a:moveTo>
                    <a:cubicBezTo>
                      <a:pt x="529132" y="1557"/>
                      <a:pt x="493640" y="27784"/>
                      <a:pt x="493472" y="77307"/>
                    </a:cubicBezTo>
                    <a:lnTo>
                      <a:pt x="479323" y="491687"/>
                    </a:lnTo>
                    <a:cubicBezTo>
                      <a:pt x="473511" y="511775"/>
                      <a:pt x="468268" y="517934"/>
                      <a:pt x="463434" y="516774"/>
                    </a:cubicBezTo>
                    <a:lnTo>
                      <a:pt x="461504" y="515396"/>
                    </a:lnTo>
                    <a:lnTo>
                      <a:pt x="461504" y="513267"/>
                    </a:lnTo>
                    <a:lnTo>
                      <a:pt x="457136" y="506651"/>
                    </a:lnTo>
                    <a:cubicBezTo>
                      <a:pt x="452776" y="498669"/>
                      <a:pt x="448717" y="487772"/>
                      <a:pt x="444800" y="480571"/>
                    </a:cubicBezTo>
                    <a:lnTo>
                      <a:pt x="352386" y="119102"/>
                    </a:lnTo>
                    <a:cubicBezTo>
                      <a:pt x="337408" y="90379"/>
                      <a:pt x="316460" y="78571"/>
                      <a:pt x="296631" y="78665"/>
                    </a:cubicBezTo>
                    <a:cubicBezTo>
                      <a:pt x="263583" y="78821"/>
                      <a:pt x="233645" y="112042"/>
                      <a:pt x="239633" y="155132"/>
                    </a:cubicBezTo>
                    <a:lnTo>
                      <a:pt x="322508" y="551319"/>
                    </a:lnTo>
                    <a:cubicBezTo>
                      <a:pt x="330931" y="613644"/>
                      <a:pt x="280734" y="615329"/>
                      <a:pt x="250750" y="562436"/>
                    </a:cubicBezTo>
                    <a:lnTo>
                      <a:pt x="102179" y="328969"/>
                    </a:lnTo>
                    <a:cubicBezTo>
                      <a:pt x="36823" y="262602"/>
                      <a:pt x="-27524" y="343793"/>
                      <a:pt x="12229" y="396685"/>
                    </a:cubicBezTo>
                    <a:cubicBezTo>
                      <a:pt x="59395" y="495395"/>
                      <a:pt x="105549" y="542356"/>
                      <a:pt x="145639" y="668557"/>
                    </a:cubicBezTo>
                    <a:cubicBezTo>
                      <a:pt x="145828" y="669959"/>
                      <a:pt x="146015" y="671362"/>
                      <a:pt x="146203" y="672764"/>
                    </a:cubicBezTo>
                    <a:lnTo>
                      <a:pt x="146456" y="674161"/>
                    </a:lnTo>
                    <a:lnTo>
                      <a:pt x="150946" y="707668"/>
                    </a:lnTo>
                    <a:cubicBezTo>
                      <a:pt x="163327" y="804687"/>
                      <a:pt x="175708" y="928790"/>
                      <a:pt x="188089" y="966227"/>
                    </a:cubicBezTo>
                    <a:cubicBezTo>
                      <a:pt x="202927" y="1022984"/>
                      <a:pt x="232917" y="1089180"/>
                      <a:pt x="256188" y="1186349"/>
                    </a:cubicBezTo>
                    <a:lnTo>
                      <a:pt x="258561" y="1197102"/>
                    </a:lnTo>
                    <a:lnTo>
                      <a:pt x="258974" y="1198102"/>
                    </a:lnTo>
                    <a:lnTo>
                      <a:pt x="264558" y="1223405"/>
                    </a:lnTo>
                    <a:lnTo>
                      <a:pt x="288020" y="1588297"/>
                    </a:lnTo>
                    <a:cubicBezTo>
                      <a:pt x="289119" y="1810198"/>
                      <a:pt x="287863" y="2035239"/>
                      <a:pt x="286607" y="2260280"/>
                    </a:cubicBezTo>
                    <a:lnTo>
                      <a:pt x="285592" y="2743278"/>
                    </a:lnTo>
                    <a:lnTo>
                      <a:pt x="756766" y="2743278"/>
                    </a:lnTo>
                    <a:lnTo>
                      <a:pt x="757260" y="2261817"/>
                    </a:lnTo>
                    <a:cubicBezTo>
                      <a:pt x="756966" y="2037393"/>
                      <a:pt x="756672" y="1812969"/>
                      <a:pt x="757948" y="1591684"/>
                    </a:cubicBezTo>
                    <a:cubicBezTo>
                      <a:pt x="760959" y="1497297"/>
                      <a:pt x="746034" y="1344667"/>
                      <a:pt x="794623" y="1208288"/>
                    </a:cubicBezTo>
                    <a:lnTo>
                      <a:pt x="798735" y="1198102"/>
                    </a:lnTo>
                    <a:lnTo>
                      <a:pt x="799493" y="1197102"/>
                    </a:lnTo>
                    <a:lnTo>
                      <a:pt x="807176" y="1178074"/>
                    </a:lnTo>
                    <a:cubicBezTo>
                      <a:pt x="816469" y="1157625"/>
                      <a:pt x="827671" y="1137782"/>
                      <a:pt x="841146" y="1118839"/>
                    </a:cubicBezTo>
                    <a:cubicBezTo>
                      <a:pt x="913747" y="1011231"/>
                      <a:pt x="969671" y="984191"/>
                      <a:pt x="1021047" y="892447"/>
                    </a:cubicBezTo>
                    <a:cubicBezTo>
                      <a:pt x="1047157" y="784304"/>
                      <a:pt x="1150077" y="671722"/>
                      <a:pt x="1258556" y="634724"/>
                    </a:cubicBezTo>
                    <a:cubicBezTo>
                      <a:pt x="1261926" y="588716"/>
                      <a:pt x="1208773" y="569177"/>
                      <a:pt x="1154741" y="569536"/>
                    </a:cubicBezTo>
                    <a:cubicBezTo>
                      <a:pt x="1122320" y="569751"/>
                      <a:pt x="1089584" y="577130"/>
                      <a:pt x="1068549" y="590253"/>
                    </a:cubicBezTo>
                    <a:cubicBezTo>
                      <a:pt x="1013693" y="624477"/>
                      <a:pt x="998886" y="651865"/>
                      <a:pt x="916948" y="728063"/>
                    </a:cubicBezTo>
                    <a:cubicBezTo>
                      <a:pt x="893028" y="750515"/>
                      <a:pt x="873151" y="792171"/>
                      <a:pt x="854284" y="698395"/>
                    </a:cubicBezTo>
                    <a:lnTo>
                      <a:pt x="854284" y="674161"/>
                    </a:lnTo>
                    <a:cubicBezTo>
                      <a:pt x="854284" y="673695"/>
                      <a:pt x="854285" y="673229"/>
                      <a:pt x="854285" y="672764"/>
                    </a:cubicBezTo>
                    <a:lnTo>
                      <a:pt x="854285" y="497750"/>
                    </a:lnTo>
                    <a:lnTo>
                      <a:pt x="905829" y="211727"/>
                    </a:lnTo>
                    <a:cubicBezTo>
                      <a:pt x="947604" y="51366"/>
                      <a:pt x="789264" y="44022"/>
                      <a:pt x="773431" y="185450"/>
                    </a:cubicBezTo>
                    <a:cubicBezTo>
                      <a:pt x="759618" y="294266"/>
                      <a:pt x="723570" y="394998"/>
                      <a:pt x="686512" y="496740"/>
                    </a:cubicBezTo>
                    <a:cubicBezTo>
                      <a:pt x="666636" y="532113"/>
                      <a:pt x="655855" y="544241"/>
                      <a:pt x="642042" y="493708"/>
                    </a:cubicBezTo>
                    <a:lnTo>
                      <a:pt x="632946" y="71245"/>
                    </a:lnTo>
                    <a:cubicBezTo>
                      <a:pt x="634193" y="21822"/>
                      <a:pt x="599409" y="-1424"/>
                      <a:pt x="564270" y="67"/>
                    </a:cubicBezTo>
                    <a:close/>
                  </a:path>
                </a:pathLst>
              </a:custGeom>
              <a:solidFill>
                <a:srgbClr val="9996CE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602" name="Group 601"/>
              <p:cNvGrpSpPr/>
              <p:nvPr/>
            </p:nvGrpSpPr>
            <p:grpSpPr>
              <a:xfrm>
                <a:off x="6079332" y="3034896"/>
                <a:ext cx="350808" cy="239908"/>
                <a:chOff x="2150065" y="1227039"/>
                <a:chExt cx="527579" cy="364405"/>
              </a:xfrm>
              <a:solidFill>
                <a:schemeClr val="bg1"/>
              </a:solidFill>
              <a:effectLst/>
            </p:grpSpPr>
            <p:sp>
              <p:nvSpPr>
                <p:cNvPr id="603" name="Freeform 602"/>
                <p:cNvSpPr/>
                <p:nvPr/>
              </p:nvSpPr>
              <p:spPr>
                <a:xfrm>
                  <a:off x="2150065" y="1227039"/>
                  <a:ext cx="527579" cy="364405"/>
                </a:xfrm>
                <a:custGeom>
                  <a:avLst/>
                  <a:gdLst>
                    <a:gd name="connsiteX0" fmla="*/ 341538 w 3941274"/>
                    <a:gd name="connsiteY0" fmla="*/ 316854 h 2722281"/>
                    <a:gd name="connsiteX1" fmla="*/ 341538 w 3941274"/>
                    <a:gd name="connsiteY1" fmla="*/ 2405427 h 2722281"/>
                    <a:gd name="connsiteX2" fmla="*/ 3599737 w 3941274"/>
                    <a:gd name="connsiteY2" fmla="*/ 2405427 h 2722281"/>
                    <a:gd name="connsiteX3" fmla="*/ 3599737 w 3941274"/>
                    <a:gd name="connsiteY3" fmla="*/ 316854 h 2722281"/>
                    <a:gd name="connsiteX4" fmla="*/ 412153 w 3941274"/>
                    <a:gd name="connsiteY4" fmla="*/ 0 h 2722281"/>
                    <a:gd name="connsiteX5" fmla="*/ 3529121 w 3941274"/>
                    <a:gd name="connsiteY5" fmla="*/ 0 h 2722281"/>
                    <a:gd name="connsiteX6" fmla="*/ 3941274 w 3941274"/>
                    <a:gd name="connsiteY6" fmla="*/ 412153 h 2722281"/>
                    <a:gd name="connsiteX7" fmla="*/ 3941274 w 3941274"/>
                    <a:gd name="connsiteY7" fmla="*/ 2310128 h 2722281"/>
                    <a:gd name="connsiteX8" fmla="*/ 3529121 w 3941274"/>
                    <a:gd name="connsiteY8" fmla="*/ 2722281 h 2722281"/>
                    <a:gd name="connsiteX9" fmla="*/ 412153 w 3941274"/>
                    <a:gd name="connsiteY9" fmla="*/ 2722281 h 2722281"/>
                    <a:gd name="connsiteX10" fmla="*/ 0 w 3941274"/>
                    <a:gd name="connsiteY10" fmla="*/ 2310128 h 2722281"/>
                    <a:gd name="connsiteX11" fmla="*/ 0 w 3941274"/>
                    <a:gd name="connsiteY11" fmla="*/ 412153 h 2722281"/>
                    <a:gd name="connsiteX12" fmla="*/ 412153 w 3941274"/>
                    <a:gd name="connsiteY12" fmla="*/ 0 h 27222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941274" h="2722281">
                      <a:moveTo>
                        <a:pt x="341538" y="316854"/>
                      </a:moveTo>
                      <a:lnTo>
                        <a:pt x="341538" y="2405427"/>
                      </a:lnTo>
                      <a:lnTo>
                        <a:pt x="3599737" y="2405427"/>
                      </a:lnTo>
                      <a:lnTo>
                        <a:pt x="3599737" y="316854"/>
                      </a:lnTo>
                      <a:close/>
                      <a:moveTo>
                        <a:pt x="412153" y="0"/>
                      </a:moveTo>
                      <a:lnTo>
                        <a:pt x="3529121" y="0"/>
                      </a:lnTo>
                      <a:cubicBezTo>
                        <a:pt x="3756747" y="0"/>
                        <a:pt x="3941274" y="184527"/>
                        <a:pt x="3941274" y="412153"/>
                      </a:cubicBezTo>
                      <a:lnTo>
                        <a:pt x="3941274" y="2310128"/>
                      </a:lnTo>
                      <a:cubicBezTo>
                        <a:pt x="3941274" y="2537754"/>
                        <a:pt x="3756747" y="2722281"/>
                        <a:pt x="3529121" y="2722281"/>
                      </a:cubicBezTo>
                      <a:lnTo>
                        <a:pt x="412153" y="2722281"/>
                      </a:lnTo>
                      <a:cubicBezTo>
                        <a:pt x="184527" y="2722281"/>
                        <a:pt x="0" y="2537754"/>
                        <a:pt x="0" y="2310128"/>
                      </a:cubicBezTo>
                      <a:lnTo>
                        <a:pt x="0" y="412153"/>
                      </a:lnTo>
                      <a:cubicBezTo>
                        <a:pt x="0" y="184527"/>
                        <a:pt x="184527" y="0"/>
                        <a:pt x="412153" y="0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04" name="Freeform 603"/>
                <p:cNvSpPr/>
                <p:nvPr/>
              </p:nvSpPr>
              <p:spPr>
                <a:xfrm flipV="1">
                  <a:off x="2182052" y="1248938"/>
                  <a:ext cx="467781" cy="196816"/>
                </a:xfrm>
                <a:custGeom>
                  <a:avLst/>
                  <a:gdLst>
                    <a:gd name="connsiteX0" fmla="*/ 1737746 w 3494548"/>
                    <a:gd name="connsiteY0" fmla="*/ 997528 h 1470314"/>
                    <a:gd name="connsiteX1" fmla="*/ 1398310 w 3494548"/>
                    <a:gd name="connsiteY1" fmla="*/ 658092 h 1470314"/>
                    <a:gd name="connsiteX2" fmla="*/ 1737746 w 3494548"/>
                    <a:gd name="connsiteY2" fmla="*/ 318656 h 1470314"/>
                    <a:gd name="connsiteX3" fmla="*/ 2077182 w 3494548"/>
                    <a:gd name="connsiteY3" fmla="*/ 658092 h 1470314"/>
                    <a:gd name="connsiteX4" fmla="*/ 1737746 w 3494548"/>
                    <a:gd name="connsiteY4" fmla="*/ 997528 h 1470314"/>
                    <a:gd name="connsiteX5" fmla="*/ 0 w 3494548"/>
                    <a:gd name="connsiteY5" fmla="*/ 1470314 h 1470314"/>
                    <a:gd name="connsiteX6" fmla="*/ 3494548 w 3494548"/>
                    <a:gd name="connsiteY6" fmla="*/ 1470314 h 1470314"/>
                    <a:gd name="connsiteX7" fmla="*/ 1747274 w 3494548"/>
                    <a:gd name="connsiteY7" fmla="*/ 0 h 14703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494548" h="1470314">
                      <a:moveTo>
                        <a:pt x="1737746" y="997528"/>
                      </a:moveTo>
                      <a:cubicBezTo>
                        <a:pt x="1550281" y="997528"/>
                        <a:pt x="1398310" y="845557"/>
                        <a:pt x="1398310" y="658092"/>
                      </a:cubicBezTo>
                      <a:cubicBezTo>
                        <a:pt x="1398310" y="470627"/>
                        <a:pt x="1550281" y="318656"/>
                        <a:pt x="1737746" y="318656"/>
                      </a:cubicBezTo>
                      <a:cubicBezTo>
                        <a:pt x="1925211" y="318656"/>
                        <a:pt x="2077182" y="470627"/>
                        <a:pt x="2077182" y="658092"/>
                      </a:cubicBezTo>
                      <a:cubicBezTo>
                        <a:pt x="2077182" y="845557"/>
                        <a:pt x="1925211" y="997528"/>
                        <a:pt x="1737746" y="997528"/>
                      </a:cubicBezTo>
                      <a:close/>
                      <a:moveTo>
                        <a:pt x="0" y="1470314"/>
                      </a:moveTo>
                      <a:lnTo>
                        <a:pt x="3494548" y="1470314"/>
                      </a:lnTo>
                      <a:lnTo>
                        <a:pt x="1747274" y="0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4" name="Group 3"/>
            <p:cNvGrpSpPr/>
            <p:nvPr/>
          </p:nvGrpSpPr>
          <p:grpSpPr>
            <a:xfrm>
              <a:off x="5511278" y="3343344"/>
              <a:ext cx="1258708" cy="1640781"/>
              <a:chOff x="5511278" y="3343344"/>
              <a:chExt cx="1258708" cy="1640781"/>
            </a:xfrm>
          </p:grpSpPr>
          <p:sp>
            <p:nvSpPr>
              <p:cNvPr id="113" name="Freeform 112"/>
              <p:cNvSpPr/>
              <p:nvPr/>
            </p:nvSpPr>
            <p:spPr>
              <a:xfrm flipH="1">
                <a:off x="5511278" y="3343344"/>
                <a:ext cx="1258708" cy="1640781"/>
              </a:xfrm>
              <a:custGeom>
                <a:avLst/>
                <a:gdLst>
                  <a:gd name="connsiteX0" fmla="*/ 564270 w 1258708"/>
                  <a:gd name="connsiteY0" fmla="*/ 67 h 1640781"/>
                  <a:gd name="connsiteX1" fmla="*/ 493472 w 1258708"/>
                  <a:gd name="connsiteY1" fmla="*/ 77307 h 1640781"/>
                  <a:gd name="connsiteX2" fmla="*/ 479323 w 1258708"/>
                  <a:gd name="connsiteY2" fmla="*/ 491687 h 1640781"/>
                  <a:gd name="connsiteX3" fmla="*/ 463434 w 1258708"/>
                  <a:gd name="connsiteY3" fmla="*/ 516774 h 1640781"/>
                  <a:gd name="connsiteX4" fmla="*/ 461504 w 1258708"/>
                  <a:gd name="connsiteY4" fmla="*/ 515396 h 1640781"/>
                  <a:gd name="connsiteX5" fmla="*/ 461504 w 1258708"/>
                  <a:gd name="connsiteY5" fmla="*/ 513267 h 1640781"/>
                  <a:gd name="connsiteX6" fmla="*/ 457136 w 1258708"/>
                  <a:gd name="connsiteY6" fmla="*/ 506651 h 1640781"/>
                  <a:gd name="connsiteX7" fmla="*/ 444800 w 1258708"/>
                  <a:gd name="connsiteY7" fmla="*/ 480571 h 1640781"/>
                  <a:gd name="connsiteX8" fmla="*/ 352386 w 1258708"/>
                  <a:gd name="connsiteY8" fmla="*/ 119102 h 1640781"/>
                  <a:gd name="connsiteX9" fmla="*/ 296631 w 1258708"/>
                  <a:gd name="connsiteY9" fmla="*/ 78665 h 1640781"/>
                  <a:gd name="connsiteX10" fmla="*/ 239633 w 1258708"/>
                  <a:gd name="connsiteY10" fmla="*/ 155132 h 1640781"/>
                  <a:gd name="connsiteX11" fmla="*/ 322508 w 1258708"/>
                  <a:gd name="connsiteY11" fmla="*/ 551319 h 1640781"/>
                  <a:gd name="connsiteX12" fmla="*/ 250750 w 1258708"/>
                  <a:gd name="connsiteY12" fmla="*/ 562436 h 1640781"/>
                  <a:gd name="connsiteX13" fmla="*/ 102179 w 1258708"/>
                  <a:gd name="connsiteY13" fmla="*/ 328969 h 1640781"/>
                  <a:gd name="connsiteX14" fmla="*/ 12229 w 1258708"/>
                  <a:gd name="connsiteY14" fmla="*/ 396685 h 1640781"/>
                  <a:gd name="connsiteX15" fmla="*/ 145639 w 1258708"/>
                  <a:gd name="connsiteY15" fmla="*/ 668557 h 1640781"/>
                  <a:gd name="connsiteX16" fmla="*/ 146203 w 1258708"/>
                  <a:gd name="connsiteY16" fmla="*/ 672764 h 1640781"/>
                  <a:gd name="connsiteX17" fmla="*/ 146456 w 1258708"/>
                  <a:gd name="connsiteY17" fmla="*/ 674161 h 1640781"/>
                  <a:gd name="connsiteX18" fmla="*/ 150946 w 1258708"/>
                  <a:gd name="connsiteY18" fmla="*/ 707668 h 1640781"/>
                  <a:gd name="connsiteX19" fmla="*/ 188089 w 1258708"/>
                  <a:gd name="connsiteY19" fmla="*/ 966227 h 1640781"/>
                  <a:gd name="connsiteX20" fmla="*/ 256188 w 1258708"/>
                  <a:gd name="connsiteY20" fmla="*/ 1186349 h 1640781"/>
                  <a:gd name="connsiteX21" fmla="*/ 258561 w 1258708"/>
                  <a:gd name="connsiteY21" fmla="*/ 1197102 h 1640781"/>
                  <a:gd name="connsiteX22" fmla="*/ 258974 w 1258708"/>
                  <a:gd name="connsiteY22" fmla="*/ 1198102 h 1640781"/>
                  <a:gd name="connsiteX23" fmla="*/ 264558 w 1258708"/>
                  <a:gd name="connsiteY23" fmla="*/ 1223405 h 1640781"/>
                  <a:gd name="connsiteX24" fmla="*/ 288020 w 1258708"/>
                  <a:gd name="connsiteY24" fmla="*/ 1588297 h 1640781"/>
                  <a:gd name="connsiteX25" fmla="*/ 287910 w 1258708"/>
                  <a:gd name="connsiteY25" fmla="*/ 1640781 h 1640781"/>
                  <a:gd name="connsiteX26" fmla="*/ 757898 w 1258708"/>
                  <a:gd name="connsiteY26" fmla="*/ 1640781 h 1640781"/>
                  <a:gd name="connsiteX27" fmla="*/ 757948 w 1258708"/>
                  <a:gd name="connsiteY27" fmla="*/ 1591684 h 1640781"/>
                  <a:gd name="connsiteX28" fmla="*/ 794623 w 1258708"/>
                  <a:gd name="connsiteY28" fmla="*/ 1208288 h 1640781"/>
                  <a:gd name="connsiteX29" fmla="*/ 798735 w 1258708"/>
                  <a:gd name="connsiteY29" fmla="*/ 1198102 h 1640781"/>
                  <a:gd name="connsiteX30" fmla="*/ 799493 w 1258708"/>
                  <a:gd name="connsiteY30" fmla="*/ 1197102 h 1640781"/>
                  <a:gd name="connsiteX31" fmla="*/ 807176 w 1258708"/>
                  <a:gd name="connsiteY31" fmla="*/ 1178074 h 1640781"/>
                  <a:gd name="connsiteX32" fmla="*/ 841146 w 1258708"/>
                  <a:gd name="connsiteY32" fmla="*/ 1118839 h 1640781"/>
                  <a:gd name="connsiteX33" fmla="*/ 1021047 w 1258708"/>
                  <a:gd name="connsiteY33" fmla="*/ 892447 h 1640781"/>
                  <a:gd name="connsiteX34" fmla="*/ 1258556 w 1258708"/>
                  <a:gd name="connsiteY34" fmla="*/ 634724 h 1640781"/>
                  <a:gd name="connsiteX35" fmla="*/ 1154741 w 1258708"/>
                  <a:gd name="connsiteY35" fmla="*/ 569536 h 1640781"/>
                  <a:gd name="connsiteX36" fmla="*/ 1068549 w 1258708"/>
                  <a:gd name="connsiteY36" fmla="*/ 590253 h 1640781"/>
                  <a:gd name="connsiteX37" fmla="*/ 916948 w 1258708"/>
                  <a:gd name="connsiteY37" fmla="*/ 728063 h 1640781"/>
                  <a:gd name="connsiteX38" fmla="*/ 854284 w 1258708"/>
                  <a:gd name="connsiteY38" fmla="*/ 698395 h 1640781"/>
                  <a:gd name="connsiteX39" fmla="*/ 854284 w 1258708"/>
                  <a:gd name="connsiteY39" fmla="*/ 674161 h 1640781"/>
                  <a:gd name="connsiteX40" fmla="*/ 854285 w 1258708"/>
                  <a:gd name="connsiteY40" fmla="*/ 672764 h 1640781"/>
                  <a:gd name="connsiteX41" fmla="*/ 854285 w 1258708"/>
                  <a:gd name="connsiteY41" fmla="*/ 497750 h 1640781"/>
                  <a:gd name="connsiteX42" fmla="*/ 905829 w 1258708"/>
                  <a:gd name="connsiteY42" fmla="*/ 211727 h 1640781"/>
                  <a:gd name="connsiteX43" fmla="*/ 773431 w 1258708"/>
                  <a:gd name="connsiteY43" fmla="*/ 185450 h 1640781"/>
                  <a:gd name="connsiteX44" fmla="*/ 686512 w 1258708"/>
                  <a:gd name="connsiteY44" fmla="*/ 496740 h 1640781"/>
                  <a:gd name="connsiteX45" fmla="*/ 642042 w 1258708"/>
                  <a:gd name="connsiteY45" fmla="*/ 493708 h 1640781"/>
                  <a:gd name="connsiteX46" fmla="*/ 632946 w 1258708"/>
                  <a:gd name="connsiteY46" fmla="*/ 71245 h 1640781"/>
                  <a:gd name="connsiteX47" fmla="*/ 564270 w 1258708"/>
                  <a:gd name="connsiteY47" fmla="*/ 67 h 1640781"/>
                  <a:gd name="connsiteX0" fmla="*/ 564270 w 1258708"/>
                  <a:gd name="connsiteY0" fmla="*/ 67 h 1640781"/>
                  <a:gd name="connsiteX1" fmla="*/ 493472 w 1258708"/>
                  <a:gd name="connsiteY1" fmla="*/ 77307 h 1640781"/>
                  <a:gd name="connsiteX2" fmla="*/ 479323 w 1258708"/>
                  <a:gd name="connsiteY2" fmla="*/ 491687 h 1640781"/>
                  <a:gd name="connsiteX3" fmla="*/ 463434 w 1258708"/>
                  <a:gd name="connsiteY3" fmla="*/ 516774 h 1640781"/>
                  <a:gd name="connsiteX4" fmla="*/ 461504 w 1258708"/>
                  <a:gd name="connsiteY4" fmla="*/ 515396 h 1640781"/>
                  <a:gd name="connsiteX5" fmla="*/ 461504 w 1258708"/>
                  <a:gd name="connsiteY5" fmla="*/ 513267 h 1640781"/>
                  <a:gd name="connsiteX6" fmla="*/ 457136 w 1258708"/>
                  <a:gd name="connsiteY6" fmla="*/ 506651 h 1640781"/>
                  <a:gd name="connsiteX7" fmla="*/ 444800 w 1258708"/>
                  <a:gd name="connsiteY7" fmla="*/ 480571 h 1640781"/>
                  <a:gd name="connsiteX8" fmla="*/ 352386 w 1258708"/>
                  <a:gd name="connsiteY8" fmla="*/ 119102 h 1640781"/>
                  <a:gd name="connsiteX9" fmla="*/ 296631 w 1258708"/>
                  <a:gd name="connsiteY9" fmla="*/ 78665 h 1640781"/>
                  <a:gd name="connsiteX10" fmla="*/ 239633 w 1258708"/>
                  <a:gd name="connsiteY10" fmla="*/ 155132 h 1640781"/>
                  <a:gd name="connsiteX11" fmla="*/ 322508 w 1258708"/>
                  <a:gd name="connsiteY11" fmla="*/ 551319 h 1640781"/>
                  <a:gd name="connsiteX12" fmla="*/ 250750 w 1258708"/>
                  <a:gd name="connsiteY12" fmla="*/ 562436 h 1640781"/>
                  <a:gd name="connsiteX13" fmla="*/ 102179 w 1258708"/>
                  <a:gd name="connsiteY13" fmla="*/ 328969 h 1640781"/>
                  <a:gd name="connsiteX14" fmla="*/ 12229 w 1258708"/>
                  <a:gd name="connsiteY14" fmla="*/ 396685 h 1640781"/>
                  <a:gd name="connsiteX15" fmla="*/ 145639 w 1258708"/>
                  <a:gd name="connsiteY15" fmla="*/ 668557 h 1640781"/>
                  <a:gd name="connsiteX16" fmla="*/ 146203 w 1258708"/>
                  <a:gd name="connsiteY16" fmla="*/ 672764 h 1640781"/>
                  <a:gd name="connsiteX17" fmla="*/ 146456 w 1258708"/>
                  <a:gd name="connsiteY17" fmla="*/ 674161 h 1640781"/>
                  <a:gd name="connsiteX18" fmla="*/ 150946 w 1258708"/>
                  <a:gd name="connsiteY18" fmla="*/ 707668 h 1640781"/>
                  <a:gd name="connsiteX19" fmla="*/ 188089 w 1258708"/>
                  <a:gd name="connsiteY19" fmla="*/ 966227 h 1640781"/>
                  <a:gd name="connsiteX20" fmla="*/ 256188 w 1258708"/>
                  <a:gd name="connsiteY20" fmla="*/ 1186349 h 1640781"/>
                  <a:gd name="connsiteX21" fmla="*/ 258561 w 1258708"/>
                  <a:gd name="connsiteY21" fmla="*/ 1197102 h 1640781"/>
                  <a:gd name="connsiteX22" fmla="*/ 258974 w 1258708"/>
                  <a:gd name="connsiteY22" fmla="*/ 1198102 h 1640781"/>
                  <a:gd name="connsiteX23" fmla="*/ 264558 w 1258708"/>
                  <a:gd name="connsiteY23" fmla="*/ 1223405 h 1640781"/>
                  <a:gd name="connsiteX24" fmla="*/ 288020 w 1258708"/>
                  <a:gd name="connsiteY24" fmla="*/ 1588297 h 1640781"/>
                  <a:gd name="connsiteX25" fmla="*/ 278385 w 1258708"/>
                  <a:gd name="connsiteY25" fmla="*/ 1640781 h 1640781"/>
                  <a:gd name="connsiteX26" fmla="*/ 757898 w 1258708"/>
                  <a:gd name="connsiteY26" fmla="*/ 1640781 h 1640781"/>
                  <a:gd name="connsiteX27" fmla="*/ 757948 w 1258708"/>
                  <a:gd name="connsiteY27" fmla="*/ 1591684 h 1640781"/>
                  <a:gd name="connsiteX28" fmla="*/ 794623 w 1258708"/>
                  <a:gd name="connsiteY28" fmla="*/ 1208288 h 1640781"/>
                  <a:gd name="connsiteX29" fmla="*/ 798735 w 1258708"/>
                  <a:gd name="connsiteY29" fmla="*/ 1198102 h 1640781"/>
                  <a:gd name="connsiteX30" fmla="*/ 799493 w 1258708"/>
                  <a:gd name="connsiteY30" fmla="*/ 1197102 h 1640781"/>
                  <a:gd name="connsiteX31" fmla="*/ 807176 w 1258708"/>
                  <a:gd name="connsiteY31" fmla="*/ 1178074 h 1640781"/>
                  <a:gd name="connsiteX32" fmla="*/ 841146 w 1258708"/>
                  <a:gd name="connsiteY32" fmla="*/ 1118839 h 1640781"/>
                  <a:gd name="connsiteX33" fmla="*/ 1021047 w 1258708"/>
                  <a:gd name="connsiteY33" fmla="*/ 892447 h 1640781"/>
                  <a:gd name="connsiteX34" fmla="*/ 1258556 w 1258708"/>
                  <a:gd name="connsiteY34" fmla="*/ 634724 h 1640781"/>
                  <a:gd name="connsiteX35" fmla="*/ 1154741 w 1258708"/>
                  <a:gd name="connsiteY35" fmla="*/ 569536 h 1640781"/>
                  <a:gd name="connsiteX36" fmla="*/ 1068549 w 1258708"/>
                  <a:gd name="connsiteY36" fmla="*/ 590253 h 1640781"/>
                  <a:gd name="connsiteX37" fmla="*/ 916948 w 1258708"/>
                  <a:gd name="connsiteY37" fmla="*/ 728063 h 1640781"/>
                  <a:gd name="connsiteX38" fmla="*/ 854284 w 1258708"/>
                  <a:gd name="connsiteY38" fmla="*/ 698395 h 1640781"/>
                  <a:gd name="connsiteX39" fmla="*/ 854284 w 1258708"/>
                  <a:gd name="connsiteY39" fmla="*/ 674161 h 1640781"/>
                  <a:gd name="connsiteX40" fmla="*/ 854285 w 1258708"/>
                  <a:gd name="connsiteY40" fmla="*/ 672764 h 1640781"/>
                  <a:gd name="connsiteX41" fmla="*/ 854285 w 1258708"/>
                  <a:gd name="connsiteY41" fmla="*/ 497750 h 1640781"/>
                  <a:gd name="connsiteX42" fmla="*/ 905829 w 1258708"/>
                  <a:gd name="connsiteY42" fmla="*/ 211727 h 1640781"/>
                  <a:gd name="connsiteX43" fmla="*/ 773431 w 1258708"/>
                  <a:gd name="connsiteY43" fmla="*/ 185450 h 1640781"/>
                  <a:gd name="connsiteX44" fmla="*/ 686512 w 1258708"/>
                  <a:gd name="connsiteY44" fmla="*/ 496740 h 1640781"/>
                  <a:gd name="connsiteX45" fmla="*/ 642042 w 1258708"/>
                  <a:gd name="connsiteY45" fmla="*/ 493708 h 1640781"/>
                  <a:gd name="connsiteX46" fmla="*/ 632946 w 1258708"/>
                  <a:gd name="connsiteY46" fmla="*/ 71245 h 1640781"/>
                  <a:gd name="connsiteX47" fmla="*/ 564270 w 1258708"/>
                  <a:gd name="connsiteY47" fmla="*/ 67 h 1640781"/>
                  <a:gd name="connsiteX0" fmla="*/ 564270 w 1258708"/>
                  <a:gd name="connsiteY0" fmla="*/ 67 h 1640781"/>
                  <a:gd name="connsiteX1" fmla="*/ 493472 w 1258708"/>
                  <a:gd name="connsiteY1" fmla="*/ 77307 h 1640781"/>
                  <a:gd name="connsiteX2" fmla="*/ 479323 w 1258708"/>
                  <a:gd name="connsiteY2" fmla="*/ 491687 h 1640781"/>
                  <a:gd name="connsiteX3" fmla="*/ 463434 w 1258708"/>
                  <a:gd name="connsiteY3" fmla="*/ 516774 h 1640781"/>
                  <a:gd name="connsiteX4" fmla="*/ 461504 w 1258708"/>
                  <a:gd name="connsiteY4" fmla="*/ 515396 h 1640781"/>
                  <a:gd name="connsiteX5" fmla="*/ 461504 w 1258708"/>
                  <a:gd name="connsiteY5" fmla="*/ 513267 h 1640781"/>
                  <a:gd name="connsiteX6" fmla="*/ 457136 w 1258708"/>
                  <a:gd name="connsiteY6" fmla="*/ 506651 h 1640781"/>
                  <a:gd name="connsiteX7" fmla="*/ 444800 w 1258708"/>
                  <a:gd name="connsiteY7" fmla="*/ 480571 h 1640781"/>
                  <a:gd name="connsiteX8" fmla="*/ 352386 w 1258708"/>
                  <a:gd name="connsiteY8" fmla="*/ 119102 h 1640781"/>
                  <a:gd name="connsiteX9" fmla="*/ 296631 w 1258708"/>
                  <a:gd name="connsiteY9" fmla="*/ 78665 h 1640781"/>
                  <a:gd name="connsiteX10" fmla="*/ 239633 w 1258708"/>
                  <a:gd name="connsiteY10" fmla="*/ 155132 h 1640781"/>
                  <a:gd name="connsiteX11" fmla="*/ 322508 w 1258708"/>
                  <a:gd name="connsiteY11" fmla="*/ 551319 h 1640781"/>
                  <a:gd name="connsiteX12" fmla="*/ 250750 w 1258708"/>
                  <a:gd name="connsiteY12" fmla="*/ 562436 h 1640781"/>
                  <a:gd name="connsiteX13" fmla="*/ 102179 w 1258708"/>
                  <a:gd name="connsiteY13" fmla="*/ 328969 h 1640781"/>
                  <a:gd name="connsiteX14" fmla="*/ 12229 w 1258708"/>
                  <a:gd name="connsiteY14" fmla="*/ 396685 h 1640781"/>
                  <a:gd name="connsiteX15" fmla="*/ 145639 w 1258708"/>
                  <a:gd name="connsiteY15" fmla="*/ 668557 h 1640781"/>
                  <a:gd name="connsiteX16" fmla="*/ 146203 w 1258708"/>
                  <a:gd name="connsiteY16" fmla="*/ 672764 h 1640781"/>
                  <a:gd name="connsiteX17" fmla="*/ 146456 w 1258708"/>
                  <a:gd name="connsiteY17" fmla="*/ 674161 h 1640781"/>
                  <a:gd name="connsiteX18" fmla="*/ 150946 w 1258708"/>
                  <a:gd name="connsiteY18" fmla="*/ 707668 h 1640781"/>
                  <a:gd name="connsiteX19" fmla="*/ 188089 w 1258708"/>
                  <a:gd name="connsiteY19" fmla="*/ 966227 h 1640781"/>
                  <a:gd name="connsiteX20" fmla="*/ 256188 w 1258708"/>
                  <a:gd name="connsiteY20" fmla="*/ 1186349 h 1640781"/>
                  <a:gd name="connsiteX21" fmla="*/ 258561 w 1258708"/>
                  <a:gd name="connsiteY21" fmla="*/ 1197102 h 1640781"/>
                  <a:gd name="connsiteX22" fmla="*/ 258974 w 1258708"/>
                  <a:gd name="connsiteY22" fmla="*/ 1198102 h 1640781"/>
                  <a:gd name="connsiteX23" fmla="*/ 264558 w 1258708"/>
                  <a:gd name="connsiteY23" fmla="*/ 1223405 h 1640781"/>
                  <a:gd name="connsiteX24" fmla="*/ 278495 w 1258708"/>
                  <a:gd name="connsiteY24" fmla="*/ 1588297 h 1640781"/>
                  <a:gd name="connsiteX25" fmla="*/ 278385 w 1258708"/>
                  <a:gd name="connsiteY25" fmla="*/ 1640781 h 1640781"/>
                  <a:gd name="connsiteX26" fmla="*/ 757898 w 1258708"/>
                  <a:gd name="connsiteY26" fmla="*/ 1640781 h 1640781"/>
                  <a:gd name="connsiteX27" fmla="*/ 757948 w 1258708"/>
                  <a:gd name="connsiteY27" fmla="*/ 1591684 h 1640781"/>
                  <a:gd name="connsiteX28" fmla="*/ 794623 w 1258708"/>
                  <a:gd name="connsiteY28" fmla="*/ 1208288 h 1640781"/>
                  <a:gd name="connsiteX29" fmla="*/ 798735 w 1258708"/>
                  <a:gd name="connsiteY29" fmla="*/ 1198102 h 1640781"/>
                  <a:gd name="connsiteX30" fmla="*/ 799493 w 1258708"/>
                  <a:gd name="connsiteY30" fmla="*/ 1197102 h 1640781"/>
                  <a:gd name="connsiteX31" fmla="*/ 807176 w 1258708"/>
                  <a:gd name="connsiteY31" fmla="*/ 1178074 h 1640781"/>
                  <a:gd name="connsiteX32" fmla="*/ 841146 w 1258708"/>
                  <a:gd name="connsiteY32" fmla="*/ 1118839 h 1640781"/>
                  <a:gd name="connsiteX33" fmla="*/ 1021047 w 1258708"/>
                  <a:gd name="connsiteY33" fmla="*/ 892447 h 1640781"/>
                  <a:gd name="connsiteX34" fmla="*/ 1258556 w 1258708"/>
                  <a:gd name="connsiteY34" fmla="*/ 634724 h 1640781"/>
                  <a:gd name="connsiteX35" fmla="*/ 1154741 w 1258708"/>
                  <a:gd name="connsiteY35" fmla="*/ 569536 h 1640781"/>
                  <a:gd name="connsiteX36" fmla="*/ 1068549 w 1258708"/>
                  <a:gd name="connsiteY36" fmla="*/ 590253 h 1640781"/>
                  <a:gd name="connsiteX37" fmla="*/ 916948 w 1258708"/>
                  <a:gd name="connsiteY37" fmla="*/ 728063 h 1640781"/>
                  <a:gd name="connsiteX38" fmla="*/ 854284 w 1258708"/>
                  <a:gd name="connsiteY38" fmla="*/ 698395 h 1640781"/>
                  <a:gd name="connsiteX39" fmla="*/ 854284 w 1258708"/>
                  <a:gd name="connsiteY39" fmla="*/ 674161 h 1640781"/>
                  <a:gd name="connsiteX40" fmla="*/ 854285 w 1258708"/>
                  <a:gd name="connsiteY40" fmla="*/ 672764 h 1640781"/>
                  <a:gd name="connsiteX41" fmla="*/ 854285 w 1258708"/>
                  <a:gd name="connsiteY41" fmla="*/ 497750 h 1640781"/>
                  <a:gd name="connsiteX42" fmla="*/ 905829 w 1258708"/>
                  <a:gd name="connsiteY42" fmla="*/ 211727 h 1640781"/>
                  <a:gd name="connsiteX43" fmla="*/ 773431 w 1258708"/>
                  <a:gd name="connsiteY43" fmla="*/ 185450 h 1640781"/>
                  <a:gd name="connsiteX44" fmla="*/ 686512 w 1258708"/>
                  <a:gd name="connsiteY44" fmla="*/ 496740 h 1640781"/>
                  <a:gd name="connsiteX45" fmla="*/ 642042 w 1258708"/>
                  <a:gd name="connsiteY45" fmla="*/ 493708 h 1640781"/>
                  <a:gd name="connsiteX46" fmla="*/ 632946 w 1258708"/>
                  <a:gd name="connsiteY46" fmla="*/ 71245 h 1640781"/>
                  <a:gd name="connsiteX47" fmla="*/ 564270 w 1258708"/>
                  <a:gd name="connsiteY47" fmla="*/ 67 h 1640781"/>
                  <a:gd name="connsiteX0" fmla="*/ 564270 w 1258708"/>
                  <a:gd name="connsiteY0" fmla="*/ 67 h 1640781"/>
                  <a:gd name="connsiteX1" fmla="*/ 493472 w 1258708"/>
                  <a:gd name="connsiteY1" fmla="*/ 77307 h 1640781"/>
                  <a:gd name="connsiteX2" fmla="*/ 479323 w 1258708"/>
                  <a:gd name="connsiteY2" fmla="*/ 491687 h 1640781"/>
                  <a:gd name="connsiteX3" fmla="*/ 463434 w 1258708"/>
                  <a:gd name="connsiteY3" fmla="*/ 516774 h 1640781"/>
                  <a:gd name="connsiteX4" fmla="*/ 461504 w 1258708"/>
                  <a:gd name="connsiteY4" fmla="*/ 515396 h 1640781"/>
                  <a:gd name="connsiteX5" fmla="*/ 461504 w 1258708"/>
                  <a:gd name="connsiteY5" fmla="*/ 513267 h 1640781"/>
                  <a:gd name="connsiteX6" fmla="*/ 457136 w 1258708"/>
                  <a:gd name="connsiteY6" fmla="*/ 506651 h 1640781"/>
                  <a:gd name="connsiteX7" fmla="*/ 444800 w 1258708"/>
                  <a:gd name="connsiteY7" fmla="*/ 480571 h 1640781"/>
                  <a:gd name="connsiteX8" fmla="*/ 352386 w 1258708"/>
                  <a:gd name="connsiteY8" fmla="*/ 119102 h 1640781"/>
                  <a:gd name="connsiteX9" fmla="*/ 296631 w 1258708"/>
                  <a:gd name="connsiteY9" fmla="*/ 78665 h 1640781"/>
                  <a:gd name="connsiteX10" fmla="*/ 239633 w 1258708"/>
                  <a:gd name="connsiteY10" fmla="*/ 155132 h 1640781"/>
                  <a:gd name="connsiteX11" fmla="*/ 322508 w 1258708"/>
                  <a:gd name="connsiteY11" fmla="*/ 551319 h 1640781"/>
                  <a:gd name="connsiteX12" fmla="*/ 250750 w 1258708"/>
                  <a:gd name="connsiteY12" fmla="*/ 562436 h 1640781"/>
                  <a:gd name="connsiteX13" fmla="*/ 102179 w 1258708"/>
                  <a:gd name="connsiteY13" fmla="*/ 328969 h 1640781"/>
                  <a:gd name="connsiteX14" fmla="*/ 12229 w 1258708"/>
                  <a:gd name="connsiteY14" fmla="*/ 396685 h 1640781"/>
                  <a:gd name="connsiteX15" fmla="*/ 145639 w 1258708"/>
                  <a:gd name="connsiteY15" fmla="*/ 668557 h 1640781"/>
                  <a:gd name="connsiteX16" fmla="*/ 146203 w 1258708"/>
                  <a:gd name="connsiteY16" fmla="*/ 672764 h 1640781"/>
                  <a:gd name="connsiteX17" fmla="*/ 146456 w 1258708"/>
                  <a:gd name="connsiteY17" fmla="*/ 674161 h 1640781"/>
                  <a:gd name="connsiteX18" fmla="*/ 150946 w 1258708"/>
                  <a:gd name="connsiteY18" fmla="*/ 707668 h 1640781"/>
                  <a:gd name="connsiteX19" fmla="*/ 188089 w 1258708"/>
                  <a:gd name="connsiteY19" fmla="*/ 966227 h 1640781"/>
                  <a:gd name="connsiteX20" fmla="*/ 256188 w 1258708"/>
                  <a:gd name="connsiteY20" fmla="*/ 1186349 h 1640781"/>
                  <a:gd name="connsiteX21" fmla="*/ 258561 w 1258708"/>
                  <a:gd name="connsiteY21" fmla="*/ 1197102 h 1640781"/>
                  <a:gd name="connsiteX22" fmla="*/ 258974 w 1258708"/>
                  <a:gd name="connsiteY22" fmla="*/ 1198102 h 1640781"/>
                  <a:gd name="connsiteX23" fmla="*/ 264558 w 1258708"/>
                  <a:gd name="connsiteY23" fmla="*/ 1223405 h 1640781"/>
                  <a:gd name="connsiteX24" fmla="*/ 278495 w 1258708"/>
                  <a:gd name="connsiteY24" fmla="*/ 1588297 h 1640781"/>
                  <a:gd name="connsiteX25" fmla="*/ 276004 w 1258708"/>
                  <a:gd name="connsiteY25" fmla="*/ 1640781 h 1640781"/>
                  <a:gd name="connsiteX26" fmla="*/ 757898 w 1258708"/>
                  <a:gd name="connsiteY26" fmla="*/ 1640781 h 1640781"/>
                  <a:gd name="connsiteX27" fmla="*/ 757948 w 1258708"/>
                  <a:gd name="connsiteY27" fmla="*/ 1591684 h 1640781"/>
                  <a:gd name="connsiteX28" fmla="*/ 794623 w 1258708"/>
                  <a:gd name="connsiteY28" fmla="*/ 1208288 h 1640781"/>
                  <a:gd name="connsiteX29" fmla="*/ 798735 w 1258708"/>
                  <a:gd name="connsiteY29" fmla="*/ 1198102 h 1640781"/>
                  <a:gd name="connsiteX30" fmla="*/ 799493 w 1258708"/>
                  <a:gd name="connsiteY30" fmla="*/ 1197102 h 1640781"/>
                  <a:gd name="connsiteX31" fmla="*/ 807176 w 1258708"/>
                  <a:gd name="connsiteY31" fmla="*/ 1178074 h 1640781"/>
                  <a:gd name="connsiteX32" fmla="*/ 841146 w 1258708"/>
                  <a:gd name="connsiteY32" fmla="*/ 1118839 h 1640781"/>
                  <a:gd name="connsiteX33" fmla="*/ 1021047 w 1258708"/>
                  <a:gd name="connsiteY33" fmla="*/ 892447 h 1640781"/>
                  <a:gd name="connsiteX34" fmla="*/ 1258556 w 1258708"/>
                  <a:gd name="connsiteY34" fmla="*/ 634724 h 1640781"/>
                  <a:gd name="connsiteX35" fmla="*/ 1154741 w 1258708"/>
                  <a:gd name="connsiteY35" fmla="*/ 569536 h 1640781"/>
                  <a:gd name="connsiteX36" fmla="*/ 1068549 w 1258708"/>
                  <a:gd name="connsiteY36" fmla="*/ 590253 h 1640781"/>
                  <a:gd name="connsiteX37" fmla="*/ 916948 w 1258708"/>
                  <a:gd name="connsiteY37" fmla="*/ 728063 h 1640781"/>
                  <a:gd name="connsiteX38" fmla="*/ 854284 w 1258708"/>
                  <a:gd name="connsiteY38" fmla="*/ 698395 h 1640781"/>
                  <a:gd name="connsiteX39" fmla="*/ 854284 w 1258708"/>
                  <a:gd name="connsiteY39" fmla="*/ 674161 h 1640781"/>
                  <a:gd name="connsiteX40" fmla="*/ 854285 w 1258708"/>
                  <a:gd name="connsiteY40" fmla="*/ 672764 h 1640781"/>
                  <a:gd name="connsiteX41" fmla="*/ 854285 w 1258708"/>
                  <a:gd name="connsiteY41" fmla="*/ 497750 h 1640781"/>
                  <a:gd name="connsiteX42" fmla="*/ 905829 w 1258708"/>
                  <a:gd name="connsiteY42" fmla="*/ 211727 h 1640781"/>
                  <a:gd name="connsiteX43" fmla="*/ 773431 w 1258708"/>
                  <a:gd name="connsiteY43" fmla="*/ 185450 h 1640781"/>
                  <a:gd name="connsiteX44" fmla="*/ 686512 w 1258708"/>
                  <a:gd name="connsiteY44" fmla="*/ 496740 h 1640781"/>
                  <a:gd name="connsiteX45" fmla="*/ 642042 w 1258708"/>
                  <a:gd name="connsiteY45" fmla="*/ 493708 h 1640781"/>
                  <a:gd name="connsiteX46" fmla="*/ 632946 w 1258708"/>
                  <a:gd name="connsiteY46" fmla="*/ 71245 h 1640781"/>
                  <a:gd name="connsiteX47" fmla="*/ 564270 w 1258708"/>
                  <a:gd name="connsiteY47" fmla="*/ 67 h 1640781"/>
                  <a:gd name="connsiteX0" fmla="*/ 564270 w 1258708"/>
                  <a:gd name="connsiteY0" fmla="*/ 67 h 1640781"/>
                  <a:gd name="connsiteX1" fmla="*/ 493472 w 1258708"/>
                  <a:gd name="connsiteY1" fmla="*/ 77307 h 1640781"/>
                  <a:gd name="connsiteX2" fmla="*/ 479323 w 1258708"/>
                  <a:gd name="connsiteY2" fmla="*/ 491687 h 1640781"/>
                  <a:gd name="connsiteX3" fmla="*/ 463434 w 1258708"/>
                  <a:gd name="connsiteY3" fmla="*/ 516774 h 1640781"/>
                  <a:gd name="connsiteX4" fmla="*/ 461504 w 1258708"/>
                  <a:gd name="connsiteY4" fmla="*/ 515396 h 1640781"/>
                  <a:gd name="connsiteX5" fmla="*/ 461504 w 1258708"/>
                  <a:gd name="connsiteY5" fmla="*/ 513267 h 1640781"/>
                  <a:gd name="connsiteX6" fmla="*/ 457136 w 1258708"/>
                  <a:gd name="connsiteY6" fmla="*/ 506651 h 1640781"/>
                  <a:gd name="connsiteX7" fmla="*/ 444800 w 1258708"/>
                  <a:gd name="connsiteY7" fmla="*/ 480571 h 1640781"/>
                  <a:gd name="connsiteX8" fmla="*/ 352386 w 1258708"/>
                  <a:gd name="connsiteY8" fmla="*/ 119102 h 1640781"/>
                  <a:gd name="connsiteX9" fmla="*/ 296631 w 1258708"/>
                  <a:gd name="connsiteY9" fmla="*/ 78665 h 1640781"/>
                  <a:gd name="connsiteX10" fmla="*/ 239633 w 1258708"/>
                  <a:gd name="connsiteY10" fmla="*/ 155132 h 1640781"/>
                  <a:gd name="connsiteX11" fmla="*/ 322508 w 1258708"/>
                  <a:gd name="connsiteY11" fmla="*/ 551319 h 1640781"/>
                  <a:gd name="connsiteX12" fmla="*/ 250750 w 1258708"/>
                  <a:gd name="connsiteY12" fmla="*/ 562436 h 1640781"/>
                  <a:gd name="connsiteX13" fmla="*/ 102179 w 1258708"/>
                  <a:gd name="connsiteY13" fmla="*/ 328969 h 1640781"/>
                  <a:gd name="connsiteX14" fmla="*/ 12229 w 1258708"/>
                  <a:gd name="connsiteY14" fmla="*/ 396685 h 1640781"/>
                  <a:gd name="connsiteX15" fmla="*/ 145639 w 1258708"/>
                  <a:gd name="connsiteY15" fmla="*/ 668557 h 1640781"/>
                  <a:gd name="connsiteX16" fmla="*/ 146203 w 1258708"/>
                  <a:gd name="connsiteY16" fmla="*/ 672764 h 1640781"/>
                  <a:gd name="connsiteX17" fmla="*/ 146456 w 1258708"/>
                  <a:gd name="connsiteY17" fmla="*/ 674161 h 1640781"/>
                  <a:gd name="connsiteX18" fmla="*/ 150946 w 1258708"/>
                  <a:gd name="connsiteY18" fmla="*/ 707668 h 1640781"/>
                  <a:gd name="connsiteX19" fmla="*/ 188089 w 1258708"/>
                  <a:gd name="connsiteY19" fmla="*/ 966227 h 1640781"/>
                  <a:gd name="connsiteX20" fmla="*/ 256188 w 1258708"/>
                  <a:gd name="connsiteY20" fmla="*/ 1186349 h 1640781"/>
                  <a:gd name="connsiteX21" fmla="*/ 258561 w 1258708"/>
                  <a:gd name="connsiteY21" fmla="*/ 1197102 h 1640781"/>
                  <a:gd name="connsiteX22" fmla="*/ 258974 w 1258708"/>
                  <a:gd name="connsiteY22" fmla="*/ 1198102 h 1640781"/>
                  <a:gd name="connsiteX23" fmla="*/ 264558 w 1258708"/>
                  <a:gd name="connsiteY23" fmla="*/ 1223405 h 1640781"/>
                  <a:gd name="connsiteX24" fmla="*/ 278495 w 1258708"/>
                  <a:gd name="connsiteY24" fmla="*/ 1588297 h 1640781"/>
                  <a:gd name="connsiteX25" fmla="*/ 276004 w 1258708"/>
                  <a:gd name="connsiteY25" fmla="*/ 1640781 h 1640781"/>
                  <a:gd name="connsiteX26" fmla="*/ 757898 w 1258708"/>
                  <a:gd name="connsiteY26" fmla="*/ 1640781 h 1640781"/>
                  <a:gd name="connsiteX27" fmla="*/ 757948 w 1258708"/>
                  <a:gd name="connsiteY27" fmla="*/ 1591684 h 1640781"/>
                  <a:gd name="connsiteX28" fmla="*/ 794623 w 1258708"/>
                  <a:gd name="connsiteY28" fmla="*/ 1208288 h 1640781"/>
                  <a:gd name="connsiteX29" fmla="*/ 798735 w 1258708"/>
                  <a:gd name="connsiteY29" fmla="*/ 1198102 h 1640781"/>
                  <a:gd name="connsiteX30" fmla="*/ 799493 w 1258708"/>
                  <a:gd name="connsiteY30" fmla="*/ 1197102 h 1640781"/>
                  <a:gd name="connsiteX31" fmla="*/ 807176 w 1258708"/>
                  <a:gd name="connsiteY31" fmla="*/ 1178074 h 1640781"/>
                  <a:gd name="connsiteX32" fmla="*/ 841146 w 1258708"/>
                  <a:gd name="connsiteY32" fmla="*/ 1118839 h 1640781"/>
                  <a:gd name="connsiteX33" fmla="*/ 1021047 w 1258708"/>
                  <a:gd name="connsiteY33" fmla="*/ 892447 h 1640781"/>
                  <a:gd name="connsiteX34" fmla="*/ 1258556 w 1258708"/>
                  <a:gd name="connsiteY34" fmla="*/ 634724 h 1640781"/>
                  <a:gd name="connsiteX35" fmla="*/ 1154741 w 1258708"/>
                  <a:gd name="connsiteY35" fmla="*/ 569536 h 1640781"/>
                  <a:gd name="connsiteX36" fmla="*/ 1068549 w 1258708"/>
                  <a:gd name="connsiteY36" fmla="*/ 590253 h 1640781"/>
                  <a:gd name="connsiteX37" fmla="*/ 916948 w 1258708"/>
                  <a:gd name="connsiteY37" fmla="*/ 728063 h 1640781"/>
                  <a:gd name="connsiteX38" fmla="*/ 854284 w 1258708"/>
                  <a:gd name="connsiteY38" fmla="*/ 698395 h 1640781"/>
                  <a:gd name="connsiteX39" fmla="*/ 854284 w 1258708"/>
                  <a:gd name="connsiteY39" fmla="*/ 674161 h 1640781"/>
                  <a:gd name="connsiteX40" fmla="*/ 854285 w 1258708"/>
                  <a:gd name="connsiteY40" fmla="*/ 672764 h 1640781"/>
                  <a:gd name="connsiteX41" fmla="*/ 854285 w 1258708"/>
                  <a:gd name="connsiteY41" fmla="*/ 497750 h 1640781"/>
                  <a:gd name="connsiteX42" fmla="*/ 905829 w 1258708"/>
                  <a:gd name="connsiteY42" fmla="*/ 211727 h 1640781"/>
                  <a:gd name="connsiteX43" fmla="*/ 773431 w 1258708"/>
                  <a:gd name="connsiteY43" fmla="*/ 185450 h 1640781"/>
                  <a:gd name="connsiteX44" fmla="*/ 686512 w 1258708"/>
                  <a:gd name="connsiteY44" fmla="*/ 496740 h 1640781"/>
                  <a:gd name="connsiteX45" fmla="*/ 642042 w 1258708"/>
                  <a:gd name="connsiteY45" fmla="*/ 493708 h 1640781"/>
                  <a:gd name="connsiteX46" fmla="*/ 632946 w 1258708"/>
                  <a:gd name="connsiteY46" fmla="*/ 71245 h 1640781"/>
                  <a:gd name="connsiteX47" fmla="*/ 564270 w 1258708"/>
                  <a:gd name="connsiteY47" fmla="*/ 67 h 1640781"/>
                  <a:gd name="connsiteX0" fmla="*/ 564270 w 1258708"/>
                  <a:gd name="connsiteY0" fmla="*/ 67 h 1640781"/>
                  <a:gd name="connsiteX1" fmla="*/ 493472 w 1258708"/>
                  <a:gd name="connsiteY1" fmla="*/ 77307 h 1640781"/>
                  <a:gd name="connsiteX2" fmla="*/ 479323 w 1258708"/>
                  <a:gd name="connsiteY2" fmla="*/ 491687 h 1640781"/>
                  <a:gd name="connsiteX3" fmla="*/ 463434 w 1258708"/>
                  <a:gd name="connsiteY3" fmla="*/ 516774 h 1640781"/>
                  <a:gd name="connsiteX4" fmla="*/ 461504 w 1258708"/>
                  <a:gd name="connsiteY4" fmla="*/ 515396 h 1640781"/>
                  <a:gd name="connsiteX5" fmla="*/ 461504 w 1258708"/>
                  <a:gd name="connsiteY5" fmla="*/ 513267 h 1640781"/>
                  <a:gd name="connsiteX6" fmla="*/ 457136 w 1258708"/>
                  <a:gd name="connsiteY6" fmla="*/ 506651 h 1640781"/>
                  <a:gd name="connsiteX7" fmla="*/ 444800 w 1258708"/>
                  <a:gd name="connsiteY7" fmla="*/ 480571 h 1640781"/>
                  <a:gd name="connsiteX8" fmla="*/ 352386 w 1258708"/>
                  <a:gd name="connsiteY8" fmla="*/ 119102 h 1640781"/>
                  <a:gd name="connsiteX9" fmla="*/ 296631 w 1258708"/>
                  <a:gd name="connsiteY9" fmla="*/ 78665 h 1640781"/>
                  <a:gd name="connsiteX10" fmla="*/ 239633 w 1258708"/>
                  <a:gd name="connsiteY10" fmla="*/ 155132 h 1640781"/>
                  <a:gd name="connsiteX11" fmla="*/ 322508 w 1258708"/>
                  <a:gd name="connsiteY11" fmla="*/ 551319 h 1640781"/>
                  <a:gd name="connsiteX12" fmla="*/ 250750 w 1258708"/>
                  <a:gd name="connsiteY12" fmla="*/ 562436 h 1640781"/>
                  <a:gd name="connsiteX13" fmla="*/ 102179 w 1258708"/>
                  <a:gd name="connsiteY13" fmla="*/ 328969 h 1640781"/>
                  <a:gd name="connsiteX14" fmla="*/ 12229 w 1258708"/>
                  <a:gd name="connsiteY14" fmla="*/ 396685 h 1640781"/>
                  <a:gd name="connsiteX15" fmla="*/ 145639 w 1258708"/>
                  <a:gd name="connsiteY15" fmla="*/ 668557 h 1640781"/>
                  <a:gd name="connsiteX16" fmla="*/ 146203 w 1258708"/>
                  <a:gd name="connsiteY16" fmla="*/ 672764 h 1640781"/>
                  <a:gd name="connsiteX17" fmla="*/ 146456 w 1258708"/>
                  <a:gd name="connsiteY17" fmla="*/ 674161 h 1640781"/>
                  <a:gd name="connsiteX18" fmla="*/ 150946 w 1258708"/>
                  <a:gd name="connsiteY18" fmla="*/ 707668 h 1640781"/>
                  <a:gd name="connsiteX19" fmla="*/ 188089 w 1258708"/>
                  <a:gd name="connsiteY19" fmla="*/ 966227 h 1640781"/>
                  <a:gd name="connsiteX20" fmla="*/ 256188 w 1258708"/>
                  <a:gd name="connsiteY20" fmla="*/ 1186349 h 1640781"/>
                  <a:gd name="connsiteX21" fmla="*/ 258561 w 1258708"/>
                  <a:gd name="connsiteY21" fmla="*/ 1197102 h 1640781"/>
                  <a:gd name="connsiteX22" fmla="*/ 258974 w 1258708"/>
                  <a:gd name="connsiteY22" fmla="*/ 1198102 h 1640781"/>
                  <a:gd name="connsiteX23" fmla="*/ 264558 w 1258708"/>
                  <a:gd name="connsiteY23" fmla="*/ 1223405 h 1640781"/>
                  <a:gd name="connsiteX24" fmla="*/ 278495 w 1258708"/>
                  <a:gd name="connsiteY24" fmla="*/ 1588297 h 1640781"/>
                  <a:gd name="connsiteX25" fmla="*/ 276004 w 1258708"/>
                  <a:gd name="connsiteY25" fmla="*/ 1640781 h 1640781"/>
                  <a:gd name="connsiteX26" fmla="*/ 757898 w 1258708"/>
                  <a:gd name="connsiteY26" fmla="*/ 1640781 h 1640781"/>
                  <a:gd name="connsiteX27" fmla="*/ 757948 w 1258708"/>
                  <a:gd name="connsiteY27" fmla="*/ 1591684 h 1640781"/>
                  <a:gd name="connsiteX28" fmla="*/ 794623 w 1258708"/>
                  <a:gd name="connsiteY28" fmla="*/ 1208288 h 1640781"/>
                  <a:gd name="connsiteX29" fmla="*/ 798735 w 1258708"/>
                  <a:gd name="connsiteY29" fmla="*/ 1198102 h 1640781"/>
                  <a:gd name="connsiteX30" fmla="*/ 799493 w 1258708"/>
                  <a:gd name="connsiteY30" fmla="*/ 1197102 h 1640781"/>
                  <a:gd name="connsiteX31" fmla="*/ 807176 w 1258708"/>
                  <a:gd name="connsiteY31" fmla="*/ 1178074 h 1640781"/>
                  <a:gd name="connsiteX32" fmla="*/ 841146 w 1258708"/>
                  <a:gd name="connsiteY32" fmla="*/ 1118839 h 1640781"/>
                  <a:gd name="connsiteX33" fmla="*/ 1021047 w 1258708"/>
                  <a:gd name="connsiteY33" fmla="*/ 892447 h 1640781"/>
                  <a:gd name="connsiteX34" fmla="*/ 1258556 w 1258708"/>
                  <a:gd name="connsiteY34" fmla="*/ 634724 h 1640781"/>
                  <a:gd name="connsiteX35" fmla="*/ 1154741 w 1258708"/>
                  <a:gd name="connsiteY35" fmla="*/ 569536 h 1640781"/>
                  <a:gd name="connsiteX36" fmla="*/ 1068549 w 1258708"/>
                  <a:gd name="connsiteY36" fmla="*/ 590253 h 1640781"/>
                  <a:gd name="connsiteX37" fmla="*/ 916948 w 1258708"/>
                  <a:gd name="connsiteY37" fmla="*/ 728063 h 1640781"/>
                  <a:gd name="connsiteX38" fmla="*/ 854284 w 1258708"/>
                  <a:gd name="connsiteY38" fmla="*/ 698395 h 1640781"/>
                  <a:gd name="connsiteX39" fmla="*/ 854284 w 1258708"/>
                  <a:gd name="connsiteY39" fmla="*/ 674161 h 1640781"/>
                  <a:gd name="connsiteX40" fmla="*/ 854285 w 1258708"/>
                  <a:gd name="connsiteY40" fmla="*/ 672764 h 1640781"/>
                  <a:gd name="connsiteX41" fmla="*/ 854285 w 1258708"/>
                  <a:gd name="connsiteY41" fmla="*/ 497750 h 1640781"/>
                  <a:gd name="connsiteX42" fmla="*/ 905829 w 1258708"/>
                  <a:gd name="connsiteY42" fmla="*/ 211727 h 1640781"/>
                  <a:gd name="connsiteX43" fmla="*/ 773431 w 1258708"/>
                  <a:gd name="connsiteY43" fmla="*/ 185450 h 1640781"/>
                  <a:gd name="connsiteX44" fmla="*/ 686512 w 1258708"/>
                  <a:gd name="connsiteY44" fmla="*/ 496740 h 1640781"/>
                  <a:gd name="connsiteX45" fmla="*/ 642042 w 1258708"/>
                  <a:gd name="connsiteY45" fmla="*/ 493708 h 1640781"/>
                  <a:gd name="connsiteX46" fmla="*/ 632946 w 1258708"/>
                  <a:gd name="connsiteY46" fmla="*/ 71245 h 1640781"/>
                  <a:gd name="connsiteX47" fmla="*/ 564270 w 1258708"/>
                  <a:gd name="connsiteY47" fmla="*/ 67 h 1640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1258708" h="1640781">
                    <a:moveTo>
                      <a:pt x="564270" y="67"/>
                    </a:moveTo>
                    <a:cubicBezTo>
                      <a:pt x="529132" y="1557"/>
                      <a:pt x="493640" y="27784"/>
                      <a:pt x="493472" y="77307"/>
                    </a:cubicBezTo>
                    <a:lnTo>
                      <a:pt x="479323" y="491687"/>
                    </a:lnTo>
                    <a:cubicBezTo>
                      <a:pt x="473511" y="511775"/>
                      <a:pt x="468268" y="517934"/>
                      <a:pt x="463434" y="516774"/>
                    </a:cubicBezTo>
                    <a:lnTo>
                      <a:pt x="461504" y="515396"/>
                    </a:lnTo>
                    <a:lnTo>
                      <a:pt x="461504" y="513267"/>
                    </a:lnTo>
                    <a:lnTo>
                      <a:pt x="457136" y="506651"/>
                    </a:lnTo>
                    <a:cubicBezTo>
                      <a:pt x="452776" y="498669"/>
                      <a:pt x="448717" y="487772"/>
                      <a:pt x="444800" y="480571"/>
                    </a:cubicBezTo>
                    <a:lnTo>
                      <a:pt x="352386" y="119102"/>
                    </a:lnTo>
                    <a:cubicBezTo>
                      <a:pt x="337408" y="90379"/>
                      <a:pt x="316460" y="78571"/>
                      <a:pt x="296631" y="78665"/>
                    </a:cubicBezTo>
                    <a:cubicBezTo>
                      <a:pt x="263583" y="78821"/>
                      <a:pt x="233645" y="112042"/>
                      <a:pt x="239633" y="155132"/>
                    </a:cubicBezTo>
                    <a:lnTo>
                      <a:pt x="322508" y="551319"/>
                    </a:lnTo>
                    <a:cubicBezTo>
                      <a:pt x="330931" y="613644"/>
                      <a:pt x="280734" y="615329"/>
                      <a:pt x="250750" y="562436"/>
                    </a:cubicBezTo>
                    <a:lnTo>
                      <a:pt x="102179" y="328969"/>
                    </a:lnTo>
                    <a:cubicBezTo>
                      <a:pt x="36823" y="262602"/>
                      <a:pt x="-27524" y="343793"/>
                      <a:pt x="12229" y="396685"/>
                    </a:cubicBezTo>
                    <a:cubicBezTo>
                      <a:pt x="59395" y="495395"/>
                      <a:pt x="105549" y="542356"/>
                      <a:pt x="145639" y="668557"/>
                    </a:cubicBezTo>
                    <a:cubicBezTo>
                      <a:pt x="145828" y="669959"/>
                      <a:pt x="146015" y="671362"/>
                      <a:pt x="146203" y="672764"/>
                    </a:cubicBezTo>
                    <a:cubicBezTo>
                      <a:pt x="146287" y="673230"/>
                      <a:pt x="146372" y="673695"/>
                      <a:pt x="146456" y="674161"/>
                    </a:cubicBezTo>
                    <a:lnTo>
                      <a:pt x="150946" y="707668"/>
                    </a:lnTo>
                    <a:cubicBezTo>
                      <a:pt x="163327" y="804687"/>
                      <a:pt x="175708" y="928790"/>
                      <a:pt x="188089" y="966227"/>
                    </a:cubicBezTo>
                    <a:cubicBezTo>
                      <a:pt x="202927" y="1022984"/>
                      <a:pt x="232917" y="1089180"/>
                      <a:pt x="256188" y="1186349"/>
                    </a:cubicBezTo>
                    <a:lnTo>
                      <a:pt x="258561" y="1197102"/>
                    </a:lnTo>
                    <a:lnTo>
                      <a:pt x="258974" y="1198102"/>
                    </a:lnTo>
                    <a:lnTo>
                      <a:pt x="264558" y="1223405"/>
                    </a:lnTo>
                    <a:cubicBezTo>
                      <a:pt x="269204" y="1345036"/>
                      <a:pt x="273849" y="1464285"/>
                      <a:pt x="278495" y="1588297"/>
                    </a:cubicBezTo>
                    <a:cubicBezTo>
                      <a:pt x="278458" y="1605792"/>
                      <a:pt x="276041" y="1623286"/>
                      <a:pt x="276004" y="1640781"/>
                    </a:cubicBezTo>
                    <a:lnTo>
                      <a:pt x="757898" y="1640781"/>
                    </a:lnTo>
                    <a:cubicBezTo>
                      <a:pt x="757915" y="1624415"/>
                      <a:pt x="757931" y="1608050"/>
                      <a:pt x="757948" y="1591684"/>
                    </a:cubicBezTo>
                    <a:cubicBezTo>
                      <a:pt x="760959" y="1497297"/>
                      <a:pt x="746034" y="1344667"/>
                      <a:pt x="794623" y="1208288"/>
                    </a:cubicBezTo>
                    <a:lnTo>
                      <a:pt x="798735" y="1198102"/>
                    </a:lnTo>
                    <a:lnTo>
                      <a:pt x="799493" y="1197102"/>
                    </a:lnTo>
                    <a:lnTo>
                      <a:pt x="807176" y="1178074"/>
                    </a:lnTo>
                    <a:cubicBezTo>
                      <a:pt x="816469" y="1157625"/>
                      <a:pt x="827671" y="1137782"/>
                      <a:pt x="841146" y="1118839"/>
                    </a:cubicBezTo>
                    <a:cubicBezTo>
                      <a:pt x="913747" y="1011231"/>
                      <a:pt x="969671" y="984191"/>
                      <a:pt x="1021047" y="892447"/>
                    </a:cubicBezTo>
                    <a:cubicBezTo>
                      <a:pt x="1047157" y="784304"/>
                      <a:pt x="1150077" y="671722"/>
                      <a:pt x="1258556" y="634724"/>
                    </a:cubicBezTo>
                    <a:cubicBezTo>
                      <a:pt x="1261926" y="588716"/>
                      <a:pt x="1208773" y="569177"/>
                      <a:pt x="1154741" y="569536"/>
                    </a:cubicBezTo>
                    <a:cubicBezTo>
                      <a:pt x="1122320" y="569751"/>
                      <a:pt x="1089584" y="577130"/>
                      <a:pt x="1068549" y="590253"/>
                    </a:cubicBezTo>
                    <a:cubicBezTo>
                      <a:pt x="1013693" y="624477"/>
                      <a:pt x="998886" y="651865"/>
                      <a:pt x="916948" y="728063"/>
                    </a:cubicBezTo>
                    <a:cubicBezTo>
                      <a:pt x="893028" y="750515"/>
                      <a:pt x="873151" y="792171"/>
                      <a:pt x="854284" y="698395"/>
                    </a:cubicBezTo>
                    <a:lnTo>
                      <a:pt x="854284" y="674161"/>
                    </a:lnTo>
                    <a:cubicBezTo>
                      <a:pt x="854284" y="673695"/>
                      <a:pt x="854285" y="673229"/>
                      <a:pt x="854285" y="672764"/>
                    </a:cubicBezTo>
                    <a:lnTo>
                      <a:pt x="854285" y="497750"/>
                    </a:lnTo>
                    <a:lnTo>
                      <a:pt x="905829" y="211727"/>
                    </a:lnTo>
                    <a:cubicBezTo>
                      <a:pt x="947604" y="51366"/>
                      <a:pt x="789264" y="44022"/>
                      <a:pt x="773431" y="185450"/>
                    </a:cubicBezTo>
                    <a:cubicBezTo>
                      <a:pt x="759618" y="294266"/>
                      <a:pt x="723570" y="394998"/>
                      <a:pt x="686512" y="496740"/>
                    </a:cubicBezTo>
                    <a:cubicBezTo>
                      <a:pt x="666636" y="532113"/>
                      <a:pt x="655855" y="544241"/>
                      <a:pt x="642042" y="493708"/>
                    </a:cubicBezTo>
                    <a:lnTo>
                      <a:pt x="632946" y="71245"/>
                    </a:lnTo>
                    <a:cubicBezTo>
                      <a:pt x="634193" y="21822"/>
                      <a:pt x="599409" y="-1424"/>
                      <a:pt x="564270" y="67"/>
                    </a:cubicBezTo>
                    <a:close/>
                  </a:path>
                </a:pathLst>
              </a:custGeom>
              <a:solidFill>
                <a:srgbClr val="E4949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605" name="Group 604"/>
              <p:cNvGrpSpPr/>
              <p:nvPr/>
            </p:nvGrpSpPr>
            <p:grpSpPr>
              <a:xfrm>
                <a:off x="6044896" y="4048125"/>
                <a:ext cx="318462" cy="318462"/>
                <a:chOff x="2997812" y="1696830"/>
                <a:chExt cx="3378712" cy="3378712"/>
              </a:xfrm>
              <a:solidFill>
                <a:srgbClr val="FFFFFF"/>
              </a:solidFill>
            </p:grpSpPr>
            <p:sp>
              <p:nvSpPr>
                <p:cNvPr id="606" name="Freeform 605"/>
                <p:cNvSpPr/>
                <p:nvPr/>
              </p:nvSpPr>
              <p:spPr>
                <a:xfrm>
                  <a:off x="2997812" y="1696830"/>
                  <a:ext cx="3378712" cy="3378712"/>
                </a:xfrm>
                <a:custGeom>
                  <a:avLst/>
                  <a:gdLst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1726400 w 3378712"/>
                    <a:gd name="connsiteY7" fmla="*/ 2580960 h 3378712"/>
                    <a:gd name="connsiteX8" fmla="*/ 1726400 w 3378712"/>
                    <a:gd name="connsiteY8" fmla="*/ 3193753 h 3378712"/>
                    <a:gd name="connsiteX9" fmla="*/ 1869445 w 3378712"/>
                    <a:gd name="connsiteY9" fmla="*/ 3185292 h 3378712"/>
                    <a:gd name="connsiteX10" fmla="*/ 1942297 w 3378712"/>
                    <a:gd name="connsiteY10" fmla="*/ 3172785 h 3378712"/>
                    <a:gd name="connsiteX11" fmla="*/ 1951841 w 3378712"/>
                    <a:gd name="connsiteY11" fmla="*/ 3168143 h 3378712"/>
                    <a:gd name="connsiteX12" fmla="*/ 2340945 w 3378712"/>
                    <a:gd name="connsiteY12" fmla="*/ 2673043 h 3378712"/>
                    <a:gd name="connsiteX13" fmla="*/ 2377337 w 3378712"/>
                    <a:gd name="connsiteY13" fmla="*/ 2580960 h 3378712"/>
                    <a:gd name="connsiteX14" fmla="*/ 1038416 w 3378712"/>
                    <a:gd name="connsiteY14" fmla="*/ 2580960 h 3378712"/>
                    <a:gd name="connsiteX15" fmla="*/ 1074809 w 3378712"/>
                    <a:gd name="connsiteY15" fmla="*/ 2673043 h 3378712"/>
                    <a:gd name="connsiteX16" fmla="*/ 1463911 w 3378712"/>
                    <a:gd name="connsiteY16" fmla="*/ 3168143 h 3378712"/>
                    <a:gd name="connsiteX17" fmla="*/ 1493652 w 3378712"/>
                    <a:gd name="connsiteY17" fmla="*/ 3182611 h 3378712"/>
                    <a:gd name="connsiteX18" fmla="*/ 1509269 w 3378712"/>
                    <a:gd name="connsiteY18" fmla="*/ 3185292 h 3378712"/>
                    <a:gd name="connsiteX19" fmla="*/ 1652305 w 3378712"/>
                    <a:gd name="connsiteY19" fmla="*/ 3193753 h 3378712"/>
                    <a:gd name="connsiteX20" fmla="*/ 1652305 w 3378712"/>
                    <a:gd name="connsiteY20" fmla="*/ 2580960 h 3378712"/>
                    <a:gd name="connsiteX21" fmla="*/ 476090 w 3378712"/>
                    <a:gd name="connsiteY21" fmla="*/ 2580960 h 3378712"/>
                    <a:gd name="connsiteX22" fmla="*/ 493004 w 3378712"/>
                    <a:gd name="connsiteY22" fmla="*/ 2605206 h 3378712"/>
                    <a:gd name="connsiteX23" fmla="*/ 1209981 w 3378712"/>
                    <a:gd name="connsiteY23" fmla="*/ 3118076 h 3378712"/>
                    <a:gd name="connsiteX24" fmla="*/ 1230383 w 3378712"/>
                    <a:gd name="connsiteY24" fmla="*/ 3123779 h 3378712"/>
                    <a:gd name="connsiteX25" fmla="*/ 1187967 w 3378712"/>
                    <a:gd name="connsiteY25" fmla="*/ 3077273 h 3378712"/>
                    <a:gd name="connsiteX26" fmla="*/ 936798 w 3378712"/>
                    <a:gd name="connsiteY26" fmla="*/ 2623969 h 3378712"/>
                    <a:gd name="connsiteX27" fmla="*/ 922321 w 3378712"/>
                    <a:gd name="connsiteY27" fmla="*/ 2580960 h 3378712"/>
                    <a:gd name="connsiteX28" fmla="*/ 893060 w 3378712"/>
                    <a:gd name="connsiteY28" fmla="*/ 1790618 h 3378712"/>
                    <a:gd name="connsiteX29" fmla="*/ 904136 w 3378712"/>
                    <a:gd name="connsiteY29" fmla="*/ 1998486 h 3378712"/>
                    <a:gd name="connsiteX30" fmla="*/ 951939 w 3378712"/>
                    <a:gd name="connsiteY30" fmla="*/ 2289866 h 3378712"/>
                    <a:gd name="connsiteX31" fmla="*/ 978057 w 3378712"/>
                    <a:gd name="connsiteY31" fmla="*/ 2380906 h 3378712"/>
                    <a:gd name="connsiteX32" fmla="*/ 1652305 w 3378712"/>
                    <a:gd name="connsiteY32" fmla="*/ 2380906 h 3378712"/>
                    <a:gd name="connsiteX33" fmla="*/ 1652305 w 3378712"/>
                    <a:gd name="connsiteY33" fmla="*/ 1790618 h 3378712"/>
                    <a:gd name="connsiteX34" fmla="*/ 187882 w 3378712"/>
                    <a:gd name="connsiteY34" fmla="*/ 1790618 h 3378712"/>
                    <a:gd name="connsiteX35" fmla="*/ 190546 w 3378712"/>
                    <a:gd name="connsiteY35" fmla="*/ 1843396 h 3378712"/>
                    <a:gd name="connsiteX36" fmla="*/ 347588 w 3378712"/>
                    <a:gd name="connsiteY36" fmla="*/ 2375233 h 3378712"/>
                    <a:gd name="connsiteX37" fmla="*/ 350827 w 3378712"/>
                    <a:gd name="connsiteY37" fmla="*/ 2380906 h 3378712"/>
                    <a:gd name="connsiteX38" fmla="*/ 862277 w 3378712"/>
                    <a:gd name="connsiteY38" fmla="*/ 2380906 h 3378712"/>
                    <a:gd name="connsiteX39" fmla="*/ 851064 w 3378712"/>
                    <a:gd name="connsiteY39" fmla="*/ 2338895 h 3378712"/>
                    <a:gd name="connsiteX40" fmla="*/ 782789 w 3378712"/>
                    <a:gd name="connsiteY40" fmla="*/ 1857238 h 3378712"/>
                    <a:gd name="connsiteX41" fmla="*/ 780925 w 3378712"/>
                    <a:gd name="connsiteY41" fmla="*/ 1790618 h 3378712"/>
                    <a:gd name="connsiteX42" fmla="*/ 343475 w 3378712"/>
                    <a:gd name="connsiteY42" fmla="*/ 1015092 h 3378712"/>
                    <a:gd name="connsiteX43" fmla="*/ 301164 w 3378712"/>
                    <a:gd name="connsiteY43" fmla="*/ 1102924 h 3378712"/>
                    <a:gd name="connsiteX44" fmla="*/ 190546 w 3378712"/>
                    <a:gd name="connsiteY44" fmla="*/ 1535316 h 3378712"/>
                    <a:gd name="connsiteX45" fmla="*/ 187757 w 3378712"/>
                    <a:gd name="connsiteY45" fmla="*/ 1590564 h 3378712"/>
                    <a:gd name="connsiteX46" fmla="*/ 780648 w 3378712"/>
                    <a:gd name="connsiteY46" fmla="*/ 1590564 h 3378712"/>
                    <a:gd name="connsiteX47" fmla="*/ 782789 w 3378712"/>
                    <a:gd name="connsiteY47" fmla="*/ 1514056 h 3378712"/>
                    <a:gd name="connsiteX48" fmla="*/ 851064 w 3378712"/>
                    <a:gd name="connsiteY48" fmla="*/ 1032398 h 3378712"/>
                    <a:gd name="connsiteX49" fmla="*/ 855683 w 3378712"/>
                    <a:gd name="connsiteY49" fmla="*/ 1015092 h 3378712"/>
                    <a:gd name="connsiteX50" fmla="*/ 1221621 w 3378712"/>
                    <a:gd name="connsiteY50" fmla="*/ 257122 h 3378712"/>
                    <a:gd name="connsiteX51" fmla="*/ 1092384 w 3378712"/>
                    <a:gd name="connsiteY51" fmla="*/ 305669 h 3378712"/>
                    <a:gd name="connsiteX52" fmla="*/ 526800 w 3378712"/>
                    <a:gd name="connsiteY52" fmla="*/ 731026 h 3378712"/>
                    <a:gd name="connsiteX53" fmla="*/ 463977 w 3378712"/>
                    <a:gd name="connsiteY53" fmla="*/ 815038 h 3378712"/>
                    <a:gd name="connsiteX54" fmla="*/ 914005 w 3378712"/>
                    <a:gd name="connsiteY54" fmla="*/ 815038 h 3378712"/>
                    <a:gd name="connsiteX55" fmla="*/ 936798 w 3378712"/>
                    <a:gd name="connsiteY55" fmla="*/ 747325 h 3378712"/>
                    <a:gd name="connsiteX56" fmla="*/ 1187967 w 3378712"/>
                    <a:gd name="connsiteY56" fmla="*/ 294021 h 3378712"/>
                    <a:gd name="connsiteX57" fmla="*/ 2537601 w 3378712"/>
                    <a:gd name="connsiteY57" fmla="*/ 230018 h 3378712"/>
                    <a:gd name="connsiteX58" fmla="*/ 2633891 w 3378712"/>
                    <a:gd name="connsiteY58" fmla="*/ 288516 h 3378712"/>
                    <a:gd name="connsiteX59" fmla="*/ 3090197 w 3378712"/>
                    <a:gd name="connsiteY59" fmla="*/ 744821 h 3378712"/>
                    <a:gd name="connsiteX60" fmla="*/ 3170157 w 3378712"/>
                    <a:gd name="connsiteY60" fmla="*/ 876440 h 3378712"/>
                    <a:gd name="connsiteX61" fmla="*/ 3164864 w 3378712"/>
                    <a:gd name="connsiteY61" fmla="*/ 928946 h 3378712"/>
                    <a:gd name="connsiteX62" fmla="*/ 3130710 w 3378712"/>
                    <a:gd name="connsiteY62" fmla="*/ 1038971 h 3378712"/>
                    <a:gd name="connsiteX63" fmla="*/ 3085148 w 3378712"/>
                    <a:gd name="connsiteY63" fmla="*/ 1122913 h 3378712"/>
                    <a:gd name="connsiteX64" fmla="*/ 3077550 w 3378712"/>
                    <a:gd name="connsiteY64" fmla="*/ 1102924 h 3378712"/>
                    <a:gd name="connsiteX65" fmla="*/ 3035239 w 3378712"/>
                    <a:gd name="connsiteY65" fmla="*/ 1015092 h 3378712"/>
                    <a:gd name="connsiteX66" fmla="*/ 2560071 w 3378712"/>
                    <a:gd name="connsiteY66" fmla="*/ 1015092 h 3378712"/>
                    <a:gd name="connsiteX67" fmla="*/ 2564690 w 3378712"/>
                    <a:gd name="connsiteY67" fmla="*/ 1032398 h 3378712"/>
                    <a:gd name="connsiteX68" fmla="*/ 2608490 w 3378712"/>
                    <a:gd name="connsiteY68" fmla="*/ 1266228 h 3378712"/>
                    <a:gd name="connsiteX69" fmla="*/ 2621097 w 3378712"/>
                    <a:gd name="connsiteY69" fmla="*/ 1393888 h 3378712"/>
                    <a:gd name="connsiteX70" fmla="*/ 2590624 w 3378712"/>
                    <a:gd name="connsiteY70" fmla="*/ 1396960 h 3378712"/>
                    <a:gd name="connsiteX71" fmla="*/ 2512485 w 3378712"/>
                    <a:gd name="connsiteY71" fmla="*/ 1389083 h 3378712"/>
                    <a:gd name="connsiteX72" fmla="*/ 2511618 w 3378712"/>
                    <a:gd name="connsiteY72" fmla="*/ 1372808 h 3378712"/>
                    <a:gd name="connsiteX73" fmla="*/ 2463813 w 3378712"/>
                    <a:gd name="connsiteY73" fmla="*/ 1081429 h 3378712"/>
                    <a:gd name="connsiteX74" fmla="*/ 2444784 w 3378712"/>
                    <a:gd name="connsiteY74" fmla="*/ 1015092 h 3378712"/>
                    <a:gd name="connsiteX75" fmla="*/ 2043127 w 3378712"/>
                    <a:gd name="connsiteY75" fmla="*/ 1015092 h 3378712"/>
                    <a:gd name="connsiteX76" fmla="*/ 2016386 w 3378712"/>
                    <a:gd name="connsiteY76" fmla="*/ 928946 h 3378712"/>
                    <a:gd name="connsiteX77" fmla="*/ 2004903 w 3378712"/>
                    <a:gd name="connsiteY77" fmla="*/ 815038 h 3378712"/>
                    <a:gd name="connsiteX78" fmla="*/ 2387101 w 3378712"/>
                    <a:gd name="connsiteY78" fmla="*/ 815038 h 3378712"/>
                    <a:gd name="connsiteX79" fmla="*/ 2340945 w 3378712"/>
                    <a:gd name="connsiteY79" fmla="*/ 698251 h 3378712"/>
                    <a:gd name="connsiteX80" fmla="*/ 2198741 w 3378712"/>
                    <a:gd name="connsiteY80" fmla="*/ 441748 h 3378712"/>
                    <a:gd name="connsiteX81" fmla="*/ 2169125 w 3378712"/>
                    <a:gd name="connsiteY81" fmla="*/ 404871 h 3378712"/>
                    <a:gd name="connsiteX82" fmla="*/ 2176155 w 3378712"/>
                    <a:gd name="connsiteY82" fmla="*/ 396351 h 3378712"/>
                    <a:gd name="connsiteX83" fmla="*/ 2255253 w 3378712"/>
                    <a:gd name="connsiteY83" fmla="*/ 331089 h 3378712"/>
                    <a:gd name="connsiteX84" fmla="*/ 2299372 w 3378712"/>
                    <a:gd name="connsiteY84" fmla="*/ 390632 h 3378712"/>
                    <a:gd name="connsiteX85" fmla="*/ 2478954 w 3378712"/>
                    <a:gd name="connsiteY85" fmla="*/ 747325 h 3378712"/>
                    <a:gd name="connsiteX86" fmla="*/ 2501747 w 3378712"/>
                    <a:gd name="connsiteY86" fmla="*/ 815038 h 3378712"/>
                    <a:gd name="connsiteX87" fmla="*/ 2914736 w 3378712"/>
                    <a:gd name="connsiteY87" fmla="*/ 815038 h 3378712"/>
                    <a:gd name="connsiteX88" fmla="*/ 2851913 w 3378712"/>
                    <a:gd name="connsiteY88" fmla="*/ 731026 h 3378712"/>
                    <a:gd name="connsiteX89" fmla="*/ 2446652 w 3378712"/>
                    <a:gd name="connsiteY89" fmla="*/ 386646 h 3378712"/>
                    <a:gd name="connsiteX90" fmla="*/ 2292430 w 3378712"/>
                    <a:gd name="connsiteY90" fmla="*/ 308751 h 3378712"/>
                    <a:gd name="connsiteX91" fmla="*/ 2362469 w 3378712"/>
                    <a:gd name="connsiteY91" fmla="*/ 270735 h 3378712"/>
                    <a:gd name="connsiteX92" fmla="*/ 2472495 w 3378712"/>
                    <a:gd name="connsiteY92" fmla="*/ 236581 h 3378712"/>
                    <a:gd name="connsiteX93" fmla="*/ 1689356 w 3378712"/>
                    <a:gd name="connsiteY93" fmla="*/ 0 h 3378712"/>
                    <a:gd name="connsiteX94" fmla="*/ 1862083 w 3378712"/>
                    <a:gd name="connsiteY94" fmla="*/ 8722 h 3378712"/>
                    <a:gd name="connsiteX95" fmla="*/ 1923951 w 3378712"/>
                    <a:gd name="connsiteY95" fmla="*/ 18164 h 3378712"/>
                    <a:gd name="connsiteX96" fmla="*/ 1881129 w 3378712"/>
                    <a:gd name="connsiteY96" fmla="*/ 54268 h 3378712"/>
                    <a:gd name="connsiteX97" fmla="*/ 1808796 w 3378712"/>
                    <a:gd name="connsiteY97" fmla="*/ 129440 h 3378712"/>
                    <a:gd name="connsiteX98" fmla="*/ 1764523 w 3378712"/>
                    <a:gd name="connsiteY98" fmla="*/ 187037 h 3378712"/>
                    <a:gd name="connsiteX99" fmla="*/ 1726400 w 3378712"/>
                    <a:gd name="connsiteY99" fmla="*/ 184872 h 3378712"/>
                    <a:gd name="connsiteX100" fmla="*/ 1726400 w 3378712"/>
                    <a:gd name="connsiteY100" fmla="*/ 242830 h 3378712"/>
                    <a:gd name="connsiteX101" fmla="*/ 1685653 w 3378712"/>
                    <a:gd name="connsiteY101" fmla="*/ 310922 h 3378712"/>
                    <a:gd name="connsiteX102" fmla="*/ 1652305 w 3378712"/>
                    <a:gd name="connsiteY102" fmla="*/ 385591 h 3378712"/>
                    <a:gd name="connsiteX103" fmla="*/ 1652305 w 3378712"/>
                    <a:gd name="connsiteY103" fmla="*/ 184873 h 3378712"/>
                    <a:gd name="connsiteX104" fmla="*/ 1516359 w 3378712"/>
                    <a:gd name="connsiteY104" fmla="*/ 192592 h 3378712"/>
                    <a:gd name="connsiteX105" fmla="*/ 1469878 w 3378712"/>
                    <a:gd name="connsiteY105" fmla="*/ 200248 h 3378712"/>
                    <a:gd name="connsiteX106" fmla="*/ 1463911 w 3378712"/>
                    <a:gd name="connsiteY106" fmla="*/ 203152 h 3378712"/>
                    <a:gd name="connsiteX107" fmla="*/ 1074809 w 3378712"/>
                    <a:gd name="connsiteY107" fmla="*/ 698251 h 3378712"/>
                    <a:gd name="connsiteX108" fmla="*/ 1028652 w 3378712"/>
                    <a:gd name="connsiteY108" fmla="*/ 815038 h 3378712"/>
                    <a:gd name="connsiteX109" fmla="*/ 1566620 w 3378712"/>
                    <a:gd name="connsiteY109" fmla="*/ 815038 h 3378712"/>
                    <a:gd name="connsiteX110" fmla="*/ 1567427 w 3378712"/>
                    <a:gd name="connsiteY110" fmla="*/ 888410 h 3378712"/>
                    <a:gd name="connsiteX111" fmla="*/ 1580193 w 3378712"/>
                    <a:gd name="connsiteY111" fmla="*/ 972828 h 3378712"/>
                    <a:gd name="connsiteX112" fmla="*/ 1591212 w 3378712"/>
                    <a:gd name="connsiteY112" fmla="*/ 1015092 h 3378712"/>
                    <a:gd name="connsiteX113" fmla="*/ 970969 w 3378712"/>
                    <a:gd name="connsiteY113" fmla="*/ 1015092 h 3378712"/>
                    <a:gd name="connsiteX114" fmla="*/ 951939 w 3378712"/>
                    <a:gd name="connsiteY114" fmla="*/ 1081429 h 3378712"/>
                    <a:gd name="connsiteX115" fmla="*/ 904136 w 3378712"/>
                    <a:gd name="connsiteY115" fmla="*/ 1372808 h 3378712"/>
                    <a:gd name="connsiteX116" fmla="*/ 892533 w 3378712"/>
                    <a:gd name="connsiteY116" fmla="*/ 1590564 h 3378712"/>
                    <a:gd name="connsiteX117" fmla="*/ 1652305 w 3378712"/>
                    <a:gd name="connsiteY117" fmla="*/ 1590564 h 3378712"/>
                    <a:gd name="connsiteX118" fmla="*/ 1652305 w 3378712"/>
                    <a:gd name="connsiteY118" fmla="*/ 1195226 h 3378712"/>
                    <a:gd name="connsiteX119" fmla="*/ 1678851 w 3378712"/>
                    <a:gd name="connsiteY119" fmla="*/ 1258562 h 3378712"/>
                    <a:gd name="connsiteX120" fmla="*/ 1726400 w 3378712"/>
                    <a:gd name="connsiteY120" fmla="*/ 1358144 h 3378712"/>
                    <a:gd name="connsiteX121" fmla="*/ 1726400 w 3378712"/>
                    <a:gd name="connsiteY121" fmla="*/ 1590564 h 3378712"/>
                    <a:gd name="connsiteX122" fmla="*/ 1854100 w 3378712"/>
                    <a:gd name="connsiteY122" fmla="*/ 1590564 h 3378712"/>
                    <a:gd name="connsiteX123" fmla="*/ 1976771 w 3378712"/>
                    <a:gd name="connsiteY123" fmla="*/ 1790618 h 3378712"/>
                    <a:gd name="connsiteX124" fmla="*/ 1726400 w 3378712"/>
                    <a:gd name="connsiteY124" fmla="*/ 1790618 h 3378712"/>
                    <a:gd name="connsiteX125" fmla="*/ 1726400 w 3378712"/>
                    <a:gd name="connsiteY125" fmla="*/ 2380906 h 3378712"/>
                    <a:gd name="connsiteX126" fmla="*/ 2375992 w 3378712"/>
                    <a:gd name="connsiteY126" fmla="*/ 2380906 h 3378712"/>
                    <a:gd name="connsiteX127" fmla="*/ 2387123 w 3378712"/>
                    <a:gd name="connsiteY127" fmla="*/ 2397021 h 3378712"/>
                    <a:gd name="connsiteX128" fmla="*/ 2404117 w 3378712"/>
                    <a:gd name="connsiteY128" fmla="*/ 2422017 h 3378712"/>
                    <a:gd name="connsiteX129" fmla="*/ 2733582 w 3378712"/>
                    <a:gd name="connsiteY129" fmla="*/ 2422017 h 3378712"/>
                    <a:gd name="connsiteX130" fmla="*/ 2747620 w 3378712"/>
                    <a:gd name="connsiteY130" fmla="*/ 2401024 h 3378712"/>
                    <a:gd name="connsiteX131" fmla="*/ 2761176 w 3378712"/>
                    <a:gd name="connsiteY131" fmla="*/ 2380906 h 3378712"/>
                    <a:gd name="connsiteX132" fmla="*/ 3027885 w 3378712"/>
                    <a:gd name="connsiteY132" fmla="*/ 2380906 h 3378712"/>
                    <a:gd name="connsiteX133" fmla="*/ 3031124 w 3378712"/>
                    <a:gd name="connsiteY133" fmla="*/ 2375233 h 3378712"/>
                    <a:gd name="connsiteX134" fmla="*/ 3188166 w 3378712"/>
                    <a:gd name="connsiteY134" fmla="*/ 1843396 h 3378712"/>
                    <a:gd name="connsiteX135" fmla="*/ 3190832 w 3378712"/>
                    <a:gd name="connsiteY135" fmla="*/ 1790618 h 3378712"/>
                    <a:gd name="connsiteX136" fmla="*/ 3149212 w 3378712"/>
                    <a:gd name="connsiteY136" fmla="*/ 1790618 h 3378712"/>
                    <a:gd name="connsiteX137" fmla="*/ 3276450 w 3378712"/>
                    <a:gd name="connsiteY137" fmla="*/ 1578401 h 3378712"/>
                    <a:gd name="connsiteX138" fmla="*/ 3356764 w 3378712"/>
                    <a:gd name="connsiteY138" fmla="*/ 1429968 h 3378712"/>
                    <a:gd name="connsiteX139" fmla="*/ 3369990 w 3378712"/>
                    <a:gd name="connsiteY139" fmla="*/ 1516629 h 3378712"/>
                    <a:gd name="connsiteX140" fmla="*/ 3378712 w 3378712"/>
                    <a:gd name="connsiteY140" fmla="*/ 1689356 h 3378712"/>
                    <a:gd name="connsiteX141" fmla="*/ 1689356 w 3378712"/>
                    <a:gd name="connsiteY141" fmla="*/ 3378712 h 3378712"/>
                    <a:gd name="connsiteX142" fmla="*/ 0 w 3378712"/>
                    <a:gd name="connsiteY142" fmla="*/ 1689356 h 3378712"/>
                    <a:gd name="connsiteX143" fmla="*/ 1689356 w 3378712"/>
                    <a:gd name="connsiteY143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2537601 w 3378712"/>
                    <a:gd name="connsiteY65" fmla="*/ 230018 h 3378712"/>
                    <a:gd name="connsiteX66" fmla="*/ 2633891 w 3378712"/>
                    <a:gd name="connsiteY66" fmla="*/ 288516 h 3378712"/>
                    <a:gd name="connsiteX67" fmla="*/ 3090197 w 3378712"/>
                    <a:gd name="connsiteY67" fmla="*/ 744821 h 3378712"/>
                    <a:gd name="connsiteX68" fmla="*/ 3170157 w 3378712"/>
                    <a:gd name="connsiteY68" fmla="*/ 876440 h 3378712"/>
                    <a:gd name="connsiteX69" fmla="*/ 3164864 w 3378712"/>
                    <a:gd name="connsiteY69" fmla="*/ 928946 h 3378712"/>
                    <a:gd name="connsiteX70" fmla="*/ 3130710 w 3378712"/>
                    <a:gd name="connsiteY70" fmla="*/ 1038971 h 3378712"/>
                    <a:gd name="connsiteX71" fmla="*/ 3085148 w 3378712"/>
                    <a:gd name="connsiteY71" fmla="*/ 1122913 h 3378712"/>
                    <a:gd name="connsiteX72" fmla="*/ 3077550 w 3378712"/>
                    <a:gd name="connsiteY72" fmla="*/ 1102924 h 3378712"/>
                    <a:gd name="connsiteX73" fmla="*/ 3035239 w 3378712"/>
                    <a:gd name="connsiteY73" fmla="*/ 1015092 h 3378712"/>
                    <a:gd name="connsiteX74" fmla="*/ 2560071 w 3378712"/>
                    <a:gd name="connsiteY74" fmla="*/ 1015092 h 3378712"/>
                    <a:gd name="connsiteX75" fmla="*/ 2564690 w 3378712"/>
                    <a:gd name="connsiteY75" fmla="*/ 1032398 h 3378712"/>
                    <a:gd name="connsiteX76" fmla="*/ 2608490 w 3378712"/>
                    <a:gd name="connsiteY76" fmla="*/ 1266228 h 3378712"/>
                    <a:gd name="connsiteX77" fmla="*/ 2621097 w 3378712"/>
                    <a:gd name="connsiteY77" fmla="*/ 1393888 h 3378712"/>
                    <a:gd name="connsiteX78" fmla="*/ 2590624 w 3378712"/>
                    <a:gd name="connsiteY78" fmla="*/ 1396960 h 3378712"/>
                    <a:gd name="connsiteX79" fmla="*/ 2512485 w 3378712"/>
                    <a:gd name="connsiteY79" fmla="*/ 1389083 h 3378712"/>
                    <a:gd name="connsiteX80" fmla="*/ 2511618 w 3378712"/>
                    <a:gd name="connsiteY80" fmla="*/ 1372808 h 3378712"/>
                    <a:gd name="connsiteX81" fmla="*/ 2463813 w 3378712"/>
                    <a:gd name="connsiteY81" fmla="*/ 1081429 h 3378712"/>
                    <a:gd name="connsiteX82" fmla="*/ 2444784 w 3378712"/>
                    <a:gd name="connsiteY82" fmla="*/ 1015092 h 3378712"/>
                    <a:gd name="connsiteX83" fmla="*/ 2043127 w 3378712"/>
                    <a:gd name="connsiteY83" fmla="*/ 1015092 h 3378712"/>
                    <a:gd name="connsiteX84" fmla="*/ 2016386 w 3378712"/>
                    <a:gd name="connsiteY84" fmla="*/ 928946 h 3378712"/>
                    <a:gd name="connsiteX85" fmla="*/ 2004903 w 3378712"/>
                    <a:gd name="connsiteY85" fmla="*/ 815038 h 3378712"/>
                    <a:gd name="connsiteX86" fmla="*/ 2387101 w 3378712"/>
                    <a:gd name="connsiteY86" fmla="*/ 815038 h 3378712"/>
                    <a:gd name="connsiteX87" fmla="*/ 2340945 w 3378712"/>
                    <a:gd name="connsiteY87" fmla="*/ 698251 h 3378712"/>
                    <a:gd name="connsiteX88" fmla="*/ 2198741 w 3378712"/>
                    <a:gd name="connsiteY88" fmla="*/ 441748 h 3378712"/>
                    <a:gd name="connsiteX89" fmla="*/ 2169125 w 3378712"/>
                    <a:gd name="connsiteY89" fmla="*/ 404871 h 3378712"/>
                    <a:gd name="connsiteX90" fmla="*/ 2255253 w 3378712"/>
                    <a:gd name="connsiteY90" fmla="*/ 331089 h 3378712"/>
                    <a:gd name="connsiteX91" fmla="*/ 2299372 w 3378712"/>
                    <a:gd name="connsiteY91" fmla="*/ 390632 h 3378712"/>
                    <a:gd name="connsiteX92" fmla="*/ 2478954 w 3378712"/>
                    <a:gd name="connsiteY92" fmla="*/ 747325 h 3378712"/>
                    <a:gd name="connsiteX93" fmla="*/ 2501747 w 3378712"/>
                    <a:gd name="connsiteY93" fmla="*/ 815038 h 3378712"/>
                    <a:gd name="connsiteX94" fmla="*/ 2914736 w 3378712"/>
                    <a:gd name="connsiteY94" fmla="*/ 815038 h 3378712"/>
                    <a:gd name="connsiteX95" fmla="*/ 2851913 w 3378712"/>
                    <a:gd name="connsiteY95" fmla="*/ 731026 h 3378712"/>
                    <a:gd name="connsiteX96" fmla="*/ 2446652 w 3378712"/>
                    <a:gd name="connsiteY96" fmla="*/ 386646 h 3378712"/>
                    <a:gd name="connsiteX97" fmla="*/ 2292430 w 3378712"/>
                    <a:gd name="connsiteY97" fmla="*/ 308751 h 3378712"/>
                    <a:gd name="connsiteX98" fmla="*/ 2362469 w 3378712"/>
                    <a:gd name="connsiteY98" fmla="*/ 270735 h 3378712"/>
                    <a:gd name="connsiteX99" fmla="*/ 2472495 w 3378712"/>
                    <a:gd name="connsiteY99" fmla="*/ 236581 h 3378712"/>
                    <a:gd name="connsiteX100" fmla="*/ 2537601 w 3378712"/>
                    <a:gd name="connsiteY100" fmla="*/ 230018 h 3378712"/>
                    <a:gd name="connsiteX101" fmla="*/ 1689356 w 3378712"/>
                    <a:gd name="connsiteY101" fmla="*/ 0 h 3378712"/>
                    <a:gd name="connsiteX102" fmla="*/ 1862083 w 3378712"/>
                    <a:gd name="connsiteY102" fmla="*/ 8722 h 3378712"/>
                    <a:gd name="connsiteX103" fmla="*/ 1923951 w 3378712"/>
                    <a:gd name="connsiteY103" fmla="*/ 18164 h 3378712"/>
                    <a:gd name="connsiteX104" fmla="*/ 1881129 w 3378712"/>
                    <a:gd name="connsiteY104" fmla="*/ 54268 h 3378712"/>
                    <a:gd name="connsiteX105" fmla="*/ 1808796 w 3378712"/>
                    <a:gd name="connsiteY105" fmla="*/ 129440 h 3378712"/>
                    <a:gd name="connsiteX106" fmla="*/ 1764523 w 3378712"/>
                    <a:gd name="connsiteY106" fmla="*/ 187037 h 3378712"/>
                    <a:gd name="connsiteX107" fmla="*/ 1726400 w 3378712"/>
                    <a:gd name="connsiteY107" fmla="*/ 184872 h 3378712"/>
                    <a:gd name="connsiteX108" fmla="*/ 1726400 w 3378712"/>
                    <a:gd name="connsiteY108" fmla="*/ 242830 h 3378712"/>
                    <a:gd name="connsiteX109" fmla="*/ 1685653 w 3378712"/>
                    <a:gd name="connsiteY109" fmla="*/ 310922 h 3378712"/>
                    <a:gd name="connsiteX110" fmla="*/ 1652305 w 3378712"/>
                    <a:gd name="connsiteY110" fmla="*/ 385591 h 3378712"/>
                    <a:gd name="connsiteX111" fmla="*/ 1652305 w 3378712"/>
                    <a:gd name="connsiteY111" fmla="*/ 184873 h 3378712"/>
                    <a:gd name="connsiteX112" fmla="*/ 1516359 w 3378712"/>
                    <a:gd name="connsiteY112" fmla="*/ 192592 h 3378712"/>
                    <a:gd name="connsiteX113" fmla="*/ 1469878 w 3378712"/>
                    <a:gd name="connsiteY113" fmla="*/ 200248 h 3378712"/>
                    <a:gd name="connsiteX114" fmla="*/ 1463911 w 3378712"/>
                    <a:gd name="connsiteY114" fmla="*/ 203152 h 3378712"/>
                    <a:gd name="connsiteX115" fmla="*/ 1074809 w 3378712"/>
                    <a:gd name="connsiteY115" fmla="*/ 698251 h 3378712"/>
                    <a:gd name="connsiteX116" fmla="*/ 1028652 w 3378712"/>
                    <a:gd name="connsiteY116" fmla="*/ 815038 h 3378712"/>
                    <a:gd name="connsiteX117" fmla="*/ 1566620 w 3378712"/>
                    <a:gd name="connsiteY117" fmla="*/ 815038 h 3378712"/>
                    <a:gd name="connsiteX118" fmla="*/ 1567427 w 3378712"/>
                    <a:gd name="connsiteY118" fmla="*/ 888410 h 3378712"/>
                    <a:gd name="connsiteX119" fmla="*/ 1580193 w 3378712"/>
                    <a:gd name="connsiteY119" fmla="*/ 972828 h 3378712"/>
                    <a:gd name="connsiteX120" fmla="*/ 1591212 w 3378712"/>
                    <a:gd name="connsiteY120" fmla="*/ 1015092 h 3378712"/>
                    <a:gd name="connsiteX121" fmla="*/ 970969 w 3378712"/>
                    <a:gd name="connsiteY121" fmla="*/ 1015092 h 3378712"/>
                    <a:gd name="connsiteX122" fmla="*/ 951939 w 3378712"/>
                    <a:gd name="connsiteY122" fmla="*/ 1081429 h 3378712"/>
                    <a:gd name="connsiteX123" fmla="*/ 904136 w 3378712"/>
                    <a:gd name="connsiteY123" fmla="*/ 1372808 h 3378712"/>
                    <a:gd name="connsiteX124" fmla="*/ 892533 w 3378712"/>
                    <a:gd name="connsiteY124" fmla="*/ 1590564 h 3378712"/>
                    <a:gd name="connsiteX125" fmla="*/ 1652305 w 3378712"/>
                    <a:gd name="connsiteY125" fmla="*/ 1590564 h 3378712"/>
                    <a:gd name="connsiteX126" fmla="*/ 1652305 w 3378712"/>
                    <a:gd name="connsiteY126" fmla="*/ 1195226 h 3378712"/>
                    <a:gd name="connsiteX127" fmla="*/ 1678851 w 3378712"/>
                    <a:gd name="connsiteY127" fmla="*/ 1258562 h 3378712"/>
                    <a:gd name="connsiteX128" fmla="*/ 1726400 w 3378712"/>
                    <a:gd name="connsiteY128" fmla="*/ 1358144 h 3378712"/>
                    <a:gd name="connsiteX129" fmla="*/ 1726400 w 3378712"/>
                    <a:gd name="connsiteY129" fmla="*/ 1590564 h 3378712"/>
                    <a:gd name="connsiteX130" fmla="*/ 1854100 w 3378712"/>
                    <a:gd name="connsiteY130" fmla="*/ 1590564 h 3378712"/>
                    <a:gd name="connsiteX131" fmla="*/ 1976771 w 3378712"/>
                    <a:gd name="connsiteY131" fmla="*/ 1790618 h 3378712"/>
                    <a:gd name="connsiteX132" fmla="*/ 1726400 w 3378712"/>
                    <a:gd name="connsiteY132" fmla="*/ 1790618 h 3378712"/>
                    <a:gd name="connsiteX133" fmla="*/ 1726400 w 3378712"/>
                    <a:gd name="connsiteY133" fmla="*/ 2380906 h 3378712"/>
                    <a:gd name="connsiteX134" fmla="*/ 2375992 w 3378712"/>
                    <a:gd name="connsiteY134" fmla="*/ 2380906 h 3378712"/>
                    <a:gd name="connsiteX135" fmla="*/ 2387123 w 3378712"/>
                    <a:gd name="connsiteY135" fmla="*/ 2397021 h 3378712"/>
                    <a:gd name="connsiteX136" fmla="*/ 2404117 w 3378712"/>
                    <a:gd name="connsiteY136" fmla="*/ 2422017 h 3378712"/>
                    <a:gd name="connsiteX137" fmla="*/ 2733582 w 3378712"/>
                    <a:gd name="connsiteY137" fmla="*/ 2422017 h 3378712"/>
                    <a:gd name="connsiteX138" fmla="*/ 2747620 w 3378712"/>
                    <a:gd name="connsiteY138" fmla="*/ 2401024 h 3378712"/>
                    <a:gd name="connsiteX139" fmla="*/ 2761176 w 3378712"/>
                    <a:gd name="connsiteY139" fmla="*/ 2380906 h 3378712"/>
                    <a:gd name="connsiteX140" fmla="*/ 3027885 w 3378712"/>
                    <a:gd name="connsiteY140" fmla="*/ 2380906 h 3378712"/>
                    <a:gd name="connsiteX141" fmla="*/ 3031124 w 3378712"/>
                    <a:gd name="connsiteY141" fmla="*/ 2375233 h 3378712"/>
                    <a:gd name="connsiteX142" fmla="*/ 3188166 w 3378712"/>
                    <a:gd name="connsiteY142" fmla="*/ 1843396 h 3378712"/>
                    <a:gd name="connsiteX143" fmla="*/ 3190832 w 3378712"/>
                    <a:gd name="connsiteY143" fmla="*/ 1790618 h 3378712"/>
                    <a:gd name="connsiteX144" fmla="*/ 3149212 w 3378712"/>
                    <a:gd name="connsiteY144" fmla="*/ 1790618 h 3378712"/>
                    <a:gd name="connsiteX145" fmla="*/ 3276450 w 3378712"/>
                    <a:gd name="connsiteY145" fmla="*/ 1578401 h 3378712"/>
                    <a:gd name="connsiteX146" fmla="*/ 3356764 w 3378712"/>
                    <a:gd name="connsiteY146" fmla="*/ 1429968 h 3378712"/>
                    <a:gd name="connsiteX147" fmla="*/ 3369990 w 3378712"/>
                    <a:gd name="connsiteY147" fmla="*/ 1516629 h 3378712"/>
                    <a:gd name="connsiteX148" fmla="*/ 3378712 w 3378712"/>
                    <a:gd name="connsiteY148" fmla="*/ 1689356 h 3378712"/>
                    <a:gd name="connsiteX149" fmla="*/ 1689356 w 3378712"/>
                    <a:gd name="connsiteY149" fmla="*/ 3378712 h 3378712"/>
                    <a:gd name="connsiteX150" fmla="*/ 0 w 3378712"/>
                    <a:gd name="connsiteY150" fmla="*/ 1689356 h 3378712"/>
                    <a:gd name="connsiteX151" fmla="*/ 1689356 w 3378712"/>
                    <a:gd name="connsiteY151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2537601 w 3378712"/>
                    <a:gd name="connsiteY65" fmla="*/ 230018 h 3378712"/>
                    <a:gd name="connsiteX66" fmla="*/ 2633891 w 3378712"/>
                    <a:gd name="connsiteY66" fmla="*/ 288516 h 3378712"/>
                    <a:gd name="connsiteX67" fmla="*/ 3090197 w 3378712"/>
                    <a:gd name="connsiteY67" fmla="*/ 744821 h 3378712"/>
                    <a:gd name="connsiteX68" fmla="*/ 3170157 w 3378712"/>
                    <a:gd name="connsiteY68" fmla="*/ 876440 h 3378712"/>
                    <a:gd name="connsiteX69" fmla="*/ 3164864 w 3378712"/>
                    <a:gd name="connsiteY69" fmla="*/ 928946 h 3378712"/>
                    <a:gd name="connsiteX70" fmla="*/ 3130710 w 3378712"/>
                    <a:gd name="connsiteY70" fmla="*/ 1038971 h 3378712"/>
                    <a:gd name="connsiteX71" fmla="*/ 3085148 w 3378712"/>
                    <a:gd name="connsiteY71" fmla="*/ 1122913 h 3378712"/>
                    <a:gd name="connsiteX72" fmla="*/ 3077550 w 3378712"/>
                    <a:gd name="connsiteY72" fmla="*/ 1102924 h 3378712"/>
                    <a:gd name="connsiteX73" fmla="*/ 3035239 w 3378712"/>
                    <a:gd name="connsiteY73" fmla="*/ 1015092 h 3378712"/>
                    <a:gd name="connsiteX74" fmla="*/ 2560071 w 3378712"/>
                    <a:gd name="connsiteY74" fmla="*/ 1015092 h 3378712"/>
                    <a:gd name="connsiteX75" fmla="*/ 2564690 w 3378712"/>
                    <a:gd name="connsiteY75" fmla="*/ 1032398 h 3378712"/>
                    <a:gd name="connsiteX76" fmla="*/ 2608490 w 3378712"/>
                    <a:gd name="connsiteY76" fmla="*/ 1266228 h 3378712"/>
                    <a:gd name="connsiteX77" fmla="*/ 2621097 w 3378712"/>
                    <a:gd name="connsiteY77" fmla="*/ 1393888 h 3378712"/>
                    <a:gd name="connsiteX78" fmla="*/ 2590624 w 3378712"/>
                    <a:gd name="connsiteY78" fmla="*/ 1396960 h 3378712"/>
                    <a:gd name="connsiteX79" fmla="*/ 2512485 w 3378712"/>
                    <a:gd name="connsiteY79" fmla="*/ 1389083 h 3378712"/>
                    <a:gd name="connsiteX80" fmla="*/ 2511618 w 3378712"/>
                    <a:gd name="connsiteY80" fmla="*/ 1372808 h 3378712"/>
                    <a:gd name="connsiteX81" fmla="*/ 2463813 w 3378712"/>
                    <a:gd name="connsiteY81" fmla="*/ 1081429 h 3378712"/>
                    <a:gd name="connsiteX82" fmla="*/ 2444784 w 3378712"/>
                    <a:gd name="connsiteY82" fmla="*/ 1015092 h 3378712"/>
                    <a:gd name="connsiteX83" fmla="*/ 2043127 w 3378712"/>
                    <a:gd name="connsiteY83" fmla="*/ 1015092 h 3378712"/>
                    <a:gd name="connsiteX84" fmla="*/ 2016386 w 3378712"/>
                    <a:gd name="connsiteY84" fmla="*/ 928946 h 3378712"/>
                    <a:gd name="connsiteX85" fmla="*/ 2004903 w 3378712"/>
                    <a:gd name="connsiteY85" fmla="*/ 815038 h 3378712"/>
                    <a:gd name="connsiteX86" fmla="*/ 2387101 w 3378712"/>
                    <a:gd name="connsiteY86" fmla="*/ 815038 h 3378712"/>
                    <a:gd name="connsiteX87" fmla="*/ 2340945 w 3378712"/>
                    <a:gd name="connsiteY87" fmla="*/ 698251 h 3378712"/>
                    <a:gd name="connsiteX88" fmla="*/ 2198741 w 3378712"/>
                    <a:gd name="connsiteY88" fmla="*/ 441748 h 3378712"/>
                    <a:gd name="connsiteX89" fmla="*/ 2255253 w 3378712"/>
                    <a:gd name="connsiteY89" fmla="*/ 331089 h 3378712"/>
                    <a:gd name="connsiteX90" fmla="*/ 2299372 w 3378712"/>
                    <a:gd name="connsiteY90" fmla="*/ 390632 h 3378712"/>
                    <a:gd name="connsiteX91" fmla="*/ 2478954 w 3378712"/>
                    <a:gd name="connsiteY91" fmla="*/ 747325 h 3378712"/>
                    <a:gd name="connsiteX92" fmla="*/ 2501747 w 3378712"/>
                    <a:gd name="connsiteY92" fmla="*/ 815038 h 3378712"/>
                    <a:gd name="connsiteX93" fmla="*/ 2914736 w 3378712"/>
                    <a:gd name="connsiteY93" fmla="*/ 815038 h 3378712"/>
                    <a:gd name="connsiteX94" fmla="*/ 2851913 w 3378712"/>
                    <a:gd name="connsiteY94" fmla="*/ 731026 h 3378712"/>
                    <a:gd name="connsiteX95" fmla="*/ 2446652 w 3378712"/>
                    <a:gd name="connsiteY95" fmla="*/ 386646 h 3378712"/>
                    <a:gd name="connsiteX96" fmla="*/ 2292430 w 3378712"/>
                    <a:gd name="connsiteY96" fmla="*/ 308751 h 3378712"/>
                    <a:gd name="connsiteX97" fmla="*/ 2362469 w 3378712"/>
                    <a:gd name="connsiteY97" fmla="*/ 270735 h 3378712"/>
                    <a:gd name="connsiteX98" fmla="*/ 2472495 w 3378712"/>
                    <a:gd name="connsiteY98" fmla="*/ 236581 h 3378712"/>
                    <a:gd name="connsiteX99" fmla="*/ 2537601 w 3378712"/>
                    <a:gd name="connsiteY99" fmla="*/ 230018 h 3378712"/>
                    <a:gd name="connsiteX100" fmla="*/ 1689356 w 3378712"/>
                    <a:gd name="connsiteY100" fmla="*/ 0 h 3378712"/>
                    <a:gd name="connsiteX101" fmla="*/ 1862083 w 3378712"/>
                    <a:gd name="connsiteY101" fmla="*/ 8722 h 3378712"/>
                    <a:gd name="connsiteX102" fmla="*/ 1923951 w 3378712"/>
                    <a:gd name="connsiteY102" fmla="*/ 18164 h 3378712"/>
                    <a:gd name="connsiteX103" fmla="*/ 1881129 w 3378712"/>
                    <a:gd name="connsiteY103" fmla="*/ 54268 h 3378712"/>
                    <a:gd name="connsiteX104" fmla="*/ 1808796 w 3378712"/>
                    <a:gd name="connsiteY104" fmla="*/ 129440 h 3378712"/>
                    <a:gd name="connsiteX105" fmla="*/ 1764523 w 3378712"/>
                    <a:gd name="connsiteY105" fmla="*/ 187037 h 3378712"/>
                    <a:gd name="connsiteX106" fmla="*/ 1726400 w 3378712"/>
                    <a:gd name="connsiteY106" fmla="*/ 184872 h 3378712"/>
                    <a:gd name="connsiteX107" fmla="*/ 1726400 w 3378712"/>
                    <a:gd name="connsiteY107" fmla="*/ 242830 h 3378712"/>
                    <a:gd name="connsiteX108" fmla="*/ 1685653 w 3378712"/>
                    <a:gd name="connsiteY108" fmla="*/ 310922 h 3378712"/>
                    <a:gd name="connsiteX109" fmla="*/ 1652305 w 3378712"/>
                    <a:gd name="connsiteY109" fmla="*/ 385591 h 3378712"/>
                    <a:gd name="connsiteX110" fmla="*/ 1652305 w 3378712"/>
                    <a:gd name="connsiteY110" fmla="*/ 184873 h 3378712"/>
                    <a:gd name="connsiteX111" fmla="*/ 1516359 w 3378712"/>
                    <a:gd name="connsiteY111" fmla="*/ 192592 h 3378712"/>
                    <a:gd name="connsiteX112" fmla="*/ 1469878 w 3378712"/>
                    <a:gd name="connsiteY112" fmla="*/ 200248 h 3378712"/>
                    <a:gd name="connsiteX113" fmla="*/ 1463911 w 3378712"/>
                    <a:gd name="connsiteY113" fmla="*/ 203152 h 3378712"/>
                    <a:gd name="connsiteX114" fmla="*/ 1074809 w 3378712"/>
                    <a:gd name="connsiteY114" fmla="*/ 698251 h 3378712"/>
                    <a:gd name="connsiteX115" fmla="*/ 1028652 w 3378712"/>
                    <a:gd name="connsiteY115" fmla="*/ 815038 h 3378712"/>
                    <a:gd name="connsiteX116" fmla="*/ 1566620 w 3378712"/>
                    <a:gd name="connsiteY116" fmla="*/ 815038 h 3378712"/>
                    <a:gd name="connsiteX117" fmla="*/ 1567427 w 3378712"/>
                    <a:gd name="connsiteY117" fmla="*/ 888410 h 3378712"/>
                    <a:gd name="connsiteX118" fmla="*/ 1580193 w 3378712"/>
                    <a:gd name="connsiteY118" fmla="*/ 972828 h 3378712"/>
                    <a:gd name="connsiteX119" fmla="*/ 1591212 w 3378712"/>
                    <a:gd name="connsiteY119" fmla="*/ 1015092 h 3378712"/>
                    <a:gd name="connsiteX120" fmla="*/ 970969 w 3378712"/>
                    <a:gd name="connsiteY120" fmla="*/ 1015092 h 3378712"/>
                    <a:gd name="connsiteX121" fmla="*/ 951939 w 3378712"/>
                    <a:gd name="connsiteY121" fmla="*/ 1081429 h 3378712"/>
                    <a:gd name="connsiteX122" fmla="*/ 904136 w 3378712"/>
                    <a:gd name="connsiteY122" fmla="*/ 1372808 h 3378712"/>
                    <a:gd name="connsiteX123" fmla="*/ 892533 w 3378712"/>
                    <a:gd name="connsiteY123" fmla="*/ 1590564 h 3378712"/>
                    <a:gd name="connsiteX124" fmla="*/ 1652305 w 3378712"/>
                    <a:gd name="connsiteY124" fmla="*/ 1590564 h 3378712"/>
                    <a:gd name="connsiteX125" fmla="*/ 1652305 w 3378712"/>
                    <a:gd name="connsiteY125" fmla="*/ 1195226 h 3378712"/>
                    <a:gd name="connsiteX126" fmla="*/ 1678851 w 3378712"/>
                    <a:gd name="connsiteY126" fmla="*/ 1258562 h 3378712"/>
                    <a:gd name="connsiteX127" fmla="*/ 1726400 w 3378712"/>
                    <a:gd name="connsiteY127" fmla="*/ 1358144 h 3378712"/>
                    <a:gd name="connsiteX128" fmla="*/ 1726400 w 3378712"/>
                    <a:gd name="connsiteY128" fmla="*/ 1590564 h 3378712"/>
                    <a:gd name="connsiteX129" fmla="*/ 1854100 w 3378712"/>
                    <a:gd name="connsiteY129" fmla="*/ 1590564 h 3378712"/>
                    <a:gd name="connsiteX130" fmla="*/ 1976771 w 3378712"/>
                    <a:gd name="connsiteY130" fmla="*/ 1790618 h 3378712"/>
                    <a:gd name="connsiteX131" fmla="*/ 1726400 w 3378712"/>
                    <a:gd name="connsiteY131" fmla="*/ 1790618 h 3378712"/>
                    <a:gd name="connsiteX132" fmla="*/ 1726400 w 3378712"/>
                    <a:gd name="connsiteY132" fmla="*/ 2380906 h 3378712"/>
                    <a:gd name="connsiteX133" fmla="*/ 2375992 w 3378712"/>
                    <a:gd name="connsiteY133" fmla="*/ 2380906 h 3378712"/>
                    <a:gd name="connsiteX134" fmla="*/ 2387123 w 3378712"/>
                    <a:gd name="connsiteY134" fmla="*/ 2397021 h 3378712"/>
                    <a:gd name="connsiteX135" fmla="*/ 2404117 w 3378712"/>
                    <a:gd name="connsiteY135" fmla="*/ 2422017 h 3378712"/>
                    <a:gd name="connsiteX136" fmla="*/ 2733582 w 3378712"/>
                    <a:gd name="connsiteY136" fmla="*/ 2422017 h 3378712"/>
                    <a:gd name="connsiteX137" fmla="*/ 2747620 w 3378712"/>
                    <a:gd name="connsiteY137" fmla="*/ 2401024 h 3378712"/>
                    <a:gd name="connsiteX138" fmla="*/ 2761176 w 3378712"/>
                    <a:gd name="connsiteY138" fmla="*/ 2380906 h 3378712"/>
                    <a:gd name="connsiteX139" fmla="*/ 3027885 w 3378712"/>
                    <a:gd name="connsiteY139" fmla="*/ 2380906 h 3378712"/>
                    <a:gd name="connsiteX140" fmla="*/ 3031124 w 3378712"/>
                    <a:gd name="connsiteY140" fmla="*/ 2375233 h 3378712"/>
                    <a:gd name="connsiteX141" fmla="*/ 3188166 w 3378712"/>
                    <a:gd name="connsiteY141" fmla="*/ 1843396 h 3378712"/>
                    <a:gd name="connsiteX142" fmla="*/ 3190832 w 3378712"/>
                    <a:gd name="connsiteY142" fmla="*/ 1790618 h 3378712"/>
                    <a:gd name="connsiteX143" fmla="*/ 3149212 w 3378712"/>
                    <a:gd name="connsiteY143" fmla="*/ 1790618 h 3378712"/>
                    <a:gd name="connsiteX144" fmla="*/ 3276450 w 3378712"/>
                    <a:gd name="connsiteY144" fmla="*/ 1578401 h 3378712"/>
                    <a:gd name="connsiteX145" fmla="*/ 3356764 w 3378712"/>
                    <a:gd name="connsiteY145" fmla="*/ 1429968 h 3378712"/>
                    <a:gd name="connsiteX146" fmla="*/ 3369990 w 3378712"/>
                    <a:gd name="connsiteY146" fmla="*/ 1516629 h 3378712"/>
                    <a:gd name="connsiteX147" fmla="*/ 3378712 w 3378712"/>
                    <a:gd name="connsiteY147" fmla="*/ 1689356 h 3378712"/>
                    <a:gd name="connsiteX148" fmla="*/ 1689356 w 3378712"/>
                    <a:gd name="connsiteY148" fmla="*/ 3378712 h 3378712"/>
                    <a:gd name="connsiteX149" fmla="*/ 0 w 3378712"/>
                    <a:gd name="connsiteY149" fmla="*/ 1689356 h 3378712"/>
                    <a:gd name="connsiteX150" fmla="*/ 1689356 w 3378712"/>
                    <a:gd name="connsiteY150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2537601 w 3378712"/>
                    <a:gd name="connsiteY65" fmla="*/ 230018 h 3378712"/>
                    <a:gd name="connsiteX66" fmla="*/ 2633891 w 3378712"/>
                    <a:gd name="connsiteY66" fmla="*/ 288516 h 3378712"/>
                    <a:gd name="connsiteX67" fmla="*/ 3090197 w 3378712"/>
                    <a:gd name="connsiteY67" fmla="*/ 744821 h 3378712"/>
                    <a:gd name="connsiteX68" fmla="*/ 3170157 w 3378712"/>
                    <a:gd name="connsiteY68" fmla="*/ 876440 h 3378712"/>
                    <a:gd name="connsiteX69" fmla="*/ 3164864 w 3378712"/>
                    <a:gd name="connsiteY69" fmla="*/ 928946 h 3378712"/>
                    <a:gd name="connsiteX70" fmla="*/ 3130710 w 3378712"/>
                    <a:gd name="connsiteY70" fmla="*/ 1038971 h 3378712"/>
                    <a:gd name="connsiteX71" fmla="*/ 3085148 w 3378712"/>
                    <a:gd name="connsiteY71" fmla="*/ 1122913 h 3378712"/>
                    <a:gd name="connsiteX72" fmla="*/ 3077550 w 3378712"/>
                    <a:gd name="connsiteY72" fmla="*/ 1102924 h 3378712"/>
                    <a:gd name="connsiteX73" fmla="*/ 3035239 w 3378712"/>
                    <a:gd name="connsiteY73" fmla="*/ 1015092 h 3378712"/>
                    <a:gd name="connsiteX74" fmla="*/ 2560071 w 3378712"/>
                    <a:gd name="connsiteY74" fmla="*/ 1015092 h 3378712"/>
                    <a:gd name="connsiteX75" fmla="*/ 2564690 w 3378712"/>
                    <a:gd name="connsiteY75" fmla="*/ 1032398 h 3378712"/>
                    <a:gd name="connsiteX76" fmla="*/ 2608490 w 3378712"/>
                    <a:gd name="connsiteY76" fmla="*/ 1266228 h 3378712"/>
                    <a:gd name="connsiteX77" fmla="*/ 2621097 w 3378712"/>
                    <a:gd name="connsiteY77" fmla="*/ 1393888 h 3378712"/>
                    <a:gd name="connsiteX78" fmla="*/ 2590624 w 3378712"/>
                    <a:gd name="connsiteY78" fmla="*/ 1396960 h 3378712"/>
                    <a:gd name="connsiteX79" fmla="*/ 2512485 w 3378712"/>
                    <a:gd name="connsiteY79" fmla="*/ 1389083 h 3378712"/>
                    <a:gd name="connsiteX80" fmla="*/ 2511618 w 3378712"/>
                    <a:gd name="connsiteY80" fmla="*/ 1372808 h 3378712"/>
                    <a:gd name="connsiteX81" fmla="*/ 2463813 w 3378712"/>
                    <a:gd name="connsiteY81" fmla="*/ 1081429 h 3378712"/>
                    <a:gd name="connsiteX82" fmla="*/ 2444784 w 3378712"/>
                    <a:gd name="connsiteY82" fmla="*/ 1015092 h 3378712"/>
                    <a:gd name="connsiteX83" fmla="*/ 2043127 w 3378712"/>
                    <a:gd name="connsiteY83" fmla="*/ 1015092 h 3378712"/>
                    <a:gd name="connsiteX84" fmla="*/ 2016386 w 3378712"/>
                    <a:gd name="connsiteY84" fmla="*/ 928946 h 3378712"/>
                    <a:gd name="connsiteX85" fmla="*/ 2004903 w 3378712"/>
                    <a:gd name="connsiteY85" fmla="*/ 815038 h 3378712"/>
                    <a:gd name="connsiteX86" fmla="*/ 2387101 w 3378712"/>
                    <a:gd name="connsiteY86" fmla="*/ 815038 h 3378712"/>
                    <a:gd name="connsiteX87" fmla="*/ 2340945 w 3378712"/>
                    <a:gd name="connsiteY87" fmla="*/ 698251 h 3378712"/>
                    <a:gd name="connsiteX88" fmla="*/ 2255253 w 3378712"/>
                    <a:gd name="connsiteY88" fmla="*/ 331089 h 3378712"/>
                    <a:gd name="connsiteX89" fmla="*/ 2299372 w 3378712"/>
                    <a:gd name="connsiteY89" fmla="*/ 390632 h 3378712"/>
                    <a:gd name="connsiteX90" fmla="*/ 2478954 w 3378712"/>
                    <a:gd name="connsiteY90" fmla="*/ 747325 h 3378712"/>
                    <a:gd name="connsiteX91" fmla="*/ 2501747 w 3378712"/>
                    <a:gd name="connsiteY91" fmla="*/ 815038 h 3378712"/>
                    <a:gd name="connsiteX92" fmla="*/ 2914736 w 3378712"/>
                    <a:gd name="connsiteY92" fmla="*/ 815038 h 3378712"/>
                    <a:gd name="connsiteX93" fmla="*/ 2851913 w 3378712"/>
                    <a:gd name="connsiteY93" fmla="*/ 731026 h 3378712"/>
                    <a:gd name="connsiteX94" fmla="*/ 2446652 w 3378712"/>
                    <a:gd name="connsiteY94" fmla="*/ 386646 h 3378712"/>
                    <a:gd name="connsiteX95" fmla="*/ 2292430 w 3378712"/>
                    <a:gd name="connsiteY95" fmla="*/ 308751 h 3378712"/>
                    <a:gd name="connsiteX96" fmla="*/ 2362469 w 3378712"/>
                    <a:gd name="connsiteY96" fmla="*/ 270735 h 3378712"/>
                    <a:gd name="connsiteX97" fmla="*/ 2472495 w 3378712"/>
                    <a:gd name="connsiteY97" fmla="*/ 236581 h 3378712"/>
                    <a:gd name="connsiteX98" fmla="*/ 2537601 w 3378712"/>
                    <a:gd name="connsiteY98" fmla="*/ 230018 h 3378712"/>
                    <a:gd name="connsiteX99" fmla="*/ 1689356 w 3378712"/>
                    <a:gd name="connsiteY99" fmla="*/ 0 h 3378712"/>
                    <a:gd name="connsiteX100" fmla="*/ 1862083 w 3378712"/>
                    <a:gd name="connsiteY100" fmla="*/ 8722 h 3378712"/>
                    <a:gd name="connsiteX101" fmla="*/ 1923951 w 3378712"/>
                    <a:gd name="connsiteY101" fmla="*/ 18164 h 3378712"/>
                    <a:gd name="connsiteX102" fmla="*/ 1881129 w 3378712"/>
                    <a:gd name="connsiteY102" fmla="*/ 54268 h 3378712"/>
                    <a:gd name="connsiteX103" fmla="*/ 1808796 w 3378712"/>
                    <a:gd name="connsiteY103" fmla="*/ 129440 h 3378712"/>
                    <a:gd name="connsiteX104" fmla="*/ 1764523 w 3378712"/>
                    <a:gd name="connsiteY104" fmla="*/ 187037 h 3378712"/>
                    <a:gd name="connsiteX105" fmla="*/ 1726400 w 3378712"/>
                    <a:gd name="connsiteY105" fmla="*/ 184872 h 3378712"/>
                    <a:gd name="connsiteX106" fmla="*/ 1726400 w 3378712"/>
                    <a:gd name="connsiteY106" fmla="*/ 242830 h 3378712"/>
                    <a:gd name="connsiteX107" fmla="*/ 1685653 w 3378712"/>
                    <a:gd name="connsiteY107" fmla="*/ 310922 h 3378712"/>
                    <a:gd name="connsiteX108" fmla="*/ 1652305 w 3378712"/>
                    <a:gd name="connsiteY108" fmla="*/ 385591 h 3378712"/>
                    <a:gd name="connsiteX109" fmla="*/ 1652305 w 3378712"/>
                    <a:gd name="connsiteY109" fmla="*/ 184873 h 3378712"/>
                    <a:gd name="connsiteX110" fmla="*/ 1516359 w 3378712"/>
                    <a:gd name="connsiteY110" fmla="*/ 192592 h 3378712"/>
                    <a:gd name="connsiteX111" fmla="*/ 1469878 w 3378712"/>
                    <a:gd name="connsiteY111" fmla="*/ 200248 h 3378712"/>
                    <a:gd name="connsiteX112" fmla="*/ 1463911 w 3378712"/>
                    <a:gd name="connsiteY112" fmla="*/ 203152 h 3378712"/>
                    <a:gd name="connsiteX113" fmla="*/ 1074809 w 3378712"/>
                    <a:gd name="connsiteY113" fmla="*/ 698251 h 3378712"/>
                    <a:gd name="connsiteX114" fmla="*/ 1028652 w 3378712"/>
                    <a:gd name="connsiteY114" fmla="*/ 815038 h 3378712"/>
                    <a:gd name="connsiteX115" fmla="*/ 1566620 w 3378712"/>
                    <a:gd name="connsiteY115" fmla="*/ 815038 h 3378712"/>
                    <a:gd name="connsiteX116" fmla="*/ 1567427 w 3378712"/>
                    <a:gd name="connsiteY116" fmla="*/ 888410 h 3378712"/>
                    <a:gd name="connsiteX117" fmla="*/ 1580193 w 3378712"/>
                    <a:gd name="connsiteY117" fmla="*/ 972828 h 3378712"/>
                    <a:gd name="connsiteX118" fmla="*/ 1591212 w 3378712"/>
                    <a:gd name="connsiteY118" fmla="*/ 1015092 h 3378712"/>
                    <a:gd name="connsiteX119" fmla="*/ 970969 w 3378712"/>
                    <a:gd name="connsiteY119" fmla="*/ 1015092 h 3378712"/>
                    <a:gd name="connsiteX120" fmla="*/ 951939 w 3378712"/>
                    <a:gd name="connsiteY120" fmla="*/ 1081429 h 3378712"/>
                    <a:gd name="connsiteX121" fmla="*/ 904136 w 3378712"/>
                    <a:gd name="connsiteY121" fmla="*/ 1372808 h 3378712"/>
                    <a:gd name="connsiteX122" fmla="*/ 892533 w 3378712"/>
                    <a:gd name="connsiteY122" fmla="*/ 1590564 h 3378712"/>
                    <a:gd name="connsiteX123" fmla="*/ 1652305 w 3378712"/>
                    <a:gd name="connsiteY123" fmla="*/ 1590564 h 3378712"/>
                    <a:gd name="connsiteX124" fmla="*/ 1652305 w 3378712"/>
                    <a:gd name="connsiteY124" fmla="*/ 1195226 h 3378712"/>
                    <a:gd name="connsiteX125" fmla="*/ 1678851 w 3378712"/>
                    <a:gd name="connsiteY125" fmla="*/ 1258562 h 3378712"/>
                    <a:gd name="connsiteX126" fmla="*/ 1726400 w 3378712"/>
                    <a:gd name="connsiteY126" fmla="*/ 1358144 h 3378712"/>
                    <a:gd name="connsiteX127" fmla="*/ 1726400 w 3378712"/>
                    <a:gd name="connsiteY127" fmla="*/ 1590564 h 3378712"/>
                    <a:gd name="connsiteX128" fmla="*/ 1854100 w 3378712"/>
                    <a:gd name="connsiteY128" fmla="*/ 1590564 h 3378712"/>
                    <a:gd name="connsiteX129" fmla="*/ 1976771 w 3378712"/>
                    <a:gd name="connsiteY129" fmla="*/ 1790618 h 3378712"/>
                    <a:gd name="connsiteX130" fmla="*/ 1726400 w 3378712"/>
                    <a:gd name="connsiteY130" fmla="*/ 1790618 h 3378712"/>
                    <a:gd name="connsiteX131" fmla="*/ 1726400 w 3378712"/>
                    <a:gd name="connsiteY131" fmla="*/ 2380906 h 3378712"/>
                    <a:gd name="connsiteX132" fmla="*/ 2375992 w 3378712"/>
                    <a:gd name="connsiteY132" fmla="*/ 2380906 h 3378712"/>
                    <a:gd name="connsiteX133" fmla="*/ 2387123 w 3378712"/>
                    <a:gd name="connsiteY133" fmla="*/ 2397021 h 3378712"/>
                    <a:gd name="connsiteX134" fmla="*/ 2404117 w 3378712"/>
                    <a:gd name="connsiteY134" fmla="*/ 2422017 h 3378712"/>
                    <a:gd name="connsiteX135" fmla="*/ 2733582 w 3378712"/>
                    <a:gd name="connsiteY135" fmla="*/ 2422017 h 3378712"/>
                    <a:gd name="connsiteX136" fmla="*/ 2747620 w 3378712"/>
                    <a:gd name="connsiteY136" fmla="*/ 2401024 h 3378712"/>
                    <a:gd name="connsiteX137" fmla="*/ 2761176 w 3378712"/>
                    <a:gd name="connsiteY137" fmla="*/ 2380906 h 3378712"/>
                    <a:gd name="connsiteX138" fmla="*/ 3027885 w 3378712"/>
                    <a:gd name="connsiteY138" fmla="*/ 2380906 h 3378712"/>
                    <a:gd name="connsiteX139" fmla="*/ 3031124 w 3378712"/>
                    <a:gd name="connsiteY139" fmla="*/ 2375233 h 3378712"/>
                    <a:gd name="connsiteX140" fmla="*/ 3188166 w 3378712"/>
                    <a:gd name="connsiteY140" fmla="*/ 1843396 h 3378712"/>
                    <a:gd name="connsiteX141" fmla="*/ 3190832 w 3378712"/>
                    <a:gd name="connsiteY141" fmla="*/ 1790618 h 3378712"/>
                    <a:gd name="connsiteX142" fmla="*/ 3149212 w 3378712"/>
                    <a:gd name="connsiteY142" fmla="*/ 1790618 h 3378712"/>
                    <a:gd name="connsiteX143" fmla="*/ 3276450 w 3378712"/>
                    <a:gd name="connsiteY143" fmla="*/ 1578401 h 3378712"/>
                    <a:gd name="connsiteX144" fmla="*/ 3356764 w 3378712"/>
                    <a:gd name="connsiteY144" fmla="*/ 1429968 h 3378712"/>
                    <a:gd name="connsiteX145" fmla="*/ 3369990 w 3378712"/>
                    <a:gd name="connsiteY145" fmla="*/ 1516629 h 3378712"/>
                    <a:gd name="connsiteX146" fmla="*/ 3378712 w 3378712"/>
                    <a:gd name="connsiteY146" fmla="*/ 1689356 h 3378712"/>
                    <a:gd name="connsiteX147" fmla="*/ 1689356 w 3378712"/>
                    <a:gd name="connsiteY147" fmla="*/ 3378712 h 3378712"/>
                    <a:gd name="connsiteX148" fmla="*/ 0 w 3378712"/>
                    <a:gd name="connsiteY148" fmla="*/ 1689356 h 3378712"/>
                    <a:gd name="connsiteX149" fmla="*/ 1689356 w 3378712"/>
                    <a:gd name="connsiteY149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2537601 w 3378712"/>
                    <a:gd name="connsiteY65" fmla="*/ 230018 h 3378712"/>
                    <a:gd name="connsiteX66" fmla="*/ 2633891 w 3378712"/>
                    <a:gd name="connsiteY66" fmla="*/ 288516 h 3378712"/>
                    <a:gd name="connsiteX67" fmla="*/ 3090197 w 3378712"/>
                    <a:gd name="connsiteY67" fmla="*/ 744821 h 3378712"/>
                    <a:gd name="connsiteX68" fmla="*/ 3170157 w 3378712"/>
                    <a:gd name="connsiteY68" fmla="*/ 876440 h 3378712"/>
                    <a:gd name="connsiteX69" fmla="*/ 3164864 w 3378712"/>
                    <a:gd name="connsiteY69" fmla="*/ 928946 h 3378712"/>
                    <a:gd name="connsiteX70" fmla="*/ 3130710 w 3378712"/>
                    <a:gd name="connsiteY70" fmla="*/ 1038971 h 3378712"/>
                    <a:gd name="connsiteX71" fmla="*/ 3085148 w 3378712"/>
                    <a:gd name="connsiteY71" fmla="*/ 1122913 h 3378712"/>
                    <a:gd name="connsiteX72" fmla="*/ 3077550 w 3378712"/>
                    <a:gd name="connsiteY72" fmla="*/ 1102924 h 3378712"/>
                    <a:gd name="connsiteX73" fmla="*/ 3035239 w 3378712"/>
                    <a:gd name="connsiteY73" fmla="*/ 1015092 h 3378712"/>
                    <a:gd name="connsiteX74" fmla="*/ 2560071 w 3378712"/>
                    <a:gd name="connsiteY74" fmla="*/ 1015092 h 3378712"/>
                    <a:gd name="connsiteX75" fmla="*/ 2564690 w 3378712"/>
                    <a:gd name="connsiteY75" fmla="*/ 1032398 h 3378712"/>
                    <a:gd name="connsiteX76" fmla="*/ 2608490 w 3378712"/>
                    <a:gd name="connsiteY76" fmla="*/ 1266228 h 3378712"/>
                    <a:gd name="connsiteX77" fmla="*/ 2621097 w 3378712"/>
                    <a:gd name="connsiteY77" fmla="*/ 1393888 h 3378712"/>
                    <a:gd name="connsiteX78" fmla="*/ 2590624 w 3378712"/>
                    <a:gd name="connsiteY78" fmla="*/ 1396960 h 3378712"/>
                    <a:gd name="connsiteX79" fmla="*/ 2512485 w 3378712"/>
                    <a:gd name="connsiteY79" fmla="*/ 1389083 h 3378712"/>
                    <a:gd name="connsiteX80" fmla="*/ 2511618 w 3378712"/>
                    <a:gd name="connsiteY80" fmla="*/ 1372808 h 3378712"/>
                    <a:gd name="connsiteX81" fmla="*/ 2463813 w 3378712"/>
                    <a:gd name="connsiteY81" fmla="*/ 1081429 h 3378712"/>
                    <a:gd name="connsiteX82" fmla="*/ 2444784 w 3378712"/>
                    <a:gd name="connsiteY82" fmla="*/ 1015092 h 3378712"/>
                    <a:gd name="connsiteX83" fmla="*/ 2043127 w 3378712"/>
                    <a:gd name="connsiteY83" fmla="*/ 1015092 h 3378712"/>
                    <a:gd name="connsiteX84" fmla="*/ 2016386 w 3378712"/>
                    <a:gd name="connsiteY84" fmla="*/ 928946 h 3378712"/>
                    <a:gd name="connsiteX85" fmla="*/ 2004903 w 3378712"/>
                    <a:gd name="connsiteY85" fmla="*/ 815038 h 3378712"/>
                    <a:gd name="connsiteX86" fmla="*/ 2387101 w 3378712"/>
                    <a:gd name="connsiteY86" fmla="*/ 815038 h 3378712"/>
                    <a:gd name="connsiteX87" fmla="*/ 2340945 w 3378712"/>
                    <a:gd name="connsiteY87" fmla="*/ 698251 h 3378712"/>
                    <a:gd name="connsiteX88" fmla="*/ 2255253 w 3378712"/>
                    <a:gd name="connsiteY88" fmla="*/ 331089 h 3378712"/>
                    <a:gd name="connsiteX89" fmla="*/ 2478954 w 3378712"/>
                    <a:gd name="connsiteY89" fmla="*/ 747325 h 3378712"/>
                    <a:gd name="connsiteX90" fmla="*/ 2501747 w 3378712"/>
                    <a:gd name="connsiteY90" fmla="*/ 815038 h 3378712"/>
                    <a:gd name="connsiteX91" fmla="*/ 2914736 w 3378712"/>
                    <a:gd name="connsiteY91" fmla="*/ 815038 h 3378712"/>
                    <a:gd name="connsiteX92" fmla="*/ 2851913 w 3378712"/>
                    <a:gd name="connsiteY92" fmla="*/ 731026 h 3378712"/>
                    <a:gd name="connsiteX93" fmla="*/ 2446652 w 3378712"/>
                    <a:gd name="connsiteY93" fmla="*/ 386646 h 3378712"/>
                    <a:gd name="connsiteX94" fmla="*/ 2292430 w 3378712"/>
                    <a:gd name="connsiteY94" fmla="*/ 308751 h 3378712"/>
                    <a:gd name="connsiteX95" fmla="*/ 2362469 w 3378712"/>
                    <a:gd name="connsiteY95" fmla="*/ 270735 h 3378712"/>
                    <a:gd name="connsiteX96" fmla="*/ 2472495 w 3378712"/>
                    <a:gd name="connsiteY96" fmla="*/ 236581 h 3378712"/>
                    <a:gd name="connsiteX97" fmla="*/ 2537601 w 3378712"/>
                    <a:gd name="connsiteY97" fmla="*/ 230018 h 3378712"/>
                    <a:gd name="connsiteX98" fmla="*/ 1689356 w 3378712"/>
                    <a:gd name="connsiteY98" fmla="*/ 0 h 3378712"/>
                    <a:gd name="connsiteX99" fmla="*/ 1862083 w 3378712"/>
                    <a:gd name="connsiteY99" fmla="*/ 8722 h 3378712"/>
                    <a:gd name="connsiteX100" fmla="*/ 1923951 w 3378712"/>
                    <a:gd name="connsiteY100" fmla="*/ 18164 h 3378712"/>
                    <a:gd name="connsiteX101" fmla="*/ 1881129 w 3378712"/>
                    <a:gd name="connsiteY101" fmla="*/ 54268 h 3378712"/>
                    <a:gd name="connsiteX102" fmla="*/ 1808796 w 3378712"/>
                    <a:gd name="connsiteY102" fmla="*/ 129440 h 3378712"/>
                    <a:gd name="connsiteX103" fmla="*/ 1764523 w 3378712"/>
                    <a:gd name="connsiteY103" fmla="*/ 187037 h 3378712"/>
                    <a:gd name="connsiteX104" fmla="*/ 1726400 w 3378712"/>
                    <a:gd name="connsiteY104" fmla="*/ 184872 h 3378712"/>
                    <a:gd name="connsiteX105" fmla="*/ 1726400 w 3378712"/>
                    <a:gd name="connsiteY105" fmla="*/ 242830 h 3378712"/>
                    <a:gd name="connsiteX106" fmla="*/ 1685653 w 3378712"/>
                    <a:gd name="connsiteY106" fmla="*/ 310922 h 3378712"/>
                    <a:gd name="connsiteX107" fmla="*/ 1652305 w 3378712"/>
                    <a:gd name="connsiteY107" fmla="*/ 385591 h 3378712"/>
                    <a:gd name="connsiteX108" fmla="*/ 1652305 w 3378712"/>
                    <a:gd name="connsiteY108" fmla="*/ 184873 h 3378712"/>
                    <a:gd name="connsiteX109" fmla="*/ 1516359 w 3378712"/>
                    <a:gd name="connsiteY109" fmla="*/ 192592 h 3378712"/>
                    <a:gd name="connsiteX110" fmla="*/ 1469878 w 3378712"/>
                    <a:gd name="connsiteY110" fmla="*/ 200248 h 3378712"/>
                    <a:gd name="connsiteX111" fmla="*/ 1463911 w 3378712"/>
                    <a:gd name="connsiteY111" fmla="*/ 203152 h 3378712"/>
                    <a:gd name="connsiteX112" fmla="*/ 1074809 w 3378712"/>
                    <a:gd name="connsiteY112" fmla="*/ 698251 h 3378712"/>
                    <a:gd name="connsiteX113" fmla="*/ 1028652 w 3378712"/>
                    <a:gd name="connsiteY113" fmla="*/ 815038 h 3378712"/>
                    <a:gd name="connsiteX114" fmla="*/ 1566620 w 3378712"/>
                    <a:gd name="connsiteY114" fmla="*/ 815038 h 3378712"/>
                    <a:gd name="connsiteX115" fmla="*/ 1567427 w 3378712"/>
                    <a:gd name="connsiteY115" fmla="*/ 888410 h 3378712"/>
                    <a:gd name="connsiteX116" fmla="*/ 1580193 w 3378712"/>
                    <a:gd name="connsiteY116" fmla="*/ 972828 h 3378712"/>
                    <a:gd name="connsiteX117" fmla="*/ 1591212 w 3378712"/>
                    <a:gd name="connsiteY117" fmla="*/ 1015092 h 3378712"/>
                    <a:gd name="connsiteX118" fmla="*/ 970969 w 3378712"/>
                    <a:gd name="connsiteY118" fmla="*/ 1015092 h 3378712"/>
                    <a:gd name="connsiteX119" fmla="*/ 951939 w 3378712"/>
                    <a:gd name="connsiteY119" fmla="*/ 1081429 h 3378712"/>
                    <a:gd name="connsiteX120" fmla="*/ 904136 w 3378712"/>
                    <a:gd name="connsiteY120" fmla="*/ 1372808 h 3378712"/>
                    <a:gd name="connsiteX121" fmla="*/ 892533 w 3378712"/>
                    <a:gd name="connsiteY121" fmla="*/ 1590564 h 3378712"/>
                    <a:gd name="connsiteX122" fmla="*/ 1652305 w 3378712"/>
                    <a:gd name="connsiteY122" fmla="*/ 1590564 h 3378712"/>
                    <a:gd name="connsiteX123" fmla="*/ 1652305 w 3378712"/>
                    <a:gd name="connsiteY123" fmla="*/ 1195226 h 3378712"/>
                    <a:gd name="connsiteX124" fmla="*/ 1678851 w 3378712"/>
                    <a:gd name="connsiteY124" fmla="*/ 1258562 h 3378712"/>
                    <a:gd name="connsiteX125" fmla="*/ 1726400 w 3378712"/>
                    <a:gd name="connsiteY125" fmla="*/ 1358144 h 3378712"/>
                    <a:gd name="connsiteX126" fmla="*/ 1726400 w 3378712"/>
                    <a:gd name="connsiteY126" fmla="*/ 1590564 h 3378712"/>
                    <a:gd name="connsiteX127" fmla="*/ 1854100 w 3378712"/>
                    <a:gd name="connsiteY127" fmla="*/ 1590564 h 3378712"/>
                    <a:gd name="connsiteX128" fmla="*/ 1976771 w 3378712"/>
                    <a:gd name="connsiteY128" fmla="*/ 1790618 h 3378712"/>
                    <a:gd name="connsiteX129" fmla="*/ 1726400 w 3378712"/>
                    <a:gd name="connsiteY129" fmla="*/ 1790618 h 3378712"/>
                    <a:gd name="connsiteX130" fmla="*/ 1726400 w 3378712"/>
                    <a:gd name="connsiteY130" fmla="*/ 2380906 h 3378712"/>
                    <a:gd name="connsiteX131" fmla="*/ 2375992 w 3378712"/>
                    <a:gd name="connsiteY131" fmla="*/ 2380906 h 3378712"/>
                    <a:gd name="connsiteX132" fmla="*/ 2387123 w 3378712"/>
                    <a:gd name="connsiteY132" fmla="*/ 2397021 h 3378712"/>
                    <a:gd name="connsiteX133" fmla="*/ 2404117 w 3378712"/>
                    <a:gd name="connsiteY133" fmla="*/ 2422017 h 3378712"/>
                    <a:gd name="connsiteX134" fmla="*/ 2733582 w 3378712"/>
                    <a:gd name="connsiteY134" fmla="*/ 2422017 h 3378712"/>
                    <a:gd name="connsiteX135" fmla="*/ 2747620 w 3378712"/>
                    <a:gd name="connsiteY135" fmla="*/ 2401024 h 3378712"/>
                    <a:gd name="connsiteX136" fmla="*/ 2761176 w 3378712"/>
                    <a:gd name="connsiteY136" fmla="*/ 2380906 h 3378712"/>
                    <a:gd name="connsiteX137" fmla="*/ 3027885 w 3378712"/>
                    <a:gd name="connsiteY137" fmla="*/ 2380906 h 3378712"/>
                    <a:gd name="connsiteX138" fmla="*/ 3031124 w 3378712"/>
                    <a:gd name="connsiteY138" fmla="*/ 2375233 h 3378712"/>
                    <a:gd name="connsiteX139" fmla="*/ 3188166 w 3378712"/>
                    <a:gd name="connsiteY139" fmla="*/ 1843396 h 3378712"/>
                    <a:gd name="connsiteX140" fmla="*/ 3190832 w 3378712"/>
                    <a:gd name="connsiteY140" fmla="*/ 1790618 h 3378712"/>
                    <a:gd name="connsiteX141" fmla="*/ 3149212 w 3378712"/>
                    <a:gd name="connsiteY141" fmla="*/ 1790618 h 3378712"/>
                    <a:gd name="connsiteX142" fmla="*/ 3276450 w 3378712"/>
                    <a:gd name="connsiteY142" fmla="*/ 1578401 h 3378712"/>
                    <a:gd name="connsiteX143" fmla="*/ 3356764 w 3378712"/>
                    <a:gd name="connsiteY143" fmla="*/ 1429968 h 3378712"/>
                    <a:gd name="connsiteX144" fmla="*/ 3369990 w 3378712"/>
                    <a:gd name="connsiteY144" fmla="*/ 1516629 h 3378712"/>
                    <a:gd name="connsiteX145" fmla="*/ 3378712 w 3378712"/>
                    <a:gd name="connsiteY145" fmla="*/ 1689356 h 3378712"/>
                    <a:gd name="connsiteX146" fmla="*/ 1689356 w 3378712"/>
                    <a:gd name="connsiteY146" fmla="*/ 3378712 h 3378712"/>
                    <a:gd name="connsiteX147" fmla="*/ 0 w 3378712"/>
                    <a:gd name="connsiteY147" fmla="*/ 1689356 h 3378712"/>
                    <a:gd name="connsiteX148" fmla="*/ 1689356 w 3378712"/>
                    <a:gd name="connsiteY148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2537601 w 3378712"/>
                    <a:gd name="connsiteY65" fmla="*/ 230018 h 3378712"/>
                    <a:gd name="connsiteX66" fmla="*/ 2633891 w 3378712"/>
                    <a:gd name="connsiteY66" fmla="*/ 288516 h 3378712"/>
                    <a:gd name="connsiteX67" fmla="*/ 3090197 w 3378712"/>
                    <a:gd name="connsiteY67" fmla="*/ 744821 h 3378712"/>
                    <a:gd name="connsiteX68" fmla="*/ 3170157 w 3378712"/>
                    <a:gd name="connsiteY68" fmla="*/ 876440 h 3378712"/>
                    <a:gd name="connsiteX69" fmla="*/ 3164864 w 3378712"/>
                    <a:gd name="connsiteY69" fmla="*/ 928946 h 3378712"/>
                    <a:gd name="connsiteX70" fmla="*/ 3130710 w 3378712"/>
                    <a:gd name="connsiteY70" fmla="*/ 1038971 h 3378712"/>
                    <a:gd name="connsiteX71" fmla="*/ 3085148 w 3378712"/>
                    <a:gd name="connsiteY71" fmla="*/ 1122913 h 3378712"/>
                    <a:gd name="connsiteX72" fmla="*/ 3077550 w 3378712"/>
                    <a:gd name="connsiteY72" fmla="*/ 1102924 h 3378712"/>
                    <a:gd name="connsiteX73" fmla="*/ 3035239 w 3378712"/>
                    <a:gd name="connsiteY73" fmla="*/ 1015092 h 3378712"/>
                    <a:gd name="connsiteX74" fmla="*/ 2560071 w 3378712"/>
                    <a:gd name="connsiteY74" fmla="*/ 1015092 h 3378712"/>
                    <a:gd name="connsiteX75" fmla="*/ 2564690 w 3378712"/>
                    <a:gd name="connsiteY75" fmla="*/ 1032398 h 3378712"/>
                    <a:gd name="connsiteX76" fmla="*/ 2608490 w 3378712"/>
                    <a:gd name="connsiteY76" fmla="*/ 1266228 h 3378712"/>
                    <a:gd name="connsiteX77" fmla="*/ 2621097 w 3378712"/>
                    <a:gd name="connsiteY77" fmla="*/ 1393888 h 3378712"/>
                    <a:gd name="connsiteX78" fmla="*/ 2590624 w 3378712"/>
                    <a:gd name="connsiteY78" fmla="*/ 1396960 h 3378712"/>
                    <a:gd name="connsiteX79" fmla="*/ 2512485 w 3378712"/>
                    <a:gd name="connsiteY79" fmla="*/ 1389083 h 3378712"/>
                    <a:gd name="connsiteX80" fmla="*/ 2511618 w 3378712"/>
                    <a:gd name="connsiteY80" fmla="*/ 1372808 h 3378712"/>
                    <a:gd name="connsiteX81" fmla="*/ 2463813 w 3378712"/>
                    <a:gd name="connsiteY81" fmla="*/ 1081429 h 3378712"/>
                    <a:gd name="connsiteX82" fmla="*/ 2444784 w 3378712"/>
                    <a:gd name="connsiteY82" fmla="*/ 1015092 h 3378712"/>
                    <a:gd name="connsiteX83" fmla="*/ 2043127 w 3378712"/>
                    <a:gd name="connsiteY83" fmla="*/ 1015092 h 3378712"/>
                    <a:gd name="connsiteX84" fmla="*/ 2016386 w 3378712"/>
                    <a:gd name="connsiteY84" fmla="*/ 928946 h 3378712"/>
                    <a:gd name="connsiteX85" fmla="*/ 2004903 w 3378712"/>
                    <a:gd name="connsiteY85" fmla="*/ 815038 h 3378712"/>
                    <a:gd name="connsiteX86" fmla="*/ 2387101 w 3378712"/>
                    <a:gd name="connsiteY86" fmla="*/ 815038 h 3378712"/>
                    <a:gd name="connsiteX87" fmla="*/ 2340945 w 3378712"/>
                    <a:gd name="connsiteY87" fmla="*/ 698251 h 3378712"/>
                    <a:gd name="connsiteX88" fmla="*/ 2255253 w 3378712"/>
                    <a:gd name="connsiteY88" fmla="*/ 331089 h 3378712"/>
                    <a:gd name="connsiteX89" fmla="*/ 2478954 w 3378712"/>
                    <a:gd name="connsiteY89" fmla="*/ 747325 h 3378712"/>
                    <a:gd name="connsiteX90" fmla="*/ 2501747 w 3378712"/>
                    <a:gd name="connsiteY90" fmla="*/ 815038 h 3378712"/>
                    <a:gd name="connsiteX91" fmla="*/ 2914736 w 3378712"/>
                    <a:gd name="connsiteY91" fmla="*/ 815038 h 3378712"/>
                    <a:gd name="connsiteX92" fmla="*/ 2851913 w 3378712"/>
                    <a:gd name="connsiteY92" fmla="*/ 731026 h 3378712"/>
                    <a:gd name="connsiteX93" fmla="*/ 2446652 w 3378712"/>
                    <a:gd name="connsiteY93" fmla="*/ 386646 h 3378712"/>
                    <a:gd name="connsiteX94" fmla="*/ 2292430 w 3378712"/>
                    <a:gd name="connsiteY94" fmla="*/ 308751 h 3378712"/>
                    <a:gd name="connsiteX95" fmla="*/ 2472495 w 3378712"/>
                    <a:gd name="connsiteY95" fmla="*/ 236581 h 3378712"/>
                    <a:gd name="connsiteX96" fmla="*/ 2537601 w 3378712"/>
                    <a:gd name="connsiteY96" fmla="*/ 230018 h 3378712"/>
                    <a:gd name="connsiteX97" fmla="*/ 1689356 w 3378712"/>
                    <a:gd name="connsiteY97" fmla="*/ 0 h 3378712"/>
                    <a:gd name="connsiteX98" fmla="*/ 1862083 w 3378712"/>
                    <a:gd name="connsiteY98" fmla="*/ 8722 h 3378712"/>
                    <a:gd name="connsiteX99" fmla="*/ 1923951 w 3378712"/>
                    <a:gd name="connsiteY99" fmla="*/ 18164 h 3378712"/>
                    <a:gd name="connsiteX100" fmla="*/ 1881129 w 3378712"/>
                    <a:gd name="connsiteY100" fmla="*/ 54268 h 3378712"/>
                    <a:gd name="connsiteX101" fmla="*/ 1808796 w 3378712"/>
                    <a:gd name="connsiteY101" fmla="*/ 129440 h 3378712"/>
                    <a:gd name="connsiteX102" fmla="*/ 1764523 w 3378712"/>
                    <a:gd name="connsiteY102" fmla="*/ 187037 h 3378712"/>
                    <a:gd name="connsiteX103" fmla="*/ 1726400 w 3378712"/>
                    <a:gd name="connsiteY103" fmla="*/ 184872 h 3378712"/>
                    <a:gd name="connsiteX104" fmla="*/ 1726400 w 3378712"/>
                    <a:gd name="connsiteY104" fmla="*/ 242830 h 3378712"/>
                    <a:gd name="connsiteX105" fmla="*/ 1685653 w 3378712"/>
                    <a:gd name="connsiteY105" fmla="*/ 310922 h 3378712"/>
                    <a:gd name="connsiteX106" fmla="*/ 1652305 w 3378712"/>
                    <a:gd name="connsiteY106" fmla="*/ 385591 h 3378712"/>
                    <a:gd name="connsiteX107" fmla="*/ 1652305 w 3378712"/>
                    <a:gd name="connsiteY107" fmla="*/ 184873 h 3378712"/>
                    <a:gd name="connsiteX108" fmla="*/ 1516359 w 3378712"/>
                    <a:gd name="connsiteY108" fmla="*/ 192592 h 3378712"/>
                    <a:gd name="connsiteX109" fmla="*/ 1469878 w 3378712"/>
                    <a:gd name="connsiteY109" fmla="*/ 200248 h 3378712"/>
                    <a:gd name="connsiteX110" fmla="*/ 1463911 w 3378712"/>
                    <a:gd name="connsiteY110" fmla="*/ 203152 h 3378712"/>
                    <a:gd name="connsiteX111" fmla="*/ 1074809 w 3378712"/>
                    <a:gd name="connsiteY111" fmla="*/ 698251 h 3378712"/>
                    <a:gd name="connsiteX112" fmla="*/ 1028652 w 3378712"/>
                    <a:gd name="connsiteY112" fmla="*/ 815038 h 3378712"/>
                    <a:gd name="connsiteX113" fmla="*/ 1566620 w 3378712"/>
                    <a:gd name="connsiteY113" fmla="*/ 815038 h 3378712"/>
                    <a:gd name="connsiteX114" fmla="*/ 1567427 w 3378712"/>
                    <a:gd name="connsiteY114" fmla="*/ 888410 h 3378712"/>
                    <a:gd name="connsiteX115" fmla="*/ 1580193 w 3378712"/>
                    <a:gd name="connsiteY115" fmla="*/ 972828 h 3378712"/>
                    <a:gd name="connsiteX116" fmla="*/ 1591212 w 3378712"/>
                    <a:gd name="connsiteY116" fmla="*/ 1015092 h 3378712"/>
                    <a:gd name="connsiteX117" fmla="*/ 970969 w 3378712"/>
                    <a:gd name="connsiteY117" fmla="*/ 1015092 h 3378712"/>
                    <a:gd name="connsiteX118" fmla="*/ 951939 w 3378712"/>
                    <a:gd name="connsiteY118" fmla="*/ 1081429 h 3378712"/>
                    <a:gd name="connsiteX119" fmla="*/ 904136 w 3378712"/>
                    <a:gd name="connsiteY119" fmla="*/ 1372808 h 3378712"/>
                    <a:gd name="connsiteX120" fmla="*/ 892533 w 3378712"/>
                    <a:gd name="connsiteY120" fmla="*/ 1590564 h 3378712"/>
                    <a:gd name="connsiteX121" fmla="*/ 1652305 w 3378712"/>
                    <a:gd name="connsiteY121" fmla="*/ 1590564 h 3378712"/>
                    <a:gd name="connsiteX122" fmla="*/ 1652305 w 3378712"/>
                    <a:gd name="connsiteY122" fmla="*/ 1195226 h 3378712"/>
                    <a:gd name="connsiteX123" fmla="*/ 1678851 w 3378712"/>
                    <a:gd name="connsiteY123" fmla="*/ 1258562 h 3378712"/>
                    <a:gd name="connsiteX124" fmla="*/ 1726400 w 3378712"/>
                    <a:gd name="connsiteY124" fmla="*/ 1358144 h 3378712"/>
                    <a:gd name="connsiteX125" fmla="*/ 1726400 w 3378712"/>
                    <a:gd name="connsiteY125" fmla="*/ 1590564 h 3378712"/>
                    <a:gd name="connsiteX126" fmla="*/ 1854100 w 3378712"/>
                    <a:gd name="connsiteY126" fmla="*/ 1590564 h 3378712"/>
                    <a:gd name="connsiteX127" fmla="*/ 1976771 w 3378712"/>
                    <a:gd name="connsiteY127" fmla="*/ 1790618 h 3378712"/>
                    <a:gd name="connsiteX128" fmla="*/ 1726400 w 3378712"/>
                    <a:gd name="connsiteY128" fmla="*/ 1790618 h 3378712"/>
                    <a:gd name="connsiteX129" fmla="*/ 1726400 w 3378712"/>
                    <a:gd name="connsiteY129" fmla="*/ 2380906 h 3378712"/>
                    <a:gd name="connsiteX130" fmla="*/ 2375992 w 3378712"/>
                    <a:gd name="connsiteY130" fmla="*/ 2380906 h 3378712"/>
                    <a:gd name="connsiteX131" fmla="*/ 2387123 w 3378712"/>
                    <a:gd name="connsiteY131" fmla="*/ 2397021 h 3378712"/>
                    <a:gd name="connsiteX132" fmla="*/ 2404117 w 3378712"/>
                    <a:gd name="connsiteY132" fmla="*/ 2422017 h 3378712"/>
                    <a:gd name="connsiteX133" fmla="*/ 2733582 w 3378712"/>
                    <a:gd name="connsiteY133" fmla="*/ 2422017 h 3378712"/>
                    <a:gd name="connsiteX134" fmla="*/ 2747620 w 3378712"/>
                    <a:gd name="connsiteY134" fmla="*/ 2401024 h 3378712"/>
                    <a:gd name="connsiteX135" fmla="*/ 2761176 w 3378712"/>
                    <a:gd name="connsiteY135" fmla="*/ 2380906 h 3378712"/>
                    <a:gd name="connsiteX136" fmla="*/ 3027885 w 3378712"/>
                    <a:gd name="connsiteY136" fmla="*/ 2380906 h 3378712"/>
                    <a:gd name="connsiteX137" fmla="*/ 3031124 w 3378712"/>
                    <a:gd name="connsiteY137" fmla="*/ 2375233 h 3378712"/>
                    <a:gd name="connsiteX138" fmla="*/ 3188166 w 3378712"/>
                    <a:gd name="connsiteY138" fmla="*/ 1843396 h 3378712"/>
                    <a:gd name="connsiteX139" fmla="*/ 3190832 w 3378712"/>
                    <a:gd name="connsiteY139" fmla="*/ 1790618 h 3378712"/>
                    <a:gd name="connsiteX140" fmla="*/ 3149212 w 3378712"/>
                    <a:gd name="connsiteY140" fmla="*/ 1790618 h 3378712"/>
                    <a:gd name="connsiteX141" fmla="*/ 3276450 w 3378712"/>
                    <a:gd name="connsiteY141" fmla="*/ 1578401 h 3378712"/>
                    <a:gd name="connsiteX142" fmla="*/ 3356764 w 3378712"/>
                    <a:gd name="connsiteY142" fmla="*/ 1429968 h 3378712"/>
                    <a:gd name="connsiteX143" fmla="*/ 3369990 w 3378712"/>
                    <a:gd name="connsiteY143" fmla="*/ 1516629 h 3378712"/>
                    <a:gd name="connsiteX144" fmla="*/ 3378712 w 3378712"/>
                    <a:gd name="connsiteY144" fmla="*/ 1689356 h 3378712"/>
                    <a:gd name="connsiteX145" fmla="*/ 1689356 w 3378712"/>
                    <a:gd name="connsiteY145" fmla="*/ 3378712 h 3378712"/>
                    <a:gd name="connsiteX146" fmla="*/ 0 w 3378712"/>
                    <a:gd name="connsiteY146" fmla="*/ 1689356 h 3378712"/>
                    <a:gd name="connsiteX147" fmla="*/ 1689356 w 3378712"/>
                    <a:gd name="connsiteY147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2537601 w 3378712"/>
                    <a:gd name="connsiteY65" fmla="*/ 230018 h 3378712"/>
                    <a:gd name="connsiteX66" fmla="*/ 2633891 w 3378712"/>
                    <a:gd name="connsiteY66" fmla="*/ 288516 h 3378712"/>
                    <a:gd name="connsiteX67" fmla="*/ 3090197 w 3378712"/>
                    <a:gd name="connsiteY67" fmla="*/ 744821 h 3378712"/>
                    <a:gd name="connsiteX68" fmla="*/ 3170157 w 3378712"/>
                    <a:gd name="connsiteY68" fmla="*/ 876440 h 3378712"/>
                    <a:gd name="connsiteX69" fmla="*/ 3164864 w 3378712"/>
                    <a:gd name="connsiteY69" fmla="*/ 928946 h 3378712"/>
                    <a:gd name="connsiteX70" fmla="*/ 3130710 w 3378712"/>
                    <a:gd name="connsiteY70" fmla="*/ 1038971 h 3378712"/>
                    <a:gd name="connsiteX71" fmla="*/ 3085148 w 3378712"/>
                    <a:gd name="connsiteY71" fmla="*/ 1122913 h 3378712"/>
                    <a:gd name="connsiteX72" fmla="*/ 3077550 w 3378712"/>
                    <a:gd name="connsiteY72" fmla="*/ 1102924 h 3378712"/>
                    <a:gd name="connsiteX73" fmla="*/ 3035239 w 3378712"/>
                    <a:gd name="connsiteY73" fmla="*/ 1015092 h 3378712"/>
                    <a:gd name="connsiteX74" fmla="*/ 2560071 w 3378712"/>
                    <a:gd name="connsiteY74" fmla="*/ 1015092 h 3378712"/>
                    <a:gd name="connsiteX75" fmla="*/ 2564690 w 3378712"/>
                    <a:gd name="connsiteY75" fmla="*/ 1032398 h 3378712"/>
                    <a:gd name="connsiteX76" fmla="*/ 2608490 w 3378712"/>
                    <a:gd name="connsiteY76" fmla="*/ 1266228 h 3378712"/>
                    <a:gd name="connsiteX77" fmla="*/ 2621097 w 3378712"/>
                    <a:gd name="connsiteY77" fmla="*/ 1393888 h 3378712"/>
                    <a:gd name="connsiteX78" fmla="*/ 2590624 w 3378712"/>
                    <a:gd name="connsiteY78" fmla="*/ 1396960 h 3378712"/>
                    <a:gd name="connsiteX79" fmla="*/ 2512485 w 3378712"/>
                    <a:gd name="connsiteY79" fmla="*/ 1389083 h 3378712"/>
                    <a:gd name="connsiteX80" fmla="*/ 2511618 w 3378712"/>
                    <a:gd name="connsiteY80" fmla="*/ 1372808 h 3378712"/>
                    <a:gd name="connsiteX81" fmla="*/ 2463813 w 3378712"/>
                    <a:gd name="connsiteY81" fmla="*/ 1081429 h 3378712"/>
                    <a:gd name="connsiteX82" fmla="*/ 2444784 w 3378712"/>
                    <a:gd name="connsiteY82" fmla="*/ 1015092 h 3378712"/>
                    <a:gd name="connsiteX83" fmla="*/ 2043127 w 3378712"/>
                    <a:gd name="connsiteY83" fmla="*/ 1015092 h 3378712"/>
                    <a:gd name="connsiteX84" fmla="*/ 2016386 w 3378712"/>
                    <a:gd name="connsiteY84" fmla="*/ 928946 h 3378712"/>
                    <a:gd name="connsiteX85" fmla="*/ 2004903 w 3378712"/>
                    <a:gd name="connsiteY85" fmla="*/ 815038 h 3378712"/>
                    <a:gd name="connsiteX86" fmla="*/ 2387101 w 3378712"/>
                    <a:gd name="connsiteY86" fmla="*/ 815038 h 3378712"/>
                    <a:gd name="connsiteX87" fmla="*/ 2340945 w 3378712"/>
                    <a:gd name="connsiteY87" fmla="*/ 698251 h 3378712"/>
                    <a:gd name="connsiteX88" fmla="*/ 2255253 w 3378712"/>
                    <a:gd name="connsiteY88" fmla="*/ 331089 h 3378712"/>
                    <a:gd name="connsiteX89" fmla="*/ 2478954 w 3378712"/>
                    <a:gd name="connsiteY89" fmla="*/ 747325 h 3378712"/>
                    <a:gd name="connsiteX90" fmla="*/ 2501747 w 3378712"/>
                    <a:gd name="connsiteY90" fmla="*/ 815038 h 3378712"/>
                    <a:gd name="connsiteX91" fmla="*/ 2914736 w 3378712"/>
                    <a:gd name="connsiteY91" fmla="*/ 815038 h 3378712"/>
                    <a:gd name="connsiteX92" fmla="*/ 2851913 w 3378712"/>
                    <a:gd name="connsiteY92" fmla="*/ 731026 h 3378712"/>
                    <a:gd name="connsiteX93" fmla="*/ 2446652 w 3378712"/>
                    <a:gd name="connsiteY93" fmla="*/ 386646 h 3378712"/>
                    <a:gd name="connsiteX94" fmla="*/ 2472495 w 3378712"/>
                    <a:gd name="connsiteY94" fmla="*/ 236581 h 3378712"/>
                    <a:gd name="connsiteX95" fmla="*/ 2537601 w 3378712"/>
                    <a:gd name="connsiteY95" fmla="*/ 230018 h 3378712"/>
                    <a:gd name="connsiteX96" fmla="*/ 1689356 w 3378712"/>
                    <a:gd name="connsiteY96" fmla="*/ 0 h 3378712"/>
                    <a:gd name="connsiteX97" fmla="*/ 1862083 w 3378712"/>
                    <a:gd name="connsiteY97" fmla="*/ 8722 h 3378712"/>
                    <a:gd name="connsiteX98" fmla="*/ 1923951 w 3378712"/>
                    <a:gd name="connsiteY98" fmla="*/ 18164 h 3378712"/>
                    <a:gd name="connsiteX99" fmla="*/ 1881129 w 3378712"/>
                    <a:gd name="connsiteY99" fmla="*/ 54268 h 3378712"/>
                    <a:gd name="connsiteX100" fmla="*/ 1808796 w 3378712"/>
                    <a:gd name="connsiteY100" fmla="*/ 129440 h 3378712"/>
                    <a:gd name="connsiteX101" fmla="*/ 1764523 w 3378712"/>
                    <a:gd name="connsiteY101" fmla="*/ 187037 h 3378712"/>
                    <a:gd name="connsiteX102" fmla="*/ 1726400 w 3378712"/>
                    <a:gd name="connsiteY102" fmla="*/ 184872 h 3378712"/>
                    <a:gd name="connsiteX103" fmla="*/ 1726400 w 3378712"/>
                    <a:gd name="connsiteY103" fmla="*/ 242830 h 3378712"/>
                    <a:gd name="connsiteX104" fmla="*/ 1685653 w 3378712"/>
                    <a:gd name="connsiteY104" fmla="*/ 310922 h 3378712"/>
                    <a:gd name="connsiteX105" fmla="*/ 1652305 w 3378712"/>
                    <a:gd name="connsiteY105" fmla="*/ 385591 h 3378712"/>
                    <a:gd name="connsiteX106" fmla="*/ 1652305 w 3378712"/>
                    <a:gd name="connsiteY106" fmla="*/ 184873 h 3378712"/>
                    <a:gd name="connsiteX107" fmla="*/ 1516359 w 3378712"/>
                    <a:gd name="connsiteY107" fmla="*/ 192592 h 3378712"/>
                    <a:gd name="connsiteX108" fmla="*/ 1469878 w 3378712"/>
                    <a:gd name="connsiteY108" fmla="*/ 200248 h 3378712"/>
                    <a:gd name="connsiteX109" fmla="*/ 1463911 w 3378712"/>
                    <a:gd name="connsiteY109" fmla="*/ 203152 h 3378712"/>
                    <a:gd name="connsiteX110" fmla="*/ 1074809 w 3378712"/>
                    <a:gd name="connsiteY110" fmla="*/ 698251 h 3378712"/>
                    <a:gd name="connsiteX111" fmla="*/ 1028652 w 3378712"/>
                    <a:gd name="connsiteY111" fmla="*/ 815038 h 3378712"/>
                    <a:gd name="connsiteX112" fmla="*/ 1566620 w 3378712"/>
                    <a:gd name="connsiteY112" fmla="*/ 815038 h 3378712"/>
                    <a:gd name="connsiteX113" fmla="*/ 1567427 w 3378712"/>
                    <a:gd name="connsiteY113" fmla="*/ 888410 h 3378712"/>
                    <a:gd name="connsiteX114" fmla="*/ 1580193 w 3378712"/>
                    <a:gd name="connsiteY114" fmla="*/ 972828 h 3378712"/>
                    <a:gd name="connsiteX115" fmla="*/ 1591212 w 3378712"/>
                    <a:gd name="connsiteY115" fmla="*/ 1015092 h 3378712"/>
                    <a:gd name="connsiteX116" fmla="*/ 970969 w 3378712"/>
                    <a:gd name="connsiteY116" fmla="*/ 1015092 h 3378712"/>
                    <a:gd name="connsiteX117" fmla="*/ 951939 w 3378712"/>
                    <a:gd name="connsiteY117" fmla="*/ 1081429 h 3378712"/>
                    <a:gd name="connsiteX118" fmla="*/ 904136 w 3378712"/>
                    <a:gd name="connsiteY118" fmla="*/ 1372808 h 3378712"/>
                    <a:gd name="connsiteX119" fmla="*/ 892533 w 3378712"/>
                    <a:gd name="connsiteY119" fmla="*/ 1590564 h 3378712"/>
                    <a:gd name="connsiteX120" fmla="*/ 1652305 w 3378712"/>
                    <a:gd name="connsiteY120" fmla="*/ 1590564 h 3378712"/>
                    <a:gd name="connsiteX121" fmla="*/ 1652305 w 3378712"/>
                    <a:gd name="connsiteY121" fmla="*/ 1195226 h 3378712"/>
                    <a:gd name="connsiteX122" fmla="*/ 1678851 w 3378712"/>
                    <a:gd name="connsiteY122" fmla="*/ 1258562 h 3378712"/>
                    <a:gd name="connsiteX123" fmla="*/ 1726400 w 3378712"/>
                    <a:gd name="connsiteY123" fmla="*/ 1358144 h 3378712"/>
                    <a:gd name="connsiteX124" fmla="*/ 1726400 w 3378712"/>
                    <a:gd name="connsiteY124" fmla="*/ 1590564 h 3378712"/>
                    <a:gd name="connsiteX125" fmla="*/ 1854100 w 3378712"/>
                    <a:gd name="connsiteY125" fmla="*/ 1590564 h 3378712"/>
                    <a:gd name="connsiteX126" fmla="*/ 1976771 w 3378712"/>
                    <a:gd name="connsiteY126" fmla="*/ 1790618 h 3378712"/>
                    <a:gd name="connsiteX127" fmla="*/ 1726400 w 3378712"/>
                    <a:gd name="connsiteY127" fmla="*/ 1790618 h 3378712"/>
                    <a:gd name="connsiteX128" fmla="*/ 1726400 w 3378712"/>
                    <a:gd name="connsiteY128" fmla="*/ 2380906 h 3378712"/>
                    <a:gd name="connsiteX129" fmla="*/ 2375992 w 3378712"/>
                    <a:gd name="connsiteY129" fmla="*/ 2380906 h 3378712"/>
                    <a:gd name="connsiteX130" fmla="*/ 2387123 w 3378712"/>
                    <a:gd name="connsiteY130" fmla="*/ 2397021 h 3378712"/>
                    <a:gd name="connsiteX131" fmla="*/ 2404117 w 3378712"/>
                    <a:gd name="connsiteY131" fmla="*/ 2422017 h 3378712"/>
                    <a:gd name="connsiteX132" fmla="*/ 2733582 w 3378712"/>
                    <a:gd name="connsiteY132" fmla="*/ 2422017 h 3378712"/>
                    <a:gd name="connsiteX133" fmla="*/ 2747620 w 3378712"/>
                    <a:gd name="connsiteY133" fmla="*/ 2401024 h 3378712"/>
                    <a:gd name="connsiteX134" fmla="*/ 2761176 w 3378712"/>
                    <a:gd name="connsiteY134" fmla="*/ 2380906 h 3378712"/>
                    <a:gd name="connsiteX135" fmla="*/ 3027885 w 3378712"/>
                    <a:gd name="connsiteY135" fmla="*/ 2380906 h 3378712"/>
                    <a:gd name="connsiteX136" fmla="*/ 3031124 w 3378712"/>
                    <a:gd name="connsiteY136" fmla="*/ 2375233 h 3378712"/>
                    <a:gd name="connsiteX137" fmla="*/ 3188166 w 3378712"/>
                    <a:gd name="connsiteY137" fmla="*/ 1843396 h 3378712"/>
                    <a:gd name="connsiteX138" fmla="*/ 3190832 w 3378712"/>
                    <a:gd name="connsiteY138" fmla="*/ 1790618 h 3378712"/>
                    <a:gd name="connsiteX139" fmla="*/ 3149212 w 3378712"/>
                    <a:gd name="connsiteY139" fmla="*/ 1790618 h 3378712"/>
                    <a:gd name="connsiteX140" fmla="*/ 3276450 w 3378712"/>
                    <a:gd name="connsiteY140" fmla="*/ 1578401 h 3378712"/>
                    <a:gd name="connsiteX141" fmla="*/ 3356764 w 3378712"/>
                    <a:gd name="connsiteY141" fmla="*/ 1429968 h 3378712"/>
                    <a:gd name="connsiteX142" fmla="*/ 3369990 w 3378712"/>
                    <a:gd name="connsiteY142" fmla="*/ 1516629 h 3378712"/>
                    <a:gd name="connsiteX143" fmla="*/ 3378712 w 3378712"/>
                    <a:gd name="connsiteY143" fmla="*/ 1689356 h 3378712"/>
                    <a:gd name="connsiteX144" fmla="*/ 1689356 w 3378712"/>
                    <a:gd name="connsiteY144" fmla="*/ 3378712 h 3378712"/>
                    <a:gd name="connsiteX145" fmla="*/ 0 w 3378712"/>
                    <a:gd name="connsiteY145" fmla="*/ 1689356 h 3378712"/>
                    <a:gd name="connsiteX146" fmla="*/ 1689356 w 3378712"/>
                    <a:gd name="connsiteY146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2537601 w 3378712"/>
                    <a:gd name="connsiteY65" fmla="*/ 230018 h 3378712"/>
                    <a:gd name="connsiteX66" fmla="*/ 2633891 w 3378712"/>
                    <a:gd name="connsiteY66" fmla="*/ 288516 h 3378712"/>
                    <a:gd name="connsiteX67" fmla="*/ 3090197 w 3378712"/>
                    <a:gd name="connsiteY67" fmla="*/ 744821 h 3378712"/>
                    <a:gd name="connsiteX68" fmla="*/ 3170157 w 3378712"/>
                    <a:gd name="connsiteY68" fmla="*/ 876440 h 3378712"/>
                    <a:gd name="connsiteX69" fmla="*/ 3164864 w 3378712"/>
                    <a:gd name="connsiteY69" fmla="*/ 928946 h 3378712"/>
                    <a:gd name="connsiteX70" fmla="*/ 3130710 w 3378712"/>
                    <a:gd name="connsiteY70" fmla="*/ 1038971 h 3378712"/>
                    <a:gd name="connsiteX71" fmla="*/ 3085148 w 3378712"/>
                    <a:gd name="connsiteY71" fmla="*/ 1122913 h 3378712"/>
                    <a:gd name="connsiteX72" fmla="*/ 3077550 w 3378712"/>
                    <a:gd name="connsiteY72" fmla="*/ 1102924 h 3378712"/>
                    <a:gd name="connsiteX73" fmla="*/ 3035239 w 3378712"/>
                    <a:gd name="connsiteY73" fmla="*/ 1015092 h 3378712"/>
                    <a:gd name="connsiteX74" fmla="*/ 2560071 w 3378712"/>
                    <a:gd name="connsiteY74" fmla="*/ 1015092 h 3378712"/>
                    <a:gd name="connsiteX75" fmla="*/ 2564690 w 3378712"/>
                    <a:gd name="connsiteY75" fmla="*/ 1032398 h 3378712"/>
                    <a:gd name="connsiteX76" fmla="*/ 2608490 w 3378712"/>
                    <a:gd name="connsiteY76" fmla="*/ 1266228 h 3378712"/>
                    <a:gd name="connsiteX77" fmla="*/ 2621097 w 3378712"/>
                    <a:gd name="connsiteY77" fmla="*/ 1393888 h 3378712"/>
                    <a:gd name="connsiteX78" fmla="*/ 2590624 w 3378712"/>
                    <a:gd name="connsiteY78" fmla="*/ 1396960 h 3378712"/>
                    <a:gd name="connsiteX79" fmla="*/ 2512485 w 3378712"/>
                    <a:gd name="connsiteY79" fmla="*/ 1389083 h 3378712"/>
                    <a:gd name="connsiteX80" fmla="*/ 2511618 w 3378712"/>
                    <a:gd name="connsiteY80" fmla="*/ 1372808 h 3378712"/>
                    <a:gd name="connsiteX81" fmla="*/ 2463813 w 3378712"/>
                    <a:gd name="connsiteY81" fmla="*/ 1081429 h 3378712"/>
                    <a:gd name="connsiteX82" fmla="*/ 2444784 w 3378712"/>
                    <a:gd name="connsiteY82" fmla="*/ 1015092 h 3378712"/>
                    <a:gd name="connsiteX83" fmla="*/ 2043127 w 3378712"/>
                    <a:gd name="connsiteY83" fmla="*/ 1015092 h 3378712"/>
                    <a:gd name="connsiteX84" fmla="*/ 2016386 w 3378712"/>
                    <a:gd name="connsiteY84" fmla="*/ 928946 h 3378712"/>
                    <a:gd name="connsiteX85" fmla="*/ 2004903 w 3378712"/>
                    <a:gd name="connsiteY85" fmla="*/ 815038 h 3378712"/>
                    <a:gd name="connsiteX86" fmla="*/ 2387101 w 3378712"/>
                    <a:gd name="connsiteY86" fmla="*/ 815038 h 3378712"/>
                    <a:gd name="connsiteX87" fmla="*/ 2340945 w 3378712"/>
                    <a:gd name="connsiteY87" fmla="*/ 698251 h 3378712"/>
                    <a:gd name="connsiteX88" fmla="*/ 2255253 w 3378712"/>
                    <a:gd name="connsiteY88" fmla="*/ 331089 h 3378712"/>
                    <a:gd name="connsiteX89" fmla="*/ 2478954 w 3378712"/>
                    <a:gd name="connsiteY89" fmla="*/ 747325 h 3378712"/>
                    <a:gd name="connsiteX90" fmla="*/ 2501747 w 3378712"/>
                    <a:gd name="connsiteY90" fmla="*/ 815038 h 3378712"/>
                    <a:gd name="connsiteX91" fmla="*/ 2914736 w 3378712"/>
                    <a:gd name="connsiteY91" fmla="*/ 815038 h 3378712"/>
                    <a:gd name="connsiteX92" fmla="*/ 2851913 w 3378712"/>
                    <a:gd name="connsiteY92" fmla="*/ 731026 h 3378712"/>
                    <a:gd name="connsiteX93" fmla="*/ 2472495 w 3378712"/>
                    <a:gd name="connsiteY93" fmla="*/ 236581 h 3378712"/>
                    <a:gd name="connsiteX94" fmla="*/ 2537601 w 3378712"/>
                    <a:gd name="connsiteY94" fmla="*/ 230018 h 3378712"/>
                    <a:gd name="connsiteX95" fmla="*/ 1689356 w 3378712"/>
                    <a:gd name="connsiteY95" fmla="*/ 0 h 3378712"/>
                    <a:gd name="connsiteX96" fmla="*/ 1862083 w 3378712"/>
                    <a:gd name="connsiteY96" fmla="*/ 8722 h 3378712"/>
                    <a:gd name="connsiteX97" fmla="*/ 1923951 w 3378712"/>
                    <a:gd name="connsiteY97" fmla="*/ 18164 h 3378712"/>
                    <a:gd name="connsiteX98" fmla="*/ 1881129 w 3378712"/>
                    <a:gd name="connsiteY98" fmla="*/ 54268 h 3378712"/>
                    <a:gd name="connsiteX99" fmla="*/ 1808796 w 3378712"/>
                    <a:gd name="connsiteY99" fmla="*/ 129440 h 3378712"/>
                    <a:gd name="connsiteX100" fmla="*/ 1764523 w 3378712"/>
                    <a:gd name="connsiteY100" fmla="*/ 187037 h 3378712"/>
                    <a:gd name="connsiteX101" fmla="*/ 1726400 w 3378712"/>
                    <a:gd name="connsiteY101" fmla="*/ 184872 h 3378712"/>
                    <a:gd name="connsiteX102" fmla="*/ 1726400 w 3378712"/>
                    <a:gd name="connsiteY102" fmla="*/ 242830 h 3378712"/>
                    <a:gd name="connsiteX103" fmla="*/ 1685653 w 3378712"/>
                    <a:gd name="connsiteY103" fmla="*/ 310922 h 3378712"/>
                    <a:gd name="connsiteX104" fmla="*/ 1652305 w 3378712"/>
                    <a:gd name="connsiteY104" fmla="*/ 385591 h 3378712"/>
                    <a:gd name="connsiteX105" fmla="*/ 1652305 w 3378712"/>
                    <a:gd name="connsiteY105" fmla="*/ 184873 h 3378712"/>
                    <a:gd name="connsiteX106" fmla="*/ 1516359 w 3378712"/>
                    <a:gd name="connsiteY106" fmla="*/ 192592 h 3378712"/>
                    <a:gd name="connsiteX107" fmla="*/ 1469878 w 3378712"/>
                    <a:gd name="connsiteY107" fmla="*/ 200248 h 3378712"/>
                    <a:gd name="connsiteX108" fmla="*/ 1463911 w 3378712"/>
                    <a:gd name="connsiteY108" fmla="*/ 203152 h 3378712"/>
                    <a:gd name="connsiteX109" fmla="*/ 1074809 w 3378712"/>
                    <a:gd name="connsiteY109" fmla="*/ 698251 h 3378712"/>
                    <a:gd name="connsiteX110" fmla="*/ 1028652 w 3378712"/>
                    <a:gd name="connsiteY110" fmla="*/ 815038 h 3378712"/>
                    <a:gd name="connsiteX111" fmla="*/ 1566620 w 3378712"/>
                    <a:gd name="connsiteY111" fmla="*/ 815038 h 3378712"/>
                    <a:gd name="connsiteX112" fmla="*/ 1567427 w 3378712"/>
                    <a:gd name="connsiteY112" fmla="*/ 888410 h 3378712"/>
                    <a:gd name="connsiteX113" fmla="*/ 1580193 w 3378712"/>
                    <a:gd name="connsiteY113" fmla="*/ 972828 h 3378712"/>
                    <a:gd name="connsiteX114" fmla="*/ 1591212 w 3378712"/>
                    <a:gd name="connsiteY114" fmla="*/ 1015092 h 3378712"/>
                    <a:gd name="connsiteX115" fmla="*/ 970969 w 3378712"/>
                    <a:gd name="connsiteY115" fmla="*/ 1015092 h 3378712"/>
                    <a:gd name="connsiteX116" fmla="*/ 951939 w 3378712"/>
                    <a:gd name="connsiteY116" fmla="*/ 1081429 h 3378712"/>
                    <a:gd name="connsiteX117" fmla="*/ 904136 w 3378712"/>
                    <a:gd name="connsiteY117" fmla="*/ 1372808 h 3378712"/>
                    <a:gd name="connsiteX118" fmla="*/ 892533 w 3378712"/>
                    <a:gd name="connsiteY118" fmla="*/ 1590564 h 3378712"/>
                    <a:gd name="connsiteX119" fmla="*/ 1652305 w 3378712"/>
                    <a:gd name="connsiteY119" fmla="*/ 1590564 h 3378712"/>
                    <a:gd name="connsiteX120" fmla="*/ 1652305 w 3378712"/>
                    <a:gd name="connsiteY120" fmla="*/ 1195226 h 3378712"/>
                    <a:gd name="connsiteX121" fmla="*/ 1678851 w 3378712"/>
                    <a:gd name="connsiteY121" fmla="*/ 1258562 h 3378712"/>
                    <a:gd name="connsiteX122" fmla="*/ 1726400 w 3378712"/>
                    <a:gd name="connsiteY122" fmla="*/ 1358144 h 3378712"/>
                    <a:gd name="connsiteX123" fmla="*/ 1726400 w 3378712"/>
                    <a:gd name="connsiteY123" fmla="*/ 1590564 h 3378712"/>
                    <a:gd name="connsiteX124" fmla="*/ 1854100 w 3378712"/>
                    <a:gd name="connsiteY124" fmla="*/ 1590564 h 3378712"/>
                    <a:gd name="connsiteX125" fmla="*/ 1976771 w 3378712"/>
                    <a:gd name="connsiteY125" fmla="*/ 1790618 h 3378712"/>
                    <a:gd name="connsiteX126" fmla="*/ 1726400 w 3378712"/>
                    <a:gd name="connsiteY126" fmla="*/ 1790618 h 3378712"/>
                    <a:gd name="connsiteX127" fmla="*/ 1726400 w 3378712"/>
                    <a:gd name="connsiteY127" fmla="*/ 2380906 h 3378712"/>
                    <a:gd name="connsiteX128" fmla="*/ 2375992 w 3378712"/>
                    <a:gd name="connsiteY128" fmla="*/ 2380906 h 3378712"/>
                    <a:gd name="connsiteX129" fmla="*/ 2387123 w 3378712"/>
                    <a:gd name="connsiteY129" fmla="*/ 2397021 h 3378712"/>
                    <a:gd name="connsiteX130" fmla="*/ 2404117 w 3378712"/>
                    <a:gd name="connsiteY130" fmla="*/ 2422017 h 3378712"/>
                    <a:gd name="connsiteX131" fmla="*/ 2733582 w 3378712"/>
                    <a:gd name="connsiteY131" fmla="*/ 2422017 h 3378712"/>
                    <a:gd name="connsiteX132" fmla="*/ 2747620 w 3378712"/>
                    <a:gd name="connsiteY132" fmla="*/ 2401024 h 3378712"/>
                    <a:gd name="connsiteX133" fmla="*/ 2761176 w 3378712"/>
                    <a:gd name="connsiteY133" fmla="*/ 2380906 h 3378712"/>
                    <a:gd name="connsiteX134" fmla="*/ 3027885 w 3378712"/>
                    <a:gd name="connsiteY134" fmla="*/ 2380906 h 3378712"/>
                    <a:gd name="connsiteX135" fmla="*/ 3031124 w 3378712"/>
                    <a:gd name="connsiteY135" fmla="*/ 2375233 h 3378712"/>
                    <a:gd name="connsiteX136" fmla="*/ 3188166 w 3378712"/>
                    <a:gd name="connsiteY136" fmla="*/ 1843396 h 3378712"/>
                    <a:gd name="connsiteX137" fmla="*/ 3190832 w 3378712"/>
                    <a:gd name="connsiteY137" fmla="*/ 1790618 h 3378712"/>
                    <a:gd name="connsiteX138" fmla="*/ 3149212 w 3378712"/>
                    <a:gd name="connsiteY138" fmla="*/ 1790618 h 3378712"/>
                    <a:gd name="connsiteX139" fmla="*/ 3276450 w 3378712"/>
                    <a:gd name="connsiteY139" fmla="*/ 1578401 h 3378712"/>
                    <a:gd name="connsiteX140" fmla="*/ 3356764 w 3378712"/>
                    <a:gd name="connsiteY140" fmla="*/ 1429968 h 3378712"/>
                    <a:gd name="connsiteX141" fmla="*/ 3369990 w 3378712"/>
                    <a:gd name="connsiteY141" fmla="*/ 1516629 h 3378712"/>
                    <a:gd name="connsiteX142" fmla="*/ 3378712 w 3378712"/>
                    <a:gd name="connsiteY142" fmla="*/ 1689356 h 3378712"/>
                    <a:gd name="connsiteX143" fmla="*/ 1689356 w 3378712"/>
                    <a:gd name="connsiteY143" fmla="*/ 3378712 h 3378712"/>
                    <a:gd name="connsiteX144" fmla="*/ 0 w 3378712"/>
                    <a:gd name="connsiteY144" fmla="*/ 1689356 h 3378712"/>
                    <a:gd name="connsiteX145" fmla="*/ 1689356 w 3378712"/>
                    <a:gd name="connsiteY145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2537601 w 3378712"/>
                    <a:gd name="connsiteY65" fmla="*/ 230018 h 3378712"/>
                    <a:gd name="connsiteX66" fmla="*/ 2633891 w 3378712"/>
                    <a:gd name="connsiteY66" fmla="*/ 288516 h 3378712"/>
                    <a:gd name="connsiteX67" fmla="*/ 3090197 w 3378712"/>
                    <a:gd name="connsiteY67" fmla="*/ 744821 h 3378712"/>
                    <a:gd name="connsiteX68" fmla="*/ 3170157 w 3378712"/>
                    <a:gd name="connsiteY68" fmla="*/ 876440 h 3378712"/>
                    <a:gd name="connsiteX69" fmla="*/ 3164864 w 3378712"/>
                    <a:gd name="connsiteY69" fmla="*/ 928946 h 3378712"/>
                    <a:gd name="connsiteX70" fmla="*/ 3130710 w 3378712"/>
                    <a:gd name="connsiteY70" fmla="*/ 1038971 h 3378712"/>
                    <a:gd name="connsiteX71" fmla="*/ 3085148 w 3378712"/>
                    <a:gd name="connsiteY71" fmla="*/ 1122913 h 3378712"/>
                    <a:gd name="connsiteX72" fmla="*/ 3077550 w 3378712"/>
                    <a:gd name="connsiteY72" fmla="*/ 1102924 h 3378712"/>
                    <a:gd name="connsiteX73" fmla="*/ 3035239 w 3378712"/>
                    <a:gd name="connsiteY73" fmla="*/ 1015092 h 3378712"/>
                    <a:gd name="connsiteX74" fmla="*/ 2560071 w 3378712"/>
                    <a:gd name="connsiteY74" fmla="*/ 1015092 h 3378712"/>
                    <a:gd name="connsiteX75" fmla="*/ 2564690 w 3378712"/>
                    <a:gd name="connsiteY75" fmla="*/ 1032398 h 3378712"/>
                    <a:gd name="connsiteX76" fmla="*/ 2608490 w 3378712"/>
                    <a:gd name="connsiteY76" fmla="*/ 1266228 h 3378712"/>
                    <a:gd name="connsiteX77" fmla="*/ 2621097 w 3378712"/>
                    <a:gd name="connsiteY77" fmla="*/ 1393888 h 3378712"/>
                    <a:gd name="connsiteX78" fmla="*/ 2590624 w 3378712"/>
                    <a:gd name="connsiteY78" fmla="*/ 1396960 h 3378712"/>
                    <a:gd name="connsiteX79" fmla="*/ 2512485 w 3378712"/>
                    <a:gd name="connsiteY79" fmla="*/ 1389083 h 3378712"/>
                    <a:gd name="connsiteX80" fmla="*/ 2511618 w 3378712"/>
                    <a:gd name="connsiteY80" fmla="*/ 1372808 h 3378712"/>
                    <a:gd name="connsiteX81" fmla="*/ 2463813 w 3378712"/>
                    <a:gd name="connsiteY81" fmla="*/ 1081429 h 3378712"/>
                    <a:gd name="connsiteX82" fmla="*/ 2444784 w 3378712"/>
                    <a:gd name="connsiteY82" fmla="*/ 1015092 h 3378712"/>
                    <a:gd name="connsiteX83" fmla="*/ 2043127 w 3378712"/>
                    <a:gd name="connsiteY83" fmla="*/ 1015092 h 3378712"/>
                    <a:gd name="connsiteX84" fmla="*/ 2016386 w 3378712"/>
                    <a:gd name="connsiteY84" fmla="*/ 928946 h 3378712"/>
                    <a:gd name="connsiteX85" fmla="*/ 2004903 w 3378712"/>
                    <a:gd name="connsiteY85" fmla="*/ 815038 h 3378712"/>
                    <a:gd name="connsiteX86" fmla="*/ 2387101 w 3378712"/>
                    <a:gd name="connsiteY86" fmla="*/ 815038 h 3378712"/>
                    <a:gd name="connsiteX87" fmla="*/ 2340945 w 3378712"/>
                    <a:gd name="connsiteY87" fmla="*/ 698251 h 3378712"/>
                    <a:gd name="connsiteX88" fmla="*/ 2478954 w 3378712"/>
                    <a:gd name="connsiteY88" fmla="*/ 747325 h 3378712"/>
                    <a:gd name="connsiteX89" fmla="*/ 2501747 w 3378712"/>
                    <a:gd name="connsiteY89" fmla="*/ 815038 h 3378712"/>
                    <a:gd name="connsiteX90" fmla="*/ 2914736 w 3378712"/>
                    <a:gd name="connsiteY90" fmla="*/ 815038 h 3378712"/>
                    <a:gd name="connsiteX91" fmla="*/ 2851913 w 3378712"/>
                    <a:gd name="connsiteY91" fmla="*/ 731026 h 3378712"/>
                    <a:gd name="connsiteX92" fmla="*/ 2472495 w 3378712"/>
                    <a:gd name="connsiteY92" fmla="*/ 236581 h 3378712"/>
                    <a:gd name="connsiteX93" fmla="*/ 2537601 w 3378712"/>
                    <a:gd name="connsiteY93" fmla="*/ 230018 h 3378712"/>
                    <a:gd name="connsiteX94" fmla="*/ 1689356 w 3378712"/>
                    <a:gd name="connsiteY94" fmla="*/ 0 h 3378712"/>
                    <a:gd name="connsiteX95" fmla="*/ 1862083 w 3378712"/>
                    <a:gd name="connsiteY95" fmla="*/ 8722 h 3378712"/>
                    <a:gd name="connsiteX96" fmla="*/ 1923951 w 3378712"/>
                    <a:gd name="connsiteY96" fmla="*/ 18164 h 3378712"/>
                    <a:gd name="connsiteX97" fmla="*/ 1881129 w 3378712"/>
                    <a:gd name="connsiteY97" fmla="*/ 54268 h 3378712"/>
                    <a:gd name="connsiteX98" fmla="*/ 1808796 w 3378712"/>
                    <a:gd name="connsiteY98" fmla="*/ 129440 h 3378712"/>
                    <a:gd name="connsiteX99" fmla="*/ 1764523 w 3378712"/>
                    <a:gd name="connsiteY99" fmla="*/ 187037 h 3378712"/>
                    <a:gd name="connsiteX100" fmla="*/ 1726400 w 3378712"/>
                    <a:gd name="connsiteY100" fmla="*/ 184872 h 3378712"/>
                    <a:gd name="connsiteX101" fmla="*/ 1726400 w 3378712"/>
                    <a:gd name="connsiteY101" fmla="*/ 242830 h 3378712"/>
                    <a:gd name="connsiteX102" fmla="*/ 1685653 w 3378712"/>
                    <a:gd name="connsiteY102" fmla="*/ 310922 h 3378712"/>
                    <a:gd name="connsiteX103" fmla="*/ 1652305 w 3378712"/>
                    <a:gd name="connsiteY103" fmla="*/ 385591 h 3378712"/>
                    <a:gd name="connsiteX104" fmla="*/ 1652305 w 3378712"/>
                    <a:gd name="connsiteY104" fmla="*/ 184873 h 3378712"/>
                    <a:gd name="connsiteX105" fmla="*/ 1516359 w 3378712"/>
                    <a:gd name="connsiteY105" fmla="*/ 192592 h 3378712"/>
                    <a:gd name="connsiteX106" fmla="*/ 1469878 w 3378712"/>
                    <a:gd name="connsiteY106" fmla="*/ 200248 h 3378712"/>
                    <a:gd name="connsiteX107" fmla="*/ 1463911 w 3378712"/>
                    <a:gd name="connsiteY107" fmla="*/ 203152 h 3378712"/>
                    <a:gd name="connsiteX108" fmla="*/ 1074809 w 3378712"/>
                    <a:gd name="connsiteY108" fmla="*/ 698251 h 3378712"/>
                    <a:gd name="connsiteX109" fmla="*/ 1028652 w 3378712"/>
                    <a:gd name="connsiteY109" fmla="*/ 815038 h 3378712"/>
                    <a:gd name="connsiteX110" fmla="*/ 1566620 w 3378712"/>
                    <a:gd name="connsiteY110" fmla="*/ 815038 h 3378712"/>
                    <a:gd name="connsiteX111" fmla="*/ 1567427 w 3378712"/>
                    <a:gd name="connsiteY111" fmla="*/ 888410 h 3378712"/>
                    <a:gd name="connsiteX112" fmla="*/ 1580193 w 3378712"/>
                    <a:gd name="connsiteY112" fmla="*/ 972828 h 3378712"/>
                    <a:gd name="connsiteX113" fmla="*/ 1591212 w 3378712"/>
                    <a:gd name="connsiteY113" fmla="*/ 1015092 h 3378712"/>
                    <a:gd name="connsiteX114" fmla="*/ 970969 w 3378712"/>
                    <a:gd name="connsiteY114" fmla="*/ 1015092 h 3378712"/>
                    <a:gd name="connsiteX115" fmla="*/ 951939 w 3378712"/>
                    <a:gd name="connsiteY115" fmla="*/ 1081429 h 3378712"/>
                    <a:gd name="connsiteX116" fmla="*/ 904136 w 3378712"/>
                    <a:gd name="connsiteY116" fmla="*/ 1372808 h 3378712"/>
                    <a:gd name="connsiteX117" fmla="*/ 892533 w 3378712"/>
                    <a:gd name="connsiteY117" fmla="*/ 1590564 h 3378712"/>
                    <a:gd name="connsiteX118" fmla="*/ 1652305 w 3378712"/>
                    <a:gd name="connsiteY118" fmla="*/ 1590564 h 3378712"/>
                    <a:gd name="connsiteX119" fmla="*/ 1652305 w 3378712"/>
                    <a:gd name="connsiteY119" fmla="*/ 1195226 h 3378712"/>
                    <a:gd name="connsiteX120" fmla="*/ 1678851 w 3378712"/>
                    <a:gd name="connsiteY120" fmla="*/ 1258562 h 3378712"/>
                    <a:gd name="connsiteX121" fmla="*/ 1726400 w 3378712"/>
                    <a:gd name="connsiteY121" fmla="*/ 1358144 h 3378712"/>
                    <a:gd name="connsiteX122" fmla="*/ 1726400 w 3378712"/>
                    <a:gd name="connsiteY122" fmla="*/ 1590564 h 3378712"/>
                    <a:gd name="connsiteX123" fmla="*/ 1854100 w 3378712"/>
                    <a:gd name="connsiteY123" fmla="*/ 1590564 h 3378712"/>
                    <a:gd name="connsiteX124" fmla="*/ 1976771 w 3378712"/>
                    <a:gd name="connsiteY124" fmla="*/ 1790618 h 3378712"/>
                    <a:gd name="connsiteX125" fmla="*/ 1726400 w 3378712"/>
                    <a:gd name="connsiteY125" fmla="*/ 1790618 h 3378712"/>
                    <a:gd name="connsiteX126" fmla="*/ 1726400 w 3378712"/>
                    <a:gd name="connsiteY126" fmla="*/ 2380906 h 3378712"/>
                    <a:gd name="connsiteX127" fmla="*/ 2375992 w 3378712"/>
                    <a:gd name="connsiteY127" fmla="*/ 2380906 h 3378712"/>
                    <a:gd name="connsiteX128" fmla="*/ 2387123 w 3378712"/>
                    <a:gd name="connsiteY128" fmla="*/ 2397021 h 3378712"/>
                    <a:gd name="connsiteX129" fmla="*/ 2404117 w 3378712"/>
                    <a:gd name="connsiteY129" fmla="*/ 2422017 h 3378712"/>
                    <a:gd name="connsiteX130" fmla="*/ 2733582 w 3378712"/>
                    <a:gd name="connsiteY130" fmla="*/ 2422017 h 3378712"/>
                    <a:gd name="connsiteX131" fmla="*/ 2747620 w 3378712"/>
                    <a:gd name="connsiteY131" fmla="*/ 2401024 h 3378712"/>
                    <a:gd name="connsiteX132" fmla="*/ 2761176 w 3378712"/>
                    <a:gd name="connsiteY132" fmla="*/ 2380906 h 3378712"/>
                    <a:gd name="connsiteX133" fmla="*/ 3027885 w 3378712"/>
                    <a:gd name="connsiteY133" fmla="*/ 2380906 h 3378712"/>
                    <a:gd name="connsiteX134" fmla="*/ 3031124 w 3378712"/>
                    <a:gd name="connsiteY134" fmla="*/ 2375233 h 3378712"/>
                    <a:gd name="connsiteX135" fmla="*/ 3188166 w 3378712"/>
                    <a:gd name="connsiteY135" fmla="*/ 1843396 h 3378712"/>
                    <a:gd name="connsiteX136" fmla="*/ 3190832 w 3378712"/>
                    <a:gd name="connsiteY136" fmla="*/ 1790618 h 3378712"/>
                    <a:gd name="connsiteX137" fmla="*/ 3149212 w 3378712"/>
                    <a:gd name="connsiteY137" fmla="*/ 1790618 h 3378712"/>
                    <a:gd name="connsiteX138" fmla="*/ 3276450 w 3378712"/>
                    <a:gd name="connsiteY138" fmla="*/ 1578401 h 3378712"/>
                    <a:gd name="connsiteX139" fmla="*/ 3356764 w 3378712"/>
                    <a:gd name="connsiteY139" fmla="*/ 1429968 h 3378712"/>
                    <a:gd name="connsiteX140" fmla="*/ 3369990 w 3378712"/>
                    <a:gd name="connsiteY140" fmla="*/ 1516629 h 3378712"/>
                    <a:gd name="connsiteX141" fmla="*/ 3378712 w 3378712"/>
                    <a:gd name="connsiteY141" fmla="*/ 1689356 h 3378712"/>
                    <a:gd name="connsiteX142" fmla="*/ 1689356 w 3378712"/>
                    <a:gd name="connsiteY142" fmla="*/ 3378712 h 3378712"/>
                    <a:gd name="connsiteX143" fmla="*/ 0 w 3378712"/>
                    <a:gd name="connsiteY143" fmla="*/ 1689356 h 3378712"/>
                    <a:gd name="connsiteX144" fmla="*/ 1689356 w 3378712"/>
                    <a:gd name="connsiteY144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2537601 w 3378712"/>
                    <a:gd name="connsiteY65" fmla="*/ 230018 h 3378712"/>
                    <a:gd name="connsiteX66" fmla="*/ 2633891 w 3378712"/>
                    <a:gd name="connsiteY66" fmla="*/ 288516 h 3378712"/>
                    <a:gd name="connsiteX67" fmla="*/ 3090197 w 3378712"/>
                    <a:gd name="connsiteY67" fmla="*/ 744821 h 3378712"/>
                    <a:gd name="connsiteX68" fmla="*/ 3170157 w 3378712"/>
                    <a:gd name="connsiteY68" fmla="*/ 876440 h 3378712"/>
                    <a:gd name="connsiteX69" fmla="*/ 3164864 w 3378712"/>
                    <a:gd name="connsiteY69" fmla="*/ 928946 h 3378712"/>
                    <a:gd name="connsiteX70" fmla="*/ 3130710 w 3378712"/>
                    <a:gd name="connsiteY70" fmla="*/ 1038971 h 3378712"/>
                    <a:gd name="connsiteX71" fmla="*/ 3085148 w 3378712"/>
                    <a:gd name="connsiteY71" fmla="*/ 1122913 h 3378712"/>
                    <a:gd name="connsiteX72" fmla="*/ 3077550 w 3378712"/>
                    <a:gd name="connsiteY72" fmla="*/ 1102924 h 3378712"/>
                    <a:gd name="connsiteX73" fmla="*/ 3035239 w 3378712"/>
                    <a:gd name="connsiteY73" fmla="*/ 1015092 h 3378712"/>
                    <a:gd name="connsiteX74" fmla="*/ 2560071 w 3378712"/>
                    <a:gd name="connsiteY74" fmla="*/ 1015092 h 3378712"/>
                    <a:gd name="connsiteX75" fmla="*/ 2564690 w 3378712"/>
                    <a:gd name="connsiteY75" fmla="*/ 1032398 h 3378712"/>
                    <a:gd name="connsiteX76" fmla="*/ 2608490 w 3378712"/>
                    <a:gd name="connsiteY76" fmla="*/ 1266228 h 3378712"/>
                    <a:gd name="connsiteX77" fmla="*/ 2621097 w 3378712"/>
                    <a:gd name="connsiteY77" fmla="*/ 1393888 h 3378712"/>
                    <a:gd name="connsiteX78" fmla="*/ 2590624 w 3378712"/>
                    <a:gd name="connsiteY78" fmla="*/ 1396960 h 3378712"/>
                    <a:gd name="connsiteX79" fmla="*/ 2512485 w 3378712"/>
                    <a:gd name="connsiteY79" fmla="*/ 1389083 h 3378712"/>
                    <a:gd name="connsiteX80" fmla="*/ 2511618 w 3378712"/>
                    <a:gd name="connsiteY80" fmla="*/ 1372808 h 3378712"/>
                    <a:gd name="connsiteX81" fmla="*/ 2463813 w 3378712"/>
                    <a:gd name="connsiteY81" fmla="*/ 1081429 h 3378712"/>
                    <a:gd name="connsiteX82" fmla="*/ 2444784 w 3378712"/>
                    <a:gd name="connsiteY82" fmla="*/ 1015092 h 3378712"/>
                    <a:gd name="connsiteX83" fmla="*/ 2043127 w 3378712"/>
                    <a:gd name="connsiteY83" fmla="*/ 1015092 h 3378712"/>
                    <a:gd name="connsiteX84" fmla="*/ 2016386 w 3378712"/>
                    <a:gd name="connsiteY84" fmla="*/ 928946 h 3378712"/>
                    <a:gd name="connsiteX85" fmla="*/ 2004903 w 3378712"/>
                    <a:gd name="connsiteY85" fmla="*/ 815038 h 3378712"/>
                    <a:gd name="connsiteX86" fmla="*/ 2387101 w 3378712"/>
                    <a:gd name="connsiteY86" fmla="*/ 815038 h 3378712"/>
                    <a:gd name="connsiteX87" fmla="*/ 2340945 w 3378712"/>
                    <a:gd name="connsiteY87" fmla="*/ 698251 h 3378712"/>
                    <a:gd name="connsiteX88" fmla="*/ 2318655 w 3378712"/>
                    <a:gd name="connsiteY88" fmla="*/ 690320 h 3378712"/>
                    <a:gd name="connsiteX89" fmla="*/ 2478954 w 3378712"/>
                    <a:gd name="connsiteY89" fmla="*/ 747325 h 3378712"/>
                    <a:gd name="connsiteX90" fmla="*/ 2501747 w 3378712"/>
                    <a:gd name="connsiteY90" fmla="*/ 815038 h 3378712"/>
                    <a:gd name="connsiteX91" fmla="*/ 2914736 w 3378712"/>
                    <a:gd name="connsiteY91" fmla="*/ 815038 h 3378712"/>
                    <a:gd name="connsiteX92" fmla="*/ 2851913 w 3378712"/>
                    <a:gd name="connsiteY92" fmla="*/ 731026 h 3378712"/>
                    <a:gd name="connsiteX93" fmla="*/ 2472495 w 3378712"/>
                    <a:gd name="connsiteY93" fmla="*/ 236581 h 3378712"/>
                    <a:gd name="connsiteX94" fmla="*/ 2537601 w 3378712"/>
                    <a:gd name="connsiteY94" fmla="*/ 230018 h 3378712"/>
                    <a:gd name="connsiteX95" fmla="*/ 1689356 w 3378712"/>
                    <a:gd name="connsiteY95" fmla="*/ 0 h 3378712"/>
                    <a:gd name="connsiteX96" fmla="*/ 1862083 w 3378712"/>
                    <a:gd name="connsiteY96" fmla="*/ 8722 h 3378712"/>
                    <a:gd name="connsiteX97" fmla="*/ 1923951 w 3378712"/>
                    <a:gd name="connsiteY97" fmla="*/ 18164 h 3378712"/>
                    <a:gd name="connsiteX98" fmla="*/ 1881129 w 3378712"/>
                    <a:gd name="connsiteY98" fmla="*/ 54268 h 3378712"/>
                    <a:gd name="connsiteX99" fmla="*/ 1808796 w 3378712"/>
                    <a:gd name="connsiteY99" fmla="*/ 129440 h 3378712"/>
                    <a:gd name="connsiteX100" fmla="*/ 1764523 w 3378712"/>
                    <a:gd name="connsiteY100" fmla="*/ 187037 h 3378712"/>
                    <a:gd name="connsiteX101" fmla="*/ 1726400 w 3378712"/>
                    <a:gd name="connsiteY101" fmla="*/ 184872 h 3378712"/>
                    <a:gd name="connsiteX102" fmla="*/ 1726400 w 3378712"/>
                    <a:gd name="connsiteY102" fmla="*/ 242830 h 3378712"/>
                    <a:gd name="connsiteX103" fmla="*/ 1685653 w 3378712"/>
                    <a:gd name="connsiteY103" fmla="*/ 310922 h 3378712"/>
                    <a:gd name="connsiteX104" fmla="*/ 1652305 w 3378712"/>
                    <a:gd name="connsiteY104" fmla="*/ 385591 h 3378712"/>
                    <a:gd name="connsiteX105" fmla="*/ 1652305 w 3378712"/>
                    <a:gd name="connsiteY105" fmla="*/ 184873 h 3378712"/>
                    <a:gd name="connsiteX106" fmla="*/ 1516359 w 3378712"/>
                    <a:gd name="connsiteY106" fmla="*/ 192592 h 3378712"/>
                    <a:gd name="connsiteX107" fmla="*/ 1469878 w 3378712"/>
                    <a:gd name="connsiteY107" fmla="*/ 200248 h 3378712"/>
                    <a:gd name="connsiteX108" fmla="*/ 1463911 w 3378712"/>
                    <a:gd name="connsiteY108" fmla="*/ 203152 h 3378712"/>
                    <a:gd name="connsiteX109" fmla="*/ 1074809 w 3378712"/>
                    <a:gd name="connsiteY109" fmla="*/ 698251 h 3378712"/>
                    <a:gd name="connsiteX110" fmla="*/ 1028652 w 3378712"/>
                    <a:gd name="connsiteY110" fmla="*/ 815038 h 3378712"/>
                    <a:gd name="connsiteX111" fmla="*/ 1566620 w 3378712"/>
                    <a:gd name="connsiteY111" fmla="*/ 815038 h 3378712"/>
                    <a:gd name="connsiteX112" fmla="*/ 1567427 w 3378712"/>
                    <a:gd name="connsiteY112" fmla="*/ 888410 h 3378712"/>
                    <a:gd name="connsiteX113" fmla="*/ 1580193 w 3378712"/>
                    <a:gd name="connsiteY113" fmla="*/ 972828 h 3378712"/>
                    <a:gd name="connsiteX114" fmla="*/ 1591212 w 3378712"/>
                    <a:gd name="connsiteY114" fmla="*/ 1015092 h 3378712"/>
                    <a:gd name="connsiteX115" fmla="*/ 970969 w 3378712"/>
                    <a:gd name="connsiteY115" fmla="*/ 1015092 h 3378712"/>
                    <a:gd name="connsiteX116" fmla="*/ 951939 w 3378712"/>
                    <a:gd name="connsiteY116" fmla="*/ 1081429 h 3378712"/>
                    <a:gd name="connsiteX117" fmla="*/ 904136 w 3378712"/>
                    <a:gd name="connsiteY117" fmla="*/ 1372808 h 3378712"/>
                    <a:gd name="connsiteX118" fmla="*/ 892533 w 3378712"/>
                    <a:gd name="connsiteY118" fmla="*/ 1590564 h 3378712"/>
                    <a:gd name="connsiteX119" fmla="*/ 1652305 w 3378712"/>
                    <a:gd name="connsiteY119" fmla="*/ 1590564 h 3378712"/>
                    <a:gd name="connsiteX120" fmla="*/ 1652305 w 3378712"/>
                    <a:gd name="connsiteY120" fmla="*/ 1195226 h 3378712"/>
                    <a:gd name="connsiteX121" fmla="*/ 1678851 w 3378712"/>
                    <a:gd name="connsiteY121" fmla="*/ 1258562 h 3378712"/>
                    <a:gd name="connsiteX122" fmla="*/ 1726400 w 3378712"/>
                    <a:gd name="connsiteY122" fmla="*/ 1358144 h 3378712"/>
                    <a:gd name="connsiteX123" fmla="*/ 1726400 w 3378712"/>
                    <a:gd name="connsiteY123" fmla="*/ 1590564 h 3378712"/>
                    <a:gd name="connsiteX124" fmla="*/ 1854100 w 3378712"/>
                    <a:gd name="connsiteY124" fmla="*/ 1590564 h 3378712"/>
                    <a:gd name="connsiteX125" fmla="*/ 1976771 w 3378712"/>
                    <a:gd name="connsiteY125" fmla="*/ 1790618 h 3378712"/>
                    <a:gd name="connsiteX126" fmla="*/ 1726400 w 3378712"/>
                    <a:gd name="connsiteY126" fmla="*/ 1790618 h 3378712"/>
                    <a:gd name="connsiteX127" fmla="*/ 1726400 w 3378712"/>
                    <a:gd name="connsiteY127" fmla="*/ 2380906 h 3378712"/>
                    <a:gd name="connsiteX128" fmla="*/ 2375992 w 3378712"/>
                    <a:gd name="connsiteY128" fmla="*/ 2380906 h 3378712"/>
                    <a:gd name="connsiteX129" fmla="*/ 2387123 w 3378712"/>
                    <a:gd name="connsiteY129" fmla="*/ 2397021 h 3378712"/>
                    <a:gd name="connsiteX130" fmla="*/ 2404117 w 3378712"/>
                    <a:gd name="connsiteY130" fmla="*/ 2422017 h 3378712"/>
                    <a:gd name="connsiteX131" fmla="*/ 2733582 w 3378712"/>
                    <a:gd name="connsiteY131" fmla="*/ 2422017 h 3378712"/>
                    <a:gd name="connsiteX132" fmla="*/ 2747620 w 3378712"/>
                    <a:gd name="connsiteY132" fmla="*/ 2401024 h 3378712"/>
                    <a:gd name="connsiteX133" fmla="*/ 2761176 w 3378712"/>
                    <a:gd name="connsiteY133" fmla="*/ 2380906 h 3378712"/>
                    <a:gd name="connsiteX134" fmla="*/ 3027885 w 3378712"/>
                    <a:gd name="connsiteY134" fmla="*/ 2380906 h 3378712"/>
                    <a:gd name="connsiteX135" fmla="*/ 3031124 w 3378712"/>
                    <a:gd name="connsiteY135" fmla="*/ 2375233 h 3378712"/>
                    <a:gd name="connsiteX136" fmla="*/ 3188166 w 3378712"/>
                    <a:gd name="connsiteY136" fmla="*/ 1843396 h 3378712"/>
                    <a:gd name="connsiteX137" fmla="*/ 3190832 w 3378712"/>
                    <a:gd name="connsiteY137" fmla="*/ 1790618 h 3378712"/>
                    <a:gd name="connsiteX138" fmla="*/ 3149212 w 3378712"/>
                    <a:gd name="connsiteY138" fmla="*/ 1790618 h 3378712"/>
                    <a:gd name="connsiteX139" fmla="*/ 3276450 w 3378712"/>
                    <a:gd name="connsiteY139" fmla="*/ 1578401 h 3378712"/>
                    <a:gd name="connsiteX140" fmla="*/ 3356764 w 3378712"/>
                    <a:gd name="connsiteY140" fmla="*/ 1429968 h 3378712"/>
                    <a:gd name="connsiteX141" fmla="*/ 3369990 w 3378712"/>
                    <a:gd name="connsiteY141" fmla="*/ 1516629 h 3378712"/>
                    <a:gd name="connsiteX142" fmla="*/ 3378712 w 3378712"/>
                    <a:gd name="connsiteY142" fmla="*/ 1689356 h 3378712"/>
                    <a:gd name="connsiteX143" fmla="*/ 1689356 w 3378712"/>
                    <a:gd name="connsiteY143" fmla="*/ 3378712 h 3378712"/>
                    <a:gd name="connsiteX144" fmla="*/ 0 w 3378712"/>
                    <a:gd name="connsiteY144" fmla="*/ 1689356 h 3378712"/>
                    <a:gd name="connsiteX145" fmla="*/ 1689356 w 3378712"/>
                    <a:gd name="connsiteY145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2537601 w 3378712"/>
                    <a:gd name="connsiteY65" fmla="*/ 230018 h 3378712"/>
                    <a:gd name="connsiteX66" fmla="*/ 2633891 w 3378712"/>
                    <a:gd name="connsiteY66" fmla="*/ 288516 h 3378712"/>
                    <a:gd name="connsiteX67" fmla="*/ 3090197 w 3378712"/>
                    <a:gd name="connsiteY67" fmla="*/ 744821 h 3378712"/>
                    <a:gd name="connsiteX68" fmla="*/ 3170157 w 3378712"/>
                    <a:gd name="connsiteY68" fmla="*/ 876440 h 3378712"/>
                    <a:gd name="connsiteX69" fmla="*/ 3164864 w 3378712"/>
                    <a:gd name="connsiteY69" fmla="*/ 928946 h 3378712"/>
                    <a:gd name="connsiteX70" fmla="*/ 3130710 w 3378712"/>
                    <a:gd name="connsiteY70" fmla="*/ 1038971 h 3378712"/>
                    <a:gd name="connsiteX71" fmla="*/ 3085148 w 3378712"/>
                    <a:gd name="connsiteY71" fmla="*/ 1122913 h 3378712"/>
                    <a:gd name="connsiteX72" fmla="*/ 3077550 w 3378712"/>
                    <a:gd name="connsiteY72" fmla="*/ 1102924 h 3378712"/>
                    <a:gd name="connsiteX73" fmla="*/ 3035239 w 3378712"/>
                    <a:gd name="connsiteY73" fmla="*/ 1015092 h 3378712"/>
                    <a:gd name="connsiteX74" fmla="*/ 2560071 w 3378712"/>
                    <a:gd name="connsiteY74" fmla="*/ 1015092 h 3378712"/>
                    <a:gd name="connsiteX75" fmla="*/ 2564690 w 3378712"/>
                    <a:gd name="connsiteY75" fmla="*/ 1032398 h 3378712"/>
                    <a:gd name="connsiteX76" fmla="*/ 2608490 w 3378712"/>
                    <a:gd name="connsiteY76" fmla="*/ 1266228 h 3378712"/>
                    <a:gd name="connsiteX77" fmla="*/ 2621097 w 3378712"/>
                    <a:gd name="connsiteY77" fmla="*/ 1393888 h 3378712"/>
                    <a:gd name="connsiteX78" fmla="*/ 2590624 w 3378712"/>
                    <a:gd name="connsiteY78" fmla="*/ 1396960 h 3378712"/>
                    <a:gd name="connsiteX79" fmla="*/ 2512485 w 3378712"/>
                    <a:gd name="connsiteY79" fmla="*/ 1389083 h 3378712"/>
                    <a:gd name="connsiteX80" fmla="*/ 2511618 w 3378712"/>
                    <a:gd name="connsiteY80" fmla="*/ 1372808 h 3378712"/>
                    <a:gd name="connsiteX81" fmla="*/ 2463813 w 3378712"/>
                    <a:gd name="connsiteY81" fmla="*/ 1081429 h 3378712"/>
                    <a:gd name="connsiteX82" fmla="*/ 2444784 w 3378712"/>
                    <a:gd name="connsiteY82" fmla="*/ 1015092 h 3378712"/>
                    <a:gd name="connsiteX83" fmla="*/ 2043127 w 3378712"/>
                    <a:gd name="connsiteY83" fmla="*/ 1015092 h 3378712"/>
                    <a:gd name="connsiteX84" fmla="*/ 2016386 w 3378712"/>
                    <a:gd name="connsiteY84" fmla="*/ 928946 h 3378712"/>
                    <a:gd name="connsiteX85" fmla="*/ 2004903 w 3378712"/>
                    <a:gd name="connsiteY85" fmla="*/ 815038 h 3378712"/>
                    <a:gd name="connsiteX86" fmla="*/ 2387101 w 3378712"/>
                    <a:gd name="connsiteY86" fmla="*/ 815038 h 3378712"/>
                    <a:gd name="connsiteX87" fmla="*/ 2340945 w 3378712"/>
                    <a:gd name="connsiteY87" fmla="*/ 698251 h 3378712"/>
                    <a:gd name="connsiteX88" fmla="*/ 2478954 w 3378712"/>
                    <a:gd name="connsiteY88" fmla="*/ 747325 h 3378712"/>
                    <a:gd name="connsiteX89" fmla="*/ 2501747 w 3378712"/>
                    <a:gd name="connsiteY89" fmla="*/ 815038 h 3378712"/>
                    <a:gd name="connsiteX90" fmla="*/ 2914736 w 3378712"/>
                    <a:gd name="connsiteY90" fmla="*/ 815038 h 3378712"/>
                    <a:gd name="connsiteX91" fmla="*/ 2851913 w 3378712"/>
                    <a:gd name="connsiteY91" fmla="*/ 731026 h 3378712"/>
                    <a:gd name="connsiteX92" fmla="*/ 2472495 w 3378712"/>
                    <a:gd name="connsiteY92" fmla="*/ 236581 h 3378712"/>
                    <a:gd name="connsiteX93" fmla="*/ 2537601 w 3378712"/>
                    <a:gd name="connsiteY93" fmla="*/ 230018 h 3378712"/>
                    <a:gd name="connsiteX94" fmla="*/ 1689356 w 3378712"/>
                    <a:gd name="connsiteY94" fmla="*/ 0 h 3378712"/>
                    <a:gd name="connsiteX95" fmla="*/ 1862083 w 3378712"/>
                    <a:gd name="connsiteY95" fmla="*/ 8722 h 3378712"/>
                    <a:gd name="connsiteX96" fmla="*/ 1923951 w 3378712"/>
                    <a:gd name="connsiteY96" fmla="*/ 18164 h 3378712"/>
                    <a:gd name="connsiteX97" fmla="*/ 1881129 w 3378712"/>
                    <a:gd name="connsiteY97" fmla="*/ 54268 h 3378712"/>
                    <a:gd name="connsiteX98" fmla="*/ 1808796 w 3378712"/>
                    <a:gd name="connsiteY98" fmla="*/ 129440 h 3378712"/>
                    <a:gd name="connsiteX99" fmla="*/ 1764523 w 3378712"/>
                    <a:gd name="connsiteY99" fmla="*/ 187037 h 3378712"/>
                    <a:gd name="connsiteX100" fmla="*/ 1726400 w 3378712"/>
                    <a:gd name="connsiteY100" fmla="*/ 184872 h 3378712"/>
                    <a:gd name="connsiteX101" fmla="*/ 1726400 w 3378712"/>
                    <a:gd name="connsiteY101" fmla="*/ 242830 h 3378712"/>
                    <a:gd name="connsiteX102" fmla="*/ 1685653 w 3378712"/>
                    <a:gd name="connsiteY102" fmla="*/ 310922 h 3378712"/>
                    <a:gd name="connsiteX103" fmla="*/ 1652305 w 3378712"/>
                    <a:gd name="connsiteY103" fmla="*/ 385591 h 3378712"/>
                    <a:gd name="connsiteX104" fmla="*/ 1652305 w 3378712"/>
                    <a:gd name="connsiteY104" fmla="*/ 184873 h 3378712"/>
                    <a:gd name="connsiteX105" fmla="*/ 1516359 w 3378712"/>
                    <a:gd name="connsiteY105" fmla="*/ 192592 h 3378712"/>
                    <a:gd name="connsiteX106" fmla="*/ 1469878 w 3378712"/>
                    <a:gd name="connsiteY106" fmla="*/ 200248 h 3378712"/>
                    <a:gd name="connsiteX107" fmla="*/ 1463911 w 3378712"/>
                    <a:gd name="connsiteY107" fmla="*/ 203152 h 3378712"/>
                    <a:gd name="connsiteX108" fmla="*/ 1074809 w 3378712"/>
                    <a:gd name="connsiteY108" fmla="*/ 698251 h 3378712"/>
                    <a:gd name="connsiteX109" fmla="*/ 1028652 w 3378712"/>
                    <a:gd name="connsiteY109" fmla="*/ 815038 h 3378712"/>
                    <a:gd name="connsiteX110" fmla="*/ 1566620 w 3378712"/>
                    <a:gd name="connsiteY110" fmla="*/ 815038 h 3378712"/>
                    <a:gd name="connsiteX111" fmla="*/ 1567427 w 3378712"/>
                    <a:gd name="connsiteY111" fmla="*/ 888410 h 3378712"/>
                    <a:gd name="connsiteX112" fmla="*/ 1580193 w 3378712"/>
                    <a:gd name="connsiteY112" fmla="*/ 972828 h 3378712"/>
                    <a:gd name="connsiteX113" fmla="*/ 1591212 w 3378712"/>
                    <a:gd name="connsiteY113" fmla="*/ 1015092 h 3378712"/>
                    <a:gd name="connsiteX114" fmla="*/ 970969 w 3378712"/>
                    <a:gd name="connsiteY114" fmla="*/ 1015092 h 3378712"/>
                    <a:gd name="connsiteX115" fmla="*/ 951939 w 3378712"/>
                    <a:gd name="connsiteY115" fmla="*/ 1081429 h 3378712"/>
                    <a:gd name="connsiteX116" fmla="*/ 904136 w 3378712"/>
                    <a:gd name="connsiteY116" fmla="*/ 1372808 h 3378712"/>
                    <a:gd name="connsiteX117" fmla="*/ 892533 w 3378712"/>
                    <a:gd name="connsiteY117" fmla="*/ 1590564 h 3378712"/>
                    <a:gd name="connsiteX118" fmla="*/ 1652305 w 3378712"/>
                    <a:gd name="connsiteY118" fmla="*/ 1590564 h 3378712"/>
                    <a:gd name="connsiteX119" fmla="*/ 1652305 w 3378712"/>
                    <a:gd name="connsiteY119" fmla="*/ 1195226 h 3378712"/>
                    <a:gd name="connsiteX120" fmla="*/ 1678851 w 3378712"/>
                    <a:gd name="connsiteY120" fmla="*/ 1258562 h 3378712"/>
                    <a:gd name="connsiteX121" fmla="*/ 1726400 w 3378712"/>
                    <a:gd name="connsiteY121" fmla="*/ 1358144 h 3378712"/>
                    <a:gd name="connsiteX122" fmla="*/ 1726400 w 3378712"/>
                    <a:gd name="connsiteY122" fmla="*/ 1590564 h 3378712"/>
                    <a:gd name="connsiteX123" fmla="*/ 1854100 w 3378712"/>
                    <a:gd name="connsiteY123" fmla="*/ 1590564 h 3378712"/>
                    <a:gd name="connsiteX124" fmla="*/ 1976771 w 3378712"/>
                    <a:gd name="connsiteY124" fmla="*/ 1790618 h 3378712"/>
                    <a:gd name="connsiteX125" fmla="*/ 1726400 w 3378712"/>
                    <a:gd name="connsiteY125" fmla="*/ 1790618 h 3378712"/>
                    <a:gd name="connsiteX126" fmla="*/ 1726400 w 3378712"/>
                    <a:gd name="connsiteY126" fmla="*/ 2380906 h 3378712"/>
                    <a:gd name="connsiteX127" fmla="*/ 2375992 w 3378712"/>
                    <a:gd name="connsiteY127" fmla="*/ 2380906 h 3378712"/>
                    <a:gd name="connsiteX128" fmla="*/ 2387123 w 3378712"/>
                    <a:gd name="connsiteY128" fmla="*/ 2397021 h 3378712"/>
                    <a:gd name="connsiteX129" fmla="*/ 2404117 w 3378712"/>
                    <a:gd name="connsiteY129" fmla="*/ 2422017 h 3378712"/>
                    <a:gd name="connsiteX130" fmla="*/ 2733582 w 3378712"/>
                    <a:gd name="connsiteY130" fmla="*/ 2422017 h 3378712"/>
                    <a:gd name="connsiteX131" fmla="*/ 2747620 w 3378712"/>
                    <a:gd name="connsiteY131" fmla="*/ 2401024 h 3378712"/>
                    <a:gd name="connsiteX132" fmla="*/ 2761176 w 3378712"/>
                    <a:gd name="connsiteY132" fmla="*/ 2380906 h 3378712"/>
                    <a:gd name="connsiteX133" fmla="*/ 3027885 w 3378712"/>
                    <a:gd name="connsiteY133" fmla="*/ 2380906 h 3378712"/>
                    <a:gd name="connsiteX134" fmla="*/ 3031124 w 3378712"/>
                    <a:gd name="connsiteY134" fmla="*/ 2375233 h 3378712"/>
                    <a:gd name="connsiteX135" fmla="*/ 3188166 w 3378712"/>
                    <a:gd name="connsiteY135" fmla="*/ 1843396 h 3378712"/>
                    <a:gd name="connsiteX136" fmla="*/ 3190832 w 3378712"/>
                    <a:gd name="connsiteY136" fmla="*/ 1790618 h 3378712"/>
                    <a:gd name="connsiteX137" fmla="*/ 3149212 w 3378712"/>
                    <a:gd name="connsiteY137" fmla="*/ 1790618 h 3378712"/>
                    <a:gd name="connsiteX138" fmla="*/ 3276450 w 3378712"/>
                    <a:gd name="connsiteY138" fmla="*/ 1578401 h 3378712"/>
                    <a:gd name="connsiteX139" fmla="*/ 3356764 w 3378712"/>
                    <a:gd name="connsiteY139" fmla="*/ 1429968 h 3378712"/>
                    <a:gd name="connsiteX140" fmla="*/ 3369990 w 3378712"/>
                    <a:gd name="connsiteY140" fmla="*/ 1516629 h 3378712"/>
                    <a:gd name="connsiteX141" fmla="*/ 3378712 w 3378712"/>
                    <a:gd name="connsiteY141" fmla="*/ 1689356 h 3378712"/>
                    <a:gd name="connsiteX142" fmla="*/ 1689356 w 3378712"/>
                    <a:gd name="connsiteY142" fmla="*/ 3378712 h 3378712"/>
                    <a:gd name="connsiteX143" fmla="*/ 0 w 3378712"/>
                    <a:gd name="connsiteY143" fmla="*/ 1689356 h 3378712"/>
                    <a:gd name="connsiteX144" fmla="*/ 1689356 w 3378712"/>
                    <a:gd name="connsiteY144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2537601 w 3378712"/>
                    <a:gd name="connsiteY65" fmla="*/ 230018 h 3378712"/>
                    <a:gd name="connsiteX66" fmla="*/ 2633891 w 3378712"/>
                    <a:gd name="connsiteY66" fmla="*/ 288516 h 3378712"/>
                    <a:gd name="connsiteX67" fmla="*/ 3090197 w 3378712"/>
                    <a:gd name="connsiteY67" fmla="*/ 744821 h 3378712"/>
                    <a:gd name="connsiteX68" fmla="*/ 3170157 w 3378712"/>
                    <a:gd name="connsiteY68" fmla="*/ 876440 h 3378712"/>
                    <a:gd name="connsiteX69" fmla="*/ 3164864 w 3378712"/>
                    <a:gd name="connsiteY69" fmla="*/ 928946 h 3378712"/>
                    <a:gd name="connsiteX70" fmla="*/ 3130710 w 3378712"/>
                    <a:gd name="connsiteY70" fmla="*/ 1038971 h 3378712"/>
                    <a:gd name="connsiteX71" fmla="*/ 3085148 w 3378712"/>
                    <a:gd name="connsiteY71" fmla="*/ 1122913 h 3378712"/>
                    <a:gd name="connsiteX72" fmla="*/ 3077550 w 3378712"/>
                    <a:gd name="connsiteY72" fmla="*/ 1102924 h 3378712"/>
                    <a:gd name="connsiteX73" fmla="*/ 3035239 w 3378712"/>
                    <a:gd name="connsiteY73" fmla="*/ 1015092 h 3378712"/>
                    <a:gd name="connsiteX74" fmla="*/ 2560071 w 3378712"/>
                    <a:gd name="connsiteY74" fmla="*/ 1015092 h 3378712"/>
                    <a:gd name="connsiteX75" fmla="*/ 2564690 w 3378712"/>
                    <a:gd name="connsiteY75" fmla="*/ 1032398 h 3378712"/>
                    <a:gd name="connsiteX76" fmla="*/ 2608490 w 3378712"/>
                    <a:gd name="connsiteY76" fmla="*/ 1266228 h 3378712"/>
                    <a:gd name="connsiteX77" fmla="*/ 2621097 w 3378712"/>
                    <a:gd name="connsiteY77" fmla="*/ 1393888 h 3378712"/>
                    <a:gd name="connsiteX78" fmla="*/ 2590624 w 3378712"/>
                    <a:gd name="connsiteY78" fmla="*/ 1396960 h 3378712"/>
                    <a:gd name="connsiteX79" fmla="*/ 2512485 w 3378712"/>
                    <a:gd name="connsiteY79" fmla="*/ 1389083 h 3378712"/>
                    <a:gd name="connsiteX80" fmla="*/ 2511618 w 3378712"/>
                    <a:gd name="connsiteY80" fmla="*/ 1372808 h 3378712"/>
                    <a:gd name="connsiteX81" fmla="*/ 2463813 w 3378712"/>
                    <a:gd name="connsiteY81" fmla="*/ 1081429 h 3378712"/>
                    <a:gd name="connsiteX82" fmla="*/ 2444784 w 3378712"/>
                    <a:gd name="connsiteY82" fmla="*/ 1015092 h 3378712"/>
                    <a:gd name="connsiteX83" fmla="*/ 2043127 w 3378712"/>
                    <a:gd name="connsiteY83" fmla="*/ 1015092 h 3378712"/>
                    <a:gd name="connsiteX84" fmla="*/ 2016386 w 3378712"/>
                    <a:gd name="connsiteY84" fmla="*/ 928946 h 3378712"/>
                    <a:gd name="connsiteX85" fmla="*/ 2004903 w 3378712"/>
                    <a:gd name="connsiteY85" fmla="*/ 815038 h 3378712"/>
                    <a:gd name="connsiteX86" fmla="*/ 2387101 w 3378712"/>
                    <a:gd name="connsiteY86" fmla="*/ 815038 h 3378712"/>
                    <a:gd name="connsiteX87" fmla="*/ 2478954 w 3378712"/>
                    <a:gd name="connsiteY87" fmla="*/ 747325 h 3378712"/>
                    <a:gd name="connsiteX88" fmla="*/ 2501747 w 3378712"/>
                    <a:gd name="connsiteY88" fmla="*/ 815038 h 3378712"/>
                    <a:gd name="connsiteX89" fmla="*/ 2914736 w 3378712"/>
                    <a:gd name="connsiteY89" fmla="*/ 815038 h 3378712"/>
                    <a:gd name="connsiteX90" fmla="*/ 2851913 w 3378712"/>
                    <a:gd name="connsiteY90" fmla="*/ 731026 h 3378712"/>
                    <a:gd name="connsiteX91" fmla="*/ 2472495 w 3378712"/>
                    <a:gd name="connsiteY91" fmla="*/ 236581 h 3378712"/>
                    <a:gd name="connsiteX92" fmla="*/ 2537601 w 3378712"/>
                    <a:gd name="connsiteY92" fmla="*/ 230018 h 3378712"/>
                    <a:gd name="connsiteX93" fmla="*/ 1689356 w 3378712"/>
                    <a:gd name="connsiteY93" fmla="*/ 0 h 3378712"/>
                    <a:gd name="connsiteX94" fmla="*/ 1862083 w 3378712"/>
                    <a:gd name="connsiteY94" fmla="*/ 8722 h 3378712"/>
                    <a:gd name="connsiteX95" fmla="*/ 1923951 w 3378712"/>
                    <a:gd name="connsiteY95" fmla="*/ 18164 h 3378712"/>
                    <a:gd name="connsiteX96" fmla="*/ 1881129 w 3378712"/>
                    <a:gd name="connsiteY96" fmla="*/ 54268 h 3378712"/>
                    <a:gd name="connsiteX97" fmla="*/ 1808796 w 3378712"/>
                    <a:gd name="connsiteY97" fmla="*/ 129440 h 3378712"/>
                    <a:gd name="connsiteX98" fmla="*/ 1764523 w 3378712"/>
                    <a:gd name="connsiteY98" fmla="*/ 187037 h 3378712"/>
                    <a:gd name="connsiteX99" fmla="*/ 1726400 w 3378712"/>
                    <a:gd name="connsiteY99" fmla="*/ 184872 h 3378712"/>
                    <a:gd name="connsiteX100" fmla="*/ 1726400 w 3378712"/>
                    <a:gd name="connsiteY100" fmla="*/ 242830 h 3378712"/>
                    <a:gd name="connsiteX101" fmla="*/ 1685653 w 3378712"/>
                    <a:gd name="connsiteY101" fmla="*/ 310922 h 3378712"/>
                    <a:gd name="connsiteX102" fmla="*/ 1652305 w 3378712"/>
                    <a:gd name="connsiteY102" fmla="*/ 385591 h 3378712"/>
                    <a:gd name="connsiteX103" fmla="*/ 1652305 w 3378712"/>
                    <a:gd name="connsiteY103" fmla="*/ 184873 h 3378712"/>
                    <a:gd name="connsiteX104" fmla="*/ 1516359 w 3378712"/>
                    <a:gd name="connsiteY104" fmla="*/ 192592 h 3378712"/>
                    <a:gd name="connsiteX105" fmla="*/ 1469878 w 3378712"/>
                    <a:gd name="connsiteY105" fmla="*/ 200248 h 3378712"/>
                    <a:gd name="connsiteX106" fmla="*/ 1463911 w 3378712"/>
                    <a:gd name="connsiteY106" fmla="*/ 203152 h 3378712"/>
                    <a:gd name="connsiteX107" fmla="*/ 1074809 w 3378712"/>
                    <a:gd name="connsiteY107" fmla="*/ 698251 h 3378712"/>
                    <a:gd name="connsiteX108" fmla="*/ 1028652 w 3378712"/>
                    <a:gd name="connsiteY108" fmla="*/ 815038 h 3378712"/>
                    <a:gd name="connsiteX109" fmla="*/ 1566620 w 3378712"/>
                    <a:gd name="connsiteY109" fmla="*/ 815038 h 3378712"/>
                    <a:gd name="connsiteX110" fmla="*/ 1567427 w 3378712"/>
                    <a:gd name="connsiteY110" fmla="*/ 888410 h 3378712"/>
                    <a:gd name="connsiteX111" fmla="*/ 1580193 w 3378712"/>
                    <a:gd name="connsiteY111" fmla="*/ 972828 h 3378712"/>
                    <a:gd name="connsiteX112" fmla="*/ 1591212 w 3378712"/>
                    <a:gd name="connsiteY112" fmla="*/ 1015092 h 3378712"/>
                    <a:gd name="connsiteX113" fmla="*/ 970969 w 3378712"/>
                    <a:gd name="connsiteY113" fmla="*/ 1015092 h 3378712"/>
                    <a:gd name="connsiteX114" fmla="*/ 951939 w 3378712"/>
                    <a:gd name="connsiteY114" fmla="*/ 1081429 h 3378712"/>
                    <a:gd name="connsiteX115" fmla="*/ 904136 w 3378712"/>
                    <a:gd name="connsiteY115" fmla="*/ 1372808 h 3378712"/>
                    <a:gd name="connsiteX116" fmla="*/ 892533 w 3378712"/>
                    <a:gd name="connsiteY116" fmla="*/ 1590564 h 3378712"/>
                    <a:gd name="connsiteX117" fmla="*/ 1652305 w 3378712"/>
                    <a:gd name="connsiteY117" fmla="*/ 1590564 h 3378712"/>
                    <a:gd name="connsiteX118" fmla="*/ 1652305 w 3378712"/>
                    <a:gd name="connsiteY118" fmla="*/ 1195226 h 3378712"/>
                    <a:gd name="connsiteX119" fmla="*/ 1678851 w 3378712"/>
                    <a:gd name="connsiteY119" fmla="*/ 1258562 h 3378712"/>
                    <a:gd name="connsiteX120" fmla="*/ 1726400 w 3378712"/>
                    <a:gd name="connsiteY120" fmla="*/ 1358144 h 3378712"/>
                    <a:gd name="connsiteX121" fmla="*/ 1726400 w 3378712"/>
                    <a:gd name="connsiteY121" fmla="*/ 1590564 h 3378712"/>
                    <a:gd name="connsiteX122" fmla="*/ 1854100 w 3378712"/>
                    <a:gd name="connsiteY122" fmla="*/ 1590564 h 3378712"/>
                    <a:gd name="connsiteX123" fmla="*/ 1976771 w 3378712"/>
                    <a:gd name="connsiteY123" fmla="*/ 1790618 h 3378712"/>
                    <a:gd name="connsiteX124" fmla="*/ 1726400 w 3378712"/>
                    <a:gd name="connsiteY124" fmla="*/ 1790618 h 3378712"/>
                    <a:gd name="connsiteX125" fmla="*/ 1726400 w 3378712"/>
                    <a:gd name="connsiteY125" fmla="*/ 2380906 h 3378712"/>
                    <a:gd name="connsiteX126" fmla="*/ 2375992 w 3378712"/>
                    <a:gd name="connsiteY126" fmla="*/ 2380906 h 3378712"/>
                    <a:gd name="connsiteX127" fmla="*/ 2387123 w 3378712"/>
                    <a:gd name="connsiteY127" fmla="*/ 2397021 h 3378712"/>
                    <a:gd name="connsiteX128" fmla="*/ 2404117 w 3378712"/>
                    <a:gd name="connsiteY128" fmla="*/ 2422017 h 3378712"/>
                    <a:gd name="connsiteX129" fmla="*/ 2733582 w 3378712"/>
                    <a:gd name="connsiteY129" fmla="*/ 2422017 h 3378712"/>
                    <a:gd name="connsiteX130" fmla="*/ 2747620 w 3378712"/>
                    <a:gd name="connsiteY130" fmla="*/ 2401024 h 3378712"/>
                    <a:gd name="connsiteX131" fmla="*/ 2761176 w 3378712"/>
                    <a:gd name="connsiteY131" fmla="*/ 2380906 h 3378712"/>
                    <a:gd name="connsiteX132" fmla="*/ 3027885 w 3378712"/>
                    <a:gd name="connsiteY132" fmla="*/ 2380906 h 3378712"/>
                    <a:gd name="connsiteX133" fmla="*/ 3031124 w 3378712"/>
                    <a:gd name="connsiteY133" fmla="*/ 2375233 h 3378712"/>
                    <a:gd name="connsiteX134" fmla="*/ 3188166 w 3378712"/>
                    <a:gd name="connsiteY134" fmla="*/ 1843396 h 3378712"/>
                    <a:gd name="connsiteX135" fmla="*/ 3190832 w 3378712"/>
                    <a:gd name="connsiteY135" fmla="*/ 1790618 h 3378712"/>
                    <a:gd name="connsiteX136" fmla="*/ 3149212 w 3378712"/>
                    <a:gd name="connsiteY136" fmla="*/ 1790618 h 3378712"/>
                    <a:gd name="connsiteX137" fmla="*/ 3276450 w 3378712"/>
                    <a:gd name="connsiteY137" fmla="*/ 1578401 h 3378712"/>
                    <a:gd name="connsiteX138" fmla="*/ 3356764 w 3378712"/>
                    <a:gd name="connsiteY138" fmla="*/ 1429968 h 3378712"/>
                    <a:gd name="connsiteX139" fmla="*/ 3369990 w 3378712"/>
                    <a:gd name="connsiteY139" fmla="*/ 1516629 h 3378712"/>
                    <a:gd name="connsiteX140" fmla="*/ 3378712 w 3378712"/>
                    <a:gd name="connsiteY140" fmla="*/ 1689356 h 3378712"/>
                    <a:gd name="connsiteX141" fmla="*/ 1689356 w 3378712"/>
                    <a:gd name="connsiteY141" fmla="*/ 3378712 h 3378712"/>
                    <a:gd name="connsiteX142" fmla="*/ 0 w 3378712"/>
                    <a:gd name="connsiteY142" fmla="*/ 1689356 h 3378712"/>
                    <a:gd name="connsiteX143" fmla="*/ 1689356 w 3378712"/>
                    <a:gd name="connsiteY143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2537601 w 3378712"/>
                    <a:gd name="connsiteY65" fmla="*/ 230018 h 3378712"/>
                    <a:gd name="connsiteX66" fmla="*/ 2633891 w 3378712"/>
                    <a:gd name="connsiteY66" fmla="*/ 288516 h 3378712"/>
                    <a:gd name="connsiteX67" fmla="*/ 3090197 w 3378712"/>
                    <a:gd name="connsiteY67" fmla="*/ 744821 h 3378712"/>
                    <a:gd name="connsiteX68" fmla="*/ 3170157 w 3378712"/>
                    <a:gd name="connsiteY68" fmla="*/ 876440 h 3378712"/>
                    <a:gd name="connsiteX69" fmla="*/ 3164864 w 3378712"/>
                    <a:gd name="connsiteY69" fmla="*/ 928946 h 3378712"/>
                    <a:gd name="connsiteX70" fmla="*/ 3130710 w 3378712"/>
                    <a:gd name="connsiteY70" fmla="*/ 1038971 h 3378712"/>
                    <a:gd name="connsiteX71" fmla="*/ 3085148 w 3378712"/>
                    <a:gd name="connsiteY71" fmla="*/ 1122913 h 3378712"/>
                    <a:gd name="connsiteX72" fmla="*/ 3077550 w 3378712"/>
                    <a:gd name="connsiteY72" fmla="*/ 1102924 h 3378712"/>
                    <a:gd name="connsiteX73" fmla="*/ 3035239 w 3378712"/>
                    <a:gd name="connsiteY73" fmla="*/ 1015092 h 3378712"/>
                    <a:gd name="connsiteX74" fmla="*/ 2560071 w 3378712"/>
                    <a:gd name="connsiteY74" fmla="*/ 1015092 h 3378712"/>
                    <a:gd name="connsiteX75" fmla="*/ 2564690 w 3378712"/>
                    <a:gd name="connsiteY75" fmla="*/ 1032398 h 3378712"/>
                    <a:gd name="connsiteX76" fmla="*/ 2608490 w 3378712"/>
                    <a:gd name="connsiteY76" fmla="*/ 1266228 h 3378712"/>
                    <a:gd name="connsiteX77" fmla="*/ 2621097 w 3378712"/>
                    <a:gd name="connsiteY77" fmla="*/ 1393888 h 3378712"/>
                    <a:gd name="connsiteX78" fmla="*/ 2590624 w 3378712"/>
                    <a:gd name="connsiteY78" fmla="*/ 1396960 h 3378712"/>
                    <a:gd name="connsiteX79" fmla="*/ 2512485 w 3378712"/>
                    <a:gd name="connsiteY79" fmla="*/ 1389083 h 3378712"/>
                    <a:gd name="connsiteX80" fmla="*/ 2511618 w 3378712"/>
                    <a:gd name="connsiteY80" fmla="*/ 1372808 h 3378712"/>
                    <a:gd name="connsiteX81" fmla="*/ 2463813 w 3378712"/>
                    <a:gd name="connsiteY81" fmla="*/ 1081429 h 3378712"/>
                    <a:gd name="connsiteX82" fmla="*/ 2444784 w 3378712"/>
                    <a:gd name="connsiteY82" fmla="*/ 1015092 h 3378712"/>
                    <a:gd name="connsiteX83" fmla="*/ 2043127 w 3378712"/>
                    <a:gd name="connsiteY83" fmla="*/ 1015092 h 3378712"/>
                    <a:gd name="connsiteX84" fmla="*/ 2016386 w 3378712"/>
                    <a:gd name="connsiteY84" fmla="*/ 928946 h 3378712"/>
                    <a:gd name="connsiteX85" fmla="*/ 2004903 w 3378712"/>
                    <a:gd name="connsiteY85" fmla="*/ 815038 h 3378712"/>
                    <a:gd name="connsiteX86" fmla="*/ 2387101 w 3378712"/>
                    <a:gd name="connsiteY86" fmla="*/ 815038 h 3378712"/>
                    <a:gd name="connsiteX87" fmla="*/ 2501747 w 3378712"/>
                    <a:gd name="connsiteY87" fmla="*/ 815038 h 3378712"/>
                    <a:gd name="connsiteX88" fmla="*/ 2914736 w 3378712"/>
                    <a:gd name="connsiteY88" fmla="*/ 815038 h 3378712"/>
                    <a:gd name="connsiteX89" fmla="*/ 2851913 w 3378712"/>
                    <a:gd name="connsiteY89" fmla="*/ 731026 h 3378712"/>
                    <a:gd name="connsiteX90" fmla="*/ 2472495 w 3378712"/>
                    <a:gd name="connsiteY90" fmla="*/ 236581 h 3378712"/>
                    <a:gd name="connsiteX91" fmla="*/ 2537601 w 3378712"/>
                    <a:gd name="connsiteY91" fmla="*/ 230018 h 3378712"/>
                    <a:gd name="connsiteX92" fmla="*/ 1689356 w 3378712"/>
                    <a:gd name="connsiteY92" fmla="*/ 0 h 3378712"/>
                    <a:gd name="connsiteX93" fmla="*/ 1862083 w 3378712"/>
                    <a:gd name="connsiteY93" fmla="*/ 8722 h 3378712"/>
                    <a:gd name="connsiteX94" fmla="*/ 1923951 w 3378712"/>
                    <a:gd name="connsiteY94" fmla="*/ 18164 h 3378712"/>
                    <a:gd name="connsiteX95" fmla="*/ 1881129 w 3378712"/>
                    <a:gd name="connsiteY95" fmla="*/ 54268 h 3378712"/>
                    <a:gd name="connsiteX96" fmla="*/ 1808796 w 3378712"/>
                    <a:gd name="connsiteY96" fmla="*/ 129440 h 3378712"/>
                    <a:gd name="connsiteX97" fmla="*/ 1764523 w 3378712"/>
                    <a:gd name="connsiteY97" fmla="*/ 187037 h 3378712"/>
                    <a:gd name="connsiteX98" fmla="*/ 1726400 w 3378712"/>
                    <a:gd name="connsiteY98" fmla="*/ 184872 h 3378712"/>
                    <a:gd name="connsiteX99" fmla="*/ 1726400 w 3378712"/>
                    <a:gd name="connsiteY99" fmla="*/ 242830 h 3378712"/>
                    <a:gd name="connsiteX100" fmla="*/ 1685653 w 3378712"/>
                    <a:gd name="connsiteY100" fmla="*/ 310922 h 3378712"/>
                    <a:gd name="connsiteX101" fmla="*/ 1652305 w 3378712"/>
                    <a:gd name="connsiteY101" fmla="*/ 385591 h 3378712"/>
                    <a:gd name="connsiteX102" fmla="*/ 1652305 w 3378712"/>
                    <a:gd name="connsiteY102" fmla="*/ 184873 h 3378712"/>
                    <a:gd name="connsiteX103" fmla="*/ 1516359 w 3378712"/>
                    <a:gd name="connsiteY103" fmla="*/ 192592 h 3378712"/>
                    <a:gd name="connsiteX104" fmla="*/ 1469878 w 3378712"/>
                    <a:gd name="connsiteY104" fmla="*/ 200248 h 3378712"/>
                    <a:gd name="connsiteX105" fmla="*/ 1463911 w 3378712"/>
                    <a:gd name="connsiteY105" fmla="*/ 203152 h 3378712"/>
                    <a:gd name="connsiteX106" fmla="*/ 1074809 w 3378712"/>
                    <a:gd name="connsiteY106" fmla="*/ 698251 h 3378712"/>
                    <a:gd name="connsiteX107" fmla="*/ 1028652 w 3378712"/>
                    <a:gd name="connsiteY107" fmla="*/ 815038 h 3378712"/>
                    <a:gd name="connsiteX108" fmla="*/ 1566620 w 3378712"/>
                    <a:gd name="connsiteY108" fmla="*/ 815038 h 3378712"/>
                    <a:gd name="connsiteX109" fmla="*/ 1567427 w 3378712"/>
                    <a:gd name="connsiteY109" fmla="*/ 888410 h 3378712"/>
                    <a:gd name="connsiteX110" fmla="*/ 1580193 w 3378712"/>
                    <a:gd name="connsiteY110" fmla="*/ 972828 h 3378712"/>
                    <a:gd name="connsiteX111" fmla="*/ 1591212 w 3378712"/>
                    <a:gd name="connsiteY111" fmla="*/ 1015092 h 3378712"/>
                    <a:gd name="connsiteX112" fmla="*/ 970969 w 3378712"/>
                    <a:gd name="connsiteY112" fmla="*/ 1015092 h 3378712"/>
                    <a:gd name="connsiteX113" fmla="*/ 951939 w 3378712"/>
                    <a:gd name="connsiteY113" fmla="*/ 1081429 h 3378712"/>
                    <a:gd name="connsiteX114" fmla="*/ 904136 w 3378712"/>
                    <a:gd name="connsiteY114" fmla="*/ 1372808 h 3378712"/>
                    <a:gd name="connsiteX115" fmla="*/ 892533 w 3378712"/>
                    <a:gd name="connsiteY115" fmla="*/ 1590564 h 3378712"/>
                    <a:gd name="connsiteX116" fmla="*/ 1652305 w 3378712"/>
                    <a:gd name="connsiteY116" fmla="*/ 1590564 h 3378712"/>
                    <a:gd name="connsiteX117" fmla="*/ 1652305 w 3378712"/>
                    <a:gd name="connsiteY117" fmla="*/ 1195226 h 3378712"/>
                    <a:gd name="connsiteX118" fmla="*/ 1678851 w 3378712"/>
                    <a:gd name="connsiteY118" fmla="*/ 1258562 h 3378712"/>
                    <a:gd name="connsiteX119" fmla="*/ 1726400 w 3378712"/>
                    <a:gd name="connsiteY119" fmla="*/ 1358144 h 3378712"/>
                    <a:gd name="connsiteX120" fmla="*/ 1726400 w 3378712"/>
                    <a:gd name="connsiteY120" fmla="*/ 1590564 h 3378712"/>
                    <a:gd name="connsiteX121" fmla="*/ 1854100 w 3378712"/>
                    <a:gd name="connsiteY121" fmla="*/ 1590564 h 3378712"/>
                    <a:gd name="connsiteX122" fmla="*/ 1976771 w 3378712"/>
                    <a:gd name="connsiteY122" fmla="*/ 1790618 h 3378712"/>
                    <a:gd name="connsiteX123" fmla="*/ 1726400 w 3378712"/>
                    <a:gd name="connsiteY123" fmla="*/ 1790618 h 3378712"/>
                    <a:gd name="connsiteX124" fmla="*/ 1726400 w 3378712"/>
                    <a:gd name="connsiteY124" fmla="*/ 2380906 h 3378712"/>
                    <a:gd name="connsiteX125" fmla="*/ 2375992 w 3378712"/>
                    <a:gd name="connsiteY125" fmla="*/ 2380906 h 3378712"/>
                    <a:gd name="connsiteX126" fmla="*/ 2387123 w 3378712"/>
                    <a:gd name="connsiteY126" fmla="*/ 2397021 h 3378712"/>
                    <a:gd name="connsiteX127" fmla="*/ 2404117 w 3378712"/>
                    <a:gd name="connsiteY127" fmla="*/ 2422017 h 3378712"/>
                    <a:gd name="connsiteX128" fmla="*/ 2733582 w 3378712"/>
                    <a:gd name="connsiteY128" fmla="*/ 2422017 h 3378712"/>
                    <a:gd name="connsiteX129" fmla="*/ 2747620 w 3378712"/>
                    <a:gd name="connsiteY129" fmla="*/ 2401024 h 3378712"/>
                    <a:gd name="connsiteX130" fmla="*/ 2761176 w 3378712"/>
                    <a:gd name="connsiteY130" fmla="*/ 2380906 h 3378712"/>
                    <a:gd name="connsiteX131" fmla="*/ 3027885 w 3378712"/>
                    <a:gd name="connsiteY131" fmla="*/ 2380906 h 3378712"/>
                    <a:gd name="connsiteX132" fmla="*/ 3031124 w 3378712"/>
                    <a:gd name="connsiteY132" fmla="*/ 2375233 h 3378712"/>
                    <a:gd name="connsiteX133" fmla="*/ 3188166 w 3378712"/>
                    <a:gd name="connsiteY133" fmla="*/ 1843396 h 3378712"/>
                    <a:gd name="connsiteX134" fmla="*/ 3190832 w 3378712"/>
                    <a:gd name="connsiteY134" fmla="*/ 1790618 h 3378712"/>
                    <a:gd name="connsiteX135" fmla="*/ 3149212 w 3378712"/>
                    <a:gd name="connsiteY135" fmla="*/ 1790618 h 3378712"/>
                    <a:gd name="connsiteX136" fmla="*/ 3276450 w 3378712"/>
                    <a:gd name="connsiteY136" fmla="*/ 1578401 h 3378712"/>
                    <a:gd name="connsiteX137" fmla="*/ 3356764 w 3378712"/>
                    <a:gd name="connsiteY137" fmla="*/ 1429968 h 3378712"/>
                    <a:gd name="connsiteX138" fmla="*/ 3369990 w 3378712"/>
                    <a:gd name="connsiteY138" fmla="*/ 1516629 h 3378712"/>
                    <a:gd name="connsiteX139" fmla="*/ 3378712 w 3378712"/>
                    <a:gd name="connsiteY139" fmla="*/ 1689356 h 3378712"/>
                    <a:gd name="connsiteX140" fmla="*/ 1689356 w 3378712"/>
                    <a:gd name="connsiteY140" fmla="*/ 3378712 h 3378712"/>
                    <a:gd name="connsiteX141" fmla="*/ 0 w 3378712"/>
                    <a:gd name="connsiteY141" fmla="*/ 1689356 h 3378712"/>
                    <a:gd name="connsiteX142" fmla="*/ 1689356 w 3378712"/>
                    <a:gd name="connsiteY142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2537601 w 3378712"/>
                    <a:gd name="connsiteY65" fmla="*/ 230018 h 3378712"/>
                    <a:gd name="connsiteX66" fmla="*/ 2633891 w 3378712"/>
                    <a:gd name="connsiteY66" fmla="*/ 288516 h 3378712"/>
                    <a:gd name="connsiteX67" fmla="*/ 3090197 w 3378712"/>
                    <a:gd name="connsiteY67" fmla="*/ 744821 h 3378712"/>
                    <a:gd name="connsiteX68" fmla="*/ 3170157 w 3378712"/>
                    <a:gd name="connsiteY68" fmla="*/ 876440 h 3378712"/>
                    <a:gd name="connsiteX69" fmla="*/ 3164864 w 3378712"/>
                    <a:gd name="connsiteY69" fmla="*/ 928946 h 3378712"/>
                    <a:gd name="connsiteX70" fmla="*/ 3130710 w 3378712"/>
                    <a:gd name="connsiteY70" fmla="*/ 1038971 h 3378712"/>
                    <a:gd name="connsiteX71" fmla="*/ 3085148 w 3378712"/>
                    <a:gd name="connsiteY71" fmla="*/ 1122913 h 3378712"/>
                    <a:gd name="connsiteX72" fmla="*/ 3077550 w 3378712"/>
                    <a:gd name="connsiteY72" fmla="*/ 1102924 h 3378712"/>
                    <a:gd name="connsiteX73" fmla="*/ 3035239 w 3378712"/>
                    <a:gd name="connsiteY73" fmla="*/ 1015092 h 3378712"/>
                    <a:gd name="connsiteX74" fmla="*/ 2560071 w 3378712"/>
                    <a:gd name="connsiteY74" fmla="*/ 1015092 h 3378712"/>
                    <a:gd name="connsiteX75" fmla="*/ 2564690 w 3378712"/>
                    <a:gd name="connsiteY75" fmla="*/ 1032398 h 3378712"/>
                    <a:gd name="connsiteX76" fmla="*/ 2608490 w 3378712"/>
                    <a:gd name="connsiteY76" fmla="*/ 1266228 h 3378712"/>
                    <a:gd name="connsiteX77" fmla="*/ 2621097 w 3378712"/>
                    <a:gd name="connsiteY77" fmla="*/ 1393888 h 3378712"/>
                    <a:gd name="connsiteX78" fmla="*/ 2590624 w 3378712"/>
                    <a:gd name="connsiteY78" fmla="*/ 1396960 h 3378712"/>
                    <a:gd name="connsiteX79" fmla="*/ 2512485 w 3378712"/>
                    <a:gd name="connsiteY79" fmla="*/ 1389083 h 3378712"/>
                    <a:gd name="connsiteX80" fmla="*/ 2511618 w 3378712"/>
                    <a:gd name="connsiteY80" fmla="*/ 1372808 h 3378712"/>
                    <a:gd name="connsiteX81" fmla="*/ 2463813 w 3378712"/>
                    <a:gd name="connsiteY81" fmla="*/ 1081429 h 3378712"/>
                    <a:gd name="connsiteX82" fmla="*/ 2444784 w 3378712"/>
                    <a:gd name="connsiteY82" fmla="*/ 1015092 h 3378712"/>
                    <a:gd name="connsiteX83" fmla="*/ 2043127 w 3378712"/>
                    <a:gd name="connsiteY83" fmla="*/ 1015092 h 3378712"/>
                    <a:gd name="connsiteX84" fmla="*/ 2016386 w 3378712"/>
                    <a:gd name="connsiteY84" fmla="*/ 928946 h 3378712"/>
                    <a:gd name="connsiteX85" fmla="*/ 2004903 w 3378712"/>
                    <a:gd name="connsiteY85" fmla="*/ 815038 h 3378712"/>
                    <a:gd name="connsiteX86" fmla="*/ 2387101 w 3378712"/>
                    <a:gd name="connsiteY86" fmla="*/ 815038 h 3378712"/>
                    <a:gd name="connsiteX87" fmla="*/ 2501747 w 3378712"/>
                    <a:gd name="connsiteY87" fmla="*/ 815038 h 3378712"/>
                    <a:gd name="connsiteX88" fmla="*/ 2914736 w 3378712"/>
                    <a:gd name="connsiteY88" fmla="*/ 815038 h 3378712"/>
                    <a:gd name="connsiteX89" fmla="*/ 2851913 w 3378712"/>
                    <a:gd name="connsiteY89" fmla="*/ 731026 h 3378712"/>
                    <a:gd name="connsiteX90" fmla="*/ 2537601 w 3378712"/>
                    <a:gd name="connsiteY90" fmla="*/ 230018 h 3378712"/>
                    <a:gd name="connsiteX91" fmla="*/ 1689356 w 3378712"/>
                    <a:gd name="connsiteY91" fmla="*/ 0 h 3378712"/>
                    <a:gd name="connsiteX92" fmla="*/ 1862083 w 3378712"/>
                    <a:gd name="connsiteY92" fmla="*/ 8722 h 3378712"/>
                    <a:gd name="connsiteX93" fmla="*/ 1923951 w 3378712"/>
                    <a:gd name="connsiteY93" fmla="*/ 18164 h 3378712"/>
                    <a:gd name="connsiteX94" fmla="*/ 1881129 w 3378712"/>
                    <a:gd name="connsiteY94" fmla="*/ 54268 h 3378712"/>
                    <a:gd name="connsiteX95" fmla="*/ 1808796 w 3378712"/>
                    <a:gd name="connsiteY95" fmla="*/ 129440 h 3378712"/>
                    <a:gd name="connsiteX96" fmla="*/ 1764523 w 3378712"/>
                    <a:gd name="connsiteY96" fmla="*/ 187037 h 3378712"/>
                    <a:gd name="connsiteX97" fmla="*/ 1726400 w 3378712"/>
                    <a:gd name="connsiteY97" fmla="*/ 184872 h 3378712"/>
                    <a:gd name="connsiteX98" fmla="*/ 1726400 w 3378712"/>
                    <a:gd name="connsiteY98" fmla="*/ 242830 h 3378712"/>
                    <a:gd name="connsiteX99" fmla="*/ 1685653 w 3378712"/>
                    <a:gd name="connsiteY99" fmla="*/ 310922 h 3378712"/>
                    <a:gd name="connsiteX100" fmla="*/ 1652305 w 3378712"/>
                    <a:gd name="connsiteY100" fmla="*/ 385591 h 3378712"/>
                    <a:gd name="connsiteX101" fmla="*/ 1652305 w 3378712"/>
                    <a:gd name="connsiteY101" fmla="*/ 184873 h 3378712"/>
                    <a:gd name="connsiteX102" fmla="*/ 1516359 w 3378712"/>
                    <a:gd name="connsiteY102" fmla="*/ 192592 h 3378712"/>
                    <a:gd name="connsiteX103" fmla="*/ 1469878 w 3378712"/>
                    <a:gd name="connsiteY103" fmla="*/ 200248 h 3378712"/>
                    <a:gd name="connsiteX104" fmla="*/ 1463911 w 3378712"/>
                    <a:gd name="connsiteY104" fmla="*/ 203152 h 3378712"/>
                    <a:gd name="connsiteX105" fmla="*/ 1074809 w 3378712"/>
                    <a:gd name="connsiteY105" fmla="*/ 698251 h 3378712"/>
                    <a:gd name="connsiteX106" fmla="*/ 1028652 w 3378712"/>
                    <a:gd name="connsiteY106" fmla="*/ 815038 h 3378712"/>
                    <a:gd name="connsiteX107" fmla="*/ 1566620 w 3378712"/>
                    <a:gd name="connsiteY107" fmla="*/ 815038 h 3378712"/>
                    <a:gd name="connsiteX108" fmla="*/ 1567427 w 3378712"/>
                    <a:gd name="connsiteY108" fmla="*/ 888410 h 3378712"/>
                    <a:gd name="connsiteX109" fmla="*/ 1580193 w 3378712"/>
                    <a:gd name="connsiteY109" fmla="*/ 972828 h 3378712"/>
                    <a:gd name="connsiteX110" fmla="*/ 1591212 w 3378712"/>
                    <a:gd name="connsiteY110" fmla="*/ 1015092 h 3378712"/>
                    <a:gd name="connsiteX111" fmla="*/ 970969 w 3378712"/>
                    <a:gd name="connsiteY111" fmla="*/ 1015092 h 3378712"/>
                    <a:gd name="connsiteX112" fmla="*/ 951939 w 3378712"/>
                    <a:gd name="connsiteY112" fmla="*/ 1081429 h 3378712"/>
                    <a:gd name="connsiteX113" fmla="*/ 904136 w 3378712"/>
                    <a:gd name="connsiteY113" fmla="*/ 1372808 h 3378712"/>
                    <a:gd name="connsiteX114" fmla="*/ 892533 w 3378712"/>
                    <a:gd name="connsiteY114" fmla="*/ 1590564 h 3378712"/>
                    <a:gd name="connsiteX115" fmla="*/ 1652305 w 3378712"/>
                    <a:gd name="connsiteY115" fmla="*/ 1590564 h 3378712"/>
                    <a:gd name="connsiteX116" fmla="*/ 1652305 w 3378712"/>
                    <a:gd name="connsiteY116" fmla="*/ 1195226 h 3378712"/>
                    <a:gd name="connsiteX117" fmla="*/ 1678851 w 3378712"/>
                    <a:gd name="connsiteY117" fmla="*/ 1258562 h 3378712"/>
                    <a:gd name="connsiteX118" fmla="*/ 1726400 w 3378712"/>
                    <a:gd name="connsiteY118" fmla="*/ 1358144 h 3378712"/>
                    <a:gd name="connsiteX119" fmla="*/ 1726400 w 3378712"/>
                    <a:gd name="connsiteY119" fmla="*/ 1590564 h 3378712"/>
                    <a:gd name="connsiteX120" fmla="*/ 1854100 w 3378712"/>
                    <a:gd name="connsiteY120" fmla="*/ 1590564 h 3378712"/>
                    <a:gd name="connsiteX121" fmla="*/ 1976771 w 3378712"/>
                    <a:gd name="connsiteY121" fmla="*/ 1790618 h 3378712"/>
                    <a:gd name="connsiteX122" fmla="*/ 1726400 w 3378712"/>
                    <a:gd name="connsiteY122" fmla="*/ 1790618 h 3378712"/>
                    <a:gd name="connsiteX123" fmla="*/ 1726400 w 3378712"/>
                    <a:gd name="connsiteY123" fmla="*/ 2380906 h 3378712"/>
                    <a:gd name="connsiteX124" fmla="*/ 2375992 w 3378712"/>
                    <a:gd name="connsiteY124" fmla="*/ 2380906 h 3378712"/>
                    <a:gd name="connsiteX125" fmla="*/ 2387123 w 3378712"/>
                    <a:gd name="connsiteY125" fmla="*/ 2397021 h 3378712"/>
                    <a:gd name="connsiteX126" fmla="*/ 2404117 w 3378712"/>
                    <a:gd name="connsiteY126" fmla="*/ 2422017 h 3378712"/>
                    <a:gd name="connsiteX127" fmla="*/ 2733582 w 3378712"/>
                    <a:gd name="connsiteY127" fmla="*/ 2422017 h 3378712"/>
                    <a:gd name="connsiteX128" fmla="*/ 2747620 w 3378712"/>
                    <a:gd name="connsiteY128" fmla="*/ 2401024 h 3378712"/>
                    <a:gd name="connsiteX129" fmla="*/ 2761176 w 3378712"/>
                    <a:gd name="connsiteY129" fmla="*/ 2380906 h 3378712"/>
                    <a:gd name="connsiteX130" fmla="*/ 3027885 w 3378712"/>
                    <a:gd name="connsiteY130" fmla="*/ 2380906 h 3378712"/>
                    <a:gd name="connsiteX131" fmla="*/ 3031124 w 3378712"/>
                    <a:gd name="connsiteY131" fmla="*/ 2375233 h 3378712"/>
                    <a:gd name="connsiteX132" fmla="*/ 3188166 w 3378712"/>
                    <a:gd name="connsiteY132" fmla="*/ 1843396 h 3378712"/>
                    <a:gd name="connsiteX133" fmla="*/ 3190832 w 3378712"/>
                    <a:gd name="connsiteY133" fmla="*/ 1790618 h 3378712"/>
                    <a:gd name="connsiteX134" fmla="*/ 3149212 w 3378712"/>
                    <a:gd name="connsiteY134" fmla="*/ 1790618 h 3378712"/>
                    <a:gd name="connsiteX135" fmla="*/ 3276450 w 3378712"/>
                    <a:gd name="connsiteY135" fmla="*/ 1578401 h 3378712"/>
                    <a:gd name="connsiteX136" fmla="*/ 3356764 w 3378712"/>
                    <a:gd name="connsiteY136" fmla="*/ 1429968 h 3378712"/>
                    <a:gd name="connsiteX137" fmla="*/ 3369990 w 3378712"/>
                    <a:gd name="connsiteY137" fmla="*/ 1516629 h 3378712"/>
                    <a:gd name="connsiteX138" fmla="*/ 3378712 w 3378712"/>
                    <a:gd name="connsiteY138" fmla="*/ 1689356 h 3378712"/>
                    <a:gd name="connsiteX139" fmla="*/ 1689356 w 3378712"/>
                    <a:gd name="connsiteY139" fmla="*/ 3378712 h 3378712"/>
                    <a:gd name="connsiteX140" fmla="*/ 0 w 3378712"/>
                    <a:gd name="connsiteY140" fmla="*/ 1689356 h 3378712"/>
                    <a:gd name="connsiteX141" fmla="*/ 1689356 w 3378712"/>
                    <a:gd name="connsiteY141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2851913 w 3378712"/>
                    <a:gd name="connsiteY65" fmla="*/ 731026 h 3378712"/>
                    <a:gd name="connsiteX66" fmla="*/ 2633891 w 3378712"/>
                    <a:gd name="connsiteY66" fmla="*/ 288516 h 3378712"/>
                    <a:gd name="connsiteX67" fmla="*/ 3090197 w 3378712"/>
                    <a:gd name="connsiteY67" fmla="*/ 744821 h 3378712"/>
                    <a:gd name="connsiteX68" fmla="*/ 3170157 w 3378712"/>
                    <a:gd name="connsiteY68" fmla="*/ 876440 h 3378712"/>
                    <a:gd name="connsiteX69" fmla="*/ 3164864 w 3378712"/>
                    <a:gd name="connsiteY69" fmla="*/ 928946 h 3378712"/>
                    <a:gd name="connsiteX70" fmla="*/ 3130710 w 3378712"/>
                    <a:gd name="connsiteY70" fmla="*/ 1038971 h 3378712"/>
                    <a:gd name="connsiteX71" fmla="*/ 3085148 w 3378712"/>
                    <a:gd name="connsiteY71" fmla="*/ 1122913 h 3378712"/>
                    <a:gd name="connsiteX72" fmla="*/ 3077550 w 3378712"/>
                    <a:gd name="connsiteY72" fmla="*/ 1102924 h 3378712"/>
                    <a:gd name="connsiteX73" fmla="*/ 3035239 w 3378712"/>
                    <a:gd name="connsiteY73" fmla="*/ 1015092 h 3378712"/>
                    <a:gd name="connsiteX74" fmla="*/ 2560071 w 3378712"/>
                    <a:gd name="connsiteY74" fmla="*/ 1015092 h 3378712"/>
                    <a:gd name="connsiteX75" fmla="*/ 2564690 w 3378712"/>
                    <a:gd name="connsiteY75" fmla="*/ 1032398 h 3378712"/>
                    <a:gd name="connsiteX76" fmla="*/ 2608490 w 3378712"/>
                    <a:gd name="connsiteY76" fmla="*/ 1266228 h 3378712"/>
                    <a:gd name="connsiteX77" fmla="*/ 2621097 w 3378712"/>
                    <a:gd name="connsiteY77" fmla="*/ 1393888 h 3378712"/>
                    <a:gd name="connsiteX78" fmla="*/ 2590624 w 3378712"/>
                    <a:gd name="connsiteY78" fmla="*/ 1396960 h 3378712"/>
                    <a:gd name="connsiteX79" fmla="*/ 2512485 w 3378712"/>
                    <a:gd name="connsiteY79" fmla="*/ 1389083 h 3378712"/>
                    <a:gd name="connsiteX80" fmla="*/ 2511618 w 3378712"/>
                    <a:gd name="connsiteY80" fmla="*/ 1372808 h 3378712"/>
                    <a:gd name="connsiteX81" fmla="*/ 2463813 w 3378712"/>
                    <a:gd name="connsiteY81" fmla="*/ 1081429 h 3378712"/>
                    <a:gd name="connsiteX82" fmla="*/ 2444784 w 3378712"/>
                    <a:gd name="connsiteY82" fmla="*/ 1015092 h 3378712"/>
                    <a:gd name="connsiteX83" fmla="*/ 2043127 w 3378712"/>
                    <a:gd name="connsiteY83" fmla="*/ 1015092 h 3378712"/>
                    <a:gd name="connsiteX84" fmla="*/ 2016386 w 3378712"/>
                    <a:gd name="connsiteY84" fmla="*/ 928946 h 3378712"/>
                    <a:gd name="connsiteX85" fmla="*/ 2004903 w 3378712"/>
                    <a:gd name="connsiteY85" fmla="*/ 815038 h 3378712"/>
                    <a:gd name="connsiteX86" fmla="*/ 2387101 w 3378712"/>
                    <a:gd name="connsiteY86" fmla="*/ 815038 h 3378712"/>
                    <a:gd name="connsiteX87" fmla="*/ 2501747 w 3378712"/>
                    <a:gd name="connsiteY87" fmla="*/ 815038 h 3378712"/>
                    <a:gd name="connsiteX88" fmla="*/ 2914736 w 3378712"/>
                    <a:gd name="connsiteY88" fmla="*/ 815038 h 3378712"/>
                    <a:gd name="connsiteX89" fmla="*/ 2851913 w 3378712"/>
                    <a:gd name="connsiteY89" fmla="*/ 731026 h 3378712"/>
                    <a:gd name="connsiteX90" fmla="*/ 1689356 w 3378712"/>
                    <a:gd name="connsiteY90" fmla="*/ 0 h 3378712"/>
                    <a:gd name="connsiteX91" fmla="*/ 1862083 w 3378712"/>
                    <a:gd name="connsiteY91" fmla="*/ 8722 h 3378712"/>
                    <a:gd name="connsiteX92" fmla="*/ 1923951 w 3378712"/>
                    <a:gd name="connsiteY92" fmla="*/ 18164 h 3378712"/>
                    <a:gd name="connsiteX93" fmla="*/ 1881129 w 3378712"/>
                    <a:gd name="connsiteY93" fmla="*/ 54268 h 3378712"/>
                    <a:gd name="connsiteX94" fmla="*/ 1808796 w 3378712"/>
                    <a:gd name="connsiteY94" fmla="*/ 129440 h 3378712"/>
                    <a:gd name="connsiteX95" fmla="*/ 1764523 w 3378712"/>
                    <a:gd name="connsiteY95" fmla="*/ 187037 h 3378712"/>
                    <a:gd name="connsiteX96" fmla="*/ 1726400 w 3378712"/>
                    <a:gd name="connsiteY96" fmla="*/ 184872 h 3378712"/>
                    <a:gd name="connsiteX97" fmla="*/ 1726400 w 3378712"/>
                    <a:gd name="connsiteY97" fmla="*/ 242830 h 3378712"/>
                    <a:gd name="connsiteX98" fmla="*/ 1685653 w 3378712"/>
                    <a:gd name="connsiteY98" fmla="*/ 310922 h 3378712"/>
                    <a:gd name="connsiteX99" fmla="*/ 1652305 w 3378712"/>
                    <a:gd name="connsiteY99" fmla="*/ 385591 h 3378712"/>
                    <a:gd name="connsiteX100" fmla="*/ 1652305 w 3378712"/>
                    <a:gd name="connsiteY100" fmla="*/ 184873 h 3378712"/>
                    <a:gd name="connsiteX101" fmla="*/ 1516359 w 3378712"/>
                    <a:gd name="connsiteY101" fmla="*/ 192592 h 3378712"/>
                    <a:gd name="connsiteX102" fmla="*/ 1469878 w 3378712"/>
                    <a:gd name="connsiteY102" fmla="*/ 200248 h 3378712"/>
                    <a:gd name="connsiteX103" fmla="*/ 1463911 w 3378712"/>
                    <a:gd name="connsiteY103" fmla="*/ 203152 h 3378712"/>
                    <a:gd name="connsiteX104" fmla="*/ 1074809 w 3378712"/>
                    <a:gd name="connsiteY104" fmla="*/ 698251 h 3378712"/>
                    <a:gd name="connsiteX105" fmla="*/ 1028652 w 3378712"/>
                    <a:gd name="connsiteY105" fmla="*/ 815038 h 3378712"/>
                    <a:gd name="connsiteX106" fmla="*/ 1566620 w 3378712"/>
                    <a:gd name="connsiteY106" fmla="*/ 815038 h 3378712"/>
                    <a:gd name="connsiteX107" fmla="*/ 1567427 w 3378712"/>
                    <a:gd name="connsiteY107" fmla="*/ 888410 h 3378712"/>
                    <a:gd name="connsiteX108" fmla="*/ 1580193 w 3378712"/>
                    <a:gd name="connsiteY108" fmla="*/ 972828 h 3378712"/>
                    <a:gd name="connsiteX109" fmla="*/ 1591212 w 3378712"/>
                    <a:gd name="connsiteY109" fmla="*/ 1015092 h 3378712"/>
                    <a:gd name="connsiteX110" fmla="*/ 970969 w 3378712"/>
                    <a:gd name="connsiteY110" fmla="*/ 1015092 h 3378712"/>
                    <a:gd name="connsiteX111" fmla="*/ 951939 w 3378712"/>
                    <a:gd name="connsiteY111" fmla="*/ 1081429 h 3378712"/>
                    <a:gd name="connsiteX112" fmla="*/ 904136 w 3378712"/>
                    <a:gd name="connsiteY112" fmla="*/ 1372808 h 3378712"/>
                    <a:gd name="connsiteX113" fmla="*/ 892533 w 3378712"/>
                    <a:gd name="connsiteY113" fmla="*/ 1590564 h 3378712"/>
                    <a:gd name="connsiteX114" fmla="*/ 1652305 w 3378712"/>
                    <a:gd name="connsiteY114" fmla="*/ 1590564 h 3378712"/>
                    <a:gd name="connsiteX115" fmla="*/ 1652305 w 3378712"/>
                    <a:gd name="connsiteY115" fmla="*/ 1195226 h 3378712"/>
                    <a:gd name="connsiteX116" fmla="*/ 1678851 w 3378712"/>
                    <a:gd name="connsiteY116" fmla="*/ 1258562 h 3378712"/>
                    <a:gd name="connsiteX117" fmla="*/ 1726400 w 3378712"/>
                    <a:gd name="connsiteY117" fmla="*/ 1358144 h 3378712"/>
                    <a:gd name="connsiteX118" fmla="*/ 1726400 w 3378712"/>
                    <a:gd name="connsiteY118" fmla="*/ 1590564 h 3378712"/>
                    <a:gd name="connsiteX119" fmla="*/ 1854100 w 3378712"/>
                    <a:gd name="connsiteY119" fmla="*/ 1590564 h 3378712"/>
                    <a:gd name="connsiteX120" fmla="*/ 1976771 w 3378712"/>
                    <a:gd name="connsiteY120" fmla="*/ 1790618 h 3378712"/>
                    <a:gd name="connsiteX121" fmla="*/ 1726400 w 3378712"/>
                    <a:gd name="connsiteY121" fmla="*/ 1790618 h 3378712"/>
                    <a:gd name="connsiteX122" fmla="*/ 1726400 w 3378712"/>
                    <a:gd name="connsiteY122" fmla="*/ 2380906 h 3378712"/>
                    <a:gd name="connsiteX123" fmla="*/ 2375992 w 3378712"/>
                    <a:gd name="connsiteY123" fmla="*/ 2380906 h 3378712"/>
                    <a:gd name="connsiteX124" fmla="*/ 2387123 w 3378712"/>
                    <a:gd name="connsiteY124" fmla="*/ 2397021 h 3378712"/>
                    <a:gd name="connsiteX125" fmla="*/ 2404117 w 3378712"/>
                    <a:gd name="connsiteY125" fmla="*/ 2422017 h 3378712"/>
                    <a:gd name="connsiteX126" fmla="*/ 2733582 w 3378712"/>
                    <a:gd name="connsiteY126" fmla="*/ 2422017 h 3378712"/>
                    <a:gd name="connsiteX127" fmla="*/ 2747620 w 3378712"/>
                    <a:gd name="connsiteY127" fmla="*/ 2401024 h 3378712"/>
                    <a:gd name="connsiteX128" fmla="*/ 2761176 w 3378712"/>
                    <a:gd name="connsiteY128" fmla="*/ 2380906 h 3378712"/>
                    <a:gd name="connsiteX129" fmla="*/ 3027885 w 3378712"/>
                    <a:gd name="connsiteY129" fmla="*/ 2380906 h 3378712"/>
                    <a:gd name="connsiteX130" fmla="*/ 3031124 w 3378712"/>
                    <a:gd name="connsiteY130" fmla="*/ 2375233 h 3378712"/>
                    <a:gd name="connsiteX131" fmla="*/ 3188166 w 3378712"/>
                    <a:gd name="connsiteY131" fmla="*/ 1843396 h 3378712"/>
                    <a:gd name="connsiteX132" fmla="*/ 3190832 w 3378712"/>
                    <a:gd name="connsiteY132" fmla="*/ 1790618 h 3378712"/>
                    <a:gd name="connsiteX133" fmla="*/ 3149212 w 3378712"/>
                    <a:gd name="connsiteY133" fmla="*/ 1790618 h 3378712"/>
                    <a:gd name="connsiteX134" fmla="*/ 3276450 w 3378712"/>
                    <a:gd name="connsiteY134" fmla="*/ 1578401 h 3378712"/>
                    <a:gd name="connsiteX135" fmla="*/ 3356764 w 3378712"/>
                    <a:gd name="connsiteY135" fmla="*/ 1429968 h 3378712"/>
                    <a:gd name="connsiteX136" fmla="*/ 3369990 w 3378712"/>
                    <a:gd name="connsiteY136" fmla="*/ 1516629 h 3378712"/>
                    <a:gd name="connsiteX137" fmla="*/ 3378712 w 3378712"/>
                    <a:gd name="connsiteY137" fmla="*/ 1689356 h 3378712"/>
                    <a:gd name="connsiteX138" fmla="*/ 1689356 w 3378712"/>
                    <a:gd name="connsiteY138" fmla="*/ 3378712 h 3378712"/>
                    <a:gd name="connsiteX139" fmla="*/ 0 w 3378712"/>
                    <a:gd name="connsiteY139" fmla="*/ 1689356 h 3378712"/>
                    <a:gd name="connsiteX140" fmla="*/ 1689356 w 3378712"/>
                    <a:gd name="connsiteY140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2851913 w 3378712"/>
                    <a:gd name="connsiteY65" fmla="*/ 731026 h 3378712"/>
                    <a:gd name="connsiteX66" fmla="*/ 3090197 w 3378712"/>
                    <a:gd name="connsiteY66" fmla="*/ 744821 h 3378712"/>
                    <a:gd name="connsiteX67" fmla="*/ 3170157 w 3378712"/>
                    <a:gd name="connsiteY67" fmla="*/ 876440 h 3378712"/>
                    <a:gd name="connsiteX68" fmla="*/ 3164864 w 3378712"/>
                    <a:gd name="connsiteY68" fmla="*/ 928946 h 3378712"/>
                    <a:gd name="connsiteX69" fmla="*/ 3130710 w 3378712"/>
                    <a:gd name="connsiteY69" fmla="*/ 1038971 h 3378712"/>
                    <a:gd name="connsiteX70" fmla="*/ 3085148 w 3378712"/>
                    <a:gd name="connsiteY70" fmla="*/ 1122913 h 3378712"/>
                    <a:gd name="connsiteX71" fmla="*/ 3077550 w 3378712"/>
                    <a:gd name="connsiteY71" fmla="*/ 1102924 h 3378712"/>
                    <a:gd name="connsiteX72" fmla="*/ 3035239 w 3378712"/>
                    <a:gd name="connsiteY72" fmla="*/ 1015092 h 3378712"/>
                    <a:gd name="connsiteX73" fmla="*/ 2560071 w 3378712"/>
                    <a:gd name="connsiteY73" fmla="*/ 1015092 h 3378712"/>
                    <a:gd name="connsiteX74" fmla="*/ 2564690 w 3378712"/>
                    <a:gd name="connsiteY74" fmla="*/ 1032398 h 3378712"/>
                    <a:gd name="connsiteX75" fmla="*/ 2608490 w 3378712"/>
                    <a:gd name="connsiteY75" fmla="*/ 1266228 h 3378712"/>
                    <a:gd name="connsiteX76" fmla="*/ 2621097 w 3378712"/>
                    <a:gd name="connsiteY76" fmla="*/ 1393888 h 3378712"/>
                    <a:gd name="connsiteX77" fmla="*/ 2590624 w 3378712"/>
                    <a:gd name="connsiteY77" fmla="*/ 1396960 h 3378712"/>
                    <a:gd name="connsiteX78" fmla="*/ 2512485 w 3378712"/>
                    <a:gd name="connsiteY78" fmla="*/ 1389083 h 3378712"/>
                    <a:gd name="connsiteX79" fmla="*/ 2511618 w 3378712"/>
                    <a:gd name="connsiteY79" fmla="*/ 1372808 h 3378712"/>
                    <a:gd name="connsiteX80" fmla="*/ 2463813 w 3378712"/>
                    <a:gd name="connsiteY80" fmla="*/ 1081429 h 3378712"/>
                    <a:gd name="connsiteX81" fmla="*/ 2444784 w 3378712"/>
                    <a:gd name="connsiteY81" fmla="*/ 1015092 h 3378712"/>
                    <a:gd name="connsiteX82" fmla="*/ 2043127 w 3378712"/>
                    <a:gd name="connsiteY82" fmla="*/ 1015092 h 3378712"/>
                    <a:gd name="connsiteX83" fmla="*/ 2016386 w 3378712"/>
                    <a:gd name="connsiteY83" fmla="*/ 928946 h 3378712"/>
                    <a:gd name="connsiteX84" fmla="*/ 2004903 w 3378712"/>
                    <a:gd name="connsiteY84" fmla="*/ 815038 h 3378712"/>
                    <a:gd name="connsiteX85" fmla="*/ 2387101 w 3378712"/>
                    <a:gd name="connsiteY85" fmla="*/ 815038 h 3378712"/>
                    <a:gd name="connsiteX86" fmla="*/ 2501747 w 3378712"/>
                    <a:gd name="connsiteY86" fmla="*/ 815038 h 3378712"/>
                    <a:gd name="connsiteX87" fmla="*/ 2914736 w 3378712"/>
                    <a:gd name="connsiteY87" fmla="*/ 815038 h 3378712"/>
                    <a:gd name="connsiteX88" fmla="*/ 2851913 w 3378712"/>
                    <a:gd name="connsiteY88" fmla="*/ 731026 h 3378712"/>
                    <a:gd name="connsiteX89" fmla="*/ 1689356 w 3378712"/>
                    <a:gd name="connsiteY89" fmla="*/ 0 h 3378712"/>
                    <a:gd name="connsiteX90" fmla="*/ 1862083 w 3378712"/>
                    <a:gd name="connsiteY90" fmla="*/ 8722 h 3378712"/>
                    <a:gd name="connsiteX91" fmla="*/ 1923951 w 3378712"/>
                    <a:gd name="connsiteY91" fmla="*/ 18164 h 3378712"/>
                    <a:gd name="connsiteX92" fmla="*/ 1881129 w 3378712"/>
                    <a:gd name="connsiteY92" fmla="*/ 54268 h 3378712"/>
                    <a:gd name="connsiteX93" fmla="*/ 1808796 w 3378712"/>
                    <a:gd name="connsiteY93" fmla="*/ 129440 h 3378712"/>
                    <a:gd name="connsiteX94" fmla="*/ 1764523 w 3378712"/>
                    <a:gd name="connsiteY94" fmla="*/ 187037 h 3378712"/>
                    <a:gd name="connsiteX95" fmla="*/ 1726400 w 3378712"/>
                    <a:gd name="connsiteY95" fmla="*/ 184872 h 3378712"/>
                    <a:gd name="connsiteX96" fmla="*/ 1726400 w 3378712"/>
                    <a:gd name="connsiteY96" fmla="*/ 242830 h 3378712"/>
                    <a:gd name="connsiteX97" fmla="*/ 1685653 w 3378712"/>
                    <a:gd name="connsiteY97" fmla="*/ 310922 h 3378712"/>
                    <a:gd name="connsiteX98" fmla="*/ 1652305 w 3378712"/>
                    <a:gd name="connsiteY98" fmla="*/ 385591 h 3378712"/>
                    <a:gd name="connsiteX99" fmla="*/ 1652305 w 3378712"/>
                    <a:gd name="connsiteY99" fmla="*/ 184873 h 3378712"/>
                    <a:gd name="connsiteX100" fmla="*/ 1516359 w 3378712"/>
                    <a:gd name="connsiteY100" fmla="*/ 192592 h 3378712"/>
                    <a:gd name="connsiteX101" fmla="*/ 1469878 w 3378712"/>
                    <a:gd name="connsiteY101" fmla="*/ 200248 h 3378712"/>
                    <a:gd name="connsiteX102" fmla="*/ 1463911 w 3378712"/>
                    <a:gd name="connsiteY102" fmla="*/ 203152 h 3378712"/>
                    <a:gd name="connsiteX103" fmla="*/ 1074809 w 3378712"/>
                    <a:gd name="connsiteY103" fmla="*/ 698251 h 3378712"/>
                    <a:gd name="connsiteX104" fmla="*/ 1028652 w 3378712"/>
                    <a:gd name="connsiteY104" fmla="*/ 815038 h 3378712"/>
                    <a:gd name="connsiteX105" fmla="*/ 1566620 w 3378712"/>
                    <a:gd name="connsiteY105" fmla="*/ 815038 h 3378712"/>
                    <a:gd name="connsiteX106" fmla="*/ 1567427 w 3378712"/>
                    <a:gd name="connsiteY106" fmla="*/ 888410 h 3378712"/>
                    <a:gd name="connsiteX107" fmla="*/ 1580193 w 3378712"/>
                    <a:gd name="connsiteY107" fmla="*/ 972828 h 3378712"/>
                    <a:gd name="connsiteX108" fmla="*/ 1591212 w 3378712"/>
                    <a:gd name="connsiteY108" fmla="*/ 1015092 h 3378712"/>
                    <a:gd name="connsiteX109" fmla="*/ 970969 w 3378712"/>
                    <a:gd name="connsiteY109" fmla="*/ 1015092 h 3378712"/>
                    <a:gd name="connsiteX110" fmla="*/ 951939 w 3378712"/>
                    <a:gd name="connsiteY110" fmla="*/ 1081429 h 3378712"/>
                    <a:gd name="connsiteX111" fmla="*/ 904136 w 3378712"/>
                    <a:gd name="connsiteY111" fmla="*/ 1372808 h 3378712"/>
                    <a:gd name="connsiteX112" fmla="*/ 892533 w 3378712"/>
                    <a:gd name="connsiteY112" fmla="*/ 1590564 h 3378712"/>
                    <a:gd name="connsiteX113" fmla="*/ 1652305 w 3378712"/>
                    <a:gd name="connsiteY113" fmla="*/ 1590564 h 3378712"/>
                    <a:gd name="connsiteX114" fmla="*/ 1652305 w 3378712"/>
                    <a:gd name="connsiteY114" fmla="*/ 1195226 h 3378712"/>
                    <a:gd name="connsiteX115" fmla="*/ 1678851 w 3378712"/>
                    <a:gd name="connsiteY115" fmla="*/ 1258562 h 3378712"/>
                    <a:gd name="connsiteX116" fmla="*/ 1726400 w 3378712"/>
                    <a:gd name="connsiteY116" fmla="*/ 1358144 h 3378712"/>
                    <a:gd name="connsiteX117" fmla="*/ 1726400 w 3378712"/>
                    <a:gd name="connsiteY117" fmla="*/ 1590564 h 3378712"/>
                    <a:gd name="connsiteX118" fmla="*/ 1854100 w 3378712"/>
                    <a:gd name="connsiteY118" fmla="*/ 1590564 h 3378712"/>
                    <a:gd name="connsiteX119" fmla="*/ 1976771 w 3378712"/>
                    <a:gd name="connsiteY119" fmla="*/ 1790618 h 3378712"/>
                    <a:gd name="connsiteX120" fmla="*/ 1726400 w 3378712"/>
                    <a:gd name="connsiteY120" fmla="*/ 1790618 h 3378712"/>
                    <a:gd name="connsiteX121" fmla="*/ 1726400 w 3378712"/>
                    <a:gd name="connsiteY121" fmla="*/ 2380906 h 3378712"/>
                    <a:gd name="connsiteX122" fmla="*/ 2375992 w 3378712"/>
                    <a:gd name="connsiteY122" fmla="*/ 2380906 h 3378712"/>
                    <a:gd name="connsiteX123" fmla="*/ 2387123 w 3378712"/>
                    <a:gd name="connsiteY123" fmla="*/ 2397021 h 3378712"/>
                    <a:gd name="connsiteX124" fmla="*/ 2404117 w 3378712"/>
                    <a:gd name="connsiteY124" fmla="*/ 2422017 h 3378712"/>
                    <a:gd name="connsiteX125" fmla="*/ 2733582 w 3378712"/>
                    <a:gd name="connsiteY125" fmla="*/ 2422017 h 3378712"/>
                    <a:gd name="connsiteX126" fmla="*/ 2747620 w 3378712"/>
                    <a:gd name="connsiteY126" fmla="*/ 2401024 h 3378712"/>
                    <a:gd name="connsiteX127" fmla="*/ 2761176 w 3378712"/>
                    <a:gd name="connsiteY127" fmla="*/ 2380906 h 3378712"/>
                    <a:gd name="connsiteX128" fmla="*/ 3027885 w 3378712"/>
                    <a:gd name="connsiteY128" fmla="*/ 2380906 h 3378712"/>
                    <a:gd name="connsiteX129" fmla="*/ 3031124 w 3378712"/>
                    <a:gd name="connsiteY129" fmla="*/ 2375233 h 3378712"/>
                    <a:gd name="connsiteX130" fmla="*/ 3188166 w 3378712"/>
                    <a:gd name="connsiteY130" fmla="*/ 1843396 h 3378712"/>
                    <a:gd name="connsiteX131" fmla="*/ 3190832 w 3378712"/>
                    <a:gd name="connsiteY131" fmla="*/ 1790618 h 3378712"/>
                    <a:gd name="connsiteX132" fmla="*/ 3149212 w 3378712"/>
                    <a:gd name="connsiteY132" fmla="*/ 1790618 h 3378712"/>
                    <a:gd name="connsiteX133" fmla="*/ 3276450 w 3378712"/>
                    <a:gd name="connsiteY133" fmla="*/ 1578401 h 3378712"/>
                    <a:gd name="connsiteX134" fmla="*/ 3356764 w 3378712"/>
                    <a:gd name="connsiteY134" fmla="*/ 1429968 h 3378712"/>
                    <a:gd name="connsiteX135" fmla="*/ 3369990 w 3378712"/>
                    <a:gd name="connsiteY135" fmla="*/ 1516629 h 3378712"/>
                    <a:gd name="connsiteX136" fmla="*/ 3378712 w 3378712"/>
                    <a:gd name="connsiteY136" fmla="*/ 1689356 h 3378712"/>
                    <a:gd name="connsiteX137" fmla="*/ 1689356 w 3378712"/>
                    <a:gd name="connsiteY137" fmla="*/ 3378712 h 3378712"/>
                    <a:gd name="connsiteX138" fmla="*/ 0 w 3378712"/>
                    <a:gd name="connsiteY138" fmla="*/ 1689356 h 3378712"/>
                    <a:gd name="connsiteX139" fmla="*/ 1689356 w 3378712"/>
                    <a:gd name="connsiteY139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2851913 w 3378712"/>
                    <a:gd name="connsiteY65" fmla="*/ 731026 h 3378712"/>
                    <a:gd name="connsiteX66" fmla="*/ 3170157 w 3378712"/>
                    <a:gd name="connsiteY66" fmla="*/ 876440 h 3378712"/>
                    <a:gd name="connsiteX67" fmla="*/ 3164864 w 3378712"/>
                    <a:gd name="connsiteY67" fmla="*/ 928946 h 3378712"/>
                    <a:gd name="connsiteX68" fmla="*/ 3130710 w 3378712"/>
                    <a:gd name="connsiteY68" fmla="*/ 1038971 h 3378712"/>
                    <a:gd name="connsiteX69" fmla="*/ 3085148 w 3378712"/>
                    <a:gd name="connsiteY69" fmla="*/ 1122913 h 3378712"/>
                    <a:gd name="connsiteX70" fmla="*/ 3077550 w 3378712"/>
                    <a:gd name="connsiteY70" fmla="*/ 1102924 h 3378712"/>
                    <a:gd name="connsiteX71" fmla="*/ 3035239 w 3378712"/>
                    <a:gd name="connsiteY71" fmla="*/ 1015092 h 3378712"/>
                    <a:gd name="connsiteX72" fmla="*/ 2560071 w 3378712"/>
                    <a:gd name="connsiteY72" fmla="*/ 1015092 h 3378712"/>
                    <a:gd name="connsiteX73" fmla="*/ 2564690 w 3378712"/>
                    <a:gd name="connsiteY73" fmla="*/ 1032398 h 3378712"/>
                    <a:gd name="connsiteX74" fmla="*/ 2608490 w 3378712"/>
                    <a:gd name="connsiteY74" fmla="*/ 1266228 h 3378712"/>
                    <a:gd name="connsiteX75" fmla="*/ 2621097 w 3378712"/>
                    <a:gd name="connsiteY75" fmla="*/ 1393888 h 3378712"/>
                    <a:gd name="connsiteX76" fmla="*/ 2590624 w 3378712"/>
                    <a:gd name="connsiteY76" fmla="*/ 1396960 h 3378712"/>
                    <a:gd name="connsiteX77" fmla="*/ 2512485 w 3378712"/>
                    <a:gd name="connsiteY77" fmla="*/ 1389083 h 3378712"/>
                    <a:gd name="connsiteX78" fmla="*/ 2511618 w 3378712"/>
                    <a:gd name="connsiteY78" fmla="*/ 1372808 h 3378712"/>
                    <a:gd name="connsiteX79" fmla="*/ 2463813 w 3378712"/>
                    <a:gd name="connsiteY79" fmla="*/ 1081429 h 3378712"/>
                    <a:gd name="connsiteX80" fmla="*/ 2444784 w 3378712"/>
                    <a:gd name="connsiteY80" fmla="*/ 1015092 h 3378712"/>
                    <a:gd name="connsiteX81" fmla="*/ 2043127 w 3378712"/>
                    <a:gd name="connsiteY81" fmla="*/ 1015092 h 3378712"/>
                    <a:gd name="connsiteX82" fmla="*/ 2016386 w 3378712"/>
                    <a:gd name="connsiteY82" fmla="*/ 928946 h 3378712"/>
                    <a:gd name="connsiteX83" fmla="*/ 2004903 w 3378712"/>
                    <a:gd name="connsiteY83" fmla="*/ 815038 h 3378712"/>
                    <a:gd name="connsiteX84" fmla="*/ 2387101 w 3378712"/>
                    <a:gd name="connsiteY84" fmla="*/ 815038 h 3378712"/>
                    <a:gd name="connsiteX85" fmla="*/ 2501747 w 3378712"/>
                    <a:gd name="connsiteY85" fmla="*/ 815038 h 3378712"/>
                    <a:gd name="connsiteX86" fmla="*/ 2914736 w 3378712"/>
                    <a:gd name="connsiteY86" fmla="*/ 815038 h 3378712"/>
                    <a:gd name="connsiteX87" fmla="*/ 2851913 w 3378712"/>
                    <a:gd name="connsiteY87" fmla="*/ 731026 h 3378712"/>
                    <a:gd name="connsiteX88" fmla="*/ 1689356 w 3378712"/>
                    <a:gd name="connsiteY88" fmla="*/ 0 h 3378712"/>
                    <a:gd name="connsiteX89" fmla="*/ 1862083 w 3378712"/>
                    <a:gd name="connsiteY89" fmla="*/ 8722 h 3378712"/>
                    <a:gd name="connsiteX90" fmla="*/ 1923951 w 3378712"/>
                    <a:gd name="connsiteY90" fmla="*/ 18164 h 3378712"/>
                    <a:gd name="connsiteX91" fmla="*/ 1881129 w 3378712"/>
                    <a:gd name="connsiteY91" fmla="*/ 54268 h 3378712"/>
                    <a:gd name="connsiteX92" fmla="*/ 1808796 w 3378712"/>
                    <a:gd name="connsiteY92" fmla="*/ 129440 h 3378712"/>
                    <a:gd name="connsiteX93" fmla="*/ 1764523 w 3378712"/>
                    <a:gd name="connsiteY93" fmla="*/ 187037 h 3378712"/>
                    <a:gd name="connsiteX94" fmla="*/ 1726400 w 3378712"/>
                    <a:gd name="connsiteY94" fmla="*/ 184872 h 3378712"/>
                    <a:gd name="connsiteX95" fmla="*/ 1726400 w 3378712"/>
                    <a:gd name="connsiteY95" fmla="*/ 242830 h 3378712"/>
                    <a:gd name="connsiteX96" fmla="*/ 1685653 w 3378712"/>
                    <a:gd name="connsiteY96" fmla="*/ 310922 h 3378712"/>
                    <a:gd name="connsiteX97" fmla="*/ 1652305 w 3378712"/>
                    <a:gd name="connsiteY97" fmla="*/ 385591 h 3378712"/>
                    <a:gd name="connsiteX98" fmla="*/ 1652305 w 3378712"/>
                    <a:gd name="connsiteY98" fmla="*/ 184873 h 3378712"/>
                    <a:gd name="connsiteX99" fmla="*/ 1516359 w 3378712"/>
                    <a:gd name="connsiteY99" fmla="*/ 192592 h 3378712"/>
                    <a:gd name="connsiteX100" fmla="*/ 1469878 w 3378712"/>
                    <a:gd name="connsiteY100" fmla="*/ 200248 h 3378712"/>
                    <a:gd name="connsiteX101" fmla="*/ 1463911 w 3378712"/>
                    <a:gd name="connsiteY101" fmla="*/ 203152 h 3378712"/>
                    <a:gd name="connsiteX102" fmla="*/ 1074809 w 3378712"/>
                    <a:gd name="connsiteY102" fmla="*/ 698251 h 3378712"/>
                    <a:gd name="connsiteX103" fmla="*/ 1028652 w 3378712"/>
                    <a:gd name="connsiteY103" fmla="*/ 815038 h 3378712"/>
                    <a:gd name="connsiteX104" fmla="*/ 1566620 w 3378712"/>
                    <a:gd name="connsiteY104" fmla="*/ 815038 h 3378712"/>
                    <a:gd name="connsiteX105" fmla="*/ 1567427 w 3378712"/>
                    <a:gd name="connsiteY105" fmla="*/ 888410 h 3378712"/>
                    <a:gd name="connsiteX106" fmla="*/ 1580193 w 3378712"/>
                    <a:gd name="connsiteY106" fmla="*/ 972828 h 3378712"/>
                    <a:gd name="connsiteX107" fmla="*/ 1591212 w 3378712"/>
                    <a:gd name="connsiteY107" fmla="*/ 1015092 h 3378712"/>
                    <a:gd name="connsiteX108" fmla="*/ 970969 w 3378712"/>
                    <a:gd name="connsiteY108" fmla="*/ 1015092 h 3378712"/>
                    <a:gd name="connsiteX109" fmla="*/ 951939 w 3378712"/>
                    <a:gd name="connsiteY109" fmla="*/ 1081429 h 3378712"/>
                    <a:gd name="connsiteX110" fmla="*/ 904136 w 3378712"/>
                    <a:gd name="connsiteY110" fmla="*/ 1372808 h 3378712"/>
                    <a:gd name="connsiteX111" fmla="*/ 892533 w 3378712"/>
                    <a:gd name="connsiteY111" fmla="*/ 1590564 h 3378712"/>
                    <a:gd name="connsiteX112" fmla="*/ 1652305 w 3378712"/>
                    <a:gd name="connsiteY112" fmla="*/ 1590564 h 3378712"/>
                    <a:gd name="connsiteX113" fmla="*/ 1652305 w 3378712"/>
                    <a:gd name="connsiteY113" fmla="*/ 1195226 h 3378712"/>
                    <a:gd name="connsiteX114" fmla="*/ 1678851 w 3378712"/>
                    <a:gd name="connsiteY114" fmla="*/ 1258562 h 3378712"/>
                    <a:gd name="connsiteX115" fmla="*/ 1726400 w 3378712"/>
                    <a:gd name="connsiteY115" fmla="*/ 1358144 h 3378712"/>
                    <a:gd name="connsiteX116" fmla="*/ 1726400 w 3378712"/>
                    <a:gd name="connsiteY116" fmla="*/ 1590564 h 3378712"/>
                    <a:gd name="connsiteX117" fmla="*/ 1854100 w 3378712"/>
                    <a:gd name="connsiteY117" fmla="*/ 1590564 h 3378712"/>
                    <a:gd name="connsiteX118" fmla="*/ 1976771 w 3378712"/>
                    <a:gd name="connsiteY118" fmla="*/ 1790618 h 3378712"/>
                    <a:gd name="connsiteX119" fmla="*/ 1726400 w 3378712"/>
                    <a:gd name="connsiteY119" fmla="*/ 1790618 h 3378712"/>
                    <a:gd name="connsiteX120" fmla="*/ 1726400 w 3378712"/>
                    <a:gd name="connsiteY120" fmla="*/ 2380906 h 3378712"/>
                    <a:gd name="connsiteX121" fmla="*/ 2375992 w 3378712"/>
                    <a:gd name="connsiteY121" fmla="*/ 2380906 h 3378712"/>
                    <a:gd name="connsiteX122" fmla="*/ 2387123 w 3378712"/>
                    <a:gd name="connsiteY122" fmla="*/ 2397021 h 3378712"/>
                    <a:gd name="connsiteX123" fmla="*/ 2404117 w 3378712"/>
                    <a:gd name="connsiteY123" fmla="*/ 2422017 h 3378712"/>
                    <a:gd name="connsiteX124" fmla="*/ 2733582 w 3378712"/>
                    <a:gd name="connsiteY124" fmla="*/ 2422017 h 3378712"/>
                    <a:gd name="connsiteX125" fmla="*/ 2747620 w 3378712"/>
                    <a:gd name="connsiteY125" fmla="*/ 2401024 h 3378712"/>
                    <a:gd name="connsiteX126" fmla="*/ 2761176 w 3378712"/>
                    <a:gd name="connsiteY126" fmla="*/ 2380906 h 3378712"/>
                    <a:gd name="connsiteX127" fmla="*/ 3027885 w 3378712"/>
                    <a:gd name="connsiteY127" fmla="*/ 2380906 h 3378712"/>
                    <a:gd name="connsiteX128" fmla="*/ 3031124 w 3378712"/>
                    <a:gd name="connsiteY128" fmla="*/ 2375233 h 3378712"/>
                    <a:gd name="connsiteX129" fmla="*/ 3188166 w 3378712"/>
                    <a:gd name="connsiteY129" fmla="*/ 1843396 h 3378712"/>
                    <a:gd name="connsiteX130" fmla="*/ 3190832 w 3378712"/>
                    <a:gd name="connsiteY130" fmla="*/ 1790618 h 3378712"/>
                    <a:gd name="connsiteX131" fmla="*/ 3149212 w 3378712"/>
                    <a:gd name="connsiteY131" fmla="*/ 1790618 h 3378712"/>
                    <a:gd name="connsiteX132" fmla="*/ 3276450 w 3378712"/>
                    <a:gd name="connsiteY132" fmla="*/ 1578401 h 3378712"/>
                    <a:gd name="connsiteX133" fmla="*/ 3356764 w 3378712"/>
                    <a:gd name="connsiteY133" fmla="*/ 1429968 h 3378712"/>
                    <a:gd name="connsiteX134" fmla="*/ 3369990 w 3378712"/>
                    <a:gd name="connsiteY134" fmla="*/ 1516629 h 3378712"/>
                    <a:gd name="connsiteX135" fmla="*/ 3378712 w 3378712"/>
                    <a:gd name="connsiteY135" fmla="*/ 1689356 h 3378712"/>
                    <a:gd name="connsiteX136" fmla="*/ 1689356 w 3378712"/>
                    <a:gd name="connsiteY136" fmla="*/ 3378712 h 3378712"/>
                    <a:gd name="connsiteX137" fmla="*/ 0 w 3378712"/>
                    <a:gd name="connsiteY137" fmla="*/ 1689356 h 3378712"/>
                    <a:gd name="connsiteX138" fmla="*/ 1689356 w 3378712"/>
                    <a:gd name="connsiteY138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2851913 w 3378712"/>
                    <a:gd name="connsiteY65" fmla="*/ 731026 h 3378712"/>
                    <a:gd name="connsiteX66" fmla="*/ 3170157 w 3378712"/>
                    <a:gd name="connsiteY66" fmla="*/ 876440 h 3378712"/>
                    <a:gd name="connsiteX67" fmla="*/ 3130710 w 3378712"/>
                    <a:gd name="connsiteY67" fmla="*/ 1038971 h 3378712"/>
                    <a:gd name="connsiteX68" fmla="*/ 3085148 w 3378712"/>
                    <a:gd name="connsiteY68" fmla="*/ 1122913 h 3378712"/>
                    <a:gd name="connsiteX69" fmla="*/ 3077550 w 3378712"/>
                    <a:gd name="connsiteY69" fmla="*/ 1102924 h 3378712"/>
                    <a:gd name="connsiteX70" fmla="*/ 3035239 w 3378712"/>
                    <a:gd name="connsiteY70" fmla="*/ 1015092 h 3378712"/>
                    <a:gd name="connsiteX71" fmla="*/ 2560071 w 3378712"/>
                    <a:gd name="connsiteY71" fmla="*/ 1015092 h 3378712"/>
                    <a:gd name="connsiteX72" fmla="*/ 2564690 w 3378712"/>
                    <a:gd name="connsiteY72" fmla="*/ 1032398 h 3378712"/>
                    <a:gd name="connsiteX73" fmla="*/ 2608490 w 3378712"/>
                    <a:gd name="connsiteY73" fmla="*/ 1266228 h 3378712"/>
                    <a:gd name="connsiteX74" fmla="*/ 2621097 w 3378712"/>
                    <a:gd name="connsiteY74" fmla="*/ 1393888 h 3378712"/>
                    <a:gd name="connsiteX75" fmla="*/ 2590624 w 3378712"/>
                    <a:gd name="connsiteY75" fmla="*/ 1396960 h 3378712"/>
                    <a:gd name="connsiteX76" fmla="*/ 2512485 w 3378712"/>
                    <a:gd name="connsiteY76" fmla="*/ 1389083 h 3378712"/>
                    <a:gd name="connsiteX77" fmla="*/ 2511618 w 3378712"/>
                    <a:gd name="connsiteY77" fmla="*/ 1372808 h 3378712"/>
                    <a:gd name="connsiteX78" fmla="*/ 2463813 w 3378712"/>
                    <a:gd name="connsiteY78" fmla="*/ 1081429 h 3378712"/>
                    <a:gd name="connsiteX79" fmla="*/ 2444784 w 3378712"/>
                    <a:gd name="connsiteY79" fmla="*/ 1015092 h 3378712"/>
                    <a:gd name="connsiteX80" fmla="*/ 2043127 w 3378712"/>
                    <a:gd name="connsiteY80" fmla="*/ 1015092 h 3378712"/>
                    <a:gd name="connsiteX81" fmla="*/ 2016386 w 3378712"/>
                    <a:gd name="connsiteY81" fmla="*/ 928946 h 3378712"/>
                    <a:gd name="connsiteX82" fmla="*/ 2004903 w 3378712"/>
                    <a:gd name="connsiteY82" fmla="*/ 815038 h 3378712"/>
                    <a:gd name="connsiteX83" fmla="*/ 2387101 w 3378712"/>
                    <a:gd name="connsiteY83" fmla="*/ 815038 h 3378712"/>
                    <a:gd name="connsiteX84" fmla="*/ 2501747 w 3378712"/>
                    <a:gd name="connsiteY84" fmla="*/ 815038 h 3378712"/>
                    <a:gd name="connsiteX85" fmla="*/ 2914736 w 3378712"/>
                    <a:gd name="connsiteY85" fmla="*/ 815038 h 3378712"/>
                    <a:gd name="connsiteX86" fmla="*/ 2851913 w 3378712"/>
                    <a:gd name="connsiteY86" fmla="*/ 731026 h 3378712"/>
                    <a:gd name="connsiteX87" fmla="*/ 1689356 w 3378712"/>
                    <a:gd name="connsiteY87" fmla="*/ 0 h 3378712"/>
                    <a:gd name="connsiteX88" fmla="*/ 1862083 w 3378712"/>
                    <a:gd name="connsiteY88" fmla="*/ 8722 h 3378712"/>
                    <a:gd name="connsiteX89" fmla="*/ 1923951 w 3378712"/>
                    <a:gd name="connsiteY89" fmla="*/ 18164 h 3378712"/>
                    <a:gd name="connsiteX90" fmla="*/ 1881129 w 3378712"/>
                    <a:gd name="connsiteY90" fmla="*/ 54268 h 3378712"/>
                    <a:gd name="connsiteX91" fmla="*/ 1808796 w 3378712"/>
                    <a:gd name="connsiteY91" fmla="*/ 129440 h 3378712"/>
                    <a:gd name="connsiteX92" fmla="*/ 1764523 w 3378712"/>
                    <a:gd name="connsiteY92" fmla="*/ 187037 h 3378712"/>
                    <a:gd name="connsiteX93" fmla="*/ 1726400 w 3378712"/>
                    <a:gd name="connsiteY93" fmla="*/ 184872 h 3378712"/>
                    <a:gd name="connsiteX94" fmla="*/ 1726400 w 3378712"/>
                    <a:gd name="connsiteY94" fmla="*/ 242830 h 3378712"/>
                    <a:gd name="connsiteX95" fmla="*/ 1685653 w 3378712"/>
                    <a:gd name="connsiteY95" fmla="*/ 310922 h 3378712"/>
                    <a:gd name="connsiteX96" fmla="*/ 1652305 w 3378712"/>
                    <a:gd name="connsiteY96" fmla="*/ 385591 h 3378712"/>
                    <a:gd name="connsiteX97" fmla="*/ 1652305 w 3378712"/>
                    <a:gd name="connsiteY97" fmla="*/ 184873 h 3378712"/>
                    <a:gd name="connsiteX98" fmla="*/ 1516359 w 3378712"/>
                    <a:gd name="connsiteY98" fmla="*/ 192592 h 3378712"/>
                    <a:gd name="connsiteX99" fmla="*/ 1469878 w 3378712"/>
                    <a:gd name="connsiteY99" fmla="*/ 200248 h 3378712"/>
                    <a:gd name="connsiteX100" fmla="*/ 1463911 w 3378712"/>
                    <a:gd name="connsiteY100" fmla="*/ 203152 h 3378712"/>
                    <a:gd name="connsiteX101" fmla="*/ 1074809 w 3378712"/>
                    <a:gd name="connsiteY101" fmla="*/ 698251 h 3378712"/>
                    <a:gd name="connsiteX102" fmla="*/ 1028652 w 3378712"/>
                    <a:gd name="connsiteY102" fmla="*/ 815038 h 3378712"/>
                    <a:gd name="connsiteX103" fmla="*/ 1566620 w 3378712"/>
                    <a:gd name="connsiteY103" fmla="*/ 815038 h 3378712"/>
                    <a:gd name="connsiteX104" fmla="*/ 1567427 w 3378712"/>
                    <a:gd name="connsiteY104" fmla="*/ 888410 h 3378712"/>
                    <a:gd name="connsiteX105" fmla="*/ 1580193 w 3378712"/>
                    <a:gd name="connsiteY105" fmla="*/ 972828 h 3378712"/>
                    <a:gd name="connsiteX106" fmla="*/ 1591212 w 3378712"/>
                    <a:gd name="connsiteY106" fmla="*/ 1015092 h 3378712"/>
                    <a:gd name="connsiteX107" fmla="*/ 970969 w 3378712"/>
                    <a:gd name="connsiteY107" fmla="*/ 1015092 h 3378712"/>
                    <a:gd name="connsiteX108" fmla="*/ 951939 w 3378712"/>
                    <a:gd name="connsiteY108" fmla="*/ 1081429 h 3378712"/>
                    <a:gd name="connsiteX109" fmla="*/ 904136 w 3378712"/>
                    <a:gd name="connsiteY109" fmla="*/ 1372808 h 3378712"/>
                    <a:gd name="connsiteX110" fmla="*/ 892533 w 3378712"/>
                    <a:gd name="connsiteY110" fmla="*/ 1590564 h 3378712"/>
                    <a:gd name="connsiteX111" fmla="*/ 1652305 w 3378712"/>
                    <a:gd name="connsiteY111" fmla="*/ 1590564 h 3378712"/>
                    <a:gd name="connsiteX112" fmla="*/ 1652305 w 3378712"/>
                    <a:gd name="connsiteY112" fmla="*/ 1195226 h 3378712"/>
                    <a:gd name="connsiteX113" fmla="*/ 1678851 w 3378712"/>
                    <a:gd name="connsiteY113" fmla="*/ 1258562 h 3378712"/>
                    <a:gd name="connsiteX114" fmla="*/ 1726400 w 3378712"/>
                    <a:gd name="connsiteY114" fmla="*/ 1358144 h 3378712"/>
                    <a:gd name="connsiteX115" fmla="*/ 1726400 w 3378712"/>
                    <a:gd name="connsiteY115" fmla="*/ 1590564 h 3378712"/>
                    <a:gd name="connsiteX116" fmla="*/ 1854100 w 3378712"/>
                    <a:gd name="connsiteY116" fmla="*/ 1590564 h 3378712"/>
                    <a:gd name="connsiteX117" fmla="*/ 1976771 w 3378712"/>
                    <a:gd name="connsiteY117" fmla="*/ 1790618 h 3378712"/>
                    <a:gd name="connsiteX118" fmla="*/ 1726400 w 3378712"/>
                    <a:gd name="connsiteY118" fmla="*/ 1790618 h 3378712"/>
                    <a:gd name="connsiteX119" fmla="*/ 1726400 w 3378712"/>
                    <a:gd name="connsiteY119" fmla="*/ 2380906 h 3378712"/>
                    <a:gd name="connsiteX120" fmla="*/ 2375992 w 3378712"/>
                    <a:gd name="connsiteY120" fmla="*/ 2380906 h 3378712"/>
                    <a:gd name="connsiteX121" fmla="*/ 2387123 w 3378712"/>
                    <a:gd name="connsiteY121" fmla="*/ 2397021 h 3378712"/>
                    <a:gd name="connsiteX122" fmla="*/ 2404117 w 3378712"/>
                    <a:gd name="connsiteY122" fmla="*/ 2422017 h 3378712"/>
                    <a:gd name="connsiteX123" fmla="*/ 2733582 w 3378712"/>
                    <a:gd name="connsiteY123" fmla="*/ 2422017 h 3378712"/>
                    <a:gd name="connsiteX124" fmla="*/ 2747620 w 3378712"/>
                    <a:gd name="connsiteY124" fmla="*/ 2401024 h 3378712"/>
                    <a:gd name="connsiteX125" fmla="*/ 2761176 w 3378712"/>
                    <a:gd name="connsiteY125" fmla="*/ 2380906 h 3378712"/>
                    <a:gd name="connsiteX126" fmla="*/ 3027885 w 3378712"/>
                    <a:gd name="connsiteY126" fmla="*/ 2380906 h 3378712"/>
                    <a:gd name="connsiteX127" fmla="*/ 3031124 w 3378712"/>
                    <a:gd name="connsiteY127" fmla="*/ 2375233 h 3378712"/>
                    <a:gd name="connsiteX128" fmla="*/ 3188166 w 3378712"/>
                    <a:gd name="connsiteY128" fmla="*/ 1843396 h 3378712"/>
                    <a:gd name="connsiteX129" fmla="*/ 3190832 w 3378712"/>
                    <a:gd name="connsiteY129" fmla="*/ 1790618 h 3378712"/>
                    <a:gd name="connsiteX130" fmla="*/ 3149212 w 3378712"/>
                    <a:gd name="connsiteY130" fmla="*/ 1790618 h 3378712"/>
                    <a:gd name="connsiteX131" fmla="*/ 3276450 w 3378712"/>
                    <a:gd name="connsiteY131" fmla="*/ 1578401 h 3378712"/>
                    <a:gd name="connsiteX132" fmla="*/ 3356764 w 3378712"/>
                    <a:gd name="connsiteY132" fmla="*/ 1429968 h 3378712"/>
                    <a:gd name="connsiteX133" fmla="*/ 3369990 w 3378712"/>
                    <a:gd name="connsiteY133" fmla="*/ 1516629 h 3378712"/>
                    <a:gd name="connsiteX134" fmla="*/ 3378712 w 3378712"/>
                    <a:gd name="connsiteY134" fmla="*/ 1689356 h 3378712"/>
                    <a:gd name="connsiteX135" fmla="*/ 1689356 w 3378712"/>
                    <a:gd name="connsiteY135" fmla="*/ 3378712 h 3378712"/>
                    <a:gd name="connsiteX136" fmla="*/ 0 w 3378712"/>
                    <a:gd name="connsiteY136" fmla="*/ 1689356 h 3378712"/>
                    <a:gd name="connsiteX137" fmla="*/ 1689356 w 3378712"/>
                    <a:gd name="connsiteY137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2851913 w 3378712"/>
                    <a:gd name="connsiteY65" fmla="*/ 731026 h 3378712"/>
                    <a:gd name="connsiteX66" fmla="*/ 3130710 w 3378712"/>
                    <a:gd name="connsiteY66" fmla="*/ 1038971 h 3378712"/>
                    <a:gd name="connsiteX67" fmla="*/ 3085148 w 3378712"/>
                    <a:gd name="connsiteY67" fmla="*/ 1122913 h 3378712"/>
                    <a:gd name="connsiteX68" fmla="*/ 3077550 w 3378712"/>
                    <a:gd name="connsiteY68" fmla="*/ 1102924 h 3378712"/>
                    <a:gd name="connsiteX69" fmla="*/ 3035239 w 3378712"/>
                    <a:gd name="connsiteY69" fmla="*/ 1015092 h 3378712"/>
                    <a:gd name="connsiteX70" fmla="*/ 2560071 w 3378712"/>
                    <a:gd name="connsiteY70" fmla="*/ 1015092 h 3378712"/>
                    <a:gd name="connsiteX71" fmla="*/ 2564690 w 3378712"/>
                    <a:gd name="connsiteY71" fmla="*/ 1032398 h 3378712"/>
                    <a:gd name="connsiteX72" fmla="*/ 2608490 w 3378712"/>
                    <a:gd name="connsiteY72" fmla="*/ 1266228 h 3378712"/>
                    <a:gd name="connsiteX73" fmla="*/ 2621097 w 3378712"/>
                    <a:gd name="connsiteY73" fmla="*/ 1393888 h 3378712"/>
                    <a:gd name="connsiteX74" fmla="*/ 2590624 w 3378712"/>
                    <a:gd name="connsiteY74" fmla="*/ 1396960 h 3378712"/>
                    <a:gd name="connsiteX75" fmla="*/ 2512485 w 3378712"/>
                    <a:gd name="connsiteY75" fmla="*/ 1389083 h 3378712"/>
                    <a:gd name="connsiteX76" fmla="*/ 2511618 w 3378712"/>
                    <a:gd name="connsiteY76" fmla="*/ 1372808 h 3378712"/>
                    <a:gd name="connsiteX77" fmla="*/ 2463813 w 3378712"/>
                    <a:gd name="connsiteY77" fmla="*/ 1081429 h 3378712"/>
                    <a:gd name="connsiteX78" fmla="*/ 2444784 w 3378712"/>
                    <a:gd name="connsiteY78" fmla="*/ 1015092 h 3378712"/>
                    <a:gd name="connsiteX79" fmla="*/ 2043127 w 3378712"/>
                    <a:gd name="connsiteY79" fmla="*/ 1015092 h 3378712"/>
                    <a:gd name="connsiteX80" fmla="*/ 2016386 w 3378712"/>
                    <a:gd name="connsiteY80" fmla="*/ 928946 h 3378712"/>
                    <a:gd name="connsiteX81" fmla="*/ 2004903 w 3378712"/>
                    <a:gd name="connsiteY81" fmla="*/ 815038 h 3378712"/>
                    <a:gd name="connsiteX82" fmla="*/ 2387101 w 3378712"/>
                    <a:gd name="connsiteY82" fmla="*/ 815038 h 3378712"/>
                    <a:gd name="connsiteX83" fmla="*/ 2501747 w 3378712"/>
                    <a:gd name="connsiteY83" fmla="*/ 815038 h 3378712"/>
                    <a:gd name="connsiteX84" fmla="*/ 2914736 w 3378712"/>
                    <a:gd name="connsiteY84" fmla="*/ 815038 h 3378712"/>
                    <a:gd name="connsiteX85" fmla="*/ 2851913 w 3378712"/>
                    <a:gd name="connsiteY85" fmla="*/ 731026 h 3378712"/>
                    <a:gd name="connsiteX86" fmla="*/ 1689356 w 3378712"/>
                    <a:gd name="connsiteY86" fmla="*/ 0 h 3378712"/>
                    <a:gd name="connsiteX87" fmla="*/ 1862083 w 3378712"/>
                    <a:gd name="connsiteY87" fmla="*/ 8722 h 3378712"/>
                    <a:gd name="connsiteX88" fmla="*/ 1923951 w 3378712"/>
                    <a:gd name="connsiteY88" fmla="*/ 18164 h 3378712"/>
                    <a:gd name="connsiteX89" fmla="*/ 1881129 w 3378712"/>
                    <a:gd name="connsiteY89" fmla="*/ 54268 h 3378712"/>
                    <a:gd name="connsiteX90" fmla="*/ 1808796 w 3378712"/>
                    <a:gd name="connsiteY90" fmla="*/ 129440 h 3378712"/>
                    <a:gd name="connsiteX91" fmla="*/ 1764523 w 3378712"/>
                    <a:gd name="connsiteY91" fmla="*/ 187037 h 3378712"/>
                    <a:gd name="connsiteX92" fmla="*/ 1726400 w 3378712"/>
                    <a:gd name="connsiteY92" fmla="*/ 184872 h 3378712"/>
                    <a:gd name="connsiteX93" fmla="*/ 1726400 w 3378712"/>
                    <a:gd name="connsiteY93" fmla="*/ 242830 h 3378712"/>
                    <a:gd name="connsiteX94" fmla="*/ 1685653 w 3378712"/>
                    <a:gd name="connsiteY94" fmla="*/ 310922 h 3378712"/>
                    <a:gd name="connsiteX95" fmla="*/ 1652305 w 3378712"/>
                    <a:gd name="connsiteY95" fmla="*/ 385591 h 3378712"/>
                    <a:gd name="connsiteX96" fmla="*/ 1652305 w 3378712"/>
                    <a:gd name="connsiteY96" fmla="*/ 184873 h 3378712"/>
                    <a:gd name="connsiteX97" fmla="*/ 1516359 w 3378712"/>
                    <a:gd name="connsiteY97" fmla="*/ 192592 h 3378712"/>
                    <a:gd name="connsiteX98" fmla="*/ 1469878 w 3378712"/>
                    <a:gd name="connsiteY98" fmla="*/ 200248 h 3378712"/>
                    <a:gd name="connsiteX99" fmla="*/ 1463911 w 3378712"/>
                    <a:gd name="connsiteY99" fmla="*/ 203152 h 3378712"/>
                    <a:gd name="connsiteX100" fmla="*/ 1074809 w 3378712"/>
                    <a:gd name="connsiteY100" fmla="*/ 698251 h 3378712"/>
                    <a:gd name="connsiteX101" fmla="*/ 1028652 w 3378712"/>
                    <a:gd name="connsiteY101" fmla="*/ 815038 h 3378712"/>
                    <a:gd name="connsiteX102" fmla="*/ 1566620 w 3378712"/>
                    <a:gd name="connsiteY102" fmla="*/ 815038 h 3378712"/>
                    <a:gd name="connsiteX103" fmla="*/ 1567427 w 3378712"/>
                    <a:gd name="connsiteY103" fmla="*/ 888410 h 3378712"/>
                    <a:gd name="connsiteX104" fmla="*/ 1580193 w 3378712"/>
                    <a:gd name="connsiteY104" fmla="*/ 972828 h 3378712"/>
                    <a:gd name="connsiteX105" fmla="*/ 1591212 w 3378712"/>
                    <a:gd name="connsiteY105" fmla="*/ 1015092 h 3378712"/>
                    <a:gd name="connsiteX106" fmla="*/ 970969 w 3378712"/>
                    <a:gd name="connsiteY106" fmla="*/ 1015092 h 3378712"/>
                    <a:gd name="connsiteX107" fmla="*/ 951939 w 3378712"/>
                    <a:gd name="connsiteY107" fmla="*/ 1081429 h 3378712"/>
                    <a:gd name="connsiteX108" fmla="*/ 904136 w 3378712"/>
                    <a:gd name="connsiteY108" fmla="*/ 1372808 h 3378712"/>
                    <a:gd name="connsiteX109" fmla="*/ 892533 w 3378712"/>
                    <a:gd name="connsiteY109" fmla="*/ 1590564 h 3378712"/>
                    <a:gd name="connsiteX110" fmla="*/ 1652305 w 3378712"/>
                    <a:gd name="connsiteY110" fmla="*/ 1590564 h 3378712"/>
                    <a:gd name="connsiteX111" fmla="*/ 1652305 w 3378712"/>
                    <a:gd name="connsiteY111" fmla="*/ 1195226 h 3378712"/>
                    <a:gd name="connsiteX112" fmla="*/ 1678851 w 3378712"/>
                    <a:gd name="connsiteY112" fmla="*/ 1258562 h 3378712"/>
                    <a:gd name="connsiteX113" fmla="*/ 1726400 w 3378712"/>
                    <a:gd name="connsiteY113" fmla="*/ 1358144 h 3378712"/>
                    <a:gd name="connsiteX114" fmla="*/ 1726400 w 3378712"/>
                    <a:gd name="connsiteY114" fmla="*/ 1590564 h 3378712"/>
                    <a:gd name="connsiteX115" fmla="*/ 1854100 w 3378712"/>
                    <a:gd name="connsiteY115" fmla="*/ 1590564 h 3378712"/>
                    <a:gd name="connsiteX116" fmla="*/ 1976771 w 3378712"/>
                    <a:gd name="connsiteY116" fmla="*/ 1790618 h 3378712"/>
                    <a:gd name="connsiteX117" fmla="*/ 1726400 w 3378712"/>
                    <a:gd name="connsiteY117" fmla="*/ 1790618 h 3378712"/>
                    <a:gd name="connsiteX118" fmla="*/ 1726400 w 3378712"/>
                    <a:gd name="connsiteY118" fmla="*/ 2380906 h 3378712"/>
                    <a:gd name="connsiteX119" fmla="*/ 2375992 w 3378712"/>
                    <a:gd name="connsiteY119" fmla="*/ 2380906 h 3378712"/>
                    <a:gd name="connsiteX120" fmla="*/ 2387123 w 3378712"/>
                    <a:gd name="connsiteY120" fmla="*/ 2397021 h 3378712"/>
                    <a:gd name="connsiteX121" fmla="*/ 2404117 w 3378712"/>
                    <a:gd name="connsiteY121" fmla="*/ 2422017 h 3378712"/>
                    <a:gd name="connsiteX122" fmla="*/ 2733582 w 3378712"/>
                    <a:gd name="connsiteY122" fmla="*/ 2422017 h 3378712"/>
                    <a:gd name="connsiteX123" fmla="*/ 2747620 w 3378712"/>
                    <a:gd name="connsiteY123" fmla="*/ 2401024 h 3378712"/>
                    <a:gd name="connsiteX124" fmla="*/ 2761176 w 3378712"/>
                    <a:gd name="connsiteY124" fmla="*/ 2380906 h 3378712"/>
                    <a:gd name="connsiteX125" fmla="*/ 3027885 w 3378712"/>
                    <a:gd name="connsiteY125" fmla="*/ 2380906 h 3378712"/>
                    <a:gd name="connsiteX126" fmla="*/ 3031124 w 3378712"/>
                    <a:gd name="connsiteY126" fmla="*/ 2375233 h 3378712"/>
                    <a:gd name="connsiteX127" fmla="*/ 3188166 w 3378712"/>
                    <a:gd name="connsiteY127" fmla="*/ 1843396 h 3378712"/>
                    <a:gd name="connsiteX128" fmla="*/ 3190832 w 3378712"/>
                    <a:gd name="connsiteY128" fmla="*/ 1790618 h 3378712"/>
                    <a:gd name="connsiteX129" fmla="*/ 3149212 w 3378712"/>
                    <a:gd name="connsiteY129" fmla="*/ 1790618 h 3378712"/>
                    <a:gd name="connsiteX130" fmla="*/ 3276450 w 3378712"/>
                    <a:gd name="connsiteY130" fmla="*/ 1578401 h 3378712"/>
                    <a:gd name="connsiteX131" fmla="*/ 3356764 w 3378712"/>
                    <a:gd name="connsiteY131" fmla="*/ 1429968 h 3378712"/>
                    <a:gd name="connsiteX132" fmla="*/ 3369990 w 3378712"/>
                    <a:gd name="connsiteY132" fmla="*/ 1516629 h 3378712"/>
                    <a:gd name="connsiteX133" fmla="*/ 3378712 w 3378712"/>
                    <a:gd name="connsiteY133" fmla="*/ 1689356 h 3378712"/>
                    <a:gd name="connsiteX134" fmla="*/ 1689356 w 3378712"/>
                    <a:gd name="connsiteY134" fmla="*/ 3378712 h 3378712"/>
                    <a:gd name="connsiteX135" fmla="*/ 0 w 3378712"/>
                    <a:gd name="connsiteY135" fmla="*/ 1689356 h 3378712"/>
                    <a:gd name="connsiteX136" fmla="*/ 1689356 w 3378712"/>
                    <a:gd name="connsiteY136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2851913 w 3378712"/>
                    <a:gd name="connsiteY65" fmla="*/ 731026 h 3378712"/>
                    <a:gd name="connsiteX66" fmla="*/ 3085148 w 3378712"/>
                    <a:gd name="connsiteY66" fmla="*/ 1122913 h 3378712"/>
                    <a:gd name="connsiteX67" fmla="*/ 3077550 w 3378712"/>
                    <a:gd name="connsiteY67" fmla="*/ 1102924 h 3378712"/>
                    <a:gd name="connsiteX68" fmla="*/ 3035239 w 3378712"/>
                    <a:gd name="connsiteY68" fmla="*/ 1015092 h 3378712"/>
                    <a:gd name="connsiteX69" fmla="*/ 2560071 w 3378712"/>
                    <a:gd name="connsiteY69" fmla="*/ 1015092 h 3378712"/>
                    <a:gd name="connsiteX70" fmla="*/ 2564690 w 3378712"/>
                    <a:gd name="connsiteY70" fmla="*/ 1032398 h 3378712"/>
                    <a:gd name="connsiteX71" fmla="*/ 2608490 w 3378712"/>
                    <a:gd name="connsiteY71" fmla="*/ 1266228 h 3378712"/>
                    <a:gd name="connsiteX72" fmla="*/ 2621097 w 3378712"/>
                    <a:gd name="connsiteY72" fmla="*/ 1393888 h 3378712"/>
                    <a:gd name="connsiteX73" fmla="*/ 2590624 w 3378712"/>
                    <a:gd name="connsiteY73" fmla="*/ 1396960 h 3378712"/>
                    <a:gd name="connsiteX74" fmla="*/ 2512485 w 3378712"/>
                    <a:gd name="connsiteY74" fmla="*/ 1389083 h 3378712"/>
                    <a:gd name="connsiteX75" fmla="*/ 2511618 w 3378712"/>
                    <a:gd name="connsiteY75" fmla="*/ 1372808 h 3378712"/>
                    <a:gd name="connsiteX76" fmla="*/ 2463813 w 3378712"/>
                    <a:gd name="connsiteY76" fmla="*/ 1081429 h 3378712"/>
                    <a:gd name="connsiteX77" fmla="*/ 2444784 w 3378712"/>
                    <a:gd name="connsiteY77" fmla="*/ 1015092 h 3378712"/>
                    <a:gd name="connsiteX78" fmla="*/ 2043127 w 3378712"/>
                    <a:gd name="connsiteY78" fmla="*/ 1015092 h 3378712"/>
                    <a:gd name="connsiteX79" fmla="*/ 2016386 w 3378712"/>
                    <a:gd name="connsiteY79" fmla="*/ 928946 h 3378712"/>
                    <a:gd name="connsiteX80" fmla="*/ 2004903 w 3378712"/>
                    <a:gd name="connsiteY80" fmla="*/ 815038 h 3378712"/>
                    <a:gd name="connsiteX81" fmla="*/ 2387101 w 3378712"/>
                    <a:gd name="connsiteY81" fmla="*/ 815038 h 3378712"/>
                    <a:gd name="connsiteX82" fmla="*/ 2501747 w 3378712"/>
                    <a:gd name="connsiteY82" fmla="*/ 815038 h 3378712"/>
                    <a:gd name="connsiteX83" fmla="*/ 2914736 w 3378712"/>
                    <a:gd name="connsiteY83" fmla="*/ 815038 h 3378712"/>
                    <a:gd name="connsiteX84" fmla="*/ 2851913 w 3378712"/>
                    <a:gd name="connsiteY84" fmla="*/ 731026 h 3378712"/>
                    <a:gd name="connsiteX85" fmla="*/ 1689356 w 3378712"/>
                    <a:gd name="connsiteY85" fmla="*/ 0 h 3378712"/>
                    <a:gd name="connsiteX86" fmla="*/ 1862083 w 3378712"/>
                    <a:gd name="connsiteY86" fmla="*/ 8722 h 3378712"/>
                    <a:gd name="connsiteX87" fmla="*/ 1923951 w 3378712"/>
                    <a:gd name="connsiteY87" fmla="*/ 18164 h 3378712"/>
                    <a:gd name="connsiteX88" fmla="*/ 1881129 w 3378712"/>
                    <a:gd name="connsiteY88" fmla="*/ 54268 h 3378712"/>
                    <a:gd name="connsiteX89" fmla="*/ 1808796 w 3378712"/>
                    <a:gd name="connsiteY89" fmla="*/ 129440 h 3378712"/>
                    <a:gd name="connsiteX90" fmla="*/ 1764523 w 3378712"/>
                    <a:gd name="connsiteY90" fmla="*/ 187037 h 3378712"/>
                    <a:gd name="connsiteX91" fmla="*/ 1726400 w 3378712"/>
                    <a:gd name="connsiteY91" fmla="*/ 184872 h 3378712"/>
                    <a:gd name="connsiteX92" fmla="*/ 1726400 w 3378712"/>
                    <a:gd name="connsiteY92" fmla="*/ 242830 h 3378712"/>
                    <a:gd name="connsiteX93" fmla="*/ 1685653 w 3378712"/>
                    <a:gd name="connsiteY93" fmla="*/ 310922 h 3378712"/>
                    <a:gd name="connsiteX94" fmla="*/ 1652305 w 3378712"/>
                    <a:gd name="connsiteY94" fmla="*/ 385591 h 3378712"/>
                    <a:gd name="connsiteX95" fmla="*/ 1652305 w 3378712"/>
                    <a:gd name="connsiteY95" fmla="*/ 184873 h 3378712"/>
                    <a:gd name="connsiteX96" fmla="*/ 1516359 w 3378712"/>
                    <a:gd name="connsiteY96" fmla="*/ 192592 h 3378712"/>
                    <a:gd name="connsiteX97" fmla="*/ 1469878 w 3378712"/>
                    <a:gd name="connsiteY97" fmla="*/ 200248 h 3378712"/>
                    <a:gd name="connsiteX98" fmla="*/ 1463911 w 3378712"/>
                    <a:gd name="connsiteY98" fmla="*/ 203152 h 3378712"/>
                    <a:gd name="connsiteX99" fmla="*/ 1074809 w 3378712"/>
                    <a:gd name="connsiteY99" fmla="*/ 698251 h 3378712"/>
                    <a:gd name="connsiteX100" fmla="*/ 1028652 w 3378712"/>
                    <a:gd name="connsiteY100" fmla="*/ 815038 h 3378712"/>
                    <a:gd name="connsiteX101" fmla="*/ 1566620 w 3378712"/>
                    <a:gd name="connsiteY101" fmla="*/ 815038 h 3378712"/>
                    <a:gd name="connsiteX102" fmla="*/ 1567427 w 3378712"/>
                    <a:gd name="connsiteY102" fmla="*/ 888410 h 3378712"/>
                    <a:gd name="connsiteX103" fmla="*/ 1580193 w 3378712"/>
                    <a:gd name="connsiteY103" fmla="*/ 972828 h 3378712"/>
                    <a:gd name="connsiteX104" fmla="*/ 1591212 w 3378712"/>
                    <a:gd name="connsiteY104" fmla="*/ 1015092 h 3378712"/>
                    <a:gd name="connsiteX105" fmla="*/ 970969 w 3378712"/>
                    <a:gd name="connsiteY105" fmla="*/ 1015092 h 3378712"/>
                    <a:gd name="connsiteX106" fmla="*/ 951939 w 3378712"/>
                    <a:gd name="connsiteY106" fmla="*/ 1081429 h 3378712"/>
                    <a:gd name="connsiteX107" fmla="*/ 904136 w 3378712"/>
                    <a:gd name="connsiteY107" fmla="*/ 1372808 h 3378712"/>
                    <a:gd name="connsiteX108" fmla="*/ 892533 w 3378712"/>
                    <a:gd name="connsiteY108" fmla="*/ 1590564 h 3378712"/>
                    <a:gd name="connsiteX109" fmla="*/ 1652305 w 3378712"/>
                    <a:gd name="connsiteY109" fmla="*/ 1590564 h 3378712"/>
                    <a:gd name="connsiteX110" fmla="*/ 1652305 w 3378712"/>
                    <a:gd name="connsiteY110" fmla="*/ 1195226 h 3378712"/>
                    <a:gd name="connsiteX111" fmla="*/ 1678851 w 3378712"/>
                    <a:gd name="connsiteY111" fmla="*/ 1258562 h 3378712"/>
                    <a:gd name="connsiteX112" fmla="*/ 1726400 w 3378712"/>
                    <a:gd name="connsiteY112" fmla="*/ 1358144 h 3378712"/>
                    <a:gd name="connsiteX113" fmla="*/ 1726400 w 3378712"/>
                    <a:gd name="connsiteY113" fmla="*/ 1590564 h 3378712"/>
                    <a:gd name="connsiteX114" fmla="*/ 1854100 w 3378712"/>
                    <a:gd name="connsiteY114" fmla="*/ 1590564 h 3378712"/>
                    <a:gd name="connsiteX115" fmla="*/ 1976771 w 3378712"/>
                    <a:gd name="connsiteY115" fmla="*/ 1790618 h 3378712"/>
                    <a:gd name="connsiteX116" fmla="*/ 1726400 w 3378712"/>
                    <a:gd name="connsiteY116" fmla="*/ 1790618 h 3378712"/>
                    <a:gd name="connsiteX117" fmla="*/ 1726400 w 3378712"/>
                    <a:gd name="connsiteY117" fmla="*/ 2380906 h 3378712"/>
                    <a:gd name="connsiteX118" fmla="*/ 2375992 w 3378712"/>
                    <a:gd name="connsiteY118" fmla="*/ 2380906 h 3378712"/>
                    <a:gd name="connsiteX119" fmla="*/ 2387123 w 3378712"/>
                    <a:gd name="connsiteY119" fmla="*/ 2397021 h 3378712"/>
                    <a:gd name="connsiteX120" fmla="*/ 2404117 w 3378712"/>
                    <a:gd name="connsiteY120" fmla="*/ 2422017 h 3378712"/>
                    <a:gd name="connsiteX121" fmla="*/ 2733582 w 3378712"/>
                    <a:gd name="connsiteY121" fmla="*/ 2422017 h 3378712"/>
                    <a:gd name="connsiteX122" fmla="*/ 2747620 w 3378712"/>
                    <a:gd name="connsiteY122" fmla="*/ 2401024 h 3378712"/>
                    <a:gd name="connsiteX123" fmla="*/ 2761176 w 3378712"/>
                    <a:gd name="connsiteY123" fmla="*/ 2380906 h 3378712"/>
                    <a:gd name="connsiteX124" fmla="*/ 3027885 w 3378712"/>
                    <a:gd name="connsiteY124" fmla="*/ 2380906 h 3378712"/>
                    <a:gd name="connsiteX125" fmla="*/ 3031124 w 3378712"/>
                    <a:gd name="connsiteY125" fmla="*/ 2375233 h 3378712"/>
                    <a:gd name="connsiteX126" fmla="*/ 3188166 w 3378712"/>
                    <a:gd name="connsiteY126" fmla="*/ 1843396 h 3378712"/>
                    <a:gd name="connsiteX127" fmla="*/ 3190832 w 3378712"/>
                    <a:gd name="connsiteY127" fmla="*/ 1790618 h 3378712"/>
                    <a:gd name="connsiteX128" fmla="*/ 3149212 w 3378712"/>
                    <a:gd name="connsiteY128" fmla="*/ 1790618 h 3378712"/>
                    <a:gd name="connsiteX129" fmla="*/ 3276450 w 3378712"/>
                    <a:gd name="connsiteY129" fmla="*/ 1578401 h 3378712"/>
                    <a:gd name="connsiteX130" fmla="*/ 3356764 w 3378712"/>
                    <a:gd name="connsiteY130" fmla="*/ 1429968 h 3378712"/>
                    <a:gd name="connsiteX131" fmla="*/ 3369990 w 3378712"/>
                    <a:gd name="connsiteY131" fmla="*/ 1516629 h 3378712"/>
                    <a:gd name="connsiteX132" fmla="*/ 3378712 w 3378712"/>
                    <a:gd name="connsiteY132" fmla="*/ 1689356 h 3378712"/>
                    <a:gd name="connsiteX133" fmla="*/ 1689356 w 3378712"/>
                    <a:gd name="connsiteY133" fmla="*/ 3378712 h 3378712"/>
                    <a:gd name="connsiteX134" fmla="*/ 0 w 3378712"/>
                    <a:gd name="connsiteY134" fmla="*/ 1689356 h 3378712"/>
                    <a:gd name="connsiteX135" fmla="*/ 1689356 w 3378712"/>
                    <a:gd name="connsiteY135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2851913 w 3378712"/>
                    <a:gd name="connsiteY65" fmla="*/ 731026 h 3378712"/>
                    <a:gd name="connsiteX66" fmla="*/ 3085148 w 3378712"/>
                    <a:gd name="connsiteY66" fmla="*/ 1122913 h 3378712"/>
                    <a:gd name="connsiteX67" fmla="*/ 3035239 w 3378712"/>
                    <a:gd name="connsiteY67" fmla="*/ 1015092 h 3378712"/>
                    <a:gd name="connsiteX68" fmla="*/ 2560071 w 3378712"/>
                    <a:gd name="connsiteY68" fmla="*/ 1015092 h 3378712"/>
                    <a:gd name="connsiteX69" fmla="*/ 2564690 w 3378712"/>
                    <a:gd name="connsiteY69" fmla="*/ 1032398 h 3378712"/>
                    <a:gd name="connsiteX70" fmla="*/ 2608490 w 3378712"/>
                    <a:gd name="connsiteY70" fmla="*/ 1266228 h 3378712"/>
                    <a:gd name="connsiteX71" fmla="*/ 2621097 w 3378712"/>
                    <a:gd name="connsiteY71" fmla="*/ 1393888 h 3378712"/>
                    <a:gd name="connsiteX72" fmla="*/ 2590624 w 3378712"/>
                    <a:gd name="connsiteY72" fmla="*/ 1396960 h 3378712"/>
                    <a:gd name="connsiteX73" fmla="*/ 2512485 w 3378712"/>
                    <a:gd name="connsiteY73" fmla="*/ 1389083 h 3378712"/>
                    <a:gd name="connsiteX74" fmla="*/ 2511618 w 3378712"/>
                    <a:gd name="connsiteY74" fmla="*/ 1372808 h 3378712"/>
                    <a:gd name="connsiteX75" fmla="*/ 2463813 w 3378712"/>
                    <a:gd name="connsiteY75" fmla="*/ 1081429 h 3378712"/>
                    <a:gd name="connsiteX76" fmla="*/ 2444784 w 3378712"/>
                    <a:gd name="connsiteY76" fmla="*/ 1015092 h 3378712"/>
                    <a:gd name="connsiteX77" fmla="*/ 2043127 w 3378712"/>
                    <a:gd name="connsiteY77" fmla="*/ 1015092 h 3378712"/>
                    <a:gd name="connsiteX78" fmla="*/ 2016386 w 3378712"/>
                    <a:gd name="connsiteY78" fmla="*/ 928946 h 3378712"/>
                    <a:gd name="connsiteX79" fmla="*/ 2004903 w 3378712"/>
                    <a:gd name="connsiteY79" fmla="*/ 815038 h 3378712"/>
                    <a:gd name="connsiteX80" fmla="*/ 2387101 w 3378712"/>
                    <a:gd name="connsiteY80" fmla="*/ 815038 h 3378712"/>
                    <a:gd name="connsiteX81" fmla="*/ 2501747 w 3378712"/>
                    <a:gd name="connsiteY81" fmla="*/ 815038 h 3378712"/>
                    <a:gd name="connsiteX82" fmla="*/ 2914736 w 3378712"/>
                    <a:gd name="connsiteY82" fmla="*/ 815038 h 3378712"/>
                    <a:gd name="connsiteX83" fmla="*/ 2851913 w 3378712"/>
                    <a:gd name="connsiteY83" fmla="*/ 731026 h 3378712"/>
                    <a:gd name="connsiteX84" fmla="*/ 1689356 w 3378712"/>
                    <a:gd name="connsiteY84" fmla="*/ 0 h 3378712"/>
                    <a:gd name="connsiteX85" fmla="*/ 1862083 w 3378712"/>
                    <a:gd name="connsiteY85" fmla="*/ 8722 h 3378712"/>
                    <a:gd name="connsiteX86" fmla="*/ 1923951 w 3378712"/>
                    <a:gd name="connsiteY86" fmla="*/ 18164 h 3378712"/>
                    <a:gd name="connsiteX87" fmla="*/ 1881129 w 3378712"/>
                    <a:gd name="connsiteY87" fmla="*/ 54268 h 3378712"/>
                    <a:gd name="connsiteX88" fmla="*/ 1808796 w 3378712"/>
                    <a:gd name="connsiteY88" fmla="*/ 129440 h 3378712"/>
                    <a:gd name="connsiteX89" fmla="*/ 1764523 w 3378712"/>
                    <a:gd name="connsiteY89" fmla="*/ 187037 h 3378712"/>
                    <a:gd name="connsiteX90" fmla="*/ 1726400 w 3378712"/>
                    <a:gd name="connsiteY90" fmla="*/ 184872 h 3378712"/>
                    <a:gd name="connsiteX91" fmla="*/ 1726400 w 3378712"/>
                    <a:gd name="connsiteY91" fmla="*/ 242830 h 3378712"/>
                    <a:gd name="connsiteX92" fmla="*/ 1685653 w 3378712"/>
                    <a:gd name="connsiteY92" fmla="*/ 310922 h 3378712"/>
                    <a:gd name="connsiteX93" fmla="*/ 1652305 w 3378712"/>
                    <a:gd name="connsiteY93" fmla="*/ 385591 h 3378712"/>
                    <a:gd name="connsiteX94" fmla="*/ 1652305 w 3378712"/>
                    <a:gd name="connsiteY94" fmla="*/ 184873 h 3378712"/>
                    <a:gd name="connsiteX95" fmla="*/ 1516359 w 3378712"/>
                    <a:gd name="connsiteY95" fmla="*/ 192592 h 3378712"/>
                    <a:gd name="connsiteX96" fmla="*/ 1469878 w 3378712"/>
                    <a:gd name="connsiteY96" fmla="*/ 200248 h 3378712"/>
                    <a:gd name="connsiteX97" fmla="*/ 1463911 w 3378712"/>
                    <a:gd name="connsiteY97" fmla="*/ 203152 h 3378712"/>
                    <a:gd name="connsiteX98" fmla="*/ 1074809 w 3378712"/>
                    <a:gd name="connsiteY98" fmla="*/ 698251 h 3378712"/>
                    <a:gd name="connsiteX99" fmla="*/ 1028652 w 3378712"/>
                    <a:gd name="connsiteY99" fmla="*/ 815038 h 3378712"/>
                    <a:gd name="connsiteX100" fmla="*/ 1566620 w 3378712"/>
                    <a:gd name="connsiteY100" fmla="*/ 815038 h 3378712"/>
                    <a:gd name="connsiteX101" fmla="*/ 1567427 w 3378712"/>
                    <a:gd name="connsiteY101" fmla="*/ 888410 h 3378712"/>
                    <a:gd name="connsiteX102" fmla="*/ 1580193 w 3378712"/>
                    <a:gd name="connsiteY102" fmla="*/ 972828 h 3378712"/>
                    <a:gd name="connsiteX103" fmla="*/ 1591212 w 3378712"/>
                    <a:gd name="connsiteY103" fmla="*/ 1015092 h 3378712"/>
                    <a:gd name="connsiteX104" fmla="*/ 970969 w 3378712"/>
                    <a:gd name="connsiteY104" fmla="*/ 1015092 h 3378712"/>
                    <a:gd name="connsiteX105" fmla="*/ 951939 w 3378712"/>
                    <a:gd name="connsiteY105" fmla="*/ 1081429 h 3378712"/>
                    <a:gd name="connsiteX106" fmla="*/ 904136 w 3378712"/>
                    <a:gd name="connsiteY106" fmla="*/ 1372808 h 3378712"/>
                    <a:gd name="connsiteX107" fmla="*/ 892533 w 3378712"/>
                    <a:gd name="connsiteY107" fmla="*/ 1590564 h 3378712"/>
                    <a:gd name="connsiteX108" fmla="*/ 1652305 w 3378712"/>
                    <a:gd name="connsiteY108" fmla="*/ 1590564 h 3378712"/>
                    <a:gd name="connsiteX109" fmla="*/ 1652305 w 3378712"/>
                    <a:gd name="connsiteY109" fmla="*/ 1195226 h 3378712"/>
                    <a:gd name="connsiteX110" fmla="*/ 1678851 w 3378712"/>
                    <a:gd name="connsiteY110" fmla="*/ 1258562 h 3378712"/>
                    <a:gd name="connsiteX111" fmla="*/ 1726400 w 3378712"/>
                    <a:gd name="connsiteY111" fmla="*/ 1358144 h 3378712"/>
                    <a:gd name="connsiteX112" fmla="*/ 1726400 w 3378712"/>
                    <a:gd name="connsiteY112" fmla="*/ 1590564 h 3378712"/>
                    <a:gd name="connsiteX113" fmla="*/ 1854100 w 3378712"/>
                    <a:gd name="connsiteY113" fmla="*/ 1590564 h 3378712"/>
                    <a:gd name="connsiteX114" fmla="*/ 1976771 w 3378712"/>
                    <a:gd name="connsiteY114" fmla="*/ 1790618 h 3378712"/>
                    <a:gd name="connsiteX115" fmla="*/ 1726400 w 3378712"/>
                    <a:gd name="connsiteY115" fmla="*/ 1790618 h 3378712"/>
                    <a:gd name="connsiteX116" fmla="*/ 1726400 w 3378712"/>
                    <a:gd name="connsiteY116" fmla="*/ 2380906 h 3378712"/>
                    <a:gd name="connsiteX117" fmla="*/ 2375992 w 3378712"/>
                    <a:gd name="connsiteY117" fmla="*/ 2380906 h 3378712"/>
                    <a:gd name="connsiteX118" fmla="*/ 2387123 w 3378712"/>
                    <a:gd name="connsiteY118" fmla="*/ 2397021 h 3378712"/>
                    <a:gd name="connsiteX119" fmla="*/ 2404117 w 3378712"/>
                    <a:gd name="connsiteY119" fmla="*/ 2422017 h 3378712"/>
                    <a:gd name="connsiteX120" fmla="*/ 2733582 w 3378712"/>
                    <a:gd name="connsiteY120" fmla="*/ 2422017 h 3378712"/>
                    <a:gd name="connsiteX121" fmla="*/ 2747620 w 3378712"/>
                    <a:gd name="connsiteY121" fmla="*/ 2401024 h 3378712"/>
                    <a:gd name="connsiteX122" fmla="*/ 2761176 w 3378712"/>
                    <a:gd name="connsiteY122" fmla="*/ 2380906 h 3378712"/>
                    <a:gd name="connsiteX123" fmla="*/ 3027885 w 3378712"/>
                    <a:gd name="connsiteY123" fmla="*/ 2380906 h 3378712"/>
                    <a:gd name="connsiteX124" fmla="*/ 3031124 w 3378712"/>
                    <a:gd name="connsiteY124" fmla="*/ 2375233 h 3378712"/>
                    <a:gd name="connsiteX125" fmla="*/ 3188166 w 3378712"/>
                    <a:gd name="connsiteY125" fmla="*/ 1843396 h 3378712"/>
                    <a:gd name="connsiteX126" fmla="*/ 3190832 w 3378712"/>
                    <a:gd name="connsiteY126" fmla="*/ 1790618 h 3378712"/>
                    <a:gd name="connsiteX127" fmla="*/ 3149212 w 3378712"/>
                    <a:gd name="connsiteY127" fmla="*/ 1790618 h 3378712"/>
                    <a:gd name="connsiteX128" fmla="*/ 3276450 w 3378712"/>
                    <a:gd name="connsiteY128" fmla="*/ 1578401 h 3378712"/>
                    <a:gd name="connsiteX129" fmla="*/ 3356764 w 3378712"/>
                    <a:gd name="connsiteY129" fmla="*/ 1429968 h 3378712"/>
                    <a:gd name="connsiteX130" fmla="*/ 3369990 w 3378712"/>
                    <a:gd name="connsiteY130" fmla="*/ 1516629 h 3378712"/>
                    <a:gd name="connsiteX131" fmla="*/ 3378712 w 3378712"/>
                    <a:gd name="connsiteY131" fmla="*/ 1689356 h 3378712"/>
                    <a:gd name="connsiteX132" fmla="*/ 1689356 w 3378712"/>
                    <a:gd name="connsiteY132" fmla="*/ 3378712 h 3378712"/>
                    <a:gd name="connsiteX133" fmla="*/ 0 w 3378712"/>
                    <a:gd name="connsiteY133" fmla="*/ 1689356 h 3378712"/>
                    <a:gd name="connsiteX134" fmla="*/ 1689356 w 3378712"/>
                    <a:gd name="connsiteY134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2851913 w 3378712"/>
                    <a:gd name="connsiteY65" fmla="*/ 731026 h 3378712"/>
                    <a:gd name="connsiteX66" fmla="*/ 3035239 w 3378712"/>
                    <a:gd name="connsiteY66" fmla="*/ 1015092 h 3378712"/>
                    <a:gd name="connsiteX67" fmla="*/ 2560071 w 3378712"/>
                    <a:gd name="connsiteY67" fmla="*/ 1015092 h 3378712"/>
                    <a:gd name="connsiteX68" fmla="*/ 2564690 w 3378712"/>
                    <a:gd name="connsiteY68" fmla="*/ 1032398 h 3378712"/>
                    <a:gd name="connsiteX69" fmla="*/ 2608490 w 3378712"/>
                    <a:gd name="connsiteY69" fmla="*/ 1266228 h 3378712"/>
                    <a:gd name="connsiteX70" fmla="*/ 2621097 w 3378712"/>
                    <a:gd name="connsiteY70" fmla="*/ 1393888 h 3378712"/>
                    <a:gd name="connsiteX71" fmla="*/ 2590624 w 3378712"/>
                    <a:gd name="connsiteY71" fmla="*/ 1396960 h 3378712"/>
                    <a:gd name="connsiteX72" fmla="*/ 2512485 w 3378712"/>
                    <a:gd name="connsiteY72" fmla="*/ 1389083 h 3378712"/>
                    <a:gd name="connsiteX73" fmla="*/ 2511618 w 3378712"/>
                    <a:gd name="connsiteY73" fmla="*/ 1372808 h 3378712"/>
                    <a:gd name="connsiteX74" fmla="*/ 2463813 w 3378712"/>
                    <a:gd name="connsiteY74" fmla="*/ 1081429 h 3378712"/>
                    <a:gd name="connsiteX75" fmla="*/ 2444784 w 3378712"/>
                    <a:gd name="connsiteY75" fmla="*/ 1015092 h 3378712"/>
                    <a:gd name="connsiteX76" fmla="*/ 2043127 w 3378712"/>
                    <a:gd name="connsiteY76" fmla="*/ 1015092 h 3378712"/>
                    <a:gd name="connsiteX77" fmla="*/ 2016386 w 3378712"/>
                    <a:gd name="connsiteY77" fmla="*/ 928946 h 3378712"/>
                    <a:gd name="connsiteX78" fmla="*/ 2004903 w 3378712"/>
                    <a:gd name="connsiteY78" fmla="*/ 815038 h 3378712"/>
                    <a:gd name="connsiteX79" fmla="*/ 2387101 w 3378712"/>
                    <a:gd name="connsiteY79" fmla="*/ 815038 h 3378712"/>
                    <a:gd name="connsiteX80" fmla="*/ 2501747 w 3378712"/>
                    <a:gd name="connsiteY80" fmla="*/ 815038 h 3378712"/>
                    <a:gd name="connsiteX81" fmla="*/ 2914736 w 3378712"/>
                    <a:gd name="connsiteY81" fmla="*/ 815038 h 3378712"/>
                    <a:gd name="connsiteX82" fmla="*/ 2851913 w 3378712"/>
                    <a:gd name="connsiteY82" fmla="*/ 731026 h 3378712"/>
                    <a:gd name="connsiteX83" fmla="*/ 1689356 w 3378712"/>
                    <a:gd name="connsiteY83" fmla="*/ 0 h 3378712"/>
                    <a:gd name="connsiteX84" fmla="*/ 1862083 w 3378712"/>
                    <a:gd name="connsiteY84" fmla="*/ 8722 h 3378712"/>
                    <a:gd name="connsiteX85" fmla="*/ 1923951 w 3378712"/>
                    <a:gd name="connsiteY85" fmla="*/ 18164 h 3378712"/>
                    <a:gd name="connsiteX86" fmla="*/ 1881129 w 3378712"/>
                    <a:gd name="connsiteY86" fmla="*/ 54268 h 3378712"/>
                    <a:gd name="connsiteX87" fmla="*/ 1808796 w 3378712"/>
                    <a:gd name="connsiteY87" fmla="*/ 129440 h 3378712"/>
                    <a:gd name="connsiteX88" fmla="*/ 1764523 w 3378712"/>
                    <a:gd name="connsiteY88" fmla="*/ 187037 h 3378712"/>
                    <a:gd name="connsiteX89" fmla="*/ 1726400 w 3378712"/>
                    <a:gd name="connsiteY89" fmla="*/ 184872 h 3378712"/>
                    <a:gd name="connsiteX90" fmla="*/ 1726400 w 3378712"/>
                    <a:gd name="connsiteY90" fmla="*/ 242830 h 3378712"/>
                    <a:gd name="connsiteX91" fmla="*/ 1685653 w 3378712"/>
                    <a:gd name="connsiteY91" fmla="*/ 310922 h 3378712"/>
                    <a:gd name="connsiteX92" fmla="*/ 1652305 w 3378712"/>
                    <a:gd name="connsiteY92" fmla="*/ 385591 h 3378712"/>
                    <a:gd name="connsiteX93" fmla="*/ 1652305 w 3378712"/>
                    <a:gd name="connsiteY93" fmla="*/ 184873 h 3378712"/>
                    <a:gd name="connsiteX94" fmla="*/ 1516359 w 3378712"/>
                    <a:gd name="connsiteY94" fmla="*/ 192592 h 3378712"/>
                    <a:gd name="connsiteX95" fmla="*/ 1469878 w 3378712"/>
                    <a:gd name="connsiteY95" fmla="*/ 200248 h 3378712"/>
                    <a:gd name="connsiteX96" fmla="*/ 1463911 w 3378712"/>
                    <a:gd name="connsiteY96" fmla="*/ 203152 h 3378712"/>
                    <a:gd name="connsiteX97" fmla="*/ 1074809 w 3378712"/>
                    <a:gd name="connsiteY97" fmla="*/ 698251 h 3378712"/>
                    <a:gd name="connsiteX98" fmla="*/ 1028652 w 3378712"/>
                    <a:gd name="connsiteY98" fmla="*/ 815038 h 3378712"/>
                    <a:gd name="connsiteX99" fmla="*/ 1566620 w 3378712"/>
                    <a:gd name="connsiteY99" fmla="*/ 815038 h 3378712"/>
                    <a:gd name="connsiteX100" fmla="*/ 1567427 w 3378712"/>
                    <a:gd name="connsiteY100" fmla="*/ 888410 h 3378712"/>
                    <a:gd name="connsiteX101" fmla="*/ 1580193 w 3378712"/>
                    <a:gd name="connsiteY101" fmla="*/ 972828 h 3378712"/>
                    <a:gd name="connsiteX102" fmla="*/ 1591212 w 3378712"/>
                    <a:gd name="connsiteY102" fmla="*/ 1015092 h 3378712"/>
                    <a:gd name="connsiteX103" fmla="*/ 970969 w 3378712"/>
                    <a:gd name="connsiteY103" fmla="*/ 1015092 h 3378712"/>
                    <a:gd name="connsiteX104" fmla="*/ 951939 w 3378712"/>
                    <a:gd name="connsiteY104" fmla="*/ 1081429 h 3378712"/>
                    <a:gd name="connsiteX105" fmla="*/ 904136 w 3378712"/>
                    <a:gd name="connsiteY105" fmla="*/ 1372808 h 3378712"/>
                    <a:gd name="connsiteX106" fmla="*/ 892533 w 3378712"/>
                    <a:gd name="connsiteY106" fmla="*/ 1590564 h 3378712"/>
                    <a:gd name="connsiteX107" fmla="*/ 1652305 w 3378712"/>
                    <a:gd name="connsiteY107" fmla="*/ 1590564 h 3378712"/>
                    <a:gd name="connsiteX108" fmla="*/ 1652305 w 3378712"/>
                    <a:gd name="connsiteY108" fmla="*/ 1195226 h 3378712"/>
                    <a:gd name="connsiteX109" fmla="*/ 1678851 w 3378712"/>
                    <a:gd name="connsiteY109" fmla="*/ 1258562 h 3378712"/>
                    <a:gd name="connsiteX110" fmla="*/ 1726400 w 3378712"/>
                    <a:gd name="connsiteY110" fmla="*/ 1358144 h 3378712"/>
                    <a:gd name="connsiteX111" fmla="*/ 1726400 w 3378712"/>
                    <a:gd name="connsiteY111" fmla="*/ 1590564 h 3378712"/>
                    <a:gd name="connsiteX112" fmla="*/ 1854100 w 3378712"/>
                    <a:gd name="connsiteY112" fmla="*/ 1590564 h 3378712"/>
                    <a:gd name="connsiteX113" fmla="*/ 1976771 w 3378712"/>
                    <a:gd name="connsiteY113" fmla="*/ 1790618 h 3378712"/>
                    <a:gd name="connsiteX114" fmla="*/ 1726400 w 3378712"/>
                    <a:gd name="connsiteY114" fmla="*/ 1790618 h 3378712"/>
                    <a:gd name="connsiteX115" fmla="*/ 1726400 w 3378712"/>
                    <a:gd name="connsiteY115" fmla="*/ 2380906 h 3378712"/>
                    <a:gd name="connsiteX116" fmla="*/ 2375992 w 3378712"/>
                    <a:gd name="connsiteY116" fmla="*/ 2380906 h 3378712"/>
                    <a:gd name="connsiteX117" fmla="*/ 2387123 w 3378712"/>
                    <a:gd name="connsiteY117" fmla="*/ 2397021 h 3378712"/>
                    <a:gd name="connsiteX118" fmla="*/ 2404117 w 3378712"/>
                    <a:gd name="connsiteY118" fmla="*/ 2422017 h 3378712"/>
                    <a:gd name="connsiteX119" fmla="*/ 2733582 w 3378712"/>
                    <a:gd name="connsiteY119" fmla="*/ 2422017 h 3378712"/>
                    <a:gd name="connsiteX120" fmla="*/ 2747620 w 3378712"/>
                    <a:gd name="connsiteY120" fmla="*/ 2401024 h 3378712"/>
                    <a:gd name="connsiteX121" fmla="*/ 2761176 w 3378712"/>
                    <a:gd name="connsiteY121" fmla="*/ 2380906 h 3378712"/>
                    <a:gd name="connsiteX122" fmla="*/ 3027885 w 3378712"/>
                    <a:gd name="connsiteY122" fmla="*/ 2380906 h 3378712"/>
                    <a:gd name="connsiteX123" fmla="*/ 3031124 w 3378712"/>
                    <a:gd name="connsiteY123" fmla="*/ 2375233 h 3378712"/>
                    <a:gd name="connsiteX124" fmla="*/ 3188166 w 3378712"/>
                    <a:gd name="connsiteY124" fmla="*/ 1843396 h 3378712"/>
                    <a:gd name="connsiteX125" fmla="*/ 3190832 w 3378712"/>
                    <a:gd name="connsiteY125" fmla="*/ 1790618 h 3378712"/>
                    <a:gd name="connsiteX126" fmla="*/ 3149212 w 3378712"/>
                    <a:gd name="connsiteY126" fmla="*/ 1790618 h 3378712"/>
                    <a:gd name="connsiteX127" fmla="*/ 3276450 w 3378712"/>
                    <a:gd name="connsiteY127" fmla="*/ 1578401 h 3378712"/>
                    <a:gd name="connsiteX128" fmla="*/ 3356764 w 3378712"/>
                    <a:gd name="connsiteY128" fmla="*/ 1429968 h 3378712"/>
                    <a:gd name="connsiteX129" fmla="*/ 3369990 w 3378712"/>
                    <a:gd name="connsiteY129" fmla="*/ 1516629 h 3378712"/>
                    <a:gd name="connsiteX130" fmla="*/ 3378712 w 3378712"/>
                    <a:gd name="connsiteY130" fmla="*/ 1689356 h 3378712"/>
                    <a:gd name="connsiteX131" fmla="*/ 1689356 w 3378712"/>
                    <a:gd name="connsiteY131" fmla="*/ 3378712 h 3378712"/>
                    <a:gd name="connsiteX132" fmla="*/ 0 w 3378712"/>
                    <a:gd name="connsiteY132" fmla="*/ 1689356 h 3378712"/>
                    <a:gd name="connsiteX133" fmla="*/ 1689356 w 3378712"/>
                    <a:gd name="connsiteY133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2851913 w 3378712"/>
                    <a:gd name="connsiteY65" fmla="*/ 731026 h 3378712"/>
                    <a:gd name="connsiteX66" fmla="*/ 2560071 w 3378712"/>
                    <a:gd name="connsiteY66" fmla="*/ 1015092 h 3378712"/>
                    <a:gd name="connsiteX67" fmla="*/ 2564690 w 3378712"/>
                    <a:gd name="connsiteY67" fmla="*/ 1032398 h 3378712"/>
                    <a:gd name="connsiteX68" fmla="*/ 2608490 w 3378712"/>
                    <a:gd name="connsiteY68" fmla="*/ 1266228 h 3378712"/>
                    <a:gd name="connsiteX69" fmla="*/ 2621097 w 3378712"/>
                    <a:gd name="connsiteY69" fmla="*/ 1393888 h 3378712"/>
                    <a:gd name="connsiteX70" fmla="*/ 2590624 w 3378712"/>
                    <a:gd name="connsiteY70" fmla="*/ 1396960 h 3378712"/>
                    <a:gd name="connsiteX71" fmla="*/ 2512485 w 3378712"/>
                    <a:gd name="connsiteY71" fmla="*/ 1389083 h 3378712"/>
                    <a:gd name="connsiteX72" fmla="*/ 2511618 w 3378712"/>
                    <a:gd name="connsiteY72" fmla="*/ 1372808 h 3378712"/>
                    <a:gd name="connsiteX73" fmla="*/ 2463813 w 3378712"/>
                    <a:gd name="connsiteY73" fmla="*/ 1081429 h 3378712"/>
                    <a:gd name="connsiteX74" fmla="*/ 2444784 w 3378712"/>
                    <a:gd name="connsiteY74" fmla="*/ 1015092 h 3378712"/>
                    <a:gd name="connsiteX75" fmla="*/ 2043127 w 3378712"/>
                    <a:gd name="connsiteY75" fmla="*/ 1015092 h 3378712"/>
                    <a:gd name="connsiteX76" fmla="*/ 2016386 w 3378712"/>
                    <a:gd name="connsiteY76" fmla="*/ 928946 h 3378712"/>
                    <a:gd name="connsiteX77" fmla="*/ 2004903 w 3378712"/>
                    <a:gd name="connsiteY77" fmla="*/ 815038 h 3378712"/>
                    <a:gd name="connsiteX78" fmla="*/ 2387101 w 3378712"/>
                    <a:gd name="connsiteY78" fmla="*/ 815038 h 3378712"/>
                    <a:gd name="connsiteX79" fmla="*/ 2501747 w 3378712"/>
                    <a:gd name="connsiteY79" fmla="*/ 815038 h 3378712"/>
                    <a:gd name="connsiteX80" fmla="*/ 2914736 w 3378712"/>
                    <a:gd name="connsiteY80" fmla="*/ 815038 h 3378712"/>
                    <a:gd name="connsiteX81" fmla="*/ 2851913 w 3378712"/>
                    <a:gd name="connsiteY81" fmla="*/ 731026 h 3378712"/>
                    <a:gd name="connsiteX82" fmla="*/ 1689356 w 3378712"/>
                    <a:gd name="connsiteY82" fmla="*/ 0 h 3378712"/>
                    <a:gd name="connsiteX83" fmla="*/ 1862083 w 3378712"/>
                    <a:gd name="connsiteY83" fmla="*/ 8722 h 3378712"/>
                    <a:gd name="connsiteX84" fmla="*/ 1923951 w 3378712"/>
                    <a:gd name="connsiteY84" fmla="*/ 18164 h 3378712"/>
                    <a:gd name="connsiteX85" fmla="*/ 1881129 w 3378712"/>
                    <a:gd name="connsiteY85" fmla="*/ 54268 h 3378712"/>
                    <a:gd name="connsiteX86" fmla="*/ 1808796 w 3378712"/>
                    <a:gd name="connsiteY86" fmla="*/ 129440 h 3378712"/>
                    <a:gd name="connsiteX87" fmla="*/ 1764523 w 3378712"/>
                    <a:gd name="connsiteY87" fmla="*/ 187037 h 3378712"/>
                    <a:gd name="connsiteX88" fmla="*/ 1726400 w 3378712"/>
                    <a:gd name="connsiteY88" fmla="*/ 184872 h 3378712"/>
                    <a:gd name="connsiteX89" fmla="*/ 1726400 w 3378712"/>
                    <a:gd name="connsiteY89" fmla="*/ 242830 h 3378712"/>
                    <a:gd name="connsiteX90" fmla="*/ 1685653 w 3378712"/>
                    <a:gd name="connsiteY90" fmla="*/ 310922 h 3378712"/>
                    <a:gd name="connsiteX91" fmla="*/ 1652305 w 3378712"/>
                    <a:gd name="connsiteY91" fmla="*/ 385591 h 3378712"/>
                    <a:gd name="connsiteX92" fmla="*/ 1652305 w 3378712"/>
                    <a:gd name="connsiteY92" fmla="*/ 184873 h 3378712"/>
                    <a:gd name="connsiteX93" fmla="*/ 1516359 w 3378712"/>
                    <a:gd name="connsiteY93" fmla="*/ 192592 h 3378712"/>
                    <a:gd name="connsiteX94" fmla="*/ 1469878 w 3378712"/>
                    <a:gd name="connsiteY94" fmla="*/ 200248 h 3378712"/>
                    <a:gd name="connsiteX95" fmla="*/ 1463911 w 3378712"/>
                    <a:gd name="connsiteY95" fmla="*/ 203152 h 3378712"/>
                    <a:gd name="connsiteX96" fmla="*/ 1074809 w 3378712"/>
                    <a:gd name="connsiteY96" fmla="*/ 698251 h 3378712"/>
                    <a:gd name="connsiteX97" fmla="*/ 1028652 w 3378712"/>
                    <a:gd name="connsiteY97" fmla="*/ 815038 h 3378712"/>
                    <a:gd name="connsiteX98" fmla="*/ 1566620 w 3378712"/>
                    <a:gd name="connsiteY98" fmla="*/ 815038 h 3378712"/>
                    <a:gd name="connsiteX99" fmla="*/ 1567427 w 3378712"/>
                    <a:gd name="connsiteY99" fmla="*/ 888410 h 3378712"/>
                    <a:gd name="connsiteX100" fmla="*/ 1580193 w 3378712"/>
                    <a:gd name="connsiteY100" fmla="*/ 972828 h 3378712"/>
                    <a:gd name="connsiteX101" fmla="*/ 1591212 w 3378712"/>
                    <a:gd name="connsiteY101" fmla="*/ 1015092 h 3378712"/>
                    <a:gd name="connsiteX102" fmla="*/ 970969 w 3378712"/>
                    <a:gd name="connsiteY102" fmla="*/ 1015092 h 3378712"/>
                    <a:gd name="connsiteX103" fmla="*/ 951939 w 3378712"/>
                    <a:gd name="connsiteY103" fmla="*/ 1081429 h 3378712"/>
                    <a:gd name="connsiteX104" fmla="*/ 904136 w 3378712"/>
                    <a:gd name="connsiteY104" fmla="*/ 1372808 h 3378712"/>
                    <a:gd name="connsiteX105" fmla="*/ 892533 w 3378712"/>
                    <a:gd name="connsiteY105" fmla="*/ 1590564 h 3378712"/>
                    <a:gd name="connsiteX106" fmla="*/ 1652305 w 3378712"/>
                    <a:gd name="connsiteY106" fmla="*/ 1590564 h 3378712"/>
                    <a:gd name="connsiteX107" fmla="*/ 1652305 w 3378712"/>
                    <a:gd name="connsiteY107" fmla="*/ 1195226 h 3378712"/>
                    <a:gd name="connsiteX108" fmla="*/ 1678851 w 3378712"/>
                    <a:gd name="connsiteY108" fmla="*/ 1258562 h 3378712"/>
                    <a:gd name="connsiteX109" fmla="*/ 1726400 w 3378712"/>
                    <a:gd name="connsiteY109" fmla="*/ 1358144 h 3378712"/>
                    <a:gd name="connsiteX110" fmla="*/ 1726400 w 3378712"/>
                    <a:gd name="connsiteY110" fmla="*/ 1590564 h 3378712"/>
                    <a:gd name="connsiteX111" fmla="*/ 1854100 w 3378712"/>
                    <a:gd name="connsiteY111" fmla="*/ 1590564 h 3378712"/>
                    <a:gd name="connsiteX112" fmla="*/ 1976771 w 3378712"/>
                    <a:gd name="connsiteY112" fmla="*/ 1790618 h 3378712"/>
                    <a:gd name="connsiteX113" fmla="*/ 1726400 w 3378712"/>
                    <a:gd name="connsiteY113" fmla="*/ 1790618 h 3378712"/>
                    <a:gd name="connsiteX114" fmla="*/ 1726400 w 3378712"/>
                    <a:gd name="connsiteY114" fmla="*/ 2380906 h 3378712"/>
                    <a:gd name="connsiteX115" fmla="*/ 2375992 w 3378712"/>
                    <a:gd name="connsiteY115" fmla="*/ 2380906 h 3378712"/>
                    <a:gd name="connsiteX116" fmla="*/ 2387123 w 3378712"/>
                    <a:gd name="connsiteY116" fmla="*/ 2397021 h 3378712"/>
                    <a:gd name="connsiteX117" fmla="*/ 2404117 w 3378712"/>
                    <a:gd name="connsiteY117" fmla="*/ 2422017 h 3378712"/>
                    <a:gd name="connsiteX118" fmla="*/ 2733582 w 3378712"/>
                    <a:gd name="connsiteY118" fmla="*/ 2422017 h 3378712"/>
                    <a:gd name="connsiteX119" fmla="*/ 2747620 w 3378712"/>
                    <a:gd name="connsiteY119" fmla="*/ 2401024 h 3378712"/>
                    <a:gd name="connsiteX120" fmla="*/ 2761176 w 3378712"/>
                    <a:gd name="connsiteY120" fmla="*/ 2380906 h 3378712"/>
                    <a:gd name="connsiteX121" fmla="*/ 3027885 w 3378712"/>
                    <a:gd name="connsiteY121" fmla="*/ 2380906 h 3378712"/>
                    <a:gd name="connsiteX122" fmla="*/ 3031124 w 3378712"/>
                    <a:gd name="connsiteY122" fmla="*/ 2375233 h 3378712"/>
                    <a:gd name="connsiteX123" fmla="*/ 3188166 w 3378712"/>
                    <a:gd name="connsiteY123" fmla="*/ 1843396 h 3378712"/>
                    <a:gd name="connsiteX124" fmla="*/ 3190832 w 3378712"/>
                    <a:gd name="connsiteY124" fmla="*/ 1790618 h 3378712"/>
                    <a:gd name="connsiteX125" fmla="*/ 3149212 w 3378712"/>
                    <a:gd name="connsiteY125" fmla="*/ 1790618 h 3378712"/>
                    <a:gd name="connsiteX126" fmla="*/ 3276450 w 3378712"/>
                    <a:gd name="connsiteY126" fmla="*/ 1578401 h 3378712"/>
                    <a:gd name="connsiteX127" fmla="*/ 3356764 w 3378712"/>
                    <a:gd name="connsiteY127" fmla="*/ 1429968 h 3378712"/>
                    <a:gd name="connsiteX128" fmla="*/ 3369990 w 3378712"/>
                    <a:gd name="connsiteY128" fmla="*/ 1516629 h 3378712"/>
                    <a:gd name="connsiteX129" fmla="*/ 3378712 w 3378712"/>
                    <a:gd name="connsiteY129" fmla="*/ 1689356 h 3378712"/>
                    <a:gd name="connsiteX130" fmla="*/ 1689356 w 3378712"/>
                    <a:gd name="connsiteY130" fmla="*/ 3378712 h 3378712"/>
                    <a:gd name="connsiteX131" fmla="*/ 0 w 3378712"/>
                    <a:gd name="connsiteY131" fmla="*/ 1689356 h 3378712"/>
                    <a:gd name="connsiteX132" fmla="*/ 1689356 w 3378712"/>
                    <a:gd name="connsiteY132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2914736 w 3378712"/>
                    <a:gd name="connsiteY65" fmla="*/ 815038 h 3378712"/>
                    <a:gd name="connsiteX66" fmla="*/ 2560071 w 3378712"/>
                    <a:gd name="connsiteY66" fmla="*/ 1015092 h 3378712"/>
                    <a:gd name="connsiteX67" fmla="*/ 2564690 w 3378712"/>
                    <a:gd name="connsiteY67" fmla="*/ 1032398 h 3378712"/>
                    <a:gd name="connsiteX68" fmla="*/ 2608490 w 3378712"/>
                    <a:gd name="connsiteY68" fmla="*/ 1266228 h 3378712"/>
                    <a:gd name="connsiteX69" fmla="*/ 2621097 w 3378712"/>
                    <a:gd name="connsiteY69" fmla="*/ 1393888 h 3378712"/>
                    <a:gd name="connsiteX70" fmla="*/ 2590624 w 3378712"/>
                    <a:gd name="connsiteY70" fmla="*/ 1396960 h 3378712"/>
                    <a:gd name="connsiteX71" fmla="*/ 2512485 w 3378712"/>
                    <a:gd name="connsiteY71" fmla="*/ 1389083 h 3378712"/>
                    <a:gd name="connsiteX72" fmla="*/ 2511618 w 3378712"/>
                    <a:gd name="connsiteY72" fmla="*/ 1372808 h 3378712"/>
                    <a:gd name="connsiteX73" fmla="*/ 2463813 w 3378712"/>
                    <a:gd name="connsiteY73" fmla="*/ 1081429 h 3378712"/>
                    <a:gd name="connsiteX74" fmla="*/ 2444784 w 3378712"/>
                    <a:gd name="connsiteY74" fmla="*/ 1015092 h 3378712"/>
                    <a:gd name="connsiteX75" fmla="*/ 2043127 w 3378712"/>
                    <a:gd name="connsiteY75" fmla="*/ 1015092 h 3378712"/>
                    <a:gd name="connsiteX76" fmla="*/ 2016386 w 3378712"/>
                    <a:gd name="connsiteY76" fmla="*/ 928946 h 3378712"/>
                    <a:gd name="connsiteX77" fmla="*/ 2004903 w 3378712"/>
                    <a:gd name="connsiteY77" fmla="*/ 815038 h 3378712"/>
                    <a:gd name="connsiteX78" fmla="*/ 2387101 w 3378712"/>
                    <a:gd name="connsiteY78" fmla="*/ 815038 h 3378712"/>
                    <a:gd name="connsiteX79" fmla="*/ 2501747 w 3378712"/>
                    <a:gd name="connsiteY79" fmla="*/ 815038 h 3378712"/>
                    <a:gd name="connsiteX80" fmla="*/ 2914736 w 3378712"/>
                    <a:gd name="connsiteY80" fmla="*/ 815038 h 3378712"/>
                    <a:gd name="connsiteX81" fmla="*/ 1689356 w 3378712"/>
                    <a:gd name="connsiteY81" fmla="*/ 0 h 3378712"/>
                    <a:gd name="connsiteX82" fmla="*/ 1862083 w 3378712"/>
                    <a:gd name="connsiteY82" fmla="*/ 8722 h 3378712"/>
                    <a:gd name="connsiteX83" fmla="*/ 1923951 w 3378712"/>
                    <a:gd name="connsiteY83" fmla="*/ 18164 h 3378712"/>
                    <a:gd name="connsiteX84" fmla="*/ 1881129 w 3378712"/>
                    <a:gd name="connsiteY84" fmla="*/ 54268 h 3378712"/>
                    <a:gd name="connsiteX85" fmla="*/ 1808796 w 3378712"/>
                    <a:gd name="connsiteY85" fmla="*/ 129440 h 3378712"/>
                    <a:gd name="connsiteX86" fmla="*/ 1764523 w 3378712"/>
                    <a:gd name="connsiteY86" fmla="*/ 187037 h 3378712"/>
                    <a:gd name="connsiteX87" fmla="*/ 1726400 w 3378712"/>
                    <a:gd name="connsiteY87" fmla="*/ 184872 h 3378712"/>
                    <a:gd name="connsiteX88" fmla="*/ 1726400 w 3378712"/>
                    <a:gd name="connsiteY88" fmla="*/ 242830 h 3378712"/>
                    <a:gd name="connsiteX89" fmla="*/ 1685653 w 3378712"/>
                    <a:gd name="connsiteY89" fmla="*/ 310922 h 3378712"/>
                    <a:gd name="connsiteX90" fmla="*/ 1652305 w 3378712"/>
                    <a:gd name="connsiteY90" fmla="*/ 385591 h 3378712"/>
                    <a:gd name="connsiteX91" fmla="*/ 1652305 w 3378712"/>
                    <a:gd name="connsiteY91" fmla="*/ 184873 h 3378712"/>
                    <a:gd name="connsiteX92" fmla="*/ 1516359 w 3378712"/>
                    <a:gd name="connsiteY92" fmla="*/ 192592 h 3378712"/>
                    <a:gd name="connsiteX93" fmla="*/ 1469878 w 3378712"/>
                    <a:gd name="connsiteY93" fmla="*/ 200248 h 3378712"/>
                    <a:gd name="connsiteX94" fmla="*/ 1463911 w 3378712"/>
                    <a:gd name="connsiteY94" fmla="*/ 203152 h 3378712"/>
                    <a:gd name="connsiteX95" fmla="*/ 1074809 w 3378712"/>
                    <a:gd name="connsiteY95" fmla="*/ 698251 h 3378712"/>
                    <a:gd name="connsiteX96" fmla="*/ 1028652 w 3378712"/>
                    <a:gd name="connsiteY96" fmla="*/ 815038 h 3378712"/>
                    <a:gd name="connsiteX97" fmla="*/ 1566620 w 3378712"/>
                    <a:gd name="connsiteY97" fmla="*/ 815038 h 3378712"/>
                    <a:gd name="connsiteX98" fmla="*/ 1567427 w 3378712"/>
                    <a:gd name="connsiteY98" fmla="*/ 888410 h 3378712"/>
                    <a:gd name="connsiteX99" fmla="*/ 1580193 w 3378712"/>
                    <a:gd name="connsiteY99" fmla="*/ 972828 h 3378712"/>
                    <a:gd name="connsiteX100" fmla="*/ 1591212 w 3378712"/>
                    <a:gd name="connsiteY100" fmla="*/ 1015092 h 3378712"/>
                    <a:gd name="connsiteX101" fmla="*/ 970969 w 3378712"/>
                    <a:gd name="connsiteY101" fmla="*/ 1015092 h 3378712"/>
                    <a:gd name="connsiteX102" fmla="*/ 951939 w 3378712"/>
                    <a:gd name="connsiteY102" fmla="*/ 1081429 h 3378712"/>
                    <a:gd name="connsiteX103" fmla="*/ 904136 w 3378712"/>
                    <a:gd name="connsiteY103" fmla="*/ 1372808 h 3378712"/>
                    <a:gd name="connsiteX104" fmla="*/ 892533 w 3378712"/>
                    <a:gd name="connsiteY104" fmla="*/ 1590564 h 3378712"/>
                    <a:gd name="connsiteX105" fmla="*/ 1652305 w 3378712"/>
                    <a:gd name="connsiteY105" fmla="*/ 1590564 h 3378712"/>
                    <a:gd name="connsiteX106" fmla="*/ 1652305 w 3378712"/>
                    <a:gd name="connsiteY106" fmla="*/ 1195226 h 3378712"/>
                    <a:gd name="connsiteX107" fmla="*/ 1678851 w 3378712"/>
                    <a:gd name="connsiteY107" fmla="*/ 1258562 h 3378712"/>
                    <a:gd name="connsiteX108" fmla="*/ 1726400 w 3378712"/>
                    <a:gd name="connsiteY108" fmla="*/ 1358144 h 3378712"/>
                    <a:gd name="connsiteX109" fmla="*/ 1726400 w 3378712"/>
                    <a:gd name="connsiteY109" fmla="*/ 1590564 h 3378712"/>
                    <a:gd name="connsiteX110" fmla="*/ 1854100 w 3378712"/>
                    <a:gd name="connsiteY110" fmla="*/ 1590564 h 3378712"/>
                    <a:gd name="connsiteX111" fmla="*/ 1976771 w 3378712"/>
                    <a:gd name="connsiteY111" fmla="*/ 1790618 h 3378712"/>
                    <a:gd name="connsiteX112" fmla="*/ 1726400 w 3378712"/>
                    <a:gd name="connsiteY112" fmla="*/ 1790618 h 3378712"/>
                    <a:gd name="connsiteX113" fmla="*/ 1726400 w 3378712"/>
                    <a:gd name="connsiteY113" fmla="*/ 2380906 h 3378712"/>
                    <a:gd name="connsiteX114" fmla="*/ 2375992 w 3378712"/>
                    <a:gd name="connsiteY114" fmla="*/ 2380906 h 3378712"/>
                    <a:gd name="connsiteX115" fmla="*/ 2387123 w 3378712"/>
                    <a:gd name="connsiteY115" fmla="*/ 2397021 h 3378712"/>
                    <a:gd name="connsiteX116" fmla="*/ 2404117 w 3378712"/>
                    <a:gd name="connsiteY116" fmla="*/ 2422017 h 3378712"/>
                    <a:gd name="connsiteX117" fmla="*/ 2733582 w 3378712"/>
                    <a:gd name="connsiteY117" fmla="*/ 2422017 h 3378712"/>
                    <a:gd name="connsiteX118" fmla="*/ 2747620 w 3378712"/>
                    <a:gd name="connsiteY118" fmla="*/ 2401024 h 3378712"/>
                    <a:gd name="connsiteX119" fmla="*/ 2761176 w 3378712"/>
                    <a:gd name="connsiteY119" fmla="*/ 2380906 h 3378712"/>
                    <a:gd name="connsiteX120" fmla="*/ 3027885 w 3378712"/>
                    <a:gd name="connsiteY120" fmla="*/ 2380906 h 3378712"/>
                    <a:gd name="connsiteX121" fmla="*/ 3031124 w 3378712"/>
                    <a:gd name="connsiteY121" fmla="*/ 2375233 h 3378712"/>
                    <a:gd name="connsiteX122" fmla="*/ 3188166 w 3378712"/>
                    <a:gd name="connsiteY122" fmla="*/ 1843396 h 3378712"/>
                    <a:gd name="connsiteX123" fmla="*/ 3190832 w 3378712"/>
                    <a:gd name="connsiteY123" fmla="*/ 1790618 h 3378712"/>
                    <a:gd name="connsiteX124" fmla="*/ 3149212 w 3378712"/>
                    <a:gd name="connsiteY124" fmla="*/ 1790618 h 3378712"/>
                    <a:gd name="connsiteX125" fmla="*/ 3276450 w 3378712"/>
                    <a:gd name="connsiteY125" fmla="*/ 1578401 h 3378712"/>
                    <a:gd name="connsiteX126" fmla="*/ 3356764 w 3378712"/>
                    <a:gd name="connsiteY126" fmla="*/ 1429968 h 3378712"/>
                    <a:gd name="connsiteX127" fmla="*/ 3369990 w 3378712"/>
                    <a:gd name="connsiteY127" fmla="*/ 1516629 h 3378712"/>
                    <a:gd name="connsiteX128" fmla="*/ 3378712 w 3378712"/>
                    <a:gd name="connsiteY128" fmla="*/ 1689356 h 3378712"/>
                    <a:gd name="connsiteX129" fmla="*/ 1689356 w 3378712"/>
                    <a:gd name="connsiteY129" fmla="*/ 3378712 h 3378712"/>
                    <a:gd name="connsiteX130" fmla="*/ 0 w 3378712"/>
                    <a:gd name="connsiteY130" fmla="*/ 1689356 h 3378712"/>
                    <a:gd name="connsiteX131" fmla="*/ 1689356 w 3378712"/>
                    <a:gd name="connsiteY131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2501747 w 3378712"/>
                    <a:gd name="connsiteY65" fmla="*/ 815038 h 3378712"/>
                    <a:gd name="connsiteX66" fmla="*/ 2560071 w 3378712"/>
                    <a:gd name="connsiteY66" fmla="*/ 1015092 h 3378712"/>
                    <a:gd name="connsiteX67" fmla="*/ 2564690 w 3378712"/>
                    <a:gd name="connsiteY67" fmla="*/ 1032398 h 3378712"/>
                    <a:gd name="connsiteX68" fmla="*/ 2608490 w 3378712"/>
                    <a:gd name="connsiteY68" fmla="*/ 1266228 h 3378712"/>
                    <a:gd name="connsiteX69" fmla="*/ 2621097 w 3378712"/>
                    <a:gd name="connsiteY69" fmla="*/ 1393888 h 3378712"/>
                    <a:gd name="connsiteX70" fmla="*/ 2590624 w 3378712"/>
                    <a:gd name="connsiteY70" fmla="*/ 1396960 h 3378712"/>
                    <a:gd name="connsiteX71" fmla="*/ 2512485 w 3378712"/>
                    <a:gd name="connsiteY71" fmla="*/ 1389083 h 3378712"/>
                    <a:gd name="connsiteX72" fmla="*/ 2511618 w 3378712"/>
                    <a:gd name="connsiteY72" fmla="*/ 1372808 h 3378712"/>
                    <a:gd name="connsiteX73" fmla="*/ 2463813 w 3378712"/>
                    <a:gd name="connsiteY73" fmla="*/ 1081429 h 3378712"/>
                    <a:gd name="connsiteX74" fmla="*/ 2444784 w 3378712"/>
                    <a:gd name="connsiteY74" fmla="*/ 1015092 h 3378712"/>
                    <a:gd name="connsiteX75" fmla="*/ 2043127 w 3378712"/>
                    <a:gd name="connsiteY75" fmla="*/ 1015092 h 3378712"/>
                    <a:gd name="connsiteX76" fmla="*/ 2016386 w 3378712"/>
                    <a:gd name="connsiteY76" fmla="*/ 928946 h 3378712"/>
                    <a:gd name="connsiteX77" fmla="*/ 2004903 w 3378712"/>
                    <a:gd name="connsiteY77" fmla="*/ 815038 h 3378712"/>
                    <a:gd name="connsiteX78" fmla="*/ 2387101 w 3378712"/>
                    <a:gd name="connsiteY78" fmla="*/ 815038 h 3378712"/>
                    <a:gd name="connsiteX79" fmla="*/ 2501747 w 3378712"/>
                    <a:gd name="connsiteY79" fmla="*/ 815038 h 3378712"/>
                    <a:gd name="connsiteX80" fmla="*/ 1689356 w 3378712"/>
                    <a:gd name="connsiteY80" fmla="*/ 0 h 3378712"/>
                    <a:gd name="connsiteX81" fmla="*/ 1862083 w 3378712"/>
                    <a:gd name="connsiteY81" fmla="*/ 8722 h 3378712"/>
                    <a:gd name="connsiteX82" fmla="*/ 1923951 w 3378712"/>
                    <a:gd name="connsiteY82" fmla="*/ 18164 h 3378712"/>
                    <a:gd name="connsiteX83" fmla="*/ 1881129 w 3378712"/>
                    <a:gd name="connsiteY83" fmla="*/ 54268 h 3378712"/>
                    <a:gd name="connsiteX84" fmla="*/ 1808796 w 3378712"/>
                    <a:gd name="connsiteY84" fmla="*/ 129440 h 3378712"/>
                    <a:gd name="connsiteX85" fmla="*/ 1764523 w 3378712"/>
                    <a:gd name="connsiteY85" fmla="*/ 187037 h 3378712"/>
                    <a:gd name="connsiteX86" fmla="*/ 1726400 w 3378712"/>
                    <a:gd name="connsiteY86" fmla="*/ 184872 h 3378712"/>
                    <a:gd name="connsiteX87" fmla="*/ 1726400 w 3378712"/>
                    <a:gd name="connsiteY87" fmla="*/ 242830 h 3378712"/>
                    <a:gd name="connsiteX88" fmla="*/ 1685653 w 3378712"/>
                    <a:gd name="connsiteY88" fmla="*/ 310922 h 3378712"/>
                    <a:gd name="connsiteX89" fmla="*/ 1652305 w 3378712"/>
                    <a:gd name="connsiteY89" fmla="*/ 385591 h 3378712"/>
                    <a:gd name="connsiteX90" fmla="*/ 1652305 w 3378712"/>
                    <a:gd name="connsiteY90" fmla="*/ 184873 h 3378712"/>
                    <a:gd name="connsiteX91" fmla="*/ 1516359 w 3378712"/>
                    <a:gd name="connsiteY91" fmla="*/ 192592 h 3378712"/>
                    <a:gd name="connsiteX92" fmla="*/ 1469878 w 3378712"/>
                    <a:gd name="connsiteY92" fmla="*/ 200248 h 3378712"/>
                    <a:gd name="connsiteX93" fmla="*/ 1463911 w 3378712"/>
                    <a:gd name="connsiteY93" fmla="*/ 203152 h 3378712"/>
                    <a:gd name="connsiteX94" fmla="*/ 1074809 w 3378712"/>
                    <a:gd name="connsiteY94" fmla="*/ 698251 h 3378712"/>
                    <a:gd name="connsiteX95" fmla="*/ 1028652 w 3378712"/>
                    <a:gd name="connsiteY95" fmla="*/ 815038 h 3378712"/>
                    <a:gd name="connsiteX96" fmla="*/ 1566620 w 3378712"/>
                    <a:gd name="connsiteY96" fmla="*/ 815038 h 3378712"/>
                    <a:gd name="connsiteX97" fmla="*/ 1567427 w 3378712"/>
                    <a:gd name="connsiteY97" fmla="*/ 888410 h 3378712"/>
                    <a:gd name="connsiteX98" fmla="*/ 1580193 w 3378712"/>
                    <a:gd name="connsiteY98" fmla="*/ 972828 h 3378712"/>
                    <a:gd name="connsiteX99" fmla="*/ 1591212 w 3378712"/>
                    <a:gd name="connsiteY99" fmla="*/ 1015092 h 3378712"/>
                    <a:gd name="connsiteX100" fmla="*/ 970969 w 3378712"/>
                    <a:gd name="connsiteY100" fmla="*/ 1015092 h 3378712"/>
                    <a:gd name="connsiteX101" fmla="*/ 951939 w 3378712"/>
                    <a:gd name="connsiteY101" fmla="*/ 1081429 h 3378712"/>
                    <a:gd name="connsiteX102" fmla="*/ 904136 w 3378712"/>
                    <a:gd name="connsiteY102" fmla="*/ 1372808 h 3378712"/>
                    <a:gd name="connsiteX103" fmla="*/ 892533 w 3378712"/>
                    <a:gd name="connsiteY103" fmla="*/ 1590564 h 3378712"/>
                    <a:gd name="connsiteX104" fmla="*/ 1652305 w 3378712"/>
                    <a:gd name="connsiteY104" fmla="*/ 1590564 h 3378712"/>
                    <a:gd name="connsiteX105" fmla="*/ 1652305 w 3378712"/>
                    <a:gd name="connsiteY105" fmla="*/ 1195226 h 3378712"/>
                    <a:gd name="connsiteX106" fmla="*/ 1678851 w 3378712"/>
                    <a:gd name="connsiteY106" fmla="*/ 1258562 h 3378712"/>
                    <a:gd name="connsiteX107" fmla="*/ 1726400 w 3378712"/>
                    <a:gd name="connsiteY107" fmla="*/ 1358144 h 3378712"/>
                    <a:gd name="connsiteX108" fmla="*/ 1726400 w 3378712"/>
                    <a:gd name="connsiteY108" fmla="*/ 1590564 h 3378712"/>
                    <a:gd name="connsiteX109" fmla="*/ 1854100 w 3378712"/>
                    <a:gd name="connsiteY109" fmla="*/ 1590564 h 3378712"/>
                    <a:gd name="connsiteX110" fmla="*/ 1976771 w 3378712"/>
                    <a:gd name="connsiteY110" fmla="*/ 1790618 h 3378712"/>
                    <a:gd name="connsiteX111" fmla="*/ 1726400 w 3378712"/>
                    <a:gd name="connsiteY111" fmla="*/ 1790618 h 3378712"/>
                    <a:gd name="connsiteX112" fmla="*/ 1726400 w 3378712"/>
                    <a:gd name="connsiteY112" fmla="*/ 2380906 h 3378712"/>
                    <a:gd name="connsiteX113" fmla="*/ 2375992 w 3378712"/>
                    <a:gd name="connsiteY113" fmla="*/ 2380906 h 3378712"/>
                    <a:gd name="connsiteX114" fmla="*/ 2387123 w 3378712"/>
                    <a:gd name="connsiteY114" fmla="*/ 2397021 h 3378712"/>
                    <a:gd name="connsiteX115" fmla="*/ 2404117 w 3378712"/>
                    <a:gd name="connsiteY115" fmla="*/ 2422017 h 3378712"/>
                    <a:gd name="connsiteX116" fmla="*/ 2733582 w 3378712"/>
                    <a:gd name="connsiteY116" fmla="*/ 2422017 h 3378712"/>
                    <a:gd name="connsiteX117" fmla="*/ 2747620 w 3378712"/>
                    <a:gd name="connsiteY117" fmla="*/ 2401024 h 3378712"/>
                    <a:gd name="connsiteX118" fmla="*/ 2761176 w 3378712"/>
                    <a:gd name="connsiteY118" fmla="*/ 2380906 h 3378712"/>
                    <a:gd name="connsiteX119" fmla="*/ 3027885 w 3378712"/>
                    <a:gd name="connsiteY119" fmla="*/ 2380906 h 3378712"/>
                    <a:gd name="connsiteX120" fmla="*/ 3031124 w 3378712"/>
                    <a:gd name="connsiteY120" fmla="*/ 2375233 h 3378712"/>
                    <a:gd name="connsiteX121" fmla="*/ 3188166 w 3378712"/>
                    <a:gd name="connsiteY121" fmla="*/ 1843396 h 3378712"/>
                    <a:gd name="connsiteX122" fmla="*/ 3190832 w 3378712"/>
                    <a:gd name="connsiteY122" fmla="*/ 1790618 h 3378712"/>
                    <a:gd name="connsiteX123" fmla="*/ 3149212 w 3378712"/>
                    <a:gd name="connsiteY123" fmla="*/ 1790618 h 3378712"/>
                    <a:gd name="connsiteX124" fmla="*/ 3276450 w 3378712"/>
                    <a:gd name="connsiteY124" fmla="*/ 1578401 h 3378712"/>
                    <a:gd name="connsiteX125" fmla="*/ 3356764 w 3378712"/>
                    <a:gd name="connsiteY125" fmla="*/ 1429968 h 3378712"/>
                    <a:gd name="connsiteX126" fmla="*/ 3369990 w 3378712"/>
                    <a:gd name="connsiteY126" fmla="*/ 1516629 h 3378712"/>
                    <a:gd name="connsiteX127" fmla="*/ 3378712 w 3378712"/>
                    <a:gd name="connsiteY127" fmla="*/ 1689356 h 3378712"/>
                    <a:gd name="connsiteX128" fmla="*/ 1689356 w 3378712"/>
                    <a:gd name="connsiteY128" fmla="*/ 3378712 h 3378712"/>
                    <a:gd name="connsiteX129" fmla="*/ 0 w 3378712"/>
                    <a:gd name="connsiteY129" fmla="*/ 1689356 h 3378712"/>
                    <a:gd name="connsiteX130" fmla="*/ 1689356 w 3378712"/>
                    <a:gd name="connsiteY130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2387101 w 3378712"/>
                    <a:gd name="connsiteY65" fmla="*/ 815038 h 3378712"/>
                    <a:gd name="connsiteX66" fmla="*/ 2560071 w 3378712"/>
                    <a:gd name="connsiteY66" fmla="*/ 1015092 h 3378712"/>
                    <a:gd name="connsiteX67" fmla="*/ 2564690 w 3378712"/>
                    <a:gd name="connsiteY67" fmla="*/ 1032398 h 3378712"/>
                    <a:gd name="connsiteX68" fmla="*/ 2608490 w 3378712"/>
                    <a:gd name="connsiteY68" fmla="*/ 1266228 h 3378712"/>
                    <a:gd name="connsiteX69" fmla="*/ 2621097 w 3378712"/>
                    <a:gd name="connsiteY69" fmla="*/ 1393888 h 3378712"/>
                    <a:gd name="connsiteX70" fmla="*/ 2590624 w 3378712"/>
                    <a:gd name="connsiteY70" fmla="*/ 1396960 h 3378712"/>
                    <a:gd name="connsiteX71" fmla="*/ 2512485 w 3378712"/>
                    <a:gd name="connsiteY71" fmla="*/ 1389083 h 3378712"/>
                    <a:gd name="connsiteX72" fmla="*/ 2511618 w 3378712"/>
                    <a:gd name="connsiteY72" fmla="*/ 1372808 h 3378712"/>
                    <a:gd name="connsiteX73" fmla="*/ 2463813 w 3378712"/>
                    <a:gd name="connsiteY73" fmla="*/ 1081429 h 3378712"/>
                    <a:gd name="connsiteX74" fmla="*/ 2444784 w 3378712"/>
                    <a:gd name="connsiteY74" fmla="*/ 1015092 h 3378712"/>
                    <a:gd name="connsiteX75" fmla="*/ 2043127 w 3378712"/>
                    <a:gd name="connsiteY75" fmla="*/ 1015092 h 3378712"/>
                    <a:gd name="connsiteX76" fmla="*/ 2016386 w 3378712"/>
                    <a:gd name="connsiteY76" fmla="*/ 928946 h 3378712"/>
                    <a:gd name="connsiteX77" fmla="*/ 2004903 w 3378712"/>
                    <a:gd name="connsiteY77" fmla="*/ 815038 h 3378712"/>
                    <a:gd name="connsiteX78" fmla="*/ 2387101 w 3378712"/>
                    <a:gd name="connsiteY78" fmla="*/ 815038 h 3378712"/>
                    <a:gd name="connsiteX79" fmla="*/ 1689356 w 3378712"/>
                    <a:gd name="connsiteY79" fmla="*/ 0 h 3378712"/>
                    <a:gd name="connsiteX80" fmla="*/ 1862083 w 3378712"/>
                    <a:gd name="connsiteY80" fmla="*/ 8722 h 3378712"/>
                    <a:gd name="connsiteX81" fmla="*/ 1923951 w 3378712"/>
                    <a:gd name="connsiteY81" fmla="*/ 18164 h 3378712"/>
                    <a:gd name="connsiteX82" fmla="*/ 1881129 w 3378712"/>
                    <a:gd name="connsiteY82" fmla="*/ 54268 h 3378712"/>
                    <a:gd name="connsiteX83" fmla="*/ 1808796 w 3378712"/>
                    <a:gd name="connsiteY83" fmla="*/ 129440 h 3378712"/>
                    <a:gd name="connsiteX84" fmla="*/ 1764523 w 3378712"/>
                    <a:gd name="connsiteY84" fmla="*/ 187037 h 3378712"/>
                    <a:gd name="connsiteX85" fmla="*/ 1726400 w 3378712"/>
                    <a:gd name="connsiteY85" fmla="*/ 184872 h 3378712"/>
                    <a:gd name="connsiteX86" fmla="*/ 1726400 w 3378712"/>
                    <a:gd name="connsiteY86" fmla="*/ 242830 h 3378712"/>
                    <a:gd name="connsiteX87" fmla="*/ 1685653 w 3378712"/>
                    <a:gd name="connsiteY87" fmla="*/ 310922 h 3378712"/>
                    <a:gd name="connsiteX88" fmla="*/ 1652305 w 3378712"/>
                    <a:gd name="connsiteY88" fmla="*/ 385591 h 3378712"/>
                    <a:gd name="connsiteX89" fmla="*/ 1652305 w 3378712"/>
                    <a:gd name="connsiteY89" fmla="*/ 184873 h 3378712"/>
                    <a:gd name="connsiteX90" fmla="*/ 1516359 w 3378712"/>
                    <a:gd name="connsiteY90" fmla="*/ 192592 h 3378712"/>
                    <a:gd name="connsiteX91" fmla="*/ 1469878 w 3378712"/>
                    <a:gd name="connsiteY91" fmla="*/ 200248 h 3378712"/>
                    <a:gd name="connsiteX92" fmla="*/ 1463911 w 3378712"/>
                    <a:gd name="connsiteY92" fmla="*/ 203152 h 3378712"/>
                    <a:gd name="connsiteX93" fmla="*/ 1074809 w 3378712"/>
                    <a:gd name="connsiteY93" fmla="*/ 698251 h 3378712"/>
                    <a:gd name="connsiteX94" fmla="*/ 1028652 w 3378712"/>
                    <a:gd name="connsiteY94" fmla="*/ 815038 h 3378712"/>
                    <a:gd name="connsiteX95" fmla="*/ 1566620 w 3378712"/>
                    <a:gd name="connsiteY95" fmla="*/ 815038 h 3378712"/>
                    <a:gd name="connsiteX96" fmla="*/ 1567427 w 3378712"/>
                    <a:gd name="connsiteY96" fmla="*/ 888410 h 3378712"/>
                    <a:gd name="connsiteX97" fmla="*/ 1580193 w 3378712"/>
                    <a:gd name="connsiteY97" fmla="*/ 972828 h 3378712"/>
                    <a:gd name="connsiteX98" fmla="*/ 1591212 w 3378712"/>
                    <a:gd name="connsiteY98" fmla="*/ 1015092 h 3378712"/>
                    <a:gd name="connsiteX99" fmla="*/ 970969 w 3378712"/>
                    <a:gd name="connsiteY99" fmla="*/ 1015092 h 3378712"/>
                    <a:gd name="connsiteX100" fmla="*/ 951939 w 3378712"/>
                    <a:gd name="connsiteY100" fmla="*/ 1081429 h 3378712"/>
                    <a:gd name="connsiteX101" fmla="*/ 904136 w 3378712"/>
                    <a:gd name="connsiteY101" fmla="*/ 1372808 h 3378712"/>
                    <a:gd name="connsiteX102" fmla="*/ 892533 w 3378712"/>
                    <a:gd name="connsiteY102" fmla="*/ 1590564 h 3378712"/>
                    <a:gd name="connsiteX103" fmla="*/ 1652305 w 3378712"/>
                    <a:gd name="connsiteY103" fmla="*/ 1590564 h 3378712"/>
                    <a:gd name="connsiteX104" fmla="*/ 1652305 w 3378712"/>
                    <a:gd name="connsiteY104" fmla="*/ 1195226 h 3378712"/>
                    <a:gd name="connsiteX105" fmla="*/ 1678851 w 3378712"/>
                    <a:gd name="connsiteY105" fmla="*/ 1258562 h 3378712"/>
                    <a:gd name="connsiteX106" fmla="*/ 1726400 w 3378712"/>
                    <a:gd name="connsiteY106" fmla="*/ 1358144 h 3378712"/>
                    <a:gd name="connsiteX107" fmla="*/ 1726400 w 3378712"/>
                    <a:gd name="connsiteY107" fmla="*/ 1590564 h 3378712"/>
                    <a:gd name="connsiteX108" fmla="*/ 1854100 w 3378712"/>
                    <a:gd name="connsiteY108" fmla="*/ 1590564 h 3378712"/>
                    <a:gd name="connsiteX109" fmla="*/ 1976771 w 3378712"/>
                    <a:gd name="connsiteY109" fmla="*/ 1790618 h 3378712"/>
                    <a:gd name="connsiteX110" fmla="*/ 1726400 w 3378712"/>
                    <a:gd name="connsiteY110" fmla="*/ 1790618 h 3378712"/>
                    <a:gd name="connsiteX111" fmla="*/ 1726400 w 3378712"/>
                    <a:gd name="connsiteY111" fmla="*/ 2380906 h 3378712"/>
                    <a:gd name="connsiteX112" fmla="*/ 2375992 w 3378712"/>
                    <a:gd name="connsiteY112" fmla="*/ 2380906 h 3378712"/>
                    <a:gd name="connsiteX113" fmla="*/ 2387123 w 3378712"/>
                    <a:gd name="connsiteY113" fmla="*/ 2397021 h 3378712"/>
                    <a:gd name="connsiteX114" fmla="*/ 2404117 w 3378712"/>
                    <a:gd name="connsiteY114" fmla="*/ 2422017 h 3378712"/>
                    <a:gd name="connsiteX115" fmla="*/ 2733582 w 3378712"/>
                    <a:gd name="connsiteY115" fmla="*/ 2422017 h 3378712"/>
                    <a:gd name="connsiteX116" fmla="*/ 2747620 w 3378712"/>
                    <a:gd name="connsiteY116" fmla="*/ 2401024 h 3378712"/>
                    <a:gd name="connsiteX117" fmla="*/ 2761176 w 3378712"/>
                    <a:gd name="connsiteY117" fmla="*/ 2380906 h 3378712"/>
                    <a:gd name="connsiteX118" fmla="*/ 3027885 w 3378712"/>
                    <a:gd name="connsiteY118" fmla="*/ 2380906 h 3378712"/>
                    <a:gd name="connsiteX119" fmla="*/ 3031124 w 3378712"/>
                    <a:gd name="connsiteY119" fmla="*/ 2375233 h 3378712"/>
                    <a:gd name="connsiteX120" fmla="*/ 3188166 w 3378712"/>
                    <a:gd name="connsiteY120" fmla="*/ 1843396 h 3378712"/>
                    <a:gd name="connsiteX121" fmla="*/ 3190832 w 3378712"/>
                    <a:gd name="connsiteY121" fmla="*/ 1790618 h 3378712"/>
                    <a:gd name="connsiteX122" fmla="*/ 3149212 w 3378712"/>
                    <a:gd name="connsiteY122" fmla="*/ 1790618 h 3378712"/>
                    <a:gd name="connsiteX123" fmla="*/ 3276450 w 3378712"/>
                    <a:gd name="connsiteY123" fmla="*/ 1578401 h 3378712"/>
                    <a:gd name="connsiteX124" fmla="*/ 3356764 w 3378712"/>
                    <a:gd name="connsiteY124" fmla="*/ 1429968 h 3378712"/>
                    <a:gd name="connsiteX125" fmla="*/ 3369990 w 3378712"/>
                    <a:gd name="connsiteY125" fmla="*/ 1516629 h 3378712"/>
                    <a:gd name="connsiteX126" fmla="*/ 3378712 w 3378712"/>
                    <a:gd name="connsiteY126" fmla="*/ 1689356 h 3378712"/>
                    <a:gd name="connsiteX127" fmla="*/ 1689356 w 3378712"/>
                    <a:gd name="connsiteY127" fmla="*/ 3378712 h 3378712"/>
                    <a:gd name="connsiteX128" fmla="*/ 0 w 3378712"/>
                    <a:gd name="connsiteY128" fmla="*/ 1689356 h 3378712"/>
                    <a:gd name="connsiteX129" fmla="*/ 1689356 w 3378712"/>
                    <a:gd name="connsiteY129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2387101 w 3378712"/>
                    <a:gd name="connsiteY65" fmla="*/ 815038 h 3378712"/>
                    <a:gd name="connsiteX66" fmla="*/ 2560071 w 3378712"/>
                    <a:gd name="connsiteY66" fmla="*/ 1015092 h 3378712"/>
                    <a:gd name="connsiteX67" fmla="*/ 2564690 w 3378712"/>
                    <a:gd name="connsiteY67" fmla="*/ 1032398 h 3378712"/>
                    <a:gd name="connsiteX68" fmla="*/ 2608490 w 3378712"/>
                    <a:gd name="connsiteY68" fmla="*/ 1266228 h 3378712"/>
                    <a:gd name="connsiteX69" fmla="*/ 2621097 w 3378712"/>
                    <a:gd name="connsiteY69" fmla="*/ 1393888 h 3378712"/>
                    <a:gd name="connsiteX70" fmla="*/ 2590624 w 3378712"/>
                    <a:gd name="connsiteY70" fmla="*/ 1396960 h 3378712"/>
                    <a:gd name="connsiteX71" fmla="*/ 2512485 w 3378712"/>
                    <a:gd name="connsiteY71" fmla="*/ 1389083 h 3378712"/>
                    <a:gd name="connsiteX72" fmla="*/ 2511618 w 3378712"/>
                    <a:gd name="connsiteY72" fmla="*/ 1372808 h 3378712"/>
                    <a:gd name="connsiteX73" fmla="*/ 2463813 w 3378712"/>
                    <a:gd name="connsiteY73" fmla="*/ 1081429 h 3378712"/>
                    <a:gd name="connsiteX74" fmla="*/ 2444784 w 3378712"/>
                    <a:gd name="connsiteY74" fmla="*/ 1015092 h 3378712"/>
                    <a:gd name="connsiteX75" fmla="*/ 2043127 w 3378712"/>
                    <a:gd name="connsiteY75" fmla="*/ 1015092 h 3378712"/>
                    <a:gd name="connsiteX76" fmla="*/ 2016386 w 3378712"/>
                    <a:gd name="connsiteY76" fmla="*/ 928946 h 3378712"/>
                    <a:gd name="connsiteX77" fmla="*/ 2387101 w 3378712"/>
                    <a:gd name="connsiteY77" fmla="*/ 815038 h 3378712"/>
                    <a:gd name="connsiteX78" fmla="*/ 1689356 w 3378712"/>
                    <a:gd name="connsiteY78" fmla="*/ 0 h 3378712"/>
                    <a:gd name="connsiteX79" fmla="*/ 1862083 w 3378712"/>
                    <a:gd name="connsiteY79" fmla="*/ 8722 h 3378712"/>
                    <a:gd name="connsiteX80" fmla="*/ 1923951 w 3378712"/>
                    <a:gd name="connsiteY80" fmla="*/ 18164 h 3378712"/>
                    <a:gd name="connsiteX81" fmla="*/ 1881129 w 3378712"/>
                    <a:gd name="connsiteY81" fmla="*/ 54268 h 3378712"/>
                    <a:gd name="connsiteX82" fmla="*/ 1808796 w 3378712"/>
                    <a:gd name="connsiteY82" fmla="*/ 129440 h 3378712"/>
                    <a:gd name="connsiteX83" fmla="*/ 1764523 w 3378712"/>
                    <a:gd name="connsiteY83" fmla="*/ 187037 h 3378712"/>
                    <a:gd name="connsiteX84" fmla="*/ 1726400 w 3378712"/>
                    <a:gd name="connsiteY84" fmla="*/ 184872 h 3378712"/>
                    <a:gd name="connsiteX85" fmla="*/ 1726400 w 3378712"/>
                    <a:gd name="connsiteY85" fmla="*/ 242830 h 3378712"/>
                    <a:gd name="connsiteX86" fmla="*/ 1685653 w 3378712"/>
                    <a:gd name="connsiteY86" fmla="*/ 310922 h 3378712"/>
                    <a:gd name="connsiteX87" fmla="*/ 1652305 w 3378712"/>
                    <a:gd name="connsiteY87" fmla="*/ 385591 h 3378712"/>
                    <a:gd name="connsiteX88" fmla="*/ 1652305 w 3378712"/>
                    <a:gd name="connsiteY88" fmla="*/ 184873 h 3378712"/>
                    <a:gd name="connsiteX89" fmla="*/ 1516359 w 3378712"/>
                    <a:gd name="connsiteY89" fmla="*/ 192592 h 3378712"/>
                    <a:gd name="connsiteX90" fmla="*/ 1469878 w 3378712"/>
                    <a:gd name="connsiteY90" fmla="*/ 200248 h 3378712"/>
                    <a:gd name="connsiteX91" fmla="*/ 1463911 w 3378712"/>
                    <a:gd name="connsiteY91" fmla="*/ 203152 h 3378712"/>
                    <a:gd name="connsiteX92" fmla="*/ 1074809 w 3378712"/>
                    <a:gd name="connsiteY92" fmla="*/ 698251 h 3378712"/>
                    <a:gd name="connsiteX93" fmla="*/ 1028652 w 3378712"/>
                    <a:gd name="connsiteY93" fmla="*/ 815038 h 3378712"/>
                    <a:gd name="connsiteX94" fmla="*/ 1566620 w 3378712"/>
                    <a:gd name="connsiteY94" fmla="*/ 815038 h 3378712"/>
                    <a:gd name="connsiteX95" fmla="*/ 1567427 w 3378712"/>
                    <a:gd name="connsiteY95" fmla="*/ 888410 h 3378712"/>
                    <a:gd name="connsiteX96" fmla="*/ 1580193 w 3378712"/>
                    <a:gd name="connsiteY96" fmla="*/ 972828 h 3378712"/>
                    <a:gd name="connsiteX97" fmla="*/ 1591212 w 3378712"/>
                    <a:gd name="connsiteY97" fmla="*/ 1015092 h 3378712"/>
                    <a:gd name="connsiteX98" fmla="*/ 970969 w 3378712"/>
                    <a:gd name="connsiteY98" fmla="*/ 1015092 h 3378712"/>
                    <a:gd name="connsiteX99" fmla="*/ 951939 w 3378712"/>
                    <a:gd name="connsiteY99" fmla="*/ 1081429 h 3378712"/>
                    <a:gd name="connsiteX100" fmla="*/ 904136 w 3378712"/>
                    <a:gd name="connsiteY100" fmla="*/ 1372808 h 3378712"/>
                    <a:gd name="connsiteX101" fmla="*/ 892533 w 3378712"/>
                    <a:gd name="connsiteY101" fmla="*/ 1590564 h 3378712"/>
                    <a:gd name="connsiteX102" fmla="*/ 1652305 w 3378712"/>
                    <a:gd name="connsiteY102" fmla="*/ 1590564 h 3378712"/>
                    <a:gd name="connsiteX103" fmla="*/ 1652305 w 3378712"/>
                    <a:gd name="connsiteY103" fmla="*/ 1195226 h 3378712"/>
                    <a:gd name="connsiteX104" fmla="*/ 1678851 w 3378712"/>
                    <a:gd name="connsiteY104" fmla="*/ 1258562 h 3378712"/>
                    <a:gd name="connsiteX105" fmla="*/ 1726400 w 3378712"/>
                    <a:gd name="connsiteY105" fmla="*/ 1358144 h 3378712"/>
                    <a:gd name="connsiteX106" fmla="*/ 1726400 w 3378712"/>
                    <a:gd name="connsiteY106" fmla="*/ 1590564 h 3378712"/>
                    <a:gd name="connsiteX107" fmla="*/ 1854100 w 3378712"/>
                    <a:gd name="connsiteY107" fmla="*/ 1590564 h 3378712"/>
                    <a:gd name="connsiteX108" fmla="*/ 1976771 w 3378712"/>
                    <a:gd name="connsiteY108" fmla="*/ 1790618 h 3378712"/>
                    <a:gd name="connsiteX109" fmla="*/ 1726400 w 3378712"/>
                    <a:gd name="connsiteY109" fmla="*/ 1790618 h 3378712"/>
                    <a:gd name="connsiteX110" fmla="*/ 1726400 w 3378712"/>
                    <a:gd name="connsiteY110" fmla="*/ 2380906 h 3378712"/>
                    <a:gd name="connsiteX111" fmla="*/ 2375992 w 3378712"/>
                    <a:gd name="connsiteY111" fmla="*/ 2380906 h 3378712"/>
                    <a:gd name="connsiteX112" fmla="*/ 2387123 w 3378712"/>
                    <a:gd name="connsiteY112" fmla="*/ 2397021 h 3378712"/>
                    <a:gd name="connsiteX113" fmla="*/ 2404117 w 3378712"/>
                    <a:gd name="connsiteY113" fmla="*/ 2422017 h 3378712"/>
                    <a:gd name="connsiteX114" fmla="*/ 2733582 w 3378712"/>
                    <a:gd name="connsiteY114" fmla="*/ 2422017 h 3378712"/>
                    <a:gd name="connsiteX115" fmla="*/ 2747620 w 3378712"/>
                    <a:gd name="connsiteY115" fmla="*/ 2401024 h 3378712"/>
                    <a:gd name="connsiteX116" fmla="*/ 2761176 w 3378712"/>
                    <a:gd name="connsiteY116" fmla="*/ 2380906 h 3378712"/>
                    <a:gd name="connsiteX117" fmla="*/ 3027885 w 3378712"/>
                    <a:gd name="connsiteY117" fmla="*/ 2380906 h 3378712"/>
                    <a:gd name="connsiteX118" fmla="*/ 3031124 w 3378712"/>
                    <a:gd name="connsiteY118" fmla="*/ 2375233 h 3378712"/>
                    <a:gd name="connsiteX119" fmla="*/ 3188166 w 3378712"/>
                    <a:gd name="connsiteY119" fmla="*/ 1843396 h 3378712"/>
                    <a:gd name="connsiteX120" fmla="*/ 3190832 w 3378712"/>
                    <a:gd name="connsiteY120" fmla="*/ 1790618 h 3378712"/>
                    <a:gd name="connsiteX121" fmla="*/ 3149212 w 3378712"/>
                    <a:gd name="connsiteY121" fmla="*/ 1790618 h 3378712"/>
                    <a:gd name="connsiteX122" fmla="*/ 3276450 w 3378712"/>
                    <a:gd name="connsiteY122" fmla="*/ 1578401 h 3378712"/>
                    <a:gd name="connsiteX123" fmla="*/ 3356764 w 3378712"/>
                    <a:gd name="connsiteY123" fmla="*/ 1429968 h 3378712"/>
                    <a:gd name="connsiteX124" fmla="*/ 3369990 w 3378712"/>
                    <a:gd name="connsiteY124" fmla="*/ 1516629 h 3378712"/>
                    <a:gd name="connsiteX125" fmla="*/ 3378712 w 3378712"/>
                    <a:gd name="connsiteY125" fmla="*/ 1689356 h 3378712"/>
                    <a:gd name="connsiteX126" fmla="*/ 1689356 w 3378712"/>
                    <a:gd name="connsiteY126" fmla="*/ 3378712 h 3378712"/>
                    <a:gd name="connsiteX127" fmla="*/ 0 w 3378712"/>
                    <a:gd name="connsiteY127" fmla="*/ 1689356 h 3378712"/>
                    <a:gd name="connsiteX128" fmla="*/ 1689356 w 3378712"/>
                    <a:gd name="connsiteY128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2387101 w 3378712"/>
                    <a:gd name="connsiteY65" fmla="*/ 815038 h 3378712"/>
                    <a:gd name="connsiteX66" fmla="*/ 2560071 w 3378712"/>
                    <a:gd name="connsiteY66" fmla="*/ 1015092 h 3378712"/>
                    <a:gd name="connsiteX67" fmla="*/ 2564690 w 3378712"/>
                    <a:gd name="connsiteY67" fmla="*/ 1032398 h 3378712"/>
                    <a:gd name="connsiteX68" fmla="*/ 2608490 w 3378712"/>
                    <a:gd name="connsiteY68" fmla="*/ 1266228 h 3378712"/>
                    <a:gd name="connsiteX69" fmla="*/ 2621097 w 3378712"/>
                    <a:gd name="connsiteY69" fmla="*/ 1393888 h 3378712"/>
                    <a:gd name="connsiteX70" fmla="*/ 2590624 w 3378712"/>
                    <a:gd name="connsiteY70" fmla="*/ 1396960 h 3378712"/>
                    <a:gd name="connsiteX71" fmla="*/ 2512485 w 3378712"/>
                    <a:gd name="connsiteY71" fmla="*/ 1389083 h 3378712"/>
                    <a:gd name="connsiteX72" fmla="*/ 2511618 w 3378712"/>
                    <a:gd name="connsiteY72" fmla="*/ 1372808 h 3378712"/>
                    <a:gd name="connsiteX73" fmla="*/ 2463813 w 3378712"/>
                    <a:gd name="connsiteY73" fmla="*/ 1081429 h 3378712"/>
                    <a:gd name="connsiteX74" fmla="*/ 2444784 w 3378712"/>
                    <a:gd name="connsiteY74" fmla="*/ 1015092 h 3378712"/>
                    <a:gd name="connsiteX75" fmla="*/ 2043127 w 3378712"/>
                    <a:gd name="connsiteY75" fmla="*/ 1015092 h 3378712"/>
                    <a:gd name="connsiteX76" fmla="*/ 2016386 w 3378712"/>
                    <a:gd name="connsiteY76" fmla="*/ 928946 h 3378712"/>
                    <a:gd name="connsiteX77" fmla="*/ 2387101 w 3378712"/>
                    <a:gd name="connsiteY77" fmla="*/ 815038 h 3378712"/>
                    <a:gd name="connsiteX78" fmla="*/ 1689356 w 3378712"/>
                    <a:gd name="connsiteY78" fmla="*/ 0 h 3378712"/>
                    <a:gd name="connsiteX79" fmla="*/ 1862083 w 3378712"/>
                    <a:gd name="connsiteY79" fmla="*/ 8722 h 3378712"/>
                    <a:gd name="connsiteX80" fmla="*/ 1923951 w 3378712"/>
                    <a:gd name="connsiteY80" fmla="*/ 18164 h 3378712"/>
                    <a:gd name="connsiteX81" fmla="*/ 1881129 w 3378712"/>
                    <a:gd name="connsiteY81" fmla="*/ 54268 h 3378712"/>
                    <a:gd name="connsiteX82" fmla="*/ 1808796 w 3378712"/>
                    <a:gd name="connsiteY82" fmla="*/ 129440 h 3378712"/>
                    <a:gd name="connsiteX83" fmla="*/ 1764523 w 3378712"/>
                    <a:gd name="connsiteY83" fmla="*/ 187037 h 3378712"/>
                    <a:gd name="connsiteX84" fmla="*/ 1726400 w 3378712"/>
                    <a:gd name="connsiteY84" fmla="*/ 184872 h 3378712"/>
                    <a:gd name="connsiteX85" fmla="*/ 1726400 w 3378712"/>
                    <a:gd name="connsiteY85" fmla="*/ 242830 h 3378712"/>
                    <a:gd name="connsiteX86" fmla="*/ 1685653 w 3378712"/>
                    <a:gd name="connsiteY86" fmla="*/ 310922 h 3378712"/>
                    <a:gd name="connsiteX87" fmla="*/ 1652305 w 3378712"/>
                    <a:gd name="connsiteY87" fmla="*/ 385591 h 3378712"/>
                    <a:gd name="connsiteX88" fmla="*/ 1652305 w 3378712"/>
                    <a:gd name="connsiteY88" fmla="*/ 184873 h 3378712"/>
                    <a:gd name="connsiteX89" fmla="*/ 1516359 w 3378712"/>
                    <a:gd name="connsiteY89" fmla="*/ 192592 h 3378712"/>
                    <a:gd name="connsiteX90" fmla="*/ 1469878 w 3378712"/>
                    <a:gd name="connsiteY90" fmla="*/ 200248 h 3378712"/>
                    <a:gd name="connsiteX91" fmla="*/ 1463911 w 3378712"/>
                    <a:gd name="connsiteY91" fmla="*/ 203152 h 3378712"/>
                    <a:gd name="connsiteX92" fmla="*/ 1074809 w 3378712"/>
                    <a:gd name="connsiteY92" fmla="*/ 698251 h 3378712"/>
                    <a:gd name="connsiteX93" fmla="*/ 1028652 w 3378712"/>
                    <a:gd name="connsiteY93" fmla="*/ 815038 h 3378712"/>
                    <a:gd name="connsiteX94" fmla="*/ 1566620 w 3378712"/>
                    <a:gd name="connsiteY94" fmla="*/ 815038 h 3378712"/>
                    <a:gd name="connsiteX95" fmla="*/ 1567427 w 3378712"/>
                    <a:gd name="connsiteY95" fmla="*/ 888410 h 3378712"/>
                    <a:gd name="connsiteX96" fmla="*/ 1580193 w 3378712"/>
                    <a:gd name="connsiteY96" fmla="*/ 972828 h 3378712"/>
                    <a:gd name="connsiteX97" fmla="*/ 1591212 w 3378712"/>
                    <a:gd name="connsiteY97" fmla="*/ 1015092 h 3378712"/>
                    <a:gd name="connsiteX98" fmla="*/ 970969 w 3378712"/>
                    <a:gd name="connsiteY98" fmla="*/ 1015092 h 3378712"/>
                    <a:gd name="connsiteX99" fmla="*/ 951939 w 3378712"/>
                    <a:gd name="connsiteY99" fmla="*/ 1081429 h 3378712"/>
                    <a:gd name="connsiteX100" fmla="*/ 904136 w 3378712"/>
                    <a:gd name="connsiteY100" fmla="*/ 1372808 h 3378712"/>
                    <a:gd name="connsiteX101" fmla="*/ 892533 w 3378712"/>
                    <a:gd name="connsiteY101" fmla="*/ 1590564 h 3378712"/>
                    <a:gd name="connsiteX102" fmla="*/ 1652305 w 3378712"/>
                    <a:gd name="connsiteY102" fmla="*/ 1590564 h 3378712"/>
                    <a:gd name="connsiteX103" fmla="*/ 1652305 w 3378712"/>
                    <a:gd name="connsiteY103" fmla="*/ 1195226 h 3378712"/>
                    <a:gd name="connsiteX104" fmla="*/ 1678851 w 3378712"/>
                    <a:gd name="connsiteY104" fmla="*/ 1258562 h 3378712"/>
                    <a:gd name="connsiteX105" fmla="*/ 1726400 w 3378712"/>
                    <a:gd name="connsiteY105" fmla="*/ 1358144 h 3378712"/>
                    <a:gd name="connsiteX106" fmla="*/ 1726400 w 3378712"/>
                    <a:gd name="connsiteY106" fmla="*/ 1590564 h 3378712"/>
                    <a:gd name="connsiteX107" fmla="*/ 1854100 w 3378712"/>
                    <a:gd name="connsiteY107" fmla="*/ 1590564 h 3378712"/>
                    <a:gd name="connsiteX108" fmla="*/ 1976771 w 3378712"/>
                    <a:gd name="connsiteY108" fmla="*/ 1790618 h 3378712"/>
                    <a:gd name="connsiteX109" fmla="*/ 1726400 w 3378712"/>
                    <a:gd name="connsiteY109" fmla="*/ 1790618 h 3378712"/>
                    <a:gd name="connsiteX110" fmla="*/ 1726400 w 3378712"/>
                    <a:gd name="connsiteY110" fmla="*/ 2380906 h 3378712"/>
                    <a:gd name="connsiteX111" fmla="*/ 2375992 w 3378712"/>
                    <a:gd name="connsiteY111" fmla="*/ 2380906 h 3378712"/>
                    <a:gd name="connsiteX112" fmla="*/ 2387123 w 3378712"/>
                    <a:gd name="connsiteY112" fmla="*/ 2397021 h 3378712"/>
                    <a:gd name="connsiteX113" fmla="*/ 2404117 w 3378712"/>
                    <a:gd name="connsiteY113" fmla="*/ 2422017 h 3378712"/>
                    <a:gd name="connsiteX114" fmla="*/ 2733582 w 3378712"/>
                    <a:gd name="connsiteY114" fmla="*/ 2422017 h 3378712"/>
                    <a:gd name="connsiteX115" fmla="*/ 2747620 w 3378712"/>
                    <a:gd name="connsiteY115" fmla="*/ 2401024 h 3378712"/>
                    <a:gd name="connsiteX116" fmla="*/ 2761176 w 3378712"/>
                    <a:gd name="connsiteY116" fmla="*/ 2380906 h 3378712"/>
                    <a:gd name="connsiteX117" fmla="*/ 3027885 w 3378712"/>
                    <a:gd name="connsiteY117" fmla="*/ 2380906 h 3378712"/>
                    <a:gd name="connsiteX118" fmla="*/ 3031124 w 3378712"/>
                    <a:gd name="connsiteY118" fmla="*/ 2375233 h 3378712"/>
                    <a:gd name="connsiteX119" fmla="*/ 3188166 w 3378712"/>
                    <a:gd name="connsiteY119" fmla="*/ 1843396 h 3378712"/>
                    <a:gd name="connsiteX120" fmla="*/ 3190832 w 3378712"/>
                    <a:gd name="connsiteY120" fmla="*/ 1790618 h 3378712"/>
                    <a:gd name="connsiteX121" fmla="*/ 3149212 w 3378712"/>
                    <a:gd name="connsiteY121" fmla="*/ 1790618 h 3378712"/>
                    <a:gd name="connsiteX122" fmla="*/ 3276450 w 3378712"/>
                    <a:gd name="connsiteY122" fmla="*/ 1578401 h 3378712"/>
                    <a:gd name="connsiteX123" fmla="*/ 3356764 w 3378712"/>
                    <a:gd name="connsiteY123" fmla="*/ 1429968 h 3378712"/>
                    <a:gd name="connsiteX124" fmla="*/ 3369990 w 3378712"/>
                    <a:gd name="connsiteY124" fmla="*/ 1516629 h 3378712"/>
                    <a:gd name="connsiteX125" fmla="*/ 3378712 w 3378712"/>
                    <a:gd name="connsiteY125" fmla="*/ 1689356 h 3378712"/>
                    <a:gd name="connsiteX126" fmla="*/ 1689356 w 3378712"/>
                    <a:gd name="connsiteY126" fmla="*/ 3378712 h 3378712"/>
                    <a:gd name="connsiteX127" fmla="*/ 0 w 3378712"/>
                    <a:gd name="connsiteY127" fmla="*/ 1689356 h 3378712"/>
                    <a:gd name="connsiteX128" fmla="*/ 1689356 w 3378712"/>
                    <a:gd name="connsiteY128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2016386 w 3378712"/>
                    <a:gd name="connsiteY65" fmla="*/ 928946 h 3378712"/>
                    <a:gd name="connsiteX66" fmla="*/ 2560071 w 3378712"/>
                    <a:gd name="connsiteY66" fmla="*/ 1015092 h 3378712"/>
                    <a:gd name="connsiteX67" fmla="*/ 2564690 w 3378712"/>
                    <a:gd name="connsiteY67" fmla="*/ 1032398 h 3378712"/>
                    <a:gd name="connsiteX68" fmla="*/ 2608490 w 3378712"/>
                    <a:gd name="connsiteY68" fmla="*/ 1266228 h 3378712"/>
                    <a:gd name="connsiteX69" fmla="*/ 2621097 w 3378712"/>
                    <a:gd name="connsiteY69" fmla="*/ 1393888 h 3378712"/>
                    <a:gd name="connsiteX70" fmla="*/ 2590624 w 3378712"/>
                    <a:gd name="connsiteY70" fmla="*/ 1396960 h 3378712"/>
                    <a:gd name="connsiteX71" fmla="*/ 2512485 w 3378712"/>
                    <a:gd name="connsiteY71" fmla="*/ 1389083 h 3378712"/>
                    <a:gd name="connsiteX72" fmla="*/ 2511618 w 3378712"/>
                    <a:gd name="connsiteY72" fmla="*/ 1372808 h 3378712"/>
                    <a:gd name="connsiteX73" fmla="*/ 2463813 w 3378712"/>
                    <a:gd name="connsiteY73" fmla="*/ 1081429 h 3378712"/>
                    <a:gd name="connsiteX74" fmla="*/ 2444784 w 3378712"/>
                    <a:gd name="connsiteY74" fmla="*/ 1015092 h 3378712"/>
                    <a:gd name="connsiteX75" fmla="*/ 2043127 w 3378712"/>
                    <a:gd name="connsiteY75" fmla="*/ 1015092 h 3378712"/>
                    <a:gd name="connsiteX76" fmla="*/ 2016386 w 3378712"/>
                    <a:gd name="connsiteY76" fmla="*/ 928946 h 3378712"/>
                    <a:gd name="connsiteX77" fmla="*/ 1689356 w 3378712"/>
                    <a:gd name="connsiteY77" fmla="*/ 0 h 3378712"/>
                    <a:gd name="connsiteX78" fmla="*/ 1862083 w 3378712"/>
                    <a:gd name="connsiteY78" fmla="*/ 8722 h 3378712"/>
                    <a:gd name="connsiteX79" fmla="*/ 1923951 w 3378712"/>
                    <a:gd name="connsiteY79" fmla="*/ 18164 h 3378712"/>
                    <a:gd name="connsiteX80" fmla="*/ 1881129 w 3378712"/>
                    <a:gd name="connsiteY80" fmla="*/ 54268 h 3378712"/>
                    <a:gd name="connsiteX81" fmla="*/ 1808796 w 3378712"/>
                    <a:gd name="connsiteY81" fmla="*/ 129440 h 3378712"/>
                    <a:gd name="connsiteX82" fmla="*/ 1764523 w 3378712"/>
                    <a:gd name="connsiteY82" fmla="*/ 187037 h 3378712"/>
                    <a:gd name="connsiteX83" fmla="*/ 1726400 w 3378712"/>
                    <a:gd name="connsiteY83" fmla="*/ 184872 h 3378712"/>
                    <a:gd name="connsiteX84" fmla="*/ 1726400 w 3378712"/>
                    <a:gd name="connsiteY84" fmla="*/ 242830 h 3378712"/>
                    <a:gd name="connsiteX85" fmla="*/ 1685653 w 3378712"/>
                    <a:gd name="connsiteY85" fmla="*/ 310922 h 3378712"/>
                    <a:gd name="connsiteX86" fmla="*/ 1652305 w 3378712"/>
                    <a:gd name="connsiteY86" fmla="*/ 385591 h 3378712"/>
                    <a:gd name="connsiteX87" fmla="*/ 1652305 w 3378712"/>
                    <a:gd name="connsiteY87" fmla="*/ 184873 h 3378712"/>
                    <a:gd name="connsiteX88" fmla="*/ 1516359 w 3378712"/>
                    <a:gd name="connsiteY88" fmla="*/ 192592 h 3378712"/>
                    <a:gd name="connsiteX89" fmla="*/ 1469878 w 3378712"/>
                    <a:gd name="connsiteY89" fmla="*/ 200248 h 3378712"/>
                    <a:gd name="connsiteX90" fmla="*/ 1463911 w 3378712"/>
                    <a:gd name="connsiteY90" fmla="*/ 203152 h 3378712"/>
                    <a:gd name="connsiteX91" fmla="*/ 1074809 w 3378712"/>
                    <a:gd name="connsiteY91" fmla="*/ 698251 h 3378712"/>
                    <a:gd name="connsiteX92" fmla="*/ 1028652 w 3378712"/>
                    <a:gd name="connsiteY92" fmla="*/ 815038 h 3378712"/>
                    <a:gd name="connsiteX93" fmla="*/ 1566620 w 3378712"/>
                    <a:gd name="connsiteY93" fmla="*/ 815038 h 3378712"/>
                    <a:gd name="connsiteX94" fmla="*/ 1567427 w 3378712"/>
                    <a:gd name="connsiteY94" fmla="*/ 888410 h 3378712"/>
                    <a:gd name="connsiteX95" fmla="*/ 1580193 w 3378712"/>
                    <a:gd name="connsiteY95" fmla="*/ 972828 h 3378712"/>
                    <a:gd name="connsiteX96" fmla="*/ 1591212 w 3378712"/>
                    <a:gd name="connsiteY96" fmla="*/ 1015092 h 3378712"/>
                    <a:gd name="connsiteX97" fmla="*/ 970969 w 3378712"/>
                    <a:gd name="connsiteY97" fmla="*/ 1015092 h 3378712"/>
                    <a:gd name="connsiteX98" fmla="*/ 951939 w 3378712"/>
                    <a:gd name="connsiteY98" fmla="*/ 1081429 h 3378712"/>
                    <a:gd name="connsiteX99" fmla="*/ 904136 w 3378712"/>
                    <a:gd name="connsiteY99" fmla="*/ 1372808 h 3378712"/>
                    <a:gd name="connsiteX100" fmla="*/ 892533 w 3378712"/>
                    <a:gd name="connsiteY100" fmla="*/ 1590564 h 3378712"/>
                    <a:gd name="connsiteX101" fmla="*/ 1652305 w 3378712"/>
                    <a:gd name="connsiteY101" fmla="*/ 1590564 h 3378712"/>
                    <a:gd name="connsiteX102" fmla="*/ 1652305 w 3378712"/>
                    <a:gd name="connsiteY102" fmla="*/ 1195226 h 3378712"/>
                    <a:gd name="connsiteX103" fmla="*/ 1678851 w 3378712"/>
                    <a:gd name="connsiteY103" fmla="*/ 1258562 h 3378712"/>
                    <a:gd name="connsiteX104" fmla="*/ 1726400 w 3378712"/>
                    <a:gd name="connsiteY104" fmla="*/ 1358144 h 3378712"/>
                    <a:gd name="connsiteX105" fmla="*/ 1726400 w 3378712"/>
                    <a:gd name="connsiteY105" fmla="*/ 1590564 h 3378712"/>
                    <a:gd name="connsiteX106" fmla="*/ 1854100 w 3378712"/>
                    <a:gd name="connsiteY106" fmla="*/ 1590564 h 3378712"/>
                    <a:gd name="connsiteX107" fmla="*/ 1976771 w 3378712"/>
                    <a:gd name="connsiteY107" fmla="*/ 1790618 h 3378712"/>
                    <a:gd name="connsiteX108" fmla="*/ 1726400 w 3378712"/>
                    <a:gd name="connsiteY108" fmla="*/ 1790618 h 3378712"/>
                    <a:gd name="connsiteX109" fmla="*/ 1726400 w 3378712"/>
                    <a:gd name="connsiteY109" fmla="*/ 2380906 h 3378712"/>
                    <a:gd name="connsiteX110" fmla="*/ 2375992 w 3378712"/>
                    <a:gd name="connsiteY110" fmla="*/ 2380906 h 3378712"/>
                    <a:gd name="connsiteX111" fmla="*/ 2387123 w 3378712"/>
                    <a:gd name="connsiteY111" fmla="*/ 2397021 h 3378712"/>
                    <a:gd name="connsiteX112" fmla="*/ 2404117 w 3378712"/>
                    <a:gd name="connsiteY112" fmla="*/ 2422017 h 3378712"/>
                    <a:gd name="connsiteX113" fmla="*/ 2733582 w 3378712"/>
                    <a:gd name="connsiteY113" fmla="*/ 2422017 h 3378712"/>
                    <a:gd name="connsiteX114" fmla="*/ 2747620 w 3378712"/>
                    <a:gd name="connsiteY114" fmla="*/ 2401024 h 3378712"/>
                    <a:gd name="connsiteX115" fmla="*/ 2761176 w 3378712"/>
                    <a:gd name="connsiteY115" fmla="*/ 2380906 h 3378712"/>
                    <a:gd name="connsiteX116" fmla="*/ 3027885 w 3378712"/>
                    <a:gd name="connsiteY116" fmla="*/ 2380906 h 3378712"/>
                    <a:gd name="connsiteX117" fmla="*/ 3031124 w 3378712"/>
                    <a:gd name="connsiteY117" fmla="*/ 2375233 h 3378712"/>
                    <a:gd name="connsiteX118" fmla="*/ 3188166 w 3378712"/>
                    <a:gd name="connsiteY118" fmla="*/ 1843396 h 3378712"/>
                    <a:gd name="connsiteX119" fmla="*/ 3190832 w 3378712"/>
                    <a:gd name="connsiteY119" fmla="*/ 1790618 h 3378712"/>
                    <a:gd name="connsiteX120" fmla="*/ 3149212 w 3378712"/>
                    <a:gd name="connsiteY120" fmla="*/ 1790618 h 3378712"/>
                    <a:gd name="connsiteX121" fmla="*/ 3276450 w 3378712"/>
                    <a:gd name="connsiteY121" fmla="*/ 1578401 h 3378712"/>
                    <a:gd name="connsiteX122" fmla="*/ 3356764 w 3378712"/>
                    <a:gd name="connsiteY122" fmla="*/ 1429968 h 3378712"/>
                    <a:gd name="connsiteX123" fmla="*/ 3369990 w 3378712"/>
                    <a:gd name="connsiteY123" fmla="*/ 1516629 h 3378712"/>
                    <a:gd name="connsiteX124" fmla="*/ 3378712 w 3378712"/>
                    <a:gd name="connsiteY124" fmla="*/ 1689356 h 3378712"/>
                    <a:gd name="connsiteX125" fmla="*/ 1689356 w 3378712"/>
                    <a:gd name="connsiteY125" fmla="*/ 3378712 h 3378712"/>
                    <a:gd name="connsiteX126" fmla="*/ 0 w 3378712"/>
                    <a:gd name="connsiteY126" fmla="*/ 1689356 h 3378712"/>
                    <a:gd name="connsiteX127" fmla="*/ 1689356 w 3378712"/>
                    <a:gd name="connsiteY127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2043127 w 3378712"/>
                    <a:gd name="connsiteY65" fmla="*/ 1015092 h 3378712"/>
                    <a:gd name="connsiteX66" fmla="*/ 2560071 w 3378712"/>
                    <a:gd name="connsiteY66" fmla="*/ 1015092 h 3378712"/>
                    <a:gd name="connsiteX67" fmla="*/ 2564690 w 3378712"/>
                    <a:gd name="connsiteY67" fmla="*/ 1032398 h 3378712"/>
                    <a:gd name="connsiteX68" fmla="*/ 2608490 w 3378712"/>
                    <a:gd name="connsiteY68" fmla="*/ 1266228 h 3378712"/>
                    <a:gd name="connsiteX69" fmla="*/ 2621097 w 3378712"/>
                    <a:gd name="connsiteY69" fmla="*/ 1393888 h 3378712"/>
                    <a:gd name="connsiteX70" fmla="*/ 2590624 w 3378712"/>
                    <a:gd name="connsiteY70" fmla="*/ 1396960 h 3378712"/>
                    <a:gd name="connsiteX71" fmla="*/ 2512485 w 3378712"/>
                    <a:gd name="connsiteY71" fmla="*/ 1389083 h 3378712"/>
                    <a:gd name="connsiteX72" fmla="*/ 2511618 w 3378712"/>
                    <a:gd name="connsiteY72" fmla="*/ 1372808 h 3378712"/>
                    <a:gd name="connsiteX73" fmla="*/ 2463813 w 3378712"/>
                    <a:gd name="connsiteY73" fmla="*/ 1081429 h 3378712"/>
                    <a:gd name="connsiteX74" fmla="*/ 2444784 w 3378712"/>
                    <a:gd name="connsiteY74" fmla="*/ 1015092 h 3378712"/>
                    <a:gd name="connsiteX75" fmla="*/ 2043127 w 3378712"/>
                    <a:gd name="connsiteY75" fmla="*/ 1015092 h 3378712"/>
                    <a:gd name="connsiteX76" fmla="*/ 1689356 w 3378712"/>
                    <a:gd name="connsiteY76" fmla="*/ 0 h 3378712"/>
                    <a:gd name="connsiteX77" fmla="*/ 1862083 w 3378712"/>
                    <a:gd name="connsiteY77" fmla="*/ 8722 h 3378712"/>
                    <a:gd name="connsiteX78" fmla="*/ 1923951 w 3378712"/>
                    <a:gd name="connsiteY78" fmla="*/ 18164 h 3378712"/>
                    <a:gd name="connsiteX79" fmla="*/ 1881129 w 3378712"/>
                    <a:gd name="connsiteY79" fmla="*/ 54268 h 3378712"/>
                    <a:gd name="connsiteX80" fmla="*/ 1808796 w 3378712"/>
                    <a:gd name="connsiteY80" fmla="*/ 129440 h 3378712"/>
                    <a:gd name="connsiteX81" fmla="*/ 1764523 w 3378712"/>
                    <a:gd name="connsiteY81" fmla="*/ 187037 h 3378712"/>
                    <a:gd name="connsiteX82" fmla="*/ 1726400 w 3378712"/>
                    <a:gd name="connsiteY82" fmla="*/ 184872 h 3378712"/>
                    <a:gd name="connsiteX83" fmla="*/ 1726400 w 3378712"/>
                    <a:gd name="connsiteY83" fmla="*/ 242830 h 3378712"/>
                    <a:gd name="connsiteX84" fmla="*/ 1685653 w 3378712"/>
                    <a:gd name="connsiteY84" fmla="*/ 310922 h 3378712"/>
                    <a:gd name="connsiteX85" fmla="*/ 1652305 w 3378712"/>
                    <a:gd name="connsiteY85" fmla="*/ 385591 h 3378712"/>
                    <a:gd name="connsiteX86" fmla="*/ 1652305 w 3378712"/>
                    <a:gd name="connsiteY86" fmla="*/ 184873 h 3378712"/>
                    <a:gd name="connsiteX87" fmla="*/ 1516359 w 3378712"/>
                    <a:gd name="connsiteY87" fmla="*/ 192592 h 3378712"/>
                    <a:gd name="connsiteX88" fmla="*/ 1469878 w 3378712"/>
                    <a:gd name="connsiteY88" fmla="*/ 200248 h 3378712"/>
                    <a:gd name="connsiteX89" fmla="*/ 1463911 w 3378712"/>
                    <a:gd name="connsiteY89" fmla="*/ 203152 h 3378712"/>
                    <a:gd name="connsiteX90" fmla="*/ 1074809 w 3378712"/>
                    <a:gd name="connsiteY90" fmla="*/ 698251 h 3378712"/>
                    <a:gd name="connsiteX91" fmla="*/ 1028652 w 3378712"/>
                    <a:gd name="connsiteY91" fmla="*/ 815038 h 3378712"/>
                    <a:gd name="connsiteX92" fmla="*/ 1566620 w 3378712"/>
                    <a:gd name="connsiteY92" fmla="*/ 815038 h 3378712"/>
                    <a:gd name="connsiteX93" fmla="*/ 1567427 w 3378712"/>
                    <a:gd name="connsiteY93" fmla="*/ 888410 h 3378712"/>
                    <a:gd name="connsiteX94" fmla="*/ 1580193 w 3378712"/>
                    <a:gd name="connsiteY94" fmla="*/ 972828 h 3378712"/>
                    <a:gd name="connsiteX95" fmla="*/ 1591212 w 3378712"/>
                    <a:gd name="connsiteY95" fmla="*/ 1015092 h 3378712"/>
                    <a:gd name="connsiteX96" fmla="*/ 970969 w 3378712"/>
                    <a:gd name="connsiteY96" fmla="*/ 1015092 h 3378712"/>
                    <a:gd name="connsiteX97" fmla="*/ 951939 w 3378712"/>
                    <a:gd name="connsiteY97" fmla="*/ 1081429 h 3378712"/>
                    <a:gd name="connsiteX98" fmla="*/ 904136 w 3378712"/>
                    <a:gd name="connsiteY98" fmla="*/ 1372808 h 3378712"/>
                    <a:gd name="connsiteX99" fmla="*/ 892533 w 3378712"/>
                    <a:gd name="connsiteY99" fmla="*/ 1590564 h 3378712"/>
                    <a:gd name="connsiteX100" fmla="*/ 1652305 w 3378712"/>
                    <a:gd name="connsiteY100" fmla="*/ 1590564 h 3378712"/>
                    <a:gd name="connsiteX101" fmla="*/ 1652305 w 3378712"/>
                    <a:gd name="connsiteY101" fmla="*/ 1195226 h 3378712"/>
                    <a:gd name="connsiteX102" fmla="*/ 1678851 w 3378712"/>
                    <a:gd name="connsiteY102" fmla="*/ 1258562 h 3378712"/>
                    <a:gd name="connsiteX103" fmla="*/ 1726400 w 3378712"/>
                    <a:gd name="connsiteY103" fmla="*/ 1358144 h 3378712"/>
                    <a:gd name="connsiteX104" fmla="*/ 1726400 w 3378712"/>
                    <a:gd name="connsiteY104" fmla="*/ 1590564 h 3378712"/>
                    <a:gd name="connsiteX105" fmla="*/ 1854100 w 3378712"/>
                    <a:gd name="connsiteY105" fmla="*/ 1590564 h 3378712"/>
                    <a:gd name="connsiteX106" fmla="*/ 1976771 w 3378712"/>
                    <a:gd name="connsiteY106" fmla="*/ 1790618 h 3378712"/>
                    <a:gd name="connsiteX107" fmla="*/ 1726400 w 3378712"/>
                    <a:gd name="connsiteY107" fmla="*/ 1790618 h 3378712"/>
                    <a:gd name="connsiteX108" fmla="*/ 1726400 w 3378712"/>
                    <a:gd name="connsiteY108" fmla="*/ 2380906 h 3378712"/>
                    <a:gd name="connsiteX109" fmla="*/ 2375992 w 3378712"/>
                    <a:gd name="connsiteY109" fmla="*/ 2380906 h 3378712"/>
                    <a:gd name="connsiteX110" fmla="*/ 2387123 w 3378712"/>
                    <a:gd name="connsiteY110" fmla="*/ 2397021 h 3378712"/>
                    <a:gd name="connsiteX111" fmla="*/ 2404117 w 3378712"/>
                    <a:gd name="connsiteY111" fmla="*/ 2422017 h 3378712"/>
                    <a:gd name="connsiteX112" fmla="*/ 2733582 w 3378712"/>
                    <a:gd name="connsiteY112" fmla="*/ 2422017 h 3378712"/>
                    <a:gd name="connsiteX113" fmla="*/ 2747620 w 3378712"/>
                    <a:gd name="connsiteY113" fmla="*/ 2401024 h 3378712"/>
                    <a:gd name="connsiteX114" fmla="*/ 2761176 w 3378712"/>
                    <a:gd name="connsiteY114" fmla="*/ 2380906 h 3378712"/>
                    <a:gd name="connsiteX115" fmla="*/ 3027885 w 3378712"/>
                    <a:gd name="connsiteY115" fmla="*/ 2380906 h 3378712"/>
                    <a:gd name="connsiteX116" fmla="*/ 3031124 w 3378712"/>
                    <a:gd name="connsiteY116" fmla="*/ 2375233 h 3378712"/>
                    <a:gd name="connsiteX117" fmla="*/ 3188166 w 3378712"/>
                    <a:gd name="connsiteY117" fmla="*/ 1843396 h 3378712"/>
                    <a:gd name="connsiteX118" fmla="*/ 3190832 w 3378712"/>
                    <a:gd name="connsiteY118" fmla="*/ 1790618 h 3378712"/>
                    <a:gd name="connsiteX119" fmla="*/ 3149212 w 3378712"/>
                    <a:gd name="connsiteY119" fmla="*/ 1790618 h 3378712"/>
                    <a:gd name="connsiteX120" fmla="*/ 3276450 w 3378712"/>
                    <a:gd name="connsiteY120" fmla="*/ 1578401 h 3378712"/>
                    <a:gd name="connsiteX121" fmla="*/ 3356764 w 3378712"/>
                    <a:gd name="connsiteY121" fmla="*/ 1429968 h 3378712"/>
                    <a:gd name="connsiteX122" fmla="*/ 3369990 w 3378712"/>
                    <a:gd name="connsiteY122" fmla="*/ 1516629 h 3378712"/>
                    <a:gd name="connsiteX123" fmla="*/ 3378712 w 3378712"/>
                    <a:gd name="connsiteY123" fmla="*/ 1689356 h 3378712"/>
                    <a:gd name="connsiteX124" fmla="*/ 1689356 w 3378712"/>
                    <a:gd name="connsiteY124" fmla="*/ 3378712 h 3378712"/>
                    <a:gd name="connsiteX125" fmla="*/ 0 w 3378712"/>
                    <a:gd name="connsiteY125" fmla="*/ 1689356 h 3378712"/>
                    <a:gd name="connsiteX126" fmla="*/ 1689356 w 3378712"/>
                    <a:gd name="connsiteY126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2444784 w 3378712"/>
                    <a:gd name="connsiteY65" fmla="*/ 1015092 h 3378712"/>
                    <a:gd name="connsiteX66" fmla="*/ 2560071 w 3378712"/>
                    <a:gd name="connsiteY66" fmla="*/ 1015092 h 3378712"/>
                    <a:gd name="connsiteX67" fmla="*/ 2564690 w 3378712"/>
                    <a:gd name="connsiteY67" fmla="*/ 1032398 h 3378712"/>
                    <a:gd name="connsiteX68" fmla="*/ 2608490 w 3378712"/>
                    <a:gd name="connsiteY68" fmla="*/ 1266228 h 3378712"/>
                    <a:gd name="connsiteX69" fmla="*/ 2621097 w 3378712"/>
                    <a:gd name="connsiteY69" fmla="*/ 1393888 h 3378712"/>
                    <a:gd name="connsiteX70" fmla="*/ 2590624 w 3378712"/>
                    <a:gd name="connsiteY70" fmla="*/ 1396960 h 3378712"/>
                    <a:gd name="connsiteX71" fmla="*/ 2512485 w 3378712"/>
                    <a:gd name="connsiteY71" fmla="*/ 1389083 h 3378712"/>
                    <a:gd name="connsiteX72" fmla="*/ 2511618 w 3378712"/>
                    <a:gd name="connsiteY72" fmla="*/ 1372808 h 3378712"/>
                    <a:gd name="connsiteX73" fmla="*/ 2463813 w 3378712"/>
                    <a:gd name="connsiteY73" fmla="*/ 1081429 h 3378712"/>
                    <a:gd name="connsiteX74" fmla="*/ 2444784 w 3378712"/>
                    <a:gd name="connsiteY74" fmla="*/ 1015092 h 3378712"/>
                    <a:gd name="connsiteX75" fmla="*/ 1689356 w 3378712"/>
                    <a:gd name="connsiteY75" fmla="*/ 0 h 3378712"/>
                    <a:gd name="connsiteX76" fmla="*/ 1862083 w 3378712"/>
                    <a:gd name="connsiteY76" fmla="*/ 8722 h 3378712"/>
                    <a:gd name="connsiteX77" fmla="*/ 1923951 w 3378712"/>
                    <a:gd name="connsiteY77" fmla="*/ 18164 h 3378712"/>
                    <a:gd name="connsiteX78" fmla="*/ 1881129 w 3378712"/>
                    <a:gd name="connsiteY78" fmla="*/ 54268 h 3378712"/>
                    <a:gd name="connsiteX79" fmla="*/ 1808796 w 3378712"/>
                    <a:gd name="connsiteY79" fmla="*/ 129440 h 3378712"/>
                    <a:gd name="connsiteX80" fmla="*/ 1764523 w 3378712"/>
                    <a:gd name="connsiteY80" fmla="*/ 187037 h 3378712"/>
                    <a:gd name="connsiteX81" fmla="*/ 1726400 w 3378712"/>
                    <a:gd name="connsiteY81" fmla="*/ 184872 h 3378712"/>
                    <a:gd name="connsiteX82" fmla="*/ 1726400 w 3378712"/>
                    <a:gd name="connsiteY82" fmla="*/ 242830 h 3378712"/>
                    <a:gd name="connsiteX83" fmla="*/ 1685653 w 3378712"/>
                    <a:gd name="connsiteY83" fmla="*/ 310922 h 3378712"/>
                    <a:gd name="connsiteX84" fmla="*/ 1652305 w 3378712"/>
                    <a:gd name="connsiteY84" fmla="*/ 385591 h 3378712"/>
                    <a:gd name="connsiteX85" fmla="*/ 1652305 w 3378712"/>
                    <a:gd name="connsiteY85" fmla="*/ 184873 h 3378712"/>
                    <a:gd name="connsiteX86" fmla="*/ 1516359 w 3378712"/>
                    <a:gd name="connsiteY86" fmla="*/ 192592 h 3378712"/>
                    <a:gd name="connsiteX87" fmla="*/ 1469878 w 3378712"/>
                    <a:gd name="connsiteY87" fmla="*/ 200248 h 3378712"/>
                    <a:gd name="connsiteX88" fmla="*/ 1463911 w 3378712"/>
                    <a:gd name="connsiteY88" fmla="*/ 203152 h 3378712"/>
                    <a:gd name="connsiteX89" fmla="*/ 1074809 w 3378712"/>
                    <a:gd name="connsiteY89" fmla="*/ 698251 h 3378712"/>
                    <a:gd name="connsiteX90" fmla="*/ 1028652 w 3378712"/>
                    <a:gd name="connsiteY90" fmla="*/ 815038 h 3378712"/>
                    <a:gd name="connsiteX91" fmla="*/ 1566620 w 3378712"/>
                    <a:gd name="connsiteY91" fmla="*/ 815038 h 3378712"/>
                    <a:gd name="connsiteX92" fmla="*/ 1567427 w 3378712"/>
                    <a:gd name="connsiteY92" fmla="*/ 888410 h 3378712"/>
                    <a:gd name="connsiteX93" fmla="*/ 1580193 w 3378712"/>
                    <a:gd name="connsiteY93" fmla="*/ 972828 h 3378712"/>
                    <a:gd name="connsiteX94" fmla="*/ 1591212 w 3378712"/>
                    <a:gd name="connsiteY94" fmla="*/ 1015092 h 3378712"/>
                    <a:gd name="connsiteX95" fmla="*/ 970969 w 3378712"/>
                    <a:gd name="connsiteY95" fmla="*/ 1015092 h 3378712"/>
                    <a:gd name="connsiteX96" fmla="*/ 951939 w 3378712"/>
                    <a:gd name="connsiteY96" fmla="*/ 1081429 h 3378712"/>
                    <a:gd name="connsiteX97" fmla="*/ 904136 w 3378712"/>
                    <a:gd name="connsiteY97" fmla="*/ 1372808 h 3378712"/>
                    <a:gd name="connsiteX98" fmla="*/ 892533 w 3378712"/>
                    <a:gd name="connsiteY98" fmla="*/ 1590564 h 3378712"/>
                    <a:gd name="connsiteX99" fmla="*/ 1652305 w 3378712"/>
                    <a:gd name="connsiteY99" fmla="*/ 1590564 h 3378712"/>
                    <a:gd name="connsiteX100" fmla="*/ 1652305 w 3378712"/>
                    <a:gd name="connsiteY100" fmla="*/ 1195226 h 3378712"/>
                    <a:gd name="connsiteX101" fmla="*/ 1678851 w 3378712"/>
                    <a:gd name="connsiteY101" fmla="*/ 1258562 h 3378712"/>
                    <a:gd name="connsiteX102" fmla="*/ 1726400 w 3378712"/>
                    <a:gd name="connsiteY102" fmla="*/ 1358144 h 3378712"/>
                    <a:gd name="connsiteX103" fmla="*/ 1726400 w 3378712"/>
                    <a:gd name="connsiteY103" fmla="*/ 1590564 h 3378712"/>
                    <a:gd name="connsiteX104" fmla="*/ 1854100 w 3378712"/>
                    <a:gd name="connsiteY104" fmla="*/ 1590564 h 3378712"/>
                    <a:gd name="connsiteX105" fmla="*/ 1976771 w 3378712"/>
                    <a:gd name="connsiteY105" fmla="*/ 1790618 h 3378712"/>
                    <a:gd name="connsiteX106" fmla="*/ 1726400 w 3378712"/>
                    <a:gd name="connsiteY106" fmla="*/ 1790618 h 3378712"/>
                    <a:gd name="connsiteX107" fmla="*/ 1726400 w 3378712"/>
                    <a:gd name="connsiteY107" fmla="*/ 2380906 h 3378712"/>
                    <a:gd name="connsiteX108" fmla="*/ 2375992 w 3378712"/>
                    <a:gd name="connsiteY108" fmla="*/ 2380906 h 3378712"/>
                    <a:gd name="connsiteX109" fmla="*/ 2387123 w 3378712"/>
                    <a:gd name="connsiteY109" fmla="*/ 2397021 h 3378712"/>
                    <a:gd name="connsiteX110" fmla="*/ 2404117 w 3378712"/>
                    <a:gd name="connsiteY110" fmla="*/ 2422017 h 3378712"/>
                    <a:gd name="connsiteX111" fmla="*/ 2733582 w 3378712"/>
                    <a:gd name="connsiteY111" fmla="*/ 2422017 h 3378712"/>
                    <a:gd name="connsiteX112" fmla="*/ 2747620 w 3378712"/>
                    <a:gd name="connsiteY112" fmla="*/ 2401024 h 3378712"/>
                    <a:gd name="connsiteX113" fmla="*/ 2761176 w 3378712"/>
                    <a:gd name="connsiteY113" fmla="*/ 2380906 h 3378712"/>
                    <a:gd name="connsiteX114" fmla="*/ 3027885 w 3378712"/>
                    <a:gd name="connsiteY114" fmla="*/ 2380906 h 3378712"/>
                    <a:gd name="connsiteX115" fmla="*/ 3031124 w 3378712"/>
                    <a:gd name="connsiteY115" fmla="*/ 2375233 h 3378712"/>
                    <a:gd name="connsiteX116" fmla="*/ 3188166 w 3378712"/>
                    <a:gd name="connsiteY116" fmla="*/ 1843396 h 3378712"/>
                    <a:gd name="connsiteX117" fmla="*/ 3190832 w 3378712"/>
                    <a:gd name="connsiteY117" fmla="*/ 1790618 h 3378712"/>
                    <a:gd name="connsiteX118" fmla="*/ 3149212 w 3378712"/>
                    <a:gd name="connsiteY118" fmla="*/ 1790618 h 3378712"/>
                    <a:gd name="connsiteX119" fmla="*/ 3276450 w 3378712"/>
                    <a:gd name="connsiteY119" fmla="*/ 1578401 h 3378712"/>
                    <a:gd name="connsiteX120" fmla="*/ 3356764 w 3378712"/>
                    <a:gd name="connsiteY120" fmla="*/ 1429968 h 3378712"/>
                    <a:gd name="connsiteX121" fmla="*/ 3369990 w 3378712"/>
                    <a:gd name="connsiteY121" fmla="*/ 1516629 h 3378712"/>
                    <a:gd name="connsiteX122" fmla="*/ 3378712 w 3378712"/>
                    <a:gd name="connsiteY122" fmla="*/ 1689356 h 3378712"/>
                    <a:gd name="connsiteX123" fmla="*/ 1689356 w 3378712"/>
                    <a:gd name="connsiteY123" fmla="*/ 3378712 h 3378712"/>
                    <a:gd name="connsiteX124" fmla="*/ 0 w 3378712"/>
                    <a:gd name="connsiteY124" fmla="*/ 1689356 h 3378712"/>
                    <a:gd name="connsiteX125" fmla="*/ 1689356 w 3378712"/>
                    <a:gd name="connsiteY125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2463813 w 3378712"/>
                    <a:gd name="connsiteY65" fmla="*/ 1081429 h 3378712"/>
                    <a:gd name="connsiteX66" fmla="*/ 2560071 w 3378712"/>
                    <a:gd name="connsiteY66" fmla="*/ 1015092 h 3378712"/>
                    <a:gd name="connsiteX67" fmla="*/ 2564690 w 3378712"/>
                    <a:gd name="connsiteY67" fmla="*/ 1032398 h 3378712"/>
                    <a:gd name="connsiteX68" fmla="*/ 2608490 w 3378712"/>
                    <a:gd name="connsiteY68" fmla="*/ 1266228 h 3378712"/>
                    <a:gd name="connsiteX69" fmla="*/ 2621097 w 3378712"/>
                    <a:gd name="connsiteY69" fmla="*/ 1393888 h 3378712"/>
                    <a:gd name="connsiteX70" fmla="*/ 2590624 w 3378712"/>
                    <a:gd name="connsiteY70" fmla="*/ 1396960 h 3378712"/>
                    <a:gd name="connsiteX71" fmla="*/ 2512485 w 3378712"/>
                    <a:gd name="connsiteY71" fmla="*/ 1389083 h 3378712"/>
                    <a:gd name="connsiteX72" fmla="*/ 2511618 w 3378712"/>
                    <a:gd name="connsiteY72" fmla="*/ 1372808 h 3378712"/>
                    <a:gd name="connsiteX73" fmla="*/ 2463813 w 3378712"/>
                    <a:gd name="connsiteY73" fmla="*/ 1081429 h 3378712"/>
                    <a:gd name="connsiteX74" fmla="*/ 1689356 w 3378712"/>
                    <a:gd name="connsiteY74" fmla="*/ 0 h 3378712"/>
                    <a:gd name="connsiteX75" fmla="*/ 1862083 w 3378712"/>
                    <a:gd name="connsiteY75" fmla="*/ 8722 h 3378712"/>
                    <a:gd name="connsiteX76" fmla="*/ 1923951 w 3378712"/>
                    <a:gd name="connsiteY76" fmla="*/ 18164 h 3378712"/>
                    <a:gd name="connsiteX77" fmla="*/ 1881129 w 3378712"/>
                    <a:gd name="connsiteY77" fmla="*/ 54268 h 3378712"/>
                    <a:gd name="connsiteX78" fmla="*/ 1808796 w 3378712"/>
                    <a:gd name="connsiteY78" fmla="*/ 129440 h 3378712"/>
                    <a:gd name="connsiteX79" fmla="*/ 1764523 w 3378712"/>
                    <a:gd name="connsiteY79" fmla="*/ 187037 h 3378712"/>
                    <a:gd name="connsiteX80" fmla="*/ 1726400 w 3378712"/>
                    <a:gd name="connsiteY80" fmla="*/ 184872 h 3378712"/>
                    <a:gd name="connsiteX81" fmla="*/ 1726400 w 3378712"/>
                    <a:gd name="connsiteY81" fmla="*/ 242830 h 3378712"/>
                    <a:gd name="connsiteX82" fmla="*/ 1685653 w 3378712"/>
                    <a:gd name="connsiteY82" fmla="*/ 310922 h 3378712"/>
                    <a:gd name="connsiteX83" fmla="*/ 1652305 w 3378712"/>
                    <a:gd name="connsiteY83" fmla="*/ 385591 h 3378712"/>
                    <a:gd name="connsiteX84" fmla="*/ 1652305 w 3378712"/>
                    <a:gd name="connsiteY84" fmla="*/ 184873 h 3378712"/>
                    <a:gd name="connsiteX85" fmla="*/ 1516359 w 3378712"/>
                    <a:gd name="connsiteY85" fmla="*/ 192592 h 3378712"/>
                    <a:gd name="connsiteX86" fmla="*/ 1469878 w 3378712"/>
                    <a:gd name="connsiteY86" fmla="*/ 200248 h 3378712"/>
                    <a:gd name="connsiteX87" fmla="*/ 1463911 w 3378712"/>
                    <a:gd name="connsiteY87" fmla="*/ 203152 h 3378712"/>
                    <a:gd name="connsiteX88" fmla="*/ 1074809 w 3378712"/>
                    <a:gd name="connsiteY88" fmla="*/ 698251 h 3378712"/>
                    <a:gd name="connsiteX89" fmla="*/ 1028652 w 3378712"/>
                    <a:gd name="connsiteY89" fmla="*/ 815038 h 3378712"/>
                    <a:gd name="connsiteX90" fmla="*/ 1566620 w 3378712"/>
                    <a:gd name="connsiteY90" fmla="*/ 815038 h 3378712"/>
                    <a:gd name="connsiteX91" fmla="*/ 1567427 w 3378712"/>
                    <a:gd name="connsiteY91" fmla="*/ 888410 h 3378712"/>
                    <a:gd name="connsiteX92" fmla="*/ 1580193 w 3378712"/>
                    <a:gd name="connsiteY92" fmla="*/ 972828 h 3378712"/>
                    <a:gd name="connsiteX93" fmla="*/ 1591212 w 3378712"/>
                    <a:gd name="connsiteY93" fmla="*/ 1015092 h 3378712"/>
                    <a:gd name="connsiteX94" fmla="*/ 970969 w 3378712"/>
                    <a:gd name="connsiteY94" fmla="*/ 1015092 h 3378712"/>
                    <a:gd name="connsiteX95" fmla="*/ 951939 w 3378712"/>
                    <a:gd name="connsiteY95" fmla="*/ 1081429 h 3378712"/>
                    <a:gd name="connsiteX96" fmla="*/ 904136 w 3378712"/>
                    <a:gd name="connsiteY96" fmla="*/ 1372808 h 3378712"/>
                    <a:gd name="connsiteX97" fmla="*/ 892533 w 3378712"/>
                    <a:gd name="connsiteY97" fmla="*/ 1590564 h 3378712"/>
                    <a:gd name="connsiteX98" fmla="*/ 1652305 w 3378712"/>
                    <a:gd name="connsiteY98" fmla="*/ 1590564 h 3378712"/>
                    <a:gd name="connsiteX99" fmla="*/ 1652305 w 3378712"/>
                    <a:gd name="connsiteY99" fmla="*/ 1195226 h 3378712"/>
                    <a:gd name="connsiteX100" fmla="*/ 1678851 w 3378712"/>
                    <a:gd name="connsiteY100" fmla="*/ 1258562 h 3378712"/>
                    <a:gd name="connsiteX101" fmla="*/ 1726400 w 3378712"/>
                    <a:gd name="connsiteY101" fmla="*/ 1358144 h 3378712"/>
                    <a:gd name="connsiteX102" fmla="*/ 1726400 w 3378712"/>
                    <a:gd name="connsiteY102" fmla="*/ 1590564 h 3378712"/>
                    <a:gd name="connsiteX103" fmla="*/ 1854100 w 3378712"/>
                    <a:gd name="connsiteY103" fmla="*/ 1590564 h 3378712"/>
                    <a:gd name="connsiteX104" fmla="*/ 1976771 w 3378712"/>
                    <a:gd name="connsiteY104" fmla="*/ 1790618 h 3378712"/>
                    <a:gd name="connsiteX105" fmla="*/ 1726400 w 3378712"/>
                    <a:gd name="connsiteY105" fmla="*/ 1790618 h 3378712"/>
                    <a:gd name="connsiteX106" fmla="*/ 1726400 w 3378712"/>
                    <a:gd name="connsiteY106" fmla="*/ 2380906 h 3378712"/>
                    <a:gd name="connsiteX107" fmla="*/ 2375992 w 3378712"/>
                    <a:gd name="connsiteY107" fmla="*/ 2380906 h 3378712"/>
                    <a:gd name="connsiteX108" fmla="*/ 2387123 w 3378712"/>
                    <a:gd name="connsiteY108" fmla="*/ 2397021 h 3378712"/>
                    <a:gd name="connsiteX109" fmla="*/ 2404117 w 3378712"/>
                    <a:gd name="connsiteY109" fmla="*/ 2422017 h 3378712"/>
                    <a:gd name="connsiteX110" fmla="*/ 2733582 w 3378712"/>
                    <a:gd name="connsiteY110" fmla="*/ 2422017 h 3378712"/>
                    <a:gd name="connsiteX111" fmla="*/ 2747620 w 3378712"/>
                    <a:gd name="connsiteY111" fmla="*/ 2401024 h 3378712"/>
                    <a:gd name="connsiteX112" fmla="*/ 2761176 w 3378712"/>
                    <a:gd name="connsiteY112" fmla="*/ 2380906 h 3378712"/>
                    <a:gd name="connsiteX113" fmla="*/ 3027885 w 3378712"/>
                    <a:gd name="connsiteY113" fmla="*/ 2380906 h 3378712"/>
                    <a:gd name="connsiteX114" fmla="*/ 3031124 w 3378712"/>
                    <a:gd name="connsiteY114" fmla="*/ 2375233 h 3378712"/>
                    <a:gd name="connsiteX115" fmla="*/ 3188166 w 3378712"/>
                    <a:gd name="connsiteY115" fmla="*/ 1843396 h 3378712"/>
                    <a:gd name="connsiteX116" fmla="*/ 3190832 w 3378712"/>
                    <a:gd name="connsiteY116" fmla="*/ 1790618 h 3378712"/>
                    <a:gd name="connsiteX117" fmla="*/ 3149212 w 3378712"/>
                    <a:gd name="connsiteY117" fmla="*/ 1790618 h 3378712"/>
                    <a:gd name="connsiteX118" fmla="*/ 3276450 w 3378712"/>
                    <a:gd name="connsiteY118" fmla="*/ 1578401 h 3378712"/>
                    <a:gd name="connsiteX119" fmla="*/ 3356764 w 3378712"/>
                    <a:gd name="connsiteY119" fmla="*/ 1429968 h 3378712"/>
                    <a:gd name="connsiteX120" fmla="*/ 3369990 w 3378712"/>
                    <a:gd name="connsiteY120" fmla="*/ 1516629 h 3378712"/>
                    <a:gd name="connsiteX121" fmla="*/ 3378712 w 3378712"/>
                    <a:gd name="connsiteY121" fmla="*/ 1689356 h 3378712"/>
                    <a:gd name="connsiteX122" fmla="*/ 1689356 w 3378712"/>
                    <a:gd name="connsiteY122" fmla="*/ 3378712 h 3378712"/>
                    <a:gd name="connsiteX123" fmla="*/ 0 w 3378712"/>
                    <a:gd name="connsiteY123" fmla="*/ 1689356 h 3378712"/>
                    <a:gd name="connsiteX124" fmla="*/ 1689356 w 3378712"/>
                    <a:gd name="connsiteY124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2463813 w 3378712"/>
                    <a:gd name="connsiteY65" fmla="*/ 1081429 h 3378712"/>
                    <a:gd name="connsiteX66" fmla="*/ 2560071 w 3378712"/>
                    <a:gd name="connsiteY66" fmla="*/ 1015092 h 3378712"/>
                    <a:gd name="connsiteX67" fmla="*/ 2608490 w 3378712"/>
                    <a:gd name="connsiteY67" fmla="*/ 1266228 h 3378712"/>
                    <a:gd name="connsiteX68" fmla="*/ 2621097 w 3378712"/>
                    <a:gd name="connsiteY68" fmla="*/ 1393888 h 3378712"/>
                    <a:gd name="connsiteX69" fmla="*/ 2590624 w 3378712"/>
                    <a:gd name="connsiteY69" fmla="*/ 1396960 h 3378712"/>
                    <a:gd name="connsiteX70" fmla="*/ 2512485 w 3378712"/>
                    <a:gd name="connsiteY70" fmla="*/ 1389083 h 3378712"/>
                    <a:gd name="connsiteX71" fmla="*/ 2511618 w 3378712"/>
                    <a:gd name="connsiteY71" fmla="*/ 1372808 h 3378712"/>
                    <a:gd name="connsiteX72" fmla="*/ 2463813 w 3378712"/>
                    <a:gd name="connsiteY72" fmla="*/ 1081429 h 3378712"/>
                    <a:gd name="connsiteX73" fmla="*/ 1689356 w 3378712"/>
                    <a:gd name="connsiteY73" fmla="*/ 0 h 3378712"/>
                    <a:gd name="connsiteX74" fmla="*/ 1862083 w 3378712"/>
                    <a:gd name="connsiteY74" fmla="*/ 8722 h 3378712"/>
                    <a:gd name="connsiteX75" fmla="*/ 1923951 w 3378712"/>
                    <a:gd name="connsiteY75" fmla="*/ 18164 h 3378712"/>
                    <a:gd name="connsiteX76" fmla="*/ 1881129 w 3378712"/>
                    <a:gd name="connsiteY76" fmla="*/ 54268 h 3378712"/>
                    <a:gd name="connsiteX77" fmla="*/ 1808796 w 3378712"/>
                    <a:gd name="connsiteY77" fmla="*/ 129440 h 3378712"/>
                    <a:gd name="connsiteX78" fmla="*/ 1764523 w 3378712"/>
                    <a:gd name="connsiteY78" fmla="*/ 187037 h 3378712"/>
                    <a:gd name="connsiteX79" fmla="*/ 1726400 w 3378712"/>
                    <a:gd name="connsiteY79" fmla="*/ 184872 h 3378712"/>
                    <a:gd name="connsiteX80" fmla="*/ 1726400 w 3378712"/>
                    <a:gd name="connsiteY80" fmla="*/ 242830 h 3378712"/>
                    <a:gd name="connsiteX81" fmla="*/ 1685653 w 3378712"/>
                    <a:gd name="connsiteY81" fmla="*/ 310922 h 3378712"/>
                    <a:gd name="connsiteX82" fmla="*/ 1652305 w 3378712"/>
                    <a:gd name="connsiteY82" fmla="*/ 385591 h 3378712"/>
                    <a:gd name="connsiteX83" fmla="*/ 1652305 w 3378712"/>
                    <a:gd name="connsiteY83" fmla="*/ 184873 h 3378712"/>
                    <a:gd name="connsiteX84" fmla="*/ 1516359 w 3378712"/>
                    <a:gd name="connsiteY84" fmla="*/ 192592 h 3378712"/>
                    <a:gd name="connsiteX85" fmla="*/ 1469878 w 3378712"/>
                    <a:gd name="connsiteY85" fmla="*/ 200248 h 3378712"/>
                    <a:gd name="connsiteX86" fmla="*/ 1463911 w 3378712"/>
                    <a:gd name="connsiteY86" fmla="*/ 203152 h 3378712"/>
                    <a:gd name="connsiteX87" fmla="*/ 1074809 w 3378712"/>
                    <a:gd name="connsiteY87" fmla="*/ 698251 h 3378712"/>
                    <a:gd name="connsiteX88" fmla="*/ 1028652 w 3378712"/>
                    <a:gd name="connsiteY88" fmla="*/ 815038 h 3378712"/>
                    <a:gd name="connsiteX89" fmla="*/ 1566620 w 3378712"/>
                    <a:gd name="connsiteY89" fmla="*/ 815038 h 3378712"/>
                    <a:gd name="connsiteX90" fmla="*/ 1567427 w 3378712"/>
                    <a:gd name="connsiteY90" fmla="*/ 888410 h 3378712"/>
                    <a:gd name="connsiteX91" fmla="*/ 1580193 w 3378712"/>
                    <a:gd name="connsiteY91" fmla="*/ 972828 h 3378712"/>
                    <a:gd name="connsiteX92" fmla="*/ 1591212 w 3378712"/>
                    <a:gd name="connsiteY92" fmla="*/ 1015092 h 3378712"/>
                    <a:gd name="connsiteX93" fmla="*/ 970969 w 3378712"/>
                    <a:gd name="connsiteY93" fmla="*/ 1015092 h 3378712"/>
                    <a:gd name="connsiteX94" fmla="*/ 951939 w 3378712"/>
                    <a:gd name="connsiteY94" fmla="*/ 1081429 h 3378712"/>
                    <a:gd name="connsiteX95" fmla="*/ 904136 w 3378712"/>
                    <a:gd name="connsiteY95" fmla="*/ 1372808 h 3378712"/>
                    <a:gd name="connsiteX96" fmla="*/ 892533 w 3378712"/>
                    <a:gd name="connsiteY96" fmla="*/ 1590564 h 3378712"/>
                    <a:gd name="connsiteX97" fmla="*/ 1652305 w 3378712"/>
                    <a:gd name="connsiteY97" fmla="*/ 1590564 h 3378712"/>
                    <a:gd name="connsiteX98" fmla="*/ 1652305 w 3378712"/>
                    <a:gd name="connsiteY98" fmla="*/ 1195226 h 3378712"/>
                    <a:gd name="connsiteX99" fmla="*/ 1678851 w 3378712"/>
                    <a:gd name="connsiteY99" fmla="*/ 1258562 h 3378712"/>
                    <a:gd name="connsiteX100" fmla="*/ 1726400 w 3378712"/>
                    <a:gd name="connsiteY100" fmla="*/ 1358144 h 3378712"/>
                    <a:gd name="connsiteX101" fmla="*/ 1726400 w 3378712"/>
                    <a:gd name="connsiteY101" fmla="*/ 1590564 h 3378712"/>
                    <a:gd name="connsiteX102" fmla="*/ 1854100 w 3378712"/>
                    <a:gd name="connsiteY102" fmla="*/ 1590564 h 3378712"/>
                    <a:gd name="connsiteX103" fmla="*/ 1976771 w 3378712"/>
                    <a:gd name="connsiteY103" fmla="*/ 1790618 h 3378712"/>
                    <a:gd name="connsiteX104" fmla="*/ 1726400 w 3378712"/>
                    <a:gd name="connsiteY104" fmla="*/ 1790618 h 3378712"/>
                    <a:gd name="connsiteX105" fmla="*/ 1726400 w 3378712"/>
                    <a:gd name="connsiteY105" fmla="*/ 2380906 h 3378712"/>
                    <a:gd name="connsiteX106" fmla="*/ 2375992 w 3378712"/>
                    <a:gd name="connsiteY106" fmla="*/ 2380906 h 3378712"/>
                    <a:gd name="connsiteX107" fmla="*/ 2387123 w 3378712"/>
                    <a:gd name="connsiteY107" fmla="*/ 2397021 h 3378712"/>
                    <a:gd name="connsiteX108" fmla="*/ 2404117 w 3378712"/>
                    <a:gd name="connsiteY108" fmla="*/ 2422017 h 3378712"/>
                    <a:gd name="connsiteX109" fmla="*/ 2733582 w 3378712"/>
                    <a:gd name="connsiteY109" fmla="*/ 2422017 h 3378712"/>
                    <a:gd name="connsiteX110" fmla="*/ 2747620 w 3378712"/>
                    <a:gd name="connsiteY110" fmla="*/ 2401024 h 3378712"/>
                    <a:gd name="connsiteX111" fmla="*/ 2761176 w 3378712"/>
                    <a:gd name="connsiteY111" fmla="*/ 2380906 h 3378712"/>
                    <a:gd name="connsiteX112" fmla="*/ 3027885 w 3378712"/>
                    <a:gd name="connsiteY112" fmla="*/ 2380906 h 3378712"/>
                    <a:gd name="connsiteX113" fmla="*/ 3031124 w 3378712"/>
                    <a:gd name="connsiteY113" fmla="*/ 2375233 h 3378712"/>
                    <a:gd name="connsiteX114" fmla="*/ 3188166 w 3378712"/>
                    <a:gd name="connsiteY114" fmla="*/ 1843396 h 3378712"/>
                    <a:gd name="connsiteX115" fmla="*/ 3190832 w 3378712"/>
                    <a:gd name="connsiteY115" fmla="*/ 1790618 h 3378712"/>
                    <a:gd name="connsiteX116" fmla="*/ 3149212 w 3378712"/>
                    <a:gd name="connsiteY116" fmla="*/ 1790618 h 3378712"/>
                    <a:gd name="connsiteX117" fmla="*/ 3276450 w 3378712"/>
                    <a:gd name="connsiteY117" fmla="*/ 1578401 h 3378712"/>
                    <a:gd name="connsiteX118" fmla="*/ 3356764 w 3378712"/>
                    <a:gd name="connsiteY118" fmla="*/ 1429968 h 3378712"/>
                    <a:gd name="connsiteX119" fmla="*/ 3369990 w 3378712"/>
                    <a:gd name="connsiteY119" fmla="*/ 1516629 h 3378712"/>
                    <a:gd name="connsiteX120" fmla="*/ 3378712 w 3378712"/>
                    <a:gd name="connsiteY120" fmla="*/ 1689356 h 3378712"/>
                    <a:gd name="connsiteX121" fmla="*/ 1689356 w 3378712"/>
                    <a:gd name="connsiteY121" fmla="*/ 3378712 h 3378712"/>
                    <a:gd name="connsiteX122" fmla="*/ 0 w 3378712"/>
                    <a:gd name="connsiteY122" fmla="*/ 1689356 h 3378712"/>
                    <a:gd name="connsiteX123" fmla="*/ 1689356 w 3378712"/>
                    <a:gd name="connsiteY123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2463813 w 3378712"/>
                    <a:gd name="connsiteY65" fmla="*/ 1081429 h 3378712"/>
                    <a:gd name="connsiteX66" fmla="*/ 2608490 w 3378712"/>
                    <a:gd name="connsiteY66" fmla="*/ 1266228 h 3378712"/>
                    <a:gd name="connsiteX67" fmla="*/ 2621097 w 3378712"/>
                    <a:gd name="connsiteY67" fmla="*/ 1393888 h 3378712"/>
                    <a:gd name="connsiteX68" fmla="*/ 2590624 w 3378712"/>
                    <a:gd name="connsiteY68" fmla="*/ 1396960 h 3378712"/>
                    <a:gd name="connsiteX69" fmla="*/ 2512485 w 3378712"/>
                    <a:gd name="connsiteY69" fmla="*/ 1389083 h 3378712"/>
                    <a:gd name="connsiteX70" fmla="*/ 2511618 w 3378712"/>
                    <a:gd name="connsiteY70" fmla="*/ 1372808 h 3378712"/>
                    <a:gd name="connsiteX71" fmla="*/ 2463813 w 3378712"/>
                    <a:gd name="connsiteY71" fmla="*/ 1081429 h 3378712"/>
                    <a:gd name="connsiteX72" fmla="*/ 1689356 w 3378712"/>
                    <a:gd name="connsiteY72" fmla="*/ 0 h 3378712"/>
                    <a:gd name="connsiteX73" fmla="*/ 1862083 w 3378712"/>
                    <a:gd name="connsiteY73" fmla="*/ 8722 h 3378712"/>
                    <a:gd name="connsiteX74" fmla="*/ 1923951 w 3378712"/>
                    <a:gd name="connsiteY74" fmla="*/ 18164 h 3378712"/>
                    <a:gd name="connsiteX75" fmla="*/ 1881129 w 3378712"/>
                    <a:gd name="connsiteY75" fmla="*/ 54268 h 3378712"/>
                    <a:gd name="connsiteX76" fmla="*/ 1808796 w 3378712"/>
                    <a:gd name="connsiteY76" fmla="*/ 129440 h 3378712"/>
                    <a:gd name="connsiteX77" fmla="*/ 1764523 w 3378712"/>
                    <a:gd name="connsiteY77" fmla="*/ 187037 h 3378712"/>
                    <a:gd name="connsiteX78" fmla="*/ 1726400 w 3378712"/>
                    <a:gd name="connsiteY78" fmla="*/ 184872 h 3378712"/>
                    <a:gd name="connsiteX79" fmla="*/ 1726400 w 3378712"/>
                    <a:gd name="connsiteY79" fmla="*/ 242830 h 3378712"/>
                    <a:gd name="connsiteX80" fmla="*/ 1685653 w 3378712"/>
                    <a:gd name="connsiteY80" fmla="*/ 310922 h 3378712"/>
                    <a:gd name="connsiteX81" fmla="*/ 1652305 w 3378712"/>
                    <a:gd name="connsiteY81" fmla="*/ 385591 h 3378712"/>
                    <a:gd name="connsiteX82" fmla="*/ 1652305 w 3378712"/>
                    <a:gd name="connsiteY82" fmla="*/ 184873 h 3378712"/>
                    <a:gd name="connsiteX83" fmla="*/ 1516359 w 3378712"/>
                    <a:gd name="connsiteY83" fmla="*/ 192592 h 3378712"/>
                    <a:gd name="connsiteX84" fmla="*/ 1469878 w 3378712"/>
                    <a:gd name="connsiteY84" fmla="*/ 200248 h 3378712"/>
                    <a:gd name="connsiteX85" fmla="*/ 1463911 w 3378712"/>
                    <a:gd name="connsiteY85" fmla="*/ 203152 h 3378712"/>
                    <a:gd name="connsiteX86" fmla="*/ 1074809 w 3378712"/>
                    <a:gd name="connsiteY86" fmla="*/ 698251 h 3378712"/>
                    <a:gd name="connsiteX87" fmla="*/ 1028652 w 3378712"/>
                    <a:gd name="connsiteY87" fmla="*/ 815038 h 3378712"/>
                    <a:gd name="connsiteX88" fmla="*/ 1566620 w 3378712"/>
                    <a:gd name="connsiteY88" fmla="*/ 815038 h 3378712"/>
                    <a:gd name="connsiteX89" fmla="*/ 1567427 w 3378712"/>
                    <a:gd name="connsiteY89" fmla="*/ 888410 h 3378712"/>
                    <a:gd name="connsiteX90" fmla="*/ 1580193 w 3378712"/>
                    <a:gd name="connsiteY90" fmla="*/ 972828 h 3378712"/>
                    <a:gd name="connsiteX91" fmla="*/ 1591212 w 3378712"/>
                    <a:gd name="connsiteY91" fmla="*/ 1015092 h 3378712"/>
                    <a:gd name="connsiteX92" fmla="*/ 970969 w 3378712"/>
                    <a:gd name="connsiteY92" fmla="*/ 1015092 h 3378712"/>
                    <a:gd name="connsiteX93" fmla="*/ 951939 w 3378712"/>
                    <a:gd name="connsiteY93" fmla="*/ 1081429 h 3378712"/>
                    <a:gd name="connsiteX94" fmla="*/ 904136 w 3378712"/>
                    <a:gd name="connsiteY94" fmla="*/ 1372808 h 3378712"/>
                    <a:gd name="connsiteX95" fmla="*/ 892533 w 3378712"/>
                    <a:gd name="connsiteY95" fmla="*/ 1590564 h 3378712"/>
                    <a:gd name="connsiteX96" fmla="*/ 1652305 w 3378712"/>
                    <a:gd name="connsiteY96" fmla="*/ 1590564 h 3378712"/>
                    <a:gd name="connsiteX97" fmla="*/ 1652305 w 3378712"/>
                    <a:gd name="connsiteY97" fmla="*/ 1195226 h 3378712"/>
                    <a:gd name="connsiteX98" fmla="*/ 1678851 w 3378712"/>
                    <a:gd name="connsiteY98" fmla="*/ 1258562 h 3378712"/>
                    <a:gd name="connsiteX99" fmla="*/ 1726400 w 3378712"/>
                    <a:gd name="connsiteY99" fmla="*/ 1358144 h 3378712"/>
                    <a:gd name="connsiteX100" fmla="*/ 1726400 w 3378712"/>
                    <a:gd name="connsiteY100" fmla="*/ 1590564 h 3378712"/>
                    <a:gd name="connsiteX101" fmla="*/ 1854100 w 3378712"/>
                    <a:gd name="connsiteY101" fmla="*/ 1590564 h 3378712"/>
                    <a:gd name="connsiteX102" fmla="*/ 1976771 w 3378712"/>
                    <a:gd name="connsiteY102" fmla="*/ 1790618 h 3378712"/>
                    <a:gd name="connsiteX103" fmla="*/ 1726400 w 3378712"/>
                    <a:gd name="connsiteY103" fmla="*/ 1790618 h 3378712"/>
                    <a:gd name="connsiteX104" fmla="*/ 1726400 w 3378712"/>
                    <a:gd name="connsiteY104" fmla="*/ 2380906 h 3378712"/>
                    <a:gd name="connsiteX105" fmla="*/ 2375992 w 3378712"/>
                    <a:gd name="connsiteY105" fmla="*/ 2380906 h 3378712"/>
                    <a:gd name="connsiteX106" fmla="*/ 2387123 w 3378712"/>
                    <a:gd name="connsiteY106" fmla="*/ 2397021 h 3378712"/>
                    <a:gd name="connsiteX107" fmla="*/ 2404117 w 3378712"/>
                    <a:gd name="connsiteY107" fmla="*/ 2422017 h 3378712"/>
                    <a:gd name="connsiteX108" fmla="*/ 2733582 w 3378712"/>
                    <a:gd name="connsiteY108" fmla="*/ 2422017 h 3378712"/>
                    <a:gd name="connsiteX109" fmla="*/ 2747620 w 3378712"/>
                    <a:gd name="connsiteY109" fmla="*/ 2401024 h 3378712"/>
                    <a:gd name="connsiteX110" fmla="*/ 2761176 w 3378712"/>
                    <a:gd name="connsiteY110" fmla="*/ 2380906 h 3378712"/>
                    <a:gd name="connsiteX111" fmla="*/ 3027885 w 3378712"/>
                    <a:gd name="connsiteY111" fmla="*/ 2380906 h 3378712"/>
                    <a:gd name="connsiteX112" fmla="*/ 3031124 w 3378712"/>
                    <a:gd name="connsiteY112" fmla="*/ 2375233 h 3378712"/>
                    <a:gd name="connsiteX113" fmla="*/ 3188166 w 3378712"/>
                    <a:gd name="connsiteY113" fmla="*/ 1843396 h 3378712"/>
                    <a:gd name="connsiteX114" fmla="*/ 3190832 w 3378712"/>
                    <a:gd name="connsiteY114" fmla="*/ 1790618 h 3378712"/>
                    <a:gd name="connsiteX115" fmla="*/ 3149212 w 3378712"/>
                    <a:gd name="connsiteY115" fmla="*/ 1790618 h 3378712"/>
                    <a:gd name="connsiteX116" fmla="*/ 3276450 w 3378712"/>
                    <a:gd name="connsiteY116" fmla="*/ 1578401 h 3378712"/>
                    <a:gd name="connsiteX117" fmla="*/ 3356764 w 3378712"/>
                    <a:gd name="connsiteY117" fmla="*/ 1429968 h 3378712"/>
                    <a:gd name="connsiteX118" fmla="*/ 3369990 w 3378712"/>
                    <a:gd name="connsiteY118" fmla="*/ 1516629 h 3378712"/>
                    <a:gd name="connsiteX119" fmla="*/ 3378712 w 3378712"/>
                    <a:gd name="connsiteY119" fmla="*/ 1689356 h 3378712"/>
                    <a:gd name="connsiteX120" fmla="*/ 1689356 w 3378712"/>
                    <a:gd name="connsiteY120" fmla="*/ 3378712 h 3378712"/>
                    <a:gd name="connsiteX121" fmla="*/ 0 w 3378712"/>
                    <a:gd name="connsiteY121" fmla="*/ 1689356 h 3378712"/>
                    <a:gd name="connsiteX122" fmla="*/ 1689356 w 3378712"/>
                    <a:gd name="connsiteY122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2511618 w 3378712"/>
                    <a:gd name="connsiteY65" fmla="*/ 1372808 h 3378712"/>
                    <a:gd name="connsiteX66" fmla="*/ 2608490 w 3378712"/>
                    <a:gd name="connsiteY66" fmla="*/ 1266228 h 3378712"/>
                    <a:gd name="connsiteX67" fmla="*/ 2621097 w 3378712"/>
                    <a:gd name="connsiteY67" fmla="*/ 1393888 h 3378712"/>
                    <a:gd name="connsiteX68" fmla="*/ 2590624 w 3378712"/>
                    <a:gd name="connsiteY68" fmla="*/ 1396960 h 3378712"/>
                    <a:gd name="connsiteX69" fmla="*/ 2512485 w 3378712"/>
                    <a:gd name="connsiteY69" fmla="*/ 1389083 h 3378712"/>
                    <a:gd name="connsiteX70" fmla="*/ 2511618 w 3378712"/>
                    <a:gd name="connsiteY70" fmla="*/ 1372808 h 3378712"/>
                    <a:gd name="connsiteX71" fmla="*/ 1689356 w 3378712"/>
                    <a:gd name="connsiteY71" fmla="*/ 0 h 3378712"/>
                    <a:gd name="connsiteX72" fmla="*/ 1862083 w 3378712"/>
                    <a:gd name="connsiteY72" fmla="*/ 8722 h 3378712"/>
                    <a:gd name="connsiteX73" fmla="*/ 1923951 w 3378712"/>
                    <a:gd name="connsiteY73" fmla="*/ 18164 h 3378712"/>
                    <a:gd name="connsiteX74" fmla="*/ 1881129 w 3378712"/>
                    <a:gd name="connsiteY74" fmla="*/ 54268 h 3378712"/>
                    <a:gd name="connsiteX75" fmla="*/ 1808796 w 3378712"/>
                    <a:gd name="connsiteY75" fmla="*/ 129440 h 3378712"/>
                    <a:gd name="connsiteX76" fmla="*/ 1764523 w 3378712"/>
                    <a:gd name="connsiteY76" fmla="*/ 187037 h 3378712"/>
                    <a:gd name="connsiteX77" fmla="*/ 1726400 w 3378712"/>
                    <a:gd name="connsiteY77" fmla="*/ 184872 h 3378712"/>
                    <a:gd name="connsiteX78" fmla="*/ 1726400 w 3378712"/>
                    <a:gd name="connsiteY78" fmla="*/ 242830 h 3378712"/>
                    <a:gd name="connsiteX79" fmla="*/ 1685653 w 3378712"/>
                    <a:gd name="connsiteY79" fmla="*/ 310922 h 3378712"/>
                    <a:gd name="connsiteX80" fmla="*/ 1652305 w 3378712"/>
                    <a:gd name="connsiteY80" fmla="*/ 385591 h 3378712"/>
                    <a:gd name="connsiteX81" fmla="*/ 1652305 w 3378712"/>
                    <a:gd name="connsiteY81" fmla="*/ 184873 h 3378712"/>
                    <a:gd name="connsiteX82" fmla="*/ 1516359 w 3378712"/>
                    <a:gd name="connsiteY82" fmla="*/ 192592 h 3378712"/>
                    <a:gd name="connsiteX83" fmla="*/ 1469878 w 3378712"/>
                    <a:gd name="connsiteY83" fmla="*/ 200248 h 3378712"/>
                    <a:gd name="connsiteX84" fmla="*/ 1463911 w 3378712"/>
                    <a:gd name="connsiteY84" fmla="*/ 203152 h 3378712"/>
                    <a:gd name="connsiteX85" fmla="*/ 1074809 w 3378712"/>
                    <a:gd name="connsiteY85" fmla="*/ 698251 h 3378712"/>
                    <a:gd name="connsiteX86" fmla="*/ 1028652 w 3378712"/>
                    <a:gd name="connsiteY86" fmla="*/ 815038 h 3378712"/>
                    <a:gd name="connsiteX87" fmla="*/ 1566620 w 3378712"/>
                    <a:gd name="connsiteY87" fmla="*/ 815038 h 3378712"/>
                    <a:gd name="connsiteX88" fmla="*/ 1567427 w 3378712"/>
                    <a:gd name="connsiteY88" fmla="*/ 888410 h 3378712"/>
                    <a:gd name="connsiteX89" fmla="*/ 1580193 w 3378712"/>
                    <a:gd name="connsiteY89" fmla="*/ 972828 h 3378712"/>
                    <a:gd name="connsiteX90" fmla="*/ 1591212 w 3378712"/>
                    <a:gd name="connsiteY90" fmla="*/ 1015092 h 3378712"/>
                    <a:gd name="connsiteX91" fmla="*/ 970969 w 3378712"/>
                    <a:gd name="connsiteY91" fmla="*/ 1015092 h 3378712"/>
                    <a:gd name="connsiteX92" fmla="*/ 951939 w 3378712"/>
                    <a:gd name="connsiteY92" fmla="*/ 1081429 h 3378712"/>
                    <a:gd name="connsiteX93" fmla="*/ 904136 w 3378712"/>
                    <a:gd name="connsiteY93" fmla="*/ 1372808 h 3378712"/>
                    <a:gd name="connsiteX94" fmla="*/ 892533 w 3378712"/>
                    <a:gd name="connsiteY94" fmla="*/ 1590564 h 3378712"/>
                    <a:gd name="connsiteX95" fmla="*/ 1652305 w 3378712"/>
                    <a:gd name="connsiteY95" fmla="*/ 1590564 h 3378712"/>
                    <a:gd name="connsiteX96" fmla="*/ 1652305 w 3378712"/>
                    <a:gd name="connsiteY96" fmla="*/ 1195226 h 3378712"/>
                    <a:gd name="connsiteX97" fmla="*/ 1678851 w 3378712"/>
                    <a:gd name="connsiteY97" fmla="*/ 1258562 h 3378712"/>
                    <a:gd name="connsiteX98" fmla="*/ 1726400 w 3378712"/>
                    <a:gd name="connsiteY98" fmla="*/ 1358144 h 3378712"/>
                    <a:gd name="connsiteX99" fmla="*/ 1726400 w 3378712"/>
                    <a:gd name="connsiteY99" fmla="*/ 1590564 h 3378712"/>
                    <a:gd name="connsiteX100" fmla="*/ 1854100 w 3378712"/>
                    <a:gd name="connsiteY100" fmla="*/ 1590564 h 3378712"/>
                    <a:gd name="connsiteX101" fmla="*/ 1976771 w 3378712"/>
                    <a:gd name="connsiteY101" fmla="*/ 1790618 h 3378712"/>
                    <a:gd name="connsiteX102" fmla="*/ 1726400 w 3378712"/>
                    <a:gd name="connsiteY102" fmla="*/ 1790618 h 3378712"/>
                    <a:gd name="connsiteX103" fmla="*/ 1726400 w 3378712"/>
                    <a:gd name="connsiteY103" fmla="*/ 2380906 h 3378712"/>
                    <a:gd name="connsiteX104" fmla="*/ 2375992 w 3378712"/>
                    <a:gd name="connsiteY104" fmla="*/ 2380906 h 3378712"/>
                    <a:gd name="connsiteX105" fmla="*/ 2387123 w 3378712"/>
                    <a:gd name="connsiteY105" fmla="*/ 2397021 h 3378712"/>
                    <a:gd name="connsiteX106" fmla="*/ 2404117 w 3378712"/>
                    <a:gd name="connsiteY106" fmla="*/ 2422017 h 3378712"/>
                    <a:gd name="connsiteX107" fmla="*/ 2733582 w 3378712"/>
                    <a:gd name="connsiteY107" fmla="*/ 2422017 h 3378712"/>
                    <a:gd name="connsiteX108" fmla="*/ 2747620 w 3378712"/>
                    <a:gd name="connsiteY108" fmla="*/ 2401024 h 3378712"/>
                    <a:gd name="connsiteX109" fmla="*/ 2761176 w 3378712"/>
                    <a:gd name="connsiteY109" fmla="*/ 2380906 h 3378712"/>
                    <a:gd name="connsiteX110" fmla="*/ 3027885 w 3378712"/>
                    <a:gd name="connsiteY110" fmla="*/ 2380906 h 3378712"/>
                    <a:gd name="connsiteX111" fmla="*/ 3031124 w 3378712"/>
                    <a:gd name="connsiteY111" fmla="*/ 2375233 h 3378712"/>
                    <a:gd name="connsiteX112" fmla="*/ 3188166 w 3378712"/>
                    <a:gd name="connsiteY112" fmla="*/ 1843396 h 3378712"/>
                    <a:gd name="connsiteX113" fmla="*/ 3190832 w 3378712"/>
                    <a:gd name="connsiteY113" fmla="*/ 1790618 h 3378712"/>
                    <a:gd name="connsiteX114" fmla="*/ 3149212 w 3378712"/>
                    <a:gd name="connsiteY114" fmla="*/ 1790618 h 3378712"/>
                    <a:gd name="connsiteX115" fmla="*/ 3276450 w 3378712"/>
                    <a:gd name="connsiteY115" fmla="*/ 1578401 h 3378712"/>
                    <a:gd name="connsiteX116" fmla="*/ 3356764 w 3378712"/>
                    <a:gd name="connsiteY116" fmla="*/ 1429968 h 3378712"/>
                    <a:gd name="connsiteX117" fmla="*/ 3369990 w 3378712"/>
                    <a:gd name="connsiteY117" fmla="*/ 1516629 h 3378712"/>
                    <a:gd name="connsiteX118" fmla="*/ 3378712 w 3378712"/>
                    <a:gd name="connsiteY118" fmla="*/ 1689356 h 3378712"/>
                    <a:gd name="connsiteX119" fmla="*/ 1689356 w 3378712"/>
                    <a:gd name="connsiteY119" fmla="*/ 3378712 h 3378712"/>
                    <a:gd name="connsiteX120" fmla="*/ 0 w 3378712"/>
                    <a:gd name="connsiteY120" fmla="*/ 1689356 h 3378712"/>
                    <a:gd name="connsiteX121" fmla="*/ 1689356 w 3378712"/>
                    <a:gd name="connsiteY121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2511618 w 3378712"/>
                    <a:gd name="connsiteY65" fmla="*/ 1372808 h 3378712"/>
                    <a:gd name="connsiteX66" fmla="*/ 2621097 w 3378712"/>
                    <a:gd name="connsiteY66" fmla="*/ 1393888 h 3378712"/>
                    <a:gd name="connsiteX67" fmla="*/ 2590624 w 3378712"/>
                    <a:gd name="connsiteY67" fmla="*/ 1396960 h 3378712"/>
                    <a:gd name="connsiteX68" fmla="*/ 2512485 w 3378712"/>
                    <a:gd name="connsiteY68" fmla="*/ 1389083 h 3378712"/>
                    <a:gd name="connsiteX69" fmla="*/ 2511618 w 3378712"/>
                    <a:gd name="connsiteY69" fmla="*/ 1372808 h 3378712"/>
                    <a:gd name="connsiteX70" fmla="*/ 1689356 w 3378712"/>
                    <a:gd name="connsiteY70" fmla="*/ 0 h 3378712"/>
                    <a:gd name="connsiteX71" fmla="*/ 1862083 w 3378712"/>
                    <a:gd name="connsiteY71" fmla="*/ 8722 h 3378712"/>
                    <a:gd name="connsiteX72" fmla="*/ 1923951 w 3378712"/>
                    <a:gd name="connsiteY72" fmla="*/ 18164 h 3378712"/>
                    <a:gd name="connsiteX73" fmla="*/ 1881129 w 3378712"/>
                    <a:gd name="connsiteY73" fmla="*/ 54268 h 3378712"/>
                    <a:gd name="connsiteX74" fmla="*/ 1808796 w 3378712"/>
                    <a:gd name="connsiteY74" fmla="*/ 129440 h 3378712"/>
                    <a:gd name="connsiteX75" fmla="*/ 1764523 w 3378712"/>
                    <a:gd name="connsiteY75" fmla="*/ 187037 h 3378712"/>
                    <a:gd name="connsiteX76" fmla="*/ 1726400 w 3378712"/>
                    <a:gd name="connsiteY76" fmla="*/ 184872 h 3378712"/>
                    <a:gd name="connsiteX77" fmla="*/ 1726400 w 3378712"/>
                    <a:gd name="connsiteY77" fmla="*/ 242830 h 3378712"/>
                    <a:gd name="connsiteX78" fmla="*/ 1685653 w 3378712"/>
                    <a:gd name="connsiteY78" fmla="*/ 310922 h 3378712"/>
                    <a:gd name="connsiteX79" fmla="*/ 1652305 w 3378712"/>
                    <a:gd name="connsiteY79" fmla="*/ 385591 h 3378712"/>
                    <a:gd name="connsiteX80" fmla="*/ 1652305 w 3378712"/>
                    <a:gd name="connsiteY80" fmla="*/ 184873 h 3378712"/>
                    <a:gd name="connsiteX81" fmla="*/ 1516359 w 3378712"/>
                    <a:gd name="connsiteY81" fmla="*/ 192592 h 3378712"/>
                    <a:gd name="connsiteX82" fmla="*/ 1469878 w 3378712"/>
                    <a:gd name="connsiteY82" fmla="*/ 200248 h 3378712"/>
                    <a:gd name="connsiteX83" fmla="*/ 1463911 w 3378712"/>
                    <a:gd name="connsiteY83" fmla="*/ 203152 h 3378712"/>
                    <a:gd name="connsiteX84" fmla="*/ 1074809 w 3378712"/>
                    <a:gd name="connsiteY84" fmla="*/ 698251 h 3378712"/>
                    <a:gd name="connsiteX85" fmla="*/ 1028652 w 3378712"/>
                    <a:gd name="connsiteY85" fmla="*/ 815038 h 3378712"/>
                    <a:gd name="connsiteX86" fmla="*/ 1566620 w 3378712"/>
                    <a:gd name="connsiteY86" fmla="*/ 815038 h 3378712"/>
                    <a:gd name="connsiteX87" fmla="*/ 1567427 w 3378712"/>
                    <a:gd name="connsiteY87" fmla="*/ 888410 h 3378712"/>
                    <a:gd name="connsiteX88" fmla="*/ 1580193 w 3378712"/>
                    <a:gd name="connsiteY88" fmla="*/ 972828 h 3378712"/>
                    <a:gd name="connsiteX89" fmla="*/ 1591212 w 3378712"/>
                    <a:gd name="connsiteY89" fmla="*/ 1015092 h 3378712"/>
                    <a:gd name="connsiteX90" fmla="*/ 970969 w 3378712"/>
                    <a:gd name="connsiteY90" fmla="*/ 1015092 h 3378712"/>
                    <a:gd name="connsiteX91" fmla="*/ 951939 w 3378712"/>
                    <a:gd name="connsiteY91" fmla="*/ 1081429 h 3378712"/>
                    <a:gd name="connsiteX92" fmla="*/ 904136 w 3378712"/>
                    <a:gd name="connsiteY92" fmla="*/ 1372808 h 3378712"/>
                    <a:gd name="connsiteX93" fmla="*/ 892533 w 3378712"/>
                    <a:gd name="connsiteY93" fmla="*/ 1590564 h 3378712"/>
                    <a:gd name="connsiteX94" fmla="*/ 1652305 w 3378712"/>
                    <a:gd name="connsiteY94" fmla="*/ 1590564 h 3378712"/>
                    <a:gd name="connsiteX95" fmla="*/ 1652305 w 3378712"/>
                    <a:gd name="connsiteY95" fmla="*/ 1195226 h 3378712"/>
                    <a:gd name="connsiteX96" fmla="*/ 1678851 w 3378712"/>
                    <a:gd name="connsiteY96" fmla="*/ 1258562 h 3378712"/>
                    <a:gd name="connsiteX97" fmla="*/ 1726400 w 3378712"/>
                    <a:gd name="connsiteY97" fmla="*/ 1358144 h 3378712"/>
                    <a:gd name="connsiteX98" fmla="*/ 1726400 w 3378712"/>
                    <a:gd name="connsiteY98" fmla="*/ 1590564 h 3378712"/>
                    <a:gd name="connsiteX99" fmla="*/ 1854100 w 3378712"/>
                    <a:gd name="connsiteY99" fmla="*/ 1590564 h 3378712"/>
                    <a:gd name="connsiteX100" fmla="*/ 1976771 w 3378712"/>
                    <a:gd name="connsiteY100" fmla="*/ 1790618 h 3378712"/>
                    <a:gd name="connsiteX101" fmla="*/ 1726400 w 3378712"/>
                    <a:gd name="connsiteY101" fmla="*/ 1790618 h 3378712"/>
                    <a:gd name="connsiteX102" fmla="*/ 1726400 w 3378712"/>
                    <a:gd name="connsiteY102" fmla="*/ 2380906 h 3378712"/>
                    <a:gd name="connsiteX103" fmla="*/ 2375992 w 3378712"/>
                    <a:gd name="connsiteY103" fmla="*/ 2380906 h 3378712"/>
                    <a:gd name="connsiteX104" fmla="*/ 2387123 w 3378712"/>
                    <a:gd name="connsiteY104" fmla="*/ 2397021 h 3378712"/>
                    <a:gd name="connsiteX105" fmla="*/ 2404117 w 3378712"/>
                    <a:gd name="connsiteY105" fmla="*/ 2422017 h 3378712"/>
                    <a:gd name="connsiteX106" fmla="*/ 2733582 w 3378712"/>
                    <a:gd name="connsiteY106" fmla="*/ 2422017 h 3378712"/>
                    <a:gd name="connsiteX107" fmla="*/ 2747620 w 3378712"/>
                    <a:gd name="connsiteY107" fmla="*/ 2401024 h 3378712"/>
                    <a:gd name="connsiteX108" fmla="*/ 2761176 w 3378712"/>
                    <a:gd name="connsiteY108" fmla="*/ 2380906 h 3378712"/>
                    <a:gd name="connsiteX109" fmla="*/ 3027885 w 3378712"/>
                    <a:gd name="connsiteY109" fmla="*/ 2380906 h 3378712"/>
                    <a:gd name="connsiteX110" fmla="*/ 3031124 w 3378712"/>
                    <a:gd name="connsiteY110" fmla="*/ 2375233 h 3378712"/>
                    <a:gd name="connsiteX111" fmla="*/ 3188166 w 3378712"/>
                    <a:gd name="connsiteY111" fmla="*/ 1843396 h 3378712"/>
                    <a:gd name="connsiteX112" fmla="*/ 3190832 w 3378712"/>
                    <a:gd name="connsiteY112" fmla="*/ 1790618 h 3378712"/>
                    <a:gd name="connsiteX113" fmla="*/ 3149212 w 3378712"/>
                    <a:gd name="connsiteY113" fmla="*/ 1790618 h 3378712"/>
                    <a:gd name="connsiteX114" fmla="*/ 3276450 w 3378712"/>
                    <a:gd name="connsiteY114" fmla="*/ 1578401 h 3378712"/>
                    <a:gd name="connsiteX115" fmla="*/ 3356764 w 3378712"/>
                    <a:gd name="connsiteY115" fmla="*/ 1429968 h 3378712"/>
                    <a:gd name="connsiteX116" fmla="*/ 3369990 w 3378712"/>
                    <a:gd name="connsiteY116" fmla="*/ 1516629 h 3378712"/>
                    <a:gd name="connsiteX117" fmla="*/ 3378712 w 3378712"/>
                    <a:gd name="connsiteY117" fmla="*/ 1689356 h 3378712"/>
                    <a:gd name="connsiteX118" fmla="*/ 1689356 w 3378712"/>
                    <a:gd name="connsiteY118" fmla="*/ 3378712 h 3378712"/>
                    <a:gd name="connsiteX119" fmla="*/ 0 w 3378712"/>
                    <a:gd name="connsiteY119" fmla="*/ 1689356 h 3378712"/>
                    <a:gd name="connsiteX120" fmla="*/ 1689356 w 3378712"/>
                    <a:gd name="connsiteY120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2512485 w 3378712"/>
                    <a:gd name="connsiteY65" fmla="*/ 1389083 h 3378712"/>
                    <a:gd name="connsiteX66" fmla="*/ 2621097 w 3378712"/>
                    <a:gd name="connsiteY66" fmla="*/ 1393888 h 3378712"/>
                    <a:gd name="connsiteX67" fmla="*/ 2590624 w 3378712"/>
                    <a:gd name="connsiteY67" fmla="*/ 1396960 h 3378712"/>
                    <a:gd name="connsiteX68" fmla="*/ 2512485 w 3378712"/>
                    <a:gd name="connsiteY68" fmla="*/ 1389083 h 3378712"/>
                    <a:gd name="connsiteX69" fmla="*/ 1689356 w 3378712"/>
                    <a:gd name="connsiteY69" fmla="*/ 0 h 3378712"/>
                    <a:gd name="connsiteX70" fmla="*/ 1862083 w 3378712"/>
                    <a:gd name="connsiteY70" fmla="*/ 8722 h 3378712"/>
                    <a:gd name="connsiteX71" fmla="*/ 1923951 w 3378712"/>
                    <a:gd name="connsiteY71" fmla="*/ 18164 h 3378712"/>
                    <a:gd name="connsiteX72" fmla="*/ 1881129 w 3378712"/>
                    <a:gd name="connsiteY72" fmla="*/ 54268 h 3378712"/>
                    <a:gd name="connsiteX73" fmla="*/ 1808796 w 3378712"/>
                    <a:gd name="connsiteY73" fmla="*/ 129440 h 3378712"/>
                    <a:gd name="connsiteX74" fmla="*/ 1764523 w 3378712"/>
                    <a:gd name="connsiteY74" fmla="*/ 187037 h 3378712"/>
                    <a:gd name="connsiteX75" fmla="*/ 1726400 w 3378712"/>
                    <a:gd name="connsiteY75" fmla="*/ 184872 h 3378712"/>
                    <a:gd name="connsiteX76" fmla="*/ 1726400 w 3378712"/>
                    <a:gd name="connsiteY76" fmla="*/ 242830 h 3378712"/>
                    <a:gd name="connsiteX77" fmla="*/ 1685653 w 3378712"/>
                    <a:gd name="connsiteY77" fmla="*/ 310922 h 3378712"/>
                    <a:gd name="connsiteX78" fmla="*/ 1652305 w 3378712"/>
                    <a:gd name="connsiteY78" fmla="*/ 385591 h 3378712"/>
                    <a:gd name="connsiteX79" fmla="*/ 1652305 w 3378712"/>
                    <a:gd name="connsiteY79" fmla="*/ 184873 h 3378712"/>
                    <a:gd name="connsiteX80" fmla="*/ 1516359 w 3378712"/>
                    <a:gd name="connsiteY80" fmla="*/ 192592 h 3378712"/>
                    <a:gd name="connsiteX81" fmla="*/ 1469878 w 3378712"/>
                    <a:gd name="connsiteY81" fmla="*/ 200248 h 3378712"/>
                    <a:gd name="connsiteX82" fmla="*/ 1463911 w 3378712"/>
                    <a:gd name="connsiteY82" fmla="*/ 203152 h 3378712"/>
                    <a:gd name="connsiteX83" fmla="*/ 1074809 w 3378712"/>
                    <a:gd name="connsiteY83" fmla="*/ 698251 h 3378712"/>
                    <a:gd name="connsiteX84" fmla="*/ 1028652 w 3378712"/>
                    <a:gd name="connsiteY84" fmla="*/ 815038 h 3378712"/>
                    <a:gd name="connsiteX85" fmla="*/ 1566620 w 3378712"/>
                    <a:gd name="connsiteY85" fmla="*/ 815038 h 3378712"/>
                    <a:gd name="connsiteX86" fmla="*/ 1567427 w 3378712"/>
                    <a:gd name="connsiteY86" fmla="*/ 888410 h 3378712"/>
                    <a:gd name="connsiteX87" fmla="*/ 1580193 w 3378712"/>
                    <a:gd name="connsiteY87" fmla="*/ 972828 h 3378712"/>
                    <a:gd name="connsiteX88" fmla="*/ 1591212 w 3378712"/>
                    <a:gd name="connsiteY88" fmla="*/ 1015092 h 3378712"/>
                    <a:gd name="connsiteX89" fmla="*/ 970969 w 3378712"/>
                    <a:gd name="connsiteY89" fmla="*/ 1015092 h 3378712"/>
                    <a:gd name="connsiteX90" fmla="*/ 951939 w 3378712"/>
                    <a:gd name="connsiteY90" fmla="*/ 1081429 h 3378712"/>
                    <a:gd name="connsiteX91" fmla="*/ 904136 w 3378712"/>
                    <a:gd name="connsiteY91" fmla="*/ 1372808 h 3378712"/>
                    <a:gd name="connsiteX92" fmla="*/ 892533 w 3378712"/>
                    <a:gd name="connsiteY92" fmla="*/ 1590564 h 3378712"/>
                    <a:gd name="connsiteX93" fmla="*/ 1652305 w 3378712"/>
                    <a:gd name="connsiteY93" fmla="*/ 1590564 h 3378712"/>
                    <a:gd name="connsiteX94" fmla="*/ 1652305 w 3378712"/>
                    <a:gd name="connsiteY94" fmla="*/ 1195226 h 3378712"/>
                    <a:gd name="connsiteX95" fmla="*/ 1678851 w 3378712"/>
                    <a:gd name="connsiteY95" fmla="*/ 1258562 h 3378712"/>
                    <a:gd name="connsiteX96" fmla="*/ 1726400 w 3378712"/>
                    <a:gd name="connsiteY96" fmla="*/ 1358144 h 3378712"/>
                    <a:gd name="connsiteX97" fmla="*/ 1726400 w 3378712"/>
                    <a:gd name="connsiteY97" fmla="*/ 1590564 h 3378712"/>
                    <a:gd name="connsiteX98" fmla="*/ 1854100 w 3378712"/>
                    <a:gd name="connsiteY98" fmla="*/ 1590564 h 3378712"/>
                    <a:gd name="connsiteX99" fmla="*/ 1976771 w 3378712"/>
                    <a:gd name="connsiteY99" fmla="*/ 1790618 h 3378712"/>
                    <a:gd name="connsiteX100" fmla="*/ 1726400 w 3378712"/>
                    <a:gd name="connsiteY100" fmla="*/ 1790618 h 3378712"/>
                    <a:gd name="connsiteX101" fmla="*/ 1726400 w 3378712"/>
                    <a:gd name="connsiteY101" fmla="*/ 2380906 h 3378712"/>
                    <a:gd name="connsiteX102" fmla="*/ 2375992 w 3378712"/>
                    <a:gd name="connsiteY102" fmla="*/ 2380906 h 3378712"/>
                    <a:gd name="connsiteX103" fmla="*/ 2387123 w 3378712"/>
                    <a:gd name="connsiteY103" fmla="*/ 2397021 h 3378712"/>
                    <a:gd name="connsiteX104" fmla="*/ 2404117 w 3378712"/>
                    <a:gd name="connsiteY104" fmla="*/ 2422017 h 3378712"/>
                    <a:gd name="connsiteX105" fmla="*/ 2733582 w 3378712"/>
                    <a:gd name="connsiteY105" fmla="*/ 2422017 h 3378712"/>
                    <a:gd name="connsiteX106" fmla="*/ 2747620 w 3378712"/>
                    <a:gd name="connsiteY106" fmla="*/ 2401024 h 3378712"/>
                    <a:gd name="connsiteX107" fmla="*/ 2761176 w 3378712"/>
                    <a:gd name="connsiteY107" fmla="*/ 2380906 h 3378712"/>
                    <a:gd name="connsiteX108" fmla="*/ 3027885 w 3378712"/>
                    <a:gd name="connsiteY108" fmla="*/ 2380906 h 3378712"/>
                    <a:gd name="connsiteX109" fmla="*/ 3031124 w 3378712"/>
                    <a:gd name="connsiteY109" fmla="*/ 2375233 h 3378712"/>
                    <a:gd name="connsiteX110" fmla="*/ 3188166 w 3378712"/>
                    <a:gd name="connsiteY110" fmla="*/ 1843396 h 3378712"/>
                    <a:gd name="connsiteX111" fmla="*/ 3190832 w 3378712"/>
                    <a:gd name="connsiteY111" fmla="*/ 1790618 h 3378712"/>
                    <a:gd name="connsiteX112" fmla="*/ 3149212 w 3378712"/>
                    <a:gd name="connsiteY112" fmla="*/ 1790618 h 3378712"/>
                    <a:gd name="connsiteX113" fmla="*/ 3276450 w 3378712"/>
                    <a:gd name="connsiteY113" fmla="*/ 1578401 h 3378712"/>
                    <a:gd name="connsiteX114" fmla="*/ 3356764 w 3378712"/>
                    <a:gd name="connsiteY114" fmla="*/ 1429968 h 3378712"/>
                    <a:gd name="connsiteX115" fmla="*/ 3369990 w 3378712"/>
                    <a:gd name="connsiteY115" fmla="*/ 1516629 h 3378712"/>
                    <a:gd name="connsiteX116" fmla="*/ 3378712 w 3378712"/>
                    <a:gd name="connsiteY116" fmla="*/ 1689356 h 3378712"/>
                    <a:gd name="connsiteX117" fmla="*/ 1689356 w 3378712"/>
                    <a:gd name="connsiteY117" fmla="*/ 3378712 h 3378712"/>
                    <a:gd name="connsiteX118" fmla="*/ 0 w 3378712"/>
                    <a:gd name="connsiteY118" fmla="*/ 1689356 h 3378712"/>
                    <a:gd name="connsiteX119" fmla="*/ 1689356 w 3378712"/>
                    <a:gd name="connsiteY119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2590624 w 3378712"/>
                    <a:gd name="connsiteY65" fmla="*/ 1396960 h 3378712"/>
                    <a:gd name="connsiteX66" fmla="*/ 2621097 w 3378712"/>
                    <a:gd name="connsiteY66" fmla="*/ 1393888 h 3378712"/>
                    <a:gd name="connsiteX67" fmla="*/ 2590624 w 3378712"/>
                    <a:gd name="connsiteY67" fmla="*/ 1396960 h 3378712"/>
                    <a:gd name="connsiteX68" fmla="*/ 1689356 w 3378712"/>
                    <a:gd name="connsiteY68" fmla="*/ 0 h 3378712"/>
                    <a:gd name="connsiteX69" fmla="*/ 1862083 w 3378712"/>
                    <a:gd name="connsiteY69" fmla="*/ 8722 h 3378712"/>
                    <a:gd name="connsiteX70" fmla="*/ 1923951 w 3378712"/>
                    <a:gd name="connsiteY70" fmla="*/ 18164 h 3378712"/>
                    <a:gd name="connsiteX71" fmla="*/ 1881129 w 3378712"/>
                    <a:gd name="connsiteY71" fmla="*/ 54268 h 3378712"/>
                    <a:gd name="connsiteX72" fmla="*/ 1808796 w 3378712"/>
                    <a:gd name="connsiteY72" fmla="*/ 129440 h 3378712"/>
                    <a:gd name="connsiteX73" fmla="*/ 1764523 w 3378712"/>
                    <a:gd name="connsiteY73" fmla="*/ 187037 h 3378712"/>
                    <a:gd name="connsiteX74" fmla="*/ 1726400 w 3378712"/>
                    <a:gd name="connsiteY74" fmla="*/ 184872 h 3378712"/>
                    <a:gd name="connsiteX75" fmla="*/ 1726400 w 3378712"/>
                    <a:gd name="connsiteY75" fmla="*/ 242830 h 3378712"/>
                    <a:gd name="connsiteX76" fmla="*/ 1685653 w 3378712"/>
                    <a:gd name="connsiteY76" fmla="*/ 310922 h 3378712"/>
                    <a:gd name="connsiteX77" fmla="*/ 1652305 w 3378712"/>
                    <a:gd name="connsiteY77" fmla="*/ 385591 h 3378712"/>
                    <a:gd name="connsiteX78" fmla="*/ 1652305 w 3378712"/>
                    <a:gd name="connsiteY78" fmla="*/ 184873 h 3378712"/>
                    <a:gd name="connsiteX79" fmla="*/ 1516359 w 3378712"/>
                    <a:gd name="connsiteY79" fmla="*/ 192592 h 3378712"/>
                    <a:gd name="connsiteX80" fmla="*/ 1469878 w 3378712"/>
                    <a:gd name="connsiteY80" fmla="*/ 200248 h 3378712"/>
                    <a:gd name="connsiteX81" fmla="*/ 1463911 w 3378712"/>
                    <a:gd name="connsiteY81" fmla="*/ 203152 h 3378712"/>
                    <a:gd name="connsiteX82" fmla="*/ 1074809 w 3378712"/>
                    <a:gd name="connsiteY82" fmla="*/ 698251 h 3378712"/>
                    <a:gd name="connsiteX83" fmla="*/ 1028652 w 3378712"/>
                    <a:gd name="connsiteY83" fmla="*/ 815038 h 3378712"/>
                    <a:gd name="connsiteX84" fmla="*/ 1566620 w 3378712"/>
                    <a:gd name="connsiteY84" fmla="*/ 815038 h 3378712"/>
                    <a:gd name="connsiteX85" fmla="*/ 1567427 w 3378712"/>
                    <a:gd name="connsiteY85" fmla="*/ 888410 h 3378712"/>
                    <a:gd name="connsiteX86" fmla="*/ 1580193 w 3378712"/>
                    <a:gd name="connsiteY86" fmla="*/ 972828 h 3378712"/>
                    <a:gd name="connsiteX87" fmla="*/ 1591212 w 3378712"/>
                    <a:gd name="connsiteY87" fmla="*/ 1015092 h 3378712"/>
                    <a:gd name="connsiteX88" fmla="*/ 970969 w 3378712"/>
                    <a:gd name="connsiteY88" fmla="*/ 1015092 h 3378712"/>
                    <a:gd name="connsiteX89" fmla="*/ 951939 w 3378712"/>
                    <a:gd name="connsiteY89" fmla="*/ 1081429 h 3378712"/>
                    <a:gd name="connsiteX90" fmla="*/ 904136 w 3378712"/>
                    <a:gd name="connsiteY90" fmla="*/ 1372808 h 3378712"/>
                    <a:gd name="connsiteX91" fmla="*/ 892533 w 3378712"/>
                    <a:gd name="connsiteY91" fmla="*/ 1590564 h 3378712"/>
                    <a:gd name="connsiteX92" fmla="*/ 1652305 w 3378712"/>
                    <a:gd name="connsiteY92" fmla="*/ 1590564 h 3378712"/>
                    <a:gd name="connsiteX93" fmla="*/ 1652305 w 3378712"/>
                    <a:gd name="connsiteY93" fmla="*/ 1195226 h 3378712"/>
                    <a:gd name="connsiteX94" fmla="*/ 1678851 w 3378712"/>
                    <a:gd name="connsiteY94" fmla="*/ 1258562 h 3378712"/>
                    <a:gd name="connsiteX95" fmla="*/ 1726400 w 3378712"/>
                    <a:gd name="connsiteY95" fmla="*/ 1358144 h 3378712"/>
                    <a:gd name="connsiteX96" fmla="*/ 1726400 w 3378712"/>
                    <a:gd name="connsiteY96" fmla="*/ 1590564 h 3378712"/>
                    <a:gd name="connsiteX97" fmla="*/ 1854100 w 3378712"/>
                    <a:gd name="connsiteY97" fmla="*/ 1590564 h 3378712"/>
                    <a:gd name="connsiteX98" fmla="*/ 1976771 w 3378712"/>
                    <a:gd name="connsiteY98" fmla="*/ 1790618 h 3378712"/>
                    <a:gd name="connsiteX99" fmla="*/ 1726400 w 3378712"/>
                    <a:gd name="connsiteY99" fmla="*/ 1790618 h 3378712"/>
                    <a:gd name="connsiteX100" fmla="*/ 1726400 w 3378712"/>
                    <a:gd name="connsiteY100" fmla="*/ 2380906 h 3378712"/>
                    <a:gd name="connsiteX101" fmla="*/ 2375992 w 3378712"/>
                    <a:gd name="connsiteY101" fmla="*/ 2380906 h 3378712"/>
                    <a:gd name="connsiteX102" fmla="*/ 2387123 w 3378712"/>
                    <a:gd name="connsiteY102" fmla="*/ 2397021 h 3378712"/>
                    <a:gd name="connsiteX103" fmla="*/ 2404117 w 3378712"/>
                    <a:gd name="connsiteY103" fmla="*/ 2422017 h 3378712"/>
                    <a:gd name="connsiteX104" fmla="*/ 2733582 w 3378712"/>
                    <a:gd name="connsiteY104" fmla="*/ 2422017 h 3378712"/>
                    <a:gd name="connsiteX105" fmla="*/ 2747620 w 3378712"/>
                    <a:gd name="connsiteY105" fmla="*/ 2401024 h 3378712"/>
                    <a:gd name="connsiteX106" fmla="*/ 2761176 w 3378712"/>
                    <a:gd name="connsiteY106" fmla="*/ 2380906 h 3378712"/>
                    <a:gd name="connsiteX107" fmla="*/ 3027885 w 3378712"/>
                    <a:gd name="connsiteY107" fmla="*/ 2380906 h 3378712"/>
                    <a:gd name="connsiteX108" fmla="*/ 3031124 w 3378712"/>
                    <a:gd name="connsiteY108" fmla="*/ 2375233 h 3378712"/>
                    <a:gd name="connsiteX109" fmla="*/ 3188166 w 3378712"/>
                    <a:gd name="connsiteY109" fmla="*/ 1843396 h 3378712"/>
                    <a:gd name="connsiteX110" fmla="*/ 3190832 w 3378712"/>
                    <a:gd name="connsiteY110" fmla="*/ 1790618 h 3378712"/>
                    <a:gd name="connsiteX111" fmla="*/ 3149212 w 3378712"/>
                    <a:gd name="connsiteY111" fmla="*/ 1790618 h 3378712"/>
                    <a:gd name="connsiteX112" fmla="*/ 3276450 w 3378712"/>
                    <a:gd name="connsiteY112" fmla="*/ 1578401 h 3378712"/>
                    <a:gd name="connsiteX113" fmla="*/ 3356764 w 3378712"/>
                    <a:gd name="connsiteY113" fmla="*/ 1429968 h 3378712"/>
                    <a:gd name="connsiteX114" fmla="*/ 3369990 w 3378712"/>
                    <a:gd name="connsiteY114" fmla="*/ 1516629 h 3378712"/>
                    <a:gd name="connsiteX115" fmla="*/ 3378712 w 3378712"/>
                    <a:gd name="connsiteY115" fmla="*/ 1689356 h 3378712"/>
                    <a:gd name="connsiteX116" fmla="*/ 1689356 w 3378712"/>
                    <a:gd name="connsiteY116" fmla="*/ 3378712 h 3378712"/>
                    <a:gd name="connsiteX117" fmla="*/ 0 w 3378712"/>
                    <a:gd name="connsiteY117" fmla="*/ 1689356 h 3378712"/>
                    <a:gd name="connsiteX118" fmla="*/ 1689356 w 3378712"/>
                    <a:gd name="connsiteY118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1689356 w 3378712"/>
                    <a:gd name="connsiteY65" fmla="*/ 0 h 3378712"/>
                    <a:gd name="connsiteX66" fmla="*/ 1862083 w 3378712"/>
                    <a:gd name="connsiteY66" fmla="*/ 8722 h 3378712"/>
                    <a:gd name="connsiteX67" fmla="*/ 1923951 w 3378712"/>
                    <a:gd name="connsiteY67" fmla="*/ 18164 h 3378712"/>
                    <a:gd name="connsiteX68" fmla="*/ 1881129 w 3378712"/>
                    <a:gd name="connsiteY68" fmla="*/ 54268 h 3378712"/>
                    <a:gd name="connsiteX69" fmla="*/ 1808796 w 3378712"/>
                    <a:gd name="connsiteY69" fmla="*/ 129440 h 3378712"/>
                    <a:gd name="connsiteX70" fmla="*/ 1764523 w 3378712"/>
                    <a:gd name="connsiteY70" fmla="*/ 187037 h 3378712"/>
                    <a:gd name="connsiteX71" fmla="*/ 1726400 w 3378712"/>
                    <a:gd name="connsiteY71" fmla="*/ 184872 h 3378712"/>
                    <a:gd name="connsiteX72" fmla="*/ 1726400 w 3378712"/>
                    <a:gd name="connsiteY72" fmla="*/ 242830 h 3378712"/>
                    <a:gd name="connsiteX73" fmla="*/ 1685653 w 3378712"/>
                    <a:gd name="connsiteY73" fmla="*/ 310922 h 3378712"/>
                    <a:gd name="connsiteX74" fmla="*/ 1652305 w 3378712"/>
                    <a:gd name="connsiteY74" fmla="*/ 385591 h 3378712"/>
                    <a:gd name="connsiteX75" fmla="*/ 1652305 w 3378712"/>
                    <a:gd name="connsiteY75" fmla="*/ 184873 h 3378712"/>
                    <a:gd name="connsiteX76" fmla="*/ 1516359 w 3378712"/>
                    <a:gd name="connsiteY76" fmla="*/ 192592 h 3378712"/>
                    <a:gd name="connsiteX77" fmla="*/ 1469878 w 3378712"/>
                    <a:gd name="connsiteY77" fmla="*/ 200248 h 3378712"/>
                    <a:gd name="connsiteX78" fmla="*/ 1463911 w 3378712"/>
                    <a:gd name="connsiteY78" fmla="*/ 203152 h 3378712"/>
                    <a:gd name="connsiteX79" fmla="*/ 1074809 w 3378712"/>
                    <a:gd name="connsiteY79" fmla="*/ 698251 h 3378712"/>
                    <a:gd name="connsiteX80" fmla="*/ 1028652 w 3378712"/>
                    <a:gd name="connsiteY80" fmla="*/ 815038 h 3378712"/>
                    <a:gd name="connsiteX81" fmla="*/ 1566620 w 3378712"/>
                    <a:gd name="connsiteY81" fmla="*/ 815038 h 3378712"/>
                    <a:gd name="connsiteX82" fmla="*/ 1567427 w 3378712"/>
                    <a:gd name="connsiteY82" fmla="*/ 888410 h 3378712"/>
                    <a:gd name="connsiteX83" fmla="*/ 1580193 w 3378712"/>
                    <a:gd name="connsiteY83" fmla="*/ 972828 h 3378712"/>
                    <a:gd name="connsiteX84" fmla="*/ 1591212 w 3378712"/>
                    <a:gd name="connsiteY84" fmla="*/ 1015092 h 3378712"/>
                    <a:gd name="connsiteX85" fmla="*/ 970969 w 3378712"/>
                    <a:gd name="connsiteY85" fmla="*/ 1015092 h 3378712"/>
                    <a:gd name="connsiteX86" fmla="*/ 951939 w 3378712"/>
                    <a:gd name="connsiteY86" fmla="*/ 1081429 h 3378712"/>
                    <a:gd name="connsiteX87" fmla="*/ 904136 w 3378712"/>
                    <a:gd name="connsiteY87" fmla="*/ 1372808 h 3378712"/>
                    <a:gd name="connsiteX88" fmla="*/ 892533 w 3378712"/>
                    <a:gd name="connsiteY88" fmla="*/ 1590564 h 3378712"/>
                    <a:gd name="connsiteX89" fmla="*/ 1652305 w 3378712"/>
                    <a:gd name="connsiteY89" fmla="*/ 1590564 h 3378712"/>
                    <a:gd name="connsiteX90" fmla="*/ 1652305 w 3378712"/>
                    <a:gd name="connsiteY90" fmla="*/ 1195226 h 3378712"/>
                    <a:gd name="connsiteX91" fmla="*/ 1678851 w 3378712"/>
                    <a:gd name="connsiteY91" fmla="*/ 1258562 h 3378712"/>
                    <a:gd name="connsiteX92" fmla="*/ 1726400 w 3378712"/>
                    <a:gd name="connsiteY92" fmla="*/ 1358144 h 3378712"/>
                    <a:gd name="connsiteX93" fmla="*/ 1726400 w 3378712"/>
                    <a:gd name="connsiteY93" fmla="*/ 1590564 h 3378712"/>
                    <a:gd name="connsiteX94" fmla="*/ 1854100 w 3378712"/>
                    <a:gd name="connsiteY94" fmla="*/ 1590564 h 3378712"/>
                    <a:gd name="connsiteX95" fmla="*/ 1976771 w 3378712"/>
                    <a:gd name="connsiteY95" fmla="*/ 1790618 h 3378712"/>
                    <a:gd name="connsiteX96" fmla="*/ 1726400 w 3378712"/>
                    <a:gd name="connsiteY96" fmla="*/ 1790618 h 3378712"/>
                    <a:gd name="connsiteX97" fmla="*/ 1726400 w 3378712"/>
                    <a:gd name="connsiteY97" fmla="*/ 2380906 h 3378712"/>
                    <a:gd name="connsiteX98" fmla="*/ 2375992 w 3378712"/>
                    <a:gd name="connsiteY98" fmla="*/ 2380906 h 3378712"/>
                    <a:gd name="connsiteX99" fmla="*/ 2387123 w 3378712"/>
                    <a:gd name="connsiteY99" fmla="*/ 2397021 h 3378712"/>
                    <a:gd name="connsiteX100" fmla="*/ 2404117 w 3378712"/>
                    <a:gd name="connsiteY100" fmla="*/ 2422017 h 3378712"/>
                    <a:gd name="connsiteX101" fmla="*/ 2733582 w 3378712"/>
                    <a:gd name="connsiteY101" fmla="*/ 2422017 h 3378712"/>
                    <a:gd name="connsiteX102" fmla="*/ 2747620 w 3378712"/>
                    <a:gd name="connsiteY102" fmla="*/ 2401024 h 3378712"/>
                    <a:gd name="connsiteX103" fmla="*/ 2761176 w 3378712"/>
                    <a:gd name="connsiteY103" fmla="*/ 2380906 h 3378712"/>
                    <a:gd name="connsiteX104" fmla="*/ 3027885 w 3378712"/>
                    <a:gd name="connsiteY104" fmla="*/ 2380906 h 3378712"/>
                    <a:gd name="connsiteX105" fmla="*/ 3031124 w 3378712"/>
                    <a:gd name="connsiteY105" fmla="*/ 2375233 h 3378712"/>
                    <a:gd name="connsiteX106" fmla="*/ 3188166 w 3378712"/>
                    <a:gd name="connsiteY106" fmla="*/ 1843396 h 3378712"/>
                    <a:gd name="connsiteX107" fmla="*/ 3190832 w 3378712"/>
                    <a:gd name="connsiteY107" fmla="*/ 1790618 h 3378712"/>
                    <a:gd name="connsiteX108" fmla="*/ 3149212 w 3378712"/>
                    <a:gd name="connsiteY108" fmla="*/ 1790618 h 3378712"/>
                    <a:gd name="connsiteX109" fmla="*/ 3276450 w 3378712"/>
                    <a:gd name="connsiteY109" fmla="*/ 1578401 h 3378712"/>
                    <a:gd name="connsiteX110" fmla="*/ 3356764 w 3378712"/>
                    <a:gd name="connsiteY110" fmla="*/ 1429968 h 3378712"/>
                    <a:gd name="connsiteX111" fmla="*/ 3369990 w 3378712"/>
                    <a:gd name="connsiteY111" fmla="*/ 1516629 h 3378712"/>
                    <a:gd name="connsiteX112" fmla="*/ 3378712 w 3378712"/>
                    <a:gd name="connsiteY112" fmla="*/ 1689356 h 3378712"/>
                    <a:gd name="connsiteX113" fmla="*/ 1689356 w 3378712"/>
                    <a:gd name="connsiteY113" fmla="*/ 3378712 h 3378712"/>
                    <a:gd name="connsiteX114" fmla="*/ 0 w 3378712"/>
                    <a:gd name="connsiteY114" fmla="*/ 1689356 h 3378712"/>
                    <a:gd name="connsiteX115" fmla="*/ 1689356 w 3378712"/>
                    <a:gd name="connsiteY115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1689356 w 3378712"/>
                    <a:gd name="connsiteY65" fmla="*/ 0 h 3378712"/>
                    <a:gd name="connsiteX66" fmla="*/ 1862083 w 3378712"/>
                    <a:gd name="connsiteY66" fmla="*/ 8722 h 3378712"/>
                    <a:gd name="connsiteX67" fmla="*/ 1923951 w 3378712"/>
                    <a:gd name="connsiteY67" fmla="*/ 18164 h 3378712"/>
                    <a:gd name="connsiteX68" fmla="*/ 1881129 w 3378712"/>
                    <a:gd name="connsiteY68" fmla="*/ 54268 h 3378712"/>
                    <a:gd name="connsiteX69" fmla="*/ 1808796 w 3378712"/>
                    <a:gd name="connsiteY69" fmla="*/ 129440 h 3378712"/>
                    <a:gd name="connsiteX70" fmla="*/ 1764523 w 3378712"/>
                    <a:gd name="connsiteY70" fmla="*/ 187037 h 3378712"/>
                    <a:gd name="connsiteX71" fmla="*/ 1726400 w 3378712"/>
                    <a:gd name="connsiteY71" fmla="*/ 184872 h 3378712"/>
                    <a:gd name="connsiteX72" fmla="*/ 1726400 w 3378712"/>
                    <a:gd name="connsiteY72" fmla="*/ 242830 h 3378712"/>
                    <a:gd name="connsiteX73" fmla="*/ 1685653 w 3378712"/>
                    <a:gd name="connsiteY73" fmla="*/ 310922 h 3378712"/>
                    <a:gd name="connsiteX74" fmla="*/ 1652305 w 3378712"/>
                    <a:gd name="connsiteY74" fmla="*/ 385591 h 3378712"/>
                    <a:gd name="connsiteX75" fmla="*/ 1652305 w 3378712"/>
                    <a:gd name="connsiteY75" fmla="*/ 184873 h 3378712"/>
                    <a:gd name="connsiteX76" fmla="*/ 1516359 w 3378712"/>
                    <a:gd name="connsiteY76" fmla="*/ 192592 h 3378712"/>
                    <a:gd name="connsiteX77" fmla="*/ 1469878 w 3378712"/>
                    <a:gd name="connsiteY77" fmla="*/ 200248 h 3378712"/>
                    <a:gd name="connsiteX78" fmla="*/ 1463911 w 3378712"/>
                    <a:gd name="connsiteY78" fmla="*/ 203152 h 3378712"/>
                    <a:gd name="connsiteX79" fmla="*/ 1074809 w 3378712"/>
                    <a:gd name="connsiteY79" fmla="*/ 698251 h 3378712"/>
                    <a:gd name="connsiteX80" fmla="*/ 1028652 w 3378712"/>
                    <a:gd name="connsiteY80" fmla="*/ 815038 h 3378712"/>
                    <a:gd name="connsiteX81" fmla="*/ 1566620 w 3378712"/>
                    <a:gd name="connsiteY81" fmla="*/ 815038 h 3378712"/>
                    <a:gd name="connsiteX82" fmla="*/ 1580193 w 3378712"/>
                    <a:gd name="connsiteY82" fmla="*/ 972828 h 3378712"/>
                    <a:gd name="connsiteX83" fmla="*/ 1591212 w 3378712"/>
                    <a:gd name="connsiteY83" fmla="*/ 1015092 h 3378712"/>
                    <a:gd name="connsiteX84" fmla="*/ 970969 w 3378712"/>
                    <a:gd name="connsiteY84" fmla="*/ 1015092 h 3378712"/>
                    <a:gd name="connsiteX85" fmla="*/ 951939 w 3378712"/>
                    <a:gd name="connsiteY85" fmla="*/ 1081429 h 3378712"/>
                    <a:gd name="connsiteX86" fmla="*/ 904136 w 3378712"/>
                    <a:gd name="connsiteY86" fmla="*/ 1372808 h 3378712"/>
                    <a:gd name="connsiteX87" fmla="*/ 892533 w 3378712"/>
                    <a:gd name="connsiteY87" fmla="*/ 1590564 h 3378712"/>
                    <a:gd name="connsiteX88" fmla="*/ 1652305 w 3378712"/>
                    <a:gd name="connsiteY88" fmla="*/ 1590564 h 3378712"/>
                    <a:gd name="connsiteX89" fmla="*/ 1652305 w 3378712"/>
                    <a:gd name="connsiteY89" fmla="*/ 1195226 h 3378712"/>
                    <a:gd name="connsiteX90" fmla="*/ 1678851 w 3378712"/>
                    <a:gd name="connsiteY90" fmla="*/ 1258562 h 3378712"/>
                    <a:gd name="connsiteX91" fmla="*/ 1726400 w 3378712"/>
                    <a:gd name="connsiteY91" fmla="*/ 1358144 h 3378712"/>
                    <a:gd name="connsiteX92" fmla="*/ 1726400 w 3378712"/>
                    <a:gd name="connsiteY92" fmla="*/ 1590564 h 3378712"/>
                    <a:gd name="connsiteX93" fmla="*/ 1854100 w 3378712"/>
                    <a:gd name="connsiteY93" fmla="*/ 1590564 h 3378712"/>
                    <a:gd name="connsiteX94" fmla="*/ 1976771 w 3378712"/>
                    <a:gd name="connsiteY94" fmla="*/ 1790618 h 3378712"/>
                    <a:gd name="connsiteX95" fmla="*/ 1726400 w 3378712"/>
                    <a:gd name="connsiteY95" fmla="*/ 1790618 h 3378712"/>
                    <a:gd name="connsiteX96" fmla="*/ 1726400 w 3378712"/>
                    <a:gd name="connsiteY96" fmla="*/ 2380906 h 3378712"/>
                    <a:gd name="connsiteX97" fmla="*/ 2375992 w 3378712"/>
                    <a:gd name="connsiteY97" fmla="*/ 2380906 h 3378712"/>
                    <a:gd name="connsiteX98" fmla="*/ 2387123 w 3378712"/>
                    <a:gd name="connsiteY98" fmla="*/ 2397021 h 3378712"/>
                    <a:gd name="connsiteX99" fmla="*/ 2404117 w 3378712"/>
                    <a:gd name="connsiteY99" fmla="*/ 2422017 h 3378712"/>
                    <a:gd name="connsiteX100" fmla="*/ 2733582 w 3378712"/>
                    <a:gd name="connsiteY100" fmla="*/ 2422017 h 3378712"/>
                    <a:gd name="connsiteX101" fmla="*/ 2747620 w 3378712"/>
                    <a:gd name="connsiteY101" fmla="*/ 2401024 h 3378712"/>
                    <a:gd name="connsiteX102" fmla="*/ 2761176 w 3378712"/>
                    <a:gd name="connsiteY102" fmla="*/ 2380906 h 3378712"/>
                    <a:gd name="connsiteX103" fmla="*/ 3027885 w 3378712"/>
                    <a:gd name="connsiteY103" fmla="*/ 2380906 h 3378712"/>
                    <a:gd name="connsiteX104" fmla="*/ 3031124 w 3378712"/>
                    <a:gd name="connsiteY104" fmla="*/ 2375233 h 3378712"/>
                    <a:gd name="connsiteX105" fmla="*/ 3188166 w 3378712"/>
                    <a:gd name="connsiteY105" fmla="*/ 1843396 h 3378712"/>
                    <a:gd name="connsiteX106" fmla="*/ 3190832 w 3378712"/>
                    <a:gd name="connsiteY106" fmla="*/ 1790618 h 3378712"/>
                    <a:gd name="connsiteX107" fmla="*/ 3149212 w 3378712"/>
                    <a:gd name="connsiteY107" fmla="*/ 1790618 h 3378712"/>
                    <a:gd name="connsiteX108" fmla="*/ 3276450 w 3378712"/>
                    <a:gd name="connsiteY108" fmla="*/ 1578401 h 3378712"/>
                    <a:gd name="connsiteX109" fmla="*/ 3356764 w 3378712"/>
                    <a:gd name="connsiteY109" fmla="*/ 1429968 h 3378712"/>
                    <a:gd name="connsiteX110" fmla="*/ 3369990 w 3378712"/>
                    <a:gd name="connsiteY110" fmla="*/ 1516629 h 3378712"/>
                    <a:gd name="connsiteX111" fmla="*/ 3378712 w 3378712"/>
                    <a:gd name="connsiteY111" fmla="*/ 1689356 h 3378712"/>
                    <a:gd name="connsiteX112" fmla="*/ 1689356 w 3378712"/>
                    <a:gd name="connsiteY112" fmla="*/ 3378712 h 3378712"/>
                    <a:gd name="connsiteX113" fmla="*/ 0 w 3378712"/>
                    <a:gd name="connsiteY113" fmla="*/ 1689356 h 3378712"/>
                    <a:gd name="connsiteX114" fmla="*/ 1689356 w 3378712"/>
                    <a:gd name="connsiteY114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1689356 w 3378712"/>
                    <a:gd name="connsiteY65" fmla="*/ 0 h 3378712"/>
                    <a:gd name="connsiteX66" fmla="*/ 1862083 w 3378712"/>
                    <a:gd name="connsiteY66" fmla="*/ 8722 h 3378712"/>
                    <a:gd name="connsiteX67" fmla="*/ 1923951 w 3378712"/>
                    <a:gd name="connsiteY67" fmla="*/ 18164 h 3378712"/>
                    <a:gd name="connsiteX68" fmla="*/ 1881129 w 3378712"/>
                    <a:gd name="connsiteY68" fmla="*/ 54268 h 3378712"/>
                    <a:gd name="connsiteX69" fmla="*/ 1808796 w 3378712"/>
                    <a:gd name="connsiteY69" fmla="*/ 129440 h 3378712"/>
                    <a:gd name="connsiteX70" fmla="*/ 1764523 w 3378712"/>
                    <a:gd name="connsiteY70" fmla="*/ 187037 h 3378712"/>
                    <a:gd name="connsiteX71" fmla="*/ 1726400 w 3378712"/>
                    <a:gd name="connsiteY71" fmla="*/ 184872 h 3378712"/>
                    <a:gd name="connsiteX72" fmla="*/ 1726400 w 3378712"/>
                    <a:gd name="connsiteY72" fmla="*/ 242830 h 3378712"/>
                    <a:gd name="connsiteX73" fmla="*/ 1685653 w 3378712"/>
                    <a:gd name="connsiteY73" fmla="*/ 310922 h 3378712"/>
                    <a:gd name="connsiteX74" fmla="*/ 1652305 w 3378712"/>
                    <a:gd name="connsiteY74" fmla="*/ 385591 h 3378712"/>
                    <a:gd name="connsiteX75" fmla="*/ 1652305 w 3378712"/>
                    <a:gd name="connsiteY75" fmla="*/ 184873 h 3378712"/>
                    <a:gd name="connsiteX76" fmla="*/ 1516359 w 3378712"/>
                    <a:gd name="connsiteY76" fmla="*/ 192592 h 3378712"/>
                    <a:gd name="connsiteX77" fmla="*/ 1469878 w 3378712"/>
                    <a:gd name="connsiteY77" fmla="*/ 200248 h 3378712"/>
                    <a:gd name="connsiteX78" fmla="*/ 1463911 w 3378712"/>
                    <a:gd name="connsiteY78" fmla="*/ 203152 h 3378712"/>
                    <a:gd name="connsiteX79" fmla="*/ 1074809 w 3378712"/>
                    <a:gd name="connsiteY79" fmla="*/ 698251 h 3378712"/>
                    <a:gd name="connsiteX80" fmla="*/ 1028652 w 3378712"/>
                    <a:gd name="connsiteY80" fmla="*/ 815038 h 3378712"/>
                    <a:gd name="connsiteX81" fmla="*/ 1566620 w 3378712"/>
                    <a:gd name="connsiteY81" fmla="*/ 815038 h 3378712"/>
                    <a:gd name="connsiteX82" fmla="*/ 1591212 w 3378712"/>
                    <a:gd name="connsiteY82" fmla="*/ 1015092 h 3378712"/>
                    <a:gd name="connsiteX83" fmla="*/ 970969 w 3378712"/>
                    <a:gd name="connsiteY83" fmla="*/ 1015092 h 3378712"/>
                    <a:gd name="connsiteX84" fmla="*/ 951939 w 3378712"/>
                    <a:gd name="connsiteY84" fmla="*/ 1081429 h 3378712"/>
                    <a:gd name="connsiteX85" fmla="*/ 904136 w 3378712"/>
                    <a:gd name="connsiteY85" fmla="*/ 1372808 h 3378712"/>
                    <a:gd name="connsiteX86" fmla="*/ 892533 w 3378712"/>
                    <a:gd name="connsiteY86" fmla="*/ 1590564 h 3378712"/>
                    <a:gd name="connsiteX87" fmla="*/ 1652305 w 3378712"/>
                    <a:gd name="connsiteY87" fmla="*/ 1590564 h 3378712"/>
                    <a:gd name="connsiteX88" fmla="*/ 1652305 w 3378712"/>
                    <a:gd name="connsiteY88" fmla="*/ 1195226 h 3378712"/>
                    <a:gd name="connsiteX89" fmla="*/ 1678851 w 3378712"/>
                    <a:gd name="connsiteY89" fmla="*/ 1258562 h 3378712"/>
                    <a:gd name="connsiteX90" fmla="*/ 1726400 w 3378712"/>
                    <a:gd name="connsiteY90" fmla="*/ 1358144 h 3378712"/>
                    <a:gd name="connsiteX91" fmla="*/ 1726400 w 3378712"/>
                    <a:gd name="connsiteY91" fmla="*/ 1590564 h 3378712"/>
                    <a:gd name="connsiteX92" fmla="*/ 1854100 w 3378712"/>
                    <a:gd name="connsiteY92" fmla="*/ 1590564 h 3378712"/>
                    <a:gd name="connsiteX93" fmla="*/ 1976771 w 3378712"/>
                    <a:gd name="connsiteY93" fmla="*/ 1790618 h 3378712"/>
                    <a:gd name="connsiteX94" fmla="*/ 1726400 w 3378712"/>
                    <a:gd name="connsiteY94" fmla="*/ 1790618 h 3378712"/>
                    <a:gd name="connsiteX95" fmla="*/ 1726400 w 3378712"/>
                    <a:gd name="connsiteY95" fmla="*/ 2380906 h 3378712"/>
                    <a:gd name="connsiteX96" fmla="*/ 2375992 w 3378712"/>
                    <a:gd name="connsiteY96" fmla="*/ 2380906 h 3378712"/>
                    <a:gd name="connsiteX97" fmla="*/ 2387123 w 3378712"/>
                    <a:gd name="connsiteY97" fmla="*/ 2397021 h 3378712"/>
                    <a:gd name="connsiteX98" fmla="*/ 2404117 w 3378712"/>
                    <a:gd name="connsiteY98" fmla="*/ 2422017 h 3378712"/>
                    <a:gd name="connsiteX99" fmla="*/ 2733582 w 3378712"/>
                    <a:gd name="connsiteY99" fmla="*/ 2422017 h 3378712"/>
                    <a:gd name="connsiteX100" fmla="*/ 2747620 w 3378712"/>
                    <a:gd name="connsiteY100" fmla="*/ 2401024 h 3378712"/>
                    <a:gd name="connsiteX101" fmla="*/ 2761176 w 3378712"/>
                    <a:gd name="connsiteY101" fmla="*/ 2380906 h 3378712"/>
                    <a:gd name="connsiteX102" fmla="*/ 3027885 w 3378712"/>
                    <a:gd name="connsiteY102" fmla="*/ 2380906 h 3378712"/>
                    <a:gd name="connsiteX103" fmla="*/ 3031124 w 3378712"/>
                    <a:gd name="connsiteY103" fmla="*/ 2375233 h 3378712"/>
                    <a:gd name="connsiteX104" fmla="*/ 3188166 w 3378712"/>
                    <a:gd name="connsiteY104" fmla="*/ 1843396 h 3378712"/>
                    <a:gd name="connsiteX105" fmla="*/ 3190832 w 3378712"/>
                    <a:gd name="connsiteY105" fmla="*/ 1790618 h 3378712"/>
                    <a:gd name="connsiteX106" fmla="*/ 3149212 w 3378712"/>
                    <a:gd name="connsiteY106" fmla="*/ 1790618 h 3378712"/>
                    <a:gd name="connsiteX107" fmla="*/ 3276450 w 3378712"/>
                    <a:gd name="connsiteY107" fmla="*/ 1578401 h 3378712"/>
                    <a:gd name="connsiteX108" fmla="*/ 3356764 w 3378712"/>
                    <a:gd name="connsiteY108" fmla="*/ 1429968 h 3378712"/>
                    <a:gd name="connsiteX109" fmla="*/ 3369990 w 3378712"/>
                    <a:gd name="connsiteY109" fmla="*/ 1516629 h 3378712"/>
                    <a:gd name="connsiteX110" fmla="*/ 3378712 w 3378712"/>
                    <a:gd name="connsiteY110" fmla="*/ 1689356 h 3378712"/>
                    <a:gd name="connsiteX111" fmla="*/ 1689356 w 3378712"/>
                    <a:gd name="connsiteY111" fmla="*/ 3378712 h 3378712"/>
                    <a:gd name="connsiteX112" fmla="*/ 0 w 3378712"/>
                    <a:gd name="connsiteY112" fmla="*/ 1689356 h 3378712"/>
                    <a:gd name="connsiteX113" fmla="*/ 1689356 w 3378712"/>
                    <a:gd name="connsiteY113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1689356 w 3378712"/>
                    <a:gd name="connsiteY65" fmla="*/ 0 h 3378712"/>
                    <a:gd name="connsiteX66" fmla="*/ 1862083 w 3378712"/>
                    <a:gd name="connsiteY66" fmla="*/ 8722 h 3378712"/>
                    <a:gd name="connsiteX67" fmla="*/ 1923951 w 3378712"/>
                    <a:gd name="connsiteY67" fmla="*/ 18164 h 3378712"/>
                    <a:gd name="connsiteX68" fmla="*/ 1881129 w 3378712"/>
                    <a:gd name="connsiteY68" fmla="*/ 54268 h 3378712"/>
                    <a:gd name="connsiteX69" fmla="*/ 1808796 w 3378712"/>
                    <a:gd name="connsiteY69" fmla="*/ 129440 h 3378712"/>
                    <a:gd name="connsiteX70" fmla="*/ 1764523 w 3378712"/>
                    <a:gd name="connsiteY70" fmla="*/ 187037 h 3378712"/>
                    <a:gd name="connsiteX71" fmla="*/ 1726400 w 3378712"/>
                    <a:gd name="connsiteY71" fmla="*/ 184872 h 3378712"/>
                    <a:gd name="connsiteX72" fmla="*/ 1726400 w 3378712"/>
                    <a:gd name="connsiteY72" fmla="*/ 242830 h 3378712"/>
                    <a:gd name="connsiteX73" fmla="*/ 1685653 w 3378712"/>
                    <a:gd name="connsiteY73" fmla="*/ 310922 h 3378712"/>
                    <a:gd name="connsiteX74" fmla="*/ 1652305 w 3378712"/>
                    <a:gd name="connsiteY74" fmla="*/ 385591 h 3378712"/>
                    <a:gd name="connsiteX75" fmla="*/ 1652305 w 3378712"/>
                    <a:gd name="connsiteY75" fmla="*/ 184873 h 3378712"/>
                    <a:gd name="connsiteX76" fmla="*/ 1516359 w 3378712"/>
                    <a:gd name="connsiteY76" fmla="*/ 192592 h 3378712"/>
                    <a:gd name="connsiteX77" fmla="*/ 1469878 w 3378712"/>
                    <a:gd name="connsiteY77" fmla="*/ 200248 h 3378712"/>
                    <a:gd name="connsiteX78" fmla="*/ 1463911 w 3378712"/>
                    <a:gd name="connsiteY78" fmla="*/ 203152 h 3378712"/>
                    <a:gd name="connsiteX79" fmla="*/ 1074809 w 3378712"/>
                    <a:gd name="connsiteY79" fmla="*/ 698251 h 3378712"/>
                    <a:gd name="connsiteX80" fmla="*/ 1028652 w 3378712"/>
                    <a:gd name="connsiteY80" fmla="*/ 815038 h 3378712"/>
                    <a:gd name="connsiteX81" fmla="*/ 1566620 w 3378712"/>
                    <a:gd name="connsiteY81" fmla="*/ 815038 h 3378712"/>
                    <a:gd name="connsiteX82" fmla="*/ 1566306 w 3378712"/>
                    <a:gd name="connsiteY82" fmla="*/ 1022208 h 3378712"/>
                    <a:gd name="connsiteX83" fmla="*/ 970969 w 3378712"/>
                    <a:gd name="connsiteY83" fmla="*/ 1015092 h 3378712"/>
                    <a:gd name="connsiteX84" fmla="*/ 951939 w 3378712"/>
                    <a:gd name="connsiteY84" fmla="*/ 1081429 h 3378712"/>
                    <a:gd name="connsiteX85" fmla="*/ 904136 w 3378712"/>
                    <a:gd name="connsiteY85" fmla="*/ 1372808 h 3378712"/>
                    <a:gd name="connsiteX86" fmla="*/ 892533 w 3378712"/>
                    <a:gd name="connsiteY86" fmla="*/ 1590564 h 3378712"/>
                    <a:gd name="connsiteX87" fmla="*/ 1652305 w 3378712"/>
                    <a:gd name="connsiteY87" fmla="*/ 1590564 h 3378712"/>
                    <a:gd name="connsiteX88" fmla="*/ 1652305 w 3378712"/>
                    <a:gd name="connsiteY88" fmla="*/ 1195226 h 3378712"/>
                    <a:gd name="connsiteX89" fmla="*/ 1678851 w 3378712"/>
                    <a:gd name="connsiteY89" fmla="*/ 1258562 h 3378712"/>
                    <a:gd name="connsiteX90" fmla="*/ 1726400 w 3378712"/>
                    <a:gd name="connsiteY90" fmla="*/ 1358144 h 3378712"/>
                    <a:gd name="connsiteX91" fmla="*/ 1726400 w 3378712"/>
                    <a:gd name="connsiteY91" fmla="*/ 1590564 h 3378712"/>
                    <a:gd name="connsiteX92" fmla="*/ 1854100 w 3378712"/>
                    <a:gd name="connsiteY92" fmla="*/ 1590564 h 3378712"/>
                    <a:gd name="connsiteX93" fmla="*/ 1976771 w 3378712"/>
                    <a:gd name="connsiteY93" fmla="*/ 1790618 h 3378712"/>
                    <a:gd name="connsiteX94" fmla="*/ 1726400 w 3378712"/>
                    <a:gd name="connsiteY94" fmla="*/ 1790618 h 3378712"/>
                    <a:gd name="connsiteX95" fmla="*/ 1726400 w 3378712"/>
                    <a:gd name="connsiteY95" fmla="*/ 2380906 h 3378712"/>
                    <a:gd name="connsiteX96" fmla="*/ 2375992 w 3378712"/>
                    <a:gd name="connsiteY96" fmla="*/ 2380906 h 3378712"/>
                    <a:gd name="connsiteX97" fmla="*/ 2387123 w 3378712"/>
                    <a:gd name="connsiteY97" fmla="*/ 2397021 h 3378712"/>
                    <a:gd name="connsiteX98" fmla="*/ 2404117 w 3378712"/>
                    <a:gd name="connsiteY98" fmla="*/ 2422017 h 3378712"/>
                    <a:gd name="connsiteX99" fmla="*/ 2733582 w 3378712"/>
                    <a:gd name="connsiteY99" fmla="*/ 2422017 h 3378712"/>
                    <a:gd name="connsiteX100" fmla="*/ 2747620 w 3378712"/>
                    <a:gd name="connsiteY100" fmla="*/ 2401024 h 3378712"/>
                    <a:gd name="connsiteX101" fmla="*/ 2761176 w 3378712"/>
                    <a:gd name="connsiteY101" fmla="*/ 2380906 h 3378712"/>
                    <a:gd name="connsiteX102" fmla="*/ 3027885 w 3378712"/>
                    <a:gd name="connsiteY102" fmla="*/ 2380906 h 3378712"/>
                    <a:gd name="connsiteX103" fmla="*/ 3031124 w 3378712"/>
                    <a:gd name="connsiteY103" fmla="*/ 2375233 h 3378712"/>
                    <a:gd name="connsiteX104" fmla="*/ 3188166 w 3378712"/>
                    <a:gd name="connsiteY104" fmla="*/ 1843396 h 3378712"/>
                    <a:gd name="connsiteX105" fmla="*/ 3190832 w 3378712"/>
                    <a:gd name="connsiteY105" fmla="*/ 1790618 h 3378712"/>
                    <a:gd name="connsiteX106" fmla="*/ 3149212 w 3378712"/>
                    <a:gd name="connsiteY106" fmla="*/ 1790618 h 3378712"/>
                    <a:gd name="connsiteX107" fmla="*/ 3276450 w 3378712"/>
                    <a:gd name="connsiteY107" fmla="*/ 1578401 h 3378712"/>
                    <a:gd name="connsiteX108" fmla="*/ 3356764 w 3378712"/>
                    <a:gd name="connsiteY108" fmla="*/ 1429968 h 3378712"/>
                    <a:gd name="connsiteX109" fmla="*/ 3369990 w 3378712"/>
                    <a:gd name="connsiteY109" fmla="*/ 1516629 h 3378712"/>
                    <a:gd name="connsiteX110" fmla="*/ 3378712 w 3378712"/>
                    <a:gd name="connsiteY110" fmla="*/ 1689356 h 3378712"/>
                    <a:gd name="connsiteX111" fmla="*/ 1689356 w 3378712"/>
                    <a:gd name="connsiteY111" fmla="*/ 3378712 h 3378712"/>
                    <a:gd name="connsiteX112" fmla="*/ 0 w 3378712"/>
                    <a:gd name="connsiteY112" fmla="*/ 1689356 h 3378712"/>
                    <a:gd name="connsiteX113" fmla="*/ 1689356 w 3378712"/>
                    <a:gd name="connsiteY113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1689356 w 3378712"/>
                    <a:gd name="connsiteY65" fmla="*/ 0 h 3378712"/>
                    <a:gd name="connsiteX66" fmla="*/ 1862083 w 3378712"/>
                    <a:gd name="connsiteY66" fmla="*/ 8722 h 3378712"/>
                    <a:gd name="connsiteX67" fmla="*/ 1923951 w 3378712"/>
                    <a:gd name="connsiteY67" fmla="*/ 18164 h 3378712"/>
                    <a:gd name="connsiteX68" fmla="*/ 1881129 w 3378712"/>
                    <a:gd name="connsiteY68" fmla="*/ 54268 h 3378712"/>
                    <a:gd name="connsiteX69" fmla="*/ 1808796 w 3378712"/>
                    <a:gd name="connsiteY69" fmla="*/ 129440 h 3378712"/>
                    <a:gd name="connsiteX70" fmla="*/ 1764523 w 3378712"/>
                    <a:gd name="connsiteY70" fmla="*/ 187037 h 3378712"/>
                    <a:gd name="connsiteX71" fmla="*/ 1726400 w 3378712"/>
                    <a:gd name="connsiteY71" fmla="*/ 184872 h 3378712"/>
                    <a:gd name="connsiteX72" fmla="*/ 1726400 w 3378712"/>
                    <a:gd name="connsiteY72" fmla="*/ 242830 h 3378712"/>
                    <a:gd name="connsiteX73" fmla="*/ 1685653 w 3378712"/>
                    <a:gd name="connsiteY73" fmla="*/ 310922 h 3378712"/>
                    <a:gd name="connsiteX74" fmla="*/ 1652305 w 3378712"/>
                    <a:gd name="connsiteY74" fmla="*/ 385591 h 3378712"/>
                    <a:gd name="connsiteX75" fmla="*/ 1652305 w 3378712"/>
                    <a:gd name="connsiteY75" fmla="*/ 184873 h 3378712"/>
                    <a:gd name="connsiteX76" fmla="*/ 1516359 w 3378712"/>
                    <a:gd name="connsiteY76" fmla="*/ 192592 h 3378712"/>
                    <a:gd name="connsiteX77" fmla="*/ 1469878 w 3378712"/>
                    <a:gd name="connsiteY77" fmla="*/ 200248 h 3378712"/>
                    <a:gd name="connsiteX78" fmla="*/ 1463911 w 3378712"/>
                    <a:gd name="connsiteY78" fmla="*/ 203152 h 3378712"/>
                    <a:gd name="connsiteX79" fmla="*/ 1074809 w 3378712"/>
                    <a:gd name="connsiteY79" fmla="*/ 698251 h 3378712"/>
                    <a:gd name="connsiteX80" fmla="*/ 1028652 w 3378712"/>
                    <a:gd name="connsiteY80" fmla="*/ 815038 h 3378712"/>
                    <a:gd name="connsiteX81" fmla="*/ 1566620 w 3378712"/>
                    <a:gd name="connsiteY81" fmla="*/ 815038 h 3378712"/>
                    <a:gd name="connsiteX82" fmla="*/ 1566306 w 3378712"/>
                    <a:gd name="connsiteY82" fmla="*/ 1022208 h 3378712"/>
                    <a:gd name="connsiteX83" fmla="*/ 970969 w 3378712"/>
                    <a:gd name="connsiteY83" fmla="*/ 1015092 h 3378712"/>
                    <a:gd name="connsiteX84" fmla="*/ 951939 w 3378712"/>
                    <a:gd name="connsiteY84" fmla="*/ 1081429 h 3378712"/>
                    <a:gd name="connsiteX85" fmla="*/ 904136 w 3378712"/>
                    <a:gd name="connsiteY85" fmla="*/ 1372808 h 3378712"/>
                    <a:gd name="connsiteX86" fmla="*/ 892533 w 3378712"/>
                    <a:gd name="connsiteY86" fmla="*/ 1590564 h 3378712"/>
                    <a:gd name="connsiteX87" fmla="*/ 1652305 w 3378712"/>
                    <a:gd name="connsiteY87" fmla="*/ 1590564 h 3378712"/>
                    <a:gd name="connsiteX88" fmla="*/ 1652305 w 3378712"/>
                    <a:gd name="connsiteY88" fmla="*/ 1195226 h 3378712"/>
                    <a:gd name="connsiteX89" fmla="*/ 1678851 w 3378712"/>
                    <a:gd name="connsiteY89" fmla="*/ 1258562 h 3378712"/>
                    <a:gd name="connsiteX90" fmla="*/ 1726400 w 3378712"/>
                    <a:gd name="connsiteY90" fmla="*/ 1358144 h 3378712"/>
                    <a:gd name="connsiteX91" fmla="*/ 1726400 w 3378712"/>
                    <a:gd name="connsiteY91" fmla="*/ 1590564 h 3378712"/>
                    <a:gd name="connsiteX92" fmla="*/ 1854100 w 3378712"/>
                    <a:gd name="connsiteY92" fmla="*/ 1590564 h 3378712"/>
                    <a:gd name="connsiteX93" fmla="*/ 1976771 w 3378712"/>
                    <a:gd name="connsiteY93" fmla="*/ 1790618 h 3378712"/>
                    <a:gd name="connsiteX94" fmla="*/ 1726400 w 3378712"/>
                    <a:gd name="connsiteY94" fmla="*/ 1790618 h 3378712"/>
                    <a:gd name="connsiteX95" fmla="*/ 1726400 w 3378712"/>
                    <a:gd name="connsiteY95" fmla="*/ 2380906 h 3378712"/>
                    <a:gd name="connsiteX96" fmla="*/ 2375992 w 3378712"/>
                    <a:gd name="connsiteY96" fmla="*/ 2380906 h 3378712"/>
                    <a:gd name="connsiteX97" fmla="*/ 2387123 w 3378712"/>
                    <a:gd name="connsiteY97" fmla="*/ 2397021 h 3378712"/>
                    <a:gd name="connsiteX98" fmla="*/ 2733582 w 3378712"/>
                    <a:gd name="connsiteY98" fmla="*/ 2422017 h 3378712"/>
                    <a:gd name="connsiteX99" fmla="*/ 2747620 w 3378712"/>
                    <a:gd name="connsiteY99" fmla="*/ 2401024 h 3378712"/>
                    <a:gd name="connsiteX100" fmla="*/ 2761176 w 3378712"/>
                    <a:gd name="connsiteY100" fmla="*/ 2380906 h 3378712"/>
                    <a:gd name="connsiteX101" fmla="*/ 3027885 w 3378712"/>
                    <a:gd name="connsiteY101" fmla="*/ 2380906 h 3378712"/>
                    <a:gd name="connsiteX102" fmla="*/ 3031124 w 3378712"/>
                    <a:gd name="connsiteY102" fmla="*/ 2375233 h 3378712"/>
                    <a:gd name="connsiteX103" fmla="*/ 3188166 w 3378712"/>
                    <a:gd name="connsiteY103" fmla="*/ 1843396 h 3378712"/>
                    <a:gd name="connsiteX104" fmla="*/ 3190832 w 3378712"/>
                    <a:gd name="connsiteY104" fmla="*/ 1790618 h 3378712"/>
                    <a:gd name="connsiteX105" fmla="*/ 3149212 w 3378712"/>
                    <a:gd name="connsiteY105" fmla="*/ 1790618 h 3378712"/>
                    <a:gd name="connsiteX106" fmla="*/ 3276450 w 3378712"/>
                    <a:gd name="connsiteY106" fmla="*/ 1578401 h 3378712"/>
                    <a:gd name="connsiteX107" fmla="*/ 3356764 w 3378712"/>
                    <a:gd name="connsiteY107" fmla="*/ 1429968 h 3378712"/>
                    <a:gd name="connsiteX108" fmla="*/ 3369990 w 3378712"/>
                    <a:gd name="connsiteY108" fmla="*/ 1516629 h 3378712"/>
                    <a:gd name="connsiteX109" fmla="*/ 3378712 w 3378712"/>
                    <a:gd name="connsiteY109" fmla="*/ 1689356 h 3378712"/>
                    <a:gd name="connsiteX110" fmla="*/ 1689356 w 3378712"/>
                    <a:gd name="connsiteY110" fmla="*/ 3378712 h 3378712"/>
                    <a:gd name="connsiteX111" fmla="*/ 0 w 3378712"/>
                    <a:gd name="connsiteY111" fmla="*/ 1689356 h 3378712"/>
                    <a:gd name="connsiteX112" fmla="*/ 1689356 w 3378712"/>
                    <a:gd name="connsiteY112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1689356 w 3378712"/>
                    <a:gd name="connsiteY65" fmla="*/ 0 h 3378712"/>
                    <a:gd name="connsiteX66" fmla="*/ 1862083 w 3378712"/>
                    <a:gd name="connsiteY66" fmla="*/ 8722 h 3378712"/>
                    <a:gd name="connsiteX67" fmla="*/ 1923951 w 3378712"/>
                    <a:gd name="connsiteY67" fmla="*/ 18164 h 3378712"/>
                    <a:gd name="connsiteX68" fmla="*/ 1881129 w 3378712"/>
                    <a:gd name="connsiteY68" fmla="*/ 54268 h 3378712"/>
                    <a:gd name="connsiteX69" fmla="*/ 1808796 w 3378712"/>
                    <a:gd name="connsiteY69" fmla="*/ 129440 h 3378712"/>
                    <a:gd name="connsiteX70" fmla="*/ 1764523 w 3378712"/>
                    <a:gd name="connsiteY70" fmla="*/ 187037 h 3378712"/>
                    <a:gd name="connsiteX71" fmla="*/ 1726400 w 3378712"/>
                    <a:gd name="connsiteY71" fmla="*/ 184872 h 3378712"/>
                    <a:gd name="connsiteX72" fmla="*/ 1726400 w 3378712"/>
                    <a:gd name="connsiteY72" fmla="*/ 242830 h 3378712"/>
                    <a:gd name="connsiteX73" fmla="*/ 1685653 w 3378712"/>
                    <a:gd name="connsiteY73" fmla="*/ 310922 h 3378712"/>
                    <a:gd name="connsiteX74" fmla="*/ 1652305 w 3378712"/>
                    <a:gd name="connsiteY74" fmla="*/ 385591 h 3378712"/>
                    <a:gd name="connsiteX75" fmla="*/ 1652305 w 3378712"/>
                    <a:gd name="connsiteY75" fmla="*/ 184873 h 3378712"/>
                    <a:gd name="connsiteX76" fmla="*/ 1516359 w 3378712"/>
                    <a:gd name="connsiteY76" fmla="*/ 192592 h 3378712"/>
                    <a:gd name="connsiteX77" fmla="*/ 1469878 w 3378712"/>
                    <a:gd name="connsiteY77" fmla="*/ 200248 h 3378712"/>
                    <a:gd name="connsiteX78" fmla="*/ 1463911 w 3378712"/>
                    <a:gd name="connsiteY78" fmla="*/ 203152 h 3378712"/>
                    <a:gd name="connsiteX79" fmla="*/ 1074809 w 3378712"/>
                    <a:gd name="connsiteY79" fmla="*/ 698251 h 3378712"/>
                    <a:gd name="connsiteX80" fmla="*/ 1028652 w 3378712"/>
                    <a:gd name="connsiteY80" fmla="*/ 815038 h 3378712"/>
                    <a:gd name="connsiteX81" fmla="*/ 1566620 w 3378712"/>
                    <a:gd name="connsiteY81" fmla="*/ 815038 h 3378712"/>
                    <a:gd name="connsiteX82" fmla="*/ 1566306 w 3378712"/>
                    <a:gd name="connsiteY82" fmla="*/ 1022208 h 3378712"/>
                    <a:gd name="connsiteX83" fmla="*/ 970969 w 3378712"/>
                    <a:gd name="connsiteY83" fmla="*/ 1015092 h 3378712"/>
                    <a:gd name="connsiteX84" fmla="*/ 951939 w 3378712"/>
                    <a:gd name="connsiteY84" fmla="*/ 1081429 h 3378712"/>
                    <a:gd name="connsiteX85" fmla="*/ 904136 w 3378712"/>
                    <a:gd name="connsiteY85" fmla="*/ 1372808 h 3378712"/>
                    <a:gd name="connsiteX86" fmla="*/ 892533 w 3378712"/>
                    <a:gd name="connsiteY86" fmla="*/ 1590564 h 3378712"/>
                    <a:gd name="connsiteX87" fmla="*/ 1652305 w 3378712"/>
                    <a:gd name="connsiteY87" fmla="*/ 1590564 h 3378712"/>
                    <a:gd name="connsiteX88" fmla="*/ 1652305 w 3378712"/>
                    <a:gd name="connsiteY88" fmla="*/ 1195226 h 3378712"/>
                    <a:gd name="connsiteX89" fmla="*/ 1678851 w 3378712"/>
                    <a:gd name="connsiteY89" fmla="*/ 1258562 h 3378712"/>
                    <a:gd name="connsiteX90" fmla="*/ 1726400 w 3378712"/>
                    <a:gd name="connsiteY90" fmla="*/ 1358144 h 3378712"/>
                    <a:gd name="connsiteX91" fmla="*/ 1726400 w 3378712"/>
                    <a:gd name="connsiteY91" fmla="*/ 1590564 h 3378712"/>
                    <a:gd name="connsiteX92" fmla="*/ 1854100 w 3378712"/>
                    <a:gd name="connsiteY92" fmla="*/ 1590564 h 3378712"/>
                    <a:gd name="connsiteX93" fmla="*/ 1976771 w 3378712"/>
                    <a:gd name="connsiteY93" fmla="*/ 1790618 h 3378712"/>
                    <a:gd name="connsiteX94" fmla="*/ 1726400 w 3378712"/>
                    <a:gd name="connsiteY94" fmla="*/ 1790618 h 3378712"/>
                    <a:gd name="connsiteX95" fmla="*/ 1726400 w 3378712"/>
                    <a:gd name="connsiteY95" fmla="*/ 2380906 h 3378712"/>
                    <a:gd name="connsiteX96" fmla="*/ 2375992 w 3378712"/>
                    <a:gd name="connsiteY96" fmla="*/ 2380906 h 3378712"/>
                    <a:gd name="connsiteX97" fmla="*/ 2387123 w 3378712"/>
                    <a:gd name="connsiteY97" fmla="*/ 2397021 h 3378712"/>
                    <a:gd name="connsiteX98" fmla="*/ 2747620 w 3378712"/>
                    <a:gd name="connsiteY98" fmla="*/ 2401024 h 3378712"/>
                    <a:gd name="connsiteX99" fmla="*/ 2761176 w 3378712"/>
                    <a:gd name="connsiteY99" fmla="*/ 2380906 h 3378712"/>
                    <a:gd name="connsiteX100" fmla="*/ 3027885 w 3378712"/>
                    <a:gd name="connsiteY100" fmla="*/ 2380906 h 3378712"/>
                    <a:gd name="connsiteX101" fmla="*/ 3031124 w 3378712"/>
                    <a:gd name="connsiteY101" fmla="*/ 2375233 h 3378712"/>
                    <a:gd name="connsiteX102" fmla="*/ 3188166 w 3378712"/>
                    <a:gd name="connsiteY102" fmla="*/ 1843396 h 3378712"/>
                    <a:gd name="connsiteX103" fmla="*/ 3190832 w 3378712"/>
                    <a:gd name="connsiteY103" fmla="*/ 1790618 h 3378712"/>
                    <a:gd name="connsiteX104" fmla="*/ 3149212 w 3378712"/>
                    <a:gd name="connsiteY104" fmla="*/ 1790618 h 3378712"/>
                    <a:gd name="connsiteX105" fmla="*/ 3276450 w 3378712"/>
                    <a:gd name="connsiteY105" fmla="*/ 1578401 h 3378712"/>
                    <a:gd name="connsiteX106" fmla="*/ 3356764 w 3378712"/>
                    <a:gd name="connsiteY106" fmla="*/ 1429968 h 3378712"/>
                    <a:gd name="connsiteX107" fmla="*/ 3369990 w 3378712"/>
                    <a:gd name="connsiteY107" fmla="*/ 1516629 h 3378712"/>
                    <a:gd name="connsiteX108" fmla="*/ 3378712 w 3378712"/>
                    <a:gd name="connsiteY108" fmla="*/ 1689356 h 3378712"/>
                    <a:gd name="connsiteX109" fmla="*/ 1689356 w 3378712"/>
                    <a:gd name="connsiteY109" fmla="*/ 3378712 h 3378712"/>
                    <a:gd name="connsiteX110" fmla="*/ 0 w 3378712"/>
                    <a:gd name="connsiteY110" fmla="*/ 1689356 h 3378712"/>
                    <a:gd name="connsiteX111" fmla="*/ 1689356 w 3378712"/>
                    <a:gd name="connsiteY111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1689356 w 3378712"/>
                    <a:gd name="connsiteY65" fmla="*/ 0 h 3378712"/>
                    <a:gd name="connsiteX66" fmla="*/ 1862083 w 3378712"/>
                    <a:gd name="connsiteY66" fmla="*/ 8722 h 3378712"/>
                    <a:gd name="connsiteX67" fmla="*/ 1923951 w 3378712"/>
                    <a:gd name="connsiteY67" fmla="*/ 18164 h 3378712"/>
                    <a:gd name="connsiteX68" fmla="*/ 1881129 w 3378712"/>
                    <a:gd name="connsiteY68" fmla="*/ 54268 h 3378712"/>
                    <a:gd name="connsiteX69" fmla="*/ 1808796 w 3378712"/>
                    <a:gd name="connsiteY69" fmla="*/ 129440 h 3378712"/>
                    <a:gd name="connsiteX70" fmla="*/ 1764523 w 3378712"/>
                    <a:gd name="connsiteY70" fmla="*/ 187037 h 3378712"/>
                    <a:gd name="connsiteX71" fmla="*/ 1726400 w 3378712"/>
                    <a:gd name="connsiteY71" fmla="*/ 184872 h 3378712"/>
                    <a:gd name="connsiteX72" fmla="*/ 1726400 w 3378712"/>
                    <a:gd name="connsiteY72" fmla="*/ 242830 h 3378712"/>
                    <a:gd name="connsiteX73" fmla="*/ 1685653 w 3378712"/>
                    <a:gd name="connsiteY73" fmla="*/ 310922 h 3378712"/>
                    <a:gd name="connsiteX74" fmla="*/ 1652305 w 3378712"/>
                    <a:gd name="connsiteY74" fmla="*/ 385591 h 3378712"/>
                    <a:gd name="connsiteX75" fmla="*/ 1652305 w 3378712"/>
                    <a:gd name="connsiteY75" fmla="*/ 184873 h 3378712"/>
                    <a:gd name="connsiteX76" fmla="*/ 1516359 w 3378712"/>
                    <a:gd name="connsiteY76" fmla="*/ 192592 h 3378712"/>
                    <a:gd name="connsiteX77" fmla="*/ 1469878 w 3378712"/>
                    <a:gd name="connsiteY77" fmla="*/ 200248 h 3378712"/>
                    <a:gd name="connsiteX78" fmla="*/ 1463911 w 3378712"/>
                    <a:gd name="connsiteY78" fmla="*/ 203152 h 3378712"/>
                    <a:gd name="connsiteX79" fmla="*/ 1074809 w 3378712"/>
                    <a:gd name="connsiteY79" fmla="*/ 698251 h 3378712"/>
                    <a:gd name="connsiteX80" fmla="*/ 1028652 w 3378712"/>
                    <a:gd name="connsiteY80" fmla="*/ 815038 h 3378712"/>
                    <a:gd name="connsiteX81" fmla="*/ 1566620 w 3378712"/>
                    <a:gd name="connsiteY81" fmla="*/ 815038 h 3378712"/>
                    <a:gd name="connsiteX82" fmla="*/ 1566306 w 3378712"/>
                    <a:gd name="connsiteY82" fmla="*/ 1022208 h 3378712"/>
                    <a:gd name="connsiteX83" fmla="*/ 970969 w 3378712"/>
                    <a:gd name="connsiteY83" fmla="*/ 1015092 h 3378712"/>
                    <a:gd name="connsiteX84" fmla="*/ 951939 w 3378712"/>
                    <a:gd name="connsiteY84" fmla="*/ 1081429 h 3378712"/>
                    <a:gd name="connsiteX85" fmla="*/ 904136 w 3378712"/>
                    <a:gd name="connsiteY85" fmla="*/ 1372808 h 3378712"/>
                    <a:gd name="connsiteX86" fmla="*/ 892533 w 3378712"/>
                    <a:gd name="connsiteY86" fmla="*/ 1590564 h 3378712"/>
                    <a:gd name="connsiteX87" fmla="*/ 1652305 w 3378712"/>
                    <a:gd name="connsiteY87" fmla="*/ 1590564 h 3378712"/>
                    <a:gd name="connsiteX88" fmla="*/ 1652305 w 3378712"/>
                    <a:gd name="connsiteY88" fmla="*/ 1195226 h 3378712"/>
                    <a:gd name="connsiteX89" fmla="*/ 1678851 w 3378712"/>
                    <a:gd name="connsiteY89" fmla="*/ 1258562 h 3378712"/>
                    <a:gd name="connsiteX90" fmla="*/ 1726400 w 3378712"/>
                    <a:gd name="connsiteY90" fmla="*/ 1358144 h 3378712"/>
                    <a:gd name="connsiteX91" fmla="*/ 1726400 w 3378712"/>
                    <a:gd name="connsiteY91" fmla="*/ 1590564 h 3378712"/>
                    <a:gd name="connsiteX92" fmla="*/ 1854100 w 3378712"/>
                    <a:gd name="connsiteY92" fmla="*/ 1590564 h 3378712"/>
                    <a:gd name="connsiteX93" fmla="*/ 1976771 w 3378712"/>
                    <a:gd name="connsiteY93" fmla="*/ 1790618 h 3378712"/>
                    <a:gd name="connsiteX94" fmla="*/ 1726400 w 3378712"/>
                    <a:gd name="connsiteY94" fmla="*/ 1790618 h 3378712"/>
                    <a:gd name="connsiteX95" fmla="*/ 1726400 w 3378712"/>
                    <a:gd name="connsiteY95" fmla="*/ 2380906 h 3378712"/>
                    <a:gd name="connsiteX96" fmla="*/ 2375992 w 3378712"/>
                    <a:gd name="connsiteY96" fmla="*/ 2380906 h 3378712"/>
                    <a:gd name="connsiteX97" fmla="*/ 2387123 w 3378712"/>
                    <a:gd name="connsiteY97" fmla="*/ 2397021 h 3378712"/>
                    <a:gd name="connsiteX98" fmla="*/ 2761176 w 3378712"/>
                    <a:gd name="connsiteY98" fmla="*/ 2380906 h 3378712"/>
                    <a:gd name="connsiteX99" fmla="*/ 3027885 w 3378712"/>
                    <a:gd name="connsiteY99" fmla="*/ 2380906 h 3378712"/>
                    <a:gd name="connsiteX100" fmla="*/ 3031124 w 3378712"/>
                    <a:gd name="connsiteY100" fmla="*/ 2375233 h 3378712"/>
                    <a:gd name="connsiteX101" fmla="*/ 3188166 w 3378712"/>
                    <a:gd name="connsiteY101" fmla="*/ 1843396 h 3378712"/>
                    <a:gd name="connsiteX102" fmla="*/ 3190832 w 3378712"/>
                    <a:gd name="connsiteY102" fmla="*/ 1790618 h 3378712"/>
                    <a:gd name="connsiteX103" fmla="*/ 3149212 w 3378712"/>
                    <a:gd name="connsiteY103" fmla="*/ 1790618 h 3378712"/>
                    <a:gd name="connsiteX104" fmla="*/ 3276450 w 3378712"/>
                    <a:gd name="connsiteY104" fmla="*/ 1578401 h 3378712"/>
                    <a:gd name="connsiteX105" fmla="*/ 3356764 w 3378712"/>
                    <a:gd name="connsiteY105" fmla="*/ 1429968 h 3378712"/>
                    <a:gd name="connsiteX106" fmla="*/ 3369990 w 3378712"/>
                    <a:gd name="connsiteY106" fmla="*/ 1516629 h 3378712"/>
                    <a:gd name="connsiteX107" fmla="*/ 3378712 w 3378712"/>
                    <a:gd name="connsiteY107" fmla="*/ 1689356 h 3378712"/>
                    <a:gd name="connsiteX108" fmla="*/ 1689356 w 3378712"/>
                    <a:gd name="connsiteY108" fmla="*/ 3378712 h 3378712"/>
                    <a:gd name="connsiteX109" fmla="*/ 0 w 3378712"/>
                    <a:gd name="connsiteY109" fmla="*/ 1689356 h 3378712"/>
                    <a:gd name="connsiteX110" fmla="*/ 1689356 w 3378712"/>
                    <a:gd name="connsiteY110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1689356 w 3378712"/>
                    <a:gd name="connsiteY65" fmla="*/ 0 h 3378712"/>
                    <a:gd name="connsiteX66" fmla="*/ 1862083 w 3378712"/>
                    <a:gd name="connsiteY66" fmla="*/ 8722 h 3378712"/>
                    <a:gd name="connsiteX67" fmla="*/ 1923951 w 3378712"/>
                    <a:gd name="connsiteY67" fmla="*/ 18164 h 3378712"/>
                    <a:gd name="connsiteX68" fmla="*/ 1881129 w 3378712"/>
                    <a:gd name="connsiteY68" fmla="*/ 54268 h 3378712"/>
                    <a:gd name="connsiteX69" fmla="*/ 1808796 w 3378712"/>
                    <a:gd name="connsiteY69" fmla="*/ 129440 h 3378712"/>
                    <a:gd name="connsiteX70" fmla="*/ 1764523 w 3378712"/>
                    <a:gd name="connsiteY70" fmla="*/ 187037 h 3378712"/>
                    <a:gd name="connsiteX71" fmla="*/ 1726400 w 3378712"/>
                    <a:gd name="connsiteY71" fmla="*/ 184872 h 3378712"/>
                    <a:gd name="connsiteX72" fmla="*/ 1726400 w 3378712"/>
                    <a:gd name="connsiteY72" fmla="*/ 242830 h 3378712"/>
                    <a:gd name="connsiteX73" fmla="*/ 1685653 w 3378712"/>
                    <a:gd name="connsiteY73" fmla="*/ 310922 h 3378712"/>
                    <a:gd name="connsiteX74" fmla="*/ 1652305 w 3378712"/>
                    <a:gd name="connsiteY74" fmla="*/ 385591 h 3378712"/>
                    <a:gd name="connsiteX75" fmla="*/ 1652305 w 3378712"/>
                    <a:gd name="connsiteY75" fmla="*/ 184873 h 3378712"/>
                    <a:gd name="connsiteX76" fmla="*/ 1516359 w 3378712"/>
                    <a:gd name="connsiteY76" fmla="*/ 192592 h 3378712"/>
                    <a:gd name="connsiteX77" fmla="*/ 1469878 w 3378712"/>
                    <a:gd name="connsiteY77" fmla="*/ 200248 h 3378712"/>
                    <a:gd name="connsiteX78" fmla="*/ 1463911 w 3378712"/>
                    <a:gd name="connsiteY78" fmla="*/ 203152 h 3378712"/>
                    <a:gd name="connsiteX79" fmla="*/ 1074809 w 3378712"/>
                    <a:gd name="connsiteY79" fmla="*/ 698251 h 3378712"/>
                    <a:gd name="connsiteX80" fmla="*/ 1028652 w 3378712"/>
                    <a:gd name="connsiteY80" fmla="*/ 815038 h 3378712"/>
                    <a:gd name="connsiteX81" fmla="*/ 1566620 w 3378712"/>
                    <a:gd name="connsiteY81" fmla="*/ 815038 h 3378712"/>
                    <a:gd name="connsiteX82" fmla="*/ 1566306 w 3378712"/>
                    <a:gd name="connsiteY82" fmla="*/ 1022208 h 3378712"/>
                    <a:gd name="connsiteX83" fmla="*/ 970969 w 3378712"/>
                    <a:gd name="connsiteY83" fmla="*/ 1015092 h 3378712"/>
                    <a:gd name="connsiteX84" fmla="*/ 951939 w 3378712"/>
                    <a:gd name="connsiteY84" fmla="*/ 1081429 h 3378712"/>
                    <a:gd name="connsiteX85" fmla="*/ 904136 w 3378712"/>
                    <a:gd name="connsiteY85" fmla="*/ 1372808 h 3378712"/>
                    <a:gd name="connsiteX86" fmla="*/ 892533 w 3378712"/>
                    <a:gd name="connsiteY86" fmla="*/ 1590564 h 3378712"/>
                    <a:gd name="connsiteX87" fmla="*/ 1652305 w 3378712"/>
                    <a:gd name="connsiteY87" fmla="*/ 1590564 h 3378712"/>
                    <a:gd name="connsiteX88" fmla="*/ 1652305 w 3378712"/>
                    <a:gd name="connsiteY88" fmla="*/ 1195226 h 3378712"/>
                    <a:gd name="connsiteX89" fmla="*/ 1678851 w 3378712"/>
                    <a:gd name="connsiteY89" fmla="*/ 1258562 h 3378712"/>
                    <a:gd name="connsiteX90" fmla="*/ 1726400 w 3378712"/>
                    <a:gd name="connsiteY90" fmla="*/ 1358144 h 3378712"/>
                    <a:gd name="connsiteX91" fmla="*/ 1726400 w 3378712"/>
                    <a:gd name="connsiteY91" fmla="*/ 1590564 h 3378712"/>
                    <a:gd name="connsiteX92" fmla="*/ 1854100 w 3378712"/>
                    <a:gd name="connsiteY92" fmla="*/ 1590564 h 3378712"/>
                    <a:gd name="connsiteX93" fmla="*/ 1976771 w 3378712"/>
                    <a:gd name="connsiteY93" fmla="*/ 1790618 h 3378712"/>
                    <a:gd name="connsiteX94" fmla="*/ 1726400 w 3378712"/>
                    <a:gd name="connsiteY94" fmla="*/ 1790618 h 3378712"/>
                    <a:gd name="connsiteX95" fmla="*/ 1726400 w 3378712"/>
                    <a:gd name="connsiteY95" fmla="*/ 2380906 h 3378712"/>
                    <a:gd name="connsiteX96" fmla="*/ 2375992 w 3378712"/>
                    <a:gd name="connsiteY96" fmla="*/ 2380906 h 3378712"/>
                    <a:gd name="connsiteX97" fmla="*/ 2761176 w 3378712"/>
                    <a:gd name="connsiteY97" fmla="*/ 2380906 h 3378712"/>
                    <a:gd name="connsiteX98" fmla="*/ 3027885 w 3378712"/>
                    <a:gd name="connsiteY98" fmla="*/ 2380906 h 3378712"/>
                    <a:gd name="connsiteX99" fmla="*/ 3031124 w 3378712"/>
                    <a:gd name="connsiteY99" fmla="*/ 2375233 h 3378712"/>
                    <a:gd name="connsiteX100" fmla="*/ 3188166 w 3378712"/>
                    <a:gd name="connsiteY100" fmla="*/ 1843396 h 3378712"/>
                    <a:gd name="connsiteX101" fmla="*/ 3190832 w 3378712"/>
                    <a:gd name="connsiteY101" fmla="*/ 1790618 h 3378712"/>
                    <a:gd name="connsiteX102" fmla="*/ 3149212 w 3378712"/>
                    <a:gd name="connsiteY102" fmla="*/ 1790618 h 3378712"/>
                    <a:gd name="connsiteX103" fmla="*/ 3276450 w 3378712"/>
                    <a:gd name="connsiteY103" fmla="*/ 1578401 h 3378712"/>
                    <a:gd name="connsiteX104" fmla="*/ 3356764 w 3378712"/>
                    <a:gd name="connsiteY104" fmla="*/ 1429968 h 3378712"/>
                    <a:gd name="connsiteX105" fmla="*/ 3369990 w 3378712"/>
                    <a:gd name="connsiteY105" fmla="*/ 1516629 h 3378712"/>
                    <a:gd name="connsiteX106" fmla="*/ 3378712 w 3378712"/>
                    <a:gd name="connsiteY106" fmla="*/ 1689356 h 3378712"/>
                    <a:gd name="connsiteX107" fmla="*/ 1689356 w 3378712"/>
                    <a:gd name="connsiteY107" fmla="*/ 3378712 h 3378712"/>
                    <a:gd name="connsiteX108" fmla="*/ 0 w 3378712"/>
                    <a:gd name="connsiteY108" fmla="*/ 1689356 h 3378712"/>
                    <a:gd name="connsiteX109" fmla="*/ 1689356 w 3378712"/>
                    <a:gd name="connsiteY109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509269 w 3378712"/>
                    <a:gd name="connsiteY20" fmla="*/ 3185292 h 3378712"/>
                    <a:gd name="connsiteX21" fmla="*/ 1652305 w 3378712"/>
                    <a:gd name="connsiteY21" fmla="*/ 3193753 h 3378712"/>
                    <a:gd name="connsiteX22" fmla="*/ 1652305 w 3378712"/>
                    <a:gd name="connsiteY22" fmla="*/ 2580960 h 3378712"/>
                    <a:gd name="connsiteX23" fmla="*/ 1038416 w 3378712"/>
                    <a:gd name="connsiteY23" fmla="*/ 2580960 h 3378712"/>
                    <a:gd name="connsiteX24" fmla="*/ 476090 w 3378712"/>
                    <a:gd name="connsiteY24" fmla="*/ 2580960 h 3378712"/>
                    <a:gd name="connsiteX25" fmla="*/ 493004 w 3378712"/>
                    <a:gd name="connsiteY25" fmla="*/ 2605206 h 3378712"/>
                    <a:gd name="connsiteX26" fmla="*/ 1209981 w 3378712"/>
                    <a:gd name="connsiteY26" fmla="*/ 3118076 h 3378712"/>
                    <a:gd name="connsiteX27" fmla="*/ 1230383 w 3378712"/>
                    <a:gd name="connsiteY27" fmla="*/ 3123779 h 3378712"/>
                    <a:gd name="connsiteX28" fmla="*/ 1187967 w 3378712"/>
                    <a:gd name="connsiteY28" fmla="*/ 3077273 h 3378712"/>
                    <a:gd name="connsiteX29" fmla="*/ 936798 w 3378712"/>
                    <a:gd name="connsiteY29" fmla="*/ 2623969 h 3378712"/>
                    <a:gd name="connsiteX30" fmla="*/ 922321 w 3378712"/>
                    <a:gd name="connsiteY30" fmla="*/ 2580960 h 3378712"/>
                    <a:gd name="connsiteX31" fmla="*/ 476090 w 3378712"/>
                    <a:gd name="connsiteY31" fmla="*/ 2580960 h 3378712"/>
                    <a:gd name="connsiteX32" fmla="*/ 893060 w 3378712"/>
                    <a:gd name="connsiteY32" fmla="*/ 1790618 h 3378712"/>
                    <a:gd name="connsiteX33" fmla="*/ 904136 w 3378712"/>
                    <a:gd name="connsiteY33" fmla="*/ 1998486 h 3378712"/>
                    <a:gd name="connsiteX34" fmla="*/ 951939 w 3378712"/>
                    <a:gd name="connsiteY34" fmla="*/ 2289866 h 3378712"/>
                    <a:gd name="connsiteX35" fmla="*/ 978057 w 3378712"/>
                    <a:gd name="connsiteY35" fmla="*/ 2380906 h 3378712"/>
                    <a:gd name="connsiteX36" fmla="*/ 1652305 w 3378712"/>
                    <a:gd name="connsiteY36" fmla="*/ 2380906 h 3378712"/>
                    <a:gd name="connsiteX37" fmla="*/ 1652305 w 3378712"/>
                    <a:gd name="connsiteY37" fmla="*/ 1790618 h 3378712"/>
                    <a:gd name="connsiteX38" fmla="*/ 893060 w 3378712"/>
                    <a:gd name="connsiteY38" fmla="*/ 1790618 h 3378712"/>
                    <a:gd name="connsiteX39" fmla="*/ 187882 w 3378712"/>
                    <a:gd name="connsiteY39" fmla="*/ 1790618 h 3378712"/>
                    <a:gd name="connsiteX40" fmla="*/ 190546 w 3378712"/>
                    <a:gd name="connsiteY40" fmla="*/ 1843396 h 3378712"/>
                    <a:gd name="connsiteX41" fmla="*/ 347588 w 3378712"/>
                    <a:gd name="connsiteY41" fmla="*/ 2375233 h 3378712"/>
                    <a:gd name="connsiteX42" fmla="*/ 350827 w 3378712"/>
                    <a:gd name="connsiteY42" fmla="*/ 2380906 h 3378712"/>
                    <a:gd name="connsiteX43" fmla="*/ 862277 w 3378712"/>
                    <a:gd name="connsiteY43" fmla="*/ 2380906 h 3378712"/>
                    <a:gd name="connsiteX44" fmla="*/ 851064 w 3378712"/>
                    <a:gd name="connsiteY44" fmla="*/ 2338895 h 3378712"/>
                    <a:gd name="connsiteX45" fmla="*/ 782789 w 3378712"/>
                    <a:gd name="connsiteY45" fmla="*/ 1857238 h 3378712"/>
                    <a:gd name="connsiteX46" fmla="*/ 780925 w 3378712"/>
                    <a:gd name="connsiteY46" fmla="*/ 1790618 h 3378712"/>
                    <a:gd name="connsiteX47" fmla="*/ 187882 w 3378712"/>
                    <a:gd name="connsiteY47" fmla="*/ 1790618 h 3378712"/>
                    <a:gd name="connsiteX48" fmla="*/ 343475 w 3378712"/>
                    <a:gd name="connsiteY48" fmla="*/ 1015092 h 3378712"/>
                    <a:gd name="connsiteX49" fmla="*/ 301164 w 3378712"/>
                    <a:gd name="connsiteY49" fmla="*/ 1102924 h 3378712"/>
                    <a:gd name="connsiteX50" fmla="*/ 190546 w 3378712"/>
                    <a:gd name="connsiteY50" fmla="*/ 1535316 h 3378712"/>
                    <a:gd name="connsiteX51" fmla="*/ 187757 w 3378712"/>
                    <a:gd name="connsiteY51" fmla="*/ 1590564 h 3378712"/>
                    <a:gd name="connsiteX52" fmla="*/ 780648 w 3378712"/>
                    <a:gd name="connsiteY52" fmla="*/ 1590564 h 3378712"/>
                    <a:gd name="connsiteX53" fmla="*/ 782789 w 3378712"/>
                    <a:gd name="connsiteY53" fmla="*/ 1514056 h 3378712"/>
                    <a:gd name="connsiteX54" fmla="*/ 851064 w 3378712"/>
                    <a:gd name="connsiteY54" fmla="*/ 1032398 h 3378712"/>
                    <a:gd name="connsiteX55" fmla="*/ 855683 w 3378712"/>
                    <a:gd name="connsiteY55" fmla="*/ 1015092 h 3378712"/>
                    <a:gd name="connsiteX56" fmla="*/ 343475 w 3378712"/>
                    <a:gd name="connsiteY56" fmla="*/ 1015092 h 3378712"/>
                    <a:gd name="connsiteX57" fmla="*/ 1221621 w 3378712"/>
                    <a:gd name="connsiteY57" fmla="*/ 257122 h 3378712"/>
                    <a:gd name="connsiteX58" fmla="*/ 1092384 w 3378712"/>
                    <a:gd name="connsiteY58" fmla="*/ 305669 h 3378712"/>
                    <a:gd name="connsiteX59" fmla="*/ 526800 w 3378712"/>
                    <a:gd name="connsiteY59" fmla="*/ 731026 h 3378712"/>
                    <a:gd name="connsiteX60" fmla="*/ 463977 w 3378712"/>
                    <a:gd name="connsiteY60" fmla="*/ 815038 h 3378712"/>
                    <a:gd name="connsiteX61" fmla="*/ 914005 w 3378712"/>
                    <a:gd name="connsiteY61" fmla="*/ 815038 h 3378712"/>
                    <a:gd name="connsiteX62" fmla="*/ 936798 w 3378712"/>
                    <a:gd name="connsiteY62" fmla="*/ 747325 h 3378712"/>
                    <a:gd name="connsiteX63" fmla="*/ 1187967 w 3378712"/>
                    <a:gd name="connsiteY63" fmla="*/ 294021 h 3378712"/>
                    <a:gd name="connsiteX64" fmla="*/ 1221621 w 3378712"/>
                    <a:gd name="connsiteY64" fmla="*/ 257122 h 3378712"/>
                    <a:gd name="connsiteX65" fmla="*/ 1689356 w 3378712"/>
                    <a:gd name="connsiteY65" fmla="*/ 0 h 3378712"/>
                    <a:gd name="connsiteX66" fmla="*/ 1862083 w 3378712"/>
                    <a:gd name="connsiteY66" fmla="*/ 8722 h 3378712"/>
                    <a:gd name="connsiteX67" fmla="*/ 1923951 w 3378712"/>
                    <a:gd name="connsiteY67" fmla="*/ 18164 h 3378712"/>
                    <a:gd name="connsiteX68" fmla="*/ 1881129 w 3378712"/>
                    <a:gd name="connsiteY68" fmla="*/ 54268 h 3378712"/>
                    <a:gd name="connsiteX69" fmla="*/ 1808796 w 3378712"/>
                    <a:gd name="connsiteY69" fmla="*/ 129440 h 3378712"/>
                    <a:gd name="connsiteX70" fmla="*/ 1764523 w 3378712"/>
                    <a:gd name="connsiteY70" fmla="*/ 187037 h 3378712"/>
                    <a:gd name="connsiteX71" fmla="*/ 1726400 w 3378712"/>
                    <a:gd name="connsiteY71" fmla="*/ 184872 h 3378712"/>
                    <a:gd name="connsiteX72" fmla="*/ 1726400 w 3378712"/>
                    <a:gd name="connsiteY72" fmla="*/ 242830 h 3378712"/>
                    <a:gd name="connsiteX73" fmla="*/ 1685653 w 3378712"/>
                    <a:gd name="connsiteY73" fmla="*/ 310922 h 3378712"/>
                    <a:gd name="connsiteX74" fmla="*/ 1652305 w 3378712"/>
                    <a:gd name="connsiteY74" fmla="*/ 385591 h 3378712"/>
                    <a:gd name="connsiteX75" fmla="*/ 1652305 w 3378712"/>
                    <a:gd name="connsiteY75" fmla="*/ 184873 h 3378712"/>
                    <a:gd name="connsiteX76" fmla="*/ 1516359 w 3378712"/>
                    <a:gd name="connsiteY76" fmla="*/ 192592 h 3378712"/>
                    <a:gd name="connsiteX77" fmla="*/ 1469878 w 3378712"/>
                    <a:gd name="connsiteY77" fmla="*/ 200248 h 3378712"/>
                    <a:gd name="connsiteX78" fmla="*/ 1463911 w 3378712"/>
                    <a:gd name="connsiteY78" fmla="*/ 203152 h 3378712"/>
                    <a:gd name="connsiteX79" fmla="*/ 1074809 w 3378712"/>
                    <a:gd name="connsiteY79" fmla="*/ 698251 h 3378712"/>
                    <a:gd name="connsiteX80" fmla="*/ 1028652 w 3378712"/>
                    <a:gd name="connsiteY80" fmla="*/ 815038 h 3378712"/>
                    <a:gd name="connsiteX81" fmla="*/ 1566620 w 3378712"/>
                    <a:gd name="connsiteY81" fmla="*/ 815038 h 3378712"/>
                    <a:gd name="connsiteX82" fmla="*/ 1566306 w 3378712"/>
                    <a:gd name="connsiteY82" fmla="*/ 1022208 h 3378712"/>
                    <a:gd name="connsiteX83" fmla="*/ 970969 w 3378712"/>
                    <a:gd name="connsiteY83" fmla="*/ 1015092 h 3378712"/>
                    <a:gd name="connsiteX84" fmla="*/ 951939 w 3378712"/>
                    <a:gd name="connsiteY84" fmla="*/ 1081429 h 3378712"/>
                    <a:gd name="connsiteX85" fmla="*/ 904136 w 3378712"/>
                    <a:gd name="connsiteY85" fmla="*/ 1372808 h 3378712"/>
                    <a:gd name="connsiteX86" fmla="*/ 892533 w 3378712"/>
                    <a:gd name="connsiteY86" fmla="*/ 1590564 h 3378712"/>
                    <a:gd name="connsiteX87" fmla="*/ 1652305 w 3378712"/>
                    <a:gd name="connsiteY87" fmla="*/ 1590564 h 3378712"/>
                    <a:gd name="connsiteX88" fmla="*/ 1652305 w 3378712"/>
                    <a:gd name="connsiteY88" fmla="*/ 1195226 h 3378712"/>
                    <a:gd name="connsiteX89" fmla="*/ 1678851 w 3378712"/>
                    <a:gd name="connsiteY89" fmla="*/ 1258562 h 3378712"/>
                    <a:gd name="connsiteX90" fmla="*/ 1726400 w 3378712"/>
                    <a:gd name="connsiteY90" fmla="*/ 1358144 h 3378712"/>
                    <a:gd name="connsiteX91" fmla="*/ 1726400 w 3378712"/>
                    <a:gd name="connsiteY91" fmla="*/ 1590564 h 3378712"/>
                    <a:gd name="connsiteX92" fmla="*/ 1854100 w 3378712"/>
                    <a:gd name="connsiteY92" fmla="*/ 1590564 h 3378712"/>
                    <a:gd name="connsiteX93" fmla="*/ 1976771 w 3378712"/>
                    <a:gd name="connsiteY93" fmla="*/ 1790618 h 3378712"/>
                    <a:gd name="connsiteX94" fmla="*/ 1726400 w 3378712"/>
                    <a:gd name="connsiteY94" fmla="*/ 1790618 h 3378712"/>
                    <a:gd name="connsiteX95" fmla="*/ 1726400 w 3378712"/>
                    <a:gd name="connsiteY95" fmla="*/ 2380906 h 3378712"/>
                    <a:gd name="connsiteX96" fmla="*/ 2375992 w 3378712"/>
                    <a:gd name="connsiteY96" fmla="*/ 2380906 h 3378712"/>
                    <a:gd name="connsiteX97" fmla="*/ 3027885 w 3378712"/>
                    <a:gd name="connsiteY97" fmla="*/ 2380906 h 3378712"/>
                    <a:gd name="connsiteX98" fmla="*/ 3031124 w 3378712"/>
                    <a:gd name="connsiteY98" fmla="*/ 2375233 h 3378712"/>
                    <a:gd name="connsiteX99" fmla="*/ 3188166 w 3378712"/>
                    <a:gd name="connsiteY99" fmla="*/ 1843396 h 3378712"/>
                    <a:gd name="connsiteX100" fmla="*/ 3190832 w 3378712"/>
                    <a:gd name="connsiteY100" fmla="*/ 1790618 h 3378712"/>
                    <a:gd name="connsiteX101" fmla="*/ 3149212 w 3378712"/>
                    <a:gd name="connsiteY101" fmla="*/ 1790618 h 3378712"/>
                    <a:gd name="connsiteX102" fmla="*/ 3276450 w 3378712"/>
                    <a:gd name="connsiteY102" fmla="*/ 1578401 h 3378712"/>
                    <a:gd name="connsiteX103" fmla="*/ 3356764 w 3378712"/>
                    <a:gd name="connsiteY103" fmla="*/ 1429968 h 3378712"/>
                    <a:gd name="connsiteX104" fmla="*/ 3369990 w 3378712"/>
                    <a:gd name="connsiteY104" fmla="*/ 1516629 h 3378712"/>
                    <a:gd name="connsiteX105" fmla="*/ 3378712 w 3378712"/>
                    <a:gd name="connsiteY105" fmla="*/ 1689356 h 3378712"/>
                    <a:gd name="connsiteX106" fmla="*/ 1689356 w 3378712"/>
                    <a:gd name="connsiteY106" fmla="*/ 3378712 h 3378712"/>
                    <a:gd name="connsiteX107" fmla="*/ 0 w 3378712"/>
                    <a:gd name="connsiteY107" fmla="*/ 1689356 h 3378712"/>
                    <a:gd name="connsiteX108" fmla="*/ 1689356 w 3378712"/>
                    <a:gd name="connsiteY108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493652 w 3378712"/>
                    <a:gd name="connsiteY19" fmla="*/ 3182611 h 3378712"/>
                    <a:gd name="connsiteX20" fmla="*/ 1652305 w 3378712"/>
                    <a:gd name="connsiteY20" fmla="*/ 3193753 h 3378712"/>
                    <a:gd name="connsiteX21" fmla="*/ 1652305 w 3378712"/>
                    <a:gd name="connsiteY21" fmla="*/ 2580960 h 3378712"/>
                    <a:gd name="connsiteX22" fmla="*/ 1038416 w 3378712"/>
                    <a:gd name="connsiteY22" fmla="*/ 2580960 h 3378712"/>
                    <a:gd name="connsiteX23" fmla="*/ 476090 w 3378712"/>
                    <a:gd name="connsiteY23" fmla="*/ 2580960 h 3378712"/>
                    <a:gd name="connsiteX24" fmla="*/ 493004 w 3378712"/>
                    <a:gd name="connsiteY24" fmla="*/ 2605206 h 3378712"/>
                    <a:gd name="connsiteX25" fmla="*/ 1209981 w 3378712"/>
                    <a:gd name="connsiteY25" fmla="*/ 3118076 h 3378712"/>
                    <a:gd name="connsiteX26" fmla="*/ 1230383 w 3378712"/>
                    <a:gd name="connsiteY26" fmla="*/ 3123779 h 3378712"/>
                    <a:gd name="connsiteX27" fmla="*/ 1187967 w 3378712"/>
                    <a:gd name="connsiteY27" fmla="*/ 3077273 h 3378712"/>
                    <a:gd name="connsiteX28" fmla="*/ 936798 w 3378712"/>
                    <a:gd name="connsiteY28" fmla="*/ 2623969 h 3378712"/>
                    <a:gd name="connsiteX29" fmla="*/ 922321 w 3378712"/>
                    <a:gd name="connsiteY29" fmla="*/ 2580960 h 3378712"/>
                    <a:gd name="connsiteX30" fmla="*/ 476090 w 3378712"/>
                    <a:gd name="connsiteY30" fmla="*/ 2580960 h 3378712"/>
                    <a:gd name="connsiteX31" fmla="*/ 893060 w 3378712"/>
                    <a:gd name="connsiteY31" fmla="*/ 1790618 h 3378712"/>
                    <a:gd name="connsiteX32" fmla="*/ 904136 w 3378712"/>
                    <a:gd name="connsiteY32" fmla="*/ 1998486 h 3378712"/>
                    <a:gd name="connsiteX33" fmla="*/ 951939 w 3378712"/>
                    <a:gd name="connsiteY33" fmla="*/ 2289866 h 3378712"/>
                    <a:gd name="connsiteX34" fmla="*/ 978057 w 3378712"/>
                    <a:gd name="connsiteY34" fmla="*/ 2380906 h 3378712"/>
                    <a:gd name="connsiteX35" fmla="*/ 1652305 w 3378712"/>
                    <a:gd name="connsiteY35" fmla="*/ 2380906 h 3378712"/>
                    <a:gd name="connsiteX36" fmla="*/ 1652305 w 3378712"/>
                    <a:gd name="connsiteY36" fmla="*/ 1790618 h 3378712"/>
                    <a:gd name="connsiteX37" fmla="*/ 893060 w 3378712"/>
                    <a:gd name="connsiteY37" fmla="*/ 1790618 h 3378712"/>
                    <a:gd name="connsiteX38" fmla="*/ 187882 w 3378712"/>
                    <a:gd name="connsiteY38" fmla="*/ 1790618 h 3378712"/>
                    <a:gd name="connsiteX39" fmla="*/ 190546 w 3378712"/>
                    <a:gd name="connsiteY39" fmla="*/ 1843396 h 3378712"/>
                    <a:gd name="connsiteX40" fmla="*/ 347588 w 3378712"/>
                    <a:gd name="connsiteY40" fmla="*/ 2375233 h 3378712"/>
                    <a:gd name="connsiteX41" fmla="*/ 350827 w 3378712"/>
                    <a:gd name="connsiteY41" fmla="*/ 2380906 h 3378712"/>
                    <a:gd name="connsiteX42" fmla="*/ 862277 w 3378712"/>
                    <a:gd name="connsiteY42" fmla="*/ 2380906 h 3378712"/>
                    <a:gd name="connsiteX43" fmla="*/ 851064 w 3378712"/>
                    <a:gd name="connsiteY43" fmla="*/ 2338895 h 3378712"/>
                    <a:gd name="connsiteX44" fmla="*/ 782789 w 3378712"/>
                    <a:gd name="connsiteY44" fmla="*/ 1857238 h 3378712"/>
                    <a:gd name="connsiteX45" fmla="*/ 780925 w 3378712"/>
                    <a:gd name="connsiteY45" fmla="*/ 1790618 h 3378712"/>
                    <a:gd name="connsiteX46" fmla="*/ 187882 w 3378712"/>
                    <a:gd name="connsiteY46" fmla="*/ 1790618 h 3378712"/>
                    <a:gd name="connsiteX47" fmla="*/ 343475 w 3378712"/>
                    <a:gd name="connsiteY47" fmla="*/ 1015092 h 3378712"/>
                    <a:gd name="connsiteX48" fmla="*/ 301164 w 3378712"/>
                    <a:gd name="connsiteY48" fmla="*/ 1102924 h 3378712"/>
                    <a:gd name="connsiteX49" fmla="*/ 190546 w 3378712"/>
                    <a:gd name="connsiteY49" fmla="*/ 1535316 h 3378712"/>
                    <a:gd name="connsiteX50" fmla="*/ 187757 w 3378712"/>
                    <a:gd name="connsiteY50" fmla="*/ 1590564 h 3378712"/>
                    <a:gd name="connsiteX51" fmla="*/ 780648 w 3378712"/>
                    <a:gd name="connsiteY51" fmla="*/ 1590564 h 3378712"/>
                    <a:gd name="connsiteX52" fmla="*/ 782789 w 3378712"/>
                    <a:gd name="connsiteY52" fmla="*/ 1514056 h 3378712"/>
                    <a:gd name="connsiteX53" fmla="*/ 851064 w 3378712"/>
                    <a:gd name="connsiteY53" fmla="*/ 1032398 h 3378712"/>
                    <a:gd name="connsiteX54" fmla="*/ 855683 w 3378712"/>
                    <a:gd name="connsiteY54" fmla="*/ 1015092 h 3378712"/>
                    <a:gd name="connsiteX55" fmla="*/ 343475 w 3378712"/>
                    <a:gd name="connsiteY55" fmla="*/ 1015092 h 3378712"/>
                    <a:gd name="connsiteX56" fmla="*/ 1221621 w 3378712"/>
                    <a:gd name="connsiteY56" fmla="*/ 257122 h 3378712"/>
                    <a:gd name="connsiteX57" fmla="*/ 1092384 w 3378712"/>
                    <a:gd name="connsiteY57" fmla="*/ 305669 h 3378712"/>
                    <a:gd name="connsiteX58" fmla="*/ 526800 w 3378712"/>
                    <a:gd name="connsiteY58" fmla="*/ 731026 h 3378712"/>
                    <a:gd name="connsiteX59" fmla="*/ 463977 w 3378712"/>
                    <a:gd name="connsiteY59" fmla="*/ 815038 h 3378712"/>
                    <a:gd name="connsiteX60" fmla="*/ 914005 w 3378712"/>
                    <a:gd name="connsiteY60" fmla="*/ 815038 h 3378712"/>
                    <a:gd name="connsiteX61" fmla="*/ 936798 w 3378712"/>
                    <a:gd name="connsiteY61" fmla="*/ 747325 h 3378712"/>
                    <a:gd name="connsiteX62" fmla="*/ 1187967 w 3378712"/>
                    <a:gd name="connsiteY62" fmla="*/ 294021 h 3378712"/>
                    <a:gd name="connsiteX63" fmla="*/ 1221621 w 3378712"/>
                    <a:gd name="connsiteY63" fmla="*/ 257122 h 3378712"/>
                    <a:gd name="connsiteX64" fmla="*/ 1689356 w 3378712"/>
                    <a:gd name="connsiteY64" fmla="*/ 0 h 3378712"/>
                    <a:gd name="connsiteX65" fmla="*/ 1862083 w 3378712"/>
                    <a:gd name="connsiteY65" fmla="*/ 8722 h 3378712"/>
                    <a:gd name="connsiteX66" fmla="*/ 1923951 w 3378712"/>
                    <a:gd name="connsiteY66" fmla="*/ 18164 h 3378712"/>
                    <a:gd name="connsiteX67" fmla="*/ 1881129 w 3378712"/>
                    <a:gd name="connsiteY67" fmla="*/ 54268 h 3378712"/>
                    <a:gd name="connsiteX68" fmla="*/ 1808796 w 3378712"/>
                    <a:gd name="connsiteY68" fmla="*/ 129440 h 3378712"/>
                    <a:gd name="connsiteX69" fmla="*/ 1764523 w 3378712"/>
                    <a:gd name="connsiteY69" fmla="*/ 187037 h 3378712"/>
                    <a:gd name="connsiteX70" fmla="*/ 1726400 w 3378712"/>
                    <a:gd name="connsiteY70" fmla="*/ 184872 h 3378712"/>
                    <a:gd name="connsiteX71" fmla="*/ 1726400 w 3378712"/>
                    <a:gd name="connsiteY71" fmla="*/ 242830 h 3378712"/>
                    <a:gd name="connsiteX72" fmla="*/ 1685653 w 3378712"/>
                    <a:gd name="connsiteY72" fmla="*/ 310922 h 3378712"/>
                    <a:gd name="connsiteX73" fmla="*/ 1652305 w 3378712"/>
                    <a:gd name="connsiteY73" fmla="*/ 385591 h 3378712"/>
                    <a:gd name="connsiteX74" fmla="*/ 1652305 w 3378712"/>
                    <a:gd name="connsiteY74" fmla="*/ 184873 h 3378712"/>
                    <a:gd name="connsiteX75" fmla="*/ 1516359 w 3378712"/>
                    <a:gd name="connsiteY75" fmla="*/ 192592 h 3378712"/>
                    <a:gd name="connsiteX76" fmla="*/ 1469878 w 3378712"/>
                    <a:gd name="connsiteY76" fmla="*/ 200248 h 3378712"/>
                    <a:gd name="connsiteX77" fmla="*/ 1463911 w 3378712"/>
                    <a:gd name="connsiteY77" fmla="*/ 203152 h 3378712"/>
                    <a:gd name="connsiteX78" fmla="*/ 1074809 w 3378712"/>
                    <a:gd name="connsiteY78" fmla="*/ 698251 h 3378712"/>
                    <a:gd name="connsiteX79" fmla="*/ 1028652 w 3378712"/>
                    <a:gd name="connsiteY79" fmla="*/ 815038 h 3378712"/>
                    <a:gd name="connsiteX80" fmla="*/ 1566620 w 3378712"/>
                    <a:gd name="connsiteY80" fmla="*/ 815038 h 3378712"/>
                    <a:gd name="connsiteX81" fmla="*/ 1566306 w 3378712"/>
                    <a:gd name="connsiteY81" fmla="*/ 1022208 h 3378712"/>
                    <a:gd name="connsiteX82" fmla="*/ 970969 w 3378712"/>
                    <a:gd name="connsiteY82" fmla="*/ 1015092 h 3378712"/>
                    <a:gd name="connsiteX83" fmla="*/ 951939 w 3378712"/>
                    <a:gd name="connsiteY83" fmla="*/ 1081429 h 3378712"/>
                    <a:gd name="connsiteX84" fmla="*/ 904136 w 3378712"/>
                    <a:gd name="connsiteY84" fmla="*/ 1372808 h 3378712"/>
                    <a:gd name="connsiteX85" fmla="*/ 892533 w 3378712"/>
                    <a:gd name="connsiteY85" fmla="*/ 1590564 h 3378712"/>
                    <a:gd name="connsiteX86" fmla="*/ 1652305 w 3378712"/>
                    <a:gd name="connsiteY86" fmla="*/ 1590564 h 3378712"/>
                    <a:gd name="connsiteX87" fmla="*/ 1652305 w 3378712"/>
                    <a:gd name="connsiteY87" fmla="*/ 1195226 h 3378712"/>
                    <a:gd name="connsiteX88" fmla="*/ 1678851 w 3378712"/>
                    <a:gd name="connsiteY88" fmla="*/ 1258562 h 3378712"/>
                    <a:gd name="connsiteX89" fmla="*/ 1726400 w 3378712"/>
                    <a:gd name="connsiteY89" fmla="*/ 1358144 h 3378712"/>
                    <a:gd name="connsiteX90" fmla="*/ 1726400 w 3378712"/>
                    <a:gd name="connsiteY90" fmla="*/ 1590564 h 3378712"/>
                    <a:gd name="connsiteX91" fmla="*/ 1854100 w 3378712"/>
                    <a:gd name="connsiteY91" fmla="*/ 1590564 h 3378712"/>
                    <a:gd name="connsiteX92" fmla="*/ 1976771 w 3378712"/>
                    <a:gd name="connsiteY92" fmla="*/ 1790618 h 3378712"/>
                    <a:gd name="connsiteX93" fmla="*/ 1726400 w 3378712"/>
                    <a:gd name="connsiteY93" fmla="*/ 1790618 h 3378712"/>
                    <a:gd name="connsiteX94" fmla="*/ 1726400 w 3378712"/>
                    <a:gd name="connsiteY94" fmla="*/ 2380906 h 3378712"/>
                    <a:gd name="connsiteX95" fmla="*/ 2375992 w 3378712"/>
                    <a:gd name="connsiteY95" fmla="*/ 2380906 h 3378712"/>
                    <a:gd name="connsiteX96" fmla="*/ 3027885 w 3378712"/>
                    <a:gd name="connsiteY96" fmla="*/ 2380906 h 3378712"/>
                    <a:gd name="connsiteX97" fmla="*/ 3031124 w 3378712"/>
                    <a:gd name="connsiteY97" fmla="*/ 2375233 h 3378712"/>
                    <a:gd name="connsiteX98" fmla="*/ 3188166 w 3378712"/>
                    <a:gd name="connsiteY98" fmla="*/ 1843396 h 3378712"/>
                    <a:gd name="connsiteX99" fmla="*/ 3190832 w 3378712"/>
                    <a:gd name="connsiteY99" fmla="*/ 1790618 h 3378712"/>
                    <a:gd name="connsiteX100" fmla="*/ 3149212 w 3378712"/>
                    <a:gd name="connsiteY100" fmla="*/ 1790618 h 3378712"/>
                    <a:gd name="connsiteX101" fmla="*/ 3276450 w 3378712"/>
                    <a:gd name="connsiteY101" fmla="*/ 1578401 h 3378712"/>
                    <a:gd name="connsiteX102" fmla="*/ 3356764 w 3378712"/>
                    <a:gd name="connsiteY102" fmla="*/ 1429968 h 3378712"/>
                    <a:gd name="connsiteX103" fmla="*/ 3369990 w 3378712"/>
                    <a:gd name="connsiteY103" fmla="*/ 1516629 h 3378712"/>
                    <a:gd name="connsiteX104" fmla="*/ 3378712 w 3378712"/>
                    <a:gd name="connsiteY104" fmla="*/ 1689356 h 3378712"/>
                    <a:gd name="connsiteX105" fmla="*/ 1689356 w 3378712"/>
                    <a:gd name="connsiteY105" fmla="*/ 3378712 h 3378712"/>
                    <a:gd name="connsiteX106" fmla="*/ 0 w 3378712"/>
                    <a:gd name="connsiteY106" fmla="*/ 1689356 h 3378712"/>
                    <a:gd name="connsiteX107" fmla="*/ 1689356 w 3378712"/>
                    <a:gd name="connsiteY107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652305 w 3378712"/>
                    <a:gd name="connsiteY19" fmla="*/ 3193753 h 3378712"/>
                    <a:gd name="connsiteX20" fmla="*/ 1652305 w 3378712"/>
                    <a:gd name="connsiteY20" fmla="*/ 2580960 h 3378712"/>
                    <a:gd name="connsiteX21" fmla="*/ 1038416 w 3378712"/>
                    <a:gd name="connsiteY21" fmla="*/ 2580960 h 3378712"/>
                    <a:gd name="connsiteX22" fmla="*/ 476090 w 3378712"/>
                    <a:gd name="connsiteY22" fmla="*/ 2580960 h 3378712"/>
                    <a:gd name="connsiteX23" fmla="*/ 493004 w 3378712"/>
                    <a:gd name="connsiteY23" fmla="*/ 2605206 h 3378712"/>
                    <a:gd name="connsiteX24" fmla="*/ 1209981 w 3378712"/>
                    <a:gd name="connsiteY24" fmla="*/ 3118076 h 3378712"/>
                    <a:gd name="connsiteX25" fmla="*/ 1230383 w 3378712"/>
                    <a:gd name="connsiteY25" fmla="*/ 3123779 h 3378712"/>
                    <a:gd name="connsiteX26" fmla="*/ 1187967 w 3378712"/>
                    <a:gd name="connsiteY26" fmla="*/ 3077273 h 3378712"/>
                    <a:gd name="connsiteX27" fmla="*/ 936798 w 3378712"/>
                    <a:gd name="connsiteY27" fmla="*/ 2623969 h 3378712"/>
                    <a:gd name="connsiteX28" fmla="*/ 922321 w 3378712"/>
                    <a:gd name="connsiteY28" fmla="*/ 2580960 h 3378712"/>
                    <a:gd name="connsiteX29" fmla="*/ 476090 w 3378712"/>
                    <a:gd name="connsiteY29" fmla="*/ 2580960 h 3378712"/>
                    <a:gd name="connsiteX30" fmla="*/ 893060 w 3378712"/>
                    <a:gd name="connsiteY30" fmla="*/ 1790618 h 3378712"/>
                    <a:gd name="connsiteX31" fmla="*/ 904136 w 3378712"/>
                    <a:gd name="connsiteY31" fmla="*/ 1998486 h 3378712"/>
                    <a:gd name="connsiteX32" fmla="*/ 951939 w 3378712"/>
                    <a:gd name="connsiteY32" fmla="*/ 2289866 h 3378712"/>
                    <a:gd name="connsiteX33" fmla="*/ 978057 w 3378712"/>
                    <a:gd name="connsiteY33" fmla="*/ 2380906 h 3378712"/>
                    <a:gd name="connsiteX34" fmla="*/ 1652305 w 3378712"/>
                    <a:gd name="connsiteY34" fmla="*/ 2380906 h 3378712"/>
                    <a:gd name="connsiteX35" fmla="*/ 1652305 w 3378712"/>
                    <a:gd name="connsiteY35" fmla="*/ 1790618 h 3378712"/>
                    <a:gd name="connsiteX36" fmla="*/ 893060 w 3378712"/>
                    <a:gd name="connsiteY36" fmla="*/ 1790618 h 3378712"/>
                    <a:gd name="connsiteX37" fmla="*/ 187882 w 3378712"/>
                    <a:gd name="connsiteY37" fmla="*/ 1790618 h 3378712"/>
                    <a:gd name="connsiteX38" fmla="*/ 190546 w 3378712"/>
                    <a:gd name="connsiteY38" fmla="*/ 1843396 h 3378712"/>
                    <a:gd name="connsiteX39" fmla="*/ 347588 w 3378712"/>
                    <a:gd name="connsiteY39" fmla="*/ 2375233 h 3378712"/>
                    <a:gd name="connsiteX40" fmla="*/ 350827 w 3378712"/>
                    <a:gd name="connsiteY40" fmla="*/ 2380906 h 3378712"/>
                    <a:gd name="connsiteX41" fmla="*/ 862277 w 3378712"/>
                    <a:gd name="connsiteY41" fmla="*/ 2380906 h 3378712"/>
                    <a:gd name="connsiteX42" fmla="*/ 851064 w 3378712"/>
                    <a:gd name="connsiteY42" fmla="*/ 2338895 h 3378712"/>
                    <a:gd name="connsiteX43" fmla="*/ 782789 w 3378712"/>
                    <a:gd name="connsiteY43" fmla="*/ 1857238 h 3378712"/>
                    <a:gd name="connsiteX44" fmla="*/ 780925 w 3378712"/>
                    <a:gd name="connsiteY44" fmla="*/ 1790618 h 3378712"/>
                    <a:gd name="connsiteX45" fmla="*/ 187882 w 3378712"/>
                    <a:gd name="connsiteY45" fmla="*/ 1790618 h 3378712"/>
                    <a:gd name="connsiteX46" fmla="*/ 343475 w 3378712"/>
                    <a:gd name="connsiteY46" fmla="*/ 1015092 h 3378712"/>
                    <a:gd name="connsiteX47" fmla="*/ 301164 w 3378712"/>
                    <a:gd name="connsiteY47" fmla="*/ 1102924 h 3378712"/>
                    <a:gd name="connsiteX48" fmla="*/ 190546 w 3378712"/>
                    <a:gd name="connsiteY48" fmla="*/ 1535316 h 3378712"/>
                    <a:gd name="connsiteX49" fmla="*/ 187757 w 3378712"/>
                    <a:gd name="connsiteY49" fmla="*/ 1590564 h 3378712"/>
                    <a:gd name="connsiteX50" fmla="*/ 780648 w 3378712"/>
                    <a:gd name="connsiteY50" fmla="*/ 1590564 h 3378712"/>
                    <a:gd name="connsiteX51" fmla="*/ 782789 w 3378712"/>
                    <a:gd name="connsiteY51" fmla="*/ 1514056 h 3378712"/>
                    <a:gd name="connsiteX52" fmla="*/ 851064 w 3378712"/>
                    <a:gd name="connsiteY52" fmla="*/ 1032398 h 3378712"/>
                    <a:gd name="connsiteX53" fmla="*/ 855683 w 3378712"/>
                    <a:gd name="connsiteY53" fmla="*/ 1015092 h 3378712"/>
                    <a:gd name="connsiteX54" fmla="*/ 343475 w 3378712"/>
                    <a:gd name="connsiteY54" fmla="*/ 1015092 h 3378712"/>
                    <a:gd name="connsiteX55" fmla="*/ 1221621 w 3378712"/>
                    <a:gd name="connsiteY55" fmla="*/ 257122 h 3378712"/>
                    <a:gd name="connsiteX56" fmla="*/ 1092384 w 3378712"/>
                    <a:gd name="connsiteY56" fmla="*/ 305669 h 3378712"/>
                    <a:gd name="connsiteX57" fmla="*/ 526800 w 3378712"/>
                    <a:gd name="connsiteY57" fmla="*/ 731026 h 3378712"/>
                    <a:gd name="connsiteX58" fmla="*/ 463977 w 3378712"/>
                    <a:gd name="connsiteY58" fmla="*/ 815038 h 3378712"/>
                    <a:gd name="connsiteX59" fmla="*/ 914005 w 3378712"/>
                    <a:gd name="connsiteY59" fmla="*/ 815038 h 3378712"/>
                    <a:gd name="connsiteX60" fmla="*/ 936798 w 3378712"/>
                    <a:gd name="connsiteY60" fmla="*/ 747325 h 3378712"/>
                    <a:gd name="connsiteX61" fmla="*/ 1187967 w 3378712"/>
                    <a:gd name="connsiteY61" fmla="*/ 294021 h 3378712"/>
                    <a:gd name="connsiteX62" fmla="*/ 1221621 w 3378712"/>
                    <a:gd name="connsiteY62" fmla="*/ 257122 h 3378712"/>
                    <a:gd name="connsiteX63" fmla="*/ 1689356 w 3378712"/>
                    <a:gd name="connsiteY63" fmla="*/ 0 h 3378712"/>
                    <a:gd name="connsiteX64" fmla="*/ 1862083 w 3378712"/>
                    <a:gd name="connsiteY64" fmla="*/ 8722 h 3378712"/>
                    <a:gd name="connsiteX65" fmla="*/ 1923951 w 3378712"/>
                    <a:gd name="connsiteY65" fmla="*/ 18164 h 3378712"/>
                    <a:gd name="connsiteX66" fmla="*/ 1881129 w 3378712"/>
                    <a:gd name="connsiteY66" fmla="*/ 54268 h 3378712"/>
                    <a:gd name="connsiteX67" fmla="*/ 1808796 w 3378712"/>
                    <a:gd name="connsiteY67" fmla="*/ 129440 h 3378712"/>
                    <a:gd name="connsiteX68" fmla="*/ 1764523 w 3378712"/>
                    <a:gd name="connsiteY68" fmla="*/ 187037 h 3378712"/>
                    <a:gd name="connsiteX69" fmla="*/ 1726400 w 3378712"/>
                    <a:gd name="connsiteY69" fmla="*/ 184872 h 3378712"/>
                    <a:gd name="connsiteX70" fmla="*/ 1726400 w 3378712"/>
                    <a:gd name="connsiteY70" fmla="*/ 242830 h 3378712"/>
                    <a:gd name="connsiteX71" fmla="*/ 1685653 w 3378712"/>
                    <a:gd name="connsiteY71" fmla="*/ 310922 h 3378712"/>
                    <a:gd name="connsiteX72" fmla="*/ 1652305 w 3378712"/>
                    <a:gd name="connsiteY72" fmla="*/ 385591 h 3378712"/>
                    <a:gd name="connsiteX73" fmla="*/ 1652305 w 3378712"/>
                    <a:gd name="connsiteY73" fmla="*/ 184873 h 3378712"/>
                    <a:gd name="connsiteX74" fmla="*/ 1516359 w 3378712"/>
                    <a:gd name="connsiteY74" fmla="*/ 192592 h 3378712"/>
                    <a:gd name="connsiteX75" fmla="*/ 1469878 w 3378712"/>
                    <a:gd name="connsiteY75" fmla="*/ 200248 h 3378712"/>
                    <a:gd name="connsiteX76" fmla="*/ 1463911 w 3378712"/>
                    <a:gd name="connsiteY76" fmla="*/ 203152 h 3378712"/>
                    <a:gd name="connsiteX77" fmla="*/ 1074809 w 3378712"/>
                    <a:gd name="connsiteY77" fmla="*/ 698251 h 3378712"/>
                    <a:gd name="connsiteX78" fmla="*/ 1028652 w 3378712"/>
                    <a:gd name="connsiteY78" fmla="*/ 815038 h 3378712"/>
                    <a:gd name="connsiteX79" fmla="*/ 1566620 w 3378712"/>
                    <a:gd name="connsiteY79" fmla="*/ 815038 h 3378712"/>
                    <a:gd name="connsiteX80" fmla="*/ 1566306 w 3378712"/>
                    <a:gd name="connsiteY80" fmla="*/ 1022208 h 3378712"/>
                    <a:gd name="connsiteX81" fmla="*/ 970969 w 3378712"/>
                    <a:gd name="connsiteY81" fmla="*/ 1015092 h 3378712"/>
                    <a:gd name="connsiteX82" fmla="*/ 951939 w 3378712"/>
                    <a:gd name="connsiteY82" fmla="*/ 1081429 h 3378712"/>
                    <a:gd name="connsiteX83" fmla="*/ 904136 w 3378712"/>
                    <a:gd name="connsiteY83" fmla="*/ 1372808 h 3378712"/>
                    <a:gd name="connsiteX84" fmla="*/ 892533 w 3378712"/>
                    <a:gd name="connsiteY84" fmla="*/ 1590564 h 3378712"/>
                    <a:gd name="connsiteX85" fmla="*/ 1652305 w 3378712"/>
                    <a:gd name="connsiteY85" fmla="*/ 1590564 h 3378712"/>
                    <a:gd name="connsiteX86" fmla="*/ 1652305 w 3378712"/>
                    <a:gd name="connsiteY86" fmla="*/ 1195226 h 3378712"/>
                    <a:gd name="connsiteX87" fmla="*/ 1678851 w 3378712"/>
                    <a:gd name="connsiteY87" fmla="*/ 1258562 h 3378712"/>
                    <a:gd name="connsiteX88" fmla="*/ 1726400 w 3378712"/>
                    <a:gd name="connsiteY88" fmla="*/ 1358144 h 3378712"/>
                    <a:gd name="connsiteX89" fmla="*/ 1726400 w 3378712"/>
                    <a:gd name="connsiteY89" fmla="*/ 1590564 h 3378712"/>
                    <a:gd name="connsiteX90" fmla="*/ 1854100 w 3378712"/>
                    <a:gd name="connsiteY90" fmla="*/ 1590564 h 3378712"/>
                    <a:gd name="connsiteX91" fmla="*/ 1976771 w 3378712"/>
                    <a:gd name="connsiteY91" fmla="*/ 1790618 h 3378712"/>
                    <a:gd name="connsiteX92" fmla="*/ 1726400 w 3378712"/>
                    <a:gd name="connsiteY92" fmla="*/ 1790618 h 3378712"/>
                    <a:gd name="connsiteX93" fmla="*/ 1726400 w 3378712"/>
                    <a:gd name="connsiteY93" fmla="*/ 2380906 h 3378712"/>
                    <a:gd name="connsiteX94" fmla="*/ 2375992 w 3378712"/>
                    <a:gd name="connsiteY94" fmla="*/ 2380906 h 3378712"/>
                    <a:gd name="connsiteX95" fmla="*/ 3027885 w 3378712"/>
                    <a:gd name="connsiteY95" fmla="*/ 2380906 h 3378712"/>
                    <a:gd name="connsiteX96" fmla="*/ 3031124 w 3378712"/>
                    <a:gd name="connsiteY96" fmla="*/ 2375233 h 3378712"/>
                    <a:gd name="connsiteX97" fmla="*/ 3188166 w 3378712"/>
                    <a:gd name="connsiteY97" fmla="*/ 1843396 h 3378712"/>
                    <a:gd name="connsiteX98" fmla="*/ 3190832 w 3378712"/>
                    <a:gd name="connsiteY98" fmla="*/ 1790618 h 3378712"/>
                    <a:gd name="connsiteX99" fmla="*/ 3149212 w 3378712"/>
                    <a:gd name="connsiteY99" fmla="*/ 1790618 h 3378712"/>
                    <a:gd name="connsiteX100" fmla="*/ 3276450 w 3378712"/>
                    <a:gd name="connsiteY100" fmla="*/ 1578401 h 3378712"/>
                    <a:gd name="connsiteX101" fmla="*/ 3356764 w 3378712"/>
                    <a:gd name="connsiteY101" fmla="*/ 1429968 h 3378712"/>
                    <a:gd name="connsiteX102" fmla="*/ 3369990 w 3378712"/>
                    <a:gd name="connsiteY102" fmla="*/ 1516629 h 3378712"/>
                    <a:gd name="connsiteX103" fmla="*/ 3378712 w 3378712"/>
                    <a:gd name="connsiteY103" fmla="*/ 1689356 h 3378712"/>
                    <a:gd name="connsiteX104" fmla="*/ 1689356 w 3378712"/>
                    <a:gd name="connsiteY104" fmla="*/ 3378712 h 3378712"/>
                    <a:gd name="connsiteX105" fmla="*/ 0 w 3378712"/>
                    <a:gd name="connsiteY105" fmla="*/ 1689356 h 3378712"/>
                    <a:gd name="connsiteX106" fmla="*/ 1689356 w 3378712"/>
                    <a:gd name="connsiteY106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652305 w 3378712"/>
                    <a:gd name="connsiteY19" fmla="*/ 3193753 h 3378712"/>
                    <a:gd name="connsiteX20" fmla="*/ 1652305 w 3378712"/>
                    <a:gd name="connsiteY20" fmla="*/ 2580960 h 3378712"/>
                    <a:gd name="connsiteX21" fmla="*/ 1038416 w 3378712"/>
                    <a:gd name="connsiteY21" fmla="*/ 2580960 h 3378712"/>
                    <a:gd name="connsiteX22" fmla="*/ 476090 w 3378712"/>
                    <a:gd name="connsiteY22" fmla="*/ 2580960 h 3378712"/>
                    <a:gd name="connsiteX23" fmla="*/ 493004 w 3378712"/>
                    <a:gd name="connsiteY23" fmla="*/ 2605206 h 3378712"/>
                    <a:gd name="connsiteX24" fmla="*/ 1209981 w 3378712"/>
                    <a:gd name="connsiteY24" fmla="*/ 3118076 h 3378712"/>
                    <a:gd name="connsiteX25" fmla="*/ 1230383 w 3378712"/>
                    <a:gd name="connsiteY25" fmla="*/ 3123779 h 3378712"/>
                    <a:gd name="connsiteX26" fmla="*/ 1187967 w 3378712"/>
                    <a:gd name="connsiteY26" fmla="*/ 3077273 h 3378712"/>
                    <a:gd name="connsiteX27" fmla="*/ 936798 w 3378712"/>
                    <a:gd name="connsiteY27" fmla="*/ 2623969 h 3378712"/>
                    <a:gd name="connsiteX28" fmla="*/ 922321 w 3378712"/>
                    <a:gd name="connsiteY28" fmla="*/ 2580960 h 3378712"/>
                    <a:gd name="connsiteX29" fmla="*/ 476090 w 3378712"/>
                    <a:gd name="connsiteY29" fmla="*/ 2580960 h 3378712"/>
                    <a:gd name="connsiteX30" fmla="*/ 893060 w 3378712"/>
                    <a:gd name="connsiteY30" fmla="*/ 1790618 h 3378712"/>
                    <a:gd name="connsiteX31" fmla="*/ 904136 w 3378712"/>
                    <a:gd name="connsiteY31" fmla="*/ 1998486 h 3378712"/>
                    <a:gd name="connsiteX32" fmla="*/ 951939 w 3378712"/>
                    <a:gd name="connsiteY32" fmla="*/ 2289866 h 3378712"/>
                    <a:gd name="connsiteX33" fmla="*/ 978057 w 3378712"/>
                    <a:gd name="connsiteY33" fmla="*/ 2380906 h 3378712"/>
                    <a:gd name="connsiteX34" fmla="*/ 1652305 w 3378712"/>
                    <a:gd name="connsiteY34" fmla="*/ 2380906 h 3378712"/>
                    <a:gd name="connsiteX35" fmla="*/ 1652305 w 3378712"/>
                    <a:gd name="connsiteY35" fmla="*/ 1790618 h 3378712"/>
                    <a:gd name="connsiteX36" fmla="*/ 893060 w 3378712"/>
                    <a:gd name="connsiteY36" fmla="*/ 1790618 h 3378712"/>
                    <a:gd name="connsiteX37" fmla="*/ 187882 w 3378712"/>
                    <a:gd name="connsiteY37" fmla="*/ 1790618 h 3378712"/>
                    <a:gd name="connsiteX38" fmla="*/ 190546 w 3378712"/>
                    <a:gd name="connsiteY38" fmla="*/ 1843396 h 3378712"/>
                    <a:gd name="connsiteX39" fmla="*/ 347588 w 3378712"/>
                    <a:gd name="connsiteY39" fmla="*/ 2375233 h 3378712"/>
                    <a:gd name="connsiteX40" fmla="*/ 350827 w 3378712"/>
                    <a:gd name="connsiteY40" fmla="*/ 2380906 h 3378712"/>
                    <a:gd name="connsiteX41" fmla="*/ 862277 w 3378712"/>
                    <a:gd name="connsiteY41" fmla="*/ 2380906 h 3378712"/>
                    <a:gd name="connsiteX42" fmla="*/ 851064 w 3378712"/>
                    <a:gd name="connsiteY42" fmla="*/ 2338895 h 3378712"/>
                    <a:gd name="connsiteX43" fmla="*/ 782789 w 3378712"/>
                    <a:gd name="connsiteY43" fmla="*/ 1857238 h 3378712"/>
                    <a:gd name="connsiteX44" fmla="*/ 780925 w 3378712"/>
                    <a:gd name="connsiteY44" fmla="*/ 1790618 h 3378712"/>
                    <a:gd name="connsiteX45" fmla="*/ 187882 w 3378712"/>
                    <a:gd name="connsiteY45" fmla="*/ 1790618 h 3378712"/>
                    <a:gd name="connsiteX46" fmla="*/ 343475 w 3378712"/>
                    <a:gd name="connsiteY46" fmla="*/ 1015092 h 3378712"/>
                    <a:gd name="connsiteX47" fmla="*/ 301164 w 3378712"/>
                    <a:gd name="connsiteY47" fmla="*/ 1102924 h 3378712"/>
                    <a:gd name="connsiteX48" fmla="*/ 190546 w 3378712"/>
                    <a:gd name="connsiteY48" fmla="*/ 1535316 h 3378712"/>
                    <a:gd name="connsiteX49" fmla="*/ 187757 w 3378712"/>
                    <a:gd name="connsiteY49" fmla="*/ 1590564 h 3378712"/>
                    <a:gd name="connsiteX50" fmla="*/ 780648 w 3378712"/>
                    <a:gd name="connsiteY50" fmla="*/ 1590564 h 3378712"/>
                    <a:gd name="connsiteX51" fmla="*/ 782789 w 3378712"/>
                    <a:gd name="connsiteY51" fmla="*/ 1514056 h 3378712"/>
                    <a:gd name="connsiteX52" fmla="*/ 851064 w 3378712"/>
                    <a:gd name="connsiteY52" fmla="*/ 1032398 h 3378712"/>
                    <a:gd name="connsiteX53" fmla="*/ 855683 w 3378712"/>
                    <a:gd name="connsiteY53" fmla="*/ 1015092 h 3378712"/>
                    <a:gd name="connsiteX54" fmla="*/ 343475 w 3378712"/>
                    <a:gd name="connsiteY54" fmla="*/ 1015092 h 3378712"/>
                    <a:gd name="connsiteX55" fmla="*/ 1221621 w 3378712"/>
                    <a:gd name="connsiteY55" fmla="*/ 257122 h 3378712"/>
                    <a:gd name="connsiteX56" fmla="*/ 1092384 w 3378712"/>
                    <a:gd name="connsiteY56" fmla="*/ 305669 h 3378712"/>
                    <a:gd name="connsiteX57" fmla="*/ 526800 w 3378712"/>
                    <a:gd name="connsiteY57" fmla="*/ 731026 h 3378712"/>
                    <a:gd name="connsiteX58" fmla="*/ 463977 w 3378712"/>
                    <a:gd name="connsiteY58" fmla="*/ 815038 h 3378712"/>
                    <a:gd name="connsiteX59" fmla="*/ 914005 w 3378712"/>
                    <a:gd name="connsiteY59" fmla="*/ 815038 h 3378712"/>
                    <a:gd name="connsiteX60" fmla="*/ 936798 w 3378712"/>
                    <a:gd name="connsiteY60" fmla="*/ 747325 h 3378712"/>
                    <a:gd name="connsiteX61" fmla="*/ 1187967 w 3378712"/>
                    <a:gd name="connsiteY61" fmla="*/ 294021 h 3378712"/>
                    <a:gd name="connsiteX62" fmla="*/ 1221621 w 3378712"/>
                    <a:gd name="connsiteY62" fmla="*/ 257122 h 3378712"/>
                    <a:gd name="connsiteX63" fmla="*/ 1689356 w 3378712"/>
                    <a:gd name="connsiteY63" fmla="*/ 0 h 3378712"/>
                    <a:gd name="connsiteX64" fmla="*/ 1862083 w 3378712"/>
                    <a:gd name="connsiteY64" fmla="*/ 8722 h 3378712"/>
                    <a:gd name="connsiteX65" fmla="*/ 1923951 w 3378712"/>
                    <a:gd name="connsiteY65" fmla="*/ 18164 h 3378712"/>
                    <a:gd name="connsiteX66" fmla="*/ 1881129 w 3378712"/>
                    <a:gd name="connsiteY66" fmla="*/ 54268 h 3378712"/>
                    <a:gd name="connsiteX67" fmla="*/ 1808796 w 3378712"/>
                    <a:gd name="connsiteY67" fmla="*/ 129440 h 3378712"/>
                    <a:gd name="connsiteX68" fmla="*/ 1764523 w 3378712"/>
                    <a:gd name="connsiteY68" fmla="*/ 187037 h 3378712"/>
                    <a:gd name="connsiteX69" fmla="*/ 1726400 w 3378712"/>
                    <a:gd name="connsiteY69" fmla="*/ 184872 h 3378712"/>
                    <a:gd name="connsiteX70" fmla="*/ 1726400 w 3378712"/>
                    <a:gd name="connsiteY70" fmla="*/ 242830 h 3378712"/>
                    <a:gd name="connsiteX71" fmla="*/ 1685653 w 3378712"/>
                    <a:gd name="connsiteY71" fmla="*/ 310922 h 3378712"/>
                    <a:gd name="connsiteX72" fmla="*/ 1652305 w 3378712"/>
                    <a:gd name="connsiteY72" fmla="*/ 385591 h 3378712"/>
                    <a:gd name="connsiteX73" fmla="*/ 1652305 w 3378712"/>
                    <a:gd name="connsiteY73" fmla="*/ 184873 h 3378712"/>
                    <a:gd name="connsiteX74" fmla="*/ 1516359 w 3378712"/>
                    <a:gd name="connsiteY74" fmla="*/ 192592 h 3378712"/>
                    <a:gd name="connsiteX75" fmla="*/ 1469878 w 3378712"/>
                    <a:gd name="connsiteY75" fmla="*/ 200248 h 3378712"/>
                    <a:gd name="connsiteX76" fmla="*/ 1463911 w 3378712"/>
                    <a:gd name="connsiteY76" fmla="*/ 203152 h 3378712"/>
                    <a:gd name="connsiteX77" fmla="*/ 1074809 w 3378712"/>
                    <a:gd name="connsiteY77" fmla="*/ 698251 h 3378712"/>
                    <a:gd name="connsiteX78" fmla="*/ 1028652 w 3378712"/>
                    <a:gd name="connsiteY78" fmla="*/ 815038 h 3378712"/>
                    <a:gd name="connsiteX79" fmla="*/ 1566620 w 3378712"/>
                    <a:gd name="connsiteY79" fmla="*/ 815038 h 3378712"/>
                    <a:gd name="connsiteX80" fmla="*/ 1566306 w 3378712"/>
                    <a:gd name="connsiteY80" fmla="*/ 1022208 h 3378712"/>
                    <a:gd name="connsiteX81" fmla="*/ 970969 w 3378712"/>
                    <a:gd name="connsiteY81" fmla="*/ 1015092 h 3378712"/>
                    <a:gd name="connsiteX82" fmla="*/ 951939 w 3378712"/>
                    <a:gd name="connsiteY82" fmla="*/ 1081429 h 3378712"/>
                    <a:gd name="connsiteX83" fmla="*/ 904136 w 3378712"/>
                    <a:gd name="connsiteY83" fmla="*/ 1372808 h 3378712"/>
                    <a:gd name="connsiteX84" fmla="*/ 892533 w 3378712"/>
                    <a:gd name="connsiteY84" fmla="*/ 1590564 h 3378712"/>
                    <a:gd name="connsiteX85" fmla="*/ 1652305 w 3378712"/>
                    <a:gd name="connsiteY85" fmla="*/ 1590564 h 3378712"/>
                    <a:gd name="connsiteX86" fmla="*/ 1652305 w 3378712"/>
                    <a:gd name="connsiteY86" fmla="*/ 1195226 h 3378712"/>
                    <a:gd name="connsiteX87" fmla="*/ 1678851 w 3378712"/>
                    <a:gd name="connsiteY87" fmla="*/ 1258562 h 3378712"/>
                    <a:gd name="connsiteX88" fmla="*/ 1726400 w 3378712"/>
                    <a:gd name="connsiteY88" fmla="*/ 1358144 h 3378712"/>
                    <a:gd name="connsiteX89" fmla="*/ 1726400 w 3378712"/>
                    <a:gd name="connsiteY89" fmla="*/ 1590564 h 3378712"/>
                    <a:gd name="connsiteX90" fmla="*/ 1854100 w 3378712"/>
                    <a:gd name="connsiteY90" fmla="*/ 1590564 h 3378712"/>
                    <a:gd name="connsiteX91" fmla="*/ 1976771 w 3378712"/>
                    <a:gd name="connsiteY91" fmla="*/ 1790618 h 3378712"/>
                    <a:gd name="connsiteX92" fmla="*/ 1726400 w 3378712"/>
                    <a:gd name="connsiteY92" fmla="*/ 1790618 h 3378712"/>
                    <a:gd name="connsiteX93" fmla="*/ 1726400 w 3378712"/>
                    <a:gd name="connsiteY93" fmla="*/ 2380906 h 3378712"/>
                    <a:gd name="connsiteX94" fmla="*/ 2375992 w 3378712"/>
                    <a:gd name="connsiteY94" fmla="*/ 2380906 h 3378712"/>
                    <a:gd name="connsiteX95" fmla="*/ 3027885 w 3378712"/>
                    <a:gd name="connsiteY95" fmla="*/ 2380906 h 3378712"/>
                    <a:gd name="connsiteX96" fmla="*/ 3031124 w 3378712"/>
                    <a:gd name="connsiteY96" fmla="*/ 2375233 h 3378712"/>
                    <a:gd name="connsiteX97" fmla="*/ 3188166 w 3378712"/>
                    <a:gd name="connsiteY97" fmla="*/ 1843396 h 3378712"/>
                    <a:gd name="connsiteX98" fmla="*/ 3190832 w 3378712"/>
                    <a:gd name="connsiteY98" fmla="*/ 1790618 h 3378712"/>
                    <a:gd name="connsiteX99" fmla="*/ 3149212 w 3378712"/>
                    <a:gd name="connsiteY99" fmla="*/ 1790618 h 3378712"/>
                    <a:gd name="connsiteX100" fmla="*/ 3276450 w 3378712"/>
                    <a:gd name="connsiteY100" fmla="*/ 1578401 h 3378712"/>
                    <a:gd name="connsiteX101" fmla="*/ 3356764 w 3378712"/>
                    <a:gd name="connsiteY101" fmla="*/ 1429968 h 3378712"/>
                    <a:gd name="connsiteX102" fmla="*/ 3369990 w 3378712"/>
                    <a:gd name="connsiteY102" fmla="*/ 1516629 h 3378712"/>
                    <a:gd name="connsiteX103" fmla="*/ 3378712 w 3378712"/>
                    <a:gd name="connsiteY103" fmla="*/ 1689356 h 3378712"/>
                    <a:gd name="connsiteX104" fmla="*/ 1689356 w 3378712"/>
                    <a:gd name="connsiteY104" fmla="*/ 3378712 h 3378712"/>
                    <a:gd name="connsiteX105" fmla="*/ 0 w 3378712"/>
                    <a:gd name="connsiteY105" fmla="*/ 1689356 h 3378712"/>
                    <a:gd name="connsiteX106" fmla="*/ 1689356 w 3378712"/>
                    <a:gd name="connsiteY106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42297 w 3378712"/>
                    <a:gd name="connsiteY11" fmla="*/ 3172785 h 3378712"/>
                    <a:gd name="connsiteX12" fmla="*/ 1951841 w 3378712"/>
                    <a:gd name="connsiteY12" fmla="*/ 3168143 h 3378712"/>
                    <a:gd name="connsiteX13" fmla="*/ 2340945 w 3378712"/>
                    <a:gd name="connsiteY13" fmla="*/ 2673043 h 3378712"/>
                    <a:gd name="connsiteX14" fmla="*/ 2377337 w 3378712"/>
                    <a:gd name="connsiteY14" fmla="*/ 2580960 h 3378712"/>
                    <a:gd name="connsiteX15" fmla="*/ 1726400 w 3378712"/>
                    <a:gd name="connsiteY15" fmla="*/ 2580960 h 3378712"/>
                    <a:gd name="connsiteX16" fmla="*/ 1038416 w 3378712"/>
                    <a:gd name="connsiteY16" fmla="*/ 2580960 h 3378712"/>
                    <a:gd name="connsiteX17" fmla="*/ 1074809 w 3378712"/>
                    <a:gd name="connsiteY17" fmla="*/ 2673043 h 3378712"/>
                    <a:gd name="connsiteX18" fmla="*/ 1463911 w 3378712"/>
                    <a:gd name="connsiteY18" fmla="*/ 3168143 h 3378712"/>
                    <a:gd name="connsiteX19" fmla="*/ 1652305 w 3378712"/>
                    <a:gd name="connsiteY19" fmla="*/ 3193753 h 3378712"/>
                    <a:gd name="connsiteX20" fmla="*/ 1652305 w 3378712"/>
                    <a:gd name="connsiteY20" fmla="*/ 2580960 h 3378712"/>
                    <a:gd name="connsiteX21" fmla="*/ 1038416 w 3378712"/>
                    <a:gd name="connsiteY21" fmla="*/ 2580960 h 3378712"/>
                    <a:gd name="connsiteX22" fmla="*/ 476090 w 3378712"/>
                    <a:gd name="connsiteY22" fmla="*/ 2580960 h 3378712"/>
                    <a:gd name="connsiteX23" fmla="*/ 493004 w 3378712"/>
                    <a:gd name="connsiteY23" fmla="*/ 2605206 h 3378712"/>
                    <a:gd name="connsiteX24" fmla="*/ 1209981 w 3378712"/>
                    <a:gd name="connsiteY24" fmla="*/ 3118076 h 3378712"/>
                    <a:gd name="connsiteX25" fmla="*/ 1230383 w 3378712"/>
                    <a:gd name="connsiteY25" fmla="*/ 3123779 h 3378712"/>
                    <a:gd name="connsiteX26" fmla="*/ 1187967 w 3378712"/>
                    <a:gd name="connsiteY26" fmla="*/ 3077273 h 3378712"/>
                    <a:gd name="connsiteX27" fmla="*/ 936798 w 3378712"/>
                    <a:gd name="connsiteY27" fmla="*/ 2623969 h 3378712"/>
                    <a:gd name="connsiteX28" fmla="*/ 922321 w 3378712"/>
                    <a:gd name="connsiteY28" fmla="*/ 2580960 h 3378712"/>
                    <a:gd name="connsiteX29" fmla="*/ 476090 w 3378712"/>
                    <a:gd name="connsiteY29" fmla="*/ 2580960 h 3378712"/>
                    <a:gd name="connsiteX30" fmla="*/ 893060 w 3378712"/>
                    <a:gd name="connsiteY30" fmla="*/ 1790618 h 3378712"/>
                    <a:gd name="connsiteX31" fmla="*/ 904136 w 3378712"/>
                    <a:gd name="connsiteY31" fmla="*/ 1998486 h 3378712"/>
                    <a:gd name="connsiteX32" fmla="*/ 951939 w 3378712"/>
                    <a:gd name="connsiteY32" fmla="*/ 2289866 h 3378712"/>
                    <a:gd name="connsiteX33" fmla="*/ 978057 w 3378712"/>
                    <a:gd name="connsiteY33" fmla="*/ 2380906 h 3378712"/>
                    <a:gd name="connsiteX34" fmla="*/ 1652305 w 3378712"/>
                    <a:gd name="connsiteY34" fmla="*/ 2380906 h 3378712"/>
                    <a:gd name="connsiteX35" fmla="*/ 1652305 w 3378712"/>
                    <a:gd name="connsiteY35" fmla="*/ 1790618 h 3378712"/>
                    <a:gd name="connsiteX36" fmla="*/ 893060 w 3378712"/>
                    <a:gd name="connsiteY36" fmla="*/ 1790618 h 3378712"/>
                    <a:gd name="connsiteX37" fmla="*/ 187882 w 3378712"/>
                    <a:gd name="connsiteY37" fmla="*/ 1790618 h 3378712"/>
                    <a:gd name="connsiteX38" fmla="*/ 190546 w 3378712"/>
                    <a:gd name="connsiteY38" fmla="*/ 1843396 h 3378712"/>
                    <a:gd name="connsiteX39" fmla="*/ 347588 w 3378712"/>
                    <a:gd name="connsiteY39" fmla="*/ 2375233 h 3378712"/>
                    <a:gd name="connsiteX40" fmla="*/ 350827 w 3378712"/>
                    <a:gd name="connsiteY40" fmla="*/ 2380906 h 3378712"/>
                    <a:gd name="connsiteX41" fmla="*/ 862277 w 3378712"/>
                    <a:gd name="connsiteY41" fmla="*/ 2380906 h 3378712"/>
                    <a:gd name="connsiteX42" fmla="*/ 851064 w 3378712"/>
                    <a:gd name="connsiteY42" fmla="*/ 2338895 h 3378712"/>
                    <a:gd name="connsiteX43" fmla="*/ 782789 w 3378712"/>
                    <a:gd name="connsiteY43" fmla="*/ 1857238 h 3378712"/>
                    <a:gd name="connsiteX44" fmla="*/ 780925 w 3378712"/>
                    <a:gd name="connsiteY44" fmla="*/ 1790618 h 3378712"/>
                    <a:gd name="connsiteX45" fmla="*/ 187882 w 3378712"/>
                    <a:gd name="connsiteY45" fmla="*/ 1790618 h 3378712"/>
                    <a:gd name="connsiteX46" fmla="*/ 343475 w 3378712"/>
                    <a:gd name="connsiteY46" fmla="*/ 1015092 h 3378712"/>
                    <a:gd name="connsiteX47" fmla="*/ 301164 w 3378712"/>
                    <a:gd name="connsiteY47" fmla="*/ 1102924 h 3378712"/>
                    <a:gd name="connsiteX48" fmla="*/ 190546 w 3378712"/>
                    <a:gd name="connsiteY48" fmla="*/ 1535316 h 3378712"/>
                    <a:gd name="connsiteX49" fmla="*/ 187757 w 3378712"/>
                    <a:gd name="connsiteY49" fmla="*/ 1590564 h 3378712"/>
                    <a:gd name="connsiteX50" fmla="*/ 780648 w 3378712"/>
                    <a:gd name="connsiteY50" fmla="*/ 1590564 h 3378712"/>
                    <a:gd name="connsiteX51" fmla="*/ 782789 w 3378712"/>
                    <a:gd name="connsiteY51" fmla="*/ 1514056 h 3378712"/>
                    <a:gd name="connsiteX52" fmla="*/ 851064 w 3378712"/>
                    <a:gd name="connsiteY52" fmla="*/ 1032398 h 3378712"/>
                    <a:gd name="connsiteX53" fmla="*/ 855683 w 3378712"/>
                    <a:gd name="connsiteY53" fmla="*/ 1015092 h 3378712"/>
                    <a:gd name="connsiteX54" fmla="*/ 343475 w 3378712"/>
                    <a:gd name="connsiteY54" fmla="*/ 1015092 h 3378712"/>
                    <a:gd name="connsiteX55" fmla="*/ 1221621 w 3378712"/>
                    <a:gd name="connsiteY55" fmla="*/ 257122 h 3378712"/>
                    <a:gd name="connsiteX56" fmla="*/ 1092384 w 3378712"/>
                    <a:gd name="connsiteY56" fmla="*/ 305669 h 3378712"/>
                    <a:gd name="connsiteX57" fmla="*/ 526800 w 3378712"/>
                    <a:gd name="connsiteY57" fmla="*/ 731026 h 3378712"/>
                    <a:gd name="connsiteX58" fmla="*/ 463977 w 3378712"/>
                    <a:gd name="connsiteY58" fmla="*/ 815038 h 3378712"/>
                    <a:gd name="connsiteX59" fmla="*/ 914005 w 3378712"/>
                    <a:gd name="connsiteY59" fmla="*/ 815038 h 3378712"/>
                    <a:gd name="connsiteX60" fmla="*/ 936798 w 3378712"/>
                    <a:gd name="connsiteY60" fmla="*/ 747325 h 3378712"/>
                    <a:gd name="connsiteX61" fmla="*/ 1187967 w 3378712"/>
                    <a:gd name="connsiteY61" fmla="*/ 294021 h 3378712"/>
                    <a:gd name="connsiteX62" fmla="*/ 1221621 w 3378712"/>
                    <a:gd name="connsiteY62" fmla="*/ 257122 h 3378712"/>
                    <a:gd name="connsiteX63" fmla="*/ 1689356 w 3378712"/>
                    <a:gd name="connsiteY63" fmla="*/ 0 h 3378712"/>
                    <a:gd name="connsiteX64" fmla="*/ 1862083 w 3378712"/>
                    <a:gd name="connsiteY64" fmla="*/ 8722 h 3378712"/>
                    <a:gd name="connsiteX65" fmla="*/ 1923951 w 3378712"/>
                    <a:gd name="connsiteY65" fmla="*/ 18164 h 3378712"/>
                    <a:gd name="connsiteX66" fmla="*/ 1881129 w 3378712"/>
                    <a:gd name="connsiteY66" fmla="*/ 54268 h 3378712"/>
                    <a:gd name="connsiteX67" fmla="*/ 1808796 w 3378712"/>
                    <a:gd name="connsiteY67" fmla="*/ 129440 h 3378712"/>
                    <a:gd name="connsiteX68" fmla="*/ 1764523 w 3378712"/>
                    <a:gd name="connsiteY68" fmla="*/ 187037 h 3378712"/>
                    <a:gd name="connsiteX69" fmla="*/ 1726400 w 3378712"/>
                    <a:gd name="connsiteY69" fmla="*/ 184872 h 3378712"/>
                    <a:gd name="connsiteX70" fmla="*/ 1726400 w 3378712"/>
                    <a:gd name="connsiteY70" fmla="*/ 242830 h 3378712"/>
                    <a:gd name="connsiteX71" fmla="*/ 1685653 w 3378712"/>
                    <a:gd name="connsiteY71" fmla="*/ 310922 h 3378712"/>
                    <a:gd name="connsiteX72" fmla="*/ 1652305 w 3378712"/>
                    <a:gd name="connsiteY72" fmla="*/ 385591 h 3378712"/>
                    <a:gd name="connsiteX73" fmla="*/ 1652305 w 3378712"/>
                    <a:gd name="connsiteY73" fmla="*/ 184873 h 3378712"/>
                    <a:gd name="connsiteX74" fmla="*/ 1516359 w 3378712"/>
                    <a:gd name="connsiteY74" fmla="*/ 192592 h 3378712"/>
                    <a:gd name="connsiteX75" fmla="*/ 1469878 w 3378712"/>
                    <a:gd name="connsiteY75" fmla="*/ 200248 h 3378712"/>
                    <a:gd name="connsiteX76" fmla="*/ 1463911 w 3378712"/>
                    <a:gd name="connsiteY76" fmla="*/ 203152 h 3378712"/>
                    <a:gd name="connsiteX77" fmla="*/ 1074809 w 3378712"/>
                    <a:gd name="connsiteY77" fmla="*/ 698251 h 3378712"/>
                    <a:gd name="connsiteX78" fmla="*/ 1028652 w 3378712"/>
                    <a:gd name="connsiteY78" fmla="*/ 815038 h 3378712"/>
                    <a:gd name="connsiteX79" fmla="*/ 1566620 w 3378712"/>
                    <a:gd name="connsiteY79" fmla="*/ 815038 h 3378712"/>
                    <a:gd name="connsiteX80" fmla="*/ 1566306 w 3378712"/>
                    <a:gd name="connsiteY80" fmla="*/ 1022208 h 3378712"/>
                    <a:gd name="connsiteX81" fmla="*/ 970969 w 3378712"/>
                    <a:gd name="connsiteY81" fmla="*/ 1015092 h 3378712"/>
                    <a:gd name="connsiteX82" fmla="*/ 951939 w 3378712"/>
                    <a:gd name="connsiteY82" fmla="*/ 1081429 h 3378712"/>
                    <a:gd name="connsiteX83" fmla="*/ 904136 w 3378712"/>
                    <a:gd name="connsiteY83" fmla="*/ 1372808 h 3378712"/>
                    <a:gd name="connsiteX84" fmla="*/ 892533 w 3378712"/>
                    <a:gd name="connsiteY84" fmla="*/ 1590564 h 3378712"/>
                    <a:gd name="connsiteX85" fmla="*/ 1652305 w 3378712"/>
                    <a:gd name="connsiteY85" fmla="*/ 1590564 h 3378712"/>
                    <a:gd name="connsiteX86" fmla="*/ 1652305 w 3378712"/>
                    <a:gd name="connsiteY86" fmla="*/ 1195226 h 3378712"/>
                    <a:gd name="connsiteX87" fmla="*/ 1678851 w 3378712"/>
                    <a:gd name="connsiteY87" fmla="*/ 1258562 h 3378712"/>
                    <a:gd name="connsiteX88" fmla="*/ 1726400 w 3378712"/>
                    <a:gd name="connsiteY88" fmla="*/ 1358144 h 3378712"/>
                    <a:gd name="connsiteX89" fmla="*/ 1726400 w 3378712"/>
                    <a:gd name="connsiteY89" fmla="*/ 1590564 h 3378712"/>
                    <a:gd name="connsiteX90" fmla="*/ 1854100 w 3378712"/>
                    <a:gd name="connsiteY90" fmla="*/ 1590564 h 3378712"/>
                    <a:gd name="connsiteX91" fmla="*/ 1976771 w 3378712"/>
                    <a:gd name="connsiteY91" fmla="*/ 1790618 h 3378712"/>
                    <a:gd name="connsiteX92" fmla="*/ 1726400 w 3378712"/>
                    <a:gd name="connsiteY92" fmla="*/ 1790618 h 3378712"/>
                    <a:gd name="connsiteX93" fmla="*/ 1726400 w 3378712"/>
                    <a:gd name="connsiteY93" fmla="*/ 2380906 h 3378712"/>
                    <a:gd name="connsiteX94" fmla="*/ 2375992 w 3378712"/>
                    <a:gd name="connsiteY94" fmla="*/ 2380906 h 3378712"/>
                    <a:gd name="connsiteX95" fmla="*/ 3027885 w 3378712"/>
                    <a:gd name="connsiteY95" fmla="*/ 2380906 h 3378712"/>
                    <a:gd name="connsiteX96" fmla="*/ 3031124 w 3378712"/>
                    <a:gd name="connsiteY96" fmla="*/ 2375233 h 3378712"/>
                    <a:gd name="connsiteX97" fmla="*/ 3188166 w 3378712"/>
                    <a:gd name="connsiteY97" fmla="*/ 1843396 h 3378712"/>
                    <a:gd name="connsiteX98" fmla="*/ 3190832 w 3378712"/>
                    <a:gd name="connsiteY98" fmla="*/ 1790618 h 3378712"/>
                    <a:gd name="connsiteX99" fmla="*/ 3149212 w 3378712"/>
                    <a:gd name="connsiteY99" fmla="*/ 1790618 h 3378712"/>
                    <a:gd name="connsiteX100" fmla="*/ 3276450 w 3378712"/>
                    <a:gd name="connsiteY100" fmla="*/ 1578401 h 3378712"/>
                    <a:gd name="connsiteX101" fmla="*/ 3356764 w 3378712"/>
                    <a:gd name="connsiteY101" fmla="*/ 1429968 h 3378712"/>
                    <a:gd name="connsiteX102" fmla="*/ 3369990 w 3378712"/>
                    <a:gd name="connsiteY102" fmla="*/ 1516629 h 3378712"/>
                    <a:gd name="connsiteX103" fmla="*/ 3378712 w 3378712"/>
                    <a:gd name="connsiteY103" fmla="*/ 1689356 h 3378712"/>
                    <a:gd name="connsiteX104" fmla="*/ 1689356 w 3378712"/>
                    <a:gd name="connsiteY104" fmla="*/ 3378712 h 3378712"/>
                    <a:gd name="connsiteX105" fmla="*/ 0 w 3378712"/>
                    <a:gd name="connsiteY105" fmla="*/ 1689356 h 3378712"/>
                    <a:gd name="connsiteX106" fmla="*/ 1689356 w 3378712"/>
                    <a:gd name="connsiteY106" fmla="*/ 0 h 3378712"/>
                    <a:gd name="connsiteX0" fmla="*/ 2493431 w 3378712"/>
                    <a:gd name="connsiteY0" fmla="*/ 2580960 h 3378712"/>
                    <a:gd name="connsiteX1" fmla="*/ 2478954 w 3378712"/>
                    <a:gd name="connsiteY1" fmla="*/ 2623969 h 3378712"/>
                    <a:gd name="connsiteX2" fmla="*/ 2227786 w 3378712"/>
                    <a:gd name="connsiteY2" fmla="*/ 3077273 h 3378712"/>
                    <a:gd name="connsiteX3" fmla="*/ 2202750 w 3378712"/>
                    <a:gd name="connsiteY3" fmla="*/ 3104724 h 3378712"/>
                    <a:gd name="connsiteX4" fmla="*/ 2309112 w 3378712"/>
                    <a:gd name="connsiteY4" fmla="*/ 3062975 h 3378712"/>
                    <a:gd name="connsiteX5" fmla="*/ 2885708 w 3378712"/>
                    <a:gd name="connsiteY5" fmla="*/ 2605206 h 3378712"/>
                    <a:gd name="connsiteX6" fmla="*/ 2902623 w 3378712"/>
                    <a:gd name="connsiteY6" fmla="*/ 2580960 h 3378712"/>
                    <a:gd name="connsiteX7" fmla="*/ 2493431 w 3378712"/>
                    <a:gd name="connsiteY7" fmla="*/ 2580960 h 3378712"/>
                    <a:gd name="connsiteX8" fmla="*/ 1726400 w 3378712"/>
                    <a:gd name="connsiteY8" fmla="*/ 2580960 h 3378712"/>
                    <a:gd name="connsiteX9" fmla="*/ 1726400 w 3378712"/>
                    <a:gd name="connsiteY9" fmla="*/ 3193753 h 3378712"/>
                    <a:gd name="connsiteX10" fmla="*/ 1869445 w 3378712"/>
                    <a:gd name="connsiteY10" fmla="*/ 3185292 h 3378712"/>
                    <a:gd name="connsiteX11" fmla="*/ 1951841 w 3378712"/>
                    <a:gd name="connsiteY11" fmla="*/ 3168143 h 3378712"/>
                    <a:gd name="connsiteX12" fmla="*/ 2340945 w 3378712"/>
                    <a:gd name="connsiteY12" fmla="*/ 2673043 h 3378712"/>
                    <a:gd name="connsiteX13" fmla="*/ 2377337 w 3378712"/>
                    <a:gd name="connsiteY13" fmla="*/ 2580960 h 3378712"/>
                    <a:gd name="connsiteX14" fmla="*/ 1726400 w 3378712"/>
                    <a:gd name="connsiteY14" fmla="*/ 2580960 h 3378712"/>
                    <a:gd name="connsiteX15" fmla="*/ 1038416 w 3378712"/>
                    <a:gd name="connsiteY15" fmla="*/ 2580960 h 3378712"/>
                    <a:gd name="connsiteX16" fmla="*/ 1074809 w 3378712"/>
                    <a:gd name="connsiteY16" fmla="*/ 2673043 h 3378712"/>
                    <a:gd name="connsiteX17" fmla="*/ 1463911 w 3378712"/>
                    <a:gd name="connsiteY17" fmla="*/ 3168143 h 3378712"/>
                    <a:gd name="connsiteX18" fmla="*/ 1652305 w 3378712"/>
                    <a:gd name="connsiteY18" fmla="*/ 3193753 h 3378712"/>
                    <a:gd name="connsiteX19" fmla="*/ 1652305 w 3378712"/>
                    <a:gd name="connsiteY19" fmla="*/ 2580960 h 3378712"/>
                    <a:gd name="connsiteX20" fmla="*/ 1038416 w 3378712"/>
                    <a:gd name="connsiteY20" fmla="*/ 2580960 h 3378712"/>
                    <a:gd name="connsiteX21" fmla="*/ 476090 w 3378712"/>
                    <a:gd name="connsiteY21" fmla="*/ 2580960 h 3378712"/>
                    <a:gd name="connsiteX22" fmla="*/ 493004 w 3378712"/>
                    <a:gd name="connsiteY22" fmla="*/ 2605206 h 3378712"/>
                    <a:gd name="connsiteX23" fmla="*/ 1209981 w 3378712"/>
                    <a:gd name="connsiteY23" fmla="*/ 3118076 h 3378712"/>
                    <a:gd name="connsiteX24" fmla="*/ 1230383 w 3378712"/>
                    <a:gd name="connsiteY24" fmla="*/ 3123779 h 3378712"/>
                    <a:gd name="connsiteX25" fmla="*/ 1187967 w 3378712"/>
                    <a:gd name="connsiteY25" fmla="*/ 3077273 h 3378712"/>
                    <a:gd name="connsiteX26" fmla="*/ 936798 w 3378712"/>
                    <a:gd name="connsiteY26" fmla="*/ 2623969 h 3378712"/>
                    <a:gd name="connsiteX27" fmla="*/ 922321 w 3378712"/>
                    <a:gd name="connsiteY27" fmla="*/ 2580960 h 3378712"/>
                    <a:gd name="connsiteX28" fmla="*/ 476090 w 3378712"/>
                    <a:gd name="connsiteY28" fmla="*/ 2580960 h 3378712"/>
                    <a:gd name="connsiteX29" fmla="*/ 893060 w 3378712"/>
                    <a:gd name="connsiteY29" fmla="*/ 1790618 h 3378712"/>
                    <a:gd name="connsiteX30" fmla="*/ 904136 w 3378712"/>
                    <a:gd name="connsiteY30" fmla="*/ 1998486 h 3378712"/>
                    <a:gd name="connsiteX31" fmla="*/ 951939 w 3378712"/>
                    <a:gd name="connsiteY31" fmla="*/ 2289866 h 3378712"/>
                    <a:gd name="connsiteX32" fmla="*/ 978057 w 3378712"/>
                    <a:gd name="connsiteY32" fmla="*/ 2380906 h 3378712"/>
                    <a:gd name="connsiteX33" fmla="*/ 1652305 w 3378712"/>
                    <a:gd name="connsiteY33" fmla="*/ 2380906 h 3378712"/>
                    <a:gd name="connsiteX34" fmla="*/ 1652305 w 3378712"/>
                    <a:gd name="connsiteY34" fmla="*/ 1790618 h 3378712"/>
                    <a:gd name="connsiteX35" fmla="*/ 893060 w 3378712"/>
                    <a:gd name="connsiteY35" fmla="*/ 1790618 h 3378712"/>
                    <a:gd name="connsiteX36" fmla="*/ 187882 w 3378712"/>
                    <a:gd name="connsiteY36" fmla="*/ 1790618 h 3378712"/>
                    <a:gd name="connsiteX37" fmla="*/ 190546 w 3378712"/>
                    <a:gd name="connsiteY37" fmla="*/ 1843396 h 3378712"/>
                    <a:gd name="connsiteX38" fmla="*/ 347588 w 3378712"/>
                    <a:gd name="connsiteY38" fmla="*/ 2375233 h 3378712"/>
                    <a:gd name="connsiteX39" fmla="*/ 350827 w 3378712"/>
                    <a:gd name="connsiteY39" fmla="*/ 2380906 h 3378712"/>
                    <a:gd name="connsiteX40" fmla="*/ 862277 w 3378712"/>
                    <a:gd name="connsiteY40" fmla="*/ 2380906 h 3378712"/>
                    <a:gd name="connsiteX41" fmla="*/ 851064 w 3378712"/>
                    <a:gd name="connsiteY41" fmla="*/ 2338895 h 3378712"/>
                    <a:gd name="connsiteX42" fmla="*/ 782789 w 3378712"/>
                    <a:gd name="connsiteY42" fmla="*/ 1857238 h 3378712"/>
                    <a:gd name="connsiteX43" fmla="*/ 780925 w 3378712"/>
                    <a:gd name="connsiteY43" fmla="*/ 1790618 h 3378712"/>
                    <a:gd name="connsiteX44" fmla="*/ 187882 w 3378712"/>
                    <a:gd name="connsiteY44" fmla="*/ 1790618 h 3378712"/>
                    <a:gd name="connsiteX45" fmla="*/ 343475 w 3378712"/>
                    <a:gd name="connsiteY45" fmla="*/ 1015092 h 3378712"/>
                    <a:gd name="connsiteX46" fmla="*/ 301164 w 3378712"/>
                    <a:gd name="connsiteY46" fmla="*/ 1102924 h 3378712"/>
                    <a:gd name="connsiteX47" fmla="*/ 190546 w 3378712"/>
                    <a:gd name="connsiteY47" fmla="*/ 1535316 h 3378712"/>
                    <a:gd name="connsiteX48" fmla="*/ 187757 w 3378712"/>
                    <a:gd name="connsiteY48" fmla="*/ 1590564 h 3378712"/>
                    <a:gd name="connsiteX49" fmla="*/ 780648 w 3378712"/>
                    <a:gd name="connsiteY49" fmla="*/ 1590564 h 3378712"/>
                    <a:gd name="connsiteX50" fmla="*/ 782789 w 3378712"/>
                    <a:gd name="connsiteY50" fmla="*/ 1514056 h 3378712"/>
                    <a:gd name="connsiteX51" fmla="*/ 851064 w 3378712"/>
                    <a:gd name="connsiteY51" fmla="*/ 1032398 h 3378712"/>
                    <a:gd name="connsiteX52" fmla="*/ 855683 w 3378712"/>
                    <a:gd name="connsiteY52" fmla="*/ 1015092 h 3378712"/>
                    <a:gd name="connsiteX53" fmla="*/ 343475 w 3378712"/>
                    <a:gd name="connsiteY53" fmla="*/ 1015092 h 3378712"/>
                    <a:gd name="connsiteX54" fmla="*/ 1221621 w 3378712"/>
                    <a:gd name="connsiteY54" fmla="*/ 257122 h 3378712"/>
                    <a:gd name="connsiteX55" fmla="*/ 1092384 w 3378712"/>
                    <a:gd name="connsiteY55" fmla="*/ 305669 h 3378712"/>
                    <a:gd name="connsiteX56" fmla="*/ 526800 w 3378712"/>
                    <a:gd name="connsiteY56" fmla="*/ 731026 h 3378712"/>
                    <a:gd name="connsiteX57" fmla="*/ 463977 w 3378712"/>
                    <a:gd name="connsiteY57" fmla="*/ 815038 h 3378712"/>
                    <a:gd name="connsiteX58" fmla="*/ 914005 w 3378712"/>
                    <a:gd name="connsiteY58" fmla="*/ 815038 h 3378712"/>
                    <a:gd name="connsiteX59" fmla="*/ 936798 w 3378712"/>
                    <a:gd name="connsiteY59" fmla="*/ 747325 h 3378712"/>
                    <a:gd name="connsiteX60" fmla="*/ 1187967 w 3378712"/>
                    <a:gd name="connsiteY60" fmla="*/ 294021 h 3378712"/>
                    <a:gd name="connsiteX61" fmla="*/ 1221621 w 3378712"/>
                    <a:gd name="connsiteY61" fmla="*/ 257122 h 3378712"/>
                    <a:gd name="connsiteX62" fmla="*/ 1689356 w 3378712"/>
                    <a:gd name="connsiteY62" fmla="*/ 0 h 3378712"/>
                    <a:gd name="connsiteX63" fmla="*/ 1862083 w 3378712"/>
                    <a:gd name="connsiteY63" fmla="*/ 8722 h 3378712"/>
                    <a:gd name="connsiteX64" fmla="*/ 1923951 w 3378712"/>
                    <a:gd name="connsiteY64" fmla="*/ 18164 h 3378712"/>
                    <a:gd name="connsiteX65" fmla="*/ 1881129 w 3378712"/>
                    <a:gd name="connsiteY65" fmla="*/ 54268 h 3378712"/>
                    <a:gd name="connsiteX66" fmla="*/ 1808796 w 3378712"/>
                    <a:gd name="connsiteY66" fmla="*/ 129440 h 3378712"/>
                    <a:gd name="connsiteX67" fmla="*/ 1764523 w 3378712"/>
                    <a:gd name="connsiteY67" fmla="*/ 187037 h 3378712"/>
                    <a:gd name="connsiteX68" fmla="*/ 1726400 w 3378712"/>
                    <a:gd name="connsiteY68" fmla="*/ 184872 h 3378712"/>
                    <a:gd name="connsiteX69" fmla="*/ 1726400 w 3378712"/>
                    <a:gd name="connsiteY69" fmla="*/ 242830 h 3378712"/>
                    <a:gd name="connsiteX70" fmla="*/ 1685653 w 3378712"/>
                    <a:gd name="connsiteY70" fmla="*/ 310922 h 3378712"/>
                    <a:gd name="connsiteX71" fmla="*/ 1652305 w 3378712"/>
                    <a:gd name="connsiteY71" fmla="*/ 385591 h 3378712"/>
                    <a:gd name="connsiteX72" fmla="*/ 1652305 w 3378712"/>
                    <a:gd name="connsiteY72" fmla="*/ 184873 h 3378712"/>
                    <a:gd name="connsiteX73" fmla="*/ 1516359 w 3378712"/>
                    <a:gd name="connsiteY73" fmla="*/ 192592 h 3378712"/>
                    <a:gd name="connsiteX74" fmla="*/ 1469878 w 3378712"/>
                    <a:gd name="connsiteY74" fmla="*/ 200248 h 3378712"/>
                    <a:gd name="connsiteX75" fmla="*/ 1463911 w 3378712"/>
                    <a:gd name="connsiteY75" fmla="*/ 203152 h 3378712"/>
                    <a:gd name="connsiteX76" fmla="*/ 1074809 w 3378712"/>
                    <a:gd name="connsiteY76" fmla="*/ 698251 h 3378712"/>
                    <a:gd name="connsiteX77" fmla="*/ 1028652 w 3378712"/>
                    <a:gd name="connsiteY77" fmla="*/ 815038 h 3378712"/>
                    <a:gd name="connsiteX78" fmla="*/ 1566620 w 3378712"/>
                    <a:gd name="connsiteY78" fmla="*/ 815038 h 3378712"/>
                    <a:gd name="connsiteX79" fmla="*/ 1566306 w 3378712"/>
                    <a:gd name="connsiteY79" fmla="*/ 1022208 h 3378712"/>
                    <a:gd name="connsiteX80" fmla="*/ 970969 w 3378712"/>
                    <a:gd name="connsiteY80" fmla="*/ 1015092 h 3378712"/>
                    <a:gd name="connsiteX81" fmla="*/ 951939 w 3378712"/>
                    <a:gd name="connsiteY81" fmla="*/ 1081429 h 3378712"/>
                    <a:gd name="connsiteX82" fmla="*/ 904136 w 3378712"/>
                    <a:gd name="connsiteY82" fmla="*/ 1372808 h 3378712"/>
                    <a:gd name="connsiteX83" fmla="*/ 892533 w 3378712"/>
                    <a:gd name="connsiteY83" fmla="*/ 1590564 h 3378712"/>
                    <a:gd name="connsiteX84" fmla="*/ 1652305 w 3378712"/>
                    <a:gd name="connsiteY84" fmla="*/ 1590564 h 3378712"/>
                    <a:gd name="connsiteX85" fmla="*/ 1652305 w 3378712"/>
                    <a:gd name="connsiteY85" fmla="*/ 1195226 h 3378712"/>
                    <a:gd name="connsiteX86" fmla="*/ 1678851 w 3378712"/>
                    <a:gd name="connsiteY86" fmla="*/ 1258562 h 3378712"/>
                    <a:gd name="connsiteX87" fmla="*/ 1726400 w 3378712"/>
                    <a:gd name="connsiteY87" fmla="*/ 1358144 h 3378712"/>
                    <a:gd name="connsiteX88" fmla="*/ 1726400 w 3378712"/>
                    <a:gd name="connsiteY88" fmla="*/ 1590564 h 3378712"/>
                    <a:gd name="connsiteX89" fmla="*/ 1854100 w 3378712"/>
                    <a:gd name="connsiteY89" fmla="*/ 1590564 h 3378712"/>
                    <a:gd name="connsiteX90" fmla="*/ 1976771 w 3378712"/>
                    <a:gd name="connsiteY90" fmla="*/ 1790618 h 3378712"/>
                    <a:gd name="connsiteX91" fmla="*/ 1726400 w 3378712"/>
                    <a:gd name="connsiteY91" fmla="*/ 1790618 h 3378712"/>
                    <a:gd name="connsiteX92" fmla="*/ 1726400 w 3378712"/>
                    <a:gd name="connsiteY92" fmla="*/ 2380906 h 3378712"/>
                    <a:gd name="connsiteX93" fmla="*/ 2375992 w 3378712"/>
                    <a:gd name="connsiteY93" fmla="*/ 2380906 h 3378712"/>
                    <a:gd name="connsiteX94" fmla="*/ 3027885 w 3378712"/>
                    <a:gd name="connsiteY94" fmla="*/ 2380906 h 3378712"/>
                    <a:gd name="connsiteX95" fmla="*/ 3031124 w 3378712"/>
                    <a:gd name="connsiteY95" fmla="*/ 2375233 h 3378712"/>
                    <a:gd name="connsiteX96" fmla="*/ 3188166 w 3378712"/>
                    <a:gd name="connsiteY96" fmla="*/ 1843396 h 3378712"/>
                    <a:gd name="connsiteX97" fmla="*/ 3190832 w 3378712"/>
                    <a:gd name="connsiteY97" fmla="*/ 1790618 h 3378712"/>
                    <a:gd name="connsiteX98" fmla="*/ 3149212 w 3378712"/>
                    <a:gd name="connsiteY98" fmla="*/ 1790618 h 3378712"/>
                    <a:gd name="connsiteX99" fmla="*/ 3276450 w 3378712"/>
                    <a:gd name="connsiteY99" fmla="*/ 1578401 h 3378712"/>
                    <a:gd name="connsiteX100" fmla="*/ 3356764 w 3378712"/>
                    <a:gd name="connsiteY100" fmla="*/ 1429968 h 3378712"/>
                    <a:gd name="connsiteX101" fmla="*/ 3369990 w 3378712"/>
                    <a:gd name="connsiteY101" fmla="*/ 1516629 h 3378712"/>
                    <a:gd name="connsiteX102" fmla="*/ 3378712 w 3378712"/>
                    <a:gd name="connsiteY102" fmla="*/ 1689356 h 3378712"/>
                    <a:gd name="connsiteX103" fmla="*/ 1689356 w 3378712"/>
                    <a:gd name="connsiteY103" fmla="*/ 3378712 h 3378712"/>
                    <a:gd name="connsiteX104" fmla="*/ 0 w 3378712"/>
                    <a:gd name="connsiteY104" fmla="*/ 1689356 h 3378712"/>
                    <a:gd name="connsiteX105" fmla="*/ 1689356 w 3378712"/>
                    <a:gd name="connsiteY105" fmla="*/ 0 h 3378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</a:cxnLst>
                  <a:rect l="l" t="t" r="r" b="b"/>
                  <a:pathLst>
                    <a:path w="3378712" h="3378712">
                      <a:moveTo>
                        <a:pt x="2493431" y="2580960"/>
                      </a:moveTo>
                      <a:lnTo>
                        <a:pt x="2478954" y="2623969"/>
                      </a:lnTo>
                      <a:cubicBezTo>
                        <a:pt x="2412111" y="2802535"/>
                        <a:pt x="2326726" y="2956636"/>
                        <a:pt x="2227786" y="3077273"/>
                      </a:cubicBezTo>
                      <a:lnTo>
                        <a:pt x="2202750" y="3104724"/>
                      </a:lnTo>
                      <a:lnTo>
                        <a:pt x="2309112" y="3062975"/>
                      </a:lnTo>
                      <a:cubicBezTo>
                        <a:pt x="2537251" y="2959881"/>
                        <a:pt x="2735120" y="2801621"/>
                        <a:pt x="2885708" y="2605206"/>
                      </a:cubicBezTo>
                      <a:lnTo>
                        <a:pt x="2902623" y="2580960"/>
                      </a:lnTo>
                      <a:lnTo>
                        <a:pt x="2493431" y="2580960"/>
                      </a:lnTo>
                      <a:close/>
                      <a:moveTo>
                        <a:pt x="1726400" y="2580960"/>
                      </a:moveTo>
                      <a:lnTo>
                        <a:pt x="1726400" y="3193753"/>
                      </a:lnTo>
                      <a:lnTo>
                        <a:pt x="1869445" y="3185292"/>
                      </a:lnTo>
                      <a:lnTo>
                        <a:pt x="1951841" y="3168143"/>
                      </a:lnTo>
                      <a:cubicBezTo>
                        <a:pt x="2105978" y="3077434"/>
                        <a:pt x="2240627" y="2903038"/>
                        <a:pt x="2340945" y="2673043"/>
                      </a:cubicBezTo>
                      <a:lnTo>
                        <a:pt x="2377337" y="2580960"/>
                      </a:lnTo>
                      <a:lnTo>
                        <a:pt x="1726400" y="2580960"/>
                      </a:lnTo>
                      <a:close/>
                      <a:moveTo>
                        <a:pt x="1038416" y="2580960"/>
                      </a:moveTo>
                      <a:lnTo>
                        <a:pt x="1074809" y="2673043"/>
                      </a:lnTo>
                      <a:cubicBezTo>
                        <a:pt x="1175126" y="2903038"/>
                        <a:pt x="1309776" y="3077434"/>
                        <a:pt x="1463911" y="3168143"/>
                      </a:cubicBezTo>
                      <a:cubicBezTo>
                        <a:pt x="1523151" y="3194470"/>
                        <a:pt x="1564601" y="3192332"/>
                        <a:pt x="1652305" y="3193753"/>
                      </a:cubicBezTo>
                      <a:lnTo>
                        <a:pt x="1652305" y="2580960"/>
                      </a:lnTo>
                      <a:lnTo>
                        <a:pt x="1038416" y="2580960"/>
                      </a:lnTo>
                      <a:close/>
                      <a:moveTo>
                        <a:pt x="476090" y="2580960"/>
                      </a:moveTo>
                      <a:lnTo>
                        <a:pt x="493004" y="2605206"/>
                      </a:lnTo>
                      <a:cubicBezTo>
                        <a:pt x="673711" y="2840904"/>
                        <a:pt x="922501" y="3021659"/>
                        <a:pt x="1209981" y="3118076"/>
                      </a:cubicBezTo>
                      <a:lnTo>
                        <a:pt x="1230383" y="3123779"/>
                      </a:lnTo>
                      <a:lnTo>
                        <a:pt x="1187967" y="3077273"/>
                      </a:lnTo>
                      <a:cubicBezTo>
                        <a:pt x="1089026" y="2956636"/>
                        <a:pt x="1003641" y="2802535"/>
                        <a:pt x="936798" y="2623969"/>
                      </a:cubicBezTo>
                      <a:lnTo>
                        <a:pt x="922321" y="2580960"/>
                      </a:lnTo>
                      <a:lnTo>
                        <a:pt x="476090" y="2580960"/>
                      </a:lnTo>
                      <a:close/>
                      <a:moveTo>
                        <a:pt x="893060" y="1790618"/>
                      </a:moveTo>
                      <a:lnTo>
                        <a:pt x="904136" y="1998486"/>
                      </a:lnTo>
                      <a:cubicBezTo>
                        <a:pt x="915063" y="2099536"/>
                        <a:pt x="931181" y="2197009"/>
                        <a:pt x="951939" y="2289866"/>
                      </a:cubicBezTo>
                      <a:lnTo>
                        <a:pt x="978057" y="2380906"/>
                      </a:lnTo>
                      <a:lnTo>
                        <a:pt x="1652305" y="2380906"/>
                      </a:lnTo>
                      <a:lnTo>
                        <a:pt x="1652305" y="1790618"/>
                      </a:lnTo>
                      <a:lnTo>
                        <a:pt x="893060" y="1790618"/>
                      </a:lnTo>
                      <a:close/>
                      <a:moveTo>
                        <a:pt x="187882" y="1790618"/>
                      </a:moveTo>
                      <a:lnTo>
                        <a:pt x="190546" y="1843396"/>
                      </a:lnTo>
                      <a:cubicBezTo>
                        <a:pt x="209835" y="2033323"/>
                        <a:pt x="264400" y="2212821"/>
                        <a:pt x="347588" y="2375233"/>
                      </a:cubicBezTo>
                      <a:lnTo>
                        <a:pt x="350827" y="2380906"/>
                      </a:lnTo>
                      <a:lnTo>
                        <a:pt x="862277" y="2380906"/>
                      </a:lnTo>
                      <a:lnTo>
                        <a:pt x="851064" y="2338895"/>
                      </a:lnTo>
                      <a:cubicBezTo>
                        <a:pt x="815772" y="2188308"/>
                        <a:pt x="792313" y="2026490"/>
                        <a:pt x="782789" y="1857238"/>
                      </a:cubicBezTo>
                      <a:cubicBezTo>
                        <a:pt x="782168" y="1835031"/>
                        <a:pt x="781546" y="1812825"/>
                        <a:pt x="780925" y="1790618"/>
                      </a:cubicBezTo>
                      <a:lnTo>
                        <a:pt x="187882" y="1790618"/>
                      </a:lnTo>
                      <a:close/>
                      <a:moveTo>
                        <a:pt x="343475" y="1015092"/>
                      </a:moveTo>
                      <a:lnTo>
                        <a:pt x="301164" y="1102924"/>
                      </a:lnTo>
                      <a:cubicBezTo>
                        <a:pt x="243985" y="1238108"/>
                        <a:pt x="205977" y="1383375"/>
                        <a:pt x="190546" y="1535316"/>
                      </a:cubicBezTo>
                      <a:lnTo>
                        <a:pt x="187757" y="1590564"/>
                      </a:lnTo>
                      <a:lnTo>
                        <a:pt x="780648" y="1590564"/>
                      </a:lnTo>
                      <a:cubicBezTo>
                        <a:pt x="781362" y="1565061"/>
                        <a:pt x="782075" y="1539559"/>
                        <a:pt x="782789" y="1514056"/>
                      </a:cubicBezTo>
                      <a:cubicBezTo>
                        <a:pt x="792313" y="1344804"/>
                        <a:pt x="815772" y="1182986"/>
                        <a:pt x="851064" y="1032398"/>
                      </a:cubicBezTo>
                      <a:lnTo>
                        <a:pt x="855683" y="1015092"/>
                      </a:lnTo>
                      <a:lnTo>
                        <a:pt x="343475" y="1015092"/>
                      </a:lnTo>
                      <a:close/>
                      <a:moveTo>
                        <a:pt x="1221621" y="257122"/>
                      </a:moveTo>
                      <a:lnTo>
                        <a:pt x="1092384" y="305669"/>
                      </a:lnTo>
                      <a:cubicBezTo>
                        <a:pt x="871462" y="401112"/>
                        <a:pt x="677917" y="547913"/>
                        <a:pt x="526800" y="731026"/>
                      </a:cubicBezTo>
                      <a:lnTo>
                        <a:pt x="463977" y="815038"/>
                      </a:lnTo>
                      <a:lnTo>
                        <a:pt x="914005" y="815038"/>
                      </a:lnTo>
                      <a:lnTo>
                        <a:pt x="936798" y="747325"/>
                      </a:lnTo>
                      <a:cubicBezTo>
                        <a:pt x="1003641" y="568759"/>
                        <a:pt x="1089026" y="414658"/>
                        <a:pt x="1187967" y="294021"/>
                      </a:cubicBezTo>
                      <a:lnTo>
                        <a:pt x="1221621" y="257122"/>
                      </a:lnTo>
                      <a:close/>
                      <a:moveTo>
                        <a:pt x="1689356" y="0"/>
                      </a:moveTo>
                      <a:cubicBezTo>
                        <a:pt x="1747669" y="0"/>
                        <a:pt x="1805292" y="2955"/>
                        <a:pt x="1862083" y="8722"/>
                      </a:cubicBezTo>
                      <a:lnTo>
                        <a:pt x="1923951" y="18164"/>
                      </a:lnTo>
                      <a:lnTo>
                        <a:pt x="1881129" y="54268"/>
                      </a:lnTo>
                      <a:cubicBezTo>
                        <a:pt x="1856067" y="77670"/>
                        <a:pt x="1831874" y="102702"/>
                        <a:pt x="1808796" y="129440"/>
                      </a:cubicBezTo>
                      <a:lnTo>
                        <a:pt x="1764523" y="187037"/>
                      </a:lnTo>
                      <a:lnTo>
                        <a:pt x="1726400" y="184872"/>
                      </a:lnTo>
                      <a:lnTo>
                        <a:pt x="1726400" y="242830"/>
                      </a:lnTo>
                      <a:lnTo>
                        <a:pt x="1685653" y="310922"/>
                      </a:lnTo>
                      <a:lnTo>
                        <a:pt x="1652305" y="385591"/>
                      </a:lnTo>
                      <a:lnTo>
                        <a:pt x="1652305" y="184873"/>
                      </a:lnTo>
                      <a:lnTo>
                        <a:pt x="1516359" y="192592"/>
                      </a:lnTo>
                      <a:lnTo>
                        <a:pt x="1469878" y="200248"/>
                      </a:lnTo>
                      <a:lnTo>
                        <a:pt x="1463911" y="203152"/>
                      </a:lnTo>
                      <a:cubicBezTo>
                        <a:pt x="1309776" y="293861"/>
                        <a:pt x="1175126" y="468257"/>
                        <a:pt x="1074809" y="698251"/>
                      </a:cubicBezTo>
                      <a:lnTo>
                        <a:pt x="1028652" y="815038"/>
                      </a:lnTo>
                      <a:lnTo>
                        <a:pt x="1566620" y="815038"/>
                      </a:lnTo>
                      <a:cubicBezTo>
                        <a:pt x="1566515" y="884095"/>
                        <a:pt x="1566411" y="953151"/>
                        <a:pt x="1566306" y="1022208"/>
                      </a:cubicBezTo>
                      <a:lnTo>
                        <a:pt x="970969" y="1015092"/>
                      </a:lnTo>
                      <a:lnTo>
                        <a:pt x="951939" y="1081429"/>
                      </a:lnTo>
                      <a:cubicBezTo>
                        <a:pt x="931181" y="1174285"/>
                        <a:pt x="915063" y="1271758"/>
                        <a:pt x="904136" y="1372808"/>
                      </a:cubicBezTo>
                      <a:lnTo>
                        <a:pt x="892533" y="1590564"/>
                      </a:lnTo>
                      <a:lnTo>
                        <a:pt x="1652305" y="1590564"/>
                      </a:lnTo>
                      <a:lnTo>
                        <a:pt x="1652305" y="1195226"/>
                      </a:lnTo>
                      <a:lnTo>
                        <a:pt x="1678851" y="1258562"/>
                      </a:lnTo>
                      <a:lnTo>
                        <a:pt x="1726400" y="1358144"/>
                      </a:lnTo>
                      <a:lnTo>
                        <a:pt x="1726400" y="1590564"/>
                      </a:lnTo>
                      <a:lnTo>
                        <a:pt x="1854100" y="1590564"/>
                      </a:lnTo>
                      <a:lnTo>
                        <a:pt x="1976771" y="1790618"/>
                      </a:lnTo>
                      <a:lnTo>
                        <a:pt x="1726400" y="1790618"/>
                      </a:lnTo>
                      <a:lnTo>
                        <a:pt x="1726400" y="2380906"/>
                      </a:lnTo>
                      <a:lnTo>
                        <a:pt x="2375992" y="2380906"/>
                      </a:lnTo>
                      <a:lnTo>
                        <a:pt x="3027885" y="2380906"/>
                      </a:lnTo>
                      <a:lnTo>
                        <a:pt x="3031124" y="2375233"/>
                      </a:lnTo>
                      <a:cubicBezTo>
                        <a:pt x="3114312" y="2212821"/>
                        <a:pt x="3168878" y="2033323"/>
                        <a:pt x="3188166" y="1843396"/>
                      </a:cubicBezTo>
                      <a:lnTo>
                        <a:pt x="3190832" y="1790618"/>
                      </a:lnTo>
                      <a:lnTo>
                        <a:pt x="3149212" y="1790618"/>
                      </a:lnTo>
                      <a:lnTo>
                        <a:pt x="3276450" y="1578401"/>
                      </a:lnTo>
                      <a:lnTo>
                        <a:pt x="3356764" y="1429968"/>
                      </a:lnTo>
                      <a:lnTo>
                        <a:pt x="3369990" y="1516629"/>
                      </a:lnTo>
                      <a:cubicBezTo>
                        <a:pt x="3375758" y="1573421"/>
                        <a:pt x="3378712" y="1631043"/>
                        <a:pt x="3378712" y="1689356"/>
                      </a:cubicBezTo>
                      <a:cubicBezTo>
                        <a:pt x="3378712" y="2622361"/>
                        <a:pt x="2622361" y="3378712"/>
                        <a:pt x="1689356" y="3378712"/>
                      </a:cubicBezTo>
                      <a:cubicBezTo>
                        <a:pt x="756351" y="3378712"/>
                        <a:pt x="0" y="2622361"/>
                        <a:pt x="0" y="1689356"/>
                      </a:cubicBezTo>
                      <a:cubicBezTo>
                        <a:pt x="0" y="756351"/>
                        <a:pt x="756351" y="0"/>
                        <a:pt x="168935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07" name="Donut 664"/>
                <p:cNvSpPr/>
                <p:nvPr/>
              </p:nvSpPr>
              <p:spPr>
                <a:xfrm>
                  <a:off x="4741246" y="1714874"/>
                  <a:ext cx="1602910" cy="2323858"/>
                </a:xfrm>
                <a:custGeom>
                  <a:avLst/>
                  <a:gdLst>
                    <a:gd name="connsiteX0" fmla="*/ 0 w 1478280"/>
                    <a:gd name="connsiteY0" fmla="*/ 739140 h 1478280"/>
                    <a:gd name="connsiteX1" fmla="*/ 739140 w 1478280"/>
                    <a:gd name="connsiteY1" fmla="*/ 0 h 1478280"/>
                    <a:gd name="connsiteX2" fmla="*/ 1478280 w 1478280"/>
                    <a:gd name="connsiteY2" fmla="*/ 739140 h 1478280"/>
                    <a:gd name="connsiteX3" fmla="*/ 739140 w 1478280"/>
                    <a:gd name="connsiteY3" fmla="*/ 1478280 h 1478280"/>
                    <a:gd name="connsiteX4" fmla="*/ 0 w 1478280"/>
                    <a:gd name="connsiteY4" fmla="*/ 739140 h 1478280"/>
                    <a:gd name="connsiteX5" fmla="*/ 324793 w 1478280"/>
                    <a:gd name="connsiteY5" fmla="*/ 739140 h 1478280"/>
                    <a:gd name="connsiteX6" fmla="*/ 739140 w 1478280"/>
                    <a:gd name="connsiteY6" fmla="*/ 1153487 h 1478280"/>
                    <a:gd name="connsiteX7" fmla="*/ 1153487 w 1478280"/>
                    <a:gd name="connsiteY7" fmla="*/ 739140 h 1478280"/>
                    <a:gd name="connsiteX8" fmla="*/ 739140 w 1478280"/>
                    <a:gd name="connsiteY8" fmla="*/ 324793 h 1478280"/>
                    <a:gd name="connsiteX9" fmla="*/ 324793 w 1478280"/>
                    <a:gd name="connsiteY9" fmla="*/ 739140 h 1478280"/>
                    <a:gd name="connsiteX0" fmla="*/ 15 w 1478309"/>
                    <a:gd name="connsiteY0" fmla="*/ 739140 h 2057400"/>
                    <a:gd name="connsiteX1" fmla="*/ 739155 w 1478309"/>
                    <a:gd name="connsiteY1" fmla="*/ 0 h 2057400"/>
                    <a:gd name="connsiteX2" fmla="*/ 1478295 w 1478309"/>
                    <a:gd name="connsiteY2" fmla="*/ 739140 h 2057400"/>
                    <a:gd name="connsiteX3" fmla="*/ 723915 w 1478309"/>
                    <a:gd name="connsiteY3" fmla="*/ 2057400 h 2057400"/>
                    <a:gd name="connsiteX4" fmla="*/ 15 w 1478309"/>
                    <a:gd name="connsiteY4" fmla="*/ 739140 h 2057400"/>
                    <a:gd name="connsiteX5" fmla="*/ 324808 w 1478309"/>
                    <a:gd name="connsiteY5" fmla="*/ 739140 h 2057400"/>
                    <a:gd name="connsiteX6" fmla="*/ 739155 w 1478309"/>
                    <a:gd name="connsiteY6" fmla="*/ 1153487 h 2057400"/>
                    <a:gd name="connsiteX7" fmla="*/ 1153502 w 1478309"/>
                    <a:gd name="connsiteY7" fmla="*/ 739140 h 2057400"/>
                    <a:gd name="connsiteX8" fmla="*/ 739155 w 1478309"/>
                    <a:gd name="connsiteY8" fmla="*/ 324793 h 2057400"/>
                    <a:gd name="connsiteX9" fmla="*/ 324808 w 1478309"/>
                    <a:gd name="connsiteY9" fmla="*/ 739140 h 2057400"/>
                    <a:gd name="connsiteX0" fmla="*/ 9 w 1478303"/>
                    <a:gd name="connsiteY0" fmla="*/ 739140 h 2057400"/>
                    <a:gd name="connsiteX1" fmla="*/ 739149 w 1478303"/>
                    <a:gd name="connsiteY1" fmla="*/ 0 h 2057400"/>
                    <a:gd name="connsiteX2" fmla="*/ 1478289 w 1478303"/>
                    <a:gd name="connsiteY2" fmla="*/ 739140 h 2057400"/>
                    <a:gd name="connsiteX3" fmla="*/ 723909 w 1478303"/>
                    <a:gd name="connsiteY3" fmla="*/ 2057400 h 2057400"/>
                    <a:gd name="connsiteX4" fmla="*/ 9 w 1478303"/>
                    <a:gd name="connsiteY4" fmla="*/ 739140 h 2057400"/>
                    <a:gd name="connsiteX5" fmla="*/ 324802 w 1478303"/>
                    <a:gd name="connsiteY5" fmla="*/ 739140 h 2057400"/>
                    <a:gd name="connsiteX6" fmla="*/ 739149 w 1478303"/>
                    <a:gd name="connsiteY6" fmla="*/ 1153487 h 2057400"/>
                    <a:gd name="connsiteX7" fmla="*/ 1153496 w 1478303"/>
                    <a:gd name="connsiteY7" fmla="*/ 739140 h 2057400"/>
                    <a:gd name="connsiteX8" fmla="*/ 739149 w 1478303"/>
                    <a:gd name="connsiteY8" fmla="*/ 324793 h 2057400"/>
                    <a:gd name="connsiteX9" fmla="*/ 324802 w 1478303"/>
                    <a:gd name="connsiteY9" fmla="*/ 739140 h 2057400"/>
                    <a:gd name="connsiteX0" fmla="*/ 9 w 1478303"/>
                    <a:gd name="connsiteY0" fmla="*/ 739140 h 2057400"/>
                    <a:gd name="connsiteX1" fmla="*/ 739149 w 1478303"/>
                    <a:gd name="connsiteY1" fmla="*/ 0 h 2057400"/>
                    <a:gd name="connsiteX2" fmla="*/ 1478289 w 1478303"/>
                    <a:gd name="connsiteY2" fmla="*/ 739140 h 2057400"/>
                    <a:gd name="connsiteX3" fmla="*/ 723909 w 1478303"/>
                    <a:gd name="connsiteY3" fmla="*/ 2057400 h 2057400"/>
                    <a:gd name="connsiteX4" fmla="*/ 9 w 1478303"/>
                    <a:gd name="connsiteY4" fmla="*/ 739140 h 2057400"/>
                    <a:gd name="connsiteX5" fmla="*/ 324802 w 1478303"/>
                    <a:gd name="connsiteY5" fmla="*/ 739140 h 2057400"/>
                    <a:gd name="connsiteX6" fmla="*/ 739149 w 1478303"/>
                    <a:gd name="connsiteY6" fmla="*/ 1153487 h 2057400"/>
                    <a:gd name="connsiteX7" fmla="*/ 1153496 w 1478303"/>
                    <a:gd name="connsiteY7" fmla="*/ 739140 h 2057400"/>
                    <a:gd name="connsiteX8" fmla="*/ 739149 w 1478303"/>
                    <a:gd name="connsiteY8" fmla="*/ 324793 h 2057400"/>
                    <a:gd name="connsiteX9" fmla="*/ 324802 w 1478303"/>
                    <a:gd name="connsiteY9" fmla="*/ 739140 h 2057400"/>
                    <a:gd name="connsiteX0" fmla="*/ 9 w 1432579"/>
                    <a:gd name="connsiteY0" fmla="*/ 739140 h 2057400"/>
                    <a:gd name="connsiteX1" fmla="*/ 739149 w 1432579"/>
                    <a:gd name="connsiteY1" fmla="*/ 0 h 2057400"/>
                    <a:gd name="connsiteX2" fmla="*/ 1432569 w 1432579"/>
                    <a:gd name="connsiteY2" fmla="*/ 739140 h 2057400"/>
                    <a:gd name="connsiteX3" fmla="*/ 723909 w 1432579"/>
                    <a:gd name="connsiteY3" fmla="*/ 2057400 h 2057400"/>
                    <a:gd name="connsiteX4" fmla="*/ 9 w 1432579"/>
                    <a:gd name="connsiteY4" fmla="*/ 739140 h 2057400"/>
                    <a:gd name="connsiteX5" fmla="*/ 324802 w 1432579"/>
                    <a:gd name="connsiteY5" fmla="*/ 739140 h 2057400"/>
                    <a:gd name="connsiteX6" fmla="*/ 739149 w 1432579"/>
                    <a:gd name="connsiteY6" fmla="*/ 1153487 h 2057400"/>
                    <a:gd name="connsiteX7" fmla="*/ 1153496 w 1432579"/>
                    <a:gd name="connsiteY7" fmla="*/ 739140 h 2057400"/>
                    <a:gd name="connsiteX8" fmla="*/ 739149 w 1432579"/>
                    <a:gd name="connsiteY8" fmla="*/ 324793 h 2057400"/>
                    <a:gd name="connsiteX9" fmla="*/ 324802 w 1432579"/>
                    <a:gd name="connsiteY9" fmla="*/ 739140 h 2057400"/>
                    <a:gd name="connsiteX0" fmla="*/ 9 w 1433538"/>
                    <a:gd name="connsiteY0" fmla="*/ 739140 h 2057400"/>
                    <a:gd name="connsiteX1" fmla="*/ 739149 w 1433538"/>
                    <a:gd name="connsiteY1" fmla="*/ 0 h 2057400"/>
                    <a:gd name="connsiteX2" fmla="*/ 1432569 w 1433538"/>
                    <a:gd name="connsiteY2" fmla="*/ 739140 h 2057400"/>
                    <a:gd name="connsiteX3" fmla="*/ 723909 w 1433538"/>
                    <a:gd name="connsiteY3" fmla="*/ 2057400 h 2057400"/>
                    <a:gd name="connsiteX4" fmla="*/ 9 w 1433538"/>
                    <a:gd name="connsiteY4" fmla="*/ 739140 h 2057400"/>
                    <a:gd name="connsiteX5" fmla="*/ 324802 w 1433538"/>
                    <a:gd name="connsiteY5" fmla="*/ 739140 h 2057400"/>
                    <a:gd name="connsiteX6" fmla="*/ 739149 w 1433538"/>
                    <a:gd name="connsiteY6" fmla="*/ 1153487 h 2057400"/>
                    <a:gd name="connsiteX7" fmla="*/ 1153496 w 1433538"/>
                    <a:gd name="connsiteY7" fmla="*/ 739140 h 2057400"/>
                    <a:gd name="connsiteX8" fmla="*/ 739149 w 1433538"/>
                    <a:gd name="connsiteY8" fmla="*/ 324793 h 2057400"/>
                    <a:gd name="connsiteX9" fmla="*/ 324802 w 1433538"/>
                    <a:gd name="connsiteY9" fmla="*/ 739140 h 2057400"/>
                    <a:gd name="connsiteX0" fmla="*/ 2429 w 1435958"/>
                    <a:gd name="connsiteY0" fmla="*/ 739140 h 2057400"/>
                    <a:gd name="connsiteX1" fmla="*/ 741569 w 1435958"/>
                    <a:gd name="connsiteY1" fmla="*/ 0 h 2057400"/>
                    <a:gd name="connsiteX2" fmla="*/ 1434989 w 1435958"/>
                    <a:gd name="connsiteY2" fmla="*/ 739140 h 2057400"/>
                    <a:gd name="connsiteX3" fmla="*/ 726329 w 1435958"/>
                    <a:gd name="connsiteY3" fmla="*/ 2057400 h 2057400"/>
                    <a:gd name="connsiteX4" fmla="*/ 2429 w 1435958"/>
                    <a:gd name="connsiteY4" fmla="*/ 739140 h 2057400"/>
                    <a:gd name="connsiteX5" fmla="*/ 327222 w 1435958"/>
                    <a:gd name="connsiteY5" fmla="*/ 739140 h 2057400"/>
                    <a:gd name="connsiteX6" fmla="*/ 741569 w 1435958"/>
                    <a:gd name="connsiteY6" fmla="*/ 1153487 h 2057400"/>
                    <a:gd name="connsiteX7" fmla="*/ 1155916 w 1435958"/>
                    <a:gd name="connsiteY7" fmla="*/ 739140 h 2057400"/>
                    <a:gd name="connsiteX8" fmla="*/ 741569 w 1435958"/>
                    <a:gd name="connsiteY8" fmla="*/ 324793 h 2057400"/>
                    <a:gd name="connsiteX9" fmla="*/ 327222 w 1435958"/>
                    <a:gd name="connsiteY9" fmla="*/ 739140 h 2057400"/>
                    <a:gd name="connsiteX0" fmla="*/ 2429 w 1435958"/>
                    <a:gd name="connsiteY0" fmla="*/ 739140 h 2057400"/>
                    <a:gd name="connsiteX1" fmla="*/ 741569 w 1435958"/>
                    <a:gd name="connsiteY1" fmla="*/ 0 h 2057400"/>
                    <a:gd name="connsiteX2" fmla="*/ 1434989 w 1435958"/>
                    <a:gd name="connsiteY2" fmla="*/ 739140 h 2057400"/>
                    <a:gd name="connsiteX3" fmla="*/ 726329 w 1435958"/>
                    <a:gd name="connsiteY3" fmla="*/ 2057400 h 2057400"/>
                    <a:gd name="connsiteX4" fmla="*/ 2429 w 1435958"/>
                    <a:gd name="connsiteY4" fmla="*/ 739140 h 2057400"/>
                    <a:gd name="connsiteX5" fmla="*/ 327222 w 1435958"/>
                    <a:gd name="connsiteY5" fmla="*/ 739140 h 2057400"/>
                    <a:gd name="connsiteX6" fmla="*/ 741569 w 1435958"/>
                    <a:gd name="connsiteY6" fmla="*/ 1153487 h 2057400"/>
                    <a:gd name="connsiteX7" fmla="*/ 1155916 w 1435958"/>
                    <a:gd name="connsiteY7" fmla="*/ 739140 h 2057400"/>
                    <a:gd name="connsiteX8" fmla="*/ 741569 w 1435958"/>
                    <a:gd name="connsiteY8" fmla="*/ 324793 h 2057400"/>
                    <a:gd name="connsiteX9" fmla="*/ 327222 w 1435958"/>
                    <a:gd name="connsiteY9" fmla="*/ 739140 h 2057400"/>
                    <a:gd name="connsiteX0" fmla="*/ 0 w 1433529"/>
                    <a:gd name="connsiteY0" fmla="*/ 739140 h 2057400"/>
                    <a:gd name="connsiteX1" fmla="*/ 739140 w 1433529"/>
                    <a:gd name="connsiteY1" fmla="*/ 0 h 2057400"/>
                    <a:gd name="connsiteX2" fmla="*/ 1432560 w 1433529"/>
                    <a:gd name="connsiteY2" fmla="*/ 739140 h 2057400"/>
                    <a:gd name="connsiteX3" fmla="*/ 723900 w 1433529"/>
                    <a:gd name="connsiteY3" fmla="*/ 2057400 h 2057400"/>
                    <a:gd name="connsiteX4" fmla="*/ 0 w 1433529"/>
                    <a:gd name="connsiteY4" fmla="*/ 739140 h 2057400"/>
                    <a:gd name="connsiteX5" fmla="*/ 324793 w 1433529"/>
                    <a:gd name="connsiteY5" fmla="*/ 739140 h 2057400"/>
                    <a:gd name="connsiteX6" fmla="*/ 739140 w 1433529"/>
                    <a:gd name="connsiteY6" fmla="*/ 1153487 h 2057400"/>
                    <a:gd name="connsiteX7" fmla="*/ 1153487 w 1433529"/>
                    <a:gd name="connsiteY7" fmla="*/ 739140 h 2057400"/>
                    <a:gd name="connsiteX8" fmla="*/ 739140 w 1433529"/>
                    <a:gd name="connsiteY8" fmla="*/ 324793 h 2057400"/>
                    <a:gd name="connsiteX9" fmla="*/ 324793 w 1433529"/>
                    <a:gd name="connsiteY9" fmla="*/ 739140 h 2057400"/>
                    <a:gd name="connsiteX0" fmla="*/ 0 w 1296327"/>
                    <a:gd name="connsiteY0" fmla="*/ 739140 h 2057400"/>
                    <a:gd name="connsiteX1" fmla="*/ 601980 w 1296327"/>
                    <a:gd name="connsiteY1" fmla="*/ 0 h 2057400"/>
                    <a:gd name="connsiteX2" fmla="*/ 1295400 w 1296327"/>
                    <a:gd name="connsiteY2" fmla="*/ 739140 h 2057400"/>
                    <a:gd name="connsiteX3" fmla="*/ 586740 w 1296327"/>
                    <a:gd name="connsiteY3" fmla="*/ 2057400 h 2057400"/>
                    <a:gd name="connsiteX4" fmla="*/ 0 w 1296327"/>
                    <a:gd name="connsiteY4" fmla="*/ 739140 h 2057400"/>
                    <a:gd name="connsiteX5" fmla="*/ 187633 w 1296327"/>
                    <a:gd name="connsiteY5" fmla="*/ 739140 h 2057400"/>
                    <a:gd name="connsiteX6" fmla="*/ 601980 w 1296327"/>
                    <a:gd name="connsiteY6" fmla="*/ 1153487 h 2057400"/>
                    <a:gd name="connsiteX7" fmla="*/ 1016327 w 1296327"/>
                    <a:gd name="connsiteY7" fmla="*/ 739140 h 2057400"/>
                    <a:gd name="connsiteX8" fmla="*/ 601980 w 1296327"/>
                    <a:gd name="connsiteY8" fmla="*/ 324793 h 2057400"/>
                    <a:gd name="connsiteX9" fmla="*/ 187633 w 1296327"/>
                    <a:gd name="connsiteY9" fmla="*/ 739140 h 2057400"/>
                    <a:gd name="connsiteX0" fmla="*/ 0 w 1410662"/>
                    <a:gd name="connsiteY0" fmla="*/ 762044 h 2057444"/>
                    <a:gd name="connsiteX1" fmla="*/ 716280 w 1410662"/>
                    <a:gd name="connsiteY1" fmla="*/ 44 h 2057444"/>
                    <a:gd name="connsiteX2" fmla="*/ 1409700 w 1410662"/>
                    <a:gd name="connsiteY2" fmla="*/ 739184 h 2057444"/>
                    <a:gd name="connsiteX3" fmla="*/ 701040 w 1410662"/>
                    <a:gd name="connsiteY3" fmla="*/ 2057444 h 2057444"/>
                    <a:gd name="connsiteX4" fmla="*/ 0 w 1410662"/>
                    <a:gd name="connsiteY4" fmla="*/ 762044 h 2057444"/>
                    <a:gd name="connsiteX5" fmla="*/ 301933 w 1410662"/>
                    <a:gd name="connsiteY5" fmla="*/ 739184 h 2057444"/>
                    <a:gd name="connsiteX6" fmla="*/ 716280 w 1410662"/>
                    <a:gd name="connsiteY6" fmla="*/ 1153531 h 2057444"/>
                    <a:gd name="connsiteX7" fmla="*/ 1130627 w 1410662"/>
                    <a:gd name="connsiteY7" fmla="*/ 739184 h 2057444"/>
                    <a:gd name="connsiteX8" fmla="*/ 716280 w 1410662"/>
                    <a:gd name="connsiteY8" fmla="*/ 324837 h 2057444"/>
                    <a:gd name="connsiteX9" fmla="*/ 301933 w 1410662"/>
                    <a:gd name="connsiteY9" fmla="*/ 739184 h 2057444"/>
                    <a:gd name="connsiteX0" fmla="*/ 8 w 1410670"/>
                    <a:gd name="connsiteY0" fmla="*/ 762044 h 2057444"/>
                    <a:gd name="connsiteX1" fmla="*/ 716288 w 1410670"/>
                    <a:gd name="connsiteY1" fmla="*/ 44 h 2057444"/>
                    <a:gd name="connsiteX2" fmla="*/ 1409708 w 1410670"/>
                    <a:gd name="connsiteY2" fmla="*/ 739184 h 2057444"/>
                    <a:gd name="connsiteX3" fmla="*/ 701048 w 1410670"/>
                    <a:gd name="connsiteY3" fmla="*/ 2057444 h 2057444"/>
                    <a:gd name="connsiteX4" fmla="*/ 8 w 1410670"/>
                    <a:gd name="connsiteY4" fmla="*/ 762044 h 2057444"/>
                    <a:gd name="connsiteX5" fmla="*/ 301941 w 1410670"/>
                    <a:gd name="connsiteY5" fmla="*/ 739184 h 2057444"/>
                    <a:gd name="connsiteX6" fmla="*/ 716288 w 1410670"/>
                    <a:gd name="connsiteY6" fmla="*/ 1153531 h 2057444"/>
                    <a:gd name="connsiteX7" fmla="*/ 1130635 w 1410670"/>
                    <a:gd name="connsiteY7" fmla="*/ 739184 h 2057444"/>
                    <a:gd name="connsiteX8" fmla="*/ 716288 w 1410670"/>
                    <a:gd name="connsiteY8" fmla="*/ 324837 h 2057444"/>
                    <a:gd name="connsiteX9" fmla="*/ 301941 w 1410670"/>
                    <a:gd name="connsiteY9" fmla="*/ 739184 h 2057444"/>
                    <a:gd name="connsiteX0" fmla="*/ 599 w 1411261"/>
                    <a:gd name="connsiteY0" fmla="*/ 762044 h 2057444"/>
                    <a:gd name="connsiteX1" fmla="*/ 716879 w 1411261"/>
                    <a:gd name="connsiteY1" fmla="*/ 44 h 2057444"/>
                    <a:gd name="connsiteX2" fmla="*/ 1410299 w 1411261"/>
                    <a:gd name="connsiteY2" fmla="*/ 739184 h 2057444"/>
                    <a:gd name="connsiteX3" fmla="*/ 701639 w 1411261"/>
                    <a:gd name="connsiteY3" fmla="*/ 2057444 h 2057444"/>
                    <a:gd name="connsiteX4" fmla="*/ 599 w 1411261"/>
                    <a:gd name="connsiteY4" fmla="*/ 762044 h 2057444"/>
                    <a:gd name="connsiteX5" fmla="*/ 302532 w 1411261"/>
                    <a:gd name="connsiteY5" fmla="*/ 739184 h 2057444"/>
                    <a:gd name="connsiteX6" fmla="*/ 716879 w 1411261"/>
                    <a:gd name="connsiteY6" fmla="*/ 1153531 h 2057444"/>
                    <a:gd name="connsiteX7" fmla="*/ 1131226 w 1411261"/>
                    <a:gd name="connsiteY7" fmla="*/ 739184 h 2057444"/>
                    <a:gd name="connsiteX8" fmla="*/ 716879 w 1411261"/>
                    <a:gd name="connsiteY8" fmla="*/ 324837 h 2057444"/>
                    <a:gd name="connsiteX9" fmla="*/ 302532 w 1411261"/>
                    <a:gd name="connsiteY9" fmla="*/ 739184 h 2057444"/>
                    <a:gd name="connsiteX0" fmla="*/ 564 w 1449338"/>
                    <a:gd name="connsiteY0" fmla="*/ 731528 h 2057408"/>
                    <a:gd name="connsiteX1" fmla="*/ 754944 w 1449338"/>
                    <a:gd name="connsiteY1" fmla="*/ 8 h 2057408"/>
                    <a:gd name="connsiteX2" fmla="*/ 1448364 w 1449338"/>
                    <a:gd name="connsiteY2" fmla="*/ 739148 h 2057408"/>
                    <a:gd name="connsiteX3" fmla="*/ 739704 w 1449338"/>
                    <a:gd name="connsiteY3" fmla="*/ 2057408 h 2057408"/>
                    <a:gd name="connsiteX4" fmla="*/ 564 w 1449338"/>
                    <a:gd name="connsiteY4" fmla="*/ 731528 h 2057408"/>
                    <a:gd name="connsiteX5" fmla="*/ 340597 w 1449338"/>
                    <a:gd name="connsiteY5" fmla="*/ 739148 h 2057408"/>
                    <a:gd name="connsiteX6" fmla="*/ 754944 w 1449338"/>
                    <a:gd name="connsiteY6" fmla="*/ 1153495 h 2057408"/>
                    <a:gd name="connsiteX7" fmla="*/ 1169291 w 1449338"/>
                    <a:gd name="connsiteY7" fmla="*/ 739148 h 2057408"/>
                    <a:gd name="connsiteX8" fmla="*/ 754944 w 1449338"/>
                    <a:gd name="connsiteY8" fmla="*/ 324801 h 2057408"/>
                    <a:gd name="connsiteX9" fmla="*/ 340597 w 1449338"/>
                    <a:gd name="connsiteY9" fmla="*/ 739148 h 2057408"/>
                    <a:gd name="connsiteX0" fmla="*/ 592 w 1418876"/>
                    <a:gd name="connsiteY0" fmla="*/ 739140 h 2057400"/>
                    <a:gd name="connsiteX1" fmla="*/ 724492 w 1418876"/>
                    <a:gd name="connsiteY1" fmla="*/ 0 h 2057400"/>
                    <a:gd name="connsiteX2" fmla="*/ 1417912 w 1418876"/>
                    <a:gd name="connsiteY2" fmla="*/ 739140 h 2057400"/>
                    <a:gd name="connsiteX3" fmla="*/ 709252 w 1418876"/>
                    <a:gd name="connsiteY3" fmla="*/ 2057400 h 2057400"/>
                    <a:gd name="connsiteX4" fmla="*/ 592 w 1418876"/>
                    <a:gd name="connsiteY4" fmla="*/ 739140 h 2057400"/>
                    <a:gd name="connsiteX5" fmla="*/ 310145 w 1418876"/>
                    <a:gd name="connsiteY5" fmla="*/ 739140 h 2057400"/>
                    <a:gd name="connsiteX6" fmla="*/ 724492 w 1418876"/>
                    <a:gd name="connsiteY6" fmla="*/ 1153487 h 2057400"/>
                    <a:gd name="connsiteX7" fmla="*/ 1138839 w 1418876"/>
                    <a:gd name="connsiteY7" fmla="*/ 739140 h 2057400"/>
                    <a:gd name="connsiteX8" fmla="*/ 724492 w 1418876"/>
                    <a:gd name="connsiteY8" fmla="*/ 324793 h 2057400"/>
                    <a:gd name="connsiteX9" fmla="*/ 310145 w 1418876"/>
                    <a:gd name="connsiteY9" fmla="*/ 739140 h 2057400"/>
                    <a:gd name="connsiteX0" fmla="*/ 592 w 1418876"/>
                    <a:gd name="connsiteY0" fmla="*/ 739140 h 2057400"/>
                    <a:gd name="connsiteX1" fmla="*/ 724492 w 1418876"/>
                    <a:gd name="connsiteY1" fmla="*/ 0 h 2057400"/>
                    <a:gd name="connsiteX2" fmla="*/ 1417912 w 1418876"/>
                    <a:gd name="connsiteY2" fmla="*/ 739140 h 2057400"/>
                    <a:gd name="connsiteX3" fmla="*/ 709252 w 1418876"/>
                    <a:gd name="connsiteY3" fmla="*/ 2057400 h 2057400"/>
                    <a:gd name="connsiteX4" fmla="*/ 592 w 1418876"/>
                    <a:gd name="connsiteY4" fmla="*/ 739140 h 2057400"/>
                    <a:gd name="connsiteX5" fmla="*/ 310145 w 1418876"/>
                    <a:gd name="connsiteY5" fmla="*/ 739140 h 2057400"/>
                    <a:gd name="connsiteX6" fmla="*/ 724492 w 1418876"/>
                    <a:gd name="connsiteY6" fmla="*/ 1153487 h 2057400"/>
                    <a:gd name="connsiteX7" fmla="*/ 1138839 w 1418876"/>
                    <a:gd name="connsiteY7" fmla="*/ 739140 h 2057400"/>
                    <a:gd name="connsiteX8" fmla="*/ 724492 w 1418876"/>
                    <a:gd name="connsiteY8" fmla="*/ 324793 h 2057400"/>
                    <a:gd name="connsiteX9" fmla="*/ 310145 w 1418876"/>
                    <a:gd name="connsiteY9" fmla="*/ 739140 h 2057400"/>
                    <a:gd name="connsiteX0" fmla="*/ 0 w 1418284"/>
                    <a:gd name="connsiteY0" fmla="*/ 739140 h 2057400"/>
                    <a:gd name="connsiteX1" fmla="*/ 723900 w 1418284"/>
                    <a:gd name="connsiteY1" fmla="*/ 0 h 2057400"/>
                    <a:gd name="connsiteX2" fmla="*/ 1417320 w 1418284"/>
                    <a:gd name="connsiteY2" fmla="*/ 739140 h 2057400"/>
                    <a:gd name="connsiteX3" fmla="*/ 708660 w 1418284"/>
                    <a:gd name="connsiteY3" fmla="*/ 2057400 h 2057400"/>
                    <a:gd name="connsiteX4" fmla="*/ 0 w 1418284"/>
                    <a:gd name="connsiteY4" fmla="*/ 739140 h 2057400"/>
                    <a:gd name="connsiteX5" fmla="*/ 309553 w 1418284"/>
                    <a:gd name="connsiteY5" fmla="*/ 739140 h 2057400"/>
                    <a:gd name="connsiteX6" fmla="*/ 723900 w 1418284"/>
                    <a:gd name="connsiteY6" fmla="*/ 1153487 h 2057400"/>
                    <a:gd name="connsiteX7" fmla="*/ 1138247 w 1418284"/>
                    <a:gd name="connsiteY7" fmla="*/ 739140 h 2057400"/>
                    <a:gd name="connsiteX8" fmla="*/ 723900 w 1418284"/>
                    <a:gd name="connsiteY8" fmla="*/ 324793 h 2057400"/>
                    <a:gd name="connsiteX9" fmla="*/ 309553 w 1418284"/>
                    <a:gd name="connsiteY9" fmla="*/ 739140 h 2057400"/>
                    <a:gd name="connsiteX0" fmla="*/ 823 w 1419107"/>
                    <a:gd name="connsiteY0" fmla="*/ 739140 h 2057400"/>
                    <a:gd name="connsiteX1" fmla="*/ 724723 w 1419107"/>
                    <a:gd name="connsiteY1" fmla="*/ 0 h 2057400"/>
                    <a:gd name="connsiteX2" fmla="*/ 1418143 w 1419107"/>
                    <a:gd name="connsiteY2" fmla="*/ 739140 h 2057400"/>
                    <a:gd name="connsiteX3" fmla="*/ 709483 w 1419107"/>
                    <a:gd name="connsiteY3" fmla="*/ 2057400 h 2057400"/>
                    <a:gd name="connsiteX4" fmla="*/ 823 w 1419107"/>
                    <a:gd name="connsiteY4" fmla="*/ 739140 h 2057400"/>
                    <a:gd name="connsiteX5" fmla="*/ 310376 w 1419107"/>
                    <a:gd name="connsiteY5" fmla="*/ 739140 h 2057400"/>
                    <a:gd name="connsiteX6" fmla="*/ 724723 w 1419107"/>
                    <a:gd name="connsiteY6" fmla="*/ 1153487 h 2057400"/>
                    <a:gd name="connsiteX7" fmla="*/ 1139070 w 1419107"/>
                    <a:gd name="connsiteY7" fmla="*/ 739140 h 2057400"/>
                    <a:gd name="connsiteX8" fmla="*/ 724723 w 1419107"/>
                    <a:gd name="connsiteY8" fmla="*/ 324793 h 2057400"/>
                    <a:gd name="connsiteX9" fmla="*/ 310376 w 1419107"/>
                    <a:gd name="connsiteY9" fmla="*/ 739140 h 2057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19107" h="2057400">
                      <a:moveTo>
                        <a:pt x="823" y="739140"/>
                      </a:moveTo>
                      <a:cubicBezTo>
                        <a:pt x="10983" y="175260"/>
                        <a:pt x="488503" y="0"/>
                        <a:pt x="724723" y="0"/>
                      </a:cubicBezTo>
                      <a:cubicBezTo>
                        <a:pt x="960943" y="0"/>
                        <a:pt x="1443543" y="236220"/>
                        <a:pt x="1418143" y="739140"/>
                      </a:cubicBezTo>
                      <a:cubicBezTo>
                        <a:pt x="1415603" y="1082040"/>
                        <a:pt x="873859" y="1783080"/>
                        <a:pt x="709483" y="2057400"/>
                      </a:cubicBezTo>
                      <a:cubicBezTo>
                        <a:pt x="545107" y="1775460"/>
                        <a:pt x="-24577" y="1082040"/>
                        <a:pt x="823" y="739140"/>
                      </a:cubicBezTo>
                      <a:close/>
                      <a:moveTo>
                        <a:pt x="310376" y="739140"/>
                      </a:moveTo>
                      <a:cubicBezTo>
                        <a:pt x="310376" y="967978"/>
                        <a:pt x="495885" y="1153487"/>
                        <a:pt x="724723" y="1153487"/>
                      </a:cubicBezTo>
                      <a:cubicBezTo>
                        <a:pt x="953561" y="1153487"/>
                        <a:pt x="1139070" y="967978"/>
                        <a:pt x="1139070" y="739140"/>
                      </a:cubicBezTo>
                      <a:cubicBezTo>
                        <a:pt x="1139070" y="510302"/>
                        <a:pt x="953561" y="324793"/>
                        <a:pt x="724723" y="324793"/>
                      </a:cubicBezTo>
                      <a:cubicBezTo>
                        <a:pt x="495885" y="324793"/>
                        <a:pt x="310376" y="510302"/>
                        <a:pt x="310376" y="739140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/>
                  <a:endParaRPr lang="en-US" sz="1600" kern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" name="Group 1"/>
            <p:cNvGrpSpPr/>
            <p:nvPr/>
          </p:nvGrpSpPr>
          <p:grpSpPr>
            <a:xfrm>
              <a:off x="6725373" y="3492592"/>
              <a:ext cx="1258709" cy="1491533"/>
              <a:chOff x="6725373" y="3492592"/>
              <a:chExt cx="1258709" cy="1491533"/>
            </a:xfrm>
          </p:grpSpPr>
          <p:sp>
            <p:nvSpPr>
              <p:cNvPr id="121" name="Freeform 120"/>
              <p:cNvSpPr/>
              <p:nvPr/>
            </p:nvSpPr>
            <p:spPr>
              <a:xfrm>
                <a:off x="6725373" y="3492592"/>
                <a:ext cx="1258709" cy="1491533"/>
              </a:xfrm>
              <a:custGeom>
                <a:avLst/>
                <a:gdLst>
                  <a:gd name="connsiteX0" fmla="*/ 564270 w 1258709"/>
                  <a:gd name="connsiteY0" fmla="*/ 67 h 1491533"/>
                  <a:gd name="connsiteX1" fmla="*/ 632947 w 1258709"/>
                  <a:gd name="connsiteY1" fmla="*/ 71245 h 1491533"/>
                  <a:gd name="connsiteX2" fmla="*/ 642043 w 1258709"/>
                  <a:gd name="connsiteY2" fmla="*/ 493708 h 1491533"/>
                  <a:gd name="connsiteX3" fmla="*/ 686513 w 1258709"/>
                  <a:gd name="connsiteY3" fmla="*/ 496740 h 1491533"/>
                  <a:gd name="connsiteX4" fmla="*/ 773432 w 1258709"/>
                  <a:gd name="connsiteY4" fmla="*/ 185450 h 1491533"/>
                  <a:gd name="connsiteX5" fmla="*/ 905830 w 1258709"/>
                  <a:gd name="connsiteY5" fmla="*/ 211727 h 1491533"/>
                  <a:gd name="connsiteX6" fmla="*/ 854285 w 1258709"/>
                  <a:gd name="connsiteY6" fmla="*/ 497750 h 1491533"/>
                  <a:gd name="connsiteX7" fmla="*/ 854285 w 1258709"/>
                  <a:gd name="connsiteY7" fmla="*/ 672764 h 1491533"/>
                  <a:gd name="connsiteX8" fmla="*/ 854285 w 1258709"/>
                  <a:gd name="connsiteY8" fmla="*/ 674161 h 1491533"/>
                  <a:gd name="connsiteX9" fmla="*/ 854285 w 1258709"/>
                  <a:gd name="connsiteY9" fmla="*/ 698395 h 1491533"/>
                  <a:gd name="connsiteX10" fmla="*/ 916948 w 1258709"/>
                  <a:gd name="connsiteY10" fmla="*/ 728063 h 1491533"/>
                  <a:gd name="connsiteX11" fmla="*/ 1068549 w 1258709"/>
                  <a:gd name="connsiteY11" fmla="*/ 590253 h 1491533"/>
                  <a:gd name="connsiteX12" fmla="*/ 1154741 w 1258709"/>
                  <a:gd name="connsiteY12" fmla="*/ 569536 h 1491533"/>
                  <a:gd name="connsiteX13" fmla="*/ 1258557 w 1258709"/>
                  <a:gd name="connsiteY13" fmla="*/ 634724 h 1491533"/>
                  <a:gd name="connsiteX14" fmla="*/ 1021047 w 1258709"/>
                  <a:gd name="connsiteY14" fmla="*/ 892447 h 1491533"/>
                  <a:gd name="connsiteX15" fmla="*/ 841147 w 1258709"/>
                  <a:gd name="connsiteY15" fmla="*/ 1118839 h 1491533"/>
                  <a:gd name="connsiteX16" fmla="*/ 807177 w 1258709"/>
                  <a:gd name="connsiteY16" fmla="*/ 1178074 h 1491533"/>
                  <a:gd name="connsiteX17" fmla="*/ 799493 w 1258709"/>
                  <a:gd name="connsiteY17" fmla="*/ 1197102 h 1491533"/>
                  <a:gd name="connsiteX18" fmla="*/ 798736 w 1258709"/>
                  <a:gd name="connsiteY18" fmla="*/ 1198102 h 1491533"/>
                  <a:gd name="connsiteX19" fmla="*/ 794623 w 1258709"/>
                  <a:gd name="connsiteY19" fmla="*/ 1208288 h 1491533"/>
                  <a:gd name="connsiteX20" fmla="*/ 759194 w 1258709"/>
                  <a:gd name="connsiteY20" fmla="*/ 1415733 h 1491533"/>
                  <a:gd name="connsiteX21" fmla="*/ 758338 w 1258709"/>
                  <a:gd name="connsiteY21" fmla="*/ 1491533 h 1491533"/>
                  <a:gd name="connsiteX22" fmla="*/ 281798 w 1258709"/>
                  <a:gd name="connsiteY22" fmla="*/ 1491533 h 1491533"/>
                  <a:gd name="connsiteX23" fmla="*/ 264558 w 1258709"/>
                  <a:gd name="connsiteY23" fmla="*/ 1223405 h 1491533"/>
                  <a:gd name="connsiteX24" fmla="*/ 258975 w 1258709"/>
                  <a:gd name="connsiteY24" fmla="*/ 1198102 h 1491533"/>
                  <a:gd name="connsiteX25" fmla="*/ 258561 w 1258709"/>
                  <a:gd name="connsiteY25" fmla="*/ 1197102 h 1491533"/>
                  <a:gd name="connsiteX26" fmla="*/ 256188 w 1258709"/>
                  <a:gd name="connsiteY26" fmla="*/ 1186349 h 1491533"/>
                  <a:gd name="connsiteX27" fmla="*/ 188090 w 1258709"/>
                  <a:gd name="connsiteY27" fmla="*/ 966227 h 1491533"/>
                  <a:gd name="connsiteX28" fmla="*/ 150947 w 1258709"/>
                  <a:gd name="connsiteY28" fmla="*/ 707668 h 1491533"/>
                  <a:gd name="connsiteX29" fmla="*/ 146456 w 1258709"/>
                  <a:gd name="connsiteY29" fmla="*/ 674161 h 1491533"/>
                  <a:gd name="connsiteX30" fmla="*/ 146204 w 1258709"/>
                  <a:gd name="connsiteY30" fmla="*/ 672764 h 1491533"/>
                  <a:gd name="connsiteX31" fmla="*/ 145640 w 1258709"/>
                  <a:gd name="connsiteY31" fmla="*/ 668557 h 1491533"/>
                  <a:gd name="connsiteX32" fmla="*/ 12230 w 1258709"/>
                  <a:gd name="connsiteY32" fmla="*/ 396685 h 1491533"/>
                  <a:gd name="connsiteX33" fmla="*/ 102180 w 1258709"/>
                  <a:gd name="connsiteY33" fmla="*/ 328969 h 1491533"/>
                  <a:gd name="connsiteX34" fmla="*/ 250750 w 1258709"/>
                  <a:gd name="connsiteY34" fmla="*/ 562436 h 1491533"/>
                  <a:gd name="connsiteX35" fmla="*/ 322508 w 1258709"/>
                  <a:gd name="connsiteY35" fmla="*/ 551319 h 1491533"/>
                  <a:gd name="connsiteX36" fmla="*/ 239633 w 1258709"/>
                  <a:gd name="connsiteY36" fmla="*/ 155132 h 1491533"/>
                  <a:gd name="connsiteX37" fmla="*/ 296632 w 1258709"/>
                  <a:gd name="connsiteY37" fmla="*/ 78665 h 1491533"/>
                  <a:gd name="connsiteX38" fmla="*/ 352387 w 1258709"/>
                  <a:gd name="connsiteY38" fmla="*/ 119102 h 1491533"/>
                  <a:gd name="connsiteX39" fmla="*/ 444801 w 1258709"/>
                  <a:gd name="connsiteY39" fmla="*/ 480571 h 1491533"/>
                  <a:gd name="connsiteX40" fmla="*/ 457137 w 1258709"/>
                  <a:gd name="connsiteY40" fmla="*/ 506651 h 1491533"/>
                  <a:gd name="connsiteX41" fmla="*/ 461504 w 1258709"/>
                  <a:gd name="connsiteY41" fmla="*/ 513267 h 1491533"/>
                  <a:gd name="connsiteX42" fmla="*/ 461504 w 1258709"/>
                  <a:gd name="connsiteY42" fmla="*/ 515396 h 1491533"/>
                  <a:gd name="connsiteX43" fmla="*/ 463435 w 1258709"/>
                  <a:gd name="connsiteY43" fmla="*/ 516774 h 1491533"/>
                  <a:gd name="connsiteX44" fmla="*/ 479323 w 1258709"/>
                  <a:gd name="connsiteY44" fmla="*/ 491687 h 1491533"/>
                  <a:gd name="connsiteX45" fmla="*/ 493472 w 1258709"/>
                  <a:gd name="connsiteY45" fmla="*/ 77307 h 1491533"/>
                  <a:gd name="connsiteX46" fmla="*/ 564270 w 1258709"/>
                  <a:gd name="connsiteY46" fmla="*/ 67 h 1491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258709" h="1491533">
                    <a:moveTo>
                      <a:pt x="564270" y="67"/>
                    </a:moveTo>
                    <a:cubicBezTo>
                      <a:pt x="599409" y="-1424"/>
                      <a:pt x="634193" y="21822"/>
                      <a:pt x="632947" y="71245"/>
                    </a:cubicBezTo>
                    <a:lnTo>
                      <a:pt x="642043" y="493708"/>
                    </a:lnTo>
                    <a:cubicBezTo>
                      <a:pt x="655856" y="544241"/>
                      <a:pt x="666636" y="532113"/>
                      <a:pt x="686513" y="496740"/>
                    </a:cubicBezTo>
                    <a:cubicBezTo>
                      <a:pt x="723571" y="394998"/>
                      <a:pt x="759619" y="294266"/>
                      <a:pt x="773432" y="185450"/>
                    </a:cubicBezTo>
                    <a:cubicBezTo>
                      <a:pt x="789265" y="44022"/>
                      <a:pt x="947605" y="51366"/>
                      <a:pt x="905830" y="211727"/>
                    </a:cubicBezTo>
                    <a:lnTo>
                      <a:pt x="854285" y="497750"/>
                    </a:lnTo>
                    <a:lnTo>
                      <a:pt x="854285" y="672764"/>
                    </a:lnTo>
                    <a:cubicBezTo>
                      <a:pt x="854285" y="673229"/>
                      <a:pt x="854285" y="673695"/>
                      <a:pt x="854285" y="674161"/>
                    </a:cubicBezTo>
                    <a:lnTo>
                      <a:pt x="854285" y="698395"/>
                    </a:lnTo>
                    <a:cubicBezTo>
                      <a:pt x="873152" y="792171"/>
                      <a:pt x="893028" y="750515"/>
                      <a:pt x="916948" y="728063"/>
                    </a:cubicBezTo>
                    <a:cubicBezTo>
                      <a:pt x="998887" y="651865"/>
                      <a:pt x="1013693" y="624477"/>
                      <a:pt x="1068549" y="590253"/>
                    </a:cubicBezTo>
                    <a:cubicBezTo>
                      <a:pt x="1089584" y="577130"/>
                      <a:pt x="1122321" y="569751"/>
                      <a:pt x="1154741" y="569536"/>
                    </a:cubicBezTo>
                    <a:cubicBezTo>
                      <a:pt x="1208773" y="569177"/>
                      <a:pt x="1261926" y="588716"/>
                      <a:pt x="1258557" y="634724"/>
                    </a:cubicBezTo>
                    <a:cubicBezTo>
                      <a:pt x="1150077" y="671722"/>
                      <a:pt x="1047157" y="784304"/>
                      <a:pt x="1021047" y="892447"/>
                    </a:cubicBezTo>
                    <a:cubicBezTo>
                      <a:pt x="969671" y="984191"/>
                      <a:pt x="913747" y="1011231"/>
                      <a:pt x="841147" y="1118839"/>
                    </a:cubicBezTo>
                    <a:cubicBezTo>
                      <a:pt x="827671" y="1137782"/>
                      <a:pt x="816469" y="1157625"/>
                      <a:pt x="807177" y="1178074"/>
                    </a:cubicBezTo>
                    <a:lnTo>
                      <a:pt x="799493" y="1197102"/>
                    </a:lnTo>
                    <a:lnTo>
                      <a:pt x="798736" y="1198102"/>
                    </a:lnTo>
                    <a:lnTo>
                      <a:pt x="794623" y="1208288"/>
                    </a:lnTo>
                    <a:cubicBezTo>
                      <a:pt x="770329" y="1276478"/>
                      <a:pt x="761913" y="1348730"/>
                      <a:pt x="759194" y="1415733"/>
                    </a:cubicBezTo>
                    <a:lnTo>
                      <a:pt x="758338" y="1491533"/>
                    </a:lnTo>
                    <a:lnTo>
                      <a:pt x="281798" y="1491533"/>
                    </a:lnTo>
                    <a:lnTo>
                      <a:pt x="264558" y="1223405"/>
                    </a:lnTo>
                    <a:lnTo>
                      <a:pt x="258975" y="1198102"/>
                    </a:lnTo>
                    <a:lnTo>
                      <a:pt x="258561" y="1197102"/>
                    </a:lnTo>
                    <a:lnTo>
                      <a:pt x="256188" y="1186349"/>
                    </a:lnTo>
                    <a:cubicBezTo>
                      <a:pt x="232917" y="1089180"/>
                      <a:pt x="202928" y="1022984"/>
                      <a:pt x="188090" y="966227"/>
                    </a:cubicBezTo>
                    <a:cubicBezTo>
                      <a:pt x="175709" y="928790"/>
                      <a:pt x="163327" y="804687"/>
                      <a:pt x="150947" y="707668"/>
                    </a:cubicBezTo>
                    <a:lnTo>
                      <a:pt x="146456" y="674161"/>
                    </a:lnTo>
                    <a:lnTo>
                      <a:pt x="146204" y="672764"/>
                    </a:lnTo>
                    <a:cubicBezTo>
                      <a:pt x="146016" y="671362"/>
                      <a:pt x="145828" y="669959"/>
                      <a:pt x="145640" y="668557"/>
                    </a:cubicBezTo>
                    <a:cubicBezTo>
                      <a:pt x="105549" y="542356"/>
                      <a:pt x="59395" y="495395"/>
                      <a:pt x="12230" y="396685"/>
                    </a:cubicBezTo>
                    <a:cubicBezTo>
                      <a:pt x="-27524" y="343793"/>
                      <a:pt x="36823" y="262602"/>
                      <a:pt x="102180" y="328969"/>
                    </a:cubicBezTo>
                    <a:lnTo>
                      <a:pt x="250750" y="562436"/>
                    </a:lnTo>
                    <a:cubicBezTo>
                      <a:pt x="280734" y="615329"/>
                      <a:pt x="330932" y="613644"/>
                      <a:pt x="322508" y="551319"/>
                    </a:cubicBezTo>
                    <a:lnTo>
                      <a:pt x="239633" y="155132"/>
                    </a:lnTo>
                    <a:cubicBezTo>
                      <a:pt x="233645" y="112042"/>
                      <a:pt x="263584" y="78821"/>
                      <a:pt x="296632" y="78665"/>
                    </a:cubicBezTo>
                    <a:cubicBezTo>
                      <a:pt x="316460" y="78571"/>
                      <a:pt x="337408" y="90379"/>
                      <a:pt x="352387" y="119102"/>
                    </a:cubicBezTo>
                    <a:lnTo>
                      <a:pt x="444801" y="480571"/>
                    </a:lnTo>
                    <a:cubicBezTo>
                      <a:pt x="448717" y="487772"/>
                      <a:pt x="452776" y="498669"/>
                      <a:pt x="457137" y="506651"/>
                    </a:cubicBezTo>
                    <a:lnTo>
                      <a:pt x="461504" y="513267"/>
                    </a:lnTo>
                    <a:lnTo>
                      <a:pt x="461504" y="515396"/>
                    </a:lnTo>
                    <a:lnTo>
                      <a:pt x="463435" y="516774"/>
                    </a:lnTo>
                    <a:cubicBezTo>
                      <a:pt x="468269" y="517934"/>
                      <a:pt x="473512" y="511775"/>
                      <a:pt x="479323" y="491687"/>
                    </a:cubicBezTo>
                    <a:lnTo>
                      <a:pt x="493472" y="77307"/>
                    </a:lnTo>
                    <a:cubicBezTo>
                      <a:pt x="493640" y="27784"/>
                      <a:pt x="529133" y="1557"/>
                      <a:pt x="564270" y="67"/>
                    </a:cubicBezTo>
                    <a:close/>
                  </a:path>
                </a:pathLst>
              </a:custGeom>
              <a:solidFill>
                <a:srgbClr val="89BF6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593" name="Group 592"/>
              <p:cNvGrpSpPr/>
              <p:nvPr/>
            </p:nvGrpSpPr>
            <p:grpSpPr>
              <a:xfrm>
                <a:off x="7071493" y="4236720"/>
                <a:ext cx="388234" cy="265502"/>
                <a:chOff x="2150071" y="1227039"/>
                <a:chExt cx="527580" cy="364405"/>
              </a:xfrm>
              <a:solidFill>
                <a:schemeClr val="bg1"/>
              </a:solidFill>
              <a:effectLst/>
            </p:grpSpPr>
            <p:sp>
              <p:nvSpPr>
                <p:cNvPr id="594" name="Freeform 593"/>
                <p:cNvSpPr/>
                <p:nvPr/>
              </p:nvSpPr>
              <p:spPr>
                <a:xfrm>
                  <a:off x="2150071" y="1227039"/>
                  <a:ext cx="527580" cy="364405"/>
                </a:xfrm>
                <a:custGeom>
                  <a:avLst/>
                  <a:gdLst>
                    <a:gd name="connsiteX0" fmla="*/ 341538 w 3941274"/>
                    <a:gd name="connsiteY0" fmla="*/ 316854 h 2722281"/>
                    <a:gd name="connsiteX1" fmla="*/ 341538 w 3941274"/>
                    <a:gd name="connsiteY1" fmla="*/ 2405427 h 2722281"/>
                    <a:gd name="connsiteX2" fmla="*/ 3599737 w 3941274"/>
                    <a:gd name="connsiteY2" fmla="*/ 2405427 h 2722281"/>
                    <a:gd name="connsiteX3" fmla="*/ 3599737 w 3941274"/>
                    <a:gd name="connsiteY3" fmla="*/ 316854 h 2722281"/>
                    <a:gd name="connsiteX4" fmla="*/ 412153 w 3941274"/>
                    <a:gd name="connsiteY4" fmla="*/ 0 h 2722281"/>
                    <a:gd name="connsiteX5" fmla="*/ 3529121 w 3941274"/>
                    <a:gd name="connsiteY5" fmla="*/ 0 h 2722281"/>
                    <a:gd name="connsiteX6" fmla="*/ 3941274 w 3941274"/>
                    <a:gd name="connsiteY6" fmla="*/ 412153 h 2722281"/>
                    <a:gd name="connsiteX7" fmla="*/ 3941274 w 3941274"/>
                    <a:gd name="connsiteY7" fmla="*/ 2310128 h 2722281"/>
                    <a:gd name="connsiteX8" fmla="*/ 3529121 w 3941274"/>
                    <a:gd name="connsiteY8" fmla="*/ 2722281 h 2722281"/>
                    <a:gd name="connsiteX9" fmla="*/ 412153 w 3941274"/>
                    <a:gd name="connsiteY9" fmla="*/ 2722281 h 2722281"/>
                    <a:gd name="connsiteX10" fmla="*/ 0 w 3941274"/>
                    <a:gd name="connsiteY10" fmla="*/ 2310128 h 2722281"/>
                    <a:gd name="connsiteX11" fmla="*/ 0 w 3941274"/>
                    <a:gd name="connsiteY11" fmla="*/ 412153 h 2722281"/>
                    <a:gd name="connsiteX12" fmla="*/ 412153 w 3941274"/>
                    <a:gd name="connsiteY12" fmla="*/ 0 h 27222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941274" h="2722281">
                      <a:moveTo>
                        <a:pt x="341538" y="316854"/>
                      </a:moveTo>
                      <a:lnTo>
                        <a:pt x="341538" y="2405427"/>
                      </a:lnTo>
                      <a:lnTo>
                        <a:pt x="3599737" y="2405427"/>
                      </a:lnTo>
                      <a:lnTo>
                        <a:pt x="3599737" y="316854"/>
                      </a:lnTo>
                      <a:close/>
                      <a:moveTo>
                        <a:pt x="412153" y="0"/>
                      </a:moveTo>
                      <a:lnTo>
                        <a:pt x="3529121" y="0"/>
                      </a:lnTo>
                      <a:cubicBezTo>
                        <a:pt x="3756747" y="0"/>
                        <a:pt x="3941274" y="184527"/>
                        <a:pt x="3941274" y="412153"/>
                      </a:cubicBezTo>
                      <a:lnTo>
                        <a:pt x="3941274" y="2310128"/>
                      </a:lnTo>
                      <a:cubicBezTo>
                        <a:pt x="3941274" y="2537754"/>
                        <a:pt x="3756747" y="2722281"/>
                        <a:pt x="3529121" y="2722281"/>
                      </a:cubicBezTo>
                      <a:lnTo>
                        <a:pt x="412153" y="2722281"/>
                      </a:lnTo>
                      <a:cubicBezTo>
                        <a:pt x="184527" y="2722281"/>
                        <a:pt x="0" y="2537754"/>
                        <a:pt x="0" y="2310128"/>
                      </a:cubicBezTo>
                      <a:lnTo>
                        <a:pt x="0" y="412153"/>
                      </a:lnTo>
                      <a:cubicBezTo>
                        <a:pt x="0" y="184527"/>
                        <a:pt x="184527" y="0"/>
                        <a:pt x="412153" y="0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95" name="Freeform 594"/>
                <p:cNvSpPr/>
                <p:nvPr/>
              </p:nvSpPr>
              <p:spPr>
                <a:xfrm flipV="1">
                  <a:off x="2182052" y="1248938"/>
                  <a:ext cx="467781" cy="196816"/>
                </a:xfrm>
                <a:custGeom>
                  <a:avLst/>
                  <a:gdLst>
                    <a:gd name="connsiteX0" fmla="*/ 1737746 w 3494548"/>
                    <a:gd name="connsiteY0" fmla="*/ 997528 h 1470314"/>
                    <a:gd name="connsiteX1" fmla="*/ 1398310 w 3494548"/>
                    <a:gd name="connsiteY1" fmla="*/ 658092 h 1470314"/>
                    <a:gd name="connsiteX2" fmla="*/ 1737746 w 3494548"/>
                    <a:gd name="connsiteY2" fmla="*/ 318656 h 1470314"/>
                    <a:gd name="connsiteX3" fmla="*/ 2077182 w 3494548"/>
                    <a:gd name="connsiteY3" fmla="*/ 658092 h 1470314"/>
                    <a:gd name="connsiteX4" fmla="*/ 1737746 w 3494548"/>
                    <a:gd name="connsiteY4" fmla="*/ 997528 h 1470314"/>
                    <a:gd name="connsiteX5" fmla="*/ 0 w 3494548"/>
                    <a:gd name="connsiteY5" fmla="*/ 1470314 h 1470314"/>
                    <a:gd name="connsiteX6" fmla="*/ 3494548 w 3494548"/>
                    <a:gd name="connsiteY6" fmla="*/ 1470314 h 1470314"/>
                    <a:gd name="connsiteX7" fmla="*/ 1747274 w 3494548"/>
                    <a:gd name="connsiteY7" fmla="*/ 0 h 14703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494548" h="1470314">
                      <a:moveTo>
                        <a:pt x="1737746" y="997528"/>
                      </a:moveTo>
                      <a:cubicBezTo>
                        <a:pt x="1550281" y="997528"/>
                        <a:pt x="1398310" y="845557"/>
                        <a:pt x="1398310" y="658092"/>
                      </a:cubicBezTo>
                      <a:cubicBezTo>
                        <a:pt x="1398310" y="470627"/>
                        <a:pt x="1550281" y="318656"/>
                        <a:pt x="1737746" y="318656"/>
                      </a:cubicBezTo>
                      <a:cubicBezTo>
                        <a:pt x="1925211" y="318656"/>
                        <a:pt x="2077182" y="470627"/>
                        <a:pt x="2077182" y="658092"/>
                      </a:cubicBezTo>
                      <a:cubicBezTo>
                        <a:pt x="2077182" y="845557"/>
                        <a:pt x="1925211" y="997528"/>
                        <a:pt x="1737746" y="997528"/>
                      </a:cubicBezTo>
                      <a:close/>
                      <a:moveTo>
                        <a:pt x="0" y="1470314"/>
                      </a:moveTo>
                      <a:lnTo>
                        <a:pt x="3494548" y="1470314"/>
                      </a:lnTo>
                      <a:lnTo>
                        <a:pt x="1747274" y="0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5" name="Group 4"/>
            <p:cNvGrpSpPr/>
            <p:nvPr/>
          </p:nvGrpSpPr>
          <p:grpSpPr>
            <a:xfrm>
              <a:off x="4795637" y="2359612"/>
              <a:ext cx="1258709" cy="2624512"/>
              <a:chOff x="4795637" y="2359612"/>
              <a:chExt cx="1258709" cy="2624512"/>
            </a:xfrm>
          </p:grpSpPr>
          <p:sp>
            <p:nvSpPr>
              <p:cNvPr id="109" name="Freeform 108"/>
              <p:cNvSpPr/>
              <p:nvPr/>
            </p:nvSpPr>
            <p:spPr>
              <a:xfrm>
                <a:off x="4795637" y="2359612"/>
                <a:ext cx="1258709" cy="2624512"/>
              </a:xfrm>
              <a:custGeom>
                <a:avLst/>
                <a:gdLst>
                  <a:gd name="connsiteX0" fmla="*/ 564270 w 1258709"/>
                  <a:gd name="connsiteY0" fmla="*/ 67 h 2624512"/>
                  <a:gd name="connsiteX1" fmla="*/ 632947 w 1258709"/>
                  <a:gd name="connsiteY1" fmla="*/ 71245 h 2624512"/>
                  <a:gd name="connsiteX2" fmla="*/ 642043 w 1258709"/>
                  <a:gd name="connsiteY2" fmla="*/ 493708 h 2624512"/>
                  <a:gd name="connsiteX3" fmla="*/ 686513 w 1258709"/>
                  <a:gd name="connsiteY3" fmla="*/ 496740 h 2624512"/>
                  <a:gd name="connsiteX4" fmla="*/ 773432 w 1258709"/>
                  <a:gd name="connsiteY4" fmla="*/ 185450 h 2624512"/>
                  <a:gd name="connsiteX5" fmla="*/ 905830 w 1258709"/>
                  <a:gd name="connsiteY5" fmla="*/ 211727 h 2624512"/>
                  <a:gd name="connsiteX6" fmla="*/ 854285 w 1258709"/>
                  <a:gd name="connsiteY6" fmla="*/ 497750 h 2624512"/>
                  <a:gd name="connsiteX7" fmla="*/ 854285 w 1258709"/>
                  <a:gd name="connsiteY7" fmla="*/ 672764 h 2624512"/>
                  <a:gd name="connsiteX8" fmla="*/ 854285 w 1258709"/>
                  <a:gd name="connsiteY8" fmla="*/ 674161 h 2624512"/>
                  <a:gd name="connsiteX9" fmla="*/ 854285 w 1258709"/>
                  <a:gd name="connsiteY9" fmla="*/ 698395 h 2624512"/>
                  <a:gd name="connsiteX10" fmla="*/ 916948 w 1258709"/>
                  <a:gd name="connsiteY10" fmla="*/ 728063 h 2624512"/>
                  <a:gd name="connsiteX11" fmla="*/ 1068549 w 1258709"/>
                  <a:gd name="connsiteY11" fmla="*/ 590253 h 2624512"/>
                  <a:gd name="connsiteX12" fmla="*/ 1154741 w 1258709"/>
                  <a:gd name="connsiteY12" fmla="*/ 569536 h 2624512"/>
                  <a:gd name="connsiteX13" fmla="*/ 1258557 w 1258709"/>
                  <a:gd name="connsiteY13" fmla="*/ 634724 h 2624512"/>
                  <a:gd name="connsiteX14" fmla="*/ 1021047 w 1258709"/>
                  <a:gd name="connsiteY14" fmla="*/ 892447 h 2624512"/>
                  <a:gd name="connsiteX15" fmla="*/ 841147 w 1258709"/>
                  <a:gd name="connsiteY15" fmla="*/ 1118839 h 2624512"/>
                  <a:gd name="connsiteX16" fmla="*/ 807177 w 1258709"/>
                  <a:gd name="connsiteY16" fmla="*/ 1178074 h 2624512"/>
                  <a:gd name="connsiteX17" fmla="*/ 799493 w 1258709"/>
                  <a:gd name="connsiteY17" fmla="*/ 1197102 h 2624512"/>
                  <a:gd name="connsiteX18" fmla="*/ 798736 w 1258709"/>
                  <a:gd name="connsiteY18" fmla="*/ 1198102 h 2624512"/>
                  <a:gd name="connsiteX19" fmla="*/ 794623 w 1258709"/>
                  <a:gd name="connsiteY19" fmla="*/ 1208288 h 2624512"/>
                  <a:gd name="connsiteX20" fmla="*/ 757948 w 1258709"/>
                  <a:gd name="connsiteY20" fmla="*/ 1591684 h 2624512"/>
                  <a:gd name="connsiteX21" fmla="*/ 757261 w 1258709"/>
                  <a:gd name="connsiteY21" fmla="*/ 2261817 h 2624512"/>
                  <a:gd name="connsiteX22" fmla="*/ 756889 w 1258709"/>
                  <a:gd name="connsiteY22" fmla="*/ 2624512 h 2624512"/>
                  <a:gd name="connsiteX23" fmla="*/ 285842 w 1258709"/>
                  <a:gd name="connsiteY23" fmla="*/ 2624512 h 2624512"/>
                  <a:gd name="connsiteX24" fmla="*/ 286607 w 1258709"/>
                  <a:gd name="connsiteY24" fmla="*/ 2260280 h 2624512"/>
                  <a:gd name="connsiteX25" fmla="*/ 288020 w 1258709"/>
                  <a:gd name="connsiteY25" fmla="*/ 1588297 h 2624512"/>
                  <a:gd name="connsiteX26" fmla="*/ 264558 w 1258709"/>
                  <a:gd name="connsiteY26" fmla="*/ 1223405 h 2624512"/>
                  <a:gd name="connsiteX27" fmla="*/ 258975 w 1258709"/>
                  <a:gd name="connsiteY27" fmla="*/ 1198102 h 2624512"/>
                  <a:gd name="connsiteX28" fmla="*/ 258561 w 1258709"/>
                  <a:gd name="connsiteY28" fmla="*/ 1197102 h 2624512"/>
                  <a:gd name="connsiteX29" fmla="*/ 256188 w 1258709"/>
                  <a:gd name="connsiteY29" fmla="*/ 1186349 h 2624512"/>
                  <a:gd name="connsiteX30" fmla="*/ 188090 w 1258709"/>
                  <a:gd name="connsiteY30" fmla="*/ 966227 h 2624512"/>
                  <a:gd name="connsiteX31" fmla="*/ 150947 w 1258709"/>
                  <a:gd name="connsiteY31" fmla="*/ 707668 h 2624512"/>
                  <a:gd name="connsiteX32" fmla="*/ 146456 w 1258709"/>
                  <a:gd name="connsiteY32" fmla="*/ 674161 h 2624512"/>
                  <a:gd name="connsiteX33" fmla="*/ 146204 w 1258709"/>
                  <a:gd name="connsiteY33" fmla="*/ 672764 h 2624512"/>
                  <a:gd name="connsiteX34" fmla="*/ 145640 w 1258709"/>
                  <a:gd name="connsiteY34" fmla="*/ 668557 h 2624512"/>
                  <a:gd name="connsiteX35" fmla="*/ 12230 w 1258709"/>
                  <a:gd name="connsiteY35" fmla="*/ 396685 h 2624512"/>
                  <a:gd name="connsiteX36" fmla="*/ 102180 w 1258709"/>
                  <a:gd name="connsiteY36" fmla="*/ 328969 h 2624512"/>
                  <a:gd name="connsiteX37" fmla="*/ 250750 w 1258709"/>
                  <a:gd name="connsiteY37" fmla="*/ 562436 h 2624512"/>
                  <a:gd name="connsiteX38" fmla="*/ 322508 w 1258709"/>
                  <a:gd name="connsiteY38" fmla="*/ 551319 h 2624512"/>
                  <a:gd name="connsiteX39" fmla="*/ 239633 w 1258709"/>
                  <a:gd name="connsiteY39" fmla="*/ 155132 h 2624512"/>
                  <a:gd name="connsiteX40" fmla="*/ 296632 w 1258709"/>
                  <a:gd name="connsiteY40" fmla="*/ 78665 h 2624512"/>
                  <a:gd name="connsiteX41" fmla="*/ 352387 w 1258709"/>
                  <a:gd name="connsiteY41" fmla="*/ 119102 h 2624512"/>
                  <a:gd name="connsiteX42" fmla="*/ 444801 w 1258709"/>
                  <a:gd name="connsiteY42" fmla="*/ 480571 h 2624512"/>
                  <a:gd name="connsiteX43" fmla="*/ 457137 w 1258709"/>
                  <a:gd name="connsiteY43" fmla="*/ 506651 h 2624512"/>
                  <a:gd name="connsiteX44" fmla="*/ 461504 w 1258709"/>
                  <a:gd name="connsiteY44" fmla="*/ 513267 h 2624512"/>
                  <a:gd name="connsiteX45" fmla="*/ 461504 w 1258709"/>
                  <a:gd name="connsiteY45" fmla="*/ 515396 h 2624512"/>
                  <a:gd name="connsiteX46" fmla="*/ 463435 w 1258709"/>
                  <a:gd name="connsiteY46" fmla="*/ 516774 h 2624512"/>
                  <a:gd name="connsiteX47" fmla="*/ 479323 w 1258709"/>
                  <a:gd name="connsiteY47" fmla="*/ 491687 h 2624512"/>
                  <a:gd name="connsiteX48" fmla="*/ 493472 w 1258709"/>
                  <a:gd name="connsiteY48" fmla="*/ 77307 h 2624512"/>
                  <a:gd name="connsiteX49" fmla="*/ 564270 w 1258709"/>
                  <a:gd name="connsiteY49" fmla="*/ 67 h 26245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1258709" h="2624512">
                    <a:moveTo>
                      <a:pt x="564270" y="67"/>
                    </a:moveTo>
                    <a:cubicBezTo>
                      <a:pt x="599409" y="-1424"/>
                      <a:pt x="634193" y="21822"/>
                      <a:pt x="632947" y="71245"/>
                    </a:cubicBezTo>
                    <a:lnTo>
                      <a:pt x="642043" y="493708"/>
                    </a:lnTo>
                    <a:cubicBezTo>
                      <a:pt x="655856" y="544241"/>
                      <a:pt x="666636" y="532113"/>
                      <a:pt x="686513" y="496740"/>
                    </a:cubicBezTo>
                    <a:cubicBezTo>
                      <a:pt x="723571" y="394998"/>
                      <a:pt x="759619" y="294266"/>
                      <a:pt x="773432" y="185450"/>
                    </a:cubicBezTo>
                    <a:cubicBezTo>
                      <a:pt x="789265" y="44022"/>
                      <a:pt x="947605" y="51366"/>
                      <a:pt x="905830" y="211727"/>
                    </a:cubicBezTo>
                    <a:lnTo>
                      <a:pt x="854285" y="497750"/>
                    </a:lnTo>
                    <a:lnTo>
                      <a:pt x="854285" y="672764"/>
                    </a:lnTo>
                    <a:cubicBezTo>
                      <a:pt x="854285" y="673229"/>
                      <a:pt x="854285" y="673695"/>
                      <a:pt x="854285" y="674161"/>
                    </a:cubicBezTo>
                    <a:lnTo>
                      <a:pt x="854285" y="698395"/>
                    </a:lnTo>
                    <a:cubicBezTo>
                      <a:pt x="873152" y="792171"/>
                      <a:pt x="893028" y="750515"/>
                      <a:pt x="916948" y="728063"/>
                    </a:cubicBezTo>
                    <a:cubicBezTo>
                      <a:pt x="998887" y="651865"/>
                      <a:pt x="1013693" y="624477"/>
                      <a:pt x="1068549" y="590253"/>
                    </a:cubicBezTo>
                    <a:cubicBezTo>
                      <a:pt x="1089584" y="577130"/>
                      <a:pt x="1122321" y="569751"/>
                      <a:pt x="1154741" y="569536"/>
                    </a:cubicBezTo>
                    <a:cubicBezTo>
                      <a:pt x="1208773" y="569177"/>
                      <a:pt x="1261926" y="588716"/>
                      <a:pt x="1258557" y="634724"/>
                    </a:cubicBezTo>
                    <a:cubicBezTo>
                      <a:pt x="1150077" y="671722"/>
                      <a:pt x="1047157" y="784304"/>
                      <a:pt x="1021047" y="892447"/>
                    </a:cubicBezTo>
                    <a:cubicBezTo>
                      <a:pt x="969671" y="984191"/>
                      <a:pt x="913747" y="1011231"/>
                      <a:pt x="841147" y="1118839"/>
                    </a:cubicBezTo>
                    <a:cubicBezTo>
                      <a:pt x="827671" y="1137782"/>
                      <a:pt x="816469" y="1157625"/>
                      <a:pt x="807177" y="1178074"/>
                    </a:cubicBezTo>
                    <a:lnTo>
                      <a:pt x="799493" y="1197102"/>
                    </a:lnTo>
                    <a:lnTo>
                      <a:pt x="798736" y="1198102"/>
                    </a:lnTo>
                    <a:lnTo>
                      <a:pt x="794623" y="1208288"/>
                    </a:lnTo>
                    <a:cubicBezTo>
                      <a:pt x="746034" y="1344667"/>
                      <a:pt x="760959" y="1497297"/>
                      <a:pt x="757948" y="1591684"/>
                    </a:cubicBezTo>
                    <a:cubicBezTo>
                      <a:pt x="756673" y="1812969"/>
                      <a:pt x="756967" y="2037393"/>
                      <a:pt x="757261" y="2261817"/>
                    </a:cubicBezTo>
                    <a:lnTo>
                      <a:pt x="756889" y="2624512"/>
                    </a:lnTo>
                    <a:lnTo>
                      <a:pt x="285842" y="2624512"/>
                    </a:lnTo>
                    <a:lnTo>
                      <a:pt x="286607" y="2260280"/>
                    </a:lnTo>
                    <a:cubicBezTo>
                      <a:pt x="287863" y="2035239"/>
                      <a:pt x="289119" y="1810198"/>
                      <a:pt x="288020" y="1588297"/>
                    </a:cubicBezTo>
                    <a:lnTo>
                      <a:pt x="264558" y="1223405"/>
                    </a:lnTo>
                    <a:lnTo>
                      <a:pt x="258975" y="1198102"/>
                    </a:lnTo>
                    <a:lnTo>
                      <a:pt x="258561" y="1197102"/>
                    </a:lnTo>
                    <a:lnTo>
                      <a:pt x="256188" y="1186349"/>
                    </a:lnTo>
                    <a:cubicBezTo>
                      <a:pt x="232917" y="1089180"/>
                      <a:pt x="202928" y="1022984"/>
                      <a:pt x="188090" y="966227"/>
                    </a:cubicBezTo>
                    <a:cubicBezTo>
                      <a:pt x="175709" y="928790"/>
                      <a:pt x="163327" y="804687"/>
                      <a:pt x="150947" y="707668"/>
                    </a:cubicBezTo>
                    <a:lnTo>
                      <a:pt x="146456" y="674161"/>
                    </a:lnTo>
                    <a:lnTo>
                      <a:pt x="146204" y="672764"/>
                    </a:lnTo>
                    <a:cubicBezTo>
                      <a:pt x="146016" y="671362"/>
                      <a:pt x="145828" y="669959"/>
                      <a:pt x="145640" y="668557"/>
                    </a:cubicBezTo>
                    <a:cubicBezTo>
                      <a:pt x="105549" y="542356"/>
                      <a:pt x="59395" y="495395"/>
                      <a:pt x="12230" y="396685"/>
                    </a:cubicBezTo>
                    <a:cubicBezTo>
                      <a:pt x="-27524" y="343793"/>
                      <a:pt x="36823" y="262602"/>
                      <a:pt x="102180" y="328969"/>
                    </a:cubicBezTo>
                    <a:lnTo>
                      <a:pt x="250750" y="562436"/>
                    </a:lnTo>
                    <a:cubicBezTo>
                      <a:pt x="280734" y="615329"/>
                      <a:pt x="330932" y="613644"/>
                      <a:pt x="322508" y="551319"/>
                    </a:cubicBezTo>
                    <a:lnTo>
                      <a:pt x="239633" y="155132"/>
                    </a:lnTo>
                    <a:cubicBezTo>
                      <a:pt x="233645" y="112042"/>
                      <a:pt x="263584" y="78821"/>
                      <a:pt x="296632" y="78665"/>
                    </a:cubicBezTo>
                    <a:cubicBezTo>
                      <a:pt x="316460" y="78571"/>
                      <a:pt x="337408" y="90379"/>
                      <a:pt x="352387" y="119102"/>
                    </a:cubicBezTo>
                    <a:lnTo>
                      <a:pt x="444801" y="480571"/>
                    </a:lnTo>
                    <a:cubicBezTo>
                      <a:pt x="448717" y="487772"/>
                      <a:pt x="452776" y="498669"/>
                      <a:pt x="457137" y="506651"/>
                    </a:cubicBezTo>
                    <a:lnTo>
                      <a:pt x="461504" y="513267"/>
                    </a:lnTo>
                    <a:lnTo>
                      <a:pt x="461504" y="515396"/>
                    </a:lnTo>
                    <a:lnTo>
                      <a:pt x="463435" y="516774"/>
                    </a:lnTo>
                    <a:cubicBezTo>
                      <a:pt x="468269" y="517934"/>
                      <a:pt x="473512" y="511775"/>
                      <a:pt x="479323" y="491687"/>
                    </a:cubicBezTo>
                    <a:lnTo>
                      <a:pt x="493472" y="77307"/>
                    </a:lnTo>
                    <a:cubicBezTo>
                      <a:pt x="493640" y="27784"/>
                      <a:pt x="529133" y="1557"/>
                      <a:pt x="564270" y="67"/>
                    </a:cubicBezTo>
                    <a:close/>
                  </a:path>
                </a:pathLst>
              </a:custGeom>
              <a:solidFill>
                <a:srgbClr val="64C39B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611" name="Group 610"/>
              <p:cNvGrpSpPr/>
              <p:nvPr/>
            </p:nvGrpSpPr>
            <p:grpSpPr>
              <a:xfrm>
                <a:off x="5207481" y="3124200"/>
                <a:ext cx="302436" cy="290636"/>
                <a:chOff x="3054685" y="1391692"/>
                <a:chExt cx="3717124" cy="3391524"/>
              </a:xfrm>
              <a:solidFill>
                <a:schemeClr val="bg1">
                  <a:lumMod val="95000"/>
                </a:schemeClr>
              </a:solidFill>
            </p:grpSpPr>
            <p:sp>
              <p:nvSpPr>
                <p:cNvPr id="612" name="Freeform 611"/>
                <p:cNvSpPr/>
                <p:nvPr/>
              </p:nvSpPr>
              <p:spPr>
                <a:xfrm>
                  <a:off x="3104526" y="1391692"/>
                  <a:ext cx="3362066" cy="3391524"/>
                </a:xfrm>
                <a:custGeom>
                  <a:avLst/>
                  <a:gdLst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3197400 w 3362066"/>
                    <a:gd name="connsiteY7" fmla="*/ 1869492 h 3391524"/>
                    <a:gd name="connsiteX8" fmla="*/ 3362066 w 3362066"/>
                    <a:gd name="connsiteY8" fmla="*/ 2004799 h 3391524"/>
                    <a:gd name="connsiteX9" fmla="*/ 3357072 w 3362066"/>
                    <a:gd name="connsiteY9" fmla="*/ 2037517 h 3391524"/>
                    <a:gd name="connsiteX10" fmla="*/ 1695762 w 3362066"/>
                    <a:gd name="connsiteY10" fmla="*/ 3391524 h 3391524"/>
                    <a:gd name="connsiteX11" fmla="*/ 496678 w 3362066"/>
                    <a:gd name="connsiteY11" fmla="*/ 2894847 h 3391524"/>
                    <a:gd name="connsiteX12" fmla="*/ 402889 w 3362066"/>
                    <a:gd name="connsiteY12" fmla="*/ 2791653 h 3391524"/>
                    <a:gd name="connsiteX13" fmla="*/ 459383 w 3362066"/>
                    <a:gd name="connsiteY13" fmla="*/ 2806055 h 3391524"/>
                    <a:gd name="connsiteX14" fmla="*/ 623945 w 3362066"/>
                    <a:gd name="connsiteY14" fmla="*/ 2833135 h 3391524"/>
                    <a:gd name="connsiteX15" fmla="*/ 713228 w 3362066"/>
                    <a:gd name="connsiteY15" fmla="*/ 2840220 h 3391524"/>
                    <a:gd name="connsiteX16" fmla="*/ 814530 w 3362066"/>
                    <a:gd name="connsiteY16" fmla="*/ 2924921 h 3391524"/>
                    <a:gd name="connsiteX17" fmla="*/ 1214569 w 3362066"/>
                    <a:gd name="connsiteY17" fmla="*/ 3129900 h 3391524"/>
                    <a:gd name="connsiteX18" fmla="*/ 1235048 w 3362066"/>
                    <a:gd name="connsiteY18" fmla="*/ 3135624 h 3391524"/>
                    <a:gd name="connsiteX19" fmla="*/ 1192472 w 3362066"/>
                    <a:gd name="connsiteY19" fmla="*/ 3088942 h 3391524"/>
                    <a:gd name="connsiteX20" fmla="*/ 1054329 w 3362066"/>
                    <a:gd name="connsiteY20" fmla="*/ 2883236 h 3391524"/>
                    <a:gd name="connsiteX21" fmla="*/ 1033273 w 3362066"/>
                    <a:gd name="connsiteY21" fmla="*/ 2841425 h 3391524"/>
                    <a:gd name="connsiteX22" fmla="*/ 1153493 w 3362066"/>
                    <a:gd name="connsiteY22" fmla="*/ 2831247 h 3391524"/>
                    <a:gd name="connsiteX23" fmla="*/ 1160637 w 3362066"/>
                    <a:gd name="connsiteY23" fmla="*/ 2845425 h 3391524"/>
                    <a:gd name="connsiteX24" fmla="*/ 1469463 w 3362066"/>
                    <a:gd name="connsiteY24" fmla="*/ 3180157 h 3391524"/>
                    <a:gd name="connsiteX25" fmla="*/ 1499316 w 3362066"/>
                    <a:gd name="connsiteY25" fmla="*/ 3194679 h 3391524"/>
                    <a:gd name="connsiteX26" fmla="*/ 1514992 w 3362066"/>
                    <a:gd name="connsiteY26" fmla="*/ 3197371 h 3391524"/>
                    <a:gd name="connsiteX27" fmla="*/ 1658571 w 3362066"/>
                    <a:gd name="connsiteY27" fmla="*/ 3205864 h 3391524"/>
                    <a:gd name="connsiteX28" fmla="*/ 1658571 w 3362066"/>
                    <a:gd name="connsiteY28" fmla="*/ 2711266 h 3391524"/>
                    <a:gd name="connsiteX29" fmla="*/ 1732947 w 3362066"/>
                    <a:gd name="connsiteY29" fmla="*/ 2685985 h 3391524"/>
                    <a:gd name="connsiteX30" fmla="*/ 1732947 w 3362066"/>
                    <a:gd name="connsiteY30" fmla="*/ 3205864 h 3391524"/>
                    <a:gd name="connsiteX31" fmla="*/ 1876534 w 3362066"/>
                    <a:gd name="connsiteY31" fmla="*/ 3197371 h 3391524"/>
                    <a:gd name="connsiteX32" fmla="*/ 1949663 w 3362066"/>
                    <a:gd name="connsiteY32" fmla="*/ 3184816 h 3391524"/>
                    <a:gd name="connsiteX33" fmla="*/ 1959242 w 3362066"/>
                    <a:gd name="connsiteY33" fmla="*/ 3180157 h 3391524"/>
                    <a:gd name="connsiteX34" fmla="*/ 2349822 w 3362066"/>
                    <a:gd name="connsiteY34" fmla="*/ 2683179 h 3391524"/>
                    <a:gd name="connsiteX35" fmla="*/ 2386352 w 3362066"/>
                    <a:gd name="connsiteY35" fmla="*/ 2590747 h 3391524"/>
                    <a:gd name="connsiteX36" fmla="*/ 1949981 w 3362066"/>
                    <a:gd name="connsiteY36" fmla="*/ 2590747 h 3391524"/>
                    <a:gd name="connsiteX37" fmla="*/ 2128828 w 3362066"/>
                    <a:gd name="connsiteY37" fmla="*/ 2495286 h 3391524"/>
                    <a:gd name="connsiteX38" fmla="*/ 2292703 w 3362066"/>
                    <a:gd name="connsiteY38" fmla="*/ 2389935 h 3391524"/>
                    <a:gd name="connsiteX39" fmla="*/ 2446941 w 3362066"/>
                    <a:gd name="connsiteY39" fmla="*/ 2389935 h 3391524"/>
                    <a:gd name="connsiteX40" fmla="*/ 2473156 w 3362066"/>
                    <a:gd name="connsiteY40" fmla="*/ 2298549 h 3391524"/>
                    <a:gd name="connsiteX41" fmla="*/ 2481168 w 3362066"/>
                    <a:gd name="connsiteY41" fmla="*/ 2249714 h 3391524"/>
                    <a:gd name="connsiteX42" fmla="*/ 2513452 w 3362066"/>
                    <a:gd name="connsiteY42" fmla="*/ 2225081 h 3391524"/>
                    <a:gd name="connsiteX43" fmla="*/ 2614348 w 3362066"/>
                    <a:gd name="connsiteY43" fmla="*/ 2134578 h 3391524"/>
                    <a:gd name="connsiteX44" fmla="*/ 2574415 w 3362066"/>
                    <a:gd name="connsiteY44" fmla="*/ 2347764 h 3391524"/>
                    <a:gd name="connsiteX45" fmla="*/ 2563159 w 3362066"/>
                    <a:gd name="connsiteY45" fmla="*/ 2389935 h 3391524"/>
                    <a:gd name="connsiteX46" fmla="*/ 3039367 w 3362066"/>
                    <a:gd name="connsiteY46" fmla="*/ 2389935 h 3391524"/>
                    <a:gd name="connsiteX47" fmla="*/ 3042618 w 3362066"/>
                    <a:gd name="connsiteY47" fmla="*/ 2384240 h 3391524"/>
                    <a:gd name="connsiteX48" fmla="*/ 3179199 w 3362066"/>
                    <a:gd name="connsiteY48" fmla="*/ 1991304 h 3391524"/>
                    <a:gd name="connsiteX49" fmla="*/ 3053674 w 3362066"/>
                    <a:gd name="connsiteY49" fmla="*/ 1751391 h 3391524"/>
                    <a:gd name="connsiteX50" fmla="*/ 3109675 w 3362066"/>
                    <a:gd name="connsiteY50" fmla="*/ 1797408 h 3391524"/>
                    <a:gd name="connsiteX51" fmla="*/ 3000548 w 3362066"/>
                    <a:gd name="connsiteY51" fmla="*/ 1797408 h 3391524"/>
                    <a:gd name="connsiteX52" fmla="*/ 974651 w 3362066"/>
                    <a:gd name="connsiteY52" fmla="*/ 1018941 h 3391524"/>
                    <a:gd name="connsiteX53" fmla="*/ 955549 w 3362066"/>
                    <a:gd name="connsiteY53" fmla="*/ 1085530 h 3391524"/>
                    <a:gd name="connsiteX54" fmla="*/ 907564 w 3362066"/>
                    <a:gd name="connsiteY54" fmla="*/ 1378013 h 3391524"/>
                    <a:gd name="connsiteX55" fmla="*/ 895917 w 3362066"/>
                    <a:gd name="connsiteY55" fmla="*/ 1596595 h 3391524"/>
                    <a:gd name="connsiteX56" fmla="*/ 1658571 w 3362066"/>
                    <a:gd name="connsiteY56" fmla="*/ 1596595 h 3391524"/>
                    <a:gd name="connsiteX57" fmla="*/ 1658571 w 3362066"/>
                    <a:gd name="connsiteY57" fmla="*/ 1018941 h 3391524"/>
                    <a:gd name="connsiteX58" fmla="*/ 344777 w 3362066"/>
                    <a:gd name="connsiteY58" fmla="*/ 1018941 h 3391524"/>
                    <a:gd name="connsiteX59" fmla="*/ 302306 w 3362066"/>
                    <a:gd name="connsiteY59" fmla="*/ 1107107 h 3391524"/>
                    <a:gd name="connsiteX60" fmla="*/ 191269 w 3362066"/>
                    <a:gd name="connsiteY60" fmla="*/ 1541138 h 3391524"/>
                    <a:gd name="connsiteX61" fmla="*/ 188469 w 3362066"/>
                    <a:gd name="connsiteY61" fmla="*/ 1596595 h 3391524"/>
                    <a:gd name="connsiteX62" fmla="*/ 783608 w 3362066"/>
                    <a:gd name="connsiteY62" fmla="*/ 1596595 h 3391524"/>
                    <a:gd name="connsiteX63" fmla="*/ 785757 w 3362066"/>
                    <a:gd name="connsiteY63" fmla="*/ 1519797 h 3391524"/>
                    <a:gd name="connsiteX64" fmla="*/ 854291 w 3362066"/>
                    <a:gd name="connsiteY64" fmla="*/ 1036313 h 3391524"/>
                    <a:gd name="connsiteX65" fmla="*/ 858928 w 3362066"/>
                    <a:gd name="connsiteY65" fmla="*/ 1018941 h 3391524"/>
                    <a:gd name="connsiteX66" fmla="*/ 1226253 w 3362066"/>
                    <a:gd name="connsiteY66" fmla="*/ 258097 h 3391524"/>
                    <a:gd name="connsiteX67" fmla="*/ 1096526 w 3362066"/>
                    <a:gd name="connsiteY67" fmla="*/ 306828 h 3391524"/>
                    <a:gd name="connsiteX68" fmla="*/ 528798 w 3362066"/>
                    <a:gd name="connsiteY68" fmla="*/ 733798 h 3391524"/>
                    <a:gd name="connsiteX69" fmla="*/ 465736 w 3362066"/>
                    <a:gd name="connsiteY69" fmla="*/ 818129 h 3391524"/>
                    <a:gd name="connsiteX70" fmla="*/ 917471 w 3362066"/>
                    <a:gd name="connsiteY70" fmla="*/ 818129 h 3391524"/>
                    <a:gd name="connsiteX71" fmla="*/ 940351 w 3362066"/>
                    <a:gd name="connsiteY71" fmla="*/ 750159 h 3391524"/>
                    <a:gd name="connsiteX72" fmla="*/ 1192472 w 3362066"/>
                    <a:gd name="connsiteY72" fmla="*/ 295136 h 3391524"/>
                    <a:gd name="connsiteX73" fmla="*/ 1658571 w 3362066"/>
                    <a:gd name="connsiteY73" fmla="*/ 185574 h 3391524"/>
                    <a:gd name="connsiteX74" fmla="*/ 1522109 w 3362066"/>
                    <a:gd name="connsiteY74" fmla="*/ 193323 h 3391524"/>
                    <a:gd name="connsiteX75" fmla="*/ 1475452 w 3362066"/>
                    <a:gd name="connsiteY75" fmla="*/ 201008 h 3391524"/>
                    <a:gd name="connsiteX76" fmla="*/ 1469463 w 3362066"/>
                    <a:gd name="connsiteY76" fmla="*/ 203922 h 3391524"/>
                    <a:gd name="connsiteX77" fmla="*/ 1078885 w 3362066"/>
                    <a:gd name="connsiteY77" fmla="*/ 700898 h 3391524"/>
                    <a:gd name="connsiteX78" fmla="*/ 1032553 w 3362066"/>
                    <a:gd name="connsiteY78" fmla="*/ 818129 h 3391524"/>
                    <a:gd name="connsiteX79" fmla="*/ 1658571 w 3362066"/>
                    <a:gd name="connsiteY79" fmla="*/ 818129 h 3391524"/>
                    <a:gd name="connsiteX80" fmla="*/ 1695762 w 3362066"/>
                    <a:gd name="connsiteY80" fmla="*/ 0 h 3391524"/>
                    <a:gd name="connsiteX81" fmla="*/ 2894847 w 3362066"/>
                    <a:gd name="connsiteY81" fmla="*/ 496677 h 3391524"/>
                    <a:gd name="connsiteX82" fmla="*/ 2952732 w 3362066"/>
                    <a:gd name="connsiteY82" fmla="*/ 560367 h 3391524"/>
                    <a:gd name="connsiteX83" fmla="*/ 2763757 w 3362066"/>
                    <a:gd name="connsiteY83" fmla="*/ 627279 h 3391524"/>
                    <a:gd name="connsiteX84" fmla="*/ 2741210 w 3362066"/>
                    <a:gd name="connsiteY84" fmla="*/ 603013 h 3391524"/>
                    <a:gd name="connsiteX85" fmla="*/ 2294999 w 3362066"/>
                    <a:gd name="connsiteY85" fmla="*/ 306828 h 3391524"/>
                    <a:gd name="connsiteX86" fmla="*/ 2221829 w 3362066"/>
                    <a:gd name="connsiteY86" fmla="*/ 279343 h 3391524"/>
                    <a:gd name="connsiteX87" fmla="*/ 2236234 w 3362066"/>
                    <a:gd name="connsiteY87" fmla="*/ 295136 h 3391524"/>
                    <a:gd name="connsiteX88" fmla="*/ 2434620 w 3362066"/>
                    <a:gd name="connsiteY88" fmla="*/ 620472 h 3391524"/>
                    <a:gd name="connsiteX89" fmla="*/ 2479189 w 3362066"/>
                    <a:gd name="connsiteY89" fmla="*/ 728039 h 3391524"/>
                    <a:gd name="connsiteX90" fmla="*/ 2375112 w 3362066"/>
                    <a:gd name="connsiteY90" fmla="*/ 764890 h 3391524"/>
                    <a:gd name="connsiteX91" fmla="*/ 2349822 w 3362066"/>
                    <a:gd name="connsiteY91" fmla="*/ 700898 h 3391524"/>
                    <a:gd name="connsiteX92" fmla="*/ 2034904 w 3362066"/>
                    <a:gd name="connsiteY92" fmla="*/ 256318 h 3391524"/>
                    <a:gd name="connsiteX93" fmla="*/ 1967195 w 3362066"/>
                    <a:gd name="connsiteY93" fmla="*/ 209428 h 3391524"/>
                    <a:gd name="connsiteX94" fmla="*/ 1869416 w 3362066"/>
                    <a:gd name="connsiteY94" fmla="*/ 193323 h 3391524"/>
                    <a:gd name="connsiteX95" fmla="*/ 1732947 w 3362066"/>
                    <a:gd name="connsiteY95" fmla="*/ 185573 h 3391524"/>
                    <a:gd name="connsiteX96" fmla="*/ 1732947 w 3362066"/>
                    <a:gd name="connsiteY96" fmla="*/ 818129 h 3391524"/>
                    <a:gd name="connsiteX97" fmla="*/ 2224756 w 3362066"/>
                    <a:gd name="connsiteY97" fmla="*/ 818129 h 3391524"/>
                    <a:gd name="connsiteX98" fmla="*/ 1991143 w 3362066"/>
                    <a:gd name="connsiteY98" fmla="*/ 900846 h 3391524"/>
                    <a:gd name="connsiteX99" fmla="*/ 2132642 w 3362066"/>
                    <a:gd name="connsiteY99" fmla="*/ 1018941 h 3391524"/>
                    <a:gd name="connsiteX100" fmla="*/ 1732947 w 3362066"/>
                    <a:gd name="connsiteY100" fmla="*/ 1018941 h 3391524"/>
                    <a:gd name="connsiteX101" fmla="*/ 1732947 w 3362066"/>
                    <a:gd name="connsiteY101" fmla="*/ 1596595 h 3391524"/>
                    <a:gd name="connsiteX102" fmla="*/ 2063964 w 3362066"/>
                    <a:gd name="connsiteY102" fmla="*/ 1596595 h 3391524"/>
                    <a:gd name="connsiteX103" fmla="*/ 1924258 w 3362066"/>
                    <a:gd name="connsiteY103" fmla="*/ 1712711 h 3391524"/>
                    <a:gd name="connsiteX104" fmla="*/ 1815019 w 3362066"/>
                    <a:gd name="connsiteY104" fmla="*/ 1797408 h 3391524"/>
                    <a:gd name="connsiteX105" fmla="*/ 1732947 w 3362066"/>
                    <a:gd name="connsiteY105" fmla="*/ 1797408 h 3391524"/>
                    <a:gd name="connsiteX106" fmla="*/ 1732947 w 3362066"/>
                    <a:gd name="connsiteY106" fmla="*/ 1858449 h 3391524"/>
                    <a:gd name="connsiteX107" fmla="*/ 1658571 w 3362066"/>
                    <a:gd name="connsiteY107" fmla="*/ 1910772 h 3391524"/>
                    <a:gd name="connsiteX108" fmla="*/ 1658571 w 3362066"/>
                    <a:gd name="connsiteY108" fmla="*/ 1797408 h 3391524"/>
                    <a:gd name="connsiteX109" fmla="*/ 896447 w 3362066"/>
                    <a:gd name="connsiteY109" fmla="*/ 1797408 h 3391524"/>
                    <a:gd name="connsiteX110" fmla="*/ 907564 w 3362066"/>
                    <a:gd name="connsiteY110" fmla="*/ 2006064 h 3391524"/>
                    <a:gd name="connsiteX111" fmla="*/ 946467 w 3362066"/>
                    <a:gd name="connsiteY111" fmla="*/ 2243192 h 3391524"/>
                    <a:gd name="connsiteX112" fmla="*/ 910284 w 3362066"/>
                    <a:gd name="connsiteY112" fmla="*/ 2252024 h 3391524"/>
                    <a:gd name="connsiteX113" fmla="*/ 837993 w 3362066"/>
                    <a:gd name="connsiteY113" fmla="*/ 2260760 h 3391524"/>
                    <a:gd name="connsiteX114" fmla="*/ 810325 w 3362066"/>
                    <a:gd name="connsiteY114" fmla="*/ 2113048 h 3391524"/>
                    <a:gd name="connsiteX115" fmla="*/ 785757 w 3362066"/>
                    <a:gd name="connsiteY115" fmla="*/ 1864280 h 3391524"/>
                    <a:gd name="connsiteX116" fmla="*/ 783886 w 3362066"/>
                    <a:gd name="connsiteY116" fmla="*/ 1797408 h 3391524"/>
                    <a:gd name="connsiteX117" fmla="*/ 188594 w 3362066"/>
                    <a:gd name="connsiteY117" fmla="*/ 1797408 h 3391524"/>
                    <a:gd name="connsiteX118" fmla="*/ 191269 w 3362066"/>
                    <a:gd name="connsiteY118" fmla="*/ 1850386 h 3391524"/>
                    <a:gd name="connsiteX119" fmla="*/ 212326 w 3362066"/>
                    <a:gd name="connsiteY119" fmla="*/ 1991304 h 3391524"/>
                    <a:gd name="connsiteX120" fmla="*/ 235664 w 3362066"/>
                    <a:gd name="connsiteY120" fmla="*/ 2085719 h 3391524"/>
                    <a:gd name="connsiteX121" fmla="*/ 223447 w 3362066"/>
                    <a:gd name="connsiteY121" fmla="*/ 2076943 h 3391524"/>
                    <a:gd name="connsiteX122" fmla="*/ 65563 w 3362066"/>
                    <a:gd name="connsiteY122" fmla="*/ 1921896 h 3391524"/>
                    <a:gd name="connsiteX123" fmla="*/ 7652 w 3362066"/>
                    <a:gd name="connsiteY123" fmla="*/ 1847299 h 3391524"/>
                    <a:gd name="connsiteX124" fmla="*/ 0 w 3362066"/>
                    <a:gd name="connsiteY124" fmla="*/ 1695762 h 3391524"/>
                    <a:gd name="connsiteX125" fmla="*/ 1695762 w 3362066"/>
                    <a:gd name="connsiteY125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514992 w 3362066"/>
                    <a:gd name="connsiteY27" fmla="*/ 3197371 h 3391524"/>
                    <a:gd name="connsiteX28" fmla="*/ 1658571 w 3362066"/>
                    <a:gd name="connsiteY28" fmla="*/ 3205864 h 3391524"/>
                    <a:gd name="connsiteX29" fmla="*/ 1658571 w 3362066"/>
                    <a:gd name="connsiteY29" fmla="*/ 2711266 h 3391524"/>
                    <a:gd name="connsiteX30" fmla="*/ 1732947 w 3362066"/>
                    <a:gd name="connsiteY30" fmla="*/ 2685985 h 3391524"/>
                    <a:gd name="connsiteX31" fmla="*/ 1732947 w 3362066"/>
                    <a:gd name="connsiteY31" fmla="*/ 3205864 h 3391524"/>
                    <a:gd name="connsiteX32" fmla="*/ 1876534 w 3362066"/>
                    <a:gd name="connsiteY32" fmla="*/ 3197371 h 3391524"/>
                    <a:gd name="connsiteX33" fmla="*/ 1949663 w 3362066"/>
                    <a:gd name="connsiteY33" fmla="*/ 3184816 h 3391524"/>
                    <a:gd name="connsiteX34" fmla="*/ 1959242 w 3362066"/>
                    <a:gd name="connsiteY34" fmla="*/ 3180157 h 3391524"/>
                    <a:gd name="connsiteX35" fmla="*/ 2349822 w 3362066"/>
                    <a:gd name="connsiteY35" fmla="*/ 2683179 h 3391524"/>
                    <a:gd name="connsiteX36" fmla="*/ 2386352 w 3362066"/>
                    <a:gd name="connsiteY36" fmla="*/ 2590747 h 3391524"/>
                    <a:gd name="connsiteX37" fmla="*/ 1949981 w 3362066"/>
                    <a:gd name="connsiteY37" fmla="*/ 2590747 h 3391524"/>
                    <a:gd name="connsiteX38" fmla="*/ 2128828 w 3362066"/>
                    <a:gd name="connsiteY38" fmla="*/ 2495286 h 3391524"/>
                    <a:gd name="connsiteX39" fmla="*/ 2292703 w 3362066"/>
                    <a:gd name="connsiteY39" fmla="*/ 2389935 h 3391524"/>
                    <a:gd name="connsiteX40" fmla="*/ 2446941 w 3362066"/>
                    <a:gd name="connsiteY40" fmla="*/ 2389935 h 3391524"/>
                    <a:gd name="connsiteX41" fmla="*/ 2473156 w 3362066"/>
                    <a:gd name="connsiteY41" fmla="*/ 2298549 h 3391524"/>
                    <a:gd name="connsiteX42" fmla="*/ 2481168 w 3362066"/>
                    <a:gd name="connsiteY42" fmla="*/ 2249714 h 3391524"/>
                    <a:gd name="connsiteX43" fmla="*/ 2513452 w 3362066"/>
                    <a:gd name="connsiteY43" fmla="*/ 2225081 h 3391524"/>
                    <a:gd name="connsiteX44" fmla="*/ 2614348 w 3362066"/>
                    <a:gd name="connsiteY44" fmla="*/ 2134578 h 3391524"/>
                    <a:gd name="connsiteX45" fmla="*/ 2574415 w 3362066"/>
                    <a:gd name="connsiteY45" fmla="*/ 2347764 h 3391524"/>
                    <a:gd name="connsiteX46" fmla="*/ 2563159 w 3362066"/>
                    <a:gd name="connsiteY46" fmla="*/ 2389935 h 3391524"/>
                    <a:gd name="connsiteX47" fmla="*/ 3039367 w 3362066"/>
                    <a:gd name="connsiteY47" fmla="*/ 2389935 h 3391524"/>
                    <a:gd name="connsiteX48" fmla="*/ 3042618 w 3362066"/>
                    <a:gd name="connsiteY48" fmla="*/ 2384240 h 3391524"/>
                    <a:gd name="connsiteX49" fmla="*/ 3179199 w 3362066"/>
                    <a:gd name="connsiteY49" fmla="*/ 1991304 h 3391524"/>
                    <a:gd name="connsiteX50" fmla="*/ 3197400 w 3362066"/>
                    <a:gd name="connsiteY50" fmla="*/ 1869492 h 3391524"/>
                    <a:gd name="connsiteX51" fmla="*/ 3000548 w 3362066"/>
                    <a:gd name="connsiteY51" fmla="*/ 1797408 h 3391524"/>
                    <a:gd name="connsiteX52" fmla="*/ 3109675 w 3362066"/>
                    <a:gd name="connsiteY52" fmla="*/ 1797408 h 3391524"/>
                    <a:gd name="connsiteX53" fmla="*/ 3000548 w 3362066"/>
                    <a:gd name="connsiteY53" fmla="*/ 1797408 h 3391524"/>
                    <a:gd name="connsiteX54" fmla="*/ 974651 w 3362066"/>
                    <a:gd name="connsiteY54" fmla="*/ 1018941 h 3391524"/>
                    <a:gd name="connsiteX55" fmla="*/ 955549 w 3362066"/>
                    <a:gd name="connsiteY55" fmla="*/ 1085530 h 3391524"/>
                    <a:gd name="connsiteX56" fmla="*/ 907564 w 3362066"/>
                    <a:gd name="connsiteY56" fmla="*/ 1378013 h 3391524"/>
                    <a:gd name="connsiteX57" fmla="*/ 895917 w 3362066"/>
                    <a:gd name="connsiteY57" fmla="*/ 1596595 h 3391524"/>
                    <a:gd name="connsiteX58" fmla="*/ 1658571 w 3362066"/>
                    <a:gd name="connsiteY58" fmla="*/ 1596595 h 3391524"/>
                    <a:gd name="connsiteX59" fmla="*/ 1658571 w 3362066"/>
                    <a:gd name="connsiteY59" fmla="*/ 1018941 h 3391524"/>
                    <a:gd name="connsiteX60" fmla="*/ 974651 w 3362066"/>
                    <a:gd name="connsiteY60" fmla="*/ 1018941 h 3391524"/>
                    <a:gd name="connsiteX61" fmla="*/ 344777 w 3362066"/>
                    <a:gd name="connsiteY61" fmla="*/ 1018941 h 3391524"/>
                    <a:gd name="connsiteX62" fmla="*/ 302306 w 3362066"/>
                    <a:gd name="connsiteY62" fmla="*/ 1107107 h 3391524"/>
                    <a:gd name="connsiteX63" fmla="*/ 191269 w 3362066"/>
                    <a:gd name="connsiteY63" fmla="*/ 1541138 h 3391524"/>
                    <a:gd name="connsiteX64" fmla="*/ 188469 w 3362066"/>
                    <a:gd name="connsiteY64" fmla="*/ 1596595 h 3391524"/>
                    <a:gd name="connsiteX65" fmla="*/ 783608 w 3362066"/>
                    <a:gd name="connsiteY65" fmla="*/ 1596595 h 3391524"/>
                    <a:gd name="connsiteX66" fmla="*/ 785757 w 3362066"/>
                    <a:gd name="connsiteY66" fmla="*/ 1519797 h 3391524"/>
                    <a:gd name="connsiteX67" fmla="*/ 854291 w 3362066"/>
                    <a:gd name="connsiteY67" fmla="*/ 1036313 h 3391524"/>
                    <a:gd name="connsiteX68" fmla="*/ 858928 w 3362066"/>
                    <a:gd name="connsiteY68" fmla="*/ 1018941 h 3391524"/>
                    <a:gd name="connsiteX69" fmla="*/ 344777 w 3362066"/>
                    <a:gd name="connsiteY69" fmla="*/ 1018941 h 3391524"/>
                    <a:gd name="connsiteX70" fmla="*/ 1226253 w 3362066"/>
                    <a:gd name="connsiteY70" fmla="*/ 258097 h 3391524"/>
                    <a:gd name="connsiteX71" fmla="*/ 1096526 w 3362066"/>
                    <a:gd name="connsiteY71" fmla="*/ 306828 h 3391524"/>
                    <a:gd name="connsiteX72" fmla="*/ 528798 w 3362066"/>
                    <a:gd name="connsiteY72" fmla="*/ 733798 h 3391524"/>
                    <a:gd name="connsiteX73" fmla="*/ 465736 w 3362066"/>
                    <a:gd name="connsiteY73" fmla="*/ 818129 h 3391524"/>
                    <a:gd name="connsiteX74" fmla="*/ 917471 w 3362066"/>
                    <a:gd name="connsiteY74" fmla="*/ 818129 h 3391524"/>
                    <a:gd name="connsiteX75" fmla="*/ 940351 w 3362066"/>
                    <a:gd name="connsiteY75" fmla="*/ 750159 h 3391524"/>
                    <a:gd name="connsiteX76" fmla="*/ 1192472 w 3362066"/>
                    <a:gd name="connsiteY76" fmla="*/ 295136 h 3391524"/>
                    <a:gd name="connsiteX77" fmla="*/ 1226253 w 3362066"/>
                    <a:gd name="connsiteY77" fmla="*/ 258097 h 3391524"/>
                    <a:gd name="connsiteX78" fmla="*/ 1658571 w 3362066"/>
                    <a:gd name="connsiteY78" fmla="*/ 185574 h 3391524"/>
                    <a:gd name="connsiteX79" fmla="*/ 1522109 w 3362066"/>
                    <a:gd name="connsiteY79" fmla="*/ 193323 h 3391524"/>
                    <a:gd name="connsiteX80" fmla="*/ 1475452 w 3362066"/>
                    <a:gd name="connsiteY80" fmla="*/ 201008 h 3391524"/>
                    <a:gd name="connsiteX81" fmla="*/ 1469463 w 3362066"/>
                    <a:gd name="connsiteY81" fmla="*/ 203922 h 3391524"/>
                    <a:gd name="connsiteX82" fmla="*/ 1078885 w 3362066"/>
                    <a:gd name="connsiteY82" fmla="*/ 700898 h 3391524"/>
                    <a:gd name="connsiteX83" fmla="*/ 1032553 w 3362066"/>
                    <a:gd name="connsiteY83" fmla="*/ 818129 h 3391524"/>
                    <a:gd name="connsiteX84" fmla="*/ 1658571 w 3362066"/>
                    <a:gd name="connsiteY84" fmla="*/ 818129 h 3391524"/>
                    <a:gd name="connsiteX85" fmla="*/ 1658571 w 3362066"/>
                    <a:gd name="connsiteY85" fmla="*/ 185574 h 3391524"/>
                    <a:gd name="connsiteX86" fmla="*/ 1695762 w 3362066"/>
                    <a:gd name="connsiteY86" fmla="*/ 0 h 3391524"/>
                    <a:gd name="connsiteX87" fmla="*/ 2894847 w 3362066"/>
                    <a:gd name="connsiteY87" fmla="*/ 496677 h 3391524"/>
                    <a:gd name="connsiteX88" fmla="*/ 2952732 w 3362066"/>
                    <a:gd name="connsiteY88" fmla="*/ 560367 h 3391524"/>
                    <a:gd name="connsiteX89" fmla="*/ 2763757 w 3362066"/>
                    <a:gd name="connsiteY89" fmla="*/ 627279 h 3391524"/>
                    <a:gd name="connsiteX90" fmla="*/ 2741210 w 3362066"/>
                    <a:gd name="connsiteY90" fmla="*/ 603013 h 3391524"/>
                    <a:gd name="connsiteX91" fmla="*/ 2294999 w 3362066"/>
                    <a:gd name="connsiteY91" fmla="*/ 306828 h 3391524"/>
                    <a:gd name="connsiteX92" fmla="*/ 2221829 w 3362066"/>
                    <a:gd name="connsiteY92" fmla="*/ 279343 h 3391524"/>
                    <a:gd name="connsiteX93" fmla="*/ 2236234 w 3362066"/>
                    <a:gd name="connsiteY93" fmla="*/ 295136 h 3391524"/>
                    <a:gd name="connsiteX94" fmla="*/ 2434620 w 3362066"/>
                    <a:gd name="connsiteY94" fmla="*/ 620472 h 3391524"/>
                    <a:gd name="connsiteX95" fmla="*/ 2479189 w 3362066"/>
                    <a:gd name="connsiteY95" fmla="*/ 728039 h 3391524"/>
                    <a:gd name="connsiteX96" fmla="*/ 2375112 w 3362066"/>
                    <a:gd name="connsiteY96" fmla="*/ 764890 h 3391524"/>
                    <a:gd name="connsiteX97" fmla="*/ 2349822 w 3362066"/>
                    <a:gd name="connsiteY97" fmla="*/ 700898 h 3391524"/>
                    <a:gd name="connsiteX98" fmla="*/ 2034904 w 3362066"/>
                    <a:gd name="connsiteY98" fmla="*/ 256318 h 3391524"/>
                    <a:gd name="connsiteX99" fmla="*/ 1967195 w 3362066"/>
                    <a:gd name="connsiteY99" fmla="*/ 209428 h 3391524"/>
                    <a:gd name="connsiteX100" fmla="*/ 1869416 w 3362066"/>
                    <a:gd name="connsiteY100" fmla="*/ 193323 h 3391524"/>
                    <a:gd name="connsiteX101" fmla="*/ 1732947 w 3362066"/>
                    <a:gd name="connsiteY101" fmla="*/ 185573 h 3391524"/>
                    <a:gd name="connsiteX102" fmla="*/ 1732947 w 3362066"/>
                    <a:gd name="connsiteY102" fmla="*/ 818129 h 3391524"/>
                    <a:gd name="connsiteX103" fmla="*/ 2224756 w 3362066"/>
                    <a:gd name="connsiteY103" fmla="*/ 818129 h 3391524"/>
                    <a:gd name="connsiteX104" fmla="*/ 1991143 w 3362066"/>
                    <a:gd name="connsiteY104" fmla="*/ 900846 h 3391524"/>
                    <a:gd name="connsiteX105" fmla="*/ 2132642 w 3362066"/>
                    <a:gd name="connsiteY105" fmla="*/ 1018941 h 3391524"/>
                    <a:gd name="connsiteX106" fmla="*/ 1732947 w 3362066"/>
                    <a:gd name="connsiteY106" fmla="*/ 1018941 h 3391524"/>
                    <a:gd name="connsiteX107" fmla="*/ 1732947 w 3362066"/>
                    <a:gd name="connsiteY107" fmla="*/ 1596595 h 3391524"/>
                    <a:gd name="connsiteX108" fmla="*/ 2063964 w 3362066"/>
                    <a:gd name="connsiteY108" fmla="*/ 1596595 h 3391524"/>
                    <a:gd name="connsiteX109" fmla="*/ 1924258 w 3362066"/>
                    <a:gd name="connsiteY109" fmla="*/ 1712711 h 3391524"/>
                    <a:gd name="connsiteX110" fmla="*/ 1815019 w 3362066"/>
                    <a:gd name="connsiteY110" fmla="*/ 1797408 h 3391524"/>
                    <a:gd name="connsiteX111" fmla="*/ 1732947 w 3362066"/>
                    <a:gd name="connsiteY111" fmla="*/ 1797408 h 3391524"/>
                    <a:gd name="connsiteX112" fmla="*/ 1732947 w 3362066"/>
                    <a:gd name="connsiteY112" fmla="*/ 1858449 h 3391524"/>
                    <a:gd name="connsiteX113" fmla="*/ 1658571 w 3362066"/>
                    <a:gd name="connsiteY113" fmla="*/ 1910772 h 3391524"/>
                    <a:gd name="connsiteX114" fmla="*/ 1658571 w 3362066"/>
                    <a:gd name="connsiteY114" fmla="*/ 1797408 h 3391524"/>
                    <a:gd name="connsiteX115" fmla="*/ 896447 w 3362066"/>
                    <a:gd name="connsiteY115" fmla="*/ 1797408 h 3391524"/>
                    <a:gd name="connsiteX116" fmla="*/ 907564 w 3362066"/>
                    <a:gd name="connsiteY116" fmla="*/ 2006064 h 3391524"/>
                    <a:gd name="connsiteX117" fmla="*/ 946467 w 3362066"/>
                    <a:gd name="connsiteY117" fmla="*/ 2243192 h 3391524"/>
                    <a:gd name="connsiteX118" fmla="*/ 910284 w 3362066"/>
                    <a:gd name="connsiteY118" fmla="*/ 2252024 h 3391524"/>
                    <a:gd name="connsiteX119" fmla="*/ 837993 w 3362066"/>
                    <a:gd name="connsiteY119" fmla="*/ 2260760 h 3391524"/>
                    <a:gd name="connsiteX120" fmla="*/ 810325 w 3362066"/>
                    <a:gd name="connsiteY120" fmla="*/ 2113048 h 3391524"/>
                    <a:gd name="connsiteX121" fmla="*/ 785757 w 3362066"/>
                    <a:gd name="connsiteY121" fmla="*/ 1864280 h 3391524"/>
                    <a:gd name="connsiteX122" fmla="*/ 783886 w 3362066"/>
                    <a:gd name="connsiteY122" fmla="*/ 1797408 h 3391524"/>
                    <a:gd name="connsiteX123" fmla="*/ 188594 w 3362066"/>
                    <a:gd name="connsiteY123" fmla="*/ 1797408 h 3391524"/>
                    <a:gd name="connsiteX124" fmla="*/ 191269 w 3362066"/>
                    <a:gd name="connsiteY124" fmla="*/ 1850386 h 3391524"/>
                    <a:gd name="connsiteX125" fmla="*/ 212326 w 3362066"/>
                    <a:gd name="connsiteY125" fmla="*/ 1991304 h 3391524"/>
                    <a:gd name="connsiteX126" fmla="*/ 235664 w 3362066"/>
                    <a:gd name="connsiteY126" fmla="*/ 2085719 h 3391524"/>
                    <a:gd name="connsiteX127" fmla="*/ 223447 w 3362066"/>
                    <a:gd name="connsiteY127" fmla="*/ 2076943 h 3391524"/>
                    <a:gd name="connsiteX128" fmla="*/ 65563 w 3362066"/>
                    <a:gd name="connsiteY128" fmla="*/ 1921896 h 3391524"/>
                    <a:gd name="connsiteX129" fmla="*/ 7652 w 3362066"/>
                    <a:gd name="connsiteY129" fmla="*/ 1847299 h 3391524"/>
                    <a:gd name="connsiteX130" fmla="*/ 0 w 3362066"/>
                    <a:gd name="connsiteY130" fmla="*/ 1695762 h 3391524"/>
                    <a:gd name="connsiteX131" fmla="*/ 1695762 w 3362066"/>
                    <a:gd name="connsiteY131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514992 w 3362066"/>
                    <a:gd name="connsiteY27" fmla="*/ 3197371 h 3391524"/>
                    <a:gd name="connsiteX28" fmla="*/ 1658571 w 3362066"/>
                    <a:gd name="connsiteY28" fmla="*/ 3205864 h 3391524"/>
                    <a:gd name="connsiteX29" fmla="*/ 1658571 w 3362066"/>
                    <a:gd name="connsiteY29" fmla="*/ 2711266 h 3391524"/>
                    <a:gd name="connsiteX30" fmla="*/ 1732947 w 3362066"/>
                    <a:gd name="connsiteY30" fmla="*/ 2685985 h 3391524"/>
                    <a:gd name="connsiteX31" fmla="*/ 1732947 w 3362066"/>
                    <a:gd name="connsiteY31" fmla="*/ 3205864 h 3391524"/>
                    <a:gd name="connsiteX32" fmla="*/ 1876534 w 3362066"/>
                    <a:gd name="connsiteY32" fmla="*/ 3197371 h 3391524"/>
                    <a:gd name="connsiteX33" fmla="*/ 1949663 w 3362066"/>
                    <a:gd name="connsiteY33" fmla="*/ 3184816 h 3391524"/>
                    <a:gd name="connsiteX34" fmla="*/ 1959242 w 3362066"/>
                    <a:gd name="connsiteY34" fmla="*/ 3180157 h 3391524"/>
                    <a:gd name="connsiteX35" fmla="*/ 2349822 w 3362066"/>
                    <a:gd name="connsiteY35" fmla="*/ 2683179 h 3391524"/>
                    <a:gd name="connsiteX36" fmla="*/ 2386352 w 3362066"/>
                    <a:gd name="connsiteY36" fmla="*/ 2590747 h 3391524"/>
                    <a:gd name="connsiteX37" fmla="*/ 1949981 w 3362066"/>
                    <a:gd name="connsiteY37" fmla="*/ 2590747 h 3391524"/>
                    <a:gd name="connsiteX38" fmla="*/ 2128828 w 3362066"/>
                    <a:gd name="connsiteY38" fmla="*/ 2495286 h 3391524"/>
                    <a:gd name="connsiteX39" fmla="*/ 2292703 w 3362066"/>
                    <a:gd name="connsiteY39" fmla="*/ 2389935 h 3391524"/>
                    <a:gd name="connsiteX40" fmla="*/ 2446941 w 3362066"/>
                    <a:gd name="connsiteY40" fmla="*/ 2389935 h 3391524"/>
                    <a:gd name="connsiteX41" fmla="*/ 2473156 w 3362066"/>
                    <a:gd name="connsiteY41" fmla="*/ 2298549 h 3391524"/>
                    <a:gd name="connsiteX42" fmla="*/ 2481168 w 3362066"/>
                    <a:gd name="connsiteY42" fmla="*/ 2249714 h 3391524"/>
                    <a:gd name="connsiteX43" fmla="*/ 2513452 w 3362066"/>
                    <a:gd name="connsiteY43" fmla="*/ 2225081 h 3391524"/>
                    <a:gd name="connsiteX44" fmla="*/ 2614348 w 3362066"/>
                    <a:gd name="connsiteY44" fmla="*/ 2134578 h 3391524"/>
                    <a:gd name="connsiteX45" fmla="*/ 2574415 w 3362066"/>
                    <a:gd name="connsiteY45" fmla="*/ 2347764 h 3391524"/>
                    <a:gd name="connsiteX46" fmla="*/ 2563159 w 3362066"/>
                    <a:gd name="connsiteY46" fmla="*/ 2389935 h 3391524"/>
                    <a:gd name="connsiteX47" fmla="*/ 3039367 w 3362066"/>
                    <a:gd name="connsiteY47" fmla="*/ 2389935 h 3391524"/>
                    <a:gd name="connsiteX48" fmla="*/ 3042618 w 3362066"/>
                    <a:gd name="connsiteY48" fmla="*/ 2384240 h 3391524"/>
                    <a:gd name="connsiteX49" fmla="*/ 3179199 w 3362066"/>
                    <a:gd name="connsiteY49" fmla="*/ 1991304 h 3391524"/>
                    <a:gd name="connsiteX50" fmla="*/ 3197400 w 3362066"/>
                    <a:gd name="connsiteY50" fmla="*/ 1869492 h 3391524"/>
                    <a:gd name="connsiteX51" fmla="*/ 974651 w 3362066"/>
                    <a:gd name="connsiteY51" fmla="*/ 1018941 h 3391524"/>
                    <a:gd name="connsiteX52" fmla="*/ 955549 w 3362066"/>
                    <a:gd name="connsiteY52" fmla="*/ 1085530 h 3391524"/>
                    <a:gd name="connsiteX53" fmla="*/ 907564 w 3362066"/>
                    <a:gd name="connsiteY53" fmla="*/ 1378013 h 3391524"/>
                    <a:gd name="connsiteX54" fmla="*/ 895917 w 3362066"/>
                    <a:gd name="connsiteY54" fmla="*/ 1596595 h 3391524"/>
                    <a:gd name="connsiteX55" fmla="*/ 1658571 w 3362066"/>
                    <a:gd name="connsiteY55" fmla="*/ 1596595 h 3391524"/>
                    <a:gd name="connsiteX56" fmla="*/ 1658571 w 3362066"/>
                    <a:gd name="connsiteY56" fmla="*/ 1018941 h 3391524"/>
                    <a:gd name="connsiteX57" fmla="*/ 974651 w 3362066"/>
                    <a:gd name="connsiteY57" fmla="*/ 1018941 h 3391524"/>
                    <a:gd name="connsiteX58" fmla="*/ 344777 w 3362066"/>
                    <a:gd name="connsiteY58" fmla="*/ 1018941 h 3391524"/>
                    <a:gd name="connsiteX59" fmla="*/ 302306 w 3362066"/>
                    <a:gd name="connsiteY59" fmla="*/ 1107107 h 3391524"/>
                    <a:gd name="connsiteX60" fmla="*/ 191269 w 3362066"/>
                    <a:gd name="connsiteY60" fmla="*/ 1541138 h 3391524"/>
                    <a:gd name="connsiteX61" fmla="*/ 188469 w 3362066"/>
                    <a:gd name="connsiteY61" fmla="*/ 1596595 h 3391524"/>
                    <a:gd name="connsiteX62" fmla="*/ 783608 w 3362066"/>
                    <a:gd name="connsiteY62" fmla="*/ 1596595 h 3391524"/>
                    <a:gd name="connsiteX63" fmla="*/ 785757 w 3362066"/>
                    <a:gd name="connsiteY63" fmla="*/ 1519797 h 3391524"/>
                    <a:gd name="connsiteX64" fmla="*/ 854291 w 3362066"/>
                    <a:gd name="connsiteY64" fmla="*/ 1036313 h 3391524"/>
                    <a:gd name="connsiteX65" fmla="*/ 858928 w 3362066"/>
                    <a:gd name="connsiteY65" fmla="*/ 1018941 h 3391524"/>
                    <a:gd name="connsiteX66" fmla="*/ 344777 w 3362066"/>
                    <a:gd name="connsiteY66" fmla="*/ 1018941 h 3391524"/>
                    <a:gd name="connsiteX67" fmla="*/ 1226253 w 3362066"/>
                    <a:gd name="connsiteY67" fmla="*/ 258097 h 3391524"/>
                    <a:gd name="connsiteX68" fmla="*/ 1096526 w 3362066"/>
                    <a:gd name="connsiteY68" fmla="*/ 306828 h 3391524"/>
                    <a:gd name="connsiteX69" fmla="*/ 528798 w 3362066"/>
                    <a:gd name="connsiteY69" fmla="*/ 733798 h 3391524"/>
                    <a:gd name="connsiteX70" fmla="*/ 465736 w 3362066"/>
                    <a:gd name="connsiteY70" fmla="*/ 818129 h 3391524"/>
                    <a:gd name="connsiteX71" fmla="*/ 917471 w 3362066"/>
                    <a:gd name="connsiteY71" fmla="*/ 818129 h 3391524"/>
                    <a:gd name="connsiteX72" fmla="*/ 940351 w 3362066"/>
                    <a:gd name="connsiteY72" fmla="*/ 750159 h 3391524"/>
                    <a:gd name="connsiteX73" fmla="*/ 1192472 w 3362066"/>
                    <a:gd name="connsiteY73" fmla="*/ 295136 h 3391524"/>
                    <a:gd name="connsiteX74" fmla="*/ 1226253 w 3362066"/>
                    <a:gd name="connsiteY74" fmla="*/ 258097 h 3391524"/>
                    <a:gd name="connsiteX75" fmla="*/ 1658571 w 3362066"/>
                    <a:gd name="connsiteY75" fmla="*/ 185574 h 3391524"/>
                    <a:gd name="connsiteX76" fmla="*/ 1522109 w 3362066"/>
                    <a:gd name="connsiteY76" fmla="*/ 193323 h 3391524"/>
                    <a:gd name="connsiteX77" fmla="*/ 1475452 w 3362066"/>
                    <a:gd name="connsiteY77" fmla="*/ 201008 h 3391524"/>
                    <a:gd name="connsiteX78" fmla="*/ 1469463 w 3362066"/>
                    <a:gd name="connsiteY78" fmla="*/ 203922 h 3391524"/>
                    <a:gd name="connsiteX79" fmla="*/ 1078885 w 3362066"/>
                    <a:gd name="connsiteY79" fmla="*/ 700898 h 3391524"/>
                    <a:gd name="connsiteX80" fmla="*/ 1032553 w 3362066"/>
                    <a:gd name="connsiteY80" fmla="*/ 818129 h 3391524"/>
                    <a:gd name="connsiteX81" fmla="*/ 1658571 w 3362066"/>
                    <a:gd name="connsiteY81" fmla="*/ 818129 h 3391524"/>
                    <a:gd name="connsiteX82" fmla="*/ 1658571 w 3362066"/>
                    <a:gd name="connsiteY82" fmla="*/ 185574 h 3391524"/>
                    <a:gd name="connsiteX83" fmla="*/ 1695762 w 3362066"/>
                    <a:gd name="connsiteY83" fmla="*/ 0 h 3391524"/>
                    <a:gd name="connsiteX84" fmla="*/ 2894847 w 3362066"/>
                    <a:gd name="connsiteY84" fmla="*/ 496677 h 3391524"/>
                    <a:gd name="connsiteX85" fmla="*/ 2952732 w 3362066"/>
                    <a:gd name="connsiteY85" fmla="*/ 560367 h 3391524"/>
                    <a:gd name="connsiteX86" fmla="*/ 2763757 w 3362066"/>
                    <a:gd name="connsiteY86" fmla="*/ 627279 h 3391524"/>
                    <a:gd name="connsiteX87" fmla="*/ 2741210 w 3362066"/>
                    <a:gd name="connsiteY87" fmla="*/ 603013 h 3391524"/>
                    <a:gd name="connsiteX88" fmla="*/ 2294999 w 3362066"/>
                    <a:gd name="connsiteY88" fmla="*/ 306828 h 3391524"/>
                    <a:gd name="connsiteX89" fmla="*/ 2221829 w 3362066"/>
                    <a:gd name="connsiteY89" fmla="*/ 279343 h 3391524"/>
                    <a:gd name="connsiteX90" fmla="*/ 2236234 w 3362066"/>
                    <a:gd name="connsiteY90" fmla="*/ 295136 h 3391524"/>
                    <a:gd name="connsiteX91" fmla="*/ 2434620 w 3362066"/>
                    <a:gd name="connsiteY91" fmla="*/ 620472 h 3391524"/>
                    <a:gd name="connsiteX92" fmla="*/ 2479189 w 3362066"/>
                    <a:gd name="connsiteY92" fmla="*/ 728039 h 3391524"/>
                    <a:gd name="connsiteX93" fmla="*/ 2375112 w 3362066"/>
                    <a:gd name="connsiteY93" fmla="*/ 764890 h 3391524"/>
                    <a:gd name="connsiteX94" fmla="*/ 2349822 w 3362066"/>
                    <a:gd name="connsiteY94" fmla="*/ 700898 h 3391524"/>
                    <a:gd name="connsiteX95" fmla="*/ 2034904 w 3362066"/>
                    <a:gd name="connsiteY95" fmla="*/ 256318 h 3391524"/>
                    <a:gd name="connsiteX96" fmla="*/ 1967195 w 3362066"/>
                    <a:gd name="connsiteY96" fmla="*/ 209428 h 3391524"/>
                    <a:gd name="connsiteX97" fmla="*/ 1869416 w 3362066"/>
                    <a:gd name="connsiteY97" fmla="*/ 193323 h 3391524"/>
                    <a:gd name="connsiteX98" fmla="*/ 1732947 w 3362066"/>
                    <a:gd name="connsiteY98" fmla="*/ 185573 h 3391524"/>
                    <a:gd name="connsiteX99" fmla="*/ 1732947 w 3362066"/>
                    <a:gd name="connsiteY99" fmla="*/ 818129 h 3391524"/>
                    <a:gd name="connsiteX100" fmla="*/ 2224756 w 3362066"/>
                    <a:gd name="connsiteY100" fmla="*/ 818129 h 3391524"/>
                    <a:gd name="connsiteX101" fmla="*/ 1991143 w 3362066"/>
                    <a:gd name="connsiteY101" fmla="*/ 900846 h 3391524"/>
                    <a:gd name="connsiteX102" fmla="*/ 2132642 w 3362066"/>
                    <a:gd name="connsiteY102" fmla="*/ 1018941 h 3391524"/>
                    <a:gd name="connsiteX103" fmla="*/ 1732947 w 3362066"/>
                    <a:gd name="connsiteY103" fmla="*/ 1018941 h 3391524"/>
                    <a:gd name="connsiteX104" fmla="*/ 1732947 w 3362066"/>
                    <a:gd name="connsiteY104" fmla="*/ 1596595 h 3391524"/>
                    <a:gd name="connsiteX105" fmla="*/ 2063964 w 3362066"/>
                    <a:gd name="connsiteY105" fmla="*/ 1596595 h 3391524"/>
                    <a:gd name="connsiteX106" fmla="*/ 1924258 w 3362066"/>
                    <a:gd name="connsiteY106" fmla="*/ 1712711 h 3391524"/>
                    <a:gd name="connsiteX107" fmla="*/ 1815019 w 3362066"/>
                    <a:gd name="connsiteY107" fmla="*/ 1797408 h 3391524"/>
                    <a:gd name="connsiteX108" fmla="*/ 1732947 w 3362066"/>
                    <a:gd name="connsiteY108" fmla="*/ 1797408 h 3391524"/>
                    <a:gd name="connsiteX109" fmla="*/ 1732947 w 3362066"/>
                    <a:gd name="connsiteY109" fmla="*/ 1858449 h 3391524"/>
                    <a:gd name="connsiteX110" fmla="*/ 1658571 w 3362066"/>
                    <a:gd name="connsiteY110" fmla="*/ 1910772 h 3391524"/>
                    <a:gd name="connsiteX111" fmla="*/ 1658571 w 3362066"/>
                    <a:gd name="connsiteY111" fmla="*/ 1797408 h 3391524"/>
                    <a:gd name="connsiteX112" fmla="*/ 896447 w 3362066"/>
                    <a:gd name="connsiteY112" fmla="*/ 1797408 h 3391524"/>
                    <a:gd name="connsiteX113" fmla="*/ 907564 w 3362066"/>
                    <a:gd name="connsiteY113" fmla="*/ 2006064 h 3391524"/>
                    <a:gd name="connsiteX114" fmla="*/ 946467 w 3362066"/>
                    <a:gd name="connsiteY114" fmla="*/ 2243192 h 3391524"/>
                    <a:gd name="connsiteX115" fmla="*/ 910284 w 3362066"/>
                    <a:gd name="connsiteY115" fmla="*/ 2252024 h 3391524"/>
                    <a:gd name="connsiteX116" fmla="*/ 837993 w 3362066"/>
                    <a:gd name="connsiteY116" fmla="*/ 2260760 h 3391524"/>
                    <a:gd name="connsiteX117" fmla="*/ 810325 w 3362066"/>
                    <a:gd name="connsiteY117" fmla="*/ 2113048 h 3391524"/>
                    <a:gd name="connsiteX118" fmla="*/ 785757 w 3362066"/>
                    <a:gd name="connsiteY118" fmla="*/ 1864280 h 3391524"/>
                    <a:gd name="connsiteX119" fmla="*/ 783886 w 3362066"/>
                    <a:gd name="connsiteY119" fmla="*/ 1797408 h 3391524"/>
                    <a:gd name="connsiteX120" fmla="*/ 188594 w 3362066"/>
                    <a:gd name="connsiteY120" fmla="*/ 1797408 h 3391524"/>
                    <a:gd name="connsiteX121" fmla="*/ 191269 w 3362066"/>
                    <a:gd name="connsiteY121" fmla="*/ 1850386 h 3391524"/>
                    <a:gd name="connsiteX122" fmla="*/ 212326 w 3362066"/>
                    <a:gd name="connsiteY122" fmla="*/ 1991304 h 3391524"/>
                    <a:gd name="connsiteX123" fmla="*/ 235664 w 3362066"/>
                    <a:gd name="connsiteY123" fmla="*/ 2085719 h 3391524"/>
                    <a:gd name="connsiteX124" fmla="*/ 223447 w 3362066"/>
                    <a:gd name="connsiteY124" fmla="*/ 2076943 h 3391524"/>
                    <a:gd name="connsiteX125" fmla="*/ 65563 w 3362066"/>
                    <a:gd name="connsiteY125" fmla="*/ 1921896 h 3391524"/>
                    <a:gd name="connsiteX126" fmla="*/ 7652 w 3362066"/>
                    <a:gd name="connsiteY126" fmla="*/ 1847299 h 3391524"/>
                    <a:gd name="connsiteX127" fmla="*/ 0 w 3362066"/>
                    <a:gd name="connsiteY127" fmla="*/ 1695762 h 3391524"/>
                    <a:gd name="connsiteX128" fmla="*/ 1695762 w 3362066"/>
                    <a:gd name="connsiteY128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514992 w 3362066"/>
                    <a:gd name="connsiteY27" fmla="*/ 3197371 h 3391524"/>
                    <a:gd name="connsiteX28" fmla="*/ 1658571 w 3362066"/>
                    <a:gd name="connsiteY28" fmla="*/ 3205864 h 3391524"/>
                    <a:gd name="connsiteX29" fmla="*/ 1658571 w 3362066"/>
                    <a:gd name="connsiteY29" fmla="*/ 2711266 h 3391524"/>
                    <a:gd name="connsiteX30" fmla="*/ 1732947 w 3362066"/>
                    <a:gd name="connsiteY30" fmla="*/ 2685985 h 3391524"/>
                    <a:gd name="connsiteX31" fmla="*/ 1732947 w 3362066"/>
                    <a:gd name="connsiteY31" fmla="*/ 3205864 h 3391524"/>
                    <a:gd name="connsiteX32" fmla="*/ 1876534 w 3362066"/>
                    <a:gd name="connsiteY32" fmla="*/ 3197371 h 3391524"/>
                    <a:gd name="connsiteX33" fmla="*/ 1949663 w 3362066"/>
                    <a:gd name="connsiteY33" fmla="*/ 3184816 h 3391524"/>
                    <a:gd name="connsiteX34" fmla="*/ 1959242 w 3362066"/>
                    <a:gd name="connsiteY34" fmla="*/ 3180157 h 3391524"/>
                    <a:gd name="connsiteX35" fmla="*/ 2349822 w 3362066"/>
                    <a:gd name="connsiteY35" fmla="*/ 2683179 h 3391524"/>
                    <a:gd name="connsiteX36" fmla="*/ 2386352 w 3362066"/>
                    <a:gd name="connsiteY36" fmla="*/ 2590747 h 3391524"/>
                    <a:gd name="connsiteX37" fmla="*/ 1949981 w 3362066"/>
                    <a:gd name="connsiteY37" fmla="*/ 2590747 h 3391524"/>
                    <a:gd name="connsiteX38" fmla="*/ 2128828 w 3362066"/>
                    <a:gd name="connsiteY38" fmla="*/ 2495286 h 3391524"/>
                    <a:gd name="connsiteX39" fmla="*/ 2292703 w 3362066"/>
                    <a:gd name="connsiteY39" fmla="*/ 2389935 h 3391524"/>
                    <a:gd name="connsiteX40" fmla="*/ 2446941 w 3362066"/>
                    <a:gd name="connsiteY40" fmla="*/ 2389935 h 3391524"/>
                    <a:gd name="connsiteX41" fmla="*/ 2473156 w 3362066"/>
                    <a:gd name="connsiteY41" fmla="*/ 2298549 h 3391524"/>
                    <a:gd name="connsiteX42" fmla="*/ 2481168 w 3362066"/>
                    <a:gd name="connsiteY42" fmla="*/ 2249714 h 3391524"/>
                    <a:gd name="connsiteX43" fmla="*/ 2513452 w 3362066"/>
                    <a:gd name="connsiteY43" fmla="*/ 2225081 h 3391524"/>
                    <a:gd name="connsiteX44" fmla="*/ 2614348 w 3362066"/>
                    <a:gd name="connsiteY44" fmla="*/ 2134578 h 3391524"/>
                    <a:gd name="connsiteX45" fmla="*/ 2574415 w 3362066"/>
                    <a:gd name="connsiteY45" fmla="*/ 2347764 h 3391524"/>
                    <a:gd name="connsiteX46" fmla="*/ 2563159 w 3362066"/>
                    <a:gd name="connsiteY46" fmla="*/ 2389935 h 3391524"/>
                    <a:gd name="connsiteX47" fmla="*/ 3039367 w 3362066"/>
                    <a:gd name="connsiteY47" fmla="*/ 2389935 h 3391524"/>
                    <a:gd name="connsiteX48" fmla="*/ 3042618 w 3362066"/>
                    <a:gd name="connsiteY48" fmla="*/ 2384240 h 3391524"/>
                    <a:gd name="connsiteX49" fmla="*/ 3179199 w 3362066"/>
                    <a:gd name="connsiteY49" fmla="*/ 1991304 h 3391524"/>
                    <a:gd name="connsiteX50" fmla="*/ 3197400 w 3362066"/>
                    <a:gd name="connsiteY50" fmla="*/ 1869492 h 3391524"/>
                    <a:gd name="connsiteX51" fmla="*/ 974651 w 3362066"/>
                    <a:gd name="connsiteY51" fmla="*/ 1018941 h 3391524"/>
                    <a:gd name="connsiteX52" fmla="*/ 955549 w 3362066"/>
                    <a:gd name="connsiteY52" fmla="*/ 1085530 h 3391524"/>
                    <a:gd name="connsiteX53" fmla="*/ 907564 w 3362066"/>
                    <a:gd name="connsiteY53" fmla="*/ 1378013 h 3391524"/>
                    <a:gd name="connsiteX54" fmla="*/ 895917 w 3362066"/>
                    <a:gd name="connsiteY54" fmla="*/ 1596595 h 3391524"/>
                    <a:gd name="connsiteX55" fmla="*/ 1658571 w 3362066"/>
                    <a:gd name="connsiteY55" fmla="*/ 1596595 h 3391524"/>
                    <a:gd name="connsiteX56" fmla="*/ 1658571 w 3362066"/>
                    <a:gd name="connsiteY56" fmla="*/ 1018941 h 3391524"/>
                    <a:gd name="connsiteX57" fmla="*/ 974651 w 3362066"/>
                    <a:gd name="connsiteY57" fmla="*/ 1018941 h 3391524"/>
                    <a:gd name="connsiteX58" fmla="*/ 344777 w 3362066"/>
                    <a:gd name="connsiteY58" fmla="*/ 1018941 h 3391524"/>
                    <a:gd name="connsiteX59" fmla="*/ 302306 w 3362066"/>
                    <a:gd name="connsiteY59" fmla="*/ 1107107 h 3391524"/>
                    <a:gd name="connsiteX60" fmla="*/ 191269 w 3362066"/>
                    <a:gd name="connsiteY60" fmla="*/ 1541138 h 3391524"/>
                    <a:gd name="connsiteX61" fmla="*/ 188469 w 3362066"/>
                    <a:gd name="connsiteY61" fmla="*/ 1596595 h 3391524"/>
                    <a:gd name="connsiteX62" fmla="*/ 783608 w 3362066"/>
                    <a:gd name="connsiteY62" fmla="*/ 1596595 h 3391524"/>
                    <a:gd name="connsiteX63" fmla="*/ 785757 w 3362066"/>
                    <a:gd name="connsiteY63" fmla="*/ 1519797 h 3391524"/>
                    <a:gd name="connsiteX64" fmla="*/ 854291 w 3362066"/>
                    <a:gd name="connsiteY64" fmla="*/ 1036313 h 3391524"/>
                    <a:gd name="connsiteX65" fmla="*/ 858928 w 3362066"/>
                    <a:gd name="connsiteY65" fmla="*/ 1018941 h 3391524"/>
                    <a:gd name="connsiteX66" fmla="*/ 344777 w 3362066"/>
                    <a:gd name="connsiteY66" fmla="*/ 1018941 h 3391524"/>
                    <a:gd name="connsiteX67" fmla="*/ 1226253 w 3362066"/>
                    <a:gd name="connsiteY67" fmla="*/ 258097 h 3391524"/>
                    <a:gd name="connsiteX68" fmla="*/ 1096526 w 3362066"/>
                    <a:gd name="connsiteY68" fmla="*/ 306828 h 3391524"/>
                    <a:gd name="connsiteX69" fmla="*/ 528798 w 3362066"/>
                    <a:gd name="connsiteY69" fmla="*/ 733798 h 3391524"/>
                    <a:gd name="connsiteX70" fmla="*/ 465736 w 3362066"/>
                    <a:gd name="connsiteY70" fmla="*/ 818129 h 3391524"/>
                    <a:gd name="connsiteX71" fmla="*/ 917471 w 3362066"/>
                    <a:gd name="connsiteY71" fmla="*/ 818129 h 3391524"/>
                    <a:gd name="connsiteX72" fmla="*/ 940351 w 3362066"/>
                    <a:gd name="connsiteY72" fmla="*/ 750159 h 3391524"/>
                    <a:gd name="connsiteX73" fmla="*/ 1192472 w 3362066"/>
                    <a:gd name="connsiteY73" fmla="*/ 295136 h 3391524"/>
                    <a:gd name="connsiteX74" fmla="*/ 1226253 w 3362066"/>
                    <a:gd name="connsiteY74" fmla="*/ 258097 h 3391524"/>
                    <a:gd name="connsiteX75" fmla="*/ 1658571 w 3362066"/>
                    <a:gd name="connsiteY75" fmla="*/ 185574 h 3391524"/>
                    <a:gd name="connsiteX76" fmla="*/ 1522109 w 3362066"/>
                    <a:gd name="connsiteY76" fmla="*/ 193323 h 3391524"/>
                    <a:gd name="connsiteX77" fmla="*/ 1475452 w 3362066"/>
                    <a:gd name="connsiteY77" fmla="*/ 201008 h 3391524"/>
                    <a:gd name="connsiteX78" fmla="*/ 1469463 w 3362066"/>
                    <a:gd name="connsiteY78" fmla="*/ 203922 h 3391524"/>
                    <a:gd name="connsiteX79" fmla="*/ 1078885 w 3362066"/>
                    <a:gd name="connsiteY79" fmla="*/ 700898 h 3391524"/>
                    <a:gd name="connsiteX80" fmla="*/ 1032553 w 3362066"/>
                    <a:gd name="connsiteY80" fmla="*/ 818129 h 3391524"/>
                    <a:gd name="connsiteX81" fmla="*/ 1658571 w 3362066"/>
                    <a:gd name="connsiteY81" fmla="*/ 818129 h 3391524"/>
                    <a:gd name="connsiteX82" fmla="*/ 1658571 w 3362066"/>
                    <a:gd name="connsiteY82" fmla="*/ 185574 h 3391524"/>
                    <a:gd name="connsiteX83" fmla="*/ 1695762 w 3362066"/>
                    <a:gd name="connsiteY83" fmla="*/ 0 h 3391524"/>
                    <a:gd name="connsiteX84" fmla="*/ 2894847 w 3362066"/>
                    <a:gd name="connsiteY84" fmla="*/ 496677 h 3391524"/>
                    <a:gd name="connsiteX85" fmla="*/ 2952732 w 3362066"/>
                    <a:gd name="connsiteY85" fmla="*/ 560367 h 3391524"/>
                    <a:gd name="connsiteX86" fmla="*/ 2763757 w 3362066"/>
                    <a:gd name="connsiteY86" fmla="*/ 627279 h 3391524"/>
                    <a:gd name="connsiteX87" fmla="*/ 2741210 w 3362066"/>
                    <a:gd name="connsiteY87" fmla="*/ 603013 h 3391524"/>
                    <a:gd name="connsiteX88" fmla="*/ 2294999 w 3362066"/>
                    <a:gd name="connsiteY88" fmla="*/ 306828 h 3391524"/>
                    <a:gd name="connsiteX89" fmla="*/ 2221829 w 3362066"/>
                    <a:gd name="connsiteY89" fmla="*/ 279343 h 3391524"/>
                    <a:gd name="connsiteX90" fmla="*/ 2236234 w 3362066"/>
                    <a:gd name="connsiteY90" fmla="*/ 295136 h 3391524"/>
                    <a:gd name="connsiteX91" fmla="*/ 2434620 w 3362066"/>
                    <a:gd name="connsiteY91" fmla="*/ 620472 h 3391524"/>
                    <a:gd name="connsiteX92" fmla="*/ 2479189 w 3362066"/>
                    <a:gd name="connsiteY92" fmla="*/ 728039 h 3391524"/>
                    <a:gd name="connsiteX93" fmla="*/ 2375112 w 3362066"/>
                    <a:gd name="connsiteY93" fmla="*/ 764890 h 3391524"/>
                    <a:gd name="connsiteX94" fmla="*/ 2349822 w 3362066"/>
                    <a:gd name="connsiteY94" fmla="*/ 700898 h 3391524"/>
                    <a:gd name="connsiteX95" fmla="*/ 2034904 w 3362066"/>
                    <a:gd name="connsiteY95" fmla="*/ 256318 h 3391524"/>
                    <a:gd name="connsiteX96" fmla="*/ 1967195 w 3362066"/>
                    <a:gd name="connsiteY96" fmla="*/ 209428 h 3391524"/>
                    <a:gd name="connsiteX97" fmla="*/ 1869416 w 3362066"/>
                    <a:gd name="connsiteY97" fmla="*/ 193323 h 3391524"/>
                    <a:gd name="connsiteX98" fmla="*/ 1732947 w 3362066"/>
                    <a:gd name="connsiteY98" fmla="*/ 185573 h 3391524"/>
                    <a:gd name="connsiteX99" fmla="*/ 1732947 w 3362066"/>
                    <a:gd name="connsiteY99" fmla="*/ 818129 h 3391524"/>
                    <a:gd name="connsiteX100" fmla="*/ 2224756 w 3362066"/>
                    <a:gd name="connsiteY100" fmla="*/ 818129 h 3391524"/>
                    <a:gd name="connsiteX101" fmla="*/ 2132642 w 3362066"/>
                    <a:gd name="connsiteY101" fmla="*/ 1018941 h 3391524"/>
                    <a:gd name="connsiteX102" fmla="*/ 1732947 w 3362066"/>
                    <a:gd name="connsiteY102" fmla="*/ 1018941 h 3391524"/>
                    <a:gd name="connsiteX103" fmla="*/ 1732947 w 3362066"/>
                    <a:gd name="connsiteY103" fmla="*/ 1596595 h 3391524"/>
                    <a:gd name="connsiteX104" fmla="*/ 2063964 w 3362066"/>
                    <a:gd name="connsiteY104" fmla="*/ 1596595 h 3391524"/>
                    <a:gd name="connsiteX105" fmla="*/ 1924258 w 3362066"/>
                    <a:gd name="connsiteY105" fmla="*/ 1712711 h 3391524"/>
                    <a:gd name="connsiteX106" fmla="*/ 1815019 w 3362066"/>
                    <a:gd name="connsiteY106" fmla="*/ 1797408 h 3391524"/>
                    <a:gd name="connsiteX107" fmla="*/ 1732947 w 3362066"/>
                    <a:gd name="connsiteY107" fmla="*/ 1797408 h 3391524"/>
                    <a:gd name="connsiteX108" fmla="*/ 1732947 w 3362066"/>
                    <a:gd name="connsiteY108" fmla="*/ 1858449 h 3391524"/>
                    <a:gd name="connsiteX109" fmla="*/ 1658571 w 3362066"/>
                    <a:gd name="connsiteY109" fmla="*/ 1910772 h 3391524"/>
                    <a:gd name="connsiteX110" fmla="*/ 1658571 w 3362066"/>
                    <a:gd name="connsiteY110" fmla="*/ 1797408 h 3391524"/>
                    <a:gd name="connsiteX111" fmla="*/ 896447 w 3362066"/>
                    <a:gd name="connsiteY111" fmla="*/ 1797408 h 3391524"/>
                    <a:gd name="connsiteX112" fmla="*/ 907564 w 3362066"/>
                    <a:gd name="connsiteY112" fmla="*/ 2006064 h 3391524"/>
                    <a:gd name="connsiteX113" fmla="*/ 946467 w 3362066"/>
                    <a:gd name="connsiteY113" fmla="*/ 2243192 h 3391524"/>
                    <a:gd name="connsiteX114" fmla="*/ 910284 w 3362066"/>
                    <a:gd name="connsiteY114" fmla="*/ 2252024 h 3391524"/>
                    <a:gd name="connsiteX115" fmla="*/ 837993 w 3362066"/>
                    <a:gd name="connsiteY115" fmla="*/ 2260760 h 3391524"/>
                    <a:gd name="connsiteX116" fmla="*/ 810325 w 3362066"/>
                    <a:gd name="connsiteY116" fmla="*/ 2113048 h 3391524"/>
                    <a:gd name="connsiteX117" fmla="*/ 785757 w 3362066"/>
                    <a:gd name="connsiteY117" fmla="*/ 1864280 h 3391524"/>
                    <a:gd name="connsiteX118" fmla="*/ 783886 w 3362066"/>
                    <a:gd name="connsiteY118" fmla="*/ 1797408 h 3391524"/>
                    <a:gd name="connsiteX119" fmla="*/ 188594 w 3362066"/>
                    <a:gd name="connsiteY119" fmla="*/ 1797408 h 3391524"/>
                    <a:gd name="connsiteX120" fmla="*/ 191269 w 3362066"/>
                    <a:gd name="connsiteY120" fmla="*/ 1850386 h 3391524"/>
                    <a:gd name="connsiteX121" fmla="*/ 212326 w 3362066"/>
                    <a:gd name="connsiteY121" fmla="*/ 1991304 h 3391524"/>
                    <a:gd name="connsiteX122" fmla="*/ 235664 w 3362066"/>
                    <a:gd name="connsiteY122" fmla="*/ 2085719 h 3391524"/>
                    <a:gd name="connsiteX123" fmla="*/ 223447 w 3362066"/>
                    <a:gd name="connsiteY123" fmla="*/ 2076943 h 3391524"/>
                    <a:gd name="connsiteX124" fmla="*/ 65563 w 3362066"/>
                    <a:gd name="connsiteY124" fmla="*/ 1921896 h 3391524"/>
                    <a:gd name="connsiteX125" fmla="*/ 7652 w 3362066"/>
                    <a:gd name="connsiteY125" fmla="*/ 1847299 h 3391524"/>
                    <a:gd name="connsiteX126" fmla="*/ 0 w 3362066"/>
                    <a:gd name="connsiteY126" fmla="*/ 1695762 h 3391524"/>
                    <a:gd name="connsiteX127" fmla="*/ 1695762 w 3362066"/>
                    <a:gd name="connsiteY127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514992 w 3362066"/>
                    <a:gd name="connsiteY27" fmla="*/ 3197371 h 3391524"/>
                    <a:gd name="connsiteX28" fmla="*/ 1658571 w 3362066"/>
                    <a:gd name="connsiteY28" fmla="*/ 3205864 h 3391524"/>
                    <a:gd name="connsiteX29" fmla="*/ 1658571 w 3362066"/>
                    <a:gd name="connsiteY29" fmla="*/ 2711266 h 3391524"/>
                    <a:gd name="connsiteX30" fmla="*/ 1732947 w 3362066"/>
                    <a:gd name="connsiteY30" fmla="*/ 2685985 h 3391524"/>
                    <a:gd name="connsiteX31" fmla="*/ 1732947 w 3362066"/>
                    <a:gd name="connsiteY31" fmla="*/ 3205864 h 3391524"/>
                    <a:gd name="connsiteX32" fmla="*/ 1876534 w 3362066"/>
                    <a:gd name="connsiteY32" fmla="*/ 3197371 h 3391524"/>
                    <a:gd name="connsiteX33" fmla="*/ 1949663 w 3362066"/>
                    <a:gd name="connsiteY33" fmla="*/ 3184816 h 3391524"/>
                    <a:gd name="connsiteX34" fmla="*/ 1959242 w 3362066"/>
                    <a:gd name="connsiteY34" fmla="*/ 3180157 h 3391524"/>
                    <a:gd name="connsiteX35" fmla="*/ 2349822 w 3362066"/>
                    <a:gd name="connsiteY35" fmla="*/ 2683179 h 3391524"/>
                    <a:gd name="connsiteX36" fmla="*/ 2386352 w 3362066"/>
                    <a:gd name="connsiteY36" fmla="*/ 2590747 h 3391524"/>
                    <a:gd name="connsiteX37" fmla="*/ 1949981 w 3362066"/>
                    <a:gd name="connsiteY37" fmla="*/ 2590747 h 3391524"/>
                    <a:gd name="connsiteX38" fmla="*/ 2128828 w 3362066"/>
                    <a:gd name="connsiteY38" fmla="*/ 2495286 h 3391524"/>
                    <a:gd name="connsiteX39" fmla="*/ 2292703 w 3362066"/>
                    <a:gd name="connsiteY39" fmla="*/ 2389935 h 3391524"/>
                    <a:gd name="connsiteX40" fmla="*/ 2446941 w 3362066"/>
                    <a:gd name="connsiteY40" fmla="*/ 2389935 h 3391524"/>
                    <a:gd name="connsiteX41" fmla="*/ 2473156 w 3362066"/>
                    <a:gd name="connsiteY41" fmla="*/ 2298549 h 3391524"/>
                    <a:gd name="connsiteX42" fmla="*/ 2481168 w 3362066"/>
                    <a:gd name="connsiteY42" fmla="*/ 2249714 h 3391524"/>
                    <a:gd name="connsiteX43" fmla="*/ 2513452 w 3362066"/>
                    <a:gd name="connsiteY43" fmla="*/ 2225081 h 3391524"/>
                    <a:gd name="connsiteX44" fmla="*/ 2614348 w 3362066"/>
                    <a:gd name="connsiteY44" fmla="*/ 2134578 h 3391524"/>
                    <a:gd name="connsiteX45" fmla="*/ 2574415 w 3362066"/>
                    <a:gd name="connsiteY45" fmla="*/ 2347764 h 3391524"/>
                    <a:gd name="connsiteX46" fmla="*/ 2563159 w 3362066"/>
                    <a:gd name="connsiteY46" fmla="*/ 2389935 h 3391524"/>
                    <a:gd name="connsiteX47" fmla="*/ 3039367 w 3362066"/>
                    <a:gd name="connsiteY47" fmla="*/ 2389935 h 3391524"/>
                    <a:gd name="connsiteX48" fmla="*/ 3042618 w 3362066"/>
                    <a:gd name="connsiteY48" fmla="*/ 2384240 h 3391524"/>
                    <a:gd name="connsiteX49" fmla="*/ 3179199 w 3362066"/>
                    <a:gd name="connsiteY49" fmla="*/ 1991304 h 3391524"/>
                    <a:gd name="connsiteX50" fmla="*/ 3197400 w 3362066"/>
                    <a:gd name="connsiteY50" fmla="*/ 1869492 h 3391524"/>
                    <a:gd name="connsiteX51" fmla="*/ 974651 w 3362066"/>
                    <a:gd name="connsiteY51" fmla="*/ 1018941 h 3391524"/>
                    <a:gd name="connsiteX52" fmla="*/ 955549 w 3362066"/>
                    <a:gd name="connsiteY52" fmla="*/ 1085530 h 3391524"/>
                    <a:gd name="connsiteX53" fmla="*/ 907564 w 3362066"/>
                    <a:gd name="connsiteY53" fmla="*/ 1378013 h 3391524"/>
                    <a:gd name="connsiteX54" fmla="*/ 895917 w 3362066"/>
                    <a:gd name="connsiteY54" fmla="*/ 1596595 h 3391524"/>
                    <a:gd name="connsiteX55" fmla="*/ 1658571 w 3362066"/>
                    <a:gd name="connsiteY55" fmla="*/ 1596595 h 3391524"/>
                    <a:gd name="connsiteX56" fmla="*/ 1658571 w 3362066"/>
                    <a:gd name="connsiteY56" fmla="*/ 1018941 h 3391524"/>
                    <a:gd name="connsiteX57" fmla="*/ 974651 w 3362066"/>
                    <a:gd name="connsiteY57" fmla="*/ 1018941 h 3391524"/>
                    <a:gd name="connsiteX58" fmla="*/ 344777 w 3362066"/>
                    <a:gd name="connsiteY58" fmla="*/ 1018941 h 3391524"/>
                    <a:gd name="connsiteX59" fmla="*/ 302306 w 3362066"/>
                    <a:gd name="connsiteY59" fmla="*/ 1107107 h 3391524"/>
                    <a:gd name="connsiteX60" fmla="*/ 191269 w 3362066"/>
                    <a:gd name="connsiteY60" fmla="*/ 1541138 h 3391524"/>
                    <a:gd name="connsiteX61" fmla="*/ 188469 w 3362066"/>
                    <a:gd name="connsiteY61" fmla="*/ 1596595 h 3391524"/>
                    <a:gd name="connsiteX62" fmla="*/ 783608 w 3362066"/>
                    <a:gd name="connsiteY62" fmla="*/ 1596595 h 3391524"/>
                    <a:gd name="connsiteX63" fmla="*/ 785757 w 3362066"/>
                    <a:gd name="connsiteY63" fmla="*/ 1519797 h 3391524"/>
                    <a:gd name="connsiteX64" fmla="*/ 854291 w 3362066"/>
                    <a:gd name="connsiteY64" fmla="*/ 1036313 h 3391524"/>
                    <a:gd name="connsiteX65" fmla="*/ 858928 w 3362066"/>
                    <a:gd name="connsiteY65" fmla="*/ 1018941 h 3391524"/>
                    <a:gd name="connsiteX66" fmla="*/ 344777 w 3362066"/>
                    <a:gd name="connsiteY66" fmla="*/ 1018941 h 3391524"/>
                    <a:gd name="connsiteX67" fmla="*/ 1226253 w 3362066"/>
                    <a:gd name="connsiteY67" fmla="*/ 258097 h 3391524"/>
                    <a:gd name="connsiteX68" fmla="*/ 1096526 w 3362066"/>
                    <a:gd name="connsiteY68" fmla="*/ 306828 h 3391524"/>
                    <a:gd name="connsiteX69" fmla="*/ 528798 w 3362066"/>
                    <a:gd name="connsiteY69" fmla="*/ 733798 h 3391524"/>
                    <a:gd name="connsiteX70" fmla="*/ 465736 w 3362066"/>
                    <a:gd name="connsiteY70" fmla="*/ 818129 h 3391524"/>
                    <a:gd name="connsiteX71" fmla="*/ 917471 w 3362066"/>
                    <a:gd name="connsiteY71" fmla="*/ 818129 h 3391524"/>
                    <a:gd name="connsiteX72" fmla="*/ 940351 w 3362066"/>
                    <a:gd name="connsiteY72" fmla="*/ 750159 h 3391524"/>
                    <a:gd name="connsiteX73" fmla="*/ 1192472 w 3362066"/>
                    <a:gd name="connsiteY73" fmla="*/ 295136 h 3391524"/>
                    <a:gd name="connsiteX74" fmla="*/ 1226253 w 3362066"/>
                    <a:gd name="connsiteY74" fmla="*/ 258097 h 3391524"/>
                    <a:gd name="connsiteX75" fmla="*/ 1658571 w 3362066"/>
                    <a:gd name="connsiteY75" fmla="*/ 185574 h 3391524"/>
                    <a:gd name="connsiteX76" fmla="*/ 1522109 w 3362066"/>
                    <a:gd name="connsiteY76" fmla="*/ 193323 h 3391524"/>
                    <a:gd name="connsiteX77" fmla="*/ 1475452 w 3362066"/>
                    <a:gd name="connsiteY77" fmla="*/ 201008 h 3391524"/>
                    <a:gd name="connsiteX78" fmla="*/ 1469463 w 3362066"/>
                    <a:gd name="connsiteY78" fmla="*/ 203922 h 3391524"/>
                    <a:gd name="connsiteX79" fmla="*/ 1078885 w 3362066"/>
                    <a:gd name="connsiteY79" fmla="*/ 700898 h 3391524"/>
                    <a:gd name="connsiteX80" fmla="*/ 1032553 w 3362066"/>
                    <a:gd name="connsiteY80" fmla="*/ 818129 h 3391524"/>
                    <a:gd name="connsiteX81" fmla="*/ 1658571 w 3362066"/>
                    <a:gd name="connsiteY81" fmla="*/ 818129 h 3391524"/>
                    <a:gd name="connsiteX82" fmla="*/ 1658571 w 3362066"/>
                    <a:gd name="connsiteY82" fmla="*/ 185574 h 3391524"/>
                    <a:gd name="connsiteX83" fmla="*/ 1695762 w 3362066"/>
                    <a:gd name="connsiteY83" fmla="*/ 0 h 3391524"/>
                    <a:gd name="connsiteX84" fmla="*/ 2894847 w 3362066"/>
                    <a:gd name="connsiteY84" fmla="*/ 496677 h 3391524"/>
                    <a:gd name="connsiteX85" fmla="*/ 2952732 w 3362066"/>
                    <a:gd name="connsiteY85" fmla="*/ 560367 h 3391524"/>
                    <a:gd name="connsiteX86" fmla="*/ 2763757 w 3362066"/>
                    <a:gd name="connsiteY86" fmla="*/ 627279 h 3391524"/>
                    <a:gd name="connsiteX87" fmla="*/ 2741210 w 3362066"/>
                    <a:gd name="connsiteY87" fmla="*/ 603013 h 3391524"/>
                    <a:gd name="connsiteX88" fmla="*/ 2294999 w 3362066"/>
                    <a:gd name="connsiteY88" fmla="*/ 306828 h 3391524"/>
                    <a:gd name="connsiteX89" fmla="*/ 2221829 w 3362066"/>
                    <a:gd name="connsiteY89" fmla="*/ 279343 h 3391524"/>
                    <a:gd name="connsiteX90" fmla="*/ 2236234 w 3362066"/>
                    <a:gd name="connsiteY90" fmla="*/ 295136 h 3391524"/>
                    <a:gd name="connsiteX91" fmla="*/ 2434620 w 3362066"/>
                    <a:gd name="connsiteY91" fmla="*/ 620472 h 3391524"/>
                    <a:gd name="connsiteX92" fmla="*/ 2479189 w 3362066"/>
                    <a:gd name="connsiteY92" fmla="*/ 728039 h 3391524"/>
                    <a:gd name="connsiteX93" fmla="*/ 2375112 w 3362066"/>
                    <a:gd name="connsiteY93" fmla="*/ 764890 h 3391524"/>
                    <a:gd name="connsiteX94" fmla="*/ 2349822 w 3362066"/>
                    <a:gd name="connsiteY94" fmla="*/ 700898 h 3391524"/>
                    <a:gd name="connsiteX95" fmla="*/ 2034904 w 3362066"/>
                    <a:gd name="connsiteY95" fmla="*/ 256318 h 3391524"/>
                    <a:gd name="connsiteX96" fmla="*/ 1967195 w 3362066"/>
                    <a:gd name="connsiteY96" fmla="*/ 209428 h 3391524"/>
                    <a:gd name="connsiteX97" fmla="*/ 1869416 w 3362066"/>
                    <a:gd name="connsiteY97" fmla="*/ 193323 h 3391524"/>
                    <a:gd name="connsiteX98" fmla="*/ 1732947 w 3362066"/>
                    <a:gd name="connsiteY98" fmla="*/ 185573 h 3391524"/>
                    <a:gd name="connsiteX99" fmla="*/ 1732947 w 3362066"/>
                    <a:gd name="connsiteY99" fmla="*/ 818129 h 3391524"/>
                    <a:gd name="connsiteX100" fmla="*/ 2034256 w 3362066"/>
                    <a:gd name="connsiteY100" fmla="*/ 837179 h 3391524"/>
                    <a:gd name="connsiteX101" fmla="*/ 2132642 w 3362066"/>
                    <a:gd name="connsiteY101" fmla="*/ 1018941 h 3391524"/>
                    <a:gd name="connsiteX102" fmla="*/ 1732947 w 3362066"/>
                    <a:gd name="connsiteY102" fmla="*/ 1018941 h 3391524"/>
                    <a:gd name="connsiteX103" fmla="*/ 1732947 w 3362066"/>
                    <a:gd name="connsiteY103" fmla="*/ 1596595 h 3391524"/>
                    <a:gd name="connsiteX104" fmla="*/ 2063964 w 3362066"/>
                    <a:gd name="connsiteY104" fmla="*/ 1596595 h 3391524"/>
                    <a:gd name="connsiteX105" fmla="*/ 1924258 w 3362066"/>
                    <a:gd name="connsiteY105" fmla="*/ 1712711 h 3391524"/>
                    <a:gd name="connsiteX106" fmla="*/ 1815019 w 3362066"/>
                    <a:gd name="connsiteY106" fmla="*/ 1797408 h 3391524"/>
                    <a:gd name="connsiteX107" fmla="*/ 1732947 w 3362066"/>
                    <a:gd name="connsiteY107" fmla="*/ 1797408 h 3391524"/>
                    <a:gd name="connsiteX108" fmla="*/ 1732947 w 3362066"/>
                    <a:gd name="connsiteY108" fmla="*/ 1858449 h 3391524"/>
                    <a:gd name="connsiteX109" fmla="*/ 1658571 w 3362066"/>
                    <a:gd name="connsiteY109" fmla="*/ 1910772 h 3391524"/>
                    <a:gd name="connsiteX110" fmla="*/ 1658571 w 3362066"/>
                    <a:gd name="connsiteY110" fmla="*/ 1797408 h 3391524"/>
                    <a:gd name="connsiteX111" fmla="*/ 896447 w 3362066"/>
                    <a:gd name="connsiteY111" fmla="*/ 1797408 h 3391524"/>
                    <a:gd name="connsiteX112" fmla="*/ 907564 w 3362066"/>
                    <a:gd name="connsiteY112" fmla="*/ 2006064 h 3391524"/>
                    <a:gd name="connsiteX113" fmla="*/ 946467 w 3362066"/>
                    <a:gd name="connsiteY113" fmla="*/ 2243192 h 3391524"/>
                    <a:gd name="connsiteX114" fmla="*/ 910284 w 3362066"/>
                    <a:gd name="connsiteY114" fmla="*/ 2252024 h 3391524"/>
                    <a:gd name="connsiteX115" fmla="*/ 837993 w 3362066"/>
                    <a:gd name="connsiteY115" fmla="*/ 2260760 h 3391524"/>
                    <a:gd name="connsiteX116" fmla="*/ 810325 w 3362066"/>
                    <a:gd name="connsiteY116" fmla="*/ 2113048 h 3391524"/>
                    <a:gd name="connsiteX117" fmla="*/ 785757 w 3362066"/>
                    <a:gd name="connsiteY117" fmla="*/ 1864280 h 3391524"/>
                    <a:gd name="connsiteX118" fmla="*/ 783886 w 3362066"/>
                    <a:gd name="connsiteY118" fmla="*/ 1797408 h 3391524"/>
                    <a:gd name="connsiteX119" fmla="*/ 188594 w 3362066"/>
                    <a:gd name="connsiteY119" fmla="*/ 1797408 h 3391524"/>
                    <a:gd name="connsiteX120" fmla="*/ 191269 w 3362066"/>
                    <a:gd name="connsiteY120" fmla="*/ 1850386 h 3391524"/>
                    <a:gd name="connsiteX121" fmla="*/ 212326 w 3362066"/>
                    <a:gd name="connsiteY121" fmla="*/ 1991304 h 3391524"/>
                    <a:gd name="connsiteX122" fmla="*/ 235664 w 3362066"/>
                    <a:gd name="connsiteY122" fmla="*/ 2085719 h 3391524"/>
                    <a:gd name="connsiteX123" fmla="*/ 223447 w 3362066"/>
                    <a:gd name="connsiteY123" fmla="*/ 2076943 h 3391524"/>
                    <a:gd name="connsiteX124" fmla="*/ 65563 w 3362066"/>
                    <a:gd name="connsiteY124" fmla="*/ 1921896 h 3391524"/>
                    <a:gd name="connsiteX125" fmla="*/ 7652 w 3362066"/>
                    <a:gd name="connsiteY125" fmla="*/ 1847299 h 3391524"/>
                    <a:gd name="connsiteX126" fmla="*/ 0 w 3362066"/>
                    <a:gd name="connsiteY126" fmla="*/ 1695762 h 3391524"/>
                    <a:gd name="connsiteX127" fmla="*/ 1695762 w 3362066"/>
                    <a:gd name="connsiteY127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514992 w 3362066"/>
                    <a:gd name="connsiteY27" fmla="*/ 3197371 h 3391524"/>
                    <a:gd name="connsiteX28" fmla="*/ 1658571 w 3362066"/>
                    <a:gd name="connsiteY28" fmla="*/ 3205864 h 3391524"/>
                    <a:gd name="connsiteX29" fmla="*/ 1658571 w 3362066"/>
                    <a:gd name="connsiteY29" fmla="*/ 2711266 h 3391524"/>
                    <a:gd name="connsiteX30" fmla="*/ 1732947 w 3362066"/>
                    <a:gd name="connsiteY30" fmla="*/ 2685985 h 3391524"/>
                    <a:gd name="connsiteX31" fmla="*/ 1732947 w 3362066"/>
                    <a:gd name="connsiteY31" fmla="*/ 3205864 h 3391524"/>
                    <a:gd name="connsiteX32" fmla="*/ 1876534 w 3362066"/>
                    <a:gd name="connsiteY32" fmla="*/ 3197371 h 3391524"/>
                    <a:gd name="connsiteX33" fmla="*/ 1949663 w 3362066"/>
                    <a:gd name="connsiteY33" fmla="*/ 3184816 h 3391524"/>
                    <a:gd name="connsiteX34" fmla="*/ 1959242 w 3362066"/>
                    <a:gd name="connsiteY34" fmla="*/ 3180157 h 3391524"/>
                    <a:gd name="connsiteX35" fmla="*/ 2349822 w 3362066"/>
                    <a:gd name="connsiteY35" fmla="*/ 2683179 h 3391524"/>
                    <a:gd name="connsiteX36" fmla="*/ 2386352 w 3362066"/>
                    <a:gd name="connsiteY36" fmla="*/ 2590747 h 3391524"/>
                    <a:gd name="connsiteX37" fmla="*/ 1949981 w 3362066"/>
                    <a:gd name="connsiteY37" fmla="*/ 2590747 h 3391524"/>
                    <a:gd name="connsiteX38" fmla="*/ 2128828 w 3362066"/>
                    <a:gd name="connsiteY38" fmla="*/ 2495286 h 3391524"/>
                    <a:gd name="connsiteX39" fmla="*/ 2292703 w 3362066"/>
                    <a:gd name="connsiteY39" fmla="*/ 2389935 h 3391524"/>
                    <a:gd name="connsiteX40" fmla="*/ 2446941 w 3362066"/>
                    <a:gd name="connsiteY40" fmla="*/ 2389935 h 3391524"/>
                    <a:gd name="connsiteX41" fmla="*/ 2473156 w 3362066"/>
                    <a:gd name="connsiteY41" fmla="*/ 2298549 h 3391524"/>
                    <a:gd name="connsiteX42" fmla="*/ 2481168 w 3362066"/>
                    <a:gd name="connsiteY42" fmla="*/ 2249714 h 3391524"/>
                    <a:gd name="connsiteX43" fmla="*/ 2513452 w 3362066"/>
                    <a:gd name="connsiteY43" fmla="*/ 2225081 h 3391524"/>
                    <a:gd name="connsiteX44" fmla="*/ 2614348 w 3362066"/>
                    <a:gd name="connsiteY44" fmla="*/ 2134578 h 3391524"/>
                    <a:gd name="connsiteX45" fmla="*/ 2574415 w 3362066"/>
                    <a:gd name="connsiteY45" fmla="*/ 2347764 h 3391524"/>
                    <a:gd name="connsiteX46" fmla="*/ 2563159 w 3362066"/>
                    <a:gd name="connsiteY46" fmla="*/ 2389935 h 3391524"/>
                    <a:gd name="connsiteX47" fmla="*/ 3039367 w 3362066"/>
                    <a:gd name="connsiteY47" fmla="*/ 2389935 h 3391524"/>
                    <a:gd name="connsiteX48" fmla="*/ 3042618 w 3362066"/>
                    <a:gd name="connsiteY48" fmla="*/ 2384240 h 3391524"/>
                    <a:gd name="connsiteX49" fmla="*/ 3179199 w 3362066"/>
                    <a:gd name="connsiteY49" fmla="*/ 1991304 h 3391524"/>
                    <a:gd name="connsiteX50" fmla="*/ 3197400 w 3362066"/>
                    <a:gd name="connsiteY50" fmla="*/ 1869492 h 3391524"/>
                    <a:gd name="connsiteX51" fmla="*/ 974651 w 3362066"/>
                    <a:gd name="connsiteY51" fmla="*/ 1018941 h 3391524"/>
                    <a:gd name="connsiteX52" fmla="*/ 955549 w 3362066"/>
                    <a:gd name="connsiteY52" fmla="*/ 1085530 h 3391524"/>
                    <a:gd name="connsiteX53" fmla="*/ 907564 w 3362066"/>
                    <a:gd name="connsiteY53" fmla="*/ 1378013 h 3391524"/>
                    <a:gd name="connsiteX54" fmla="*/ 895917 w 3362066"/>
                    <a:gd name="connsiteY54" fmla="*/ 1596595 h 3391524"/>
                    <a:gd name="connsiteX55" fmla="*/ 1658571 w 3362066"/>
                    <a:gd name="connsiteY55" fmla="*/ 1596595 h 3391524"/>
                    <a:gd name="connsiteX56" fmla="*/ 1658571 w 3362066"/>
                    <a:gd name="connsiteY56" fmla="*/ 1018941 h 3391524"/>
                    <a:gd name="connsiteX57" fmla="*/ 974651 w 3362066"/>
                    <a:gd name="connsiteY57" fmla="*/ 1018941 h 3391524"/>
                    <a:gd name="connsiteX58" fmla="*/ 344777 w 3362066"/>
                    <a:gd name="connsiteY58" fmla="*/ 1018941 h 3391524"/>
                    <a:gd name="connsiteX59" fmla="*/ 302306 w 3362066"/>
                    <a:gd name="connsiteY59" fmla="*/ 1107107 h 3391524"/>
                    <a:gd name="connsiteX60" fmla="*/ 191269 w 3362066"/>
                    <a:gd name="connsiteY60" fmla="*/ 1541138 h 3391524"/>
                    <a:gd name="connsiteX61" fmla="*/ 188469 w 3362066"/>
                    <a:gd name="connsiteY61" fmla="*/ 1596595 h 3391524"/>
                    <a:gd name="connsiteX62" fmla="*/ 783608 w 3362066"/>
                    <a:gd name="connsiteY62" fmla="*/ 1596595 h 3391524"/>
                    <a:gd name="connsiteX63" fmla="*/ 785757 w 3362066"/>
                    <a:gd name="connsiteY63" fmla="*/ 1519797 h 3391524"/>
                    <a:gd name="connsiteX64" fmla="*/ 854291 w 3362066"/>
                    <a:gd name="connsiteY64" fmla="*/ 1036313 h 3391524"/>
                    <a:gd name="connsiteX65" fmla="*/ 858928 w 3362066"/>
                    <a:gd name="connsiteY65" fmla="*/ 1018941 h 3391524"/>
                    <a:gd name="connsiteX66" fmla="*/ 344777 w 3362066"/>
                    <a:gd name="connsiteY66" fmla="*/ 1018941 h 3391524"/>
                    <a:gd name="connsiteX67" fmla="*/ 1226253 w 3362066"/>
                    <a:gd name="connsiteY67" fmla="*/ 258097 h 3391524"/>
                    <a:gd name="connsiteX68" fmla="*/ 1096526 w 3362066"/>
                    <a:gd name="connsiteY68" fmla="*/ 306828 h 3391524"/>
                    <a:gd name="connsiteX69" fmla="*/ 528798 w 3362066"/>
                    <a:gd name="connsiteY69" fmla="*/ 733798 h 3391524"/>
                    <a:gd name="connsiteX70" fmla="*/ 465736 w 3362066"/>
                    <a:gd name="connsiteY70" fmla="*/ 818129 h 3391524"/>
                    <a:gd name="connsiteX71" fmla="*/ 917471 w 3362066"/>
                    <a:gd name="connsiteY71" fmla="*/ 818129 h 3391524"/>
                    <a:gd name="connsiteX72" fmla="*/ 940351 w 3362066"/>
                    <a:gd name="connsiteY72" fmla="*/ 750159 h 3391524"/>
                    <a:gd name="connsiteX73" fmla="*/ 1192472 w 3362066"/>
                    <a:gd name="connsiteY73" fmla="*/ 295136 h 3391524"/>
                    <a:gd name="connsiteX74" fmla="*/ 1226253 w 3362066"/>
                    <a:gd name="connsiteY74" fmla="*/ 258097 h 3391524"/>
                    <a:gd name="connsiteX75" fmla="*/ 1658571 w 3362066"/>
                    <a:gd name="connsiteY75" fmla="*/ 185574 h 3391524"/>
                    <a:gd name="connsiteX76" fmla="*/ 1522109 w 3362066"/>
                    <a:gd name="connsiteY76" fmla="*/ 193323 h 3391524"/>
                    <a:gd name="connsiteX77" fmla="*/ 1475452 w 3362066"/>
                    <a:gd name="connsiteY77" fmla="*/ 201008 h 3391524"/>
                    <a:gd name="connsiteX78" fmla="*/ 1469463 w 3362066"/>
                    <a:gd name="connsiteY78" fmla="*/ 203922 h 3391524"/>
                    <a:gd name="connsiteX79" fmla="*/ 1078885 w 3362066"/>
                    <a:gd name="connsiteY79" fmla="*/ 700898 h 3391524"/>
                    <a:gd name="connsiteX80" fmla="*/ 1032553 w 3362066"/>
                    <a:gd name="connsiteY80" fmla="*/ 818129 h 3391524"/>
                    <a:gd name="connsiteX81" fmla="*/ 1658571 w 3362066"/>
                    <a:gd name="connsiteY81" fmla="*/ 818129 h 3391524"/>
                    <a:gd name="connsiteX82" fmla="*/ 1658571 w 3362066"/>
                    <a:gd name="connsiteY82" fmla="*/ 185574 h 3391524"/>
                    <a:gd name="connsiteX83" fmla="*/ 1695762 w 3362066"/>
                    <a:gd name="connsiteY83" fmla="*/ 0 h 3391524"/>
                    <a:gd name="connsiteX84" fmla="*/ 2894847 w 3362066"/>
                    <a:gd name="connsiteY84" fmla="*/ 496677 h 3391524"/>
                    <a:gd name="connsiteX85" fmla="*/ 2952732 w 3362066"/>
                    <a:gd name="connsiteY85" fmla="*/ 560367 h 3391524"/>
                    <a:gd name="connsiteX86" fmla="*/ 2763757 w 3362066"/>
                    <a:gd name="connsiteY86" fmla="*/ 627279 h 3391524"/>
                    <a:gd name="connsiteX87" fmla="*/ 2741210 w 3362066"/>
                    <a:gd name="connsiteY87" fmla="*/ 603013 h 3391524"/>
                    <a:gd name="connsiteX88" fmla="*/ 2294999 w 3362066"/>
                    <a:gd name="connsiteY88" fmla="*/ 306828 h 3391524"/>
                    <a:gd name="connsiteX89" fmla="*/ 2221829 w 3362066"/>
                    <a:gd name="connsiteY89" fmla="*/ 279343 h 3391524"/>
                    <a:gd name="connsiteX90" fmla="*/ 2236234 w 3362066"/>
                    <a:gd name="connsiteY90" fmla="*/ 295136 h 3391524"/>
                    <a:gd name="connsiteX91" fmla="*/ 2434620 w 3362066"/>
                    <a:gd name="connsiteY91" fmla="*/ 620472 h 3391524"/>
                    <a:gd name="connsiteX92" fmla="*/ 2479189 w 3362066"/>
                    <a:gd name="connsiteY92" fmla="*/ 728039 h 3391524"/>
                    <a:gd name="connsiteX93" fmla="*/ 2375112 w 3362066"/>
                    <a:gd name="connsiteY93" fmla="*/ 764890 h 3391524"/>
                    <a:gd name="connsiteX94" fmla="*/ 2349822 w 3362066"/>
                    <a:gd name="connsiteY94" fmla="*/ 700898 h 3391524"/>
                    <a:gd name="connsiteX95" fmla="*/ 2034904 w 3362066"/>
                    <a:gd name="connsiteY95" fmla="*/ 256318 h 3391524"/>
                    <a:gd name="connsiteX96" fmla="*/ 1967195 w 3362066"/>
                    <a:gd name="connsiteY96" fmla="*/ 209428 h 3391524"/>
                    <a:gd name="connsiteX97" fmla="*/ 1869416 w 3362066"/>
                    <a:gd name="connsiteY97" fmla="*/ 193323 h 3391524"/>
                    <a:gd name="connsiteX98" fmla="*/ 1732947 w 3362066"/>
                    <a:gd name="connsiteY98" fmla="*/ 185573 h 3391524"/>
                    <a:gd name="connsiteX99" fmla="*/ 1732947 w 3362066"/>
                    <a:gd name="connsiteY99" fmla="*/ 818129 h 3391524"/>
                    <a:gd name="connsiteX100" fmla="*/ 2034256 w 3362066"/>
                    <a:gd name="connsiteY100" fmla="*/ 837179 h 3391524"/>
                    <a:gd name="connsiteX101" fmla="*/ 1904042 w 3362066"/>
                    <a:gd name="connsiteY101" fmla="*/ 1009416 h 3391524"/>
                    <a:gd name="connsiteX102" fmla="*/ 1732947 w 3362066"/>
                    <a:gd name="connsiteY102" fmla="*/ 1018941 h 3391524"/>
                    <a:gd name="connsiteX103" fmla="*/ 1732947 w 3362066"/>
                    <a:gd name="connsiteY103" fmla="*/ 1596595 h 3391524"/>
                    <a:gd name="connsiteX104" fmla="*/ 2063964 w 3362066"/>
                    <a:gd name="connsiteY104" fmla="*/ 1596595 h 3391524"/>
                    <a:gd name="connsiteX105" fmla="*/ 1924258 w 3362066"/>
                    <a:gd name="connsiteY105" fmla="*/ 1712711 h 3391524"/>
                    <a:gd name="connsiteX106" fmla="*/ 1815019 w 3362066"/>
                    <a:gd name="connsiteY106" fmla="*/ 1797408 h 3391524"/>
                    <a:gd name="connsiteX107" fmla="*/ 1732947 w 3362066"/>
                    <a:gd name="connsiteY107" fmla="*/ 1797408 h 3391524"/>
                    <a:gd name="connsiteX108" fmla="*/ 1732947 w 3362066"/>
                    <a:gd name="connsiteY108" fmla="*/ 1858449 h 3391524"/>
                    <a:gd name="connsiteX109" fmla="*/ 1658571 w 3362066"/>
                    <a:gd name="connsiteY109" fmla="*/ 1910772 h 3391524"/>
                    <a:gd name="connsiteX110" fmla="*/ 1658571 w 3362066"/>
                    <a:gd name="connsiteY110" fmla="*/ 1797408 h 3391524"/>
                    <a:gd name="connsiteX111" fmla="*/ 896447 w 3362066"/>
                    <a:gd name="connsiteY111" fmla="*/ 1797408 h 3391524"/>
                    <a:gd name="connsiteX112" fmla="*/ 907564 w 3362066"/>
                    <a:gd name="connsiteY112" fmla="*/ 2006064 h 3391524"/>
                    <a:gd name="connsiteX113" fmla="*/ 946467 w 3362066"/>
                    <a:gd name="connsiteY113" fmla="*/ 2243192 h 3391524"/>
                    <a:gd name="connsiteX114" fmla="*/ 910284 w 3362066"/>
                    <a:gd name="connsiteY114" fmla="*/ 2252024 h 3391524"/>
                    <a:gd name="connsiteX115" fmla="*/ 837993 w 3362066"/>
                    <a:gd name="connsiteY115" fmla="*/ 2260760 h 3391524"/>
                    <a:gd name="connsiteX116" fmla="*/ 810325 w 3362066"/>
                    <a:gd name="connsiteY116" fmla="*/ 2113048 h 3391524"/>
                    <a:gd name="connsiteX117" fmla="*/ 785757 w 3362066"/>
                    <a:gd name="connsiteY117" fmla="*/ 1864280 h 3391524"/>
                    <a:gd name="connsiteX118" fmla="*/ 783886 w 3362066"/>
                    <a:gd name="connsiteY118" fmla="*/ 1797408 h 3391524"/>
                    <a:gd name="connsiteX119" fmla="*/ 188594 w 3362066"/>
                    <a:gd name="connsiteY119" fmla="*/ 1797408 h 3391524"/>
                    <a:gd name="connsiteX120" fmla="*/ 191269 w 3362066"/>
                    <a:gd name="connsiteY120" fmla="*/ 1850386 h 3391524"/>
                    <a:gd name="connsiteX121" fmla="*/ 212326 w 3362066"/>
                    <a:gd name="connsiteY121" fmla="*/ 1991304 h 3391524"/>
                    <a:gd name="connsiteX122" fmla="*/ 235664 w 3362066"/>
                    <a:gd name="connsiteY122" fmla="*/ 2085719 h 3391524"/>
                    <a:gd name="connsiteX123" fmla="*/ 223447 w 3362066"/>
                    <a:gd name="connsiteY123" fmla="*/ 2076943 h 3391524"/>
                    <a:gd name="connsiteX124" fmla="*/ 65563 w 3362066"/>
                    <a:gd name="connsiteY124" fmla="*/ 1921896 h 3391524"/>
                    <a:gd name="connsiteX125" fmla="*/ 7652 w 3362066"/>
                    <a:gd name="connsiteY125" fmla="*/ 1847299 h 3391524"/>
                    <a:gd name="connsiteX126" fmla="*/ 0 w 3362066"/>
                    <a:gd name="connsiteY126" fmla="*/ 1695762 h 3391524"/>
                    <a:gd name="connsiteX127" fmla="*/ 1695762 w 3362066"/>
                    <a:gd name="connsiteY127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514992 w 3362066"/>
                    <a:gd name="connsiteY27" fmla="*/ 3197371 h 3391524"/>
                    <a:gd name="connsiteX28" fmla="*/ 1658571 w 3362066"/>
                    <a:gd name="connsiteY28" fmla="*/ 3205864 h 3391524"/>
                    <a:gd name="connsiteX29" fmla="*/ 1658571 w 3362066"/>
                    <a:gd name="connsiteY29" fmla="*/ 2711266 h 3391524"/>
                    <a:gd name="connsiteX30" fmla="*/ 1732947 w 3362066"/>
                    <a:gd name="connsiteY30" fmla="*/ 2685985 h 3391524"/>
                    <a:gd name="connsiteX31" fmla="*/ 1732947 w 3362066"/>
                    <a:gd name="connsiteY31" fmla="*/ 3205864 h 3391524"/>
                    <a:gd name="connsiteX32" fmla="*/ 1876534 w 3362066"/>
                    <a:gd name="connsiteY32" fmla="*/ 3197371 h 3391524"/>
                    <a:gd name="connsiteX33" fmla="*/ 1949663 w 3362066"/>
                    <a:gd name="connsiteY33" fmla="*/ 3184816 h 3391524"/>
                    <a:gd name="connsiteX34" fmla="*/ 1959242 w 3362066"/>
                    <a:gd name="connsiteY34" fmla="*/ 3180157 h 3391524"/>
                    <a:gd name="connsiteX35" fmla="*/ 2349822 w 3362066"/>
                    <a:gd name="connsiteY35" fmla="*/ 2683179 h 3391524"/>
                    <a:gd name="connsiteX36" fmla="*/ 2386352 w 3362066"/>
                    <a:gd name="connsiteY36" fmla="*/ 2590747 h 3391524"/>
                    <a:gd name="connsiteX37" fmla="*/ 1949981 w 3362066"/>
                    <a:gd name="connsiteY37" fmla="*/ 2590747 h 3391524"/>
                    <a:gd name="connsiteX38" fmla="*/ 2128828 w 3362066"/>
                    <a:gd name="connsiteY38" fmla="*/ 2495286 h 3391524"/>
                    <a:gd name="connsiteX39" fmla="*/ 2292703 w 3362066"/>
                    <a:gd name="connsiteY39" fmla="*/ 2389935 h 3391524"/>
                    <a:gd name="connsiteX40" fmla="*/ 2446941 w 3362066"/>
                    <a:gd name="connsiteY40" fmla="*/ 2389935 h 3391524"/>
                    <a:gd name="connsiteX41" fmla="*/ 2473156 w 3362066"/>
                    <a:gd name="connsiteY41" fmla="*/ 2298549 h 3391524"/>
                    <a:gd name="connsiteX42" fmla="*/ 2481168 w 3362066"/>
                    <a:gd name="connsiteY42" fmla="*/ 2249714 h 3391524"/>
                    <a:gd name="connsiteX43" fmla="*/ 2513452 w 3362066"/>
                    <a:gd name="connsiteY43" fmla="*/ 2225081 h 3391524"/>
                    <a:gd name="connsiteX44" fmla="*/ 2614348 w 3362066"/>
                    <a:gd name="connsiteY44" fmla="*/ 2134578 h 3391524"/>
                    <a:gd name="connsiteX45" fmla="*/ 2574415 w 3362066"/>
                    <a:gd name="connsiteY45" fmla="*/ 2347764 h 3391524"/>
                    <a:gd name="connsiteX46" fmla="*/ 2563159 w 3362066"/>
                    <a:gd name="connsiteY46" fmla="*/ 2389935 h 3391524"/>
                    <a:gd name="connsiteX47" fmla="*/ 3039367 w 3362066"/>
                    <a:gd name="connsiteY47" fmla="*/ 2389935 h 3391524"/>
                    <a:gd name="connsiteX48" fmla="*/ 3042618 w 3362066"/>
                    <a:gd name="connsiteY48" fmla="*/ 2384240 h 3391524"/>
                    <a:gd name="connsiteX49" fmla="*/ 3179199 w 3362066"/>
                    <a:gd name="connsiteY49" fmla="*/ 1991304 h 3391524"/>
                    <a:gd name="connsiteX50" fmla="*/ 3197400 w 3362066"/>
                    <a:gd name="connsiteY50" fmla="*/ 1869492 h 3391524"/>
                    <a:gd name="connsiteX51" fmla="*/ 974651 w 3362066"/>
                    <a:gd name="connsiteY51" fmla="*/ 1018941 h 3391524"/>
                    <a:gd name="connsiteX52" fmla="*/ 955549 w 3362066"/>
                    <a:gd name="connsiteY52" fmla="*/ 1085530 h 3391524"/>
                    <a:gd name="connsiteX53" fmla="*/ 907564 w 3362066"/>
                    <a:gd name="connsiteY53" fmla="*/ 1378013 h 3391524"/>
                    <a:gd name="connsiteX54" fmla="*/ 895917 w 3362066"/>
                    <a:gd name="connsiteY54" fmla="*/ 1596595 h 3391524"/>
                    <a:gd name="connsiteX55" fmla="*/ 1658571 w 3362066"/>
                    <a:gd name="connsiteY55" fmla="*/ 1596595 h 3391524"/>
                    <a:gd name="connsiteX56" fmla="*/ 1658571 w 3362066"/>
                    <a:gd name="connsiteY56" fmla="*/ 1018941 h 3391524"/>
                    <a:gd name="connsiteX57" fmla="*/ 974651 w 3362066"/>
                    <a:gd name="connsiteY57" fmla="*/ 1018941 h 3391524"/>
                    <a:gd name="connsiteX58" fmla="*/ 344777 w 3362066"/>
                    <a:gd name="connsiteY58" fmla="*/ 1018941 h 3391524"/>
                    <a:gd name="connsiteX59" fmla="*/ 302306 w 3362066"/>
                    <a:gd name="connsiteY59" fmla="*/ 1107107 h 3391524"/>
                    <a:gd name="connsiteX60" fmla="*/ 191269 w 3362066"/>
                    <a:gd name="connsiteY60" fmla="*/ 1541138 h 3391524"/>
                    <a:gd name="connsiteX61" fmla="*/ 188469 w 3362066"/>
                    <a:gd name="connsiteY61" fmla="*/ 1596595 h 3391524"/>
                    <a:gd name="connsiteX62" fmla="*/ 783608 w 3362066"/>
                    <a:gd name="connsiteY62" fmla="*/ 1596595 h 3391524"/>
                    <a:gd name="connsiteX63" fmla="*/ 785757 w 3362066"/>
                    <a:gd name="connsiteY63" fmla="*/ 1519797 h 3391524"/>
                    <a:gd name="connsiteX64" fmla="*/ 854291 w 3362066"/>
                    <a:gd name="connsiteY64" fmla="*/ 1036313 h 3391524"/>
                    <a:gd name="connsiteX65" fmla="*/ 858928 w 3362066"/>
                    <a:gd name="connsiteY65" fmla="*/ 1018941 h 3391524"/>
                    <a:gd name="connsiteX66" fmla="*/ 344777 w 3362066"/>
                    <a:gd name="connsiteY66" fmla="*/ 1018941 h 3391524"/>
                    <a:gd name="connsiteX67" fmla="*/ 1226253 w 3362066"/>
                    <a:gd name="connsiteY67" fmla="*/ 258097 h 3391524"/>
                    <a:gd name="connsiteX68" fmla="*/ 1096526 w 3362066"/>
                    <a:gd name="connsiteY68" fmla="*/ 306828 h 3391524"/>
                    <a:gd name="connsiteX69" fmla="*/ 528798 w 3362066"/>
                    <a:gd name="connsiteY69" fmla="*/ 733798 h 3391524"/>
                    <a:gd name="connsiteX70" fmla="*/ 465736 w 3362066"/>
                    <a:gd name="connsiteY70" fmla="*/ 818129 h 3391524"/>
                    <a:gd name="connsiteX71" fmla="*/ 917471 w 3362066"/>
                    <a:gd name="connsiteY71" fmla="*/ 818129 h 3391524"/>
                    <a:gd name="connsiteX72" fmla="*/ 940351 w 3362066"/>
                    <a:gd name="connsiteY72" fmla="*/ 750159 h 3391524"/>
                    <a:gd name="connsiteX73" fmla="*/ 1192472 w 3362066"/>
                    <a:gd name="connsiteY73" fmla="*/ 295136 h 3391524"/>
                    <a:gd name="connsiteX74" fmla="*/ 1226253 w 3362066"/>
                    <a:gd name="connsiteY74" fmla="*/ 258097 h 3391524"/>
                    <a:gd name="connsiteX75" fmla="*/ 1658571 w 3362066"/>
                    <a:gd name="connsiteY75" fmla="*/ 185574 h 3391524"/>
                    <a:gd name="connsiteX76" fmla="*/ 1522109 w 3362066"/>
                    <a:gd name="connsiteY76" fmla="*/ 193323 h 3391524"/>
                    <a:gd name="connsiteX77" fmla="*/ 1475452 w 3362066"/>
                    <a:gd name="connsiteY77" fmla="*/ 201008 h 3391524"/>
                    <a:gd name="connsiteX78" fmla="*/ 1469463 w 3362066"/>
                    <a:gd name="connsiteY78" fmla="*/ 203922 h 3391524"/>
                    <a:gd name="connsiteX79" fmla="*/ 1078885 w 3362066"/>
                    <a:gd name="connsiteY79" fmla="*/ 700898 h 3391524"/>
                    <a:gd name="connsiteX80" fmla="*/ 1032553 w 3362066"/>
                    <a:gd name="connsiteY80" fmla="*/ 818129 h 3391524"/>
                    <a:gd name="connsiteX81" fmla="*/ 1658571 w 3362066"/>
                    <a:gd name="connsiteY81" fmla="*/ 818129 h 3391524"/>
                    <a:gd name="connsiteX82" fmla="*/ 1658571 w 3362066"/>
                    <a:gd name="connsiteY82" fmla="*/ 185574 h 3391524"/>
                    <a:gd name="connsiteX83" fmla="*/ 1695762 w 3362066"/>
                    <a:gd name="connsiteY83" fmla="*/ 0 h 3391524"/>
                    <a:gd name="connsiteX84" fmla="*/ 2894847 w 3362066"/>
                    <a:gd name="connsiteY84" fmla="*/ 496677 h 3391524"/>
                    <a:gd name="connsiteX85" fmla="*/ 2952732 w 3362066"/>
                    <a:gd name="connsiteY85" fmla="*/ 560367 h 3391524"/>
                    <a:gd name="connsiteX86" fmla="*/ 2763757 w 3362066"/>
                    <a:gd name="connsiteY86" fmla="*/ 627279 h 3391524"/>
                    <a:gd name="connsiteX87" fmla="*/ 2741210 w 3362066"/>
                    <a:gd name="connsiteY87" fmla="*/ 603013 h 3391524"/>
                    <a:gd name="connsiteX88" fmla="*/ 2294999 w 3362066"/>
                    <a:gd name="connsiteY88" fmla="*/ 306828 h 3391524"/>
                    <a:gd name="connsiteX89" fmla="*/ 2221829 w 3362066"/>
                    <a:gd name="connsiteY89" fmla="*/ 279343 h 3391524"/>
                    <a:gd name="connsiteX90" fmla="*/ 2236234 w 3362066"/>
                    <a:gd name="connsiteY90" fmla="*/ 295136 h 3391524"/>
                    <a:gd name="connsiteX91" fmla="*/ 2434620 w 3362066"/>
                    <a:gd name="connsiteY91" fmla="*/ 620472 h 3391524"/>
                    <a:gd name="connsiteX92" fmla="*/ 2479189 w 3362066"/>
                    <a:gd name="connsiteY92" fmla="*/ 728039 h 3391524"/>
                    <a:gd name="connsiteX93" fmla="*/ 2375112 w 3362066"/>
                    <a:gd name="connsiteY93" fmla="*/ 764890 h 3391524"/>
                    <a:gd name="connsiteX94" fmla="*/ 2349822 w 3362066"/>
                    <a:gd name="connsiteY94" fmla="*/ 700898 h 3391524"/>
                    <a:gd name="connsiteX95" fmla="*/ 2034904 w 3362066"/>
                    <a:gd name="connsiteY95" fmla="*/ 256318 h 3391524"/>
                    <a:gd name="connsiteX96" fmla="*/ 1967195 w 3362066"/>
                    <a:gd name="connsiteY96" fmla="*/ 209428 h 3391524"/>
                    <a:gd name="connsiteX97" fmla="*/ 1869416 w 3362066"/>
                    <a:gd name="connsiteY97" fmla="*/ 193323 h 3391524"/>
                    <a:gd name="connsiteX98" fmla="*/ 1732947 w 3362066"/>
                    <a:gd name="connsiteY98" fmla="*/ 185573 h 3391524"/>
                    <a:gd name="connsiteX99" fmla="*/ 1732947 w 3362066"/>
                    <a:gd name="connsiteY99" fmla="*/ 818129 h 3391524"/>
                    <a:gd name="connsiteX100" fmla="*/ 2039422 w 3362066"/>
                    <a:gd name="connsiteY100" fmla="*/ 826847 h 3391524"/>
                    <a:gd name="connsiteX101" fmla="*/ 1904042 w 3362066"/>
                    <a:gd name="connsiteY101" fmla="*/ 1009416 h 3391524"/>
                    <a:gd name="connsiteX102" fmla="*/ 1732947 w 3362066"/>
                    <a:gd name="connsiteY102" fmla="*/ 1018941 h 3391524"/>
                    <a:gd name="connsiteX103" fmla="*/ 1732947 w 3362066"/>
                    <a:gd name="connsiteY103" fmla="*/ 1596595 h 3391524"/>
                    <a:gd name="connsiteX104" fmla="*/ 2063964 w 3362066"/>
                    <a:gd name="connsiteY104" fmla="*/ 1596595 h 3391524"/>
                    <a:gd name="connsiteX105" fmla="*/ 1924258 w 3362066"/>
                    <a:gd name="connsiteY105" fmla="*/ 1712711 h 3391524"/>
                    <a:gd name="connsiteX106" fmla="*/ 1815019 w 3362066"/>
                    <a:gd name="connsiteY106" fmla="*/ 1797408 h 3391524"/>
                    <a:gd name="connsiteX107" fmla="*/ 1732947 w 3362066"/>
                    <a:gd name="connsiteY107" fmla="*/ 1797408 h 3391524"/>
                    <a:gd name="connsiteX108" fmla="*/ 1732947 w 3362066"/>
                    <a:gd name="connsiteY108" fmla="*/ 1858449 h 3391524"/>
                    <a:gd name="connsiteX109" fmla="*/ 1658571 w 3362066"/>
                    <a:gd name="connsiteY109" fmla="*/ 1910772 h 3391524"/>
                    <a:gd name="connsiteX110" fmla="*/ 1658571 w 3362066"/>
                    <a:gd name="connsiteY110" fmla="*/ 1797408 h 3391524"/>
                    <a:gd name="connsiteX111" fmla="*/ 896447 w 3362066"/>
                    <a:gd name="connsiteY111" fmla="*/ 1797408 h 3391524"/>
                    <a:gd name="connsiteX112" fmla="*/ 907564 w 3362066"/>
                    <a:gd name="connsiteY112" fmla="*/ 2006064 h 3391524"/>
                    <a:gd name="connsiteX113" fmla="*/ 946467 w 3362066"/>
                    <a:gd name="connsiteY113" fmla="*/ 2243192 h 3391524"/>
                    <a:gd name="connsiteX114" fmla="*/ 910284 w 3362066"/>
                    <a:gd name="connsiteY114" fmla="*/ 2252024 h 3391524"/>
                    <a:gd name="connsiteX115" fmla="*/ 837993 w 3362066"/>
                    <a:gd name="connsiteY115" fmla="*/ 2260760 h 3391524"/>
                    <a:gd name="connsiteX116" fmla="*/ 810325 w 3362066"/>
                    <a:gd name="connsiteY116" fmla="*/ 2113048 h 3391524"/>
                    <a:gd name="connsiteX117" fmla="*/ 785757 w 3362066"/>
                    <a:gd name="connsiteY117" fmla="*/ 1864280 h 3391524"/>
                    <a:gd name="connsiteX118" fmla="*/ 783886 w 3362066"/>
                    <a:gd name="connsiteY118" fmla="*/ 1797408 h 3391524"/>
                    <a:gd name="connsiteX119" fmla="*/ 188594 w 3362066"/>
                    <a:gd name="connsiteY119" fmla="*/ 1797408 h 3391524"/>
                    <a:gd name="connsiteX120" fmla="*/ 191269 w 3362066"/>
                    <a:gd name="connsiteY120" fmla="*/ 1850386 h 3391524"/>
                    <a:gd name="connsiteX121" fmla="*/ 212326 w 3362066"/>
                    <a:gd name="connsiteY121" fmla="*/ 1991304 h 3391524"/>
                    <a:gd name="connsiteX122" fmla="*/ 235664 w 3362066"/>
                    <a:gd name="connsiteY122" fmla="*/ 2085719 h 3391524"/>
                    <a:gd name="connsiteX123" fmla="*/ 223447 w 3362066"/>
                    <a:gd name="connsiteY123" fmla="*/ 2076943 h 3391524"/>
                    <a:gd name="connsiteX124" fmla="*/ 65563 w 3362066"/>
                    <a:gd name="connsiteY124" fmla="*/ 1921896 h 3391524"/>
                    <a:gd name="connsiteX125" fmla="*/ 7652 w 3362066"/>
                    <a:gd name="connsiteY125" fmla="*/ 1847299 h 3391524"/>
                    <a:gd name="connsiteX126" fmla="*/ 0 w 3362066"/>
                    <a:gd name="connsiteY126" fmla="*/ 1695762 h 3391524"/>
                    <a:gd name="connsiteX127" fmla="*/ 1695762 w 3362066"/>
                    <a:gd name="connsiteY127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514992 w 3362066"/>
                    <a:gd name="connsiteY27" fmla="*/ 3197371 h 3391524"/>
                    <a:gd name="connsiteX28" fmla="*/ 1658571 w 3362066"/>
                    <a:gd name="connsiteY28" fmla="*/ 3205864 h 3391524"/>
                    <a:gd name="connsiteX29" fmla="*/ 1658571 w 3362066"/>
                    <a:gd name="connsiteY29" fmla="*/ 2711266 h 3391524"/>
                    <a:gd name="connsiteX30" fmla="*/ 1732947 w 3362066"/>
                    <a:gd name="connsiteY30" fmla="*/ 2685985 h 3391524"/>
                    <a:gd name="connsiteX31" fmla="*/ 1732947 w 3362066"/>
                    <a:gd name="connsiteY31" fmla="*/ 3205864 h 3391524"/>
                    <a:gd name="connsiteX32" fmla="*/ 1876534 w 3362066"/>
                    <a:gd name="connsiteY32" fmla="*/ 3197371 h 3391524"/>
                    <a:gd name="connsiteX33" fmla="*/ 1949663 w 3362066"/>
                    <a:gd name="connsiteY33" fmla="*/ 3184816 h 3391524"/>
                    <a:gd name="connsiteX34" fmla="*/ 1959242 w 3362066"/>
                    <a:gd name="connsiteY34" fmla="*/ 3180157 h 3391524"/>
                    <a:gd name="connsiteX35" fmla="*/ 2349822 w 3362066"/>
                    <a:gd name="connsiteY35" fmla="*/ 2683179 h 3391524"/>
                    <a:gd name="connsiteX36" fmla="*/ 2386352 w 3362066"/>
                    <a:gd name="connsiteY36" fmla="*/ 2590747 h 3391524"/>
                    <a:gd name="connsiteX37" fmla="*/ 1949981 w 3362066"/>
                    <a:gd name="connsiteY37" fmla="*/ 2590747 h 3391524"/>
                    <a:gd name="connsiteX38" fmla="*/ 2128828 w 3362066"/>
                    <a:gd name="connsiteY38" fmla="*/ 2495286 h 3391524"/>
                    <a:gd name="connsiteX39" fmla="*/ 2292703 w 3362066"/>
                    <a:gd name="connsiteY39" fmla="*/ 2389935 h 3391524"/>
                    <a:gd name="connsiteX40" fmla="*/ 2446941 w 3362066"/>
                    <a:gd name="connsiteY40" fmla="*/ 2389935 h 3391524"/>
                    <a:gd name="connsiteX41" fmla="*/ 2473156 w 3362066"/>
                    <a:gd name="connsiteY41" fmla="*/ 2298549 h 3391524"/>
                    <a:gd name="connsiteX42" fmla="*/ 2481168 w 3362066"/>
                    <a:gd name="connsiteY42" fmla="*/ 2249714 h 3391524"/>
                    <a:gd name="connsiteX43" fmla="*/ 2513452 w 3362066"/>
                    <a:gd name="connsiteY43" fmla="*/ 2225081 h 3391524"/>
                    <a:gd name="connsiteX44" fmla="*/ 2614348 w 3362066"/>
                    <a:gd name="connsiteY44" fmla="*/ 2134578 h 3391524"/>
                    <a:gd name="connsiteX45" fmla="*/ 2574415 w 3362066"/>
                    <a:gd name="connsiteY45" fmla="*/ 2347764 h 3391524"/>
                    <a:gd name="connsiteX46" fmla="*/ 2563159 w 3362066"/>
                    <a:gd name="connsiteY46" fmla="*/ 2389935 h 3391524"/>
                    <a:gd name="connsiteX47" fmla="*/ 3039367 w 3362066"/>
                    <a:gd name="connsiteY47" fmla="*/ 2389935 h 3391524"/>
                    <a:gd name="connsiteX48" fmla="*/ 3042618 w 3362066"/>
                    <a:gd name="connsiteY48" fmla="*/ 2384240 h 3391524"/>
                    <a:gd name="connsiteX49" fmla="*/ 3179199 w 3362066"/>
                    <a:gd name="connsiteY49" fmla="*/ 1991304 h 3391524"/>
                    <a:gd name="connsiteX50" fmla="*/ 3197400 w 3362066"/>
                    <a:gd name="connsiteY50" fmla="*/ 1869492 h 3391524"/>
                    <a:gd name="connsiteX51" fmla="*/ 974651 w 3362066"/>
                    <a:gd name="connsiteY51" fmla="*/ 1018941 h 3391524"/>
                    <a:gd name="connsiteX52" fmla="*/ 955549 w 3362066"/>
                    <a:gd name="connsiteY52" fmla="*/ 1085530 h 3391524"/>
                    <a:gd name="connsiteX53" fmla="*/ 907564 w 3362066"/>
                    <a:gd name="connsiteY53" fmla="*/ 1378013 h 3391524"/>
                    <a:gd name="connsiteX54" fmla="*/ 895917 w 3362066"/>
                    <a:gd name="connsiteY54" fmla="*/ 1596595 h 3391524"/>
                    <a:gd name="connsiteX55" fmla="*/ 1658571 w 3362066"/>
                    <a:gd name="connsiteY55" fmla="*/ 1596595 h 3391524"/>
                    <a:gd name="connsiteX56" fmla="*/ 1658571 w 3362066"/>
                    <a:gd name="connsiteY56" fmla="*/ 1018941 h 3391524"/>
                    <a:gd name="connsiteX57" fmla="*/ 974651 w 3362066"/>
                    <a:gd name="connsiteY57" fmla="*/ 1018941 h 3391524"/>
                    <a:gd name="connsiteX58" fmla="*/ 344777 w 3362066"/>
                    <a:gd name="connsiteY58" fmla="*/ 1018941 h 3391524"/>
                    <a:gd name="connsiteX59" fmla="*/ 302306 w 3362066"/>
                    <a:gd name="connsiteY59" fmla="*/ 1107107 h 3391524"/>
                    <a:gd name="connsiteX60" fmla="*/ 191269 w 3362066"/>
                    <a:gd name="connsiteY60" fmla="*/ 1541138 h 3391524"/>
                    <a:gd name="connsiteX61" fmla="*/ 188469 w 3362066"/>
                    <a:gd name="connsiteY61" fmla="*/ 1596595 h 3391524"/>
                    <a:gd name="connsiteX62" fmla="*/ 783608 w 3362066"/>
                    <a:gd name="connsiteY62" fmla="*/ 1596595 h 3391524"/>
                    <a:gd name="connsiteX63" fmla="*/ 785757 w 3362066"/>
                    <a:gd name="connsiteY63" fmla="*/ 1519797 h 3391524"/>
                    <a:gd name="connsiteX64" fmla="*/ 854291 w 3362066"/>
                    <a:gd name="connsiteY64" fmla="*/ 1036313 h 3391524"/>
                    <a:gd name="connsiteX65" fmla="*/ 858928 w 3362066"/>
                    <a:gd name="connsiteY65" fmla="*/ 1018941 h 3391524"/>
                    <a:gd name="connsiteX66" fmla="*/ 344777 w 3362066"/>
                    <a:gd name="connsiteY66" fmla="*/ 1018941 h 3391524"/>
                    <a:gd name="connsiteX67" fmla="*/ 1226253 w 3362066"/>
                    <a:gd name="connsiteY67" fmla="*/ 258097 h 3391524"/>
                    <a:gd name="connsiteX68" fmla="*/ 1096526 w 3362066"/>
                    <a:gd name="connsiteY68" fmla="*/ 306828 h 3391524"/>
                    <a:gd name="connsiteX69" fmla="*/ 528798 w 3362066"/>
                    <a:gd name="connsiteY69" fmla="*/ 733798 h 3391524"/>
                    <a:gd name="connsiteX70" fmla="*/ 465736 w 3362066"/>
                    <a:gd name="connsiteY70" fmla="*/ 818129 h 3391524"/>
                    <a:gd name="connsiteX71" fmla="*/ 917471 w 3362066"/>
                    <a:gd name="connsiteY71" fmla="*/ 818129 h 3391524"/>
                    <a:gd name="connsiteX72" fmla="*/ 940351 w 3362066"/>
                    <a:gd name="connsiteY72" fmla="*/ 750159 h 3391524"/>
                    <a:gd name="connsiteX73" fmla="*/ 1192472 w 3362066"/>
                    <a:gd name="connsiteY73" fmla="*/ 295136 h 3391524"/>
                    <a:gd name="connsiteX74" fmla="*/ 1226253 w 3362066"/>
                    <a:gd name="connsiteY74" fmla="*/ 258097 h 3391524"/>
                    <a:gd name="connsiteX75" fmla="*/ 1658571 w 3362066"/>
                    <a:gd name="connsiteY75" fmla="*/ 185574 h 3391524"/>
                    <a:gd name="connsiteX76" fmla="*/ 1522109 w 3362066"/>
                    <a:gd name="connsiteY76" fmla="*/ 193323 h 3391524"/>
                    <a:gd name="connsiteX77" fmla="*/ 1475452 w 3362066"/>
                    <a:gd name="connsiteY77" fmla="*/ 201008 h 3391524"/>
                    <a:gd name="connsiteX78" fmla="*/ 1469463 w 3362066"/>
                    <a:gd name="connsiteY78" fmla="*/ 203922 h 3391524"/>
                    <a:gd name="connsiteX79" fmla="*/ 1078885 w 3362066"/>
                    <a:gd name="connsiteY79" fmla="*/ 700898 h 3391524"/>
                    <a:gd name="connsiteX80" fmla="*/ 1032553 w 3362066"/>
                    <a:gd name="connsiteY80" fmla="*/ 818129 h 3391524"/>
                    <a:gd name="connsiteX81" fmla="*/ 1658571 w 3362066"/>
                    <a:gd name="connsiteY81" fmla="*/ 818129 h 3391524"/>
                    <a:gd name="connsiteX82" fmla="*/ 1658571 w 3362066"/>
                    <a:gd name="connsiteY82" fmla="*/ 185574 h 3391524"/>
                    <a:gd name="connsiteX83" fmla="*/ 1695762 w 3362066"/>
                    <a:gd name="connsiteY83" fmla="*/ 0 h 3391524"/>
                    <a:gd name="connsiteX84" fmla="*/ 2894847 w 3362066"/>
                    <a:gd name="connsiteY84" fmla="*/ 496677 h 3391524"/>
                    <a:gd name="connsiteX85" fmla="*/ 2952732 w 3362066"/>
                    <a:gd name="connsiteY85" fmla="*/ 560367 h 3391524"/>
                    <a:gd name="connsiteX86" fmla="*/ 2763757 w 3362066"/>
                    <a:gd name="connsiteY86" fmla="*/ 627279 h 3391524"/>
                    <a:gd name="connsiteX87" fmla="*/ 2741210 w 3362066"/>
                    <a:gd name="connsiteY87" fmla="*/ 603013 h 3391524"/>
                    <a:gd name="connsiteX88" fmla="*/ 2294999 w 3362066"/>
                    <a:gd name="connsiteY88" fmla="*/ 306828 h 3391524"/>
                    <a:gd name="connsiteX89" fmla="*/ 2221829 w 3362066"/>
                    <a:gd name="connsiteY89" fmla="*/ 279343 h 3391524"/>
                    <a:gd name="connsiteX90" fmla="*/ 2236234 w 3362066"/>
                    <a:gd name="connsiteY90" fmla="*/ 295136 h 3391524"/>
                    <a:gd name="connsiteX91" fmla="*/ 2434620 w 3362066"/>
                    <a:gd name="connsiteY91" fmla="*/ 620472 h 3391524"/>
                    <a:gd name="connsiteX92" fmla="*/ 2479189 w 3362066"/>
                    <a:gd name="connsiteY92" fmla="*/ 728039 h 3391524"/>
                    <a:gd name="connsiteX93" fmla="*/ 2375112 w 3362066"/>
                    <a:gd name="connsiteY93" fmla="*/ 764890 h 3391524"/>
                    <a:gd name="connsiteX94" fmla="*/ 2349822 w 3362066"/>
                    <a:gd name="connsiteY94" fmla="*/ 700898 h 3391524"/>
                    <a:gd name="connsiteX95" fmla="*/ 2034904 w 3362066"/>
                    <a:gd name="connsiteY95" fmla="*/ 256318 h 3391524"/>
                    <a:gd name="connsiteX96" fmla="*/ 1967195 w 3362066"/>
                    <a:gd name="connsiteY96" fmla="*/ 209428 h 3391524"/>
                    <a:gd name="connsiteX97" fmla="*/ 1869416 w 3362066"/>
                    <a:gd name="connsiteY97" fmla="*/ 193323 h 3391524"/>
                    <a:gd name="connsiteX98" fmla="*/ 1732947 w 3362066"/>
                    <a:gd name="connsiteY98" fmla="*/ 185573 h 3391524"/>
                    <a:gd name="connsiteX99" fmla="*/ 1732947 w 3362066"/>
                    <a:gd name="connsiteY99" fmla="*/ 818129 h 3391524"/>
                    <a:gd name="connsiteX100" fmla="*/ 2039422 w 3362066"/>
                    <a:gd name="connsiteY100" fmla="*/ 826847 h 3391524"/>
                    <a:gd name="connsiteX101" fmla="*/ 1919541 w 3362066"/>
                    <a:gd name="connsiteY101" fmla="*/ 1019749 h 3391524"/>
                    <a:gd name="connsiteX102" fmla="*/ 1732947 w 3362066"/>
                    <a:gd name="connsiteY102" fmla="*/ 1018941 h 3391524"/>
                    <a:gd name="connsiteX103" fmla="*/ 1732947 w 3362066"/>
                    <a:gd name="connsiteY103" fmla="*/ 1596595 h 3391524"/>
                    <a:gd name="connsiteX104" fmla="*/ 2063964 w 3362066"/>
                    <a:gd name="connsiteY104" fmla="*/ 1596595 h 3391524"/>
                    <a:gd name="connsiteX105" fmla="*/ 1924258 w 3362066"/>
                    <a:gd name="connsiteY105" fmla="*/ 1712711 h 3391524"/>
                    <a:gd name="connsiteX106" fmla="*/ 1815019 w 3362066"/>
                    <a:gd name="connsiteY106" fmla="*/ 1797408 h 3391524"/>
                    <a:gd name="connsiteX107" fmla="*/ 1732947 w 3362066"/>
                    <a:gd name="connsiteY107" fmla="*/ 1797408 h 3391524"/>
                    <a:gd name="connsiteX108" fmla="*/ 1732947 w 3362066"/>
                    <a:gd name="connsiteY108" fmla="*/ 1858449 h 3391524"/>
                    <a:gd name="connsiteX109" fmla="*/ 1658571 w 3362066"/>
                    <a:gd name="connsiteY109" fmla="*/ 1910772 h 3391524"/>
                    <a:gd name="connsiteX110" fmla="*/ 1658571 w 3362066"/>
                    <a:gd name="connsiteY110" fmla="*/ 1797408 h 3391524"/>
                    <a:gd name="connsiteX111" fmla="*/ 896447 w 3362066"/>
                    <a:gd name="connsiteY111" fmla="*/ 1797408 h 3391524"/>
                    <a:gd name="connsiteX112" fmla="*/ 907564 w 3362066"/>
                    <a:gd name="connsiteY112" fmla="*/ 2006064 h 3391524"/>
                    <a:gd name="connsiteX113" fmla="*/ 946467 w 3362066"/>
                    <a:gd name="connsiteY113" fmla="*/ 2243192 h 3391524"/>
                    <a:gd name="connsiteX114" fmla="*/ 910284 w 3362066"/>
                    <a:gd name="connsiteY114" fmla="*/ 2252024 h 3391524"/>
                    <a:gd name="connsiteX115" fmla="*/ 837993 w 3362066"/>
                    <a:gd name="connsiteY115" fmla="*/ 2260760 h 3391524"/>
                    <a:gd name="connsiteX116" fmla="*/ 810325 w 3362066"/>
                    <a:gd name="connsiteY116" fmla="*/ 2113048 h 3391524"/>
                    <a:gd name="connsiteX117" fmla="*/ 785757 w 3362066"/>
                    <a:gd name="connsiteY117" fmla="*/ 1864280 h 3391524"/>
                    <a:gd name="connsiteX118" fmla="*/ 783886 w 3362066"/>
                    <a:gd name="connsiteY118" fmla="*/ 1797408 h 3391524"/>
                    <a:gd name="connsiteX119" fmla="*/ 188594 w 3362066"/>
                    <a:gd name="connsiteY119" fmla="*/ 1797408 h 3391524"/>
                    <a:gd name="connsiteX120" fmla="*/ 191269 w 3362066"/>
                    <a:gd name="connsiteY120" fmla="*/ 1850386 h 3391524"/>
                    <a:gd name="connsiteX121" fmla="*/ 212326 w 3362066"/>
                    <a:gd name="connsiteY121" fmla="*/ 1991304 h 3391524"/>
                    <a:gd name="connsiteX122" fmla="*/ 235664 w 3362066"/>
                    <a:gd name="connsiteY122" fmla="*/ 2085719 h 3391524"/>
                    <a:gd name="connsiteX123" fmla="*/ 223447 w 3362066"/>
                    <a:gd name="connsiteY123" fmla="*/ 2076943 h 3391524"/>
                    <a:gd name="connsiteX124" fmla="*/ 65563 w 3362066"/>
                    <a:gd name="connsiteY124" fmla="*/ 1921896 h 3391524"/>
                    <a:gd name="connsiteX125" fmla="*/ 7652 w 3362066"/>
                    <a:gd name="connsiteY125" fmla="*/ 1847299 h 3391524"/>
                    <a:gd name="connsiteX126" fmla="*/ 0 w 3362066"/>
                    <a:gd name="connsiteY126" fmla="*/ 1695762 h 3391524"/>
                    <a:gd name="connsiteX127" fmla="*/ 1695762 w 3362066"/>
                    <a:gd name="connsiteY127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514992 w 3362066"/>
                    <a:gd name="connsiteY27" fmla="*/ 3197371 h 3391524"/>
                    <a:gd name="connsiteX28" fmla="*/ 1658571 w 3362066"/>
                    <a:gd name="connsiteY28" fmla="*/ 3205864 h 3391524"/>
                    <a:gd name="connsiteX29" fmla="*/ 1658571 w 3362066"/>
                    <a:gd name="connsiteY29" fmla="*/ 2711266 h 3391524"/>
                    <a:gd name="connsiteX30" fmla="*/ 1732947 w 3362066"/>
                    <a:gd name="connsiteY30" fmla="*/ 2685985 h 3391524"/>
                    <a:gd name="connsiteX31" fmla="*/ 1732947 w 3362066"/>
                    <a:gd name="connsiteY31" fmla="*/ 3205864 h 3391524"/>
                    <a:gd name="connsiteX32" fmla="*/ 1876534 w 3362066"/>
                    <a:gd name="connsiteY32" fmla="*/ 3197371 h 3391524"/>
                    <a:gd name="connsiteX33" fmla="*/ 1949663 w 3362066"/>
                    <a:gd name="connsiteY33" fmla="*/ 3184816 h 3391524"/>
                    <a:gd name="connsiteX34" fmla="*/ 1959242 w 3362066"/>
                    <a:gd name="connsiteY34" fmla="*/ 3180157 h 3391524"/>
                    <a:gd name="connsiteX35" fmla="*/ 2349822 w 3362066"/>
                    <a:gd name="connsiteY35" fmla="*/ 2683179 h 3391524"/>
                    <a:gd name="connsiteX36" fmla="*/ 2386352 w 3362066"/>
                    <a:gd name="connsiteY36" fmla="*/ 2590747 h 3391524"/>
                    <a:gd name="connsiteX37" fmla="*/ 1949981 w 3362066"/>
                    <a:gd name="connsiteY37" fmla="*/ 2590747 h 3391524"/>
                    <a:gd name="connsiteX38" fmla="*/ 2128828 w 3362066"/>
                    <a:gd name="connsiteY38" fmla="*/ 2495286 h 3391524"/>
                    <a:gd name="connsiteX39" fmla="*/ 2292703 w 3362066"/>
                    <a:gd name="connsiteY39" fmla="*/ 2389935 h 3391524"/>
                    <a:gd name="connsiteX40" fmla="*/ 2446941 w 3362066"/>
                    <a:gd name="connsiteY40" fmla="*/ 2389935 h 3391524"/>
                    <a:gd name="connsiteX41" fmla="*/ 2473156 w 3362066"/>
                    <a:gd name="connsiteY41" fmla="*/ 2298549 h 3391524"/>
                    <a:gd name="connsiteX42" fmla="*/ 2481168 w 3362066"/>
                    <a:gd name="connsiteY42" fmla="*/ 2249714 h 3391524"/>
                    <a:gd name="connsiteX43" fmla="*/ 2513452 w 3362066"/>
                    <a:gd name="connsiteY43" fmla="*/ 2225081 h 3391524"/>
                    <a:gd name="connsiteX44" fmla="*/ 2614348 w 3362066"/>
                    <a:gd name="connsiteY44" fmla="*/ 2134578 h 3391524"/>
                    <a:gd name="connsiteX45" fmla="*/ 2574415 w 3362066"/>
                    <a:gd name="connsiteY45" fmla="*/ 2347764 h 3391524"/>
                    <a:gd name="connsiteX46" fmla="*/ 2563159 w 3362066"/>
                    <a:gd name="connsiteY46" fmla="*/ 2389935 h 3391524"/>
                    <a:gd name="connsiteX47" fmla="*/ 3039367 w 3362066"/>
                    <a:gd name="connsiteY47" fmla="*/ 2389935 h 3391524"/>
                    <a:gd name="connsiteX48" fmla="*/ 3042618 w 3362066"/>
                    <a:gd name="connsiteY48" fmla="*/ 2384240 h 3391524"/>
                    <a:gd name="connsiteX49" fmla="*/ 3179199 w 3362066"/>
                    <a:gd name="connsiteY49" fmla="*/ 1991304 h 3391524"/>
                    <a:gd name="connsiteX50" fmla="*/ 3197400 w 3362066"/>
                    <a:gd name="connsiteY50" fmla="*/ 1869492 h 3391524"/>
                    <a:gd name="connsiteX51" fmla="*/ 974651 w 3362066"/>
                    <a:gd name="connsiteY51" fmla="*/ 1018941 h 3391524"/>
                    <a:gd name="connsiteX52" fmla="*/ 955549 w 3362066"/>
                    <a:gd name="connsiteY52" fmla="*/ 1085530 h 3391524"/>
                    <a:gd name="connsiteX53" fmla="*/ 907564 w 3362066"/>
                    <a:gd name="connsiteY53" fmla="*/ 1378013 h 3391524"/>
                    <a:gd name="connsiteX54" fmla="*/ 895917 w 3362066"/>
                    <a:gd name="connsiteY54" fmla="*/ 1596595 h 3391524"/>
                    <a:gd name="connsiteX55" fmla="*/ 1658571 w 3362066"/>
                    <a:gd name="connsiteY55" fmla="*/ 1596595 h 3391524"/>
                    <a:gd name="connsiteX56" fmla="*/ 1658571 w 3362066"/>
                    <a:gd name="connsiteY56" fmla="*/ 1018941 h 3391524"/>
                    <a:gd name="connsiteX57" fmla="*/ 974651 w 3362066"/>
                    <a:gd name="connsiteY57" fmla="*/ 1018941 h 3391524"/>
                    <a:gd name="connsiteX58" fmla="*/ 344777 w 3362066"/>
                    <a:gd name="connsiteY58" fmla="*/ 1018941 h 3391524"/>
                    <a:gd name="connsiteX59" fmla="*/ 302306 w 3362066"/>
                    <a:gd name="connsiteY59" fmla="*/ 1107107 h 3391524"/>
                    <a:gd name="connsiteX60" fmla="*/ 191269 w 3362066"/>
                    <a:gd name="connsiteY60" fmla="*/ 1541138 h 3391524"/>
                    <a:gd name="connsiteX61" fmla="*/ 188469 w 3362066"/>
                    <a:gd name="connsiteY61" fmla="*/ 1596595 h 3391524"/>
                    <a:gd name="connsiteX62" fmla="*/ 783608 w 3362066"/>
                    <a:gd name="connsiteY62" fmla="*/ 1596595 h 3391524"/>
                    <a:gd name="connsiteX63" fmla="*/ 785757 w 3362066"/>
                    <a:gd name="connsiteY63" fmla="*/ 1519797 h 3391524"/>
                    <a:gd name="connsiteX64" fmla="*/ 854291 w 3362066"/>
                    <a:gd name="connsiteY64" fmla="*/ 1036313 h 3391524"/>
                    <a:gd name="connsiteX65" fmla="*/ 858928 w 3362066"/>
                    <a:gd name="connsiteY65" fmla="*/ 1018941 h 3391524"/>
                    <a:gd name="connsiteX66" fmla="*/ 344777 w 3362066"/>
                    <a:gd name="connsiteY66" fmla="*/ 1018941 h 3391524"/>
                    <a:gd name="connsiteX67" fmla="*/ 1226253 w 3362066"/>
                    <a:gd name="connsiteY67" fmla="*/ 258097 h 3391524"/>
                    <a:gd name="connsiteX68" fmla="*/ 1096526 w 3362066"/>
                    <a:gd name="connsiteY68" fmla="*/ 306828 h 3391524"/>
                    <a:gd name="connsiteX69" fmla="*/ 528798 w 3362066"/>
                    <a:gd name="connsiteY69" fmla="*/ 733798 h 3391524"/>
                    <a:gd name="connsiteX70" fmla="*/ 465736 w 3362066"/>
                    <a:gd name="connsiteY70" fmla="*/ 818129 h 3391524"/>
                    <a:gd name="connsiteX71" fmla="*/ 917471 w 3362066"/>
                    <a:gd name="connsiteY71" fmla="*/ 818129 h 3391524"/>
                    <a:gd name="connsiteX72" fmla="*/ 940351 w 3362066"/>
                    <a:gd name="connsiteY72" fmla="*/ 750159 h 3391524"/>
                    <a:gd name="connsiteX73" fmla="*/ 1192472 w 3362066"/>
                    <a:gd name="connsiteY73" fmla="*/ 295136 h 3391524"/>
                    <a:gd name="connsiteX74" fmla="*/ 1226253 w 3362066"/>
                    <a:gd name="connsiteY74" fmla="*/ 258097 h 3391524"/>
                    <a:gd name="connsiteX75" fmla="*/ 1658571 w 3362066"/>
                    <a:gd name="connsiteY75" fmla="*/ 185574 h 3391524"/>
                    <a:gd name="connsiteX76" fmla="*/ 1522109 w 3362066"/>
                    <a:gd name="connsiteY76" fmla="*/ 193323 h 3391524"/>
                    <a:gd name="connsiteX77" fmla="*/ 1475452 w 3362066"/>
                    <a:gd name="connsiteY77" fmla="*/ 201008 h 3391524"/>
                    <a:gd name="connsiteX78" fmla="*/ 1469463 w 3362066"/>
                    <a:gd name="connsiteY78" fmla="*/ 203922 h 3391524"/>
                    <a:gd name="connsiteX79" fmla="*/ 1078885 w 3362066"/>
                    <a:gd name="connsiteY79" fmla="*/ 700898 h 3391524"/>
                    <a:gd name="connsiteX80" fmla="*/ 1032553 w 3362066"/>
                    <a:gd name="connsiteY80" fmla="*/ 818129 h 3391524"/>
                    <a:gd name="connsiteX81" fmla="*/ 1658571 w 3362066"/>
                    <a:gd name="connsiteY81" fmla="*/ 818129 h 3391524"/>
                    <a:gd name="connsiteX82" fmla="*/ 1658571 w 3362066"/>
                    <a:gd name="connsiteY82" fmla="*/ 185574 h 3391524"/>
                    <a:gd name="connsiteX83" fmla="*/ 1695762 w 3362066"/>
                    <a:gd name="connsiteY83" fmla="*/ 0 h 3391524"/>
                    <a:gd name="connsiteX84" fmla="*/ 2894847 w 3362066"/>
                    <a:gd name="connsiteY84" fmla="*/ 496677 h 3391524"/>
                    <a:gd name="connsiteX85" fmla="*/ 2952732 w 3362066"/>
                    <a:gd name="connsiteY85" fmla="*/ 560367 h 3391524"/>
                    <a:gd name="connsiteX86" fmla="*/ 2763757 w 3362066"/>
                    <a:gd name="connsiteY86" fmla="*/ 627279 h 3391524"/>
                    <a:gd name="connsiteX87" fmla="*/ 2741210 w 3362066"/>
                    <a:gd name="connsiteY87" fmla="*/ 603013 h 3391524"/>
                    <a:gd name="connsiteX88" fmla="*/ 2294999 w 3362066"/>
                    <a:gd name="connsiteY88" fmla="*/ 306828 h 3391524"/>
                    <a:gd name="connsiteX89" fmla="*/ 2221829 w 3362066"/>
                    <a:gd name="connsiteY89" fmla="*/ 279343 h 3391524"/>
                    <a:gd name="connsiteX90" fmla="*/ 2434620 w 3362066"/>
                    <a:gd name="connsiteY90" fmla="*/ 620472 h 3391524"/>
                    <a:gd name="connsiteX91" fmla="*/ 2479189 w 3362066"/>
                    <a:gd name="connsiteY91" fmla="*/ 728039 h 3391524"/>
                    <a:gd name="connsiteX92" fmla="*/ 2375112 w 3362066"/>
                    <a:gd name="connsiteY92" fmla="*/ 764890 h 3391524"/>
                    <a:gd name="connsiteX93" fmla="*/ 2349822 w 3362066"/>
                    <a:gd name="connsiteY93" fmla="*/ 700898 h 3391524"/>
                    <a:gd name="connsiteX94" fmla="*/ 2034904 w 3362066"/>
                    <a:gd name="connsiteY94" fmla="*/ 256318 h 3391524"/>
                    <a:gd name="connsiteX95" fmla="*/ 1967195 w 3362066"/>
                    <a:gd name="connsiteY95" fmla="*/ 209428 h 3391524"/>
                    <a:gd name="connsiteX96" fmla="*/ 1869416 w 3362066"/>
                    <a:gd name="connsiteY96" fmla="*/ 193323 h 3391524"/>
                    <a:gd name="connsiteX97" fmla="*/ 1732947 w 3362066"/>
                    <a:gd name="connsiteY97" fmla="*/ 185573 h 3391524"/>
                    <a:gd name="connsiteX98" fmla="*/ 1732947 w 3362066"/>
                    <a:gd name="connsiteY98" fmla="*/ 818129 h 3391524"/>
                    <a:gd name="connsiteX99" fmla="*/ 2039422 w 3362066"/>
                    <a:gd name="connsiteY99" fmla="*/ 826847 h 3391524"/>
                    <a:gd name="connsiteX100" fmla="*/ 1919541 w 3362066"/>
                    <a:gd name="connsiteY100" fmla="*/ 1019749 h 3391524"/>
                    <a:gd name="connsiteX101" fmla="*/ 1732947 w 3362066"/>
                    <a:gd name="connsiteY101" fmla="*/ 1018941 h 3391524"/>
                    <a:gd name="connsiteX102" fmla="*/ 1732947 w 3362066"/>
                    <a:gd name="connsiteY102" fmla="*/ 1596595 h 3391524"/>
                    <a:gd name="connsiteX103" fmla="*/ 2063964 w 3362066"/>
                    <a:gd name="connsiteY103" fmla="*/ 1596595 h 3391524"/>
                    <a:gd name="connsiteX104" fmla="*/ 1924258 w 3362066"/>
                    <a:gd name="connsiteY104" fmla="*/ 1712711 h 3391524"/>
                    <a:gd name="connsiteX105" fmla="*/ 1815019 w 3362066"/>
                    <a:gd name="connsiteY105" fmla="*/ 1797408 h 3391524"/>
                    <a:gd name="connsiteX106" fmla="*/ 1732947 w 3362066"/>
                    <a:gd name="connsiteY106" fmla="*/ 1797408 h 3391524"/>
                    <a:gd name="connsiteX107" fmla="*/ 1732947 w 3362066"/>
                    <a:gd name="connsiteY107" fmla="*/ 1858449 h 3391524"/>
                    <a:gd name="connsiteX108" fmla="*/ 1658571 w 3362066"/>
                    <a:gd name="connsiteY108" fmla="*/ 1910772 h 3391524"/>
                    <a:gd name="connsiteX109" fmla="*/ 1658571 w 3362066"/>
                    <a:gd name="connsiteY109" fmla="*/ 1797408 h 3391524"/>
                    <a:gd name="connsiteX110" fmla="*/ 896447 w 3362066"/>
                    <a:gd name="connsiteY110" fmla="*/ 1797408 h 3391524"/>
                    <a:gd name="connsiteX111" fmla="*/ 907564 w 3362066"/>
                    <a:gd name="connsiteY111" fmla="*/ 2006064 h 3391524"/>
                    <a:gd name="connsiteX112" fmla="*/ 946467 w 3362066"/>
                    <a:gd name="connsiteY112" fmla="*/ 2243192 h 3391524"/>
                    <a:gd name="connsiteX113" fmla="*/ 910284 w 3362066"/>
                    <a:gd name="connsiteY113" fmla="*/ 2252024 h 3391524"/>
                    <a:gd name="connsiteX114" fmla="*/ 837993 w 3362066"/>
                    <a:gd name="connsiteY114" fmla="*/ 2260760 h 3391524"/>
                    <a:gd name="connsiteX115" fmla="*/ 810325 w 3362066"/>
                    <a:gd name="connsiteY115" fmla="*/ 2113048 h 3391524"/>
                    <a:gd name="connsiteX116" fmla="*/ 785757 w 3362066"/>
                    <a:gd name="connsiteY116" fmla="*/ 1864280 h 3391524"/>
                    <a:gd name="connsiteX117" fmla="*/ 783886 w 3362066"/>
                    <a:gd name="connsiteY117" fmla="*/ 1797408 h 3391524"/>
                    <a:gd name="connsiteX118" fmla="*/ 188594 w 3362066"/>
                    <a:gd name="connsiteY118" fmla="*/ 1797408 h 3391524"/>
                    <a:gd name="connsiteX119" fmla="*/ 191269 w 3362066"/>
                    <a:gd name="connsiteY119" fmla="*/ 1850386 h 3391524"/>
                    <a:gd name="connsiteX120" fmla="*/ 212326 w 3362066"/>
                    <a:gd name="connsiteY120" fmla="*/ 1991304 h 3391524"/>
                    <a:gd name="connsiteX121" fmla="*/ 235664 w 3362066"/>
                    <a:gd name="connsiteY121" fmla="*/ 2085719 h 3391524"/>
                    <a:gd name="connsiteX122" fmla="*/ 223447 w 3362066"/>
                    <a:gd name="connsiteY122" fmla="*/ 2076943 h 3391524"/>
                    <a:gd name="connsiteX123" fmla="*/ 65563 w 3362066"/>
                    <a:gd name="connsiteY123" fmla="*/ 1921896 h 3391524"/>
                    <a:gd name="connsiteX124" fmla="*/ 7652 w 3362066"/>
                    <a:gd name="connsiteY124" fmla="*/ 1847299 h 3391524"/>
                    <a:gd name="connsiteX125" fmla="*/ 0 w 3362066"/>
                    <a:gd name="connsiteY125" fmla="*/ 1695762 h 3391524"/>
                    <a:gd name="connsiteX126" fmla="*/ 1695762 w 3362066"/>
                    <a:gd name="connsiteY126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514992 w 3362066"/>
                    <a:gd name="connsiteY27" fmla="*/ 3197371 h 3391524"/>
                    <a:gd name="connsiteX28" fmla="*/ 1658571 w 3362066"/>
                    <a:gd name="connsiteY28" fmla="*/ 3205864 h 3391524"/>
                    <a:gd name="connsiteX29" fmla="*/ 1658571 w 3362066"/>
                    <a:gd name="connsiteY29" fmla="*/ 2711266 h 3391524"/>
                    <a:gd name="connsiteX30" fmla="*/ 1732947 w 3362066"/>
                    <a:gd name="connsiteY30" fmla="*/ 2685985 h 3391524"/>
                    <a:gd name="connsiteX31" fmla="*/ 1732947 w 3362066"/>
                    <a:gd name="connsiteY31" fmla="*/ 3205864 h 3391524"/>
                    <a:gd name="connsiteX32" fmla="*/ 1876534 w 3362066"/>
                    <a:gd name="connsiteY32" fmla="*/ 3197371 h 3391524"/>
                    <a:gd name="connsiteX33" fmla="*/ 1949663 w 3362066"/>
                    <a:gd name="connsiteY33" fmla="*/ 3184816 h 3391524"/>
                    <a:gd name="connsiteX34" fmla="*/ 1959242 w 3362066"/>
                    <a:gd name="connsiteY34" fmla="*/ 3180157 h 3391524"/>
                    <a:gd name="connsiteX35" fmla="*/ 2349822 w 3362066"/>
                    <a:gd name="connsiteY35" fmla="*/ 2683179 h 3391524"/>
                    <a:gd name="connsiteX36" fmla="*/ 2386352 w 3362066"/>
                    <a:gd name="connsiteY36" fmla="*/ 2590747 h 3391524"/>
                    <a:gd name="connsiteX37" fmla="*/ 1949981 w 3362066"/>
                    <a:gd name="connsiteY37" fmla="*/ 2590747 h 3391524"/>
                    <a:gd name="connsiteX38" fmla="*/ 2128828 w 3362066"/>
                    <a:gd name="connsiteY38" fmla="*/ 2495286 h 3391524"/>
                    <a:gd name="connsiteX39" fmla="*/ 2292703 w 3362066"/>
                    <a:gd name="connsiteY39" fmla="*/ 2389935 h 3391524"/>
                    <a:gd name="connsiteX40" fmla="*/ 2446941 w 3362066"/>
                    <a:gd name="connsiteY40" fmla="*/ 2389935 h 3391524"/>
                    <a:gd name="connsiteX41" fmla="*/ 2473156 w 3362066"/>
                    <a:gd name="connsiteY41" fmla="*/ 2298549 h 3391524"/>
                    <a:gd name="connsiteX42" fmla="*/ 2481168 w 3362066"/>
                    <a:gd name="connsiteY42" fmla="*/ 2249714 h 3391524"/>
                    <a:gd name="connsiteX43" fmla="*/ 2513452 w 3362066"/>
                    <a:gd name="connsiteY43" fmla="*/ 2225081 h 3391524"/>
                    <a:gd name="connsiteX44" fmla="*/ 2614348 w 3362066"/>
                    <a:gd name="connsiteY44" fmla="*/ 2134578 h 3391524"/>
                    <a:gd name="connsiteX45" fmla="*/ 2574415 w 3362066"/>
                    <a:gd name="connsiteY45" fmla="*/ 2347764 h 3391524"/>
                    <a:gd name="connsiteX46" fmla="*/ 2563159 w 3362066"/>
                    <a:gd name="connsiteY46" fmla="*/ 2389935 h 3391524"/>
                    <a:gd name="connsiteX47" fmla="*/ 3039367 w 3362066"/>
                    <a:gd name="connsiteY47" fmla="*/ 2389935 h 3391524"/>
                    <a:gd name="connsiteX48" fmla="*/ 3042618 w 3362066"/>
                    <a:gd name="connsiteY48" fmla="*/ 2384240 h 3391524"/>
                    <a:gd name="connsiteX49" fmla="*/ 3179199 w 3362066"/>
                    <a:gd name="connsiteY49" fmla="*/ 1991304 h 3391524"/>
                    <a:gd name="connsiteX50" fmla="*/ 3197400 w 3362066"/>
                    <a:gd name="connsiteY50" fmla="*/ 1869492 h 3391524"/>
                    <a:gd name="connsiteX51" fmla="*/ 974651 w 3362066"/>
                    <a:gd name="connsiteY51" fmla="*/ 1018941 h 3391524"/>
                    <a:gd name="connsiteX52" fmla="*/ 955549 w 3362066"/>
                    <a:gd name="connsiteY52" fmla="*/ 1085530 h 3391524"/>
                    <a:gd name="connsiteX53" fmla="*/ 907564 w 3362066"/>
                    <a:gd name="connsiteY53" fmla="*/ 1378013 h 3391524"/>
                    <a:gd name="connsiteX54" fmla="*/ 895917 w 3362066"/>
                    <a:gd name="connsiteY54" fmla="*/ 1596595 h 3391524"/>
                    <a:gd name="connsiteX55" fmla="*/ 1658571 w 3362066"/>
                    <a:gd name="connsiteY55" fmla="*/ 1596595 h 3391524"/>
                    <a:gd name="connsiteX56" fmla="*/ 1658571 w 3362066"/>
                    <a:gd name="connsiteY56" fmla="*/ 1018941 h 3391524"/>
                    <a:gd name="connsiteX57" fmla="*/ 974651 w 3362066"/>
                    <a:gd name="connsiteY57" fmla="*/ 1018941 h 3391524"/>
                    <a:gd name="connsiteX58" fmla="*/ 344777 w 3362066"/>
                    <a:gd name="connsiteY58" fmla="*/ 1018941 h 3391524"/>
                    <a:gd name="connsiteX59" fmla="*/ 302306 w 3362066"/>
                    <a:gd name="connsiteY59" fmla="*/ 1107107 h 3391524"/>
                    <a:gd name="connsiteX60" fmla="*/ 191269 w 3362066"/>
                    <a:gd name="connsiteY60" fmla="*/ 1541138 h 3391524"/>
                    <a:gd name="connsiteX61" fmla="*/ 188469 w 3362066"/>
                    <a:gd name="connsiteY61" fmla="*/ 1596595 h 3391524"/>
                    <a:gd name="connsiteX62" fmla="*/ 783608 w 3362066"/>
                    <a:gd name="connsiteY62" fmla="*/ 1596595 h 3391524"/>
                    <a:gd name="connsiteX63" fmla="*/ 785757 w 3362066"/>
                    <a:gd name="connsiteY63" fmla="*/ 1519797 h 3391524"/>
                    <a:gd name="connsiteX64" fmla="*/ 854291 w 3362066"/>
                    <a:gd name="connsiteY64" fmla="*/ 1036313 h 3391524"/>
                    <a:gd name="connsiteX65" fmla="*/ 858928 w 3362066"/>
                    <a:gd name="connsiteY65" fmla="*/ 1018941 h 3391524"/>
                    <a:gd name="connsiteX66" fmla="*/ 344777 w 3362066"/>
                    <a:gd name="connsiteY66" fmla="*/ 1018941 h 3391524"/>
                    <a:gd name="connsiteX67" fmla="*/ 1226253 w 3362066"/>
                    <a:gd name="connsiteY67" fmla="*/ 258097 h 3391524"/>
                    <a:gd name="connsiteX68" fmla="*/ 1096526 w 3362066"/>
                    <a:gd name="connsiteY68" fmla="*/ 306828 h 3391524"/>
                    <a:gd name="connsiteX69" fmla="*/ 528798 w 3362066"/>
                    <a:gd name="connsiteY69" fmla="*/ 733798 h 3391524"/>
                    <a:gd name="connsiteX70" fmla="*/ 465736 w 3362066"/>
                    <a:gd name="connsiteY70" fmla="*/ 818129 h 3391524"/>
                    <a:gd name="connsiteX71" fmla="*/ 917471 w 3362066"/>
                    <a:gd name="connsiteY71" fmla="*/ 818129 h 3391524"/>
                    <a:gd name="connsiteX72" fmla="*/ 940351 w 3362066"/>
                    <a:gd name="connsiteY72" fmla="*/ 750159 h 3391524"/>
                    <a:gd name="connsiteX73" fmla="*/ 1192472 w 3362066"/>
                    <a:gd name="connsiteY73" fmla="*/ 295136 h 3391524"/>
                    <a:gd name="connsiteX74" fmla="*/ 1226253 w 3362066"/>
                    <a:gd name="connsiteY74" fmla="*/ 258097 h 3391524"/>
                    <a:gd name="connsiteX75" fmla="*/ 1658571 w 3362066"/>
                    <a:gd name="connsiteY75" fmla="*/ 185574 h 3391524"/>
                    <a:gd name="connsiteX76" fmla="*/ 1522109 w 3362066"/>
                    <a:gd name="connsiteY76" fmla="*/ 193323 h 3391524"/>
                    <a:gd name="connsiteX77" fmla="*/ 1475452 w 3362066"/>
                    <a:gd name="connsiteY77" fmla="*/ 201008 h 3391524"/>
                    <a:gd name="connsiteX78" fmla="*/ 1469463 w 3362066"/>
                    <a:gd name="connsiteY78" fmla="*/ 203922 h 3391524"/>
                    <a:gd name="connsiteX79" fmla="*/ 1078885 w 3362066"/>
                    <a:gd name="connsiteY79" fmla="*/ 700898 h 3391524"/>
                    <a:gd name="connsiteX80" fmla="*/ 1032553 w 3362066"/>
                    <a:gd name="connsiteY80" fmla="*/ 818129 h 3391524"/>
                    <a:gd name="connsiteX81" fmla="*/ 1658571 w 3362066"/>
                    <a:gd name="connsiteY81" fmla="*/ 818129 h 3391524"/>
                    <a:gd name="connsiteX82" fmla="*/ 1658571 w 3362066"/>
                    <a:gd name="connsiteY82" fmla="*/ 185574 h 3391524"/>
                    <a:gd name="connsiteX83" fmla="*/ 1695762 w 3362066"/>
                    <a:gd name="connsiteY83" fmla="*/ 0 h 3391524"/>
                    <a:gd name="connsiteX84" fmla="*/ 2894847 w 3362066"/>
                    <a:gd name="connsiteY84" fmla="*/ 496677 h 3391524"/>
                    <a:gd name="connsiteX85" fmla="*/ 2952732 w 3362066"/>
                    <a:gd name="connsiteY85" fmla="*/ 560367 h 3391524"/>
                    <a:gd name="connsiteX86" fmla="*/ 2763757 w 3362066"/>
                    <a:gd name="connsiteY86" fmla="*/ 627279 h 3391524"/>
                    <a:gd name="connsiteX87" fmla="*/ 2294999 w 3362066"/>
                    <a:gd name="connsiteY87" fmla="*/ 306828 h 3391524"/>
                    <a:gd name="connsiteX88" fmla="*/ 2221829 w 3362066"/>
                    <a:gd name="connsiteY88" fmla="*/ 279343 h 3391524"/>
                    <a:gd name="connsiteX89" fmla="*/ 2434620 w 3362066"/>
                    <a:gd name="connsiteY89" fmla="*/ 620472 h 3391524"/>
                    <a:gd name="connsiteX90" fmla="*/ 2479189 w 3362066"/>
                    <a:gd name="connsiteY90" fmla="*/ 728039 h 3391524"/>
                    <a:gd name="connsiteX91" fmla="*/ 2375112 w 3362066"/>
                    <a:gd name="connsiteY91" fmla="*/ 764890 h 3391524"/>
                    <a:gd name="connsiteX92" fmla="*/ 2349822 w 3362066"/>
                    <a:gd name="connsiteY92" fmla="*/ 700898 h 3391524"/>
                    <a:gd name="connsiteX93" fmla="*/ 2034904 w 3362066"/>
                    <a:gd name="connsiteY93" fmla="*/ 256318 h 3391524"/>
                    <a:gd name="connsiteX94" fmla="*/ 1967195 w 3362066"/>
                    <a:gd name="connsiteY94" fmla="*/ 209428 h 3391524"/>
                    <a:gd name="connsiteX95" fmla="*/ 1869416 w 3362066"/>
                    <a:gd name="connsiteY95" fmla="*/ 193323 h 3391524"/>
                    <a:gd name="connsiteX96" fmla="*/ 1732947 w 3362066"/>
                    <a:gd name="connsiteY96" fmla="*/ 185573 h 3391524"/>
                    <a:gd name="connsiteX97" fmla="*/ 1732947 w 3362066"/>
                    <a:gd name="connsiteY97" fmla="*/ 818129 h 3391524"/>
                    <a:gd name="connsiteX98" fmla="*/ 2039422 w 3362066"/>
                    <a:gd name="connsiteY98" fmla="*/ 826847 h 3391524"/>
                    <a:gd name="connsiteX99" fmla="*/ 1919541 w 3362066"/>
                    <a:gd name="connsiteY99" fmla="*/ 1019749 h 3391524"/>
                    <a:gd name="connsiteX100" fmla="*/ 1732947 w 3362066"/>
                    <a:gd name="connsiteY100" fmla="*/ 1018941 h 3391524"/>
                    <a:gd name="connsiteX101" fmla="*/ 1732947 w 3362066"/>
                    <a:gd name="connsiteY101" fmla="*/ 1596595 h 3391524"/>
                    <a:gd name="connsiteX102" fmla="*/ 2063964 w 3362066"/>
                    <a:gd name="connsiteY102" fmla="*/ 1596595 h 3391524"/>
                    <a:gd name="connsiteX103" fmla="*/ 1924258 w 3362066"/>
                    <a:gd name="connsiteY103" fmla="*/ 1712711 h 3391524"/>
                    <a:gd name="connsiteX104" fmla="*/ 1815019 w 3362066"/>
                    <a:gd name="connsiteY104" fmla="*/ 1797408 h 3391524"/>
                    <a:gd name="connsiteX105" fmla="*/ 1732947 w 3362066"/>
                    <a:gd name="connsiteY105" fmla="*/ 1797408 h 3391524"/>
                    <a:gd name="connsiteX106" fmla="*/ 1732947 w 3362066"/>
                    <a:gd name="connsiteY106" fmla="*/ 1858449 h 3391524"/>
                    <a:gd name="connsiteX107" fmla="*/ 1658571 w 3362066"/>
                    <a:gd name="connsiteY107" fmla="*/ 1910772 h 3391524"/>
                    <a:gd name="connsiteX108" fmla="*/ 1658571 w 3362066"/>
                    <a:gd name="connsiteY108" fmla="*/ 1797408 h 3391524"/>
                    <a:gd name="connsiteX109" fmla="*/ 896447 w 3362066"/>
                    <a:gd name="connsiteY109" fmla="*/ 1797408 h 3391524"/>
                    <a:gd name="connsiteX110" fmla="*/ 907564 w 3362066"/>
                    <a:gd name="connsiteY110" fmla="*/ 2006064 h 3391524"/>
                    <a:gd name="connsiteX111" fmla="*/ 946467 w 3362066"/>
                    <a:gd name="connsiteY111" fmla="*/ 2243192 h 3391524"/>
                    <a:gd name="connsiteX112" fmla="*/ 910284 w 3362066"/>
                    <a:gd name="connsiteY112" fmla="*/ 2252024 h 3391524"/>
                    <a:gd name="connsiteX113" fmla="*/ 837993 w 3362066"/>
                    <a:gd name="connsiteY113" fmla="*/ 2260760 h 3391524"/>
                    <a:gd name="connsiteX114" fmla="*/ 810325 w 3362066"/>
                    <a:gd name="connsiteY114" fmla="*/ 2113048 h 3391524"/>
                    <a:gd name="connsiteX115" fmla="*/ 785757 w 3362066"/>
                    <a:gd name="connsiteY115" fmla="*/ 1864280 h 3391524"/>
                    <a:gd name="connsiteX116" fmla="*/ 783886 w 3362066"/>
                    <a:gd name="connsiteY116" fmla="*/ 1797408 h 3391524"/>
                    <a:gd name="connsiteX117" fmla="*/ 188594 w 3362066"/>
                    <a:gd name="connsiteY117" fmla="*/ 1797408 h 3391524"/>
                    <a:gd name="connsiteX118" fmla="*/ 191269 w 3362066"/>
                    <a:gd name="connsiteY118" fmla="*/ 1850386 h 3391524"/>
                    <a:gd name="connsiteX119" fmla="*/ 212326 w 3362066"/>
                    <a:gd name="connsiteY119" fmla="*/ 1991304 h 3391524"/>
                    <a:gd name="connsiteX120" fmla="*/ 235664 w 3362066"/>
                    <a:gd name="connsiteY120" fmla="*/ 2085719 h 3391524"/>
                    <a:gd name="connsiteX121" fmla="*/ 223447 w 3362066"/>
                    <a:gd name="connsiteY121" fmla="*/ 2076943 h 3391524"/>
                    <a:gd name="connsiteX122" fmla="*/ 65563 w 3362066"/>
                    <a:gd name="connsiteY122" fmla="*/ 1921896 h 3391524"/>
                    <a:gd name="connsiteX123" fmla="*/ 7652 w 3362066"/>
                    <a:gd name="connsiteY123" fmla="*/ 1847299 h 3391524"/>
                    <a:gd name="connsiteX124" fmla="*/ 0 w 3362066"/>
                    <a:gd name="connsiteY124" fmla="*/ 1695762 h 3391524"/>
                    <a:gd name="connsiteX125" fmla="*/ 1695762 w 3362066"/>
                    <a:gd name="connsiteY125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514992 w 3362066"/>
                    <a:gd name="connsiteY27" fmla="*/ 3197371 h 3391524"/>
                    <a:gd name="connsiteX28" fmla="*/ 1658571 w 3362066"/>
                    <a:gd name="connsiteY28" fmla="*/ 3205864 h 3391524"/>
                    <a:gd name="connsiteX29" fmla="*/ 1658571 w 3362066"/>
                    <a:gd name="connsiteY29" fmla="*/ 2711266 h 3391524"/>
                    <a:gd name="connsiteX30" fmla="*/ 1732947 w 3362066"/>
                    <a:gd name="connsiteY30" fmla="*/ 2685985 h 3391524"/>
                    <a:gd name="connsiteX31" fmla="*/ 1732947 w 3362066"/>
                    <a:gd name="connsiteY31" fmla="*/ 3205864 h 3391524"/>
                    <a:gd name="connsiteX32" fmla="*/ 1876534 w 3362066"/>
                    <a:gd name="connsiteY32" fmla="*/ 3197371 h 3391524"/>
                    <a:gd name="connsiteX33" fmla="*/ 1949663 w 3362066"/>
                    <a:gd name="connsiteY33" fmla="*/ 3184816 h 3391524"/>
                    <a:gd name="connsiteX34" fmla="*/ 1959242 w 3362066"/>
                    <a:gd name="connsiteY34" fmla="*/ 3180157 h 3391524"/>
                    <a:gd name="connsiteX35" fmla="*/ 2349822 w 3362066"/>
                    <a:gd name="connsiteY35" fmla="*/ 2683179 h 3391524"/>
                    <a:gd name="connsiteX36" fmla="*/ 2386352 w 3362066"/>
                    <a:gd name="connsiteY36" fmla="*/ 2590747 h 3391524"/>
                    <a:gd name="connsiteX37" fmla="*/ 1949981 w 3362066"/>
                    <a:gd name="connsiteY37" fmla="*/ 2590747 h 3391524"/>
                    <a:gd name="connsiteX38" fmla="*/ 2128828 w 3362066"/>
                    <a:gd name="connsiteY38" fmla="*/ 2495286 h 3391524"/>
                    <a:gd name="connsiteX39" fmla="*/ 2292703 w 3362066"/>
                    <a:gd name="connsiteY39" fmla="*/ 2389935 h 3391524"/>
                    <a:gd name="connsiteX40" fmla="*/ 2446941 w 3362066"/>
                    <a:gd name="connsiteY40" fmla="*/ 2389935 h 3391524"/>
                    <a:gd name="connsiteX41" fmla="*/ 2473156 w 3362066"/>
                    <a:gd name="connsiteY41" fmla="*/ 2298549 h 3391524"/>
                    <a:gd name="connsiteX42" fmla="*/ 2481168 w 3362066"/>
                    <a:gd name="connsiteY42" fmla="*/ 2249714 h 3391524"/>
                    <a:gd name="connsiteX43" fmla="*/ 2513452 w 3362066"/>
                    <a:gd name="connsiteY43" fmla="*/ 2225081 h 3391524"/>
                    <a:gd name="connsiteX44" fmla="*/ 2614348 w 3362066"/>
                    <a:gd name="connsiteY44" fmla="*/ 2134578 h 3391524"/>
                    <a:gd name="connsiteX45" fmla="*/ 2574415 w 3362066"/>
                    <a:gd name="connsiteY45" fmla="*/ 2347764 h 3391524"/>
                    <a:gd name="connsiteX46" fmla="*/ 2563159 w 3362066"/>
                    <a:gd name="connsiteY46" fmla="*/ 2389935 h 3391524"/>
                    <a:gd name="connsiteX47" fmla="*/ 3039367 w 3362066"/>
                    <a:gd name="connsiteY47" fmla="*/ 2389935 h 3391524"/>
                    <a:gd name="connsiteX48" fmla="*/ 3042618 w 3362066"/>
                    <a:gd name="connsiteY48" fmla="*/ 2384240 h 3391524"/>
                    <a:gd name="connsiteX49" fmla="*/ 3179199 w 3362066"/>
                    <a:gd name="connsiteY49" fmla="*/ 1991304 h 3391524"/>
                    <a:gd name="connsiteX50" fmla="*/ 3197400 w 3362066"/>
                    <a:gd name="connsiteY50" fmla="*/ 1869492 h 3391524"/>
                    <a:gd name="connsiteX51" fmla="*/ 974651 w 3362066"/>
                    <a:gd name="connsiteY51" fmla="*/ 1018941 h 3391524"/>
                    <a:gd name="connsiteX52" fmla="*/ 955549 w 3362066"/>
                    <a:gd name="connsiteY52" fmla="*/ 1085530 h 3391524"/>
                    <a:gd name="connsiteX53" fmla="*/ 907564 w 3362066"/>
                    <a:gd name="connsiteY53" fmla="*/ 1378013 h 3391524"/>
                    <a:gd name="connsiteX54" fmla="*/ 895917 w 3362066"/>
                    <a:gd name="connsiteY54" fmla="*/ 1596595 h 3391524"/>
                    <a:gd name="connsiteX55" fmla="*/ 1658571 w 3362066"/>
                    <a:gd name="connsiteY55" fmla="*/ 1596595 h 3391524"/>
                    <a:gd name="connsiteX56" fmla="*/ 1658571 w 3362066"/>
                    <a:gd name="connsiteY56" fmla="*/ 1018941 h 3391524"/>
                    <a:gd name="connsiteX57" fmla="*/ 974651 w 3362066"/>
                    <a:gd name="connsiteY57" fmla="*/ 1018941 h 3391524"/>
                    <a:gd name="connsiteX58" fmla="*/ 344777 w 3362066"/>
                    <a:gd name="connsiteY58" fmla="*/ 1018941 h 3391524"/>
                    <a:gd name="connsiteX59" fmla="*/ 302306 w 3362066"/>
                    <a:gd name="connsiteY59" fmla="*/ 1107107 h 3391524"/>
                    <a:gd name="connsiteX60" fmla="*/ 191269 w 3362066"/>
                    <a:gd name="connsiteY60" fmla="*/ 1541138 h 3391524"/>
                    <a:gd name="connsiteX61" fmla="*/ 188469 w 3362066"/>
                    <a:gd name="connsiteY61" fmla="*/ 1596595 h 3391524"/>
                    <a:gd name="connsiteX62" fmla="*/ 783608 w 3362066"/>
                    <a:gd name="connsiteY62" fmla="*/ 1596595 h 3391524"/>
                    <a:gd name="connsiteX63" fmla="*/ 785757 w 3362066"/>
                    <a:gd name="connsiteY63" fmla="*/ 1519797 h 3391524"/>
                    <a:gd name="connsiteX64" fmla="*/ 854291 w 3362066"/>
                    <a:gd name="connsiteY64" fmla="*/ 1036313 h 3391524"/>
                    <a:gd name="connsiteX65" fmla="*/ 858928 w 3362066"/>
                    <a:gd name="connsiteY65" fmla="*/ 1018941 h 3391524"/>
                    <a:gd name="connsiteX66" fmla="*/ 344777 w 3362066"/>
                    <a:gd name="connsiteY66" fmla="*/ 1018941 h 3391524"/>
                    <a:gd name="connsiteX67" fmla="*/ 1226253 w 3362066"/>
                    <a:gd name="connsiteY67" fmla="*/ 258097 h 3391524"/>
                    <a:gd name="connsiteX68" fmla="*/ 1096526 w 3362066"/>
                    <a:gd name="connsiteY68" fmla="*/ 306828 h 3391524"/>
                    <a:gd name="connsiteX69" fmla="*/ 528798 w 3362066"/>
                    <a:gd name="connsiteY69" fmla="*/ 733798 h 3391524"/>
                    <a:gd name="connsiteX70" fmla="*/ 465736 w 3362066"/>
                    <a:gd name="connsiteY70" fmla="*/ 818129 h 3391524"/>
                    <a:gd name="connsiteX71" fmla="*/ 917471 w 3362066"/>
                    <a:gd name="connsiteY71" fmla="*/ 818129 h 3391524"/>
                    <a:gd name="connsiteX72" fmla="*/ 940351 w 3362066"/>
                    <a:gd name="connsiteY72" fmla="*/ 750159 h 3391524"/>
                    <a:gd name="connsiteX73" fmla="*/ 1192472 w 3362066"/>
                    <a:gd name="connsiteY73" fmla="*/ 295136 h 3391524"/>
                    <a:gd name="connsiteX74" fmla="*/ 1226253 w 3362066"/>
                    <a:gd name="connsiteY74" fmla="*/ 258097 h 3391524"/>
                    <a:gd name="connsiteX75" fmla="*/ 1658571 w 3362066"/>
                    <a:gd name="connsiteY75" fmla="*/ 185574 h 3391524"/>
                    <a:gd name="connsiteX76" fmla="*/ 1522109 w 3362066"/>
                    <a:gd name="connsiteY76" fmla="*/ 193323 h 3391524"/>
                    <a:gd name="connsiteX77" fmla="*/ 1475452 w 3362066"/>
                    <a:gd name="connsiteY77" fmla="*/ 201008 h 3391524"/>
                    <a:gd name="connsiteX78" fmla="*/ 1469463 w 3362066"/>
                    <a:gd name="connsiteY78" fmla="*/ 203922 h 3391524"/>
                    <a:gd name="connsiteX79" fmla="*/ 1078885 w 3362066"/>
                    <a:gd name="connsiteY79" fmla="*/ 700898 h 3391524"/>
                    <a:gd name="connsiteX80" fmla="*/ 1032553 w 3362066"/>
                    <a:gd name="connsiteY80" fmla="*/ 818129 h 3391524"/>
                    <a:gd name="connsiteX81" fmla="*/ 1658571 w 3362066"/>
                    <a:gd name="connsiteY81" fmla="*/ 818129 h 3391524"/>
                    <a:gd name="connsiteX82" fmla="*/ 1658571 w 3362066"/>
                    <a:gd name="connsiteY82" fmla="*/ 185574 h 3391524"/>
                    <a:gd name="connsiteX83" fmla="*/ 1695762 w 3362066"/>
                    <a:gd name="connsiteY83" fmla="*/ 0 h 3391524"/>
                    <a:gd name="connsiteX84" fmla="*/ 2894847 w 3362066"/>
                    <a:gd name="connsiteY84" fmla="*/ 496677 h 3391524"/>
                    <a:gd name="connsiteX85" fmla="*/ 2952732 w 3362066"/>
                    <a:gd name="connsiteY85" fmla="*/ 560367 h 3391524"/>
                    <a:gd name="connsiteX86" fmla="*/ 2763757 w 3362066"/>
                    <a:gd name="connsiteY86" fmla="*/ 627279 h 3391524"/>
                    <a:gd name="connsiteX87" fmla="*/ 2294999 w 3362066"/>
                    <a:gd name="connsiteY87" fmla="*/ 306828 h 3391524"/>
                    <a:gd name="connsiteX88" fmla="*/ 2221829 w 3362066"/>
                    <a:gd name="connsiteY88" fmla="*/ 279343 h 3391524"/>
                    <a:gd name="connsiteX89" fmla="*/ 2434620 w 3362066"/>
                    <a:gd name="connsiteY89" fmla="*/ 620472 h 3391524"/>
                    <a:gd name="connsiteX90" fmla="*/ 2479189 w 3362066"/>
                    <a:gd name="connsiteY90" fmla="*/ 728039 h 3391524"/>
                    <a:gd name="connsiteX91" fmla="*/ 2375112 w 3362066"/>
                    <a:gd name="connsiteY91" fmla="*/ 764890 h 3391524"/>
                    <a:gd name="connsiteX92" fmla="*/ 2349822 w 3362066"/>
                    <a:gd name="connsiteY92" fmla="*/ 700898 h 3391524"/>
                    <a:gd name="connsiteX93" fmla="*/ 2034904 w 3362066"/>
                    <a:gd name="connsiteY93" fmla="*/ 256318 h 3391524"/>
                    <a:gd name="connsiteX94" fmla="*/ 1967195 w 3362066"/>
                    <a:gd name="connsiteY94" fmla="*/ 209428 h 3391524"/>
                    <a:gd name="connsiteX95" fmla="*/ 1869416 w 3362066"/>
                    <a:gd name="connsiteY95" fmla="*/ 193323 h 3391524"/>
                    <a:gd name="connsiteX96" fmla="*/ 1732947 w 3362066"/>
                    <a:gd name="connsiteY96" fmla="*/ 185573 h 3391524"/>
                    <a:gd name="connsiteX97" fmla="*/ 1732947 w 3362066"/>
                    <a:gd name="connsiteY97" fmla="*/ 818129 h 3391524"/>
                    <a:gd name="connsiteX98" fmla="*/ 2039422 w 3362066"/>
                    <a:gd name="connsiteY98" fmla="*/ 826847 h 3391524"/>
                    <a:gd name="connsiteX99" fmla="*/ 1919541 w 3362066"/>
                    <a:gd name="connsiteY99" fmla="*/ 1019749 h 3391524"/>
                    <a:gd name="connsiteX100" fmla="*/ 1732947 w 3362066"/>
                    <a:gd name="connsiteY100" fmla="*/ 1018941 h 3391524"/>
                    <a:gd name="connsiteX101" fmla="*/ 1732947 w 3362066"/>
                    <a:gd name="connsiteY101" fmla="*/ 1596595 h 3391524"/>
                    <a:gd name="connsiteX102" fmla="*/ 2063964 w 3362066"/>
                    <a:gd name="connsiteY102" fmla="*/ 1596595 h 3391524"/>
                    <a:gd name="connsiteX103" fmla="*/ 1924258 w 3362066"/>
                    <a:gd name="connsiteY103" fmla="*/ 1712711 h 3391524"/>
                    <a:gd name="connsiteX104" fmla="*/ 1815019 w 3362066"/>
                    <a:gd name="connsiteY104" fmla="*/ 1797408 h 3391524"/>
                    <a:gd name="connsiteX105" fmla="*/ 1732947 w 3362066"/>
                    <a:gd name="connsiteY105" fmla="*/ 1797408 h 3391524"/>
                    <a:gd name="connsiteX106" fmla="*/ 1732947 w 3362066"/>
                    <a:gd name="connsiteY106" fmla="*/ 1858449 h 3391524"/>
                    <a:gd name="connsiteX107" fmla="*/ 1658571 w 3362066"/>
                    <a:gd name="connsiteY107" fmla="*/ 1910772 h 3391524"/>
                    <a:gd name="connsiteX108" fmla="*/ 1658571 w 3362066"/>
                    <a:gd name="connsiteY108" fmla="*/ 1797408 h 3391524"/>
                    <a:gd name="connsiteX109" fmla="*/ 896447 w 3362066"/>
                    <a:gd name="connsiteY109" fmla="*/ 1797408 h 3391524"/>
                    <a:gd name="connsiteX110" fmla="*/ 907564 w 3362066"/>
                    <a:gd name="connsiteY110" fmla="*/ 2006064 h 3391524"/>
                    <a:gd name="connsiteX111" fmla="*/ 946467 w 3362066"/>
                    <a:gd name="connsiteY111" fmla="*/ 2243192 h 3391524"/>
                    <a:gd name="connsiteX112" fmla="*/ 837993 w 3362066"/>
                    <a:gd name="connsiteY112" fmla="*/ 2260760 h 3391524"/>
                    <a:gd name="connsiteX113" fmla="*/ 810325 w 3362066"/>
                    <a:gd name="connsiteY113" fmla="*/ 2113048 h 3391524"/>
                    <a:gd name="connsiteX114" fmla="*/ 785757 w 3362066"/>
                    <a:gd name="connsiteY114" fmla="*/ 1864280 h 3391524"/>
                    <a:gd name="connsiteX115" fmla="*/ 783886 w 3362066"/>
                    <a:gd name="connsiteY115" fmla="*/ 1797408 h 3391524"/>
                    <a:gd name="connsiteX116" fmla="*/ 188594 w 3362066"/>
                    <a:gd name="connsiteY116" fmla="*/ 1797408 h 3391524"/>
                    <a:gd name="connsiteX117" fmla="*/ 191269 w 3362066"/>
                    <a:gd name="connsiteY117" fmla="*/ 1850386 h 3391524"/>
                    <a:gd name="connsiteX118" fmla="*/ 212326 w 3362066"/>
                    <a:gd name="connsiteY118" fmla="*/ 1991304 h 3391524"/>
                    <a:gd name="connsiteX119" fmla="*/ 235664 w 3362066"/>
                    <a:gd name="connsiteY119" fmla="*/ 2085719 h 3391524"/>
                    <a:gd name="connsiteX120" fmla="*/ 223447 w 3362066"/>
                    <a:gd name="connsiteY120" fmla="*/ 2076943 h 3391524"/>
                    <a:gd name="connsiteX121" fmla="*/ 65563 w 3362066"/>
                    <a:gd name="connsiteY121" fmla="*/ 1921896 h 3391524"/>
                    <a:gd name="connsiteX122" fmla="*/ 7652 w 3362066"/>
                    <a:gd name="connsiteY122" fmla="*/ 1847299 h 3391524"/>
                    <a:gd name="connsiteX123" fmla="*/ 0 w 3362066"/>
                    <a:gd name="connsiteY123" fmla="*/ 1695762 h 3391524"/>
                    <a:gd name="connsiteX124" fmla="*/ 1695762 w 3362066"/>
                    <a:gd name="connsiteY124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514992 w 3362066"/>
                    <a:gd name="connsiteY27" fmla="*/ 3197371 h 3391524"/>
                    <a:gd name="connsiteX28" fmla="*/ 1658571 w 3362066"/>
                    <a:gd name="connsiteY28" fmla="*/ 3205864 h 3391524"/>
                    <a:gd name="connsiteX29" fmla="*/ 1658571 w 3362066"/>
                    <a:gd name="connsiteY29" fmla="*/ 2711266 h 3391524"/>
                    <a:gd name="connsiteX30" fmla="*/ 1732947 w 3362066"/>
                    <a:gd name="connsiteY30" fmla="*/ 2685985 h 3391524"/>
                    <a:gd name="connsiteX31" fmla="*/ 1732947 w 3362066"/>
                    <a:gd name="connsiteY31" fmla="*/ 3205864 h 3391524"/>
                    <a:gd name="connsiteX32" fmla="*/ 1876534 w 3362066"/>
                    <a:gd name="connsiteY32" fmla="*/ 3197371 h 3391524"/>
                    <a:gd name="connsiteX33" fmla="*/ 1949663 w 3362066"/>
                    <a:gd name="connsiteY33" fmla="*/ 3184816 h 3391524"/>
                    <a:gd name="connsiteX34" fmla="*/ 1959242 w 3362066"/>
                    <a:gd name="connsiteY34" fmla="*/ 3180157 h 3391524"/>
                    <a:gd name="connsiteX35" fmla="*/ 2349822 w 3362066"/>
                    <a:gd name="connsiteY35" fmla="*/ 2683179 h 3391524"/>
                    <a:gd name="connsiteX36" fmla="*/ 2386352 w 3362066"/>
                    <a:gd name="connsiteY36" fmla="*/ 2590747 h 3391524"/>
                    <a:gd name="connsiteX37" fmla="*/ 1949981 w 3362066"/>
                    <a:gd name="connsiteY37" fmla="*/ 2590747 h 3391524"/>
                    <a:gd name="connsiteX38" fmla="*/ 2128828 w 3362066"/>
                    <a:gd name="connsiteY38" fmla="*/ 2495286 h 3391524"/>
                    <a:gd name="connsiteX39" fmla="*/ 2292703 w 3362066"/>
                    <a:gd name="connsiteY39" fmla="*/ 2389935 h 3391524"/>
                    <a:gd name="connsiteX40" fmla="*/ 2446941 w 3362066"/>
                    <a:gd name="connsiteY40" fmla="*/ 2389935 h 3391524"/>
                    <a:gd name="connsiteX41" fmla="*/ 2473156 w 3362066"/>
                    <a:gd name="connsiteY41" fmla="*/ 2298549 h 3391524"/>
                    <a:gd name="connsiteX42" fmla="*/ 2481168 w 3362066"/>
                    <a:gd name="connsiteY42" fmla="*/ 2249714 h 3391524"/>
                    <a:gd name="connsiteX43" fmla="*/ 2513452 w 3362066"/>
                    <a:gd name="connsiteY43" fmla="*/ 2225081 h 3391524"/>
                    <a:gd name="connsiteX44" fmla="*/ 2614348 w 3362066"/>
                    <a:gd name="connsiteY44" fmla="*/ 2134578 h 3391524"/>
                    <a:gd name="connsiteX45" fmla="*/ 2574415 w 3362066"/>
                    <a:gd name="connsiteY45" fmla="*/ 2347764 h 3391524"/>
                    <a:gd name="connsiteX46" fmla="*/ 2563159 w 3362066"/>
                    <a:gd name="connsiteY46" fmla="*/ 2389935 h 3391524"/>
                    <a:gd name="connsiteX47" fmla="*/ 3039367 w 3362066"/>
                    <a:gd name="connsiteY47" fmla="*/ 2389935 h 3391524"/>
                    <a:gd name="connsiteX48" fmla="*/ 3042618 w 3362066"/>
                    <a:gd name="connsiteY48" fmla="*/ 2384240 h 3391524"/>
                    <a:gd name="connsiteX49" fmla="*/ 3179199 w 3362066"/>
                    <a:gd name="connsiteY49" fmla="*/ 1991304 h 3391524"/>
                    <a:gd name="connsiteX50" fmla="*/ 3197400 w 3362066"/>
                    <a:gd name="connsiteY50" fmla="*/ 1869492 h 3391524"/>
                    <a:gd name="connsiteX51" fmla="*/ 974651 w 3362066"/>
                    <a:gd name="connsiteY51" fmla="*/ 1018941 h 3391524"/>
                    <a:gd name="connsiteX52" fmla="*/ 955549 w 3362066"/>
                    <a:gd name="connsiteY52" fmla="*/ 1085530 h 3391524"/>
                    <a:gd name="connsiteX53" fmla="*/ 907564 w 3362066"/>
                    <a:gd name="connsiteY53" fmla="*/ 1378013 h 3391524"/>
                    <a:gd name="connsiteX54" fmla="*/ 895917 w 3362066"/>
                    <a:gd name="connsiteY54" fmla="*/ 1596595 h 3391524"/>
                    <a:gd name="connsiteX55" fmla="*/ 1658571 w 3362066"/>
                    <a:gd name="connsiteY55" fmla="*/ 1596595 h 3391524"/>
                    <a:gd name="connsiteX56" fmla="*/ 1658571 w 3362066"/>
                    <a:gd name="connsiteY56" fmla="*/ 1018941 h 3391524"/>
                    <a:gd name="connsiteX57" fmla="*/ 974651 w 3362066"/>
                    <a:gd name="connsiteY57" fmla="*/ 1018941 h 3391524"/>
                    <a:gd name="connsiteX58" fmla="*/ 344777 w 3362066"/>
                    <a:gd name="connsiteY58" fmla="*/ 1018941 h 3391524"/>
                    <a:gd name="connsiteX59" fmla="*/ 302306 w 3362066"/>
                    <a:gd name="connsiteY59" fmla="*/ 1107107 h 3391524"/>
                    <a:gd name="connsiteX60" fmla="*/ 191269 w 3362066"/>
                    <a:gd name="connsiteY60" fmla="*/ 1541138 h 3391524"/>
                    <a:gd name="connsiteX61" fmla="*/ 188469 w 3362066"/>
                    <a:gd name="connsiteY61" fmla="*/ 1596595 h 3391524"/>
                    <a:gd name="connsiteX62" fmla="*/ 783608 w 3362066"/>
                    <a:gd name="connsiteY62" fmla="*/ 1596595 h 3391524"/>
                    <a:gd name="connsiteX63" fmla="*/ 785757 w 3362066"/>
                    <a:gd name="connsiteY63" fmla="*/ 1519797 h 3391524"/>
                    <a:gd name="connsiteX64" fmla="*/ 854291 w 3362066"/>
                    <a:gd name="connsiteY64" fmla="*/ 1036313 h 3391524"/>
                    <a:gd name="connsiteX65" fmla="*/ 858928 w 3362066"/>
                    <a:gd name="connsiteY65" fmla="*/ 1018941 h 3391524"/>
                    <a:gd name="connsiteX66" fmla="*/ 344777 w 3362066"/>
                    <a:gd name="connsiteY66" fmla="*/ 1018941 h 3391524"/>
                    <a:gd name="connsiteX67" fmla="*/ 1226253 w 3362066"/>
                    <a:gd name="connsiteY67" fmla="*/ 258097 h 3391524"/>
                    <a:gd name="connsiteX68" fmla="*/ 1096526 w 3362066"/>
                    <a:gd name="connsiteY68" fmla="*/ 306828 h 3391524"/>
                    <a:gd name="connsiteX69" fmla="*/ 528798 w 3362066"/>
                    <a:gd name="connsiteY69" fmla="*/ 733798 h 3391524"/>
                    <a:gd name="connsiteX70" fmla="*/ 465736 w 3362066"/>
                    <a:gd name="connsiteY70" fmla="*/ 818129 h 3391524"/>
                    <a:gd name="connsiteX71" fmla="*/ 917471 w 3362066"/>
                    <a:gd name="connsiteY71" fmla="*/ 818129 h 3391524"/>
                    <a:gd name="connsiteX72" fmla="*/ 940351 w 3362066"/>
                    <a:gd name="connsiteY72" fmla="*/ 750159 h 3391524"/>
                    <a:gd name="connsiteX73" fmla="*/ 1192472 w 3362066"/>
                    <a:gd name="connsiteY73" fmla="*/ 295136 h 3391524"/>
                    <a:gd name="connsiteX74" fmla="*/ 1226253 w 3362066"/>
                    <a:gd name="connsiteY74" fmla="*/ 258097 h 3391524"/>
                    <a:gd name="connsiteX75" fmla="*/ 1658571 w 3362066"/>
                    <a:gd name="connsiteY75" fmla="*/ 185574 h 3391524"/>
                    <a:gd name="connsiteX76" fmla="*/ 1522109 w 3362066"/>
                    <a:gd name="connsiteY76" fmla="*/ 193323 h 3391524"/>
                    <a:gd name="connsiteX77" fmla="*/ 1475452 w 3362066"/>
                    <a:gd name="connsiteY77" fmla="*/ 201008 h 3391524"/>
                    <a:gd name="connsiteX78" fmla="*/ 1469463 w 3362066"/>
                    <a:gd name="connsiteY78" fmla="*/ 203922 h 3391524"/>
                    <a:gd name="connsiteX79" fmla="*/ 1078885 w 3362066"/>
                    <a:gd name="connsiteY79" fmla="*/ 700898 h 3391524"/>
                    <a:gd name="connsiteX80" fmla="*/ 1032553 w 3362066"/>
                    <a:gd name="connsiteY80" fmla="*/ 818129 h 3391524"/>
                    <a:gd name="connsiteX81" fmla="*/ 1658571 w 3362066"/>
                    <a:gd name="connsiteY81" fmla="*/ 818129 h 3391524"/>
                    <a:gd name="connsiteX82" fmla="*/ 1658571 w 3362066"/>
                    <a:gd name="connsiteY82" fmla="*/ 185574 h 3391524"/>
                    <a:gd name="connsiteX83" fmla="*/ 1695762 w 3362066"/>
                    <a:gd name="connsiteY83" fmla="*/ 0 h 3391524"/>
                    <a:gd name="connsiteX84" fmla="*/ 2894847 w 3362066"/>
                    <a:gd name="connsiteY84" fmla="*/ 496677 h 3391524"/>
                    <a:gd name="connsiteX85" fmla="*/ 2952732 w 3362066"/>
                    <a:gd name="connsiteY85" fmla="*/ 560367 h 3391524"/>
                    <a:gd name="connsiteX86" fmla="*/ 2763757 w 3362066"/>
                    <a:gd name="connsiteY86" fmla="*/ 627279 h 3391524"/>
                    <a:gd name="connsiteX87" fmla="*/ 2294999 w 3362066"/>
                    <a:gd name="connsiteY87" fmla="*/ 306828 h 3391524"/>
                    <a:gd name="connsiteX88" fmla="*/ 2221829 w 3362066"/>
                    <a:gd name="connsiteY88" fmla="*/ 279343 h 3391524"/>
                    <a:gd name="connsiteX89" fmla="*/ 2434620 w 3362066"/>
                    <a:gd name="connsiteY89" fmla="*/ 620472 h 3391524"/>
                    <a:gd name="connsiteX90" fmla="*/ 2479189 w 3362066"/>
                    <a:gd name="connsiteY90" fmla="*/ 728039 h 3391524"/>
                    <a:gd name="connsiteX91" fmla="*/ 2375112 w 3362066"/>
                    <a:gd name="connsiteY91" fmla="*/ 764890 h 3391524"/>
                    <a:gd name="connsiteX92" fmla="*/ 2349822 w 3362066"/>
                    <a:gd name="connsiteY92" fmla="*/ 700898 h 3391524"/>
                    <a:gd name="connsiteX93" fmla="*/ 2034904 w 3362066"/>
                    <a:gd name="connsiteY93" fmla="*/ 256318 h 3391524"/>
                    <a:gd name="connsiteX94" fmla="*/ 1967195 w 3362066"/>
                    <a:gd name="connsiteY94" fmla="*/ 209428 h 3391524"/>
                    <a:gd name="connsiteX95" fmla="*/ 1869416 w 3362066"/>
                    <a:gd name="connsiteY95" fmla="*/ 193323 h 3391524"/>
                    <a:gd name="connsiteX96" fmla="*/ 1732947 w 3362066"/>
                    <a:gd name="connsiteY96" fmla="*/ 185573 h 3391524"/>
                    <a:gd name="connsiteX97" fmla="*/ 1732947 w 3362066"/>
                    <a:gd name="connsiteY97" fmla="*/ 818129 h 3391524"/>
                    <a:gd name="connsiteX98" fmla="*/ 2039422 w 3362066"/>
                    <a:gd name="connsiteY98" fmla="*/ 826847 h 3391524"/>
                    <a:gd name="connsiteX99" fmla="*/ 1919541 w 3362066"/>
                    <a:gd name="connsiteY99" fmla="*/ 1019749 h 3391524"/>
                    <a:gd name="connsiteX100" fmla="*/ 1732947 w 3362066"/>
                    <a:gd name="connsiteY100" fmla="*/ 1018941 h 3391524"/>
                    <a:gd name="connsiteX101" fmla="*/ 1732947 w 3362066"/>
                    <a:gd name="connsiteY101" fmla="*/ 1596595 h 3391524"/>
                    <a:gd name="connsiteX102" fmla="*/ 2063964 w 3362066"/>
                    <a:gd name="connsiteY102" fmla="*/ 1596595 h 3391524"/>
                    <a:gd name="connsiteX103" fmla="*/ 1924258 w 3362066"/>
                    <a:gd name="connsiteY103" fmla="*/ 1712711 h 3391524"/>
                    <a:gd name="connsiteX104" fmla="*/ 1815019 w 3362066"/>
                    <a:gd name="connsiteY104" fmla="*/ 1797408 h 3391524"/>
                    <a:gd name="connsiteX105" fmla="*/ 1732947 w 3362066"/>
                    <a:gd name="connsiteY105" fmla="*/ 1797408 h 3391524"/>
                    <a:gd name="connsiteX106" fmla="*/ 1732947 w 3362066"/>
                    <a:gd name="connsiteY106" fmla="*/ 1858449 h 3391524"/>
                    <a:gd name="connsiteX107" fmla="*/ 1658571 w 3362066"/>
                    <a:gd name="connsiteY107" fmla="*/ 1910772 h 3391524"/>
                    <a:gd name="connsiteX108" fmla="*/ 1658571 w 3362066"/>
                    <a:gd name="connsiteY108" fmla="*/ 1797408 h 3391524"/>
                    <a:gd name="connsiteX109" fmla="*/ 896447 w 3362066"/>
                    <a:gd name="connsiteY109" fmla="*/ 1797408 h 3391524"/>
                    <a:gd name="connsiteX110" fmla="*/ 907564 w 3362066"/>
                    <a:gd name="connsiteY110" fmla="*/ 2006064 h 3391524"/>
                    <a:gd name="connsiteX111" fmla="*/ 946467 w 3362066"/>
                    <a:gd name="connsiteY111" fmla="*/ 2243192 h 3391524"/>
                    <a:gd name="connsiteX112" fmla="*/ 837993 w 3362066"/>
                    <a:gd name="connsiteY112" fmla="*/ 2260760 h 3391524"/>
                    <a:gd name="connsiteX113" fmla="*/ 810325 w 3362066"/>
                    <a:gd name="connsiteY113" fmla="*/ 2113048 h 3391524"/>
                    <a:gd name="connsiteX114" fmla="*/ 785757 w 3362066"/>
                    <a:gd name="connsiteY114" fmla="*/ 1864280 h 3391524"/>
                    <a:gd name="connsiteX115" fmla="*/ 783886 w 3362066"/>
                    <a:gd name="connsiteY115" fmla="*/ 1797408 h 3391524"/>
                    <a:gd name="connsiteX116" fmla="*/ 188594 w 3362066"/>
                    <a:gd name="connsiteY116" fmla="*/ 1797408 h 3391524"/>
                    <a:gd name="connsiteX117" fmla="*/ 191269 w 3362066"/>
                    <a:gd name="connsiteY117" fmla="*/ 1850386 h 3391524"/>
                    <a:gd name="connsiteX118" fmla="*/ 212326 w 3362066"/>
                    <a:gd name="connsiteY118" fmla="*/ 1991304 h 3391524"/>
                    <a:gd name="connsiteX119" fmla="*/ 235664 w 3362066"/>
                    <a:gd name="connsiteY119" fmla="*/ 2085719 h 3391524"/>
                    <a:gd name="connsiteX120" fmla="*/ 223447 w 3362066"/>
                    <a:gd name="connsiteY120" fmla="*/ 2076943 h 3391524"/>
                    <a:gd name="connsiteX121" fmla="*/ 65563 w 3362066"/>
                    <a:gd name="connsiteY121" fmla="*/ 1921896 h 3391524"/>
                    <a:gd name="connsiteX122" fmla="*/ 7652 w 3362066"/>
                    <a:gd name="connsiteY122" fmla="*/ 1847299 h 3391524"/>
                    <a:gd name="connsiteX123" fmla="*/ 0 w 3362066"/>
                    <a:gd name="connsiteY123" fmla="*/ 1695762 h 3391524"/>
                    <a:gd name="connsiteX124" fmla="*/ 1695762 w 3362066"/>
                    <a:gd name="connsiteY124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514992 w 3362066"/>
                    <a:gd name="connsiteY27" fmla="*/ 3197371 h 3391524"/>
                    <a:gd name="connsiteX28" fmla="*/ 1658571 w 3362066"/>
                    <a:gd name="connsiteY28" fmla="*/ 3205864 h 3391524"/>
                    <a:gd name="connsiteX29" fmla="*/ 1658571 w 3362066"/>
                    <a:gd name="connsiteY29" fmla="*/ 2711266 h 3391524"/>
                    <a:gd name="connsiteX30" fmla="*/ 1732947 w 3362066"/>
                    <a:gd name="connsiteY30" fmla="*/ 2685985 h 3391524"/>
                    <a:gd name="connsiteX31" fmla="*/ 1732947 w 3362066"/>
                    <a:gd name="connsiteY31" fmla="*/ 3205864 h 3391524"/>
                    <a:gd name="connsiteX32" fmla="*/ 1876534 w 3362066"/>
                    <a:gd name="connsiteY32" fmla="*/ 3197371 h 3391524"/>
                    <a:gd name="connsiteX33" fmla="*/ 1949663 w 3362066"/>
                    <a:gd name="connsiteY33" fmla="*/ 3184816 h 3391524"/>
                    <a:gd name="connsiteX34" fmla="*/ 1959242 w 3362066"/>
                    <a:gd name="connsiteY34" fmla="*/ 3180157 h 3391524"/>
                    <a:gd name="connsiteX35" fmla="*/ 2349822 w 3362066"/>
                    <a:gd name="connsiteY35" fmla="*/ 2683179 h 3391524"/>
                    <a:gd name="connsiteX36" fmla="*/ 2386352 w 3362066"/>
                    <a:gd name="connsiteY36" fmla="*/ 2590747 h 3391524"/>
                    <a:gd name="connsiteX37" fmla="*/ 1949981 w 3362066"/>
                    <a:gd name="connsiteY37" fmla="*/ 2590747 h 3391524"/>
                    <a:gd name="connsiteX38" fmla="*/ 2128828 w 3362066"/>
                    <a:gd name="connsiteY38" fmla="*/ 2495286 h 3391524"/>
                    <a:gd name="connsiteX39" fmla="*/ 2292703 w 3362066"/>
                    <a:gd name="connsiteY39" fmla="*/ 2389935 h 3391524"/>
                    <a:gd name="connsiteX40" fmla="*/ 2446941 w 3362066"/>
                    <a:gd name="connsiteY40" fmla="*/ 2389935 h 3391524"/>
                    <a:gd name="connsiteX41" fmla="*/ 2473156 w 3362066"/>
                    <a:gd name="connsiteY41" fmla="*/ 2298549 h 3391524"/>
                    <a:gd name="connsiteX42" fmla="*/ 2481168 w 3362066"/>
                    <a:gd name="connsiteY42" fmla="*/ 2249714 h 3391524"/>
                    <a:gd name="connsiteX43" fmla="*/ 2513452 w 3362066"/>
                    <a:gd name="connsiteY43" fmla="*/ 2225081 h 3391524"/>
                    <a:gd name="connsiteX44" fmla="*/ 2614348 w 3362066"/>
                    <a:gd name="connsiteY44" fmla="*/ 2134578 h 3391524"/>
                    <a:gd name="connsiteX45" fmla="*/ 2574415 w 3362066"/>
                    <a:gd name="connsiteY45" fmla="*/ 2347764 h 3391524"/>
                    <a:gd name="connsiteX46" fmla="*/ 2563159 w 3362066"/>
                    <a:gd name="connsiteY46" fmla="*/ 2389935 h 3391524"/>
                    <a:gd name="connsiteX47" fmla="*/ 3039367 w 3362066"/>
                    <a:gd name="connsiteY47" fmla="*/ 2389935 h 3391524"/>
                    <a:gd name="connsiteX48" fmla="*/ 3042618 w 3362066"/>
                    <a:gd name="connsiteY48" fmla="*/ 2384240 h 3391524"/>
                    <a:gd name="connsiteX49" fmla="*/ 3179199 w 3362066"/>
                    <a:gd name="connsiteY49" fmla="*/ 1991304 h 3391524"/>
                    <a:gd name="connsiteX50" fmla="*/ 3197400 w 3362066"/>
                    <a:gd name="connsiteY50" fmla="*/ 1869492 h 3391524"/>
                    <a:gd name="connsiteX51" fmla="*/ 974651 w 3362066"/>
                    <a:gd name="connsiteY51" fmla="*/ 1018941 h 3391524"/>
                    <a:gd name="connsiteX52" fmla="*/ 955549 w 3362066"/>
                    <a:gd name="connsiteY52" fmla="*/ 1085530 h 3391524"/>
                    <a:gd name="connsiteX53" fmla="*/ 907564 w 3362066"/>
                    <a:gd name="connsiteY53" fmla="*/ 1378013 h 3391524"/>
                    <a:gd name="connsiteX54" fmla="*/ 895917 w 3362066"/>
                    <a:gd name="connsiteY54" fmla="*/ 1596595 h 3391524"/>
                    <a:gd name="connsiteX55" fmla="*/ 1658571 w 3362066"/>
                    <a:gd name="connsiteY55" fmla="*/ 1596595 h 3391524"/>
                    <a:gd name="connsiteX56" fmla="*/ 1658571 w 3362066"/>
                    <a:gd name="connsiteY56" fmla="*/ 1018941 h 3391524"/>
                    <a:gd name="connsiteX57" fmla="*/ 974651 w 3362066"/>
                    <a:gd name="connsiteY57" fmla="*/ 1018941 h 3391524"/>
                    <a:gd name="connsiteX58" fmla="*/ 344777 w 3362066"/>
                    <a:gd name="connsiteY58" fmla="*/ 1018941 h 3391524"/>
                    <a:gd name="connsiteX59" fmla="*/ 302306 w 3362066"/>
                    <a:gd name="connsiteY59" fmla="*/ 1107107 h 3391524"/>
                    <a:gd name="connsiteX60" fmla="*/ 191269 w 3362066"/>
                    <a:gd name="connsiteY60" fmla="*/ 1541138 h 3391524"/>
                    <a:gd name="connsiteX61" fmla="*/ 188469 w 3362066"/>
                    <a:gd name="connsiteY61" fmla="*/ 1596595 h 3391524"/>
                    <a:gd name="connsiteX62" fmla="*/ 783608 w 3362066"/>
                    <a:gd name="connsiteY62" fmla="*/ 1596595 h 3391524"/>
                    <a:gd name="connsiteX63" fmla="*/ 785757 w 3362066"/>
                    <a:gd name="connsiteY63" fmla="*/ 1519797 h 3391524"/>
                    <a:gd name="connsiteX64" fmla="*/ 854291 w 3362066"/>
                    <a:gd name="connsiteY64" fmla="*/ 1036313 h 3391524"/>
                    <a:gd name="connsiteX65" fmla="*/ 858928 w 3362066"/>
                    <a:gd name="connsiteY65" fmla="*/ 1018941 h 3391524"/>
                    <a:gd name="connsiteX66" fmla="*/ 344777 w 3362066"/>
                    <a:gd name="connsiteY66" fmla="*/ 1018941 h 3391524"/>
                    <a:gd name="connsiteX67" fmla="*/ 1226253 w 3362066"/>
                    <a:gd name="connsiteY67" fmla="*/ 258097 h 3391524"/>
                    <a:gd name="connsiteX68" fmla="*/ 1096526 w 3362066"/>
                    <a:gd name="connsiteY68" fmla="*/ 306828 h 3391524"/>
                    <a:gd name="connsiteX69" fmla="*/ 528798 w 3362066"/>
                    <a:gd name="connsiteY69" fmla="*/ 733798 h 3391524"/>
                    <a:gd name="connsiteX70" fmla="*/ 465736 w 3362066"/>
                    <a:gd name="connsiteY70" fmla="*/ 818129 h 3391524"/>
                    <a:gd name="connsiteX71" fmla="*/ 917471 w 3362066"/>
                    <a:gd name="connsiteY71" fmla="*/ 818129 h 3391524"/>
                    <a:gd name="connsiteX72" fmla="*/ 940351 w 3362066"/>
                    <a:gd name="connsiteY72" fmla="*/ 750159 h 3391524"/>
                    <a:gd name="connsiteX73" fmla="*/ 1192472 w 3362066"/>
                    <a:gd name="connsiteY73" fmla="*/ 295136 h 3391524"/>
                    <a:gd name="connsiteX74" fmla="*/ 1226253 w 3362066"/>
                    <a:gd name="connsiteY74" fmla="*/ 258097 h 3391524"/>
                    <a:gd name="connsiteX75" fmla="*/ 1658571 w 3362066"/>
                    <a:gd name="connsiteY75" fmla="*/ 185574 h 3391524"/>
                    <a:gd name="connsiteX76" fmla="*/ 1522109 w 3362066"/>
                    <a:gd name="connsiteY76" fmla="*/ 193323 h 3391524"/>
                    <a:gd name="connsiteX77" fmla="*/ 1475452 w 3362066"/>
                    <a:gd name="connsiteY77" fmla="*/ 201008 h 3391524"/>
                    <a:gd name="connsiteX78" fmla="*/ 1469463 w 3362066"/>
                    <a:gd name="connsiteY78" fmla="*/ 203922 h 3391524"/>
                    <a:gd name="connsiteX79" fmla="*/ 1078885 w 3362066"/>
                    <a:gd name="connsiteY79" fmla="*/ 700898 h 3391524"/>
                    <a:gd name="connsiteX80" fmla="*/ 1032553 w 3362066"/>
                    <a:gd name="connsiteY80" fmla="*/ 818129 h 3391524"/>
                    <a:gd name="connsiteX81" fmla="*/ 1658571 w 3362066"/>
                    <a:gd name="connsiteY81" fmla="*/ 818129 h 3391524"/>
                    <a:gd name="connsiteX82" fmla="*/ 1658571 w 3362066"/>
                    <a:gd name="connsiteY82" fmla="*/ 185574 h 3391524"/>
                    <a:gd name="connsiteX83" fmla="*/ 1695762 w 3362066"/>
                    <a:gd name="connsiteY83" fmla="*/ 0 h 3391524"/>
                    <a:gd name="connsiteX84" fmla="*/ 2894847 w 3362066"/>
                    <a:gd name="connsiteY84" fmla="*/ 496677 h 3391524"/>
                    <a:gd name="connsiteX85" fmla="*/ 2952732 w 3362066"/>
                    <a:gd name="connsiteY85" fmla="*/ 560367 h 3391524"/>
                    <a:gd name="connsiteX86" fmla="*/ 2763757 w 3362066"/>
                    <a:gd name="connsiteY86" fmla="*/ 627279 h 3391524"/>
                    <a:gd name="connsiteX87" fmla="*/ 2294999 w 3362066"/>
                    <a:gd name="connsiteY87" fmla="*/ 306828 h 3391524"/>
                    <a:gd name="connsiteX88" fmla="*/ 2221829 w 3362066"/>
                    <a:gd name="connsiteY88" fmla="*/ 279343 h 3391524"/>
                    <a:gd name="connsiteX89" fmla="*/ 2434620 w 3362066"/>
                    <a:gd name="connsiteY89" fmla="*/ 620472 h 3391524"/>
                    <a:gd name="connsiteX90" fmla="*/ 2479189 w 3362066"/>
                    <a:gd name="connsiteY90" fmla="*/ 728039 h 3391524"/>
                    <a:gd name="connsiteX91" fmla="*/ 2375112 w 3362066"/>
                    <a:gd name="connsiteY91" fmla="*/ 764890 h 3391524"/>
                    <a:gd name="connsiteX92" fmla="*/ 2349822 w 3362066"/>
                    <a:gd name="connsiteY92" fmla="*/ 700898 h 3391524"/>
                    <a:gd name="connsiteX93" fmla="*/ 2034904 w 3362066"/>
                    <a:gd name="connsiteY93" fmla="*/ 256318 h 3391524"/>
                    <a:gd name="connsiteX94" fmla="*/ 1967195 w 3362066"/>
                    <a:gd name="connsiteY94" fmla="*/ 209428 h 3391524"/>
                    <a:gd name="connsiteX95" fmla="*/ 1869416 w 3362066"/>
                    <a:gd name="connsiteY95" fmla="*/ 193323 h 3391524"/>
                    <a:gd name="connsiteX96" fmla="*/ 1732947 w 3362066"/>
                    <a:gd name="connsiteY96" fmla="*/ 185573 h 3391524"/>
                    <a:gd name="connsiteX97" fmla="*/ 1732947 w 3362066"/>
                    <a:gd name="connsiteY97" fmla="*/ 818129 h 3391524"/>
                    <a:gd name="connsiteX98" fmla="*/ 2039422 w 3362066"/>
                    <a:gd name="connsiteY98" fmla="*/ 826847 h 3391524"/>
                    <a:gd name="connsiteX99" fmla="*/ 1919541 w 3362066"/>
                    <a:gd name="connsiteY99" fmla="*/ 1019749 h 3391524"/>
                    <a:gd name="connsiteX100" fmla="*/ 1732947 w 3362066"/>
                    <a:gd name="connsiteY100" fmla="*/ 1018941 h 3391524"/>
                    <a:gd name="connsiteX101" fmla="*/ 1732947 w 3362066"/>
                    <a:gd name="connsiteY101" fmla="*/ 1596595 h 3391524"/>
                    <a:gd name="connsiteX102" fmla="*/ 2063964 w 3362066"/>
                    <a:gd name="connsiteY102" fmla="*/ 1596595 h 3391524"/>
                    <a:gd name="connsiteX103" fmla="*/ 1924258 w 3362066"/>
                    <a:gd name="connsiteY103" fmla="*/ 1712711 h 3391524"/>
                    <a:gd name="connsiteX104" fmla="*/ 1815019 w 3362066"/>
                    <a:gd name="connsiteY104" fmla="*/ 1797408 h 3391524"/>
                    <a:gd name="connsiteX105" fmla="*/ 1732947 w 3362066"/>
                    <a:gd name="connsiteY105" fmla="*/ 1797408 h 3391524"/>
                    <a:gd name="connsiteX106" fmla="*/ 1732947 w 3362066"/>
                    <a:gd name="connsiteY106" fmla="*/ 1858449 h 3391524"/>
                    <a:gd name="connsiteX107" fmla="*/ 1658571 w 3362066"/>
                    <a:gd name="connsiteY107" fmla="*/ 1910772 h 3391524"/>
                    <a:gd name="connsiteX108" fmla="*/ 1658571 w 3362066"/>
                    <a:gd name="connsiteY108" fmla="*/ 1797408 h 3391524"/>
                    <a:gd name="connsiteX109" fmla="*/ 896447 w 3362066"/>
                    <a:gd name="connsiteY109" fmla="*/ 1797408 h 3391524"/>
                    <a:gd name="connsiteX110" fmla="*/ 907564 w 3362066"/>
                    <a:gd name="connsiteY110" fmla="*/ 2006064 h 3391524"/>
                    <a:gd name="connsiteX111" fmla="*/ 946467 w 3362066"/>
                    <a:gd name="connsiteY111" fmla="*/ 2243192 h 3391524"/>
                    <a:gd name="connsiteX112" fmla="*/ 837993 w 3362066"/>
                    <a:gd name="connsiteY112" fmla="*/ 2260760 h 3391524"/>
                    <a:gd name="connsiteX113" fmla="*/ 810325 w 3362066"/>
                    <a:gd name="connsiteY113" fmla="*/ 2113048 h 3391524"/>
                    <a:gd name="connsiteX114" fmla="*/ 785757 w 3362066"/>
                    <a:gd name="connsiteY114" fmla="*/ 1864280 h 3391524"/>
                    <a:gd name="connsiteX115" fmla="*/ 783886 w 3362066"/>
                    <a:gd name="connsiteY115" fmla="*/ 1797408 h 3391524"/>
                    <a:gd name="connsiteX116" fmla="*/ 188594 w 3362066"/>
                    <a:gd name="connsiteY116" fmla="*/ 1797408 h 3391524"/>
                    <a:gd name="connsiteX117" fmla="*/ 191269 w 3362066"/>
                    <a:gd name="connsiteY117" fmla="*/ 1850386 h 3391524"/>
                    <a:gd name="connsiteX118" fmla="*/ 212326 w 3362066"/>
                    <a:gd name="connsiteY118" fmla="*/ 1991304 h 3391524"/>
                    <a:gd name="connsiteX119" fmla="*/ 235664 w 3362066"/>
                    <a:gd name="connsiteY119" fmla="*/ 2085719 h 3391524"/>
                    <a:gd name="connsiteX120" fmla="*/ 223447 w 3362066"/>
                    <a:gd name="connsiteY120" fmla="*/ 2076943 h 3391524"/>
                    <a:gd name="connsiteX121" fmla="*/ 65563 w 3362066"/>
                    <a:gd name="connsiteY121" fmla="*/ 1921896 h 3391524"/>
                    <a:gd name="connsiteX122" fmla="*/ 7652 w 3362066"/>
                    <a:gd name="connsiteY122" fmla="*/ 1847299 h 3391524"/>
                    <a:gd name="connsiteX123" fmla="*/ 0 w 3362066"/>
                    <a:gd name="connsiteY123" fmla="*/ 1695762 h 3391524"/>
                    <a:gd name="connsiteX124" fmla="*/ 1695762 w 3362066"/>
                    <a:gd name="connsiteY124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514992 w 3362066"/>
                    <a:gd name="connsiteY27" fmla="*/ 3197371 h 3391524"/>
                    <a:gd name="connsiteX28" fmla="*/ 1658571 w 3362066"/>
                    <a:gd name="connsiteY28" fmla="*/ 3205864 h 3391524"/>
                    <a:gd name="connsiteX29" fmla="*/ 1658571 w 3362066"/>
                    <a:gd name="connsiteY29" fmla="*/ 2711266 h 3391524"/>
                    <a:gd name="connsiteX30" fmla="*/ 1732947 w 3362066"/>
                    <a:gd name="connsiteY30" fmla="*/ 2685985 h 3391524"/>
                    <a:gd name="connsiteX31" fmla="*/ 1732947 w 3362066"/>
                    <a:gd name="connsiteY31" fmla="*/ 3205864 h 3391524"/>
                    <a:gd name="connsiteX32" fmla="*/ 1876534 w 3362066"/>
                    <a:gd name="connsiteY32" fmla="*/ 3197371 h 3391524"/>
                    <a:gd name="connsiteX33" fmla="*/ 1949663 w 3362066"/>
                    <a:gd name="connsiteY33" fmla="*/ 3184816 h 3391524"/>
                    <a:gd name="connsiteX34" fmla="*/ 1959242 w 3362066"/>
                    <a:gd name="connsiteY34" fmla="*/ 3180157 h 3391524"/>
                    <a:gd name="connsiteX35" fmla="*/ 2349822 w 3362066"/>
                    <a:gd name="connsiteY35" fmla="*/ 2683179 h 3391524"/>
                    <a:gd name="connsiteX36" fmla="*/ 2386352 w 3362066"/>
                    <a:gd name="connsiteY36" fmla="*/ 2590747 h 3391524"/>
                    <a:gd name="connsiteX37" fmla="*/ 1949981 w 3362066"/>
                    <a:gd name="connsiteY37" fmla="*/ 2590747 h 3391524"/>
                    <a:gd name="connsiteX38" fmla="*/ 2128828 w 3362066"/>
                    <a:gd name="connsiteY38" fmla="*/ 2495286 h 3391524"/>
                    <a:gd name="connsiteX39" fmla="*/ 2292703 w 3362066"/>
                    <a:gd name="connsiteY39" fmla="*/ 2389935 h 3391524"/>
                    <a:gd name="connsiteX40" fmla="*/ 2446941 w 3362066"/>
                    <a:gd name="connsiteY40" fmla="*/ 2389935 h 3391524"/>
                    <a:gd name="connsiteX41" fmla="*/ 2473156 w 3362066"/>
                    <a:gd name="connsiteY41" fmla="*/ 2298549 h 3391524"/>
                    <a:gd name="connsiteX42" fmla="*/ 2481168 w 3362066"/>
                    <a:gd name="connsiteY42" fmla="*/ 2249714 h 3391524"/>
                    <a:gd name="connsiteX43" fmla="*/ 2513452 w 3362066"/>
                    <a:gd name="connsiteY43" fmla="*/ 2225081 h 3391524"/>
                    <a:gd name="connsiteX44" fmla="*/ 2614348 w 3362066"/>
                    <a:gd name="connsiteY44" fmla="*/ 2134578 h 3391524"/>
                    <a:gd name="connsiteX45" fmla="*/ 2574415 w 3362066"/>
                    <a:gd name="connsiteY45" fmla="*/ 2347764 h 3391524"/>
                    <a:gd name="connsiteX46" fmla="*/ 2563159 w 3362066"/>
                    <a:gd name="connsiteY46" fmla="*/ 2389935 h 3391524"/>
                    <a:gd name="connsiteX47" fmla="*/ 3039367 w 3362066"/>
                    <a:gd name="connsiteY47" fmla="*/ 2389935 h 3391524"/>
                    <a:gd name="connsiteX48" fmla="*/ 3042618 w 3362066"/>
                    <a:gd name="connsiteY48" fmla="*/ 2384240 h 3391524"/>
                    <a:gd name="connsiteX49" fmla="*/ 3179199 w 3362066"/>
                    <a:gd name="connsiteY49" fmla="*/ 1991304 h 3391524"/>
                    <a:gd name="connsiteX50" fmla="*/ 3197400 w 3362066"/>
                    <a:gd name="connsiteY50" fmla="*/ 1869492 h 3391524"/>
                    <a:gd name="connsiteX51" fmla="*/ 974651 w 3362066"/>
                    <a:gd name="connsiteY51" fmla="*/ 1018941 h 3391524"/>
                    <a:gd name="connsiteX52" fmla="*/ 955549 w 3362066"/>
                    <a:gd name="connsiteY52" fmla="*/ 1085530 h 3391524"/>
                    <a:gd name="connsiteX53" fmla="*/ 907564 w 3362066"/>
                    <a:gd name="connsiteY53" fmla="*/ 1378013 h 3391524"/>
                    <a:gd name="connsiteX54" fmla="*/ 895917 w 3362066"/>
                    <a:gd name="connsiteY54" fmla="*/ 1596595 h 3391524"/>
                    <a:gd name="connsiteX55" fmla="*/ 1658571 w 3362066"/>
                    <a:gd name="connsiteY55" fmla="*/ 1596595 h 3391524"/>
                    <a:gd name="connsiteX56" fmla="*/ 1658571 w 3362066"/>
                    <a:gd name="connsiteY56" fmla="*/ 1018941 h 3391524"/>
                    <a:gd name="connsiteX57" fmla="*/ 974651 w 3362066"/>
                    <a:gd name="connsiteY57" fmla="*/ 1018941 h 3391524"/>
                    <a:gd name="connsiteX58" fmla="*/ 344777 w 3362066"/>
                    <a:gd name="connsiteY58" fmla="*/ 1018941 h 3391524"/>
                    <a:gd name="connsiteX59" fmla="*/ 302306 w 3362066"/>
                    <a:gd name="connsiteY59" fmla="*/ 1107107 h 3391524"/>
                    <a:gd name="connsiteX60" fmla="*/ 191269 w 3362066"/>
                    <a:gd name="connsiteY60" fmla="*/ 1541138 h 3391524"/>
                    <a:gd name="connsiteX61" fmla="*/ 188469 w 3362066"/>
                    <a:gd name="connsiteY61" fmla="*/ 1596595 h 3391524"/>
                    <a:gd name="connsiteX62" fmla="*/ 783608 w 3362066"/>
                    <a:gd name="connsiteY62" fmla="*/ 1596595 h 3391524"/>
                    <a:gd name="connsiteX63" fmla="*/ 785757 w 3362066"/>
                    <a:gd name="connsiteY63" fmla="*/ 1519797 h 3391524"/>
                    <a:gd name="connsiteX64" fmla="*/ 854291 w 3362066"/>
                    <a:gd name="connsiteY64" fmla="*/ 1036313 h 3391524"/>
                    <a:gd name="connsiteX65" fmla="*/ 858928 w 3362066"/>
                    <a:gd name="connsiteY65" fmla="*/ 1018941 h 3391524"/>
                    <a:gd name="connsiteX66" fmla="*/ 344777 w 3362066"/>
                    <a:gd name="connsiteY66" fmla="*/ 1018941 h 3391524"/>
                    <a:gd name="connsiteX67" fmla="*/ 1226253 w 3362066"/>
                    <a:gd name="connsiteY67" fmla="*/ 258097 h 3391524"/>
                    <a:gd name="connsiteX68" fmla="*/ 1096526 w 3362066"/>
                    <a:gd name="connsiteY68" fmla="*/ 306828 h 3391524"/>
                    <a:gd name="connsiteX69" fmla="*/ 528798 w 3362066"/>
                    <a:gd name="connsiteY69" fmla="*/ 733798 h 3391524"/>
                    <a:gd name="connsiteX70" fmla="*/ 465736 w 3362066"/>
                    <a:gd name="connsiteY70" fmla="*/ 818129 h 3391524"/>
                    <a:gd name="connsiteX71" fmla="*/ 917471 w 3362066"/>
                    <a:gd name="connsiteY71" fmla="*/ 818129 h 3391524"/>
                    <a:gd name="connsiteX72" fmla="*/ 940351 w 3362066"/>
                    <a:gd name="connsiteY72" fmla="*/ 750159 h 3391524"/>
                    <a:gd name="connsiteX73" fmla="*/ 1192472 w 3362066"/>
                    <a:gd name="connsiteY73" fmla="*/ 295136 h 3391524"/>
                    <a:gd name="connsiteX74" fmla="*/ 1226253 w 3362066"/>
                    <a:gd name="connsiteY74" fmla="*/ 258097 h 3391524"/>
                    <a:gd name="connsiteX75" fmla="*/ 1658571 w 3362066"/>
                    <a:gd name="connsiteY75" fmla="*/ 185574 h 3391524"/>
                    <a:gd name="connsiteX76" fmla="*/ 1522109 w 3362066"/>
                    <a:gd name="connsiteY76" fmla="*/ 193323 h 3391524"/>
                    <a:gd name="connsiteX77" fmla="*/ 1475452 w 3362066"/>
                    <a:gd name="connsiteY77" fmla="*/ 201008 h 3391524"/>
                    <a:gd name="connsiteX78" fmla="*/ 1469463 w 3362066"/>
                    <a:gd name="connsiteY78" fmla="*/ 203922 h 3391524"/>
                    <a:gd name="connsiteX79" fmla="*/ 1078885 w 3362066"/>
                    <a:gd name="connsiteY79" fmla="*/ 700898 h 3391524"/>
                    <a:gd name="connsiteX80" fmla="*/ 1032553 w 3362066"/>
                    <a:gd name="connsiteY80" fmla="*/ 818129 h 3391524"/>
                    <a:gd name="connsiteX81" fmla="*/ 1658571 w 3362066"/>
                    <a:gd name="connsiteY81" fmla="*/ 818129 h 3391524"/>
                    <a:gd name="connsiteX82" fmla="*/ 1658571 w 3362066"/>
                    <a:gd name="connsiteY82" fmla="*/ 185574 h 3391524"/>
                    <a:gd name="connsiteX83" fmla="*/ 1695762 w 3362066"/>
                    <a:gd name="connsiteY83" fmla="*/ 0 h 3391524"/>
                    <a:gd name="connsiteX84" fmla="*/ 2894847 w 3362066"/>
                    <a:gd name="connsiteY84" fmla="*/ 496677 h 3391524"/>
                    <a:gd name="connsiteX85" fmla="*/ 2952732 w 3362066"/>
                    <a:gd name="connsiteY85" fmla="*/ 560367 h 3391524"/>
                    <a:gd name="connsiteX86" fmla="*/ 2763757 w 3362066"/>
                    <a:gd name="connsiteY86" fmla="*/ 627279 h 3391524"/>
                    <a:gd name="connsiteX87" fmla="*/ 2294999 w 3362066"/>
                    <a:gd name="connsiteY87" fmla="*/ 306828 h 3391524"/>
                    <a:gd name="connsiteX88" fmla="*/ 2221829 w 3362066"/>
                    <a:gd name="connsiteY88" fmla="*/ 279343 h 3391524"/>
                    <a:gd name="connsiteX89" fmla="*/ 2434620 w 3362066"/>
                    <a:gd name="connsiteY89" fmla="*/ 620472 h 3391524"/>
                    <a:gd name="connsiteX90" fmla="*/ 2479189 w 3362066"/>
                    <a:gd name="connsiteY90" fmla="*/ 728039 h 3391524"/>
                    <a:gd name="connsiteX91" fmla="*/ 2375112 w 3362066"/>
                    <a:gd name="connsiteY91" fmla="*/ 764890 h 3391524"/>
                    <a:gd name="connsiteX92" fmla="*/ 2349822 w 3362066"/>
                    <a:gd name="connsiteY92" fmla="*/ 700898 h 3391524"/>
                    <a:gd name="connsiteX93" fmla="*/ 2034904 w 3362066"/>
                    <a:gd name="connsiteY93" fmla="*/ 256318 h 3391524"/>
                    <a:gd name="connsiteX94" fmla="*/ 1967195 w 3362066"/>
                    <a:gd name="connsiteY94" fmla="*/ 209428 h 3391524"/>
                    <a:gd name="connsiteX95" fmla="*/ 1869416 w 3362066"/>
                    <a:gd name="connsiteY95" fmla="*/ 193323 h 3391524"/>
                    <a:gd name="connsiteX96" fmla="*/ 1732947 w 3362066"/>
                    <a:gd name="connsiteY96" fmla="*/ 185573 h 3391524"/>
                    <a:gd name="connsiteX97" fmla="*/ 1732947 w 3362066"/>
                    <a:gd name="connsiteY97" fmla="*/ 818129 h 3391524"/>
                    <a:gd name="connsiteX98" fmla="*/ 2039422 w 3362066"/>
                    <a:gd name="connsiteY98" fmla="*/ 811348 h 3391524"/>
                    <a:gd name="connsiteX99" fmla="*/ 1919541 w 3362066"/>
                    <a:gd name="connsiteY99" fmla="*/ 1019749 h 3391524"/>
                    <a:gd name="connsiteX100" fmla="*/ 1732947 w 3362066"/>
                    <a:gd name="connsiteY100" fmla="*/ 1018941 h 3391524"/>
                    <a:gd name="connsiteX101" fmla="*/ 1732947 w 3362066"/>
                    <a:gd name="connsiteY101" fmla="*/ 1596595 h 3391524"/>
                    <a:gd name="connsiteX102" fmla="*/ 2063964 w 3362066"/>
                    <a:gd name="connsiteY102" fmla="*/ 1596595 h 3391524"/>
                    <a:gd name="connsiteX103" fmla="*/ 1924258 w 3362066"/>
                    <a:gd name="connsiteY103" fmla="*/ 1712711 h 3391524"/>
                    <a:gd name="connsiteX104" fmla="*/ 1815019 w 3362066"/>
                    <a:gd name="connsiteY104" fmla="*/ 1797408 h 3391524"/>
                    <a:gd name="connsiteX105" fmla="*/ 1732947 w 3362066"/>
                    <a:gd name="connsiteY105" fmla="*/ 1797408 h 3391524"/>
                    <a:gd name="connsiteX106" fmla="*/ 1732947 w 3362066"/>
                    <a:gd name="connsiteY106" fmla="*/ 1858449 h 3391524"/>
                    <a:gd name="connsiteX107" fmla="*/ 1658571 w 3362066"/>
                    <a:gd name="connsiteY107" fmla="*/ 1910772 h 3391524"/>
                    <a:gd name="connsiteX108" fmla="*/ 1658571 w 3362066"/>
                    <a:gd name="connsiteY108" fmla="*/ 1797408 h 3391524"/>
                    <a:gd name="connsiteX109" fmla="*/ 896447 w 3362066"/>
                    <a:gd name="connsiteY109" fmla="*/ 1797408 h 3391524"/>
                    <a:gd name="connsiteX110" fmla="*/ 907564 w 3362066"/>
                    <a:gd name="connsiteY110" fmla="*/ 2006064 h 3391524"/>
                    <a:gd name="connsiteX111" fmla="*/ 946467 w 3362066"/>
                    <a:gd name="connsiteY111" fmla="*/ 2243192 h 3391524"/>
                    <a:gd name="connsiteX112" fmla="*/ 837993 w 3362066"/>
                    <a:gd name="connsiteY112" fmla="*/ 2260760 h 3391524"/>
                    <a:gd name="connsiteX113" fmla="*/ 810325 w 3362066"/>
                    <a:gd name="connsiteY113" fmla="*/ 2113048 h 3391524"/>
                    <a:gd name="connsiteX114" fmla="*/ 785757 w 3362066"/>
                    <a:gd name="connsiteY114" fmla="*/ 1864280 h 3391524"/>
                    <a:gd name="connsiteX115" fmla="*/ 783886 w 3362066"/>
                    <a:gd name="connsiteY115" fmla="*/ 1797408 h 3391524"/>
                    <a:gd name="connsiteX116" fmla="*/ 188594 w 3362066"/>
                    <a:gd name="connsiteY116" fmla="*/ 1797408 h 3391524"/>
                    <a:gd name="connsiteX117" fmla="*/ 191269 w 3362066"/>
                    <a:gd name="connsiteY117" fmla="*/ 1850386 h 3391524"/>
                    <a:gd name="connsiteX118" fmla="*/ 212326 w 3362066"/>
                    <a:gd name="connsiteY118" fmla="*/ 1991304 h 3391524"/>
                    <a:gd name="connsiteX119" fmla="*/ 235664 w 3362066"/>
                    <a:gd name="connsiteY119" fmla="*/ 2085719 h 3391524"/>
                    <a:gd name="connsiteX120" fmla="*/ 223447 w 3362066"/>
                    <a:gd name="connsiteY120" fmla="*/ 2076943 h 3391524"/>
                    <a:gd name="connsiteX121" fmla="*/ 65563 w 3362066"/>
                    <a:gd name="connsiteY121" fmla="*/ 1921896 h 3391524"/>
                    <a:gd name="connsiteX122" fmla="*/ 7652 w 3362066"/>
                    <a:gd name="connsiteY122" fmla="*/ 1847299 h 3391524"/>
                    <a:gd name="connsiteX123" fmla="*/ 0 w 3362066"/>
                    <a:gd name="connsiteY123" fmla="*/ 1695762 h 3391524"/>
                    <a:gd name="connsiteX124" fmla="*/ 1695762 w 3362066"/>
                    <a:gd name="connsiteY124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658571 w 3362066"/>
                    <a:gd name="connsiteY27" fmla="*/ 3205864 h 3391524"/>
                    <a:gd name="connsiteX28" fmla="*/ 1658571 w 3362066"/>
                    <a:gd name="connsiteY28" fmla="*/ 2711266 h 3391524"/>
                    <a:gd name="connsiteX29" fmla="*/ 1732947 w 3362066"/>
                    <a:gd name="connsiteY29" fmla="*/ 2685985 h 3391524"/>
                    <a:gd name="connsiteX30" fmla="*/ 1732947 w 3362066"/>
                    <a:gd name="connsiteY30" fmla="*/ 3205864 h 3391524"/>
                    <a:gd name="connsiteX31" fmla="*/ 1876534 w 3362066"/>
                    <a:gd name="connsiteY31" fmla="*/ 3197371 h 3391524"/>
                    <a:gd name="connsiteX32" fmla="*/ 1949663 w 3362066"/>
                    <a:gd name="connsiteY32" fmla="*/ 3184816 h 3391524"/>
                    <a:gd name="connsiteX33" fmla="*/ 1959242 w 3362066"/>
                    <a:gd name="connsiteY33" fmla="*/ 3180157 h 3391524"/>
                    <a:gd name="connsiteX34" fmla="*/ 2349822 w 3362066"/>
                    <a:gd name="connsiteY34" fmla="*/ 2683179 h 3391524"/>
                    <a:gd name="connsiteX35" fmla="*/ 2386352 w 3362066"/>
                    <a:gd name="connsiteY35" fmla="*/ 2590747 h 3391524"/>
                    <a:gd name="connsiteX36" fmla="*/ 1949981 w 3362066"/>
                    <a:gd name="connsiteY36" fmla="*/ 2590747 h 3391524"/>
                    <a:gd name="connsiteX37" fmla="*/ 2128828 w 3362066"/>
                    <a:gd name="connsiteY37" fmla="*/ 2495286 h 3391524"/>
                    <a:gd name="connsiteX38" fmla="*/ 2292703 w 3362066"/>
                    <a:gd name="connsiteY38" fmla="*/ 2389935 h 3391524"/>
                    <a:gd name="connsiteX39" fmla="*/ 2446941 w 3362066"/>
                    <a:gd name="connsiteY39" fmla="*/ 2389935 h 3391524"/>
                    <a:gd name="connsiteX40" fmla="*/ 2473156 w 3362066"/>
                    <a:gd name="connsiteY40" fmla="*/ 2298549 h 3391524"/>
                    <a:gd name="connsiteX41" fmla="*/ 2481168 w 3362066"/>
                    <a:gd name="connsiteY41" fmla="*/ 2249714 h 3391524"/>
                    <a:gd name="connsiteX42" fmla="*/ 2513452 w 3362066"/>
                    <a:gd name="connsiteY42" fmla="*/ 2225081 h 3391524"/>
                    <a:gd name="connsiteX43" fmla="*/ 2614348 w 3362066"/>
                    <a:gd name="connsiteY43" fmla="*/ 2134578 h 3391524"/>
                    <a:gd name="connsiteX44" fmla="*/ 2574415 w 3362066"/>
                    <a:gd name="connsiteY44" fmla="*/ 2347764 h 3391524"/>
                    <a:gd name="connsiteX45" fmla="*/ 2563159 w 3362066"/>
                    <a:gd name="connsiteY45" fmla="*/ 2389935 h 3391524"/>
                    <a:gd name="connsiteX46" fmla="*/ 3039367 w 3362066"/>
                    <a:gd name="connsiteY46" fmla="*/ 2389935 h 3391524"/>
                    <a:gd name="connsiteX47" fmla="*/ 3042618 w 3362066"/>
                    <a:gd name="connsiteY47" fmla="*/ 2384240 h 3391524"/>
                    <a:gd name="connsiteX48" fmla="*/ 3179199 w 3362066"/>
                    <a:gd name="connsiteY48" fmla="*/ 1991304 h 3391524"/>
                    <a:gd name="connsiteX49" fmla="*/ 3197400 w 3362066"/>
                    <a:gd name="connsiteY49" fmla="*/ 1869492 h 3391524"/>
                    <a:gd name="connsiteX50" fmla="*/ 974651 w 3362066"/>
                    <a:gd name="connsiteY50" fmla="*/ 1018941 h 3391524"/>
                    <a:gd name="connsiteX51" fmla="*/ 955549 w 3362066"/>
                    <a:gd name="connsiteY51" fmla="*/ 1085530 h 3391524"/>
                    <a:gd name="connsiteX52" fmla="*/ 907564 w 3362066"/>
                    <a:gd name="connsiteY52" fmla="*/ 1378013 h 3391524"/>
                    <a:gd name="connsiteX53" fmla="*/ 895917 w 3362066"/>
                    <a:gd name="connsiteY53" fmla="*/ 1596595 h 3391524"/>
                    <a:gd name="connsiteX54" fmla="*/ 1658571 w 3362066"/>
                    <a:gd name="connsiteY54" fmla="*/ 1596595 h 3391524"/>
                    <a:gd name="connsiteX55" fmla="*/ 1658571 w 3362066"/>
                    <a:gd name="connsiteY55" fmla="*/ 1018941 h 3391524"/>
                    <a:gd name="connsiteX56" fmla="*/ 974651 w 3362066"/>
                    <a:gd name="connsiteY56" fmla="*/ 1018941 h 3391524"/>
                    <a:gd name="connsiteX57" fmla="*/ 344777 w 3362066"/>
                    <a:gd name="connsiteY57" fmla="*/ 1018941 h 3391524"/>
                    <a:gd name="connsiteX58" fmla="*/ 302306 w 3362066"/>
                    <a:gd name="connsiteY58" fmla="*/ 1107107 h 3391524"/>
                    <a:gd name="connsiteX59" fmla="*/ 191269 w 3362066"/>
                    <a:gd name="connsiteY59" fmla="*/ 1541138 h 3391524"/>
                    <a:gd name="connsiteX60" fmla="*/ 188469 w 3362066"/>
                    <a:gd name="connsiteY60" fmla="*/ 1596595 h 3391524"/>
                    <a:gd name="connsiteX61" fmla="*/ 783608 w 3362066"/>
                    <a:gd name="connsiteY61" fmla="*/ 1596595 h 3391524"/>
                    <a:gd name="connsiteX62" fmla="*/ 785757 w 3362066"/>
                    <a:gd name="connsiteY62" fmla="*/ 1519797 h 3391524"/>
                    <a:gd name="connsiteX63" fmla="*/ 854291 w 3362066"/>
                    <a:gd name="connsiteY63" fmla="*/ 1036313 h 3391524"/>
                    <a:gd name="connsiteX64" fmla="*/ 858928 w 3362066"/>
                    <a:gd name="connsiteY64" fmla="*/ 1018941 h 3391524"/>
                    <a:gd name="connsiteX65" fmla="*/ 344777 w 3362066"/>
                    <a:gd name="connsiteY65" fmla="*/ 1018941 h 3391524"/>
                    <a:gd name="connsiteX66" fmla="*/ 1226253 w 3362066"/>
                    <a:gd name="connsiteY66" fmla="*/ 258097 h 3391524"/>
                    <a:gd name="connsiteX67" fmla="*/ 1096526 w 3362066"/>
                    <a:gd name="connsiteY67" fmla="*/ 306828 h 3391524"/>
                    <a:gd name="connsiteX68" fmla="*/ 528798 w 3362066"/>
                    <a:gd name="connsiteY68" fmla="*/ 733798 h 3391524"/>
                    <a:gd name="connsiteX69" fmla="*/ 465736 w 3362066"/>
                    <a:gd name="connsiteY69" fmla="*/ 818129 h 3391524"/>
                    <a:gd name="connsiteX70" fmla="*/ 917471 w 3362066"/>
                    <a:gd name="connsiteY70" fmla="*/ 818129 h 3391524"/>
                    <a:gd name="connsiteX71" fmla="*/ 940351 w 3362066"/>
                    <a:gd name="connsiteY71" fmla="*/ 750159 h 3391524"/>
                    <a:gd name="connsiteX72" fmla="*/ 1192472 w 3362066"/>
                    <a:gd name="connsiteY72" fmla="*/ 295136 h 3391524"/>
                    <a:gd name="connsiteX73" fmla="*/ 1226253 w 3362066"/>
                    <a:gd name="connsiteY73" fmla="*/ 258097 h 3391524"/>
                    <a:gd name="connsiteX74" fmla="*/ 1658571 w 3362066"/>
                    <a:gd name="connsiteY74" fmla="*/ 185574 h 3391524"/>
                    <a:gd name="connsiteX75" fmla="*/ 1522109 w 3362066"/>
                    <a:gd name="connsiteY75" fmla="*/ 193323 h 3391524"/>
                    <a:gd name="connsiteX76" fmla="*/ 1475452 w 3362066"/>
                    <a:gd name="connsiteY76" fmla="*/ 201008 h 3391524"/>
                    <a:gd name="connsiteX77" fmla="*/ 1469463 w 3362066"/>
                    <a:gd name="connsiteY77" fmla="*/ 203922 h 3391524"/>
                    <a:gd name="connsiteX78" fmla="*/ 1078885 w 3362066"/>
                    <a:gd name="connsiteY78" fmla="*/ 700898 h 3391524"/>
                    <a:gd name="connsiteX79" fmla="*/ 1032553 w 3362066"/>
                    <a:gd name="connsiteY79" fmla="*/ 818129 h 3391524"/>
                    <a:gd name="connsiteX80" fmla="*/ 1658571 w 3362066"/>
                    <a:gd name="connsiteY80" fmla="*/ 818129 h 3391524"/>
                    <a:gd name="connsiteX81" fmla="*/ 1658571 w 3362066"/>
                    <a:gd name="connsiteY81" fmla="*/ 185574 h 3391524"/>
                    <a:gd name="connsiteX82" fmla="*/ 1695762 w 3362066"/>
                    <a:gd name="connsiteY82" fmla="*/ 0 h 3391524"/>
                    <a:gd name="connsiteX83" fmla="*/ 2894847 w 3362066"/>
                    <a:gd name="connsiteY83" fmla="*/ 496677 h 3391524"/>
                    <a:gd name="connsiteX84" fmla="*/ 2952732 w 3362066"/>
                    <a:gd name="connsiteY84" fmla="*/ 560367 h 3391524"/>
                    <a:gd name="connsiteX85" fmla="*/ 2763757 w 3362066"/>
                    <a:gd name="connsiteY85" fmla="*/ 627279 h 3391524"/>
                    <a:gd name="connsiteX86" fmla="*/ 2294999 w 3362066"/>
                    <a:gd name="connsiteY86" fmla="*/ 306828 h 3391524"/>
                    <a:gd name="connsiteX87" fmla="*/ 2221829 w 3362066"/>
                    <a:gd name="connsiteY87" fmla="*/ 279343 h 3391524"/>
                    <a:gd name="connsiteX88" fmla="*/ 2434620 w 3362066"/>
                    <a:gd name="connsiteY88" fmla="*/ 620472 h 3391524"/>
                    <a:gd name="connsiteX89" fmla="*/ 2479189 w 3362066"/>
                    <a:gd name="connsiteY89" fmla="*/ 728039 h 3391524"/>
                    <a:gd name="connsiteX90" fmla="*/ 2375112 w 3362066"/>
                    <a:gd name="connsiteY90" fmla="*/ 764890 h 3391524"/>
                    <a:gd name="connsiteX91" fmla="*/ 2349822 w 3362066"/>
                    <a:gd name="connsiteY91" fmla="*/ 700898 h 3391524"/>
                    <a:gd name="connsiteX92" fmla="*/ 2034904 w 3362066"/>
                    <a:gd name="connsiteY92" fmla="*/ 256318 h 3391524"/>
                    <a:gd name="connsiteX93" fmla="*/ 1967195 w 3362066"/>
                    <a:gd name="connsiteY93" fmla="*/ 209428 h 3391524"/>
                    <a:gd name="connsiteX94" fmla="*/ 1869416 w 3362066"/>
                    <a:gd name="connsiteY94" fmla="*/ 193323 h 3391524"/>
                    <a:gd name="connsiteX95" fmla="*/ 1732947 w 3362066"/>
                    <a:gd name="connsiteY95" fmla="*/ 185573 h 3391524"/>
                    <a:gd name="connsiteX96" fmla="*/ 1732947 w 3362066"/>
                    <a:gd name="connsiteY96" fmla="*/ 818129 h 3391524"/>
                    <a:gd name="connsiteX97" fmla="*/ 2039422 w 3362066"/>
                    <a:gd name="connsiteY97" fmla="*/ 811348 h 3391524"/>
                    <a:gd name="connsiteX98" fmla="*/ 1919541 w 3362066"/>
                    <a:gd name="connsiteY98" fmla="*/ 1019749 h 3391524"/>
                    <a:gd name="connsiteX99" fmla="*/ 1732947 w 3362066"/>
                    <a:gd name="connsiteY99" fmla="*/ 1018941 h 3391524"/>
                    <a:gd name="connsiteX100" fmla="*/ 1732947 w 3362066"/>
                    <a:gd name="connsiteY100" fmla="*/ 1596595 h 3391524"/>
                    <a:gd name="connsiteX101" fmla="*/ 2063964 w 3362066"/>
                    <a:gd name="connsiteY101" fmla="*/ 1596595 h 3391524"/>
                    <a:gd name="connsiteX102" fmla="*/ 1924258 w 3362066"/>
                    <a:gd name="connsiteY102" fmla="*/ 1712711 h 3391524"/>
                    <a:gd name="connsiteX103" fmla="*/ 1815019 w 3362066"/>
                    <a:gd name="connsiteY103" fmla="*/ 1797408 h 3391524"/>
                    <a:gd name="connsiteX104" fmla="*/ 1732947 w 3362066"/>
                    <a:gd name="connsiteY104" fmla="*/ 1797408 h 3391524"/>
                    <a:gd name="connsiteX105" fmla="*/ 1732947 w 3362066"/>
                    <a:gd name="connsiteY105" fmla="*/ 1858449 h 3391524"/>
                    <a:gd name="connsiteX106" fmla="*/ 1658571 w 3362066"/>
                    <a:gd name="connsiteY106" fmla="*/ 1910772 h 3391524"/>
                    <a:gd name="connsiteX107" fmla="*/ 1658571 w 3362066"/>
                    <a:gd name="connsiteY107" fmla="*/ 1797408 h 3391524"/>
                    <a:gd name="connsiteX108" fmla="*/ 896447 w 3362066"/>
                    <a:gd name="connsiteY108" fmla="*/ 1797408 h 3391524"/>
                    <a:gd name="connsiteX109" fmla="*/ 907564 w 3362066"/>
                    <a:gd name="connsiteY109" fmla="*/ 2006064 h 3391524"/>
                    <a:gd name="connsiteX110" fmla="*/ 946467 w 3362066"/>
                    <a:gd name="connsiteY110" fmla="*/ 2243192 h 3391524"/>
                    <a:gd name="connsiteX111" fmla="*/ 837993 w 3362066"/>
                    <a:gd name="connsiteY111" fmla="*/ 2260760 h 3391524"/>
                    <a:gd name="connsiteX112" fmla="*/ 810325 w 3362066"/>
                    <a:gd name="connsiteY112" fmla="*/ 2113048 h 3391524"/>
                    <a:gd name="connsiteX113" fmla="*/ 785757 w 3362066"/>
                    <a:gd name="connsiteY113" fmla="*/ 1864280 h 3391524"/>
                    <a:gd name="connsiteX114" fmla="*/ 783886 w 3362066"/>
                    <a:gd name="connsiteY114" fmla="*/ 1797408 h 3391524"/>
                    <a:gd name="connsiteX115" fmla="*/ 188594 w 3362066"/>
                    <a:gd name="connsiteY115" fmla="*/ 1797408 h 3391524"/>
                    <a:gd name="connsiteX116" fmla="*/ 191269 w 3362066"/>
                    <a:gd name="connsiteY116" fmla="*/ 1850386 h 3391524"/>
                    <a:gd name="connsiteX117" fmla="*/ 212326 w 3362066"/>
                    <a:gd name="connsiteY117" fmla="*/ 1991304 h 3391524"/>
                    <a:gd name="connsiteX118" fmla="*/ 235664 w 3362066"/>
                    <a:gd name="connsiteY118" fmla="*/ 2085719 h 3391524"/>
                    <a:gd name="connsiteX119" fmla="*/ 223447 w 3362066"/>
                    <a:gd name="connsiteY119" fmla="*/ 2076943 h 3391524"/>
                    <a:gd name="connsiteX120" fmla="*/ 65563 w 3362066"/>
                    <a:gd name="connsiteY120" fmla="*/ 1921896 h 3391524"/>
                    <a:gd name="connsiteX121" fmla="*/ 7652 w 3362066"/>
                    <a:gd name="connsiteY121" fmla="*/ 1847299 h 3391524"/>
                    <a:gd name="connsiteX122" fmla="*/ 0 w 3362066"/>
                    <a:gd name="connsiteY122" fmla="*/ 1695762 h 3391524"/>
                    <a:gd name="connsiteX123" fmla="*/ 1695762 w 3362066"/>
                    <a:gd name="connsiteY123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658571 w 3362066"/>
                    <a:gd name="connsiteY27" fmla="*/ 3205864 h 3391524"/>
                    <a:gd name="connsiteX28" fmla="*/ 1658571 w 3362066"/>
                    <a:gd name="connsiteY28" fmla="*/ 2711266 h 3391524"/>
                    <a:gd name="connsiteX29" fmla="*/ 1732947 w 3362066"/>
                    <a:gd name="connsiteY29" fmla="*/ 2685985 h 3391524"/>
                    <a:gd name="connsiteX30" fmla="*/ 1732947 w 3362066"/>
                    <a:gd name="connsiteY30" fmla="*/ 3205864 h 3391524"/>
                    <a:gd name="connsiteX31" fmla="*/ 1876534 w 3362066"/>
                    <a:gd name="connsiteY31" fmla="*/ 3197371 h 3391524"/>
                    <a:gd name="connsiteX32" fmla="*/ 1949663 w 3362066"/>
                    <a:gd name="connsiteY32" fmla="*/ 3184816 h 3391524"/>
                    <a:gd name="connsiteX33" fmla="*/ 1959242 w 3362066"/>
                    <a:gd name="connsiteY33" fmla="*/ 3180157 h 3391524"/>
                    <a:gd name="connsiteX34" fmla="*/ 2349822 w 3362066"/>
                    <a:gd name="connsiteY34" fmla="*/ 2683179 h 3391524"/>
                    <a:gd name="connsiteX35" fmla="*/ 2386352 w 3362066"/>
                    <a:gd name="connsiteY35" fmla="*/ 2590747 h 3391524"/>
                    <a:gd name="connsiteX36" fmla="*/ 1949981 w 3362066"/>
                    <a:gd name="connsiteY36" fmla="*/ 2590747 h 3391524"/>
                    <a:gd name="connsiteX37" fmla="*/ 2128828 w 3362066"/>
                    <a:gd name="connsiteY37" fmla="*/ 2495286 h 3391524"/>
                    <a:gd name="connsiteX38" fmla="*/ 2292703 w 3362066"/>
                    <a:gd name="connsiteY38" fmla="*/ 2389935 h 3391524"/>
                    <a:gd name="connsiteX39" fmla="*/ 2446941 w 3362066"/>
                    <a:gd name="connsiteY39" fmla="*/ 2389935 h 3391524"/>
                    <a:gd name="connsiteX40" fmla="*/ 2473156 w 3362066"/>
                    <a:gd name="connsiteY40" fmla="*/ 2298549 h 3391524"/>
                    <a:gd name="connsiteX41" fmla="*/ 2481168 w 3362066"/>
                    <a:gd name="connsiteY41" fmla="*/ 2249714 h 3391524"/>
                    <a:gd name="connsiteX42" fmla="*/ 2513452 w 3362066"/>
                    <a:gd name="connsiteY42" fmla="*/ 2225081 h 3391524"/>
                    <a:gd name="connsiteX43" fmla="*/ 2614348 w 3362066"/>
                    <a:gd name="connsiteY43" fmla="*/ 2134578 h 3391524"/>
                    <a:gd name="connsiteX44" fmla="*/ 2574415 w 3362066"/>
                    <a:gd name="connsiteY44" fmla="*/ 2347764 h 3391524"/>
                    <a:gd name="connsiteX45" fmla="*/ 2563159 w 3362066"/>
                    <a:gd name="connsiteY45" fmla="*/ 2389935 h 3391524"/>
                    <a:gd name="connsiteX46" fmla="*/ 3039367 w 3362066"/>
                    <a:gd name="connsiteY46" fmla="*/ 2389935 h 3391524"/>
                    <a:gd name="connsiteX47" fmla="*/ 3179199 w 3362066"/>
                    <a:gd name="connsiteY47" fmla="*/ 1991304 h 3391524"/>
                    <a:gd name="connsiteX48" fmla="*/ 3197400 w 3362066"/>
                    <a:gd name="connsiteY48" fmla="*/ 1869492 h 3391524"/>
                    <a:gd name="connsiteX49" fmla="*/ 974651 w 3362066"/>
                    <a:gd name="connsiteY49" fmla="*/ 1018941 h 3391524"/>
                    <a:gd name="connsiteX50" fmla="*/ 955549 w 3362066"/>
                    <a:gd name="connsiteY50" fmla="*/ 1085530 h 3391524"/>
                    <a:gd name="connsiteX51" fmla="*/ 907564 w 3362066"/>
                    <a:gd name="connsiteY51" fmla="*/ 1378013 h 3391524"/>
                    <a:gd name="connsiteX52" fmla="*/ 895917 w 3362066"/>
                    <a:gd name="connsiteY52" fmla="*/ 1596595 h 3391524"/>
                    <a:gd name="connsiteX53" fmla="*/ 1658571 w 3362066"/>
                    <a:gd name="connsiteY53" fmla="*/ 1596595 h 3391524"/>
                    <a:gd name="connsiteX54" fmla="*/ 1658571 w 3362066"/>
                    <a:gd name="connsiteY54" fmla="*/ 1018941 h 3391524"/>
                    <a:gd name="connsiteX55" fmla="*/ 974651 w 3362066"/>
                    <a:gd name="connsiteY55" fmla="*/ 1018941 h 3391524"/>
                    <a:gd name="connsiteX56" fmla="*/ 344777 w 3362066"/>
                    <a:gd name="connsiteY56" fmla="*/ 1018941 h 3391524"/>
                    <a:gd name="connsiteX57" fmla="*/ 302306 w 3362066"/>
                    <a:gd name="connsiteY57" fmla="*/ 1107107 h 3391524"/>
                    <a:gd name="connsiteX58" fmla="*/ 191269 w 3362066"/>
                    <a:gd name="connsiteY58" fmla="*/ 1541138 h 3391524"/>
                    <a:gd name="connsiteX59" fmla="*/ 188469 w 3362066"/>
                    <a:gd name="connsiteY59" fmla="*/ 1596595 h 3391524"/>
                    <a:gd name="connsiteX60" fmla="*/ 783608 w 3362066"/>
                    <a:gd name="connsiteY60" fmla="*/ 1596595 h 3391524"/>
                    <a:gd name="connsiteX61" fmla="*/ 785757 w 3362066"/>
                    <a:gd name="connsiteY61" fmla="*/ 1519797 h 3391524"/>
                    <a:gd name="connsiteX62" fmla="*/ 854291 w 3362066"/>
                    <a:gd name="connsiteY62" fmla="*/ 1036313 h 3391524"/>
                    <a:gd name="connsiteX63" fmla="*/ 858928 w 3362066"/>
                    <a:gd name="connsiteY63" fmla="*/ 1018941 h 3391524"/>
                    <a:gd name="connsiteX64" fmla="*/ 344777 w 3362066"/>
                    <a:gd name="connsiteY64" fmla="*/ 1018941 h 3391524"/>
                    <a:gd name="connsiteX65" fmla="*/ 1226253 w 3362066"/>
                    <a:gd name="connsiteY65" fmla="*/ 258097 h 3391524"/>
                    <a:gd name="connsiteX66" fmla="*/ 1096526 w 3362066"/>
                    <a:gd name="connsiteY66" fmla="*/ 306828 h 3391524"/>
                    <a:gd name="connsiteX67" fmla="*/ 528798 w 3362066"/>
                    <a:gd name="connsiteY67" fmla="*/ 733798 h 3391524"/>
                    <a:gd name="connsiteX68" fmla="*/ 465736 w 3362066"/>
                    <a:gd name="connsiteY68" fmla="*/ 818129 h 3391524"/>
                    <a:gd name="connsiteX69" fmla="*/ 917471 w 3362066"/>
                    <a:gd name="connsiteY69" fmla="*/ 818129 h 3391524"/>
                    <a:gd name="connsiteX70" fmla="*/ 940351 w 3362066"/>
                    <a:gd name="connsiteY70" fmla="*/ 750159 h 3391524"/>
                    <a:gd name="connsiteX71" fmla="*/ 1192472 w 3362066"/>
                    <a:gd name="connsiteY71" fmla="*/ 295136 h 3391524"/>
                    <a:gd name="connsiteX72" fmla="*/ 1226253 w 3362066"/>
                    <a:gd name="connsiteY72" fmla="*/ 258097 h 3391524"/>
                    <a:gd name="connsiteX73" fmla="*/ 1658571 w 3362066"/>
                    <a:gd name="connsiteY73" fmla="*/ 185574 h 3391524"/>
                    <a:gd name="connsiteX74" fmla="*/ 1522109 w 3362066"/>
                    <a:gd name="connsiteY74" fmla="*/ 193323 h 3391524"/>
                    <a:gd name="connsiteX75" fmla="*/ 1475452 w 3362066"/>
                    <a:gd name="connsiteY75" fmla="*/ 201008 h 3391524"/>
                    <a:gd name="connsiteX76" fmla="*/ 1469463 w 3362066"/>
                    <a:gd name="connsiteY76" fmla="*/ 203922 h 3391524"/>
                    <a:gd name="connsiteX77" fmla="*/ 1078885 w 3362066"/>
                    <a:gd name="connsiteY77" fmla="*/ 700898 h 3391524"/>
                    <a:gd name="connsiteX78" fmla="*/ 1032553 w 3362066"/>
                    <a:gd name="connsiteY78" fmla="*/ 818129 h 3391524"/>
                    <a:gd name="connsiteX79" fmla="*/ 1658571 w 3362066"/>
                    <a:gd name="connsiteY79" fmla="*/ 818129 h 3391524"/>
                    <a:gd name="connsiteX80" fmla="*/ 1658571 w 3362066"/>
                    <a:gd name="connsiteY80" fmla="*/ 185574 h 3391524"/>
                    <a:gd name="connsiteX81" fmla="*/ 1695762 w 3362066"/>
                    <a:gd name="connsiteY81" fmla="*/ 0 h 3391524"/>
                    <a:gd name="connsiteX82" fmla="*/ 2894847 w 3362066"/>
                    <a:gd name="connsiteY82" fmla="*/ 496677 h 3391524"/>
                    <a:gd name="connsiteX83" fmla="*/ 2952732 w 3362066"/>
                    <a:gd name="connsiteY83" fmla="*/ 560367 h 3391524"/>
                    <a:gd name="connsiteX84" fmla="*/ 2763757 w 3362066"/>
                    <a:gd name="connsiteY84" fmla="*/ 627279 h 3391524"/>
                    <a:gd name="connsiteX85" fmla="*/ 2294999 w 3362066"/>
                    <a:gd name="connsiteY85" fmla="*/ 306828 h 3391524"/>
                    <a:gd name="connsiteX86" fmla="*/ 2221829 w 3362066"/>
                    <a:gd name="connsiteY86" fmla="*/ 279343 h 3391524"/>
                    <a:gd name="connsiteX87" fmla="*/ 2434620 w 3362066"/>
                    <a:gd name="connsiteY87" fmla="*/ 620472 h 3391524"/>
                    <a:gd name="connsiteX88" fmla="*/ 2479189 w 3362066"/>
                    <a:gd name="connsiteY88" fmla="*/ 728039 h 3391524"/>
                    <a:gd name="connsiteX89" fmla="*/ 2375112 w 3362066"/>
                    <a:gd name="connsiteY89" fmla="*/ 764890 h 3391524"/>
                    <a:gd name="connsiteX90" fmla="*/ 2349822 w 3362066"/>
                    <a:gd name="connsiteY90" fmla="*/ 700898 h 3391524"/>
                    <a:gd name="connsiteX91" fmla="*/ 2034904 w 3362066"/>
                    <a:gd name="connsiteY91" fmla="*/ 256318 h 3391524"/>
                    <a:gd name="connsiteX92" fmla="*/ 1967195 w 3362066"/>
                    <a:gd name="connsiteY92" fmla="*/ 209428 h 3391524"/>
                    <a:gd name="connsiteX93" fmla="*/ 1869416 w 3362066"/>
                    <a:gd name="connsiteY93" fmla="*/ 193323 h 3391524"/>
                    <a:gd name="connsiteX94" fmla="*/ 1732947 w 3362066"/>
                    <a:gd name="connsiteY94" fmla="*/ 185573 h 3391524"/>
                    <a:gd name="connsiteX95" fmla="*/ 1732947 w 3362066"/>
                    <a:gd name="connsiteY95" fmla="*/ 818129 h 3391524"/>
                    <a:gd name="connsiteX96" fmla="*/ 2039422 w 3362066"/>
                    <a:gd name="connsiteY96" fmla="*/ 811348 h 3391524"/>
                    <a:gd name="connsiteX97" fmla="*/ 1919541 w 3362066"/>
                    <a:gd name="connsiteY97" fmla="*/ 1019749 h 3391524"/>
                    <a:gd name="connsiteX98" fmla="*/ 1732947 w 3362066"/>
                    <a:gd name="connsiteY98" fmla="*/ 1018941 h 3391524"/>
                    <a:gd name="connsiteX99" fmla="*/ 1732947 w 3362066"/>
                    <a:gd name="connsiteY99" fmla="*/ 1596595 h 3391524"/>
                    <a:gd name="connsiteX100" fmla="*/ 2063964 w 3362066"/>
                    <a:gd name="connsiteY100" fmla="*/ 1596595 h 3391524"/>
                    <a:gd name="connsiteX101" fmla="*/ 1924258 w 3362066"/>
                    <a:gd name="connsiteY101" fmla="*/ 1712711 h 3391524"/>
                    <a:gd name="connsiteX102" fmla="*/ 1815019 w 3362066"/>
                    <a:gd name="connsiteY102" fmla="*/ 1797408 h 3391524"/>
                    <a:gd name="connsiteX103" fmla="*/ 1732947 w 3362066"/>
                    <a:gd name="connsiteY103" fmla="*/ 1797408 h 3391524"/>
                    <a:gd name="connsiteX104" fmla="*/ 1732947 w 3362066"/>
                    <a:gd name="connsiteY104" fmla="*/ 1858449 h 3391524"/>
                    <a:gd name="connsiteX105" fmla="*/ 1658571 w 3362066"/>
                    <a:gd name="connsiteY105" fmla="*/ 1910772 h 3391524"/>
                    <a:gd name="connsiteX106" fmla="*/ 1658571 w 3362066"/>
                    <a:gd name="connsiteY106" fmla="*/ 1797408 h 3391524"/>
                    <a:gd name="connsiteX107" fmla="*/ 896447 w 3362066"/>
                    <a:gd name="connsiteY107" fmla="*/ 1797408 h 3391524"/>
                    <a:gd name="connsiteX108" fmla="*/ 907564 w 3362066"/>
                    <a:gd name="connsiteY108" fmla="*/ 2006064 h 3391524"/>
                    <a:gd name="connsiteX109" fmla="*/ 946467 w 3362066"/>
                    <a:gd name="connsiteY109" fmla="*/ 2243192 h 3391524"/>
                    <a:gd name="connsiteX110" fmla="*/ 837993 w 3362066"/>
                    <a:gd name="connsiteY110" fmla="*/ 2260760 h 3391524"/>
                    <a:gd name="connsiteX111" fmla="*/ 810325 w 3362066"/>
                    <a:gd name="connsiteY111" fmla="*/ 2113048 h 3391524"/>
                    <a:gd name="connsiteX112" fmla="*/ 785757 w 3362066"/>
                    <a:gd name="connsiteY112" fmla="*/ 1864280 h 3391524"/>
                    <a:gd name="connsiteX113" fmla="*/ 783886 w 3362066"/>
                    <a:gd name="connsiteY113" fmla="*/ 1797408 h 3391524"/>
                    <a:gd name="connsiteX114" fmla="*/ 188594 w 3362066"/>
                    <a:gd name="connsiteY114" fmla="*/ 1797408 h 3391524"/>
                    <a:gd name="connsiteX115" fmla="*/ 191269 w 3362066"/>
                    <a:gd name="connsiteY115" fmla="*/ 1850386 h 3391524"/>
                    <a:gd name="connsiteX116" fmla="*/ 212326 w 3362066"/>
                    <a:gd name="connsiteY116" fmla="*/ 1991304 h 3391524"/>
                    <a:gd name="connsiteX117" fmla="*/ 235664 w 3362066"/>
                    <a:gd name="connsiteY117" fmla="*/ 2085719 h 3391524"/>
                    <a:gd name="connsiteX118" fmla="*/ 223447 w 3362066"/>
                    <a:gd name="connsiteY118" fmla="*/ 2076943 h 3391524"/>
                    <a:gd name="connsiteX119" fmla="*/ 65563 w 3362066"/>
                    <a:gd name="connsiteY119" fmla="*/ 1921896 h 3391524"/>
                    <a:gd name="connsiteX120" fmla="*/ 7652 w 3362066"/>
                    <a:gd name="connsiteY120" fmla="*/ 1847299 h 3391524"/>
                    <a:gd name="connsiteX121" fmla="*/ 0 w 3362066"/>
                    <a:gd name="connsiteY121" fmla="*/ 1695762 h 3391524"/>
                    <a:gd name="connsiteX122" fmla="*/ 1695762 w 3362066"/>
                    <a:gd name="connsiteY122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658571 w 3362066"/>
                    <a:gd name="connsiteY27" fmla="*/ 3205864 h 3391524"/>
                    <a:gd name="connsiteX28" fmla="*/ 1658571 w 3362066"/>
                    <a:gd name="connsiteY28" fmla="*/ 2711266 h 3391524"/>
                    <a:gd name="connsiteX29" fmla="*/ 1732947 w 3362066"/>
                    <a:gd name="connsiteY29" fmla="*/ 2685985 h 3391524"/>
                    <a:gd name="connsiteX30" fmla="*/ 1732947 w 3362066"/>
                    <a:gd name="connsiteY30" fmla="*/ 3205864 h 3391524"/>
                    <a:gd name="connsiteX31" fmla="*/ 1876534 w 3362066"/>
                    <a:gd name="connsiteY31" fmla="*/ 3197371 h 3391524"/>
                    <a:gd name="connsiteX32" fmla="*/ 1949663 w 3362066"/>
                    <a:gd name="connsiteY32" fmla="*/ 3184816 h 3391524"/>
                    <a:gd name="connsiteX33" fmla="*/ 1959242 w 3362066"/>
                    <a:gd name="connsiteY33" fmla="*/ 3180157 h 3391524"/>
                    <a:gd name="connsiteX34" fmla="*/ 2349822 w 3362066"/>
                    <a:gd name="connsiteY34" fmla="*/ 2683179 h 3391524"/>
                    <a:gd name="connsiteX35" fmla="*/ 2386352 w 3362066"/>
                    <a:gd name="connsiteY35" fmla="*/ 2590747 h 3391524"/>
                    <a:gd name="connsiteX36" fmla="*/ 1949981 w 3362066"/>
                    <a:gd name="connsiteY36" fmla="*/ 2590747 h 3391524"/>
                    <a:gd name="connsiteX37" fmla="*/ 2128828 w 3362066"/>
                    <a:gd name="connsiteY37" fmla="*/ 2495286 h 3391524"/>
                    <a:gd name="connsiteX38" fmla="*/ 2292703 w 3362066"/>
                    <a:gd name="connsiteY38" fmla="*/ 2389935 h 3391524"/>
                    <a:gd name="connsiteX39" fmla="*/ 2446941 w 3362066"/>
                    <a:gd name="connsiteY39" fmla="*/ 2389935 h 3391524"/>
                    <a:gd name="connsiteX40" fmla="*/ 2473156 w 3362066"/>
                    <a:gd name="connsiteY40" fmla="*/ 2298549 h 3391524"/>
                    <a:gd name="connsiteX41" fmla="*/ 2481168 w 3362066"/>
                    <a:gd name="connsiteY41" fmla="*/ 2249714 h 3391524"/>
                    <a:gd name="connsiteX42" fmla="*/ 2513452 w 3362066"/>
                    <a:gd name="connsiteY42" fmla="*/ 2225081 h 3391524"/>
                    <a:gd name="connsiteX43" fmla="*/ 2614348 w 3362066"/>
                    <a:gd name="connsiteY43" fmla="*/ 2134578 h 3391524"/>
                    <a:gd name="connsiteX44" fmla="*/ 2574415 w 3362066"/>
                    <a:gd name="connsiteY44" fmla="*/ 2347764 h 3391524"/>
                    <a:gd name="connsiteX45" fmla="*/ 2563159 w 3362066"/>
                    <a:gd name="connsiteY45" fmla="*/ 2389935 h 3391524"/>
                    <a:gd name="connsiteX46" fmla="*/ 3039367 w 3362066"/>
                    <a:gd name="connsiteY46" fmla="*/ 2389935 h 3391524"/>
                    <a:gd name="connsiteX47" fmla="*/ 3179199 w 3362066"/>
                    <a:gd name="connsiteY47" fmla="*/ 1991304 h 3391524"/>
                    <a:gd name="connsiteX48" fmla="*/ 3197400 w 3362066"/>
                    <a:gd name="connsiteY48" fmla="*/ 1869492 h 3391524"/>
                    <a:gd name="connsiteX49" fmla="*/ 974651 w 3362066"/>
                    <a:gd name="connsiteY49" fmla="*/ 1018941 h 3391524"/>
                    <a:gd name="connsiteX50" fmla="*/ 955549 w 3362066"/>
                    <a:gd name="connsiteY50" fmla="*/ 1085530 h 3391524"/>
                    <a:gd name="connsiteX51" fmla="*/ 907564 w 3362066"/>
                    <a:gd name="connsiteY51" fmla="*/ 1378013 h 3391524"/>
                    <a:gd name="connsiteX52" fmla="*/ 895917 w 3362066"/>
                    <a:gd name="connsiteY52" fmla="*/ 1596595 h 3391524"/>
                    <a:gd name="connsiteX53" fmla="*/ 1658571 w 3362066"/>
                    <a:gd name="connsiteY53" fmla="*/ 1596595 h 3391524"/>
                    <a:gd name="connsiteX54" fmla="*/ 1658571 w 3362066"/>
                    <a:gd name="connsiteY54" fmla="*/ 1018941 h 3391524"/>
                    <a:gd name="connsiteX55" fmla="*/ 974651 w 3362066"/>
                    <a:gd name="connsiteY55" fmla="*/ 1018941 h 3391524"/>
                    <a:gd name="connsiteX56" fmla="*/ 344777 w 3362066"/>
                    <a:gd name="connsiteY56" fmla="*/ 1018941 h 3391524"/>
                    <a:gd name="connsiteX57" fmla="*/ 302306 w 3362066"/>
                    <a:gd name="connsiteY57" fmla="*/ 1107107 h 3391524"/>
                    <a:gd name="connsiteX58" fmla="*/ 191269 w 3362066"/>
                    <a:gd name="connsiteY58" fmla="*/ 1541138 h 3391524"/>
                    <a:gd name="connsiteX59" fmla="*/ 188469 w 3362066"/>
                    <a:gd name="connsiteY59" fmla="*/ 1596595 h 3391524"/>
                    <a:gd name="connsiteX60" fmla="*/ 783608 w 3362066"/>
                    <a:gd name="connsiteY60" fmla="*/ 1596595 h 3391524"/>
                    <a:gd name="connsiteX61" fmla="*/ 785757 w 3362066"/>
                    <a:gd name="connsiteY61" fmla="*/ 1519797 h 3391524"/>
                    <a:gd name="connsiteX62" fmla="*/ 854291 w 3362066"/>
                    <a:gd name="connsiteY62" fmla="*/ 1036313 h 3391524"/>
                    <a:gd name="connsiteX63" fmla="*/ 858928 w 3362066"/>
                    <a:gd name="connsiteY63" fmla="*/ 1018941 h 3391524"/>
                    <a:gd name="connsiteX64" fmla="*/ 344777 w 3362066"/>
                    <a:gd name="connsiteY64" fmla="*/ 1018941 h 3391524"/>
                    <a:gd name="connsiteX65" fmla="*/ 1226253 w 3362066"/>
                    <a:gd name="connsiteY65" fmla="*/ 258097 h 3391524"/>
                    <a:gd name="connsiteX66" fmla="*/ 1096526 w 3362066"/>
                    <a:gd name="connsiteY66" fmla="*/ 306828 h 3391524"/>
                    <a:gd name="connsiteX67" fmla="*/ 528798 w 3362066"/>
                    <a:gd name="connsiteY67" fmla="*/ 733798 h 3391524"/>
                    <a:gd name="connsiteX68" fmla="*/ 465736 w 3362066"/>
                    <a:gd name="connsiteY68" fmla="*/ 818129 h 3391524"/>
                    <a:gd name="connsiteX69" fmla="*/ 917471 w 3362066"/>
                    <a:gd name="connsiteY69" fmla="*/ 818129 h 3391524"/>
                    <a:gd name="connsiteX70" fmla="*/ 940351 w 3362066"/>
                    <a:gd name="connsiteY70" fmla="*/ 750159 h 3391524"/>
                    <a:gd name="connsiteX71" fmla="*/ 1192472 w 3362066"/>
                    <a:gd name="connsiteY71" fmla="*/ 295136 h 3391524"/>
                    <a:gd name="connsiteX72" fmla="*/ 1226253 w 3362066"/>
                    <a:gd name="connsiteY72" fmla="*/ 258097 h 3391524"/>
                    <a:gd name="connsiteX73" fmla="*/ 1658571 w 3362066"/>
                    <a:gd name="connsiteY73" fmla="*/ 185574 h 3391524"/>
                    <a:gd name="connsiteX74" fmla="*/ 1522109 w 3362066"/>
                    <a:gd name="connsiteY74" fmla="*/ 193323 h 3391524"/>
                    <a:gd name="connsiteX75" fmla="*/ 1475452 w 3362066"/>
                    <a:gd name="connsiteY75" fmla="*/ 201008 h 3391524"/>
                    <a:gd name="connsiteX76" fmla="*/ 1469463 w 3362066"/>
                    <a:gd name="connsiteY76" fmla="*/ 203922 h 3391524"/>
                    <a:gd name="connsiteX77" fmla="*/ 1078885 w 3362066"/>
                    <a:gd name="connsiteY77" fmla="*/ 700898 h 3391524"/>
                    <a:gd name="connsiteX78" fmla="*/ 1032553 w 3362066"/>
                    <a:gd name="connsiteY78" fmla="*/ 818129 h 3391524"/>
                    <a:gd name="connsiteX79" fmla="*/ 1658571 w 3362066"/>
                    <a:gd name="connsiteY79" fmla="*/ 818129 h 3391524"/>
                    <a:gd name="connsiteX80" fmla="*/ 1658571 w 3362066"/>
                    <a:gd name="connsiteY80" fmla="*/ 185574 h 3391524"/>
                    <a:gd name="connsiteX81" fmla="*/ 1695762 w 3362066"/>
                    <a:gd name="connsiteY81" fmla="*/ 0 h 3391524"/>
                    <a:gd name="connsiteX82" fmla="*/ 2894847 w 3362066"/>
                    <a:gd name="connsiteY82" fmla="*/ 496677 h 3391524"/>
                    <a:gd name="connsiteX83" fmla="*/ 2952732 w 3362066"/>
                    <a:gd name="connsiteY83" fmla="*/ 560367 h 3391524"/>
                    <a:gd name="connsiteX84" fmla="*/ 2763757 w 3362066"/>
                    <a:gd name="connsiteY84" fmla="*/ 627279 h 3391524"/>
                    <a:gd name="connsiteX85" fmla="*/ 2294999 w 3362066"/>
                    <a:gd name="connsiteY85" fmla="*/ 306828 h 3391524"/>
                    <a:gd name="connsiteX86" fmla="*/ 2221829 w 3362066"/>
                    <a:gd name="connsiteY86" fmla="*/ 279343 h 3391524"/>
                    <a:gd name="connsiteX87" fmla="*/ 2434620 w 3362066"/>
                    <a:gd name="connsiteY87" fmla="*/ 620472 h 3391524"/>
                    <a:gd name="connsiteX88" fmla="*/ 2479189 w 3362066"/>
                    <a:gd name="connsiteY88" fmla="*/ 728039 h 3391524"/>
                    <a:gd name="connsiteX89" fmla="*/ 2375112 w 3362066"/>
                    <a:gd name="connsiteY89" fmla="*/ 764890 h 3391524"/>
                    <a:gd name="connsiteX90" fmla="*/ 2349822 w 3362066"/>
                    <a:gd name="connsiteY90" fmla="*/ 700898 h 3391524"/>
                    <a:gd name="connsiteX91" fmla="*/ 2034904 w 3362066"/>
                    <a:gd name="connsiteY91" fmla="*/ 256318 h 3391524"/>
                    <a:gd name="connsiteX92" fmla="*/ 1967195 w 3362066"/>
                    <a:gd name="connsiteY92" fmla="*/ 209428 h 3391524"/>
                    <a:gd name="connsiteX93" fmla="*/ 1869416 w 3362066"/>
                    <a:gd name="connsiteY93" fmla="*/ 193323 h 3391524"/>
                    <a:gd name="connsiteX94" fmla="*/ 1732947 w 3362066"/>
                    <a:gd name="connsiteY94" fmla="*/ 185573 h 3391524"/>
                    <a:gd name="connsiteX95" fmla="*/ 1732947 w 3362066"/>
                    <a:gd name="connsiteY95" fmla="*/ 818129 h 3391524"/>
                    <a:gd name="connsiteX96" fmla="*/ 2039422 w 3362066"/>
                    <a:gd name="connsiteY96" fmla="*/ 811348 h 3391524"/>
                    <a:gd name="connsiteX97" fmla="*/ 1919541 w 3362066"/>
                    <a:gd name="connsiteY97" fmla="*/ 1019749 h 3391524"/>
                    <a:gd name="connsiteX98" fmla="*/ 1732947 w 3362066"/>
                    <a:gd name="connsiteY98" fmla="*/ 1018941 h 3391524"/>
                    <a:gd name="connsiteX99" fmla="*/ 1732947 w 3362066"/>
                    <a:gd name="connsiteY99" fmla="*/ 1596595 h 3391524"/>
                    <a:gd name="connsiteX100" fmla="*/ 2063964 w 3362066"/>
                    <a:gd name="connsiteY100" fmla="*/ 1596595 h 3391524"/>
                    <a:gd name="connsiteX101" fmla="*/ 1924258 w 3362066"/>
                    <a:gd name="connsiteY101" fmla="*/ 1712711 h 3391524"/>
                    <a:gd name="connsiteX102" fmla="*/ 1815019 w 3362066"/>
                    <a:gd name="connsiteY102" fmla="*/ 1797408 h 3391524"/>
                    <a:gd name="connsiteX103" fmla="*/ 1732947 w 3362066"/>
                    <a:gd name="connsiteY103" fmla="*/ 1797408 h 3391524"/>
                    <a:gd name="connsiteX104" fmla="*/ 1732947 w 3362066"/>
                    <a:gd name="connsiteY104" fmla="*/ 1858449 h 3391524"/>
                    <a:gd name="connsiteX105" fmla="*/ 1658571 w 3362066"/>
                    <a:gd name="connsiteY105" fmla="*/ 1910772 h 3391524"/>
                    <a:gd name="connsiteX106" fmla="*/ 1658571 w 3362066"/>
                    <a:gd name="connsiteY106" fmla="*/ 1797408 h 3391524"/>
                    <a:gd name="connsiteX107" fmla="*/ 896447 w 3362066"/>
                    <a:gd name="connsiteY107" fmla="*/ 1797408 h 3391524"/>
                    <a:gd name="connsiteX108" fmla="*/ 907564 w 3362066"/>
                    <a:gd name="connsiteY108" fmla="*/ 2006064 h 3391524"/>
                    <a:gd name="connsiteX109" fmla="*/ 946467 w 3362066"/>
                    <a:gd name="connsiteY109" fmla="*/ 2243192 h 3391524"/>
                    <a:gd name="connsiteX110" fmla="*/ 837993 w 3362066"/>
                    <a:gd name="connsiteY110" fmla="*/ 2260760 h 3391524"/>
                    <a:gd name="connsiteX111" fmla="*/ 810325 w 3362066"/>
                    <a:gd name="connsiteY111" fmla="*/ 2113048 h 3391524"/>
                    <a:gd name="connsiteX112" fmla="*/ 785757 w 3362066"/>
                    <a:gd name="connsiteY112" fmla="*/ 1864280 h 3391524"/>
                    <a:gd name="connsiteX113" fmla="*/ 783886 w 3362066"/>
                    <a:gd name="connsiteY113" fmla="*/ 1797408 h 3391524"/>
                    <a:gd name="connsiteX114" fmla="*/ 188594 w 3362066"/>
                    <a:gd name="connsiteY114" fmla="*/ 1797408 h 3391524"/>
                    <a:gd name="connsiteX115" fmla="*/ 191269 w 3362066"/>
                    <a:gd name="connsiteY115" fmla="*/ 1850386 h 3391524"/>
                    <a:gd name="connsiteX116" fmla="*/ 212326 w 3362066"/>
                    <a:gd name="connsiteY116" fmla="*/ 1991304 h 3391524"/>
                    <a:gd name="connsiteX117" fmla="*/ 235664 w 3362066"/>
                    <a:gd name="connsiteY117" fmla="*/ 2085719 h 3391524"/>
                    <a:gd name="connsiteX118" fmla="*/ 223447 w 3362066"/>
                    <a:gd name="connsiteY118" fmla="*/ 2076943 h 3391524"/>
                    <a:gd name="connsiteX119" fmla="*/ 65563 w 3362066"/>
                    <a:gd name="connsiteY119" fmla="*/ 1921896 h 3391524"/>
                    <a:gd name="connsiteX120" fmla="*/ 7652 w 3362066"/>
                    <a:gd name="connsiteY120" fmla="*/ 1847299 h 3391524"/>
                    <a:gd name="connsiteX121" fmla="*/ 0 w 3362066"/>
                    <a:gd name="connsiteY121" fmla="*/ 1695762 h 3391524"/>
                    <a:gd name="connsiteX122" fmla="*/ 1695762 w 3362066"/>
                    <a:gd name="connsiteY122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658571 w 3362066"/>
                    <a:gd name="connsiteY27" fmla="*/ 3205864 h 3391524"/>
                    <a:gd name="connsiteX28" fmla="*/ 1658571 w 3362066"/>
                    <a:gd name="connsiteY28" fmla="*/ 2711266 h 3391524"/>
                    <a:gd name="connsiteX29" fmla="*/ 1732947 w 3362066"/>
                    <a:gd name="connsiteY29" fmla="*/ 2685985 h 3391524"/>
                    <a:gd name="connsiteX30" fmla="*/ 1732947 w 3362066"/>
                    <a:gd name="connsiteY30" fmla="*/ 3205864 h 3391524"/>
                    <a:gd name="connsiteX31" fmla="*/ 1876534 w 3362066"/>
                    <a:gd name="connsiteY31" fmla="*/ 3197371 h 3391524"/>
                    <a:gd name="connsiteX32" fmla="*/ 1949663 w 3362066"/>
                    <a:gd name="connsiteY32" fmla="*/ 3184816 h 3391524"/>
                    <a:gd name="connsiteX33" fmla="*/ 1959242 w 3362066"/>
                    <a:gd name="connsiteY33" fmla="*/ 3180157 h 3391524"/>
                    <a:gd name="connsiteX34" fmla="*/ 2349822 w 3362066"/>
                    <a:gd name="connsiteY34" fmla="*/ 2683179 h 3391524"/>
                    <a:gd name="connsiteX35" fmla="*/ 2386352 w 3362066"/>
                    <a:gd name="connsiteY35" fmla="*/ 2590747 h 3391524"/>
                    <a:gd name="connsiteX36" fmla="*/ 1949981 w 3362066"/>
                    <a:gd name="connsiteY36" fmla="*/ 2590747 h 3391524"/>
                    <a:gd name="connsiteX37" fmla="*/ 2128828 w 3362066"/>
                    <a:gd name="connsiteY37" fmla="*/ 2495286 h 3391524"/>
                    <a:gd name="connsiteX38" fmla="*/ 2292703 w 3362066"/>
                    <a:gd name="connsiteY38" fmla="*/ 2389935 h 3391524"/>
                    <a:gd name="connsiteX39" fmla="*/ 2446941 w 3362066"/>
                    <a:gd name="connsiteY39" fmla="*/ 2389935 h 3391524"/>
                    <a:gd name="connsiteX40" fmla="*/ 2473156 w 3362066"/>
                    <a:gd name="connsiteY40" fmla="*/ 2298549 h 3391524"/>
                    <a:gd name="connsiteX41" fmla="*/ 2481168 w 3362066"/>
                    <a:gd name="connsiteY41" fmla="*/ 2249714 h 3391524"/>
                    <a:gd name="connsiteX42" fmla="*/ 2513452 w 3362066"/>
                    <a:gd name="connsiteY42" fmla="*/ 2225081 h 3391524"/>
                    <a:gd name="connsiteX43" fmla="*/ 2614348 w 3362066"/>
                    <a:gd name="connsiteY43" fmla="*/ 2134578 h 3391524"/>
                    <a:gd name="connsiteX44" fmla="*/ 2574415 w 3362066"/>
                    <a:gd name="connsiteY44" fmla="*/ 2347764 h 3391524"/>
                    <a:gd name="connsiteX45" fmla="*/ 2563159 w 3362066"/>
                    <a:gd name="connsiteY45" fmla="*/ 2389935 h 3391524"/>
                    <a:gd name="connsiteX46" fmla="*/ 3039367 w 3362066"/>
                    <a:gd name="connsiteY46" fmla="*/ 2389935 h 3391524"/>
                    <a:gd name="connsiteX47" fmla="*/ 3179199 w 3362066"/>
                    <a:gd name="connsiteY47" fmla="*/ 1991304 h 3391524"/>
                    <a:gd name="connsiteX48" fmla="*/ 3197400 w 3362066"/>
                    <a:gd name="connsiteY48" fmla="*/ 1869492 h 3391524"/>
                    <a:gd name="connsiteX49" fmla="*/ 974651 w 3362066"/>
                    <a:gd name="connsiteY49" fmla="*/ 1018941 h 3391524"/>
                    <a:gd name="connsiteX50" fmla="*/ 955549 w 3362066"/>
                    <a:gd name="connsiteY50" fmla="*/ 1085530 h 3391524"/>
                    <a:gd name="connsiteX51" fmla="*/ 907564 w 3362066"/>
                    <a:gd name="connsiteY51" fmla="*/ 1378013 h 3391524"/>
                    <a:gd name="connsiteX52" fmla="*/ 895917 w 3362066"/>
                    <a:gd name="connsiteY52" fmla="*/ 1596595 h 3391524"/>
                    <a:gd name="connsiteX53" fmla="*/ 1658571 w 3362066"/>
                    <a:gd name="connsiteY53" fmla="*/ 1596595 h 3391524"/>
                    <a:gd name="connsiteX54" fmla="*/ 1658571 w 3362066"/>
                    <a:gd name="connsiteY54" fmla="*/ 1018941 h 3391524"/>
                    <a:gd name="connsiteX55" fmla="*/ 974651 w 3362066"/>
                    <a:gd name="connsiteY55" fmla="*/ 1018941 h 3391524"/>
                    <a:gd name="connsiteX56" fmla="*/ 344777 w 3362066"/>
                    <a:gd name="connsiteY56" fmla="*/ 1018941 h 3391524"/>
                    <a:gd name="connsiteX57" fmla="*/ 302306 w 3362066"/>
                    <a:gd name="connsiteY57" fmla="*/ 1107107 h 3391524"/>
                    <a:gd name="connsiteX58" fmla="*/ 191269 w 3362066"/>
                    <a:gd name="connsiteY58" fmla="*/ 1541138 h 3391524"/>
                    <a:gd name="connsiteX59" fmla="*/ 188469 w 3362066"/>
                    <a:gd name="connsiteY59" fmla="*/ 1596595 h 3391524"/>
                    <a:gd name="connsiteX60" fmla="*/ 783608 w 3362066"/>
                    <a:gd name="connsiteY60" fmla="*/ 1596595 h 3391524"/>
                    <a:gd name="connsiteX61" fmla="*/ 785757 w 3362066"/>
                    <a:gd name="connsiteY61" fmla="*/ 1519797 h 3391524"/>
                    <a:gd name="connsiteX62" fmla="*/ 854291 w 3362066"/>
                    <a:gd name="connsiteY62" fmla="*/ 1036313 h 3391524"/>
                    <a:gd name="connsiteX63" fmla="*/ 858928 w 3362066"/>
                    <a:gd name="connsiteY63" fmla="*/ 1018941 h 3391524"/>
                    <a:gd name="connsiteX64" fmla="*/ 344777 w 3362066"/>
                    <a:gd name="connsiteY64" fmla="*/ 1018941 h 3391524"/>
                    <a:gd name="connsiteX65" fmla="*/ 1226253 w 3362066"/>
                    <a:gd name="connsiteY65" fmla="*/ 258097 h 3391524"/>
                    <a:gd name="connsiteX66" fmla="*/ 1096526 w 3362066"/>
                    <a:gd name="connsiteY66" fmla="*/ 306828 h 3391524"/>
                    <a:gd name="connsiteX67" fmla="*/ 528798 w 3362066"/>
                    <a:gd name="connsiteY67" fmla="*/ 733798 h 3391524"/>
                    <a:gd name="connsiteX68" fmla="*/ 465736 w 3362066"/>
                    <a:gd name="connsiteY68" fmla="*/ 818129 h 3391524"/>
                    <a:gd name="connsiteX69" fmla="*/ 917471 w 3362066"/>
                    <a:gd name="connsiteY69" fmla="*/ 818129 h 3391524"/>
                    <a:gd name="connsiteX70" fmla="*/ 940351 w 3362066"/>
                    <a:gd name="connsiteY70" fmla="*/ 750159 h 3391524"/>
                    <a:gd name="connsiteX71" fmla="*/ 1192472 w 3362066"/>
                    <a:gd name="connsiteY71" fmla="*/ 295136 h 3391524"/>
                    <a:gd name="connsiteX72" fmla="*/ 1226253 w 3362066"/>
                    <a:gd name="connsiteY72" fmla="*/ 258097 h 3391524"/>
                    <a:gd name="connsiteX73" fmla="*/ 1658571 w 3362066"/>
                    <a:gd name="connsiteY73" fmla="*/ 185574 h 3391524"/>
                    <a:gd name="connsiteX74" fmla="*/ 1522109 w 3362066"/>
                    <a:gd name="connsiteY74" fmla="*/ 193323 h 3391524"/>
                    <a:gd name="connsiteX75" fmla="*/ 1475452 w 3362066"/>
                    <a:gd name="connsiteY75" fmla="*/ 201008 h 3391524"/>
                    <a:gd name="connsiteX76" fmla="*/ 1469463 w 3362066"/>
                    <a:gd name="connsiteY76" fmla="*/ 203922 h 3391524"/>
                    <a:gd name="connsiteX77" fmla="*/ 1078885 w 3362066"/>
                    <a:gd name="connsiteY77" fmla="*/ 700898 h 3391524"/>
                    <a:gd name="connsiteX78" fmla="*/ 1032553 w 3362066"/>
                    <a:gd name="connsiteY78" fmla="*/ 818129 h 3391524"/>
                    <a:gd name="connsiteX79" fmla="*/ 1658571 w 3362066"/>
                    <a:gd name="connsiteY79" fmla="*/ 818129 h 3391524"/>
                    <a:gd name="connsiteX80" fmla="*/ 1658571 w 3362066"/>
                    <a:gd name="connsiteY80" fmla="*/ 185574 h 3391524"/>
                    <a:gd name="connsiteX81" fmla="*/ 1695762 w 3362066"/>
                    <a:gd name="connsiteY81" fmla="*/ 0 h 3391524"/>
                    <a:gd name="connsiteX82" fmla="*/ 2894847 w 3362066"/>
                    <a:gd name="connsiteY82" fmla="*/ 496677 h 3391524"/>
                    <a:gd name="connsiteX83" fmla="*/ 2952732 w 3362066"/>
                    <a:gd name="connsiteY83" fmla="*/ 560367 h 3391524"/>
                    <a:gd name="connsiteX84" fmla="*/ 2763757 w 3362066"/>
                    <a:gd name="connsiteY84" fmla="*/ 627279 h 3391524"/>
                    <a:gd name="connsiteX85" fmla="*/ 2294999 w 3362066"/>
                    <a:gd name="connsiteY85" fmla="*/ 306828 h 3391524"/>
                    <a:gd name="connsiteX86" fmla="*/ 2221829 w 3362066"/>
                    <a:gd name="connsiteY86" fmla="*/ 279343 h 3391524"/>
                    <a:gd name="connsiteX87" fmla="*/ 2434620 w 3362066"/>
                    <a:gd name="connsiteY87" fmla="*/ 620472 h 3391524"/>
                    <a:gd name="connsiteX88" fmla="*/ 2479189 w 3362066"/>
                    <a:gd name="connsiteY88" fmla="*/ 728039 h 3391524"/>
                    <a:gd name="connsiteX89" fmla="*/ 2375112 w 3362066"/>
                    <a:gd name="connsiteY89" fmla="*/ 764890 h 3391524"/>
                    <a:gd name="connsiteX90" fmla="*/ 2349822 w 3362066"/>
                    <a:gd name="connsiteY90" fmla="*/ 700898 h 3391524"/>
                    <a:gd name="connsiteX91" fmla="*/ 2034904 w 3362066"/>
                    <a:gd name="connsiteY91" fmla="*/ 256318 h 3391524"/>
                    <a:gd name="connsiteX92" fmla="*/ 1967195 w 3362066"/>
                    <a:gd name="connsiteY92" fmla="*/ 209428 h 3391524"/>
                    <a:gd name="connsiteX93" fmla="*/ 1869416 w 3362066"/>
                    <a:gd name="connsiteY93" fmla="*/ 193323 h 3391524"/>
                    <a:gd name="connsiteX94" fmla="*/ 1732947 w 3362066"/>
                    <a:gd name="connsiteY94" fmla="*/ 185573 h 3391524"/>
                    <a:gd name="connsiteX95" fmla="*/ 1732947 w 3362066"/>
                    <a:gd name="connsiteY95" fmla="*/ 818129 h 3391524"/>
                    <a:gd name="connsiteX96" fmla="*/ 2039422 w 3362066"/>
                    <a:gd name="connsiteY96" fmla="*/ 811348 h 3391524"/>
                    <a:gd name="connsiteX97" fmla="*/ 1919541 w 3362066"/>
                    <a:gd name="connsiteY97" fmla="*/ 1019749 h 3391524"/>
                    <a:gd name="connsiteX98" fmla="*/ 1732947 w 3362066"/>
                    <a:gd name="connsiteY98" fmla="*/ 1018941 h 3391524"/>
                    <a:gd name="connsiteX99" fmla="*/ 1732947 w 3362066"/>
                    <a:gd name="connsiteY99" fmla="*/ 1596595 h 3391524"/>
                    <a:gd name="connsiteX100" fmla="*/ 2063964 w 3362066"/>
                    <a:gd name="connsiteY100" fmla="*/ 1596595 h 3391524"/>
                    <a:gd name="connsiteX101" fmla="*/ 1924258 w 3362066"/>
                    <a:gd name="connsiteY101" fmla="*/ 1712711 h 3391524"/>
                    <a:gd name="connsiteX102" fmla="*/ 1815019 w 3362066"/>
                    <a:gd name="connsiteY102" fmla="*/ 1797408 h 3391524"/>
                    <a:gd name="connsiteX103" fmla="*/ 1732947 w 3362066"/>
                    <a:gd name="connsiteY103" fmla="*/ 1797408 h 3391524"/>
                    <a:gd name="connsiteX104" fmla="*/ 1732947 w 3362066"/>
                    <a:gd name="connsiteY104" fmla="*/ 1858449 h 3391524"/>
                    <a:gd name="connsiteX105" fmla="*/ 1658571 w 3362066"/>
                    <a:gd name="connsiteY105" fmla="*/ 1910772 h 3391524"/>
                    <a:gd name="connsiteX106" fmla="*/ 1658571 w 3362066"/>
                    <a:gd name="connsiteY106" fmla="*/ 1797408 h 3391524"/>
                    <a:gd name="connsiteX107" fmla="*/ 896447 w 3362066"/>
                    <a:gd name="connsiteY107" fmla="*/ 1797408 h 3391524"/>
                    <a:gd name="connsiteX108" fmla="*/ 907564 w 3362066"/>
                    <a:gd name="connsiteY108" fmla="*/ 2006064 h 3391524"/>
                    <a:gd name="connsiteX109" fmla="*/ 946467 w 3362066"/>
                    <a:gd name="connsiteY109" fmla="*/ 2243192 h 3391524"/>
                    <a:gd name="connsiteX110" fmla="*/ 837993 w 3362066"/>
                    <a:gd name="connsiteY110" fmla="*/ 2260760 h 3391524"/>
                    <a:gd name="connsiteX111" fmla="*/ 810325 w 3362066"/>
                    <a:gd name="connsiteY111" fmla="*/ 2113048 h 3391524"/>
                    <a:gd name="connsiteX112" fmla="*/ 785757 w 3362066"/>
                    <a:gd name="connsiteY112" fmla="*/ 1864280 h 3391524"/>
                    <a:gd name="connsiteX113" fmla="*/ 783886 w 3362066"/>
                    <a:gd name="connsiteY113" fmla="*/ 1797408 h 3391524"/>
                    <a:gd name="connsiteX114" fmla="*/ 188594 w 3362066"/>
                    <a:gd name="connsiteY114" fmla="*/ 1797408 h 3391524"/>
                    <a:gd name="connsiteX115" fmla="*/ 191269 w 3362066"/>
                    <a:gd name="connsiteY115" fmla="*/ 1850386 h 3391524"/>
                    <a:gd name="connsiteX116" fmla="*/ 212326 w 3362066"/>
                    <a:gd name="connsiteY116" fmla="*/ 1991304 h 3391524"/>
                    <a:gd name="connsiteX117" fmla="*/ 235664 w 3362066"/>
                    <a:gd name="connsiteY117" fmla="*/ 2085719 h 3391524"/>
                    <a:gd name="connsiteX118" fmla="*/ 223447 w 3362066"/>
                    <a:gd name="connsiteY118" fmla="*/ 2076943 h 3391524"/>
                    <a:gd name="connsiteX119" fmla="*/ 65563 w 3362066"/>
                    <a:gd name="connsiteY119" fmla="*/ 1921896 h 3391524"/>
                    <a:gd name="connsiteX120" fmla="*/ 7652 w 3362066"/>
                    <a:gd name="connsiteY120" fmla="*/ 1847299 h 3391524"/>
                    <a:gd name="connsiteX121" fmla="*/ 0 w 3362066"/>
                    <a:gd name="connsiteY121" fmla="*/ 1695762 h 3391524"/>
                    <a:gd name="connsiteX122" fmla="*/ 1695762 w 3362066"/>
                    <a:gd name="connsiteY122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658571 w 3362066"/>
                    <a:gd name="connsiteY27" fmla="*/ 3205864 h 3391524"/>
                    <a:gd name="connsiteX28" fmla="*/ 1658571 w 3362066"/>
                    <a:gd name="connsiteY28" fmla="*/ 2711266 h 3391524"/>
                    <a:gd name="connsiteX29" fmla="*/ 1732947 w 3362066"/>
                    <a:gd name="connsiteY29" fmla="*/ 2685985 h 3391524"/>
                    <a:gd name="connsiteX30" fmla="*/ 1732947 w 3362066"/>
                    <a:gd name="connsiteY30" fmla="*/ 3205864 h 3391524"/>
                    <a:gd name="connsiteX31" fmla="*/ 1876534 w 3362066"/>
                    <a:gd name="connsiteY31" fmla="*/ 3197371 h 3391524"/>
                    <a:gd name="connsiteX32" fmla="*/ 1949663 w 3362066"/>
                    <a:gd name="connsiteY32" fmla="*/ 3184816 h 3391524"/>
                    <a:gd name="connsiteX33" fmla="*/ 1959242 w 3362066"/>
                    <a:gd name="connsiteY33" fmla="*/ 3180157 h 3391524"/>
                    <a:gd name="connsiteX34" fmla="*/ 2349822 w 3362066"/>
                    <a:gd name="connsiteY34" fmla="*/ 2683179 h 3391524"/>
                    <a:gd name="connsiteX35" fmla="*/ 2386352 w 3362066"/>
                    <a:gd name="connsiteY35" fmla="*/ 2590747 h 3391524"/>
                    <a:gd name="connsiteX36" fmla="*/ 1949981 w 3362066"/>
                    <a:gd name="connsiteY36" fmla="*/ 2590747 h 3391524"/>
                    <a:gd name="connsiteX37" fmla="*/ 2128828 w 3362066"/>
                    <a:gd name="connsiteY37" fmla="*/ 2495286 h 3391524"/>
                    <a:gd name="connsiteX38" fmla="*/ 2292703 w 3362066"/>
                    <a:gd name="connsiteY38" fmla="*/ 2389935 h 3391524"/>
                    <a:gd name="connsiteX39" fmla="*/ 2446941 w 3362066"/>
                    <a:gd name="connsiteY39" fmla="*/ 2389935 h 3391524"/>
                    <a:gd name="connsiteX40" fmla="*/ 2473156 w 3362066"/>
                    <a:gd name="connsiteY40" fmla="*/ 2298549 h 3391524"/>
                    <a:gd name="connsiteX41" fmla="*/ 2481168 w 3362066"/>
                    <a:gd name="connsiteY41" fmla="*/ 2249714 h 3391524"/>
                    <a:gd name="connsiteX42" fmla="*/ 2513452 w 3362066"/>
                    <a:gd name="connsiteY42" fmla="*/ 2225081 h 3391524"/>
                    <a:gd name="connsiteX43" fmla="*/ 2614348 w 3362066"/>
                    <a:gd name="connsiteY43" fmla="*/ 2134578 h 3391524"/>
                    <a:gd name="connsiteX44" fmla="*/ 2574415 w 3362066"/>
                    <a:gd name="connsiteY44" fmla="*/ 2347764 h 3391524"/>
                    <a:gd name="connsiteX45" fmla="*/ 2563159 w 3362066"/>
                    <a:gd name="connsiteY45" fmla="*/ 2389935 h 3391524"/>
                    <a:gd name="connsiteX46" fmla="*/ 3039367 w 3362066"/>
                    <a:gd name="connsiteY46" fmla="*/ 2389935 h 3391524"/>
                    <a:gd name="connsiteX47" fmla="*/ 3179199 w 3362066"/>
                    <a:gd name="connsiteY47" fmla="*/ 1991304 h 3391524"/>
                    <a:gd name="connsiteX48" fmla="*/ 3197400 w 3362066"/>
                    <a:gd name="connsiteY48" fmla="*/ 1869492 h 3391524"/>
                    <a:gd name="connsiteX49" fmla="*/ 974651 w 3362066"/>
                    <a:gd name="connsiteY49" fmla="*/ 1018941 h 3391524"/>
                    <a:gd name="connsiteX50" fmla="*/ 955549 w 3362066"/>
                    <a:gd name="connsiteY50" fmla="*/ 1085530 h 3391524"/>
                    <a:gd name="connsiteX51" fmla="*/ 907564 w 3362066"/>
                    <a:gd name="connsiteY51" fmla="*/ 1378013 h 3391524"/>
                    <a:gd name="connsiteX52" fmla="*/ 895917 w 3362066"/>
                    <a:gd name="connsiteY52" fmla="*/ 1596595 h 3391524"/>
                    <a:gd name="connsiteX53" fmla="*/ 1658571 w 3362066"/>
                    <a:gd name="connsiteY53" fmla="*/ 1596595 h 3391524"/>
                    <a:gd name="connsiteX54" fmla="*/ 1658571 w 3362066"/>
                    <a:gd name="connsiteY54" fmla="*/ 1018941 h 3391524"/>
                    <a:gd name="connsiteX55" fmla="*/ 974651 w 3362066"/>
                    <a:gd name="connsiteY55" fmla="*/ 1018941 h 3391524"/>
                    <a:gd name="connsiteX56" fmla="*/ 344777 w 3362066"/>
                    <a:gd name="connsiteY56" fmla="*/ 1018941 h 3391524"/>
                    <a:gd name="connsiteX57" fmla="*/ 302306 w 3362066"/>
                    <a:gd name="connsiteY57" fmla="*/ 1107107 h 3391524"/>
                    <a:gd name="connsiteX58" fmla="*/ 191269 w 3362066"/>
                    <a:gd name="connsiteY58" fmla="*/ 1541138 h 3391524"/>
                    <a:gd name="connsiteX59" fmla="*/ 188469 w 3362066"/>
                    <a:gd name="connsiteY59" fmla="*/ 1596595 h 3391524"/>
                    <a:gd name="connsiteX60" fmla="*/ 783608 w 3362066"/>
                    <a:gd name="connsiteY60" fmla="*/ 1596595 h 3391524"/>
                    <a:gd name="connsiteX61" fmla="*/ 785757 w 3362066"/>
                    <a:gd name="connsiteY61" fmla="*/ 1519797 h 3391524"/>
                    <a:gd name="connsiteX62" fmla="*/ 854291 w 3362066"/>
                    <a:gd name="connsiteY62" fmla="*/ 1036313 h 3391524"/>
                    <a:gd name="connsiteX63" fmla="*/ 858928 w 3362066"/>
                    <a:gd name="connsiteY63" fmla="*/ 1018941 h 3391524"/>
                    <a:gd name="connsiteX64" fmla="*/ 344777 w 3362066"/>
                    <a:gd name="connsiteY64" fmla="*/ 1018941 h 3391524"/>
                    <a:gd name="connsiteX65" fmla="*/ 1226253 w 3362066"/>
                    <a:gd name="connsiteY65" fmla="*/ 258097 h 3391524"/>
                    <a:gd name="connsiteX66" fmla="*/ 1096526 w 3362066"/>
                    <a:gd name="connsiteY66" fmla="*/ 306828 h 3391524"/>
                    <a:gd name="connsiteX67" fmla="*/ 528798 w 3362066"/>
                    <a:gd name="connsiteY67" fmla="*/ 733798 h 3391524"/>
                    <a:gd name="connsiteX68" fmla="*/ 465736 w 3362066"/>
                    <a:gd name="connsiteY68" fmla="*/ 818129 h 3391524"/>
                    <a:gd name="connsiteX69" fmla="*/ 917471 w 3362066"/>
                    <a:gd name="connsiteY69" fmla="*/ 818129 h 3391524"/>
                    <a:gd name="connsiteX70" fmla="*/ 940351 w 3362066"/>
                    <a:gd name="connsiteY70" fmla="*/ 750159 h 3391524"/>
                    <a:gd name="connsiteX71" fmla="*/ 1192472 w 3362066"/>
                    <a:gd name="connsiteY71" fmla="*/ 295136 h 3391524"/>
                    <a:gd name="connsiteX72" fmla="*/ 1226253 w 3362066"/>
                    <a:gd name="connsiteY72" fmla="*/ 258097 h 3391524"/>
                    <a:gd name="connsiteX73" fmla="*/ 1658571 w 3362066"/>
                    <a:gd name="connsiteY73" fmla="*/ 185574 h 3391524"/>
                    <a:gd name="connsiteX74" fmla="*/ 1522109 w 3362066"/>
                    <a:gd name="connsiteY74" fmla="*/ 193323 h 3391524"/>
                    <a:gd name="connsiteX75" fmla="*/ 1475452 w 3362066"/>
                    <a:gd name="connsiteY75" fmla="*/ 201008 h 3391524"/>
                    <a:gd name="connsiteX76" fmla="*/ 1469463 w 3362066"/>
                    <a:gd name="connsiteY76" fmla="*/ 203922 h 3391524"/>
                    <a:gd name="connsiteX77" fmla="*/ 1078885 w 3362066"/>
                    <a:gd name="connsiteY77" fmla="*/ 700898 h 3391524"/>
                    <a:gd name="connsiteX78" fmla="*/ 1032553 w 3362066"/>
                    <a:gd name="connsiteY78" fmla="*/ 818129 h 3391524"/>
                    <a:gd name="connsiteX79" fmla="*/ 1658571 w 3362066"/>
                    <a:gd name="connsiteY79" fmla="*/ 818129 h 3391524"/>
                    <a:gd name="connsiteX80" fmla="*/ 1658571 w 3362066"/>
                    <a:gd name="connsiteY80" fmla="*/ 185574 h 3391524"/>
                    <a:gd name="connsiteX81" fmla="*/ 1695762 w 3362066"/>
                    <a:gd name="connsiteY81" fmla="*/ 0 h 3391524"/>
                    <a:gd name="connsiteX82" fmla="*/ 2894847 w 3362066"/>
                    <a:gd name="connsiteY82" fmla="*/ 496677 h 3391524"/>
                    <a:gd name="connsiteX83" fmla="*/ 2952732 w 3362066"/>
                    <a:gd name="connsiteY83" fmla="*/ 560367 h 3391524"/>
                    <a:gd name="connsiteX84" fmla="*/ 2763757 w 3362066"/>
                    <a:gd name="connsiteY84" fmla="*/ 627279 h 3391524"/>
                    <a:gd name="connsiteX85" fmla="*/ 2294999 w 3362066"/>
                    <a:gd name="connsiteY85" fmla="*/ 306828 h 3391524"/>
                    <a:gd name="connsiteX86" fmla="*/ 2221829 w 3362066"/>
                    <a:gd name="connsiteY86" fmla="*/ 279343 h 3391524"/>
                    <a:gd name="connsiteX87" fmla="*/ 2434620 w 3362066"/>
                    <a:gd name="connsiteY87" fmla="*/ 620472 h 3391524"/>
                    <a:gd name="connsiteX88" fmla="*/ 2479189 w 3362066"/>
                    <a:gd name="connsiteY88" fmla="*/ 728039 h 3391524"/>
                    <a:gd name="connsiteX89" fmla="*/ 2375112 w 3362066"/>
                    <a:gd name="connsiteY89" fmla="*/ 764890 h 3391524"/>
                    <a:gd name="connsiteX90" fmla="*/ 2349822 w 3362066"/>
                    <a:gd name="connsiteY90" fmla="*/ 700898 h 3391524"/>
                    <a:gd name="connsiteX91" fmla="*/ 2034904 w 3362066"/>
                    <a:gd name="connsiteY91" fmla="*/ 256318 h 3391524"/>
                    <a:gd name="connsiteX92" fmla="*/ 1967195 w 3362066"/>
                    <a:gd name="connsiteY92" fmla="*/ 209428 h 3391524"/>
                    <a:gd name="connsiteX93" fmla="*/ 1869416 w 3362066"/>
                    <a:gd name="connsiteY93" fmla="*/ 193323 h 3391524"/>
                    <a:gd name="connsiteX94" fmla="*/ 1732947 w 3362066"/>
                    <a:gd name="connsiteY94" fmla="*/ 185573 h 3391524"/>
                    <a:gd name="connsiteX95" fmla="*/ 1732947 w 3362066"/>
                    <a:gd name="connsiteY95" fmla="*/ 818129 h 3391524"/>
                    <a:gd name="connsiteX96" fmla="*/ 2039422 w 3362066"/>
                    <a:gd name="connsiteY96" fmla="*/ 811348 h 3391524"/>
                    <a:gd name="connsiteX97" fmla="*/ 1919541 w 3362066"/>
                    <a:gd name="connsiteY97" fmla="*/ 1019749 h 3391524"/>
                    <a:gd name="connsiteX98" fmla="*/ 1732947 w 3362066"/>
                    <a:gd name="connsiteY98" fmla="*/ 1018941 h 3391524"/>
                    <a:gd name="connsiteX99" fmla="*/ 1732947 w 3362066"/>
                    <a:gd name="connsiteY99" fmla="*/ 1596595 h 3391524"/>
                    <a:gd name="connsiteX100" fmla="*/ 2063964 w 3362066"/>
                    <a:gd name="connsiteY100" fmla="*/ 1596595 h 3391524"/>
                    <a:gd name="connsiteX101" fmla="*/ 1924258 w 3362066"/>
                    <a:gd name="connsiteY101" fmla="*/ 1712711 h 3391524"/>
                    <a:gd name="connsiteX102" fmla="*/ 1815019 w 3362066"/>
                    <a:gd name="connsiteY102" fmla="*/ 1797408 h 3391524"/>
                    <a:gd name="connsiteX103" fmla="*/ 1732947 w 3362066"/>
                    <a:gd name="connsiteY103" fmla="*/ 1797408 h 3391524"/>
                    <a:gd name="connsiteX104" fmla="*/ 1732947 w 3362066"/>
                    <a:gd name="connsiteY104" fmla="*/ 1858449 h 3391524"/>
                    <a:gd name="connsiteX105" fmla="*/ 1658571 w 3362066"/>
                    <a:gd name="connsiteY105" fmla="*/ 1910772 h 3391524"/>
                    <a:gd name="connsiteX106" fmla="*/ 1658571 w 3362066"/>
                    <a:gd name="connsiteY106" fmla="*/ 1797408 h 3391524"/>
                    <a:gd name="connsiteX107" fmla="*/ 896447 w 3362066"/>
                    <a:gd name="connsiteY107" fmla="*/ 1797408 h 3391524"/>
                    <a:gd name="connsiteX108" fmla="*/ 907564 w 3362066"/>
                    <a:gd name="connsiteY108" fmla="*/ 2006064 h 3391524"/>
                    <a:gd name="connsiteX109" fmla="*/ 946467 w 3362066"/>
                    <a:gd name="connsiteY109" fmla="*/ 2243192 h 3391524"/>
                    <a:gd name="connsiteX110" fmla="*/ 765667 w 3362066"/>
                    <a:gd name="connsiteY110" fmla="*/ 2265926 h 3391524"/>
                    <a:gd name="connsiteX111" fmla="*/ 810325 w 3362066"/>
                    <a:gd name="connsiteY111" fmla="*/ 2113048 h 3391524"/>
                    <a:gd name="connsiteX112" fmla="*/ 785757 w 3362066"/>
                    <a:gd name="connsiteY112" fmla="*/ 1864280 h 3391524"/>
                    <a:gd name="connsiteX113" fmla="*/ 783886 w 3362066"/>
                    <a:gd name="connsiteY113" fmla="*/ 1797408 h 3391524"/>
                    <a:gd name="connsiteX114" fmla="*/ 188594 w 3362066"/>
                    <a:gd name="connsiteY114" fmla="*/ 1797408 h 3391524"/>
                    <a:gd name="connsiteX115" fmla="*/ 191269 w 3362066"/>
                    <a:gd name="connsiteY115" fmla="*/ 1850386 h 3391524"/>
                    <a:gd name="connsiteX116" fmla="*/ 212326 w 3362066"/>
                    <a:gd name="connsiteY116" fmla="*/ 1991304 h 3391524"/>
                    <a:gd name="connsiteX117" fmla="*/ 235664 w 3362066"/>
                    <a:gd name="connsiteY117" fmla="*/ 2085719 h 3391524"/>
                    <a:gd name="connsiteX118" fmla="*/ 223447 w 3362066"/>
                    <a:gd name="connsiteY118" fmla="*/ 2076943 h 3391524"/>
                    <a:gd name="connsiteX119" fmla="*/ 65563 w 3362066"/>
                    <a:gd name="connsiteY119" fmla="*/ 1921896 h 3391524"/>
                    <a:gd name="connsiteX120" fmla="*/ 7652 w 3362066"/>
                    <a:gd name="connsiteY120" fmla="*/ 1847299 h 3391524"/>
                    <a:gd name="connsiteX121" fmla="*/ 0 w 3362066"/>
                    <a:gd name="connsiteY121" fmla="*/ 1695762 h 3391524"/>
                    <a:gd name="connsiteX122" fmla="*/ 1695762 w 3362066"/>
                    <a:gd name="connsiteY122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658571 w 3362066"/>
                    <a:gd name="connsiteY27" fmla="*/ 3205864 h 3391524"/>
                    <a:gd name="connsiteX28" fmla="*/ 1658571 w 3362066"/>
                    <a:gd name="connsiteY28" fmla="*/ 2711266 h 3391524"/>
                    <a:gd name="connsiteX29" fmla="*/ 1732947 w 3362066"/>
                    <a:gd name="connsiteY29" fmla="*/ 2685985 h 3391524"/>
                    <a:gd name="connsiteX30" fmla="*/ 1732947 w 3362066"/>
                    <a:gd name="connsiteY30" fmla="*/ 3205864 h 3391524"/>
                    <a:gd name="connsiteX31" fmla="*/ 1876534 w 3362066"/>
                    <a:gd name="connsiteY31" fmla="*/ 3197371 h 3391524"/>
                    <a:gd name="connsiteX32" fmla="*/ 1949663 w 3362066"/>
                    <a:gd name="connsiteY32" fmla="*/ 3184816 h 3391524"/>
                    <a:gd name="connsiteX33" fmla="*/ 1959242 w 3362066"/>
                    <a:gd name="connsiteY33" fmla="*/ 3180157 h 3391524"/>
                    <a:gd name="connsiteX34" fmla="*/ 2349822 w 3362066"/>
                    <a:gd name="connsiteY34" fmla="*/ 2683179 h 3391524"/>
                    <a:gd name="connsiteX35" fmla="*/ 2386352 w 3362066"/>
                    <a:gd name="connsiteY35" fmla="*/ 2590747 h 3391524"/>
                    <a:gd name="connsiteX36" fmla="*/ 1949981 w 3362066"/>
                    <a:gd name="connsiteY36" fmla="*/ 2590747 h 3391524"/>
                    <a:gd name="connsiteX37" fmla="*/ 2128828 w 3362066"/>
                    <a:gd name="connsiteY37" fmla="*/ 2495286 h 3391524"/>
                    <a:gd name="connsiteX38" fmla="*/ 2292703 w 3362066"/>
                    <a:gd name="connsiteY38" fmla="*/ 2389935 h 3391524"/>
                    <a:gd name="connsiteX39" fmla="*/ 2446941 w 3362066"/>
                    <a:gd name="connsiteY39" fmla="*/ 2389935 h 3391524"/>
                    <a:gd name="connsiteX40" fmla="*/ 2473156 w 3362066"/>
                    <a:gd name="connsiteY40" fmla="*/ 2298549 h 3391524"/>
                    <a:gd name="connsiteX41" fmla="*/ 2481168 w 3362066"/>
                    <a:gd name="connsiteY41" fmla="*/ 2249714 h 3391524"/>
                    <a:gd name="connsiteX42" fmla="*/ 2513452 w 3362066"/>
                    <a:gd name="connsiteY42" fmla="*/ 2225081 h 3391524"/>
                    <a:gd name="connsiteX43" fmla="*/ 2614348 w 3362066"/>
                    <a:gd name="connsiteY43" fmla="*/ 2134578 h 3391524"/>
                    <a:gd name="connsiteX44" fmla="*/ 2574415 w 3362066"/>
                    <a:gd name="connsiteY44" fmla="*/ 2347764 h 3391524"/>
                    <a:gd name="connsiteX45" fmla="*/ 2563159 w 3362066"/>
                    <a:gd name="connsiteY45" fmla="*/ 2389935 h 3391524"/>
                    <a:gd name="connsiteX46" fmla="*/ 3039367 w 3362066"/>
                    <a:gd name="connsiteY46" fmla="*/ 2389935 h 3391524"/>
                    <a:gd name="connsiteX47" fmla="*/ 3179199 w 3362066"/>
                    <a:gd name="connsiteY47" fmla="*/ 1991304 h 3391524"/>
                    <a:gd name="connsiteX48" fmla="*/ 3197400 w 3362066"/>
                    <a:gd name="connsiteY48" fmla="*/ 1869492 h 3391524"/>
                    <a:gd name="connsiteX49" fmla="*/ 974651 w 3362066"/>
                    <a:gd name="connsiteY49" fmla="*/ 1018941 h 3391524"/>
                    <a:gd name="connsiteX50" fmla="*/ 955549 w 3362066"/>
                    <a:gd name="connsiteY50" fmla="*/ 1085530 h 3391524"/>
                    <a:gd name="connsiteX51" fmla="*/ 907564 w 3362066"/>
                    <a:gd name="connsiteY51" fmla="*/ 1378013 h 3391524"/>
                    <a:gd name="connsiteX52" fmla="*/ 895917 w 3362066"/>
                    <a:gd name="connsiteY52" fmla="*/ 1596595 h 3391524"/>
                    <a:gd name="connsiteX53" fmla="*/ 1658571 w 3362066"/>
                    <a:gd name="connsiteY53" fmla="*/ 1596595 h 3391524"/>
                    <a:gd name="connsiteX54" fmla="*/ 1658571 w 3362066"/>
                    <a:gd name="connsiteY54" fmla="*/ 1018941 h 3391524"/>
                    <a:gd name="connsiteX55" fmla="*/ 974651 w 3362066"/>
                    <a:gd name="connsiteY55" fmla="*/ 1018941 h 3391524"/>
                    <a:gd name="connsiteX56" fmla="*/ 344777 w 3362066"/>
                    <a:gd name="connsiteY56" fmla="*/ 1018941 h 3391524"/>
                    <a:gd name="connsiteX57" fmla="*/ 302306 w 3362066"/>
                    <a:gd name="connsiteY57" fmla="*/ 1107107 h 3391524"/>
                    <a:gd name="connsiteX58" fmla="*/ 191269 w 3362066"/>
                    <a:gd name="connsiteY58" fmla="*/ 1541138 h 3391524"/>
                    <a:gd name="connsiteX59" fmla="*/ 188469 w 3362066"/>
                    <a:gd name="connsiteY59" fmla="*/ 1596595 h 3391524"/>
                    <a:gd name="connsiteX60" fmla="*/ 783608 w 3362066"/>
                    <a:gd name="connsiteY60" fmla="*/ 1596595 h 3391524"/>
                    <a:gd name="connsiteX61" fmla="*/ 785757 w 3362066"/>
                    <a:gd name="connsiteY61" fmla="*/ 1519797 h 3391524"/>
                    <a:gd name="connsiteX62" fmla="*/ 854291 w 3362066"/>
                    <a:gd name="connsiteY62" fmla="*/ 1036313 h 3391524"/>
                    <a:gd name="connsiteX63" fmla="*/ 858928 w 3362066"/>
                    <a:gd name="connsiteY63" fmla="*/ 1018941 h 3391524"/>
                    <a:gd name="connsiteX64" fmla="*/ 344777 w 3362066"/>
                    <a:gd name="connsiteY64" fmla="*/ 1018941 h 3391524"/>
                    <a:gd name="connsiteX65" fmla="*/ 1226253 w 3362066"/>
                    <a:gd name="connsiteY65" fmla="*/ 258097 h 3391524"/>
                    <a:gd name="connsiteX66" fmla="*/ 1096526 w 3362066"/>
                    <a:gd name="connsiteY66" fmla="*/ 306828 h 3391524"/>
                    <a:gd name="connsiteX67" fmla="*/ 528798 w 3362066"/>
                    <a:gd name="connsiteY67" fmla="*/ 733798 h 3391524"/>
                    <a:gd name="connsiteX68" fmla="*/ 465736 w 3362066"/>
                    <a:gd name="connsiteY68" fmla="*/ 818129 h 3391524"/>
                    <a:gd name="connsiteX69" fmla="*/ 917471 w 3362066"/>
                    <a:gd name="connsiteY69" fmla="*/ 818129 h 3391524"/>
                    <a:gd name="connsiteX70" fmla="*/ 940351 w 3362066"/>
                    <a:gd name="connsiteY70" fmla="*/ 750159 h 3391524"/>
                    <a:gd name="connsiteX71" fmla="*/ 1192472 w 3362066"/>
                    <a:gd name="connsiteY71" fmla="*/ 295136 h 3391524"/>
                    <a:gd name="connsiteX72" fmla="*/ 1226253 w 3362066"/>
                    <a:gd name="connsiteY72" fmla="*/ 258097 h 3391524"/>
                    <a:gd name="connsiteX73" fmla="*/ 1658571 w 3362066"/>
                    <a:gd name="connsiteY73" fmla="*/ 185574 h 3391524"/>
                    <a:gd name="connsiteX74" fmla="*/ 1522109 w 3362066"/>
                    <a:gd name="connsiteY74" fmla="*/ 193323 h 3391524"/>
                    <a:gd name="connsiteX75" fmla="*/ 1475452 w 3362066"/>
                    <a:gd name="connsiteY75" fmla="*/ 201008 h 3391524"/>
                    <a:gd name="connsiteX76" fmla="*/ 1469463 w 3362066"/>
                    <a:gd name="connsiteY76" fmla="*/ 203922 h 3391524"/>
                    <a:gd name="connsiteX77" fmla="*/ 1078885 w 3362066"/>
                    <a:gd name="connsiteY77" fmla="*/ 700898 h 3391524"/>
                    <a:gd name="connsiteX78" fmla="*/ 1032553 w 3362066"/>
                    <a:gd name="connsiteY78" fmla="*/ 818129 h 3391524"/>
                    <a:gd name="connsiteX79" fmla="*/ 1658571 w 3362066"/>
                    <a:gd name="connsiteY79" fmla="*/ 818129 h 3391524"/>
                    <a:gd name="connsiteX80" fmla="*/ 1658571 w 3362066"/>
                    <a:gd name="connsiteY80" fmla="*/ 185574 h 3391524"/>
                    <a:gd name="connsiteX81" fmla="*/ 1695762 w 3362066"/>
                    <a:gd name="connsiteY81" fmla="*/ 0 h 3391524"/>
                    <a:gd name="connsiteX82" fmla="*/ 2894847 w 3362066"/>
                    <a:gd name="connsiteY82" fmla="*/ 496677 h 3391524"/>
                    <a:gd name="connsiteX83" fmla="*/ 2952732 w 3362066"/>
                    <a:gd name="connsiteY83" fmla="*/ 560367 h 3391524"/>
                    <a:gd name="connsiteX84" fmla="*/ 2763757 w 3362066"/>
                    <a:gd name="connsiteY84" fmla="*/ 627279 h 3391524"/>
                    <a:gd name="connsiteX85" fmla="*/ 2294999 w 3362066"/>
                    <a:gd name="connsiteY85" fmla="*/ 306828 h 3391524"/>
                    <a:gd name="connsiteX86" fmla="*/ 2221829 w 3362066"/>
                    <a:gd name="connsiteY86" fmla="*/ 279343 h 3391524"/>
                    <a:gd name="connsiteX87" fmla="*/ 2434620 w 3362066"/>
                    <a:gd name="connsiteY87" fmla="*/ 620472 h 3391524"/>
                    <a:gd name="connsiteX88" fmla="*/ 2479189 w 3362066"/>
                    <a:gd name="connsiteY88" fmla="*/ 728039 h 3391524"/>
                    <a:gd name="connsiteX89" fmla="*/ 2375112 w 3362066"/>
                    <a:gd name="connsiteY89" fmla="*/ 764890 h 3391524"/>
                    <a:gd name="connsiteX90" fmla="*/ 2349822 w 3362066"/>
                    <a:gd name="connsiteY90" fmla="*/ 700898 h 3391524"/>
                    <a:gd name="connsiteX91" fmla="*/ 2034904 w 3362066"/>
                    <a:gd name="connsiteY91" fmla="*/ 256318 h 3391524"/>
                    <a:gd name="connsiteX92" fmla="*/ 1967195 w 3362066"/>
                    <a:gd name="connsiteY92" fmla="*/ 209428 h 3391524"/>
                    <a:gd name="connsiteX93" fmla="*/ 1869416 w 3362066"/>
                    <a:gd name="connsiteY93" fmla="*/ 193323 h 3391524"/>
                    <a:gd name="connsiteX94" fmla="*/ 1732947 w 3362066"/>
                    <a:gd name="connsiteY94" fmla="*/ 185573 h 3391524"/>
                    <a:gd name="connsiteX95" fmla="*/ 1732947 w 3362066"/>
                    <a:gd name="connsiteY95" fmla="*/ 818129 h 3391524"/>
                    <a:gd name="connsiteX96" fmla="*/ 2039422 w 3362066"/>
                    <a:gd name="connsiteY96" fmla="*/ 811348 h 3391524"/>
                    <a:gd name="connsiteX97" fmla="*/ 1919541 w 3362066"/>
                    <a:gd name="connsiteY97" fmla="*/ 1019749 h 3391524"/>
                    <a:gd name="connsiteX98" fmla="*/ 1732947 w 3362066"/>
                    <a:gd name="connsiteY98" fmla="*/ 1018941 h 3391524"/>
                    <a:gd name="connsiteX99" fmla="*/ 1732947 w 3362066"/>
                    <a:gd name="connsiteY99" fmla="*/ 1596595 h 3391524"/>
                    <a:gd name="connsiteX100" fmla="*/ 2063964 w 3362066"/>
                    <a:gd name="connsiteY100" fmla="*/ 1596595 h 3391524"/>
                    <a:gd name="connsiteX101" fmla="*/ 1924258 w 3362066"/>
                    <a:gd name="connsiteY101" fmla="*/ 1712711 h 3391524"/>
                    <a:gd name="connsiteX102" fmla="*/ 1815019 w 3362066"/>
                    <a:gd name="connsiteY102" fmla="*/ 1797408 h 3391524"/>
                    <a:gd name="connsiteX103" fmla="*/ 1732947 w 3362066"/>
                    <a:gd name="connsiteY103" fmla="*/ 1797408 h 3391524"/>
                    <a:gd name="connsiteX104" fmla="*/ 1732947 w 3362066"/>
                    <a:gd name="connsiteY104" fmla="*/ 1858449 h 3391524"/>
                    <a:gd name="connsiteX105" fmla="*/ 1658571 w 3362066"/>
                    <a:gd name="connsiteY105" fmla="*/ 1910772 h 3391524"/>
                    <a:gd name="connsiteX106" fmla="*/ 1658571 w 3362066"/>
                    <a:gd name="connsiteY106" fmla="*/ 1797408 h 3391524"/>
                    <a:gd name="connsiteX107" fmla="*/ 896447 w 3362066"/>
                    <a:gd name="connsiteY107" fmla="*/ 1797408 h 3391524"/>
                    <a:gd name="connsiteX108" fmla="*/ 907564 w 3362066"/>
                    <a:gd name="connsiteY108" fmla="*/ 2006064 h 3391524"/>
                    <a:gd name="connsiteX109" fmla="*/ 946467 w 3362066"/>
                    <a:gd name="connsiteY109" fmla="*/ 2243192 h 3391524"/>
                    <a:gd name="connsiteX110" fmla="*/ 765667 w 3362066"/>
                    <a:gd name="connsiteY110" fmla="*/ 2265926 h 3391524"/>
                    <a:gd name="connsiteX111" fmla="*/ 785757 w 3362066"/>
                    <a:gd name="connsiteY111" fmla="*/ 1864280 h 3391524"/>
                    <a:gd name="connsiteX112" fmla="*/ 783886 w 3362066"/>
                    <a:gd name="connsiteY112" fmla="*/ 1797408 h 3391524"/>
                    <a:gd name="connsiteX113" fmla="*/ 188594 w 3362066"/>
                    <a:gd name="connsiteY113" fmla="*/ 1797408 h 3391524"/>
                    <a:gd name="connsiteX114" fmla="*/ 191269 w 3362066"/>
                    <a:gd name="connsiteY114" fmla="*/ 1850386 h 3391524"/>
                    <a:gd name="connsiteX115" fmla="*/ 212326 w 3362066"/>
                    <a:gd name="connsiteY115" fmla="*/ 1991304 h 3391524"/>
                    <a:gd name="connsiteX116" fmla="*/ 235664 w 3362066"/>
                    <a:gd name="connsiteY116" fmla="*/ 2085719 h 3391524"/>
                    <a:gd name="connsiteX117" fmla="*/ 223447 w 3362066"/>
                    <a:gd name="connsiteY117" fmla="*/ 2076943 h 3391524"/>
                    <a:gd name="connsiteX118" fmla="*/ 65563 w 3362066"/>
                    <a:gd name="connsiteY118" fmla="*/ 1921896 h 3391524"/>
                    <a:gd name="connsiteX119" fmla="*/ 7652 w 3362066"/>
                    <a:gd name="connsiteY119" fmla="*/ 1847299 h 3391524"/>
                    <a:gd name="connsiteX120" fmla="*/ 0 w 3362066"/>
                    <a:gd name="connsiteY120" fmla="*/ 1695762 h 3391524"/>
                    <a:gd name="connsiteX121" fmla="*/ 1695762 w 3362066"/>
                    <a:gd name="connsiteY121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658571 w 3362066"/>
                    <a:gd name="connsiteY27" fmla="*/ 3205864 h 3391524"/>
                    <a:gd name="connsiteX28" fmla="*/ 1658571 w 3362066"/>
                    <a:gd name="connsiteY28" fmla="*/ 2711266 h 3391524"/>
                    <a:gd name="connsiteX29" fmla="*/ 1732947 w 3362066"/>
                    <a:gd name="connsiteY29" fmla="*/ 2685985 h 3391524"/>
                    <a:gd name="connsiteX30" fmla="*/ 1732947 w 3362066"/>
                    <a:gd name="connsiteY30" fmla="*/ 3205864 h 3391524"/>
                    <a:gd name="connsiteX31" fmla="*/ 1876534 w 3362066"/>
                    <a:gd name="connsiteY31" fmla="*/ 3197371 h 3391524"/>
                    <a:gd name="connsiteX32" fmla="*/ 1949663 w 3362066"/>
                    <a:gd name="connsiteY32" fmla="*/ 3184816 h 3391524"/>
                    <a:gd name="connsiteX33" fmla="*/ 1959242 w 3362066"/>
                    <a:gd name="connsiteY33" fmla="*/ 3180157 h 3391524"/>
                    <a:gd name="connsiteX34" fmla="*/ 2349822 w 3362066"/>
                    <a:gd name="connsiteY34" fmla="*/ 2683179 h 3391524"/>
                    <a:gd name="connsiteX35" fmla="*/ 2386352 w 3362066"/>
                    <a:gd name="connsiteY35" fmla="*/ 2590747 h 3391524"/>
                    <a:gd name="connsiteX36" fmla="*/ 1949981 w 3362066"/>
                    <a:gd name="connsiteY36" fmla="*/ 2590747 h 3391524"/>
                    <a:gd name="connsiteX37" fmla="*/ 2128828 w 3362066"/>
                    <a:gd name="connsiteY37" fmla="*/ 2495286 h 3391524"/>
                    <a:gd name="connsiteX38" fmla="*/ 2292703 w 3362066"/>
                    <a:gd name="connsiteY38" fmla="*/ 2389935 h 3391524"/>
                    <a:gd name="connsiteX39" fmla="*/ 2446941 w 3362066"/>
                    <a:gd name="connsiteY39" fmla="*/ 2389935 h 3391524"/>
                    <a:gd name="connsiteX40" fmla="*/ 2473156 w 3362066"/>
                    <a:gd name="connsiteY40" fmla="*/ 2298549 h 3391524"/>
                    <a:gd name="connsiteX41" fmla="*/ 2481168 w 3362066"/>
                    <a:gd name="connsiteY41" fmla="*/ 2249714 h 3391524"/>
                    <a:gd name="connsiteX42" fmla="*/ 2513452 w 3362066"/>
                    <a:gd name="connsiteY42" fmla="*/ 2225081 h 3391524"/>
                    <a:gd name="connsiteX43" fmla="*/ 2614348 w 3362066"/>
                    <a:gd name="connsiteY43" fmla="*/ 2134578 h 3391524"/>
                    <a:gd name="connsiteX44" fmla="*/ 2574415 w 3362066"/>
                    <a:gd name="connsiteY44" fmla="*/ 2347764 h 3391524"/>
                    <a:gd name="connsiteX45" fmla="*/ 2563159 w 3362066"/>
                    <a:gd name="connsiteY45" fmla="*/ 2389935 h 3391524"/>
                    <a:gd name="connsiteX46" fmla="*/ 3039367 w 3362066"/>
                    <a:gd name="connsiteY46" fmla="*/ 2389935 h 3391524"/>
                    <a:gd name="connsiteX47" fmla="*/ 3179199 w 3362066"/>
                    <a:gd name="connsiteY47" fmla="*/ 1991304 h 3391524"/>
                    <a:gd name="connsiteX48" fmla="*/ 3197400 w 3362066"/>
                    <a:gd name="connsiteY48" fmla="*/ 1869492 h 3391524"/>
                    <a:gd name="connsiteX49" fmla="*/ 974651 w 3362066"/>
                    <a:gd name="connsiteY49" fmla="*/ 1018941 h 3391524"/>
                    <a:gd name="connsiteX50" fmla="*/ 955549 w 3362066"/>
                    <a:gd name="connsiteY50" fmla="*/ 1085530 h 3391524"/>
                    <a:gd name="connsiteX51" fmla="*/ 907564 w 3362066"/>
                    <a:gd name="connsiteY51" fmla="*/ 1378013 h 3391524"/>
                    <a:gd name="connsiteX52" fmla="*/ 895917 w 3362066"/>
                    <a:gd name="connsiteY52" fmla="*/ 1596595 h 3391524"/>
                    <a:gd name="connsiteX53" fmla="*/ 1658571 w 3362066"/>
                    <a:gd name="connsiteY53" fmla="*/ 1596595 h 3391524"/>
                    <a:gd name="connsiteX54" fmla="*/ 1658571 w 3362066"/>
                    <a:gd name="connsiteY54" fmla="*/ 1018941 h 3391524"/>
                    <a:gd name="connsiteX55" fmla="*/ 974651 w 3362066"/>
                    <a:gd name="connsiteY55" fmla="*/ 1018941 h 3391524"/>
                    <a:gd name="connsiteX56" fmla="*/ 344777 w 3362066"/>
                    <a:gd name="connsiteY56" fmla="*/ 1018941 h 3391524"/>
                    <a:gd name="connsiteX57" fmla="*/ 302306 w 3362066"/>
                    <a:gd name="connsiteY57" fmla="*/ 1107107 h 3391524"/>
                    <a:gd name="connsiteX58" fmla="*/ 191269 w 3362066"/>
                    <a:gd name="connsiteY58" fmla="*/ 1541138 h 3391524"/>
                    <a:gd name="connsiteX59" fmla="*/ 188469 w 3362066"/>
                    <a:gd name="connsiteY59" fmla="*/ 1596595 h 3391524"/>
                    <a:gd name="connsiteX60" fmla="*/ 783608 w 3362066"/>
                    <a:gd name="connsiteY60" fmla="*/ 1596595 h 3391524"/>
                    <a:gd name="connsiteX61" fmla="*/ 785757 w 3362066"/>
                    <a:gd name="connsiteY61" fmla="*/ 1519797 h 3391524"/>
                    <a:gd name="connsiteX62" fmla="*/ 854291 w 3362066"/>
                    <a:gd name="connsiteY62" fmla="*/ 1036313 h 3391524"/>
                    <a:gd name="connsiteX63" fmla="*/ 858928 w 3362066"/>
                    <a:gd name="connsiteY63" fmla="*/ 1018941 h 3391524"/>
                    <a:gd name="connsiteX64" fmla="*/ 344777 w 3362066"/>
                    <a:gd name="connsiteY64" fmla="*/ 1018941 h 3391524"/>
                    <a:gd name="connsiteX65" fmla="*/ 1226253 w 3362066"/>
                    <a:gd name="connsiteY65" fmla="*/ 258097 h 3391524"/>
                    <a:gd name="connsiteX66" fmla="*/ 1096526 w 3362066"/>
                    <a:gd name="connsiteY66" fmla="*/ 306828 h 3391524"/>
                    <a:gd name="connsiteX67" fmla="*/ 528798 w 3362066"/>
                    <a:gd name="connsiteY67" fmla="*/ 733798 h 3391524"/>
                    <a:gd name="connsiteX68" fmla="*/ 465736 w 3362066"/>
                    <a:gd name="connsiteY68" fmla="*/ 818129 h 3391524"/>
                    <a:gd name="connsiteX69" fmla="*/ 917471 w 3362066"/>
                    <a:gd name="connsiteY69" fmla="*/ 818129 h 3391524"/>
                    <a:gd name="connsiteX70" fmla="*/ 940351 w 3362066"/>
                    <a:gd name="connsiteY70" fmla="*/ 750159 h 3391524"/>
                    <a:gd name="connsiteX71" fmla="*/ 1192472 w 3362066"/>
                    <a:gd name="connsiteY71" fmla="*/ 295136 h 3391524"/>
                    <a:gd name="connsiteX72" fmla="*/ 1226253 w 3362066"/>
                    <a:gd name="connsiteY72" fmla="*/ 258097 h 3391524"/>
                    <a:gd name="connsiteX73" fmla="*/ 1658571 w 3362066"/>
                    <a:gd name="connsiteY73" fmla="*/ 185574 h 3391524"/>
                    <a:gd name="connsiteX74" fmla="*/ 1522109 w 3362066"/>
                    <a:gd name="connsiteY74" fmla="*/ 193323 h 3391524"/>
                    <a:gd name="connsiteX75" fmla="*/ 1475452 w 3362066"/>
                    <a:gd name="connsiteY75" fmla="*/ 201008 h 3391524"/>
                    <a:gd name="connsiteX76" fmla="*/ 1469463 w 3362066"/>
                    <a:gd name="connsiteY76" fmla="*/ 203922 h 3391524"/>
                    <a:gd name="connsiteX77" fmla="*/ 1078885 w 3362066"/>
                    <a:gd name="connsiteY77" fmla="*/ 700898 h 3391524"/>
                    <a:gd name="connsiteX78" fmla="*/ 1032553 w 3362066"/>
                    <a:gd name="connsiteY78" fmla="*/ 818129 h 3391524"/>
                    <a:gd name="connsiteX79" fmla="*/ 1658571 w 3362066"/>
                    <a:gd name="connsiteY79" fmla="*/ 818129 h 3391524"/>
                    <a:gd name="connsiteX80" fmla="*/ 1658571 w 3362066"/>
                    <a:gd name="connsiteY80" fmla="*/ 185574 h 3391524"/>
                    <a:gd name="connsiteX81" fmla="*/ 1695762 w 3362066"/>
                    <a:gd name="connsiteY81" fmla="*/ 0 h 3391524"/>
                    <a:gd name="connsiteX82" fmla="*/ 2894847 w 3362066"/>
                    <a:gd name="connsiteY82" fmla="*/ 496677 h 3391524"/>
                    <a:gd name="connsiteX83" fmla="*/ 2952732 w 3362066"/>
                    <a:gd name="connsiteY83" fmla="*/ 560367 h 3391524"/>
                    <a:gd name="connsiteX84" fmla="*/ 2763757 w 3362066"/>
                    <a:gd name="connsiteY84" fmla="*/ 627279 h 3391524"/>
                    <a:gd name="connsiteX85" fmla="*/ 2294999 w 3362066"/>
                    <a:gd name="connsiteY85" fmla="*/ 306828 h 3391524"/>
                    <a:gd name="connsiteX86" fmla="*/ 2221829 w 3362066"/>
                    <a:gd name="connsiteY86" fmla="*/ 279343 h 3391524"/>
                    <a:gd name="connsiteX87" fmla="*/ 2434620 w 3362066"/>
                    <a:gd name="connsiteY87" fmla="*/ 620472 h 3391524"/>
                    <a:gd name="connsiteX88" fmla="*/ 2479189 w 3362066"/>
                    <a:gd name="connsiteY88" fmla="*/ 728039 h 3391524"/>
                    <a:gd name="connsiteX89" fmla="*/ 2375112 w 3362066"/>
                    <a:gd name="connsiteY89" fmla="*/ 764890 h 3391524"/>
                    <a:gd name="connsiteX90" fmla="*/ 2349822 w 3362066"/>
                    <a:gd name="connsiteY90" fmla="*/ 700898 h 3391524"/>
                    <a:gd name="connsiteX91" fmla="*/ 2034904 w 3362066"/>
                    <a:gd name="connsiteY91" fmla="*/ 256318 h 3391524"/>
                    <a:gd name="connsiteX92" fmla="*/ 1967195 w 3362066"/>
                    <a:gd name="connsiteY92" fmla="*/ 209428 h 3391524"/>
                    <a:gd name="connsiteX93" fmla="*/ 1869416 w 3362066"/>
                    <a:gd name="connsiteY93" fmla="*/ 193323 h 3391524"/>
                    <a:gd name="connsiteX94" fmla="*/ 1732947 w 3362066"/>
                    <a:gd name="connsiteY94" fmla="*/ 185573 h 3391524"/>
                    <a:gd name="connsiteX95" fmla="*/ 1732947 w 3362066"/>
                    <a:gd name="connsiteY95" fmla="*/ 818129 h 3391524"/>
                    <a:gd name="connsiteX96" fmla="*/ 2039422 w 3362066"/>
                    <a:gd name="connsiteY96" fmla="*/ 811348 h 3391524"/>
                    <a:gd name="connsiteX97" fmla="*/ 1919541 w 3362066"/>
                    <a:gd name="connsiteY97" fmla="*/ 1019749 h 3391524"/>
                    <a:gd name="connsiteX98" fmla="*/ 1732947 w 3362066"/>
                    <a:gd name="connsiteY98" fmla="*/ 1018941 h 3391524"/>
                    <a:gd name="connsiteX99" fmla="*/ 1732947 w 3362066"/>
                    <a:gd name="connsiteY99" fmla="*/ 1596595 h 3391524"/>
                    <a:gd name="connsiteX100" fmla="*/ 2063964 w 3362066"/>
                    <a:gd name="connsiteY100" fmla="*/ 1596595 h 3391524"/>
                    <a:gd name="connsiteX101" fmla="*/ 1924258 w 3362066"/>
                    <a:gd name="connsiteY101" fmla="*/ 1712711 h 3391524"/>
                    <a:gd name="connsiteX102" fmla="*/ 1815019 w 3362066"/>
                    <a:gd name="connsiteY102" fmla="*/ 1797408 h 3391524"/>
                    <a:gd name="connsiteX103" fmla="*/ 1732947 w 3362066"/>
                    <a:gd name="connsiteY103" fmla="*/ 1797408 h 3391524"/>
                    <a:gd name="connsiteX104" fmla="*/ 1732947 w 3362066"/>
                    <a:gd name="connsiteY104" fmla="*/ 1858449 h 3391524"/>
                    <a:gd name="connsiteX105" fmla="*/ 1658571 w 3362066"/>
                    <a:gd name="connsiteY105" fmla="*/ 1910772 h 3391524"/>
                    <a:gd name="connsiteX106" fmla="*/ 1658571 w 3362066"/>
                    <a:gd name="connsiteY106" fmla="*/ 1797408 h 3391524"/>
                    <a:gd name="connsiteX107" fmla="*/ 896447 w 3362066"/>
                    <a:gd name="connsiteY107" fmla="*/ 1797408 h 3391524"/>
                    <a:gd name="connsiteX108" fmla="*/ 907564 w 3362066"/>
                    <a:gd name="connsiteY108" fmla="*/ 2006064 h 3391524"/>
                    <a:gd name="connsiteX109" fmla="*/ 946467 w 3362066"/>
                    <a:gd name="connsiteY109" fmla="*/ 2243192 h 3391524"/>
                    <a:gd name="connsiteX110" fmla="*/ 791497 w 3362066"/>
                    <a:gd name="connsiteY110" fmla="*/ 2271092 h 3391524"/>
                    <a:gd name="connsiteX111" fmla="*/ 785757 w 3362066"/>
                    <a:gd name="connsiteY111" fmla="*/ 1864280 h 3391524"/>
                    <a:gd name="connsiteX112" fmla="*/ 783886 w 3362066"/>
                    <a:gd name="connsiteY112" fmla="*/ 1797408 h 3391524"/>
                    <a:gd name="connsiteX113" fmla="*/ 188594 w 3362066"/>
                    <a:gd name="connsiteY113" fmla="*/ 1797408 h 3391524"/>
                    <a:gd name="connsiteX114" fmla="*/ 191269 w 3362066"/>
                    <a:gd name="connsiteY114" fmla="*/ 1850386 h 3391524"/>
                    <a:gd name="connsiteX115" fmla="*/ 212326 w 3362066"/>
                    <a:gd name="connsiteY115" fmla="*/ 1991304 h 3391524"/>
                    <a:gd name="connsiteX116" fmla="*/ 235664 w 3362066"/>
                    <a:gd name="connsiteY116" fmla="*/ 2085719 h 3391524"/>
                    <a:gd name="connsiteX117" fmla="*/ 223447 w 3362066"/>
                    <a:gd name="connsiteY117" fmla="*/ 2076943 h 3391524"/>
                    <a:gd name="connsiteX118" fmla="*/ 65563 w 3362066"/>
                    <a:gd name="connsiteY118" fmla="*/ 1921896 h 3391524"/>
                    <a:gd name="connsiteX119" fmla="*/ 7652 w 3362066"/>
                    <a:gd name="connsiteY119" fmla="*/ 1847299 h 3391524"/>
                    <a:gd name="connsiteX120" fmla="*/ 0 w 3362066"/>
                    <a:gd name="connsiteY120" fmla="*/ 1695762 h 3391524"/>
                    <a:gd name="connsiteX121" fmla="*/ 1695762 w 3362066"/>
                    <a:gd name="connsiteY121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658571 w 3362066"/>
                    <a:gd name="connsiteY27" fmla="*/ 3205864 h 3391524"/>
                    <a:gd name="connsiteX28" fmla="*/ 1658571 w 3362066"/>
                    <a:gd name="connsiteY28" fmla="*/ 2711266 h 3391524"/>
                    <a:gd name="connsiteX29" fmla="*/ 1732947 w 3362066"/>
                    <a:gd name="connsiteY29" fmla="*/ 2685985 h 3391524"/>
                    <a:gd name="connsiteX30" fmla="*/ 1732947 w 3362066"/>
                    <a:gd name="connsiteY30" fmla="*/ 3205864 h 3391524"/>
                    <a:gd name="connsiteX31" fmla="*/ 1876534 w 3362066"/>
                    <a:gd name="connsiteY31" fmla="*/ 3197371 h 3391524"/>
                    <a:gd name="connsiteX32" fmla="*/ 1949663 w 3362066"/>
                    <a:gd name="connsiteY32" fmla="*/ 3184816 h 3391524"/>
                    <a:gd name="connsiteX33" fmla="*/ 1959242 w 3362066"/>
                    <a:gd name="connsiteY33" fmla="*/ 3180157 h 3391524"/>
                    <a:gd name="connsiteX34" fmla="*/ 2349822 w 3362066"/>
                    <a:gd name="connsiteY34" fmla="*/ 2683179 h 3391524"/>
                    <a:gd name="connsiteX35" fmla="*/ 2386352 w 3362066"/>
                    <a:gd name="connsiteY35" fmla="*/ 2590747 h 3391524"/>
                    <a:gd name="connsiteX36" fmla="*/ 1949981 w 3362066"/>
                    <a:gd name="connsiteY36" fmla="*/ 2590747 h 3391524"/>
                    <a:gd name="connsiteX37" fmla="*/ 2128828 w 3362066"/>
                    <a:gd name="connsiteY37" fmla="*/ 2495286 h 3391524"/>
                    <a:gd name="connsiteX38" fmla="*/ 2292703 w 3362066"/>
                    <a:gd name="connsiteY38" fmla="*/ 2389935 h 3391524"/>
                    <a:gd name="connsiteX39" fmla="*/ 2446941 w 3362066"/>
                    <a:gd name="connsiteY39" fmla="*/ 2389935 h 3391524"/>
                    <a:gd name="connsiteX40" fmla="*/ 2473156 w 3362066"/>
                    <a:gd name="connsiteY40" fmla="*/ 2298549 h 3391524"/>
                    <a:gd name="connsiteX41" fmla="*/ 2481168 w 3362066"/>
                    <a:gd name="connsiteY41" fmla="*/ 2249714 h 3391524"/>
                    <a:gd name="connsiteX42" fmla="*/ 2513452 w 3362066"/>
                    <a:gd name="connsiteY42" fmla="*/ 2225081 h 3391524"/>
                    <a:gd name="connsiteX43" fmla="*/ 2614348 w 3362066"/>
                    <a:gd name="connsiteY43" fmla="*/ 2134578 h 3391524"/>
                    <a:gd name="connsiteX44" fmla="*/ 2574415 w 3362066"/>
                    <a:gd name="connsiteY44" fmla="*/ 2347764 h 3391524"/>
                    <a:gd name="connsiteX45" fmla="*/ 2563159 w 3362066"/>
                    <a:gd name="connsiteY45" fmla="*/ 2389935 h 3391524"/>
                    <a:gd name="connsiteX46" fmla="*/ 3039367 w 3362066"/>
                    <a:gd name="connsiteY46" fmla="*/ 2389935 h 3391524"/>
                    <a:gd name="connsiteX47" fmla="*/ 3179199 w 3362066"/>
                    <a:gd name="connsiteY47" fmla="*/ 1991304 h 3391524"/>
                    <a:gd name="connsiteX48" fmla="*/ 3197400 w 3362066"/>
                    <a:gd name="connsiteY48" fmla="*/ 1869492 h 3391524"/>
                    <a:gd name="connsiteX49" fmla="*/ 974651 w 3362066"/>
                    <a:gd name="connsiteY49" fmla="*/ 1018941 h 3391524"/>
                    <a:gd name="connsiteX50" fmla="*/ 955549 w 3362066"/>
                    <a:gd name="connsiteY50" fmla="*/ 1085530 h 3391524"/>
                    <a:gd name="connsiteX51" fmla="*/ 907564 w 3362066"/>
                    <a:gd name="connsiteY51" fmla="*/ 1378013 h 3391524"/>
                    <a:gd name="connsiteX52" fmla="*/ 895917 w 3362066"/>
                    <a:gd name="connsiteY52" fmla="*/ 1596595 h 3391524"/>
                    <a:gd name="connsiteX53" fmla="*/ 1658571 w 3362066"/>
                    <a:gd name="connsiteY53" fmla="*/ 1596595 h 3391524"/>
                    <a:gd name="connsiteX54" fmla="*/ 1658571 w 3362066"/>
                    <a:gd name="connsiteY54" fmla="*/ 1018941 h 3391524"/>
                    <a:gd name="connsiteX55" fmla="*/ 974651 w 3362066"/>
                    <a:gd name="connsiteY55" fmla="*/ 1018941 h 3391524"/>
                    <a:gd name="connsiteX56" fmla="*/ 344777 w 3362066"/>
                    <a:gd name="connsiteY56" fmla="*/ 1018941 h 3391524"/>
                    <a:gd name="connsiteX57" fmla="*/ 302306 w 3362066"/>
                    <a:gd name="connsiteY57" fmla="*/ 1107107 h 3391524"/>
                    <a:gd name="connsiteX58" fmla="*/ 191269 w 3362066"/>
                    <a:gd name="connsiteY58" fmla="*/ 1541138 h 3391524"/>
                    <a:gd name="connsiteX59" fmla="*/ 188469 w 3362066"/>
                    <a:gd name="connsiteY59" fmla="*/ 1596595 h 3391524"/>
                    <a:gd name="connsiteX60" fmla="*/ 783608 w 3362066"/>
                    <a:gd name="connsiteY60" fmla="*/ 1596595 h 3391524"/>
                    <a:gd name="connsiteX61" fmla="*/ 785757 w 3362066"/>
                    <a:gd name="connsiteY61" fmla="*/ 1519797 h 3391524"/>
                    <a:gd name="connsiteX62" fmla="*/ 854291 w 3362066"/>
                    <a:gd name="connsiteY62" fmla="*/ 1036313 h 3391524"/>
                    <a:gd name="connsiteX63" fmla="*/ 858928 w 3362066"/>
                    <a:gd name="connsiteY63" fmla="*/ 1018941 h 3391524"/>
                    <a:gd name="connsiteX64" fmla="*/ 344777 w 3362066"/>
                    <a:gd name="connsiteY64" fmla="*/ 1018941 h 3391524"/>
                    <a:gd name="connsiteX65" fmla="*/ 1226253 w 3362066"/>
                    <a:gd name="connsiteY65" fmla="*/ 258097 h 3391524"/>
                    <a:gd name="connsiteX66" fmla="*/ 1096526 w 3362066"/>
                    <a:gd name="connsiteY66" fmla="*/ 306828 h 3391524"/>
                    <a:gd name="connsiteX67" fmla="*/ 528798 w 3362066"/>
                    <a:gd name="connsiteY67" fmla="*/ 733798 h 3391524"/>
                    <a:gd name="connsiteX68" fmla="*/ 465736 w 3362066"/>
                    <a:gd name="connsiteY68" fmla="*/ 818129 h 3391524"/>
                    <a:gd name="connsiteX69" fmla="*/ 917471 w 3362066"/>
                    <a:gd name="connsiteY69" fmla="*/ 818129 h 3391524"/>
                    <a:gd name="connsiteX70" fmla="*/ 940351 w 3362066"/>
                    <a:gd name="connsiteY70" fmla="*/ 750159 h 3391524"/>
                    <a:gd name="connsiteX71" fmla="*/ 1192472 w 3362066"/>
                    <a:gd name="connsiteY71" fmla="*/ 295136 h 3391524"/>
                    <a:gd name="connsiteX72" fmla="*/ 1226253 w 3362066"/>
                    <a:gd name="connsiteY72" fmla="*/ 258097 h 3391524"/>
                    <a:gd name="connsiteX73" fmla="*/ 1658571 w 3362066"/>
                    <a:gd name="connsiteY73" fmla="*/ 185574 h 3391524"/>
                    <a:gd name="connsiteX74" fmla="*/ 1522109 w 3362066"/>
                    <a:gd name="connsiteY74" fmla="*/ 193323 h 3391524"/>
                    <a:gd name="connsiteX75" fmla="*/ 1475452 w 3362066"/>
                    <a:gd name="connsiteY75" fmla="*/ 201008 h 3391524"/>
                    <a:gd name="connsiteX76" fmla="*/ 1469463 w 3362066"/>
                    <a:gd name="connsiteY76" fmla="*/ 203922 h 3391524"/>
                    <a:gd name="connsiteX77" fmla="*/ 1078885 w 3362066"/>
                    <a:gd name="connsiteY77" fmla="*/ 700898 h 3391524"/>
                    <a:gd name="connsiteX78" fmla="*/ 1032553 w 3362066"/>
                    <a:gd name="connsiteY78" fmla="*/ 818129 h 3391524"/>
                    <a:gd name="connsiteX79" fmla="*/ 1658571 w 3362066"/>
                    <a:gd name="connsiteY79" fmla="*/ 818129 h 3391524"/>
                    <a:gd name="connsiteX80" fmla="*/ 1658571 w 3362066"/>
                    <a:gd name="connsiteY80" fmla="*/ 185574 h 3391524"/>
                    <a:gd name="connsiteX81" fmla="*/ 1695762 w 3362066"/>
                    <a:gd name="connsiteY81" fmla="*/ 0 h 3391524"/>
                    <a:gd name="connsiteX82" fmla="*/ 2894847 w 3362066"/>
                    <a:gd name="connsiteY82" fmla="*/ 496677 h 3391524"/>
                    <a:gd name="connsiteX83" fmla="*/ 2952732 w 3362066"/>
                    <a:gd name="connsiteY83" fmla="*/ 560367 h 3391524"/>
                    <a:gd name="connsiteX84" fmla="*/ 2763757 w 3362066"/>
                    <a:gd name="connsiteY84" fmla="*/ 627279 h 3391524"/>
                    <a:gd name="connsiteX85" fmla="*/ 2294999 w 3362066"/>
                    <a:gd name="connsiteY85" fmla="*/ 306828 h 3391524"/>
                    <a:gd name="connsiteX86" fmla="*/ 2221829 w 3362066"/>
                    <a:gd name="connsiteY86" fmla="*/ 279343 h 3391524"/>
                    <a:gd name="connsiteX87" fmla="*/ 2434620 w 3362066"/>
                    <a:gd name="connsiteY87" fmla="*/ 620472 h 3391524"/>
                    <a:gd name="connsiteX88" fmla="*/ 2479189 w 3362066"/>
                    <a:gd name="connsiteY88" fmla="*/ 728039 h 3391524"/>
                    <a:gd name="connsiteX89" fmla="*/ 2375112 w 3362066"/>
                    <a:gd name="connsiteY89" fmla="*/ 764890 h 3391524"/>
                    <a:gd name="connsiteX90" fmla="*/ 2349822 w 3362066"/>
                    <a:gd name="connsiteY90" fmla="*/ 700898 h 3391524"/>
                    <a:gd name="connsiteX91" fmla="*/ 2034904 w 3362066"/>
                    <a:gd name="connsiteY91" fmla="*/ 256318 h 3391524"/>
                    <a:gd name="connsiteX92" fmla="*/ 1967195 w 3362066"/>
                    <a:gd name="connsiteY92" fmla="*/ 209428 h 3391524"/>
                    <a:gd name="connsiteX93" fmla="*/ 1869416 w 3362066"/>
                    <a:gd name="connsiteY93" fmla="*/ 193323 h 3391524"/>
                    <a:gd name="connsiteX94" fmla="*/ 1732947 w 3362066"/>
                    <a:gd name="connsiteY94" fmla="*/ 185573 h 3391524"/>
                    <a:gd name="connsiteX95" fmla="*/ 1732947 w 3362066"/>
                    <a:gd name="connsiteY95" fmla="*/ 818129 h 3391524"/>
                    <a:gd name="connsiteX96" fmla="*/ 2039422 w 3362066"/>
                    <a:gd name="connsiteY96" fmla="*/ 811348 h 3391524"/>
                    <a:gd name="connsiteX97" fmla="*/ 1919541 w 3362066"/>
                    <a:gd name="connsiteY97" fmla="*/ 1019749 h 3391524"/>
                    <a:gd name="connsiteX98" fmla="*/ 1732947 w 3362066"/>
                    <a:gd name="connsiteY98" fmla="*/ 1018941 h 3391524"/>
                    <a:gd name="connsiteX99" fmla="*/ 1732947 w 3362066"/>
                    <a:gd name="connsiteY99" fmla="*/ 1596595 h 3391524"/>
                    <a:gd name="connsiteX100" fmla="*/ 2063964 w 3362066"/>
                    <a:gd name="connsiteY100" fmla="*/ 1596595 h 3391524"/>
                    <a:gd name="connsiteX101" fmla="*/ 1924258 w 3362066"/>
                    <a:gd name="connsiteY101" fmla="*/ 1712711 h 3391524"/>
                    <a:gd name="connsiteX102" fmla="*/ 1815019 w 3362066"/>
                    <a:gd name="connsiteY102" fmla="*/ 1797408 h 3391524"/>
                    <a:gd name="connsiteX103" fmla="*/ 1732947 w 3362066"/>
                    <a:gd name="connsiteY103" fmla="*/ 1797408 h 3391524"/>
                    <a:gd name="connsiteX104" fmla="*/ 1732947 w 3362066"/>
                    <a:gd name="connsiteY104" fmla="*/ 1858449 h 3391524"/>
                    <a:gd name="connsiteX105" fmla="*/ 1658571 w 3362066"/>
                    <a:gd name="connsiteY105" fmla="*/ 1910772 h 3391524"/>
                    <a:gd name="connsiteX106" fmla="*/ 1658571 w 3362066"/>
                    <a:gd name="connsiteY106" fmla="*/ 1797408 h 3391524"/>
                    <a:gd name="connsiteX107" fmla="*/ 896447 w 3362066"/>
                    <a:gd name="connsiteY107" fmla="*/ 1797408 h 3391524"/>
                    <a:gd name="connsiteX108" fmla="*/ 907564 w 3362066"/>
                    <a:gd name="connsiteY108" fmla="*/ 2006064 h 3391524"/>
                    <a:gd name="connsiteX109" fmla="*/ 910304 w 3362066"/>
                    <a:gd name="connsiteY109" fmla="*/ 2243192 h 3391524"/>
                    <a:gd name="connsiteX110" fmla="*/ 791497 w 3362066"/>
                    <a:gd name="connsiteY110" fmla="*/ 2271092 h 3391524"/>
                    <a:gd name="connsiteX111" fmla="*/ 785757 w 3362066"/>
                    <a:gd name="connsiteY111" fmla="*/ 1864280 h 3391524"/>
                    <a:gd name="connsiteX112" fmla="*/ 783886 w 3362066"/>
                    <a:gd name="connsiteY112" fmla="*/ 1797408 h 3391524"/>
                    <a:gd name="connsiteX113" fmla="*/ 188594 w 3362066"/>
                    <a:gd name="connsiteY113" fmla="*/ 1797408 h 3391524"/>
                    <a:gd name="connsiteX114" fmla="*/ 191269 w 3362066"/>
                    <a:gd name="connsiteY114" fmla="*/ 1850386 h 3391524"/>
                    <a:gd name="connsiteX115" fmla="*/ 212326 w 3362066"/>
                    <a:gd name="connsiteY115" fmla="*/ 1991304 h 3391524"/>
                    <a:gd name="connsiteX116" fmla="*/ 235664 w 3362066"/>
                    <a:gd name="connsiteY116" fmla="*/ 2085719 h 3391524"/>
                    <a:gd name="connsiteX117" fmla="*/ 223447 w 3362066"/>
                    <a:gd name="connsiteY117" fmla="*/ 2076943 h 3391524"/>
                    <a:gd name="connsiteX118" fmla="*/ 65563 w 3362066"/>
                    <a:gd name="connsiteY118" fmla="*/ 1921896 h 3391524"/>
                    <a:gd name="connsiteX119" fmla="*/ 7652 w 3362066"/>
                    <a:gd name="connsiteY119" fmla="*/ 1847299 h 3391524"/>
                    <a:gd name="connsiteX120" fmla="*/ 0 w 3362066"/>
                    <a:gd name="connsiteY120" fmla="*/ 1695762 h 3391524"/>
                    <a:gd name="connsiteX121" fmla="*/ 1695762 w 3362066"/>
                    <a:gd name="connsiteY121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658571 w 3362066"/>
                    <a:gd name="connsiteY27" fmla="*/ 3205864 h 3391524"/>
                    <a:gd name="connsiteX28" fmla="*/ 1658571 w 3362066"/>
                    <a:gd name="connsiteY28" fmla="*/ 2711266 h 3391524"/>
                    <a:gd name="connsiteX29" fmla="*/ 1732947 w 3362066"/>
                    <a:gd name="connsiteY29" fmla="*/ 2685985 h 3391524"/>
                    <a:gd name="connsiteX30" fmla="*/ 1732947 w 3362066"/>
                    <a:gd name="connsiteY30" fmla="*/ 3205864 h 3391524"/>
                    <a:gd name="connsiteX31" fmla="*/ 1876534 w 3362066"/>
                    <a:gd name="connsiteY31" fmla="*/ 3197371 h 3391524"/>
                    <a:gd name="connsiteX32" fmla="*/ 1949663 w 3362066"/>
                    <a:gd name="connsiteY32" fmla="*/ 3184816 h 3391524"/>
                    <a:gd name="connsiteX33" fmla="*/ 1959242 w 3362066"/>
                    <a:gd name="connsiteY33" fmla="*/ 3180157 h 3391524"/>
                    <a:gd name="connsiteX34" fmla="*/ 2349822 w 3362066"/>
                    <a:gd name="connsiteY34" fmla="*/ 2683179 h 3391524"/>
                    <a:gd name="connsiteX35" fmla="*/ 2386352 w 3362066"/>
                    <a:gd name="connsiteY35" fmla="*/ 2590747 h 3391524"/>
                    <a:gd name="connsiteX36" fmla="*/ 1949981 w 3362066"/>
                    <a:gd name="connsiteY36" fmla="*/ 2590747 h 3391524"/>
                    <a:gd name="connsiteX37" fmla="*/ 2128828 w 3362066"/>
                    <a:gd name="connsiteY37" fmla="*/ 2495286 h 3391524"/>
                    <a:gd name="connsiteX38" fmla="*/ 2292703 w 3362066"/>
                    <a:gd name="connsiteY38" fmla="*/ 2389935 h 3391524"/>
                    <a:gd name="connsiteX39" fmla="*/ 2446941 w 3362066"/>
                    <a:gd name="connsiteY39" fmla="*/ 2389935 h 3391524"/>
                    <a:gd name="connsiteX40" fmla="*/ 2473156 w 3362066"/>
                    <a:gd name="connsiteY40" fmla="*/ 2298549 h 3391524"/>
                    <a:gd name="connsiteX41" fmla="*/ 2481168 w 3362066"/>
                    <a:gd name="connsiteY41" fmla="*/ 2249714 h 3391524"/>
                    <a:gd name="connsiteX42" fmla="*/ 2513452 w 3362066"/>
                    <a:gd name="connsiteY42" fmla="*/ 2225081 h 3391524"/>
                    <a:gd name="connsiteX43" fmla="*/ 2614348 w 3362066"/>
                    <a:gd name="connsiteY43" fmla="*/ 2134578 h 3391524"/>
                    <a:gd name="connsiteX44" fmla="*/ 2574415 w 3362066"/>
                    <a:gd name="connsiteY44" fmla="*/ 2347764 h 3391524"/>
                    <a:gd name="connsiteX45" fmla="*/ 2563159 w 3362066"/>
                    <a:gd name="connsiteY45" fmla="*/ 2389935 h 3391524"/>
                    <a:gd name="connsiteX46" fmla="*/ 3039367 w 3362066"/>
                    <a:gd name="connsiteY46" fmla="*/ 2389935 h 3391524"/>
                    <a:gd name="connsiteX47" fmla="*/ 3179199 w 3362066"/>
                    <a:gd name="connsiteY47" fmla="*/ 1991304 h 3391524"/>
                    <a:gd name="connsiteX48" fmla="*/ 3197400 w 3362066"/>
                    <a:gd name="connsiteY48" fmla="*/ 1869492 h 3391524"/>
                    <a:gd name="connsiteX49" fmla="*/ 974651 w 3362066"/>
                    <a:gd name="connsiteY49" fmla="*/ 1018941 h 3391524"/>
                    <a:gd name="connsiteX50" fmla="*/ 955549 w 3362066"/>
                    <a:gd name="connsiteY50" fmla="*/ 1085530 h 3391524"/>
                    <a:gd name="connsiteX51" fmla="*/ 907564 w 3362066"/>
                    <a:gd name="connsiteY51" fmla="*/ 1378013 h 3391524"/>
                    <a:gd name="connsiteX52" fmla="*/ 895917 w 3362066"/>
                    <a:gd name="connsiteY52" fmla="*/ 1596595 h 3391524"/>
                    <a:gd name="connsiteX53" fmla="*/ 1658571 w 3362066"/>
                    <a:gd name="connsiteY53" fmla="*/ 1596595 h 3391524"/>
                    <a:gd name="connsiteX54" fmla="*/ 1658571 w 3362066"/>
                    <a:gd name="connsiteY54" fmla="*/ 1018941 h 3391524"/>
                    <a:gd name="connsiteX55" fmla="*/ 974651 w 3362066"/>
                    <a:gd name="connsiteY55" fmla="*/ 1018941 h 3391524"/>
                    <a:gd name="connsiteX56" fmla="*/ 344777 w 3362066"/>
                    <a:gd name="connsiteY56" fmla="*/ 1018941 h 3391524"/>
                    <a:gd name="connsiteX57" fmla="*/ 302306 w 3362066"/>
                    <a:gd name="connsiteY57" fmla="*/ 1107107 h 3391524"/>
                    <a:gd name="connsiteX58" fmla="*/ 191269 w 3362066"/>
                    <a:gd name="connsiteY58" fmla="*/ 1541138 h 3391524"/>
                    <a:gd name="connsiteX59" fmla="*/ 188469 w 3362066"/>
                    <a:gd name="connsiteY59" fmla="*/ 1596595 h 3391524"/>
                    <a:gd name="connsiteX60" fmla="*/ 783608 w 3362066"/>
                    <a:gd name="connsiteY60" fmla="*/ 1596595 h 3391524"/>
                    <a:gd name="connsiteX61" fmla="*/ 785757 w 3362066"/>
                    <a:gd name="connsiteY61" fmla="*/ 1519797 h 3391524"/>
                    <a:gd name="connsiteX62" fmla="*/ 854291 w 3362066"/>
                    <a:gd name="connsiteY62" fmla="*/ 1036313 h 3391524"/>
                    <a:gd name="connsiteX63" fmla="*/ 858928 w 3362066"/>
                    <a:gd name="connsiteY63" fmla="*/ 1018941 h 3391524"/>
                    <a:gd name="connsiteX64" fmla="*/ 344777 w 3362066"/>
                    <a:gd name="connsiteY64" fmla="*/ 1018941 h 3391524"/>
                    <a:gd name="connsiteX65" fmla="*/ 1226253 w 3362066"/>
                    <a:gd name="connsiteY65" fmla="*/ 258097 h 3391524"/>
                    <a:gd name="connsiteX66" fmla="*/ 1096526 w 3362066"/>
                    <a:gd name="connsiteY66" fmla="*/ 306828 h 3391524"/>
                    <a:gd name="connsiteX67" fmla="*/ 528798 w 3362066"/>
                    <a:gd name="connsiteY67" fmla="*/ 733798 h 3391524"/>
                    <a:gd name="connsiteX68" fmla="*/ 465736 w 3362066"/>
                    <a:gd name="connsiteY68" fmla="*/ 818129 h 3391524"/>
                    <a:gd name="connsiteX69" fmla="*/ 917471 w 3362066"/>
                    <a:gd name="connsiteY69" fmla="*/ 818129 h 3391524"/>
                    <a:gd name="connsiteX70" fmla="*/ 940351 w 3362066"/>
                    <a:gd name="connsiteY70" fmla="*/ 750159 h 3391524"/>
                    <a:gd name="connsiteX71" fmla="*/ 1192472 w 3362066"/>
                    <a:gd name="connsiteY71" fmla="*/ 295136 h 3391524"/>
                    <a:gd name="connsiteX72" fmla="*/ 1226253 w 3362066"/>
                    <a:gd name="connsiteY72" fmla="*/ 258097 h 3391524"/>
                    <a:gd name="connsiteX73" fmla="*/ 1658571 w 3362066"/>
                    <a:gd name="connsiteY73" fmla="*/ 185574 h 3391524"/>
                    <a:gd name="connsiteX74" fmla="*/ 1522109 w 3362066"/>
                    <a:gd name="connsiteY74" fmla="*/ 193323 h 3391524"/>
                    <a:gd name="connsiteX75" fmla="*/ 1475452 w 3362066"/>
                    <a:gd name="connsiteY75" fmla="*/ 201008 h 3391524"/>
                    <a:gd name="connsiteX76" fmla="*/ 1469463 w 3362066"/>
                    <a:gd name="connsiteY76" fmla="*/ 203922 h 3391524"/>
                    <a:gd name="connsiteX77" fmla="*/ 1078885 w 3362066"/>
                    <a:gd name="connsiteY77" fmla="*/ 700898 h 3391524"/>
                    <a:gd name="connsiteX78" fmla="*/ 1032553 w 3362066"/>
                    <a:gd name="connsiteY78" fmla="*/ 818129 h 3391524"/>
                    <a:gd name="connsiteX79" fmla="*/ 1658571 w 3362066"/>
                    <a:gd name="connsiteY79" fmla="*/ 818129 h 3391524"/>
                    <a:gd name="connsiteX80" fmla="*/ 1658571 w 3362066"/>
                    <a:gd name="connsiteY80" fmla="*/ 185574 h 3391524"/>
                    <a:gd name="connsiteX81" fmla="*/ 1695762 w 3362066"/>
                    <a:gd name="connsiteY81" fmla="*/ 0 h 3391524"/>
                    <a:gd name="connsiteX82" fmla="*/ 2894847 w 3362066"/>
                    <a:gd name="connsiteY82" fmla="*/ 496677 h 3391524"/>
                    <a:gd name="connsiteX83" fmla="*/ 2952732 w 3362066"/>
                    <a:gd name="connsiteY83" fmla="*/ 560367 h 3391524"/>
                    <a:gd name="connsiteX84" fmla="*/ 2763757 w 3362066"/>
                    <a:gd name="connsiteY84" fmla="*/ 627279 h 3391524"/>
                    <a:gd name="connsiteX85" fmla="*/ 2294999 w 3362066"/>
                    <a:gd name="connsiteY85" fmla="*/ 306828 h 3391524"/>
                    <a:gd name="connsiteX86" fmla="*/ 2221829 w 3362066"/>
                    <a:gd name="connsiteY86" fmla="*/ 279343 h 3391524"/>
                    <a:gd name="connsiteX87" fmla="*/ 2434620 w 3362066"/>
                    <a:gd name="connsiteY87" fmla="*/ 620472 h 3391524"/>
                    <a:gd name="connsiteX88" fmla="*/ 2479189 w 3362066"/>
                    <a:gd name="connsiteY88" fmla="*/ 728039 h 3391524"/>
                    <a:gd name="connsiteX89" fmla="*/ 2375112 w 3362066"/>
                    <a:gd name="connsiteY89" fmla="*/ 764890 h 3391524"/>
                    <a:gd name="connsiteX90" fmla="*/ 2349822 w 3362066"/>
                    <a:gd name="connsiteY90" fmla="*/ 700898 h 3391524"/>
                    <a:gd name="connsiteX91" fmla="*/ 2034904 w 3362066"/>
                    <a:gd name="connsiteY91" fmla="*/ 256318 h 3391524"/>
                    <a:gd name="connsiteX92" fmla="*/ 1967195 w 3362066"/>
                    <a:gd name="connsiteY92" fmla="*/ 209428 h 3391524"/>
                    <a:gd name="connsiteX93" fmla="*/ 1869416 w 3362066"/>
                    <a:gd name="connsiteY93" fmla="*/ 193323 h 3391524"/>
                    <a:gd name="connsiteX94" fmla="*/ 1732947 w 3362066"/>
                    <a:gd name="connsiteY94" fmla="*/ 185573 h 3391524"/>
                    <a:gd name="connsiteX95" fmla="*/ 1732947 w 3362066"/>
                    <a:gd name="connsiteY95" fmla="*/ 818129 h 3391524"/>
                    <a:gd name="connsiteX96" fmla="*/ 2039422 w 3362066"/>
                    <a:gd name="connsiteY96" fmla="*/ 811348 h 3391524"/>
                    <a:gd name="connsiteX97" fmla="*/ 1919541 w 3362066"/>
                    <a:gd name="connsiteY97" fmla="*/ 1019749 h 3391524"/>
                    <a:gd name="connsiteX98" fmla="*/ 1732947 w 3362066"/>
                    <a:gd name="connsiteY98" fmla="*/ 1018941 h 3391524"/>
                    <a:gd name="connsiteX99" fmla="*/ 1732947 w 3362066"/>
                    <a:gd name="connsiteY99" fmla="*/ 1596595 h 3391524"/>
                    <a:gd name="connsiteX100" fmla="*/ 2063964 w 3362066"/>
                    <a:gd name="connsiteY100" fmla="*/ 1596595 h 3391524"/>
                    <a:gd name="connsiteX101" fmla="*/ 1924258 w 3362066"/>
                    <a:gd name="connsiteY101" fmla="*/ 1712711 h 3391524"/>
                    <a:gd name="connsiteX102" fmla="*/ 1815019 w 3362066"/>
                    <a:gd name="connsiteY102" fmla="*/ 1797408 h 3391524"/>
                    <a:gd name="connsiteX103" fmla="*/ 1732947 w 3362066"/>
                    <a:gd name="connsiteY103" fmla="*/ 1797408 h 3391524"/>
                    <a:gd name="connsiteX104" fmla="*/ 1732947 w 3362066"/>
                    <a:gd name="connsiteY104" fmla="*/ 1858449 h 3391524"/>
                    <a:gd name="connsiteX105" fmla="*/ 1658571 w 3362066"/>
                    <a:gd name="connsiteY105" fmla="*/ 1910772 h 3391524"/>
                    <a:gd name="connsiteX106" fmla="*/ 1658571 w 3362066"/>
                    <a:gd name="connsiteY106" fmla="*/ 1797408 h 3391524"/>
                    <a:gd name="connsiteX107" fmla="*/ 896447 w 3362066"/>
                    <a:gd name="connsiteY107" fmla="*/ 1797408 h 3391524"/>
                    <a:gd name="connsiteX108" fmla="*/ 910304 w 3362066"/>
                    <a:gd name="connsiteY108" fmla="*/ 2243192 h 3391524"/>
                    <a:gd name="connsiteX109" fmla="*/ 791497 w 3362066"/>
                    <a:gd name="connsiteY109" fmla="*/ 2271092 h 3391524"/>
                    <a:gd name="connsiteX110" fmla="*/ 785757 w 3362066"/>
                    <a:gd name="connsiteY110" fmla="*/ 1864280 h 3391524"/>
                    <a:gd name="connsiteX111" fmla="*/ 783886 w 3362066"/>
                    <a:gd name="connsiteY111" fmla="*/ 1797408 h 3391524"/>
                    <a:gd name="connsiteX112" fmla="*/ 188594 w 3362066"/>
                    <a:gd name="connsiteY112" fmla="*/ 1797408 h 3391524"/>
                    <a:gd name="connsiteX113" fmla="*/ 191269 w 3362066"/>
                    <a:gd name="connsiteY113" fmla="*/ 1850386 h 3391524"/>
                    <a:gd name="connsiteX114" fmla="*/ 212326 w 3362066"/>
                    <a:gd name="connsiteY114" fmla="*/ 1991304 h 3391524"/>
                    <a:gd name="connsiteX115" fmla="*/ 235664 w 3362066"/>
                    <a:gd name="connsiteY115" fmla="*/ 2085719 h 3391524"/>
                    <a:gd name="connsiteX116" fmla="*/ 223447 w 3362066"/>
                    <a:gd name="connsiteY116" fmla="*/ 2076943 h 3391524"/>
                    <a:gd name="connsiteX117" fmla="*/ 65563 w 3362066"/>
                    <a:gd name="connsiteY117" fmla="*/ 1921896 h 3391524"/>
                    <a:gd name="connsiteX118" fmla="*/ 7652 w 3362066"/>
                    <a:gd name="connsiteY118" fmla="*/ 1847299 h 3391524"/>
                    <a:gd name="connsiteX119" fmla="*/ 0 w 3362066"/>
                    <a:gd name="connsiteY119" fmla="*/ 1695762 h 3391524"/>
                    <a:gd name="connsiteX120" fmla="*/ 1695762 w 3362066"/>
                    <a:gd name="connsiteY120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658571 w 3362066"/>
                    <a:gd name="connsiteY27" fmla="*/ 3205864 h 3391524"/>
                    <a:gd name="connsiteX28" fmla="*/ 1658571 w 3362066"/>
                    <a:gd name="connsiteY28" fmla="*/ 2711266 h 3391524"/>
                    <a:gd name="connsiteX29" fmla="*/ 1732947 w 3362066"/>
                    <a:gd name="connsiteY29" fmla="*/ 2685985 h 3391524"/>
                    <a:gd name="connsiteX30" fmla="*/ 1732947 w 3362066"/>
                    <a:gd name="connsiteY30" fmla="*/ 3205864 h 3391524"/>
                    <a:gd name="connsiteX31" fmla="*/ 1876534 w 3362066"/>
                    <a:gd name="connsiteY31" fmla="*/ 3197371 h 3391524"/>
                    <a:gd name="connsiteX32" fmla="*/ 1949663 w 3362066"/>
                    <a:gd name="connsiteY32" fmla="*/ 3184816 h 3391524"/>
                    <a:gd name="connsiteX33" fmla="*/ 1959242 w 3362066"/>
                    <a:gd name="connsiteY33" fmla="*/ 3180157 h 3391524"/>
                    <a:gd name="connsiteX34" fmla="*/ 2349822 w 3362066"/>
                    <a:gd name="connsiteY34" fmla="*/ 2683179 h 3391524"/>
                    <a:gd name="connsiteX35" fmla="*/ 2386352 w 3362066"/>
                    <a:gd name="connsiteY35" fmla="*/ 2590747 h 3391524"/>
                    <a:gd name="connsiteX36" fmla="*/ 1949981 w 3362066"/>
                    <a:gd name="connsiteY36" fmla="*/ 2590747 h 3391524"/>
                    <a:gd name="connsiteX37" fmla="*/ 2128828 w 3362066"/>
                    <a:gd name="connsiteY37" fmla="*/ 2495286 h 3391524"/>
                    <a:gd name="connsiteX38" fmla="*/ 2292703 w 3362066"/>
                    <a:gd name="connsiteY38" fmla="*/ 2389935 h 3391524"/>
                    <a:gd name="connsiteX39" fmla="*/ 2446941 w 3362066"/>
                    <a:gd name="connsiteY39" fmla="*/ 2389935 h 3391524"/>
                    <a:gd name="connsiteX40" fmla="*/ 2473156 w 3362066"/>
                    <a:gd name="connsiteY40" fmla="*/ 2298549 h 3391524"/>
                    <a:gd name="connsiteX41" fmla="*/ 2481168 w 3362066"/>
                    <a:gd name="connsiteY41" fmla="*/ 2249714 h 3391524"/>
                    <a:gd name="connsiteX42" fmla="*/ 2513452 w 3362066"/>
                    <a:gd name="connsiteY42" fmla="*/ 2225081 h 3391524"/>
                    <a:gd name="connsiteX43" fmla="*/ 2614348 w 3362066"/>
                    <a:gd name="connsiteY43" fmla="*/ 2134578 h 3391524"/>
                    <a:gd name="connsiteX44" fmla="*/ 2574415 w 3362066"/>
                    <a:gd name="connsiteY44" fmla="*/ 2347764 h 3391524"/>
                    <a:gd name="connsiteX45" fmla="*/ 2563159 w 3362066"/>
                    <a:gd name="connsiteY45" fmla="*/ 2389935 h 3391524"/>
                    <a:gd name="connsiteX46" fmla="*/ 3039367 w 3362066"/>
                    <a:gd name="connsiteY46" fmla="*/ 2389935 h 3391524"/>
                    <a:gd name="connsiteX47" fmla="*/ 3179199 w 3362066"/>
                    <a:gd name="connsiteY47" fmla="*/ 1991304 h 3391524"/>
                    <a:gd name="connsiteX48" fmla="*/ 3197400 w 3362066"/>
                    <a:gd name="connsiteY48" fmla="*/ 1869492 h 3391524"/>
                    <a:gd name="connsiteX49" fmla="*/ 974651 w 3362066"/>
                    <a:gd name="connsiteY49" fmla="*/ 1018941 h 3391524"/>
                    <a:gd name="connsiteX50" fmla="*/ 955549 w 3362066"/>
                    <a:gd name="connsiteY50" fmla="*/ 1085530 h 3391524"/>
                    <a:gd name="connsiteX51" fmla="*/ 907564 w 3362066"/>
                    <a:gd name="connsiteY51" fmla="*/ 1378013 h 3391524"/>
                    <a:gd name="connsiteX52" fmla="*/ 895917 w 3362066"/>
                    <a:gd name="connsiteY52" fmla="*/ 1596595 h 3391524"/>
                    <a:gd name="connsiteX53" fmla="*/ 1658571 w 3362066"/>
                    <a:gd name="connsiteY53" fmla="*/ 1596595 h 3391524"/>
                    <a:gd name="connsiteX54" fmla="*/ 1658571 w 3362066"/>
                    <a:gd name="connsiteY54" fmla="*/ 1018941 h 3391524"/>
                    <a:gd name="connsiteX55" fmla="*/ 974651 w 3362066"/>
                    <a:gd name="connsiteY55" fmla="*/ 1018941 h 3391524"/>
                    <a:gd name="connsiteX56" fmla="*/ 344777 w 3362066"/>
                    <a:gd name="connsiteY56" fmla="*/ 1018941 h 3391524"/>
                    <a:gd name="connsiteX57" fmla="*/ 302306 w 3362066"/>
                    <a:gd name="connsiteY57" fmla="*/ 1107107 h 3391524"/>
                    <a:gd name="connsiteX58" fmla="*/ 191269 w 3362066"/>
                    <a:gd name="connsiteY58" fmla="*/ 1541138 h 3391524"/>
                    <a:gd name="connsiteX59" fmla="*/ 188469 w 3362066"/>
                    <a:gd name="connsiteY59" fmla="*/ 1596595 h 3391524"/>
                    <a:gd name="connsiteX60" fmla="*/ 783608 w 3362066"/>
                    <a:gd name="connsiteY60" fmla="*/ 1596595 h 3391524"/>
                    <a:gd name="connsiteX61" fmla="*/ 785757 w 3362066"/>
                    <a:gd name="connsiteY61" fmla="*/ 1519797 h 3391524"/>
                    <a:gd name="connsiteX62" fmla="*/ 854291 w 3362066"/>
                    <a:gd name="connsiteY62" fmla="*/ 1036313 h 3391524"/>
                    <a:gd name="connsiteX63" fmla="*/ 858928 w 3362066"/>
                    <a:gd name="connsiteY63" fmla="*/ 1018941 h 3391524"/>
                    <a:gd name="connsiteX64" fmla="*/ 344777 w 3362066"/>
                    <a:gd name="connsiteY64" fmla="*/ 1018941 h 3391524"/>
                    <a:gd name="connsiteX65" fmla="*/ 1226253 w 3362066"/>
                    <a:gd name="connsiteY65" fmla="*/ 258097 h 3391524"/>
                    <a:gd name="connsiteX66" fmla="*/ 1096526 w 3362066"/>
                    <a:gd name="connsiteY66" fmla="*/ 306828 h 3391524"/>
                    <a:gd name="connsiteX67" fmla="*/ 528798 w 3362066"/>
                    <a:gd name="connsiteY67" fmla="*/ 733798 h 3391524"/>
                    <a:gd name="connsiteX68" fmla="*/ 465736 w 3362066"/>
                    <a:gd name="connsiteY68" fmla="*/ 818129 h 3391524"/>
                    <a:gd name="connsiteX69" fmla="*/ 917471 w 3362066"/>
                    <a:gd name="connsiteY69" fmla="*/ 818129 h 3391524"/>
                    <a:gd name="connsiteX70" fmla="*/ 940351 w 3362066"/>
                    <a:gd name="connsiteY70" fmla="*/ 750159 h 3391524"/>
                    <a:gd name="connsiteX71" fmla="*/ 1192472 w 3362066"/>
                    <a:gd name="connsiteY71" fmla="*/ 295136 h 3391524"/>
                    <a:gd name="connsiteX72" fmla="*/ 1226253 w 3362066"/>
                    <a:gd name="connsiteY72" fmla="*/ 258097 h 3391524"/>
                    <a:gd name="connsiteX73" fmla="*/ 1658571 w 3362066"/>
                    <a:gd name="connsiteY73" fmla="*/ 185574 h 3391524"/>
                    <a:gd name="connsiteX74" fmla="*/ 1522109 w 3362066"/>
                    <a:gd name="connsiteY74" fmla="*/ 193323 h 3391524"/>
                    <a:gd name="connsiteX75" fmla="*/ 1475452 w 3362066"/>
                    <a:gd name="connsiteY75" fmla="*/ 201008 h 3391524"/>
                    <a:gd name="connsiteX76" fmla="*/ 1469463 w 3362066"/>
                    <a:gd name="connsiteY76" fmla="*/ 203922 h 3391524"/>
                    <a:gd name="connsiteX77" fmla="*/ 1078885 w 3362066"/>
                    <a:gd name="connsiteY77" fmla="*/ 700898 h 3391524"/>
                    <a:gd name="connsiteX78" fmla="*/ 1032553 w 3362066"/>
                    <a:gd name="connsiteY78" fmla="*/ 818129 h 3391524"/>
                    <a:gd name="connsiteX79" fmla="*/ 1658571 w 3362066"/>
                    <a:gd name="connsiteY79" fmla="*/ 818129 h 3391524"/>
                    <a:gd name="connsiteX80" fmla="*/ 1658571 w 3362066"/>
                    <a:gd name="connsiteY80" fmla="*/ 185574 h 3391524"/>
                    <a:gd name="connsiteX81" fmla="*/ 1695762 w 3362066"/>
                    <a:gd name="connsiteY81" fmla="*/ 0 h 3391524"/>
                    <a:gd name="connsiteX82" fmla="*/ 2894847 w 3362066"/>
                    <a:gd name="connsiteY82" fmla="*/ 496677 h 3391524"/>
                    <a:gd name="connsiteX83" fmla="*/ 2952732 w 3362066"/>
                    <a:gd name="connsiteY83" fmla="*/ 560367 h 3391524"/>
                    <a:gd name="connsiteX84" fmla="*/ 2763757 w 3362066"/>
                    <a:gd name="connsiteY84" fmla="*/ 627279 h 3391524"/>
                    <a:gd name="connsiteX85" fmla="*/ 2294999 w 3362066"/>
                    <a:gd name="connsiteY85" fmla="*/ 306828 h 3391524"/>
                    <a:gd name="connsiteX86" fmla="*/ 2221829 w 3362066"/>
                    <a:gd name="connsiteY86" fmla="*/ 279343 h 3391524"/>
                    <a:gd name="connsiteX87" fmla="*/ 2434620 w 3362066"/>
                    <a:gd name="connsiteY87" fmla="*/ 620472 h 3391524"/>
                    <a:gd name="connsiteX88" fmla="*/ 2479189 w 3362066"/>
                    <a:gd name="connsiteY88" fmla="*/ 728039 h 3391524"/>
                    <a:gd name="connsiteX89" fmla="*/ 2375112 w 3362066"/>
                    <a:gd name="connsiteY89" fmla="*/ 764890 h 3391524"/>
                    <a:gd name="connsiteX90" fmla="*/ 2349822 w 3362066"/>
                    <a:gd name="connsiteY90" fmla="*/ 700898 h 3391524"/>
                    <a:gd name="connsiteX91" fmla="*/ 2034904 w 3362066"/>
                    <a:gd name="connsiteY91" fmla="*/ 256318 h 3391524"/>
                    <a:gd name="connsiteX92" fmla="*/ 1967195 w 3362066"/>
                    <a:gd name="connsiteY92" fmla="*/ 209428 h 3391524"/>
                    <a:gd name="connsiteX93" fmla="*/ 1869416 w 3362066"/>
                    <a:gd name="connsiteY93" fmla="*/ 193323 h 3391524"/>
                    <a:gd name="connsiteX94" fmla="*/ 1732947 w 3362066"/>
                    <a:gd name="connsiteY94" fmla="*/ 185573 h 3391524"/>
                    <a:gd name="connsiteX95" fmla="*/ 1732947 w 3362066"/>
                    <a:gd name="connsiteY95" fmla="*/ 818129 h 3391524"/>
                    <a:gd name="connsiteX96" fmla="*/ 2039422 w 3362066"/>
                    <a:gd name="connsiteY96" fmla="*/ 811348 h 3391524"/>
                    <a:gd name="connsiteX97" fmla="*/ 1919541 w 3362066"/>
                    <a:gd name="connsiteY97" fmla="*/ 1019749 h 3391524"/>
                    <a:gd name="connsiteX98" fmla="*/ 1732947 w 3362066"/>
                    <a:gd name="connsiteY98" fmla="*/ 1018941 h 3391524"/>
                    <a:gd name="connsiteX99" fmla="*/ 1732947 w 3362066"/>
                    <a:gd name="connsiteY99" fmla="*/ 1596595 h 3391524"/>
                    <a:gd name="connsiteX100" fmla="*/ 2063964 w 3362066"/>
                    <a:gd name="connsiteY100" fmla="*/ 1596595 h 3391524"/>
                    <a:gd name="connsiteX101" fmla="*/ 1924258 w 3362066"/>
                    <a:gd name="connsiteY101" fmla="*/ 1712711 h 3391524"/>
                    <a:gd name="connsiteX102" fmla="*/ 1815019 w 3362066"/>
                    <a:gd name="connsiteY102" fmla="*/ 1797408 h 3391524"/>
                    <a:gd name="connsiteX103" fmla="*/ 1732947 w 3362066"/>
                    <a:gd name="connsiteY103" fmla="*/ 1797408 h 3391524"/>
                    <a:gd name="connsiteX104" fmla="*/ 1732947 w 3362066"/>
                    <a:gd name="connsiteY104" fmla="*/ 1858449 h 3391524"/>
                    <a:gd name="connsiteX105" fmla="*/ 1658571 w 3362066"/>
                    <a:gd name="connsiteY105" fmla="*/ 1910772 h 3391524"/>
                    <a:gd name="connsiteX106" fmla="*/ 1658571 w 3362066"/>
                    <a:gd name="connsiteY106" fmla="*/ 1797408 h 3391524"/>
                    <a:gd name="connsiteX107" fmla="*/ 896447 w 3362066"/>
                    <a:gd name="connsiteY107" fmla="*/ 1797408 h 3391524"/>
                    <a:gd name="connsiteX108" fmla="*/ 910304 w 3362066"/>
                    <a:gd name="connsiteY108" fmla="*/ 2243192 h 3391524"/>
                    <a:gd name="connsiteX109" fmla="*/ 786331 w 3362066"/>
                    <a:gd name="connsiteY109" fmla="*/ 2271092 h 3391524"/>
                    <a:gd name="connsiteX110" fmla="*/ 785757 w 3362066"/>
                    <a:gd name="connsiteY110" fmla="*/ 1864280 h 3391524"/>
                    <a:gd name="connsiteX111" fmla="*/ 783886 w 3362066"/>
                    <a:gd name="connsiteY111" fmla="*/ 1797408 h 3391524"/>
                    <a:gd name="connsiteX112" fmla="*/ 188594 w 3362066"/>
                    <a:gd name="connsiteY112" fmla="*/ 1797408 h 3391524"/>
                    <a:gd name="connsiteX113" fmla="*/ 191269 w 3362066"/>
                    <a:gd name="connsiteY113" fmla="*/ 1850386 h 3391524"/>
                    <a:gd name="connsiteX114" fmla="*/ 212326 w 3362066"/>
                    <a:gd name="connsiteY114" fmla="*/ 1991304 h 3391524"/>
                    <a:gd name="connsiteX115" fmla="*/ 235664 w 3362066"/>
                    <a:gd name="connsiteY115" fmla="*/ 2085719 h 3391524"/>
                    <a:gd name="connsiteX116" fmla="*/ 223447 w 3362066"/>
                    <a:gd name="connsiteY116" fmla="*/ 2076943 h 3391524"/>
                    <a:gd name="connsiteX117" fmla="*/ 65563 w 3362066"/>
                    <a:gd name="connsiteY117" fmla="*/ 1921896 h 3391524"/>
                    <a:gd name="connsiteX118" fmla="*/ 7652 w 3362066"/>
                    <a:gd name="connsiteY118" fmla="*/ 1847299 h 3391524"/>
                    <a:gd name="connsiteX119" fmla="*/ 0 w 3362066"/>
                    <a:gd name="connsiteY119" fmla="*/ 1695762 h 3391524"/>
                    <a:gd name="connsiteX120" fmla="*/ 1695762 w 3362066"/>
                    <a:gd name="connsiteY120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658571 w 3362066"/>
                    <a:gd name="connsiteY27" fmla="*/ 3205864 h 3391524"/>
                    <a:gd name="connsiteX28" fmla="*/ 1658571 w 3362066"/>
                    <a:gd name="connsiteY28" fmla="*/ 2711266 h 3391524"/>
                    <a:gd name="connsiteX29" fmla="*/ 1732947 w 3362066"/>
                    <a:gd name="connsiteY29" fmla="*/ 2685985 h 3391524"/>
                    <a:gd name="connsiteX30" fmla="*/ 1732947 w 3362066"/>
                    <a:gd name="connsiteY30" fmla="*/ 3205864 h 3391524"/>
                    <a:gd name="connsiteX31" fmla="*/ 1876534 w 3362066"/>
                    <a:gd name="connsiteY31" fmla="*/ 3197371 h 3391524"/>
                    <a:gd name="connsiteX32" fmla="*/ 1949663 w 3362066"/>
                    <a:gd name="connsiteY32" fmla="*/ 3184816 h 3391524"/>
                    <a:gd name="connsiteX33" fmla="*/ 1959242 w 3362066"/>
                    <a:gd name="connsiteY33" fmla="*/ 3180157 h 3391524"/>
                    <a:gd name="connsiteX34" fmla="*/ 2349822 w 3362066"/>
                    <a:gd name="connsiteY34" fmla="*/ 2683179 h 3391524"/>
                    <a:gd name="connsiteX35" fmla="*/ 2386352 w 3362066"/>
                    <a:gd name="connsiteY35" fmla="*/ 2590747 h 3391524"/>
                    <a:gd name="connsiteX36" fmla="*/ 1949981 w 3362066"/>
                    <a:gd name="connsiteY36" fmla="*/ 2590747 h 3391524"/>
                    <a:gd name="connsiteX37" fmla="*/ 2128828 w 3362066"/>
                    <a:gd name="connsiteY37" fmla="*/ 2495286 h 3391524"/>
                    <a:gd name="connsiteX38" fmla="*/ 2292703 w 3362066"/>
                    <a:gd name="connsiteY38" fmla="*/ 2389935 h 3391524"/>
                    <a:gd name="connsiteX39" fmla="*/ 2446941 w 3362066"/>
                    <a:gd name="connsiteY39" fmla="*/ 2389935 h 3391524"/>
                    <a:gd name="connsiteX40" fmla="*/ 2473156 w 3362066"/>
                    <a:gd name="connsiteY40" fmla="*/ 2298549 h 3391524"/>
                    <a:gd name="connsiteX41" fmla="*/ 2481168 w 3362066"/>
                    <a:gd name="connsiteY41" fmla="*/ 2249714 h 3391524"/>
                    <a:gd name="connsiteX42" fmla="*/ 2513452 w 3362066"/>
                    <a:gd name="connsiteY42" fmla="*/ 2225081 h 3391524"/>
                    <a:gd name="connsiteX43" fmla="*/ 2614348 w 3362066"/>
                    <a:gd name="connsiteY43" fmla="*/ 2134578 h 3391524"/>
                    <a:gd name="connsiteX44" fmla="*/ 2574415 w 3362066"/>
                    <a:gd name="connsiteY44" fmla="*/ 2347764 h 3391524"/>
                    <a:gd name="connsiteX45" fmla="*/ 2563159 w 3362066"/>
                    <a:gd name="connsiteY45" fmla="*/ 2389935 h 3391524"/>
                    <a:gd name="connsiteX46" fmla="*/ 3039367 w 3362066"/>
                    <a:gd name="connsiteY46" fmla="*/ 2389935 h 3391524"/>
                    <a:gd name="connsiteX47" fmla="*/ 3179199 w 3362066"/>
                    <a:gd name="connsiteY47" fmla="*/ 1991304 h 3391524"/>
                    <a:gd name="connsiteX48" fmla="*/ 3197400 w 3362066"/>
                    <a:gd name="connsiteY48" fmla="*/ 1869492 h 3391524"/>
                    <a:gd name="connsiteX49" fmla="*/ 974651 w 3362066"/>
                    <a:gd name="connsiteY49" fmla="*/ 1018941 h 3391524"/>
                    <a:gd name="connsiteX50" fmla="*/ 955549 w 3362066"/>
                    <a:gd name="connsiteY50" fmla="*/ 1085530 h 3391524"/>
                    <a:gd name="connsiteX51" fmla="*/ 907564 w 3362066"/>
                    <a:gd name="connsiteY51" fmla="*/ 1378013 h 3391524"/>
                    <a:gd name="connsiteX52" fmla="*/ 895917 w 3362066"/>
                    <a:gd name="connsiteY52" fmla="*/ 1596595 h 3391524"/>
                    <a:gd name="connsiteX53" fmla="*/ 1658571 w 3362066"/>
                    <a:gd name="connsiteY53" fmla="*/ 1596595 h 3391524"/>
                    <a:gd name="connsiteX54" fmla="*/ 1658571 w 3362066"/>
                    <a:gd name="connsiteY54" fmla="*/ 1018941 h 3391524"/>
                    <a:gd name="connsiteX55" fmla="*/ 974651 w 3362066"/>
                    <a:gd name="connsiteY55" fmla="*/ 1018941 h 3391524"/>
                    <a:gd name="connsiteX56" fmla="*/ 344777 w 3362066"/>
                    <a:gd name="connsiteY56" fmla="*/ 1018941 h 3391524"/>
                    <a:gd name="connsiteX57" fmla="*/ 302306 w 3362066"/>
                    <a:gd name="connsiteY57" fmla="*/ 1107107 h 3391524"/>
                    <a:gd name="connsiteX58" fmla="*/ 191269 w 3362066"/>
                    <a:gd name="connsiteY58" fmla="*/ 1541138 h 3391524"/>
                    <a:gd name="connsiteX59" fmla="*/ 188469 w 3362066"/>
                    <a:gd name="connsiteY59" fmla="*/ 1596595 h 3391524"/>
                    <a:gd name="connsiteX60" fmla="*/ 783608 w 3362066"/>
                    <a:gd name="connsiteY60" fmla="*/ 1596595 h 3391524"/>
                    <a:gd name="connsiteX61" fmla="*/ 785757 w 3362066"/>
                    <a:gd name="connsiteY61" fmla="*/ 1519797 h 3391524"/>
                    <a:gd name="connsiteX62" fmla="*/ 854291 w 3362066"/>
                    <a:gd name="connsiteY62" fmla="*/ 1036313 h 3391524"/>
                    <a:gd name="connsiteX63" fmla="*/ 858928 w 3362066"/>
                    <a:gd name="connsiteY63" fmla="*/ 1018941 h 3391524"/>
                    <a:gd name="connsiteX64" fmla="*/ 344777 w 3362066"/>
                    <a:gd name="connsiteY64" fmla="*/ 1018941 h 3391524"/>
                    <a:gd name="connsiteX65" fmla="*/ 1226253 w 3362066"/>
                    <a:gd name="connsiteY65" fmla="*/ 258097 h 3391524"/>
                    <a:gd name="connsiteX66" fmla="*/ 1096526 w 3362066"/>
                    <a:gd name="connsiteY66" fmla="*/ 306828 h 3391524"/>
                    <a:gd name="connsiteX67" fmla="*/ 528798 w 3362066"/>
                    <a:gd name="connsiteY67" fmla="*/ 733798 h 3391524"/>
                    <a:gd name="connsiteX68" fmla="*/ 465736 w 3362066"/>
                    <a:gd name="connsiteY68" fmla="*/ 818129 h 3391524"/>
                    <a:gd name="connsiteX69" fmla="*/ 917471 w 3362066"/>
                    <a:gd name="connsiteY69" fmla="*/ 818129 h 3391524"/>
                    <a:gd name="connsiteX70" fmla="*/ 940351 w 3362066"/>
                    <a:gd name="connsiteY70" fmla="*/ 750159 h 3391524"/>
                    <a:gd name="connsiteX71" fmla="*/ 1192472 w 3362066"/>
                    <a:gd name="connsiteY71" fmla="*/ 295136 h 3391524"/>
                    <a:gd name="connsiteX72" fmla="*/ 1226253 w 3362066"/>
                    <a:gd name="connsiteY72" fmla="*/ 258097 h 3391524"/>
                    <a:gd name="connsiteX73" fmla="*/ 1658571 w 3362066"/>
                    <a:gd name="connsiteY73" fmla="*/ 185574 h 3391524"/>
                    <a:gd name="connsiteX74" fmla="*/ 1522109 w 3362066"/>
                    <a:gd name="connsiteY74" fmla="*/ 193323 h 3391524"/>
                    <a:gd name="connsiteX75" fmla="*/ 1475452 w 3362066"/>
                    <a:gd name="connsiteY75" fmla="*/ 201008 h 3391524"/>
                    <a:gd name="connsiteX76" fmla="*/ 1469463 w 3362066"/>
                    <a:gd name="connsiteY76" fmla="*/ 203922 h 3391524"/>
                    <a:gd name="connsiteX77" fmla="*/ 1078885 w 3362066"/>
                    <a:gd name="connsiteY77" fmla="*/ 700898 h 3391524"/>
                    <a:gd name="connsiteX78" fmla="*/ 1032553 w 3362066"/>
                    <a:gd name="connsiteY78" fmla="*/ 818129 h 3391524"/>
                    <a:gd name="connsiteX79" fmla="*/ 1658571 w 3362066"/>
                    <a:gd name="connsiteY79" fmla="*/ 818129 h 3391524"/>
                    <a:gd name="connsiteX80" fmla="*/ 1658571 w 3362066"/>
                    <a:gd name="connsiteY80" fmla="*/ 185574 h 3391524"/>
                    <a:gd name="connsiteX81" fmla="*/ 1695762 w 3362066"/>
                    <a:gd name="connsiteY81" fmla="*/ 0 h 3391524"/>
                    <a:gd name="connsiteX82" fmla="*/ 2894847 w 3362066"/>
                    <a:gd name="connsiteY82" fmla="*/ 496677 h 3391524"/>
                    <a:gd name="connsiteX83" fmla="*/ 2952732 w 3362066"/>
                    <a:gd name="connsiteY83" fmla="*/ 560367 h 3391524"/>
                    <a:gd name="connsiteX84" fmla="*/ 2763757 w 3362066"/>
                    <a:gd name="connsiteY84" fmla="*/ 627279 h 3391524"/>
                    <a:gd name="connsiteX85" fmla="*/ 2294999 w 3362066"/>
                    <a:gd name="connsiteY85" fmla="*/ 306828 h 3391524"/>
                    <a:gd name="connsiteX86" fmla="*/ 2221829 w 3362066"/>
                    <a:gd name="connsiteY86" fmla="*/ 279343 h 3391524"/>
                    <a:gd name="connsiteX87" fmla="*/ 2434620 w 3362066"/>
                    <a:gd name="connsiteY87" fmla="*/ 620472 h 3391524"/>
                    <a:gd name="connsiteX88" fmla="*/ 2479189 w 3362066"/>
                    <a:gd name="connsiteY88" fmla="*/ 728039 h 3391524"/>
                    <a:gd name="connsiteX89" fmla="*/ 2375112 w 3362066"/>
                    <a:gd name="connsiteY89" fmla="*/ 764890 h 3391524"/>
                    <a:gd name="connsiteX90" fmla="*/ 2349822 w 3362066"/>
                    <a:gd name="connsiteY90" fmla="*/ 700898 h 3391524"/>
                    <a:gd name="connsiteX91" fmla="*/ 2034904 w 3362066"/>
                    <a:gd name="connsiteY91" fmla="*/ 256318 h 3391524"/>
                    <a:gd name="connsiteX92" fmla="*/ 1967195 w 3362066"/>
                    <a:gd name="connsiteY92" fmla="*/ 209428 h 3391524"/>
                    <a:gd name="connsiteX93" fmla="*/ 1869416 w 3362066"/>
                    <a:gd name="connsiteY93" fmla="*/ 193323 h 3391524"/>
                    <a:gd name="connsiteX94" fmla="*/ 1732947 w 3362066"/>
                    <a:gd name="connsiteY94" fmla="*/ 185573 h 3391524"/>
                    <a:gd name="connsiteX95" fmla="*/ 1732947 w 3362066"/>
                    <a:gd name="connsiteY95" fmla="*/ 818129 h 3391524"/>
                    <a:gd name="connsiteX96" fmla="*/ 2039422 w 3362066"/>
                    <a:gd name="connsiteY96" fmla="*/ 811348 h 3391524"/>
                    <a:gd name="connsiteX97" fmla="*/ 1919541 w 3362066"/>
                    <a:gd name="connsiteY97" fmla="*/ 1019749 h 3391524"/>
                    <a:gd name="connsiteX98" fmla="*/ 1732947 w 3362066"/>
                    <a:gd name="connsiteY98" fmla="*/ 1018941 h 3391524"/>
                    <a:gd name="connsiteX99" fmla="*/ 1732947 w 3362066"/>
                    <a:gd name="connsiteY99" fmla="*/ 1596595 h 3391524"/>
                    <a:gd name="connsiteX100" fmla="*/ 2063964 w 3362066"/>
                    <a:gd name="connsiteY100" fmla="*/ 1596595 h 3391524"/>
                    <a:gd name="connsiteX101" fmla="*/ 1924258 w 3362066"/>
                    <a:gd name="connsiteY101" fmla="*/ 1712711 h 3391524"/>
                    <a:gd name="connsiteX102" fmla="*/ 1815019 w 3362066"/>
                    <a:gd name="connsiteY102" fmla="*/ 1797408 h 3391524"/>
                    <a:gd name="connsiteX103" fmla="*/ 1732947 w 3362066"/>
                    <a:gd name="connsiteY103" fmla="*/ 1797408 h 3391524"/>
                    <a:gd name="connsiteX104" fmla="*/ 1732947 w 3362066"/>
                    <a:gd name="connsiteY104" fmla="*/ 1858449 h 3391524"/>
                    <a:gd name="connsiteX105" fmla="*/ 1658571 w 3362066"/>
                    <a:gd name="connsiteY105" fmla="*/ 1910772 h 3391524"/>
                    <a:gd name="connsiteX106" fmla="*/ 1658571 w 3362066"/>
                    <a:gd name="connsiteY106" fmla="*/ 1797408 h 3391524"/>
                    <a:gd name="connsiteX107" fmla="*/ 896447 w 3362066"/>
                    <a:gd name="connsiteY107" fmla="*/ 1797408 h 3391524"/>
                    <a:gd name="connsiteX108" fmla="*/ 915470 w 3362066"/>
                    <a:gd name="connsiteY108" fmla="*/ 2263856 h 3391524"/>
                    <a:gd name="connsiteX109" fmla="*/ 786331 w 3362066"/>
                    <a:gd name="connsiteY109" fmla="*/ 2271092 h 3391524"/>
                    <a:gd name="connsiteX110" fmla="*/ 785757 w 3362066"/>
                    <a:gd name="connsiteY110" fmla="*/ 1864280 h 3391524"/>
                    <a:gd name="connsiteX111" fmla="*/ 783886 w 3362066"/>
                    <a:gd name="connsiteY111" fmla="*/ 1797408 h 3391524"/>
                    <a:gd name="connsiteX112" fmla="*/ 188594 w 3362066"/>
                    <a:gd name="connsiteY112" fmla="*/ 1797408 h 3391524"/>
                    <a:gd name="connsiteX113" fmla="*/ 191269 w 3362066"/>
                    <a:gd name="connsiteY113" fmla="*/ 1850386 h 3391524"/>
                    <a:gd name="connsiteX114" fmla="*/ 212326 w 3362066"/>
                    <a:gd name="connsiteY114" fmla="*/ 1991304 h 3391524"/>
                    <a:gd name="connsiteX115" fmla="*/ 235664 w 3362066"/>
                    <a:gd name="connsiteY115" fmla="*/ 2085719 h 3391524"/>
                    <a:gd name="connsiteX116" fmla="*/ 223447 w 3362066"/>
                    <a:gd name="connsiteY116" fmla="*/ 2076943 h 3391524"/>
                    <a:gd name="connsiteX117" fmla="*/ 65563 w 3362066"/>
                    <a:gd name="connsiteY117" fmla="*/ 1921896 h 3391524"/>
                    <a:gd name="connsiteX118" fmla="*/ 7652 w 3362066"/>
                    <a:gd name="connsiteY118" fmla="*/ 1847299 h 3391524"/>
                    <a:gd name="connsiteX119" fmla="*/ 0 w 3362066"/>
                    <a:gd name="connsiteY119" fmla="*/ 1695762 h 3391524"/>
                    <a:gd name="connsiteX120" fmla="*/ 1695762 w 3362066"/>
                    <a:gd name="connsiteY120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658571 w 3362066"/>
                    <a:gd name="connsiteY27" fmla="*/ 3205864 h 3391524"/>
                    <a:gd name="connsiteX28" fmla="*/ 1658571 w 3362066"/>
                    <a:gd name="connsiteY28" fmla="*/ 2711266 h 3391524"/>
                    <a:gd name="connsiteX29" fmla="*/ 1732947 w 3362066"/>
                    <a:gd name="connsiteY29" fmla="*/ 2685985 h 3391524"/>
                    <a:gd name="connsiteX30" fmla="*/ 1732947 w 3362066"/>
                    <a:gd name="connsiteY30" fmla="*/ 3205864 h 3391524"/>
                    <a:gd name="connsiteX31" fmla="*/ 1876534 w 3362066"/>
                    <a:gd name="connsiteY31" fmla="*/ 3197371 h 3391524"/>
                    <a:gd name="connsiteX32" fmla="*/ 1949663 w 3362066"/>
                    <a:gd name="connsiteY32" fmla="*/ 3184816 h 3391524"/>
                    <a:gd name="connsiteX33" fmla="*/ 1959242 w 3362066"/>
                    <a:gd name="connsiteY33" fmla="*/ 3180157 h 3391524"/>
                    <a:gd name="connsiteX34" fmla="*/ 2349822 w 3362066"/>
                    <a:gd name="connsiteY34" fmla="*/ 2683179 h 3391524"/>
                    <a:gd name="connsiteX35" fmla="*/ 2386352 w 3362066"/>
                    <a:gd name="connsiteY35" fmla="*/ 2590747 h 3391524"/>
                    <a:gd name="connsiteX36" fmla="*/ 1949981 w 3362066"/>
                    <a:gd name="connsiteY36" fmla="*/ 2590747 h 3391524"/>
                    <a:gd name="connsiteX37" fmla="*/ 2128828 w 3362066"/>
                    <a:gd name="connsiteY37" fmla="*/ 2495286 h 3391524"/>
                    <a:gd name="connsiteX38" fmla="*/ 2292703 w 3362066"/>
                    <a:gd name="connsiteY38" fmla="*/ 2389935 h 3391524"/>
                    <a:gd name="connsiteX39" fmla="*/ 2446941 w 3362066"/>
                    <a:gd name="connsiteY39" fmla="*/ 2389935 h 3391524"/>
                    <a:gd name="connsiteX40" fmla="*/ 2473156 w 3362066"/>
                    <a:gd name="connsiteY40" fmla="*/ 2298549 h 3391524"/>
                    <a:gd name="connsiteX41" fmla="*/ 2481168 w 3362066"/>
                    <a:gd name="connsiteY41" fmla="*/ 2249714 h 3391524"/>
                    <a:gd name="connsiteX42" fmla="*/ 2513452 w 3362066"/>
                    <a:gd name="connsiteY42" fmla="*/ 2225081 h 3391524"/>
                    <a:gd name="connsiteX43" fmla="*/ 2614348 w 3362066"/>
                    <a:gd name="connsiteY43" fmla="*/ 2134578 h 3391524"/>
                    <a:gd name="connsiteX44" fmla="*/ 2574415 w 3362066"/>
                    <a:gd name="connsiteY44" fmla="*/ 2347764 h 3391524"/>
                    <a:gd name="connsiteX45" fmla="*/ 2563159 w 3362066"/>
                    <a:gd name="connsiteY45" fmla="*/ 2389935 h 3391524"/>
                    <a:gd name="connsiteX46" fmla="*/ 3039367 w 3362066"/>
                    <a:gd name="connsiteY46" fmla="*/ 2389935 h 3391524"/>
                    <a:gd name="connsiteX47" fmla="*/ 3179199 w 3362066"/>
                    <a:gd name="connsiteY47" fmla="*/ 1991304 h 3391524"/>
                    <a:gd name="connsiteX48" fmla="*/ 3197400 w 3362066"/>
                    <a:gd name="connsiteY48" fmla="*/ 1869492 h 3391524"/>
                    <a:gd name="connsiteX49" fmla="*/ 974651 w 3362066"/>
                    <a:gd name="connsiteY49" fmla="*/ 1018941 h 3391524"/>
                    <a:gd name="connsiteX50" fmla="*/ 955549 w 3362066"/>
                    <a:gd name="connsiteY50" fmla="*/ 1085530 h 3391524"/>
                    <a:gd name="connsiteX51" fmla="*/ 907564 w 3362066"/>
                    <a:gd name="connsiteY51" fmla="*/ 1378013 h 3391524"/>
                    <a:gd name="connsiteX52" fmla="*/ 895917 w 3362066"/>
                    <a:gd name="connsiteY52" fmla="*/ 1596595 h 3391524"/>
                    <a:gd name="connsiteX53" fmla="*/ 1658571 w 3362066"/>
                    <a:gd name="connsiteY53" fmla="*/ 1596595 h 3391524"/>
                    <a:gd name="connsiteX54" fmla="*/ 1658571 w 3362066"/>
                    <a:gd name="connsiteY54" fmla="*/ 1018941 h 3391524"/>
                    <a:gd name="connsiteX55" fmla="*/ 974651 w 3362066"/>
                    <a:gd name="connsiteY55" fmla="*/ 1018941 h 3391524"/>
                    <a:gd name="connsiteX56" fmla="*/ 344777 w 3362066"/>
                    <a:gd name="connsiteY56" fmla="*/ 1018941 h 3391524"/>
                    <a:gd name="connsiteX57" fmla="*/ 302306 w 3362066"/>
                    <a:gd name="connsiteY57" fmla="*/ 1107107 h 3391524"/>
                    <a:gd name="connsiteX58" fmla="*/ 191269 w 3362066"/>
                    <a:gd name="connsiteY58" fmla="*/ 1541138 h 3391524"/>
                    <a:gd name="connsiteX59" fmla="*/ 188469 w 3362066"/>
                    <a:gd name="connsiteY59" fmla="*/ 1596595 h 3391524"/>
                    <a:gd name="connsiteX60" fmla="*/ 783608 w 3362066"/>
                    <a:gd name="connsiteY60" fmla="*/ 1596595 h 3391524"/>
                    <a:gd name="connsiteX61" fmla="*/ 785757 w 3362066"/>
                    <a:gd name="connsiteY61" fmla="*/ 1519797 h 3391524"/>
                    <a:gd name="connsiteX62" fmla="*/ 854291 w 3362066"/>
                    <a:gd name="connsiteY62" fmla="*/ 1036313 h 3391524"/>
                    <a:gd name="connsiteX63" fmla="*/ 858928 w 3362066"/>
                    <a:gd name="connsiteY63" fmla="*/ 1018941 h 3391524"/>
                    <a:gd name="connsiteX64" fmla="*/ 344777 w 3362066"/>
                    <a:gd name="connsiteY64" fmla="*/ 1018941 h 3391524"/>
                    <a:gd name="connsiteX65" fmla="*/ 1226253 w 3362066"/>
                    <a:gd name="connsiteY65" fmla="*/ 258097 h 3391524"/>
                    <a:gd name="connsiteX66" fmla="*/ 1096526 w 3362066"/>
                    <a:gd name="connsiteY66" fmla="*/ 306828 h 3391524"/>
                    <a:gd name="connsiteX67" fmla="*/ 528798 w 3362066"/>
                    <a:gd name="connsiteY67" fmla="*/ 733798 h 3391524"/>
                    <a:gd name="connsiteX68" fmla="*/ 465736 w 3362066"/>
                    <a:gd name="connsiteY68" fmla="*/ 818129 h 3391524"/>
                    <a:gd name="connsiteX69" fmla="*/ 917471 w 3362066"/>
                    <a:gd name="connsiteY69" fmla="*/ 818129 h 3391524"/>
                    <a:gd name="connsiteX70" fmla="*/ 940351 w 3362066"/>
                    <a:gd name="connsiteY70" fmla="*/ 750159 h 3391524"/>
                    <a:gd name="connsiteX71" fmla="*/ 1192472 w 3362066"/>
                    <a:gd name="connsiteY71" fmla="*/ 295136 h 3391524"/>
                    <a:gd name="connsiteX72" fmla="*/ 1226253 w 3362066"/>
                    <a:gd name="connsiteY72" fmla="*/ 258097 h 3391524"/>
                    <a:gd name="connsiteX73" fmla="*/ 1658571 w 3362066"/>
                    <a:gd name="connsiteY73" fmla="*/ 185574 h 3391524"/>
                    <a:gd name="connsiteX74" fmla="*/ 1522109 w 3362066"/>
                    <a:gd name="connsiteY74" fmla="*/ 193323 h 3391524"/>
                    <a:gd name="connsiteX75" fmla="*/ 1475452 w 3362066"/>
                    <a:gd name="connsiteY75" fmla="*/ 201008 h 3391524"/>
                    <a:gd name="connsiteX76" fmla="*/ 1469463 w 3362066"/>
                    <a:gd name="connsiteY76" fmla="*/ 203922 h 3391524"/>
                    <a:gd name="connsiteX77" fmla="*/ 1078885 w 3362066"/>
                    <a:gd name="connsiteY77" fmla="*/ 700898 h 3391524"/>
                    <a:gd name="connsiteX78" fmla="*/ 1032553 w 3362066"/>
                    <a:gd name="connsiteY78" fmla="*/ 818129 h 3391524"/>
                    <a:gd name="connsiteX79" fmla="*/ 1658571 w 3362066"/>
                    <a:gd name="connsiteY79" fmla="*/ 818129 h 3391524"/>
                    <a:gd name="connsiteX80" fmla="*/ 1658571 w 3362066"/>
                    <a:gd name="connsiteY80" fmla="*/ 185574 h 3391524"/>
                    <a:gd name="connsiteX81" fmla="*/ 1695762 w 3362066"/>
                    <a:gd name="connsiteY81" fmla="*/ 0 h 3391524"/>
                    <a:gd name="connsiteX82" fmla="*/ 2894847 w 3362066"/>
                    <a:gd name="connsiteY82" fmla="*/ 496677 h 3391524"/>
                    <a:gd name="connsiteX83" fmla="*/ 2952732 w 3362066"/>
                    <a:gd name="connsiteY83" fmla="*/ 560367 h 3391524"/>
                    <a:gd name="connsiteX84" fmla="*/ 2763757 w 3362066"/>
                    <a:gd name="connsiteY84" fmla="*/ 627279 h 3391524"/>
                    <a:gd name="connsiteX85" fmla="*/ 2294999 w 3362066"/>
                    <a:gd name="connsiteY85" fmla="*/ 306828 h 3391524"/>
                    <a:gd name="connsiteX86" fmla="*/ 2221829 w 3362066"/>
                    <a:gd name="connsiteY86" fmla="*/ 279343 h 3391524"/>
                    <a:gd name="connsiteX87" fmla="*/ 2434620 w 3362066"/>
                    <a:gd name="connsiteY87" fmla="*/ 620472 h 3391524"/>
                    <a:gd name="connsiteX88" fmla="*/ 2479189 w 3362066"/>
                    <a:gd name="connsiteY88" fmla="*/ 728039 h 3391524"/>
                    <a:gd name="connsiteX89" fmla="*/ 2375112 w 3362066"/>
                    <a:gd name="connsiteY89" fmla="*/ 764890 h 3391524"/>
                    <a:gd name="connsiteX90" fmla="*/ 2349822 w 3362066"/>
                    <a:gd name="connsiteY90" fmla="*/ 700898 h 3391524"/>
                    <a:gd name="connsiteX91" fmla="*/ 2034904 w 3362066"/>
                    <a:gd name="connsiteY91" fmla="*/ 256318 h 3391524"/>
                    <a:gd name="connsiteX92" fmla="*/ 1967195 w 3362066"/>
                    <a:gd name="connsiteY92" fmla="*/ 209428 h 3391524"/>
                    <a:gd name="connsiteX93" fmla="*/ 1869416 w 3362066"/>
                    <a:gd name="connsiteY93" fmla="*/ 193323 h 3391524"/>
                    <a:gd name="connsiteX94" fmla="*/ 1732947 w 3362066"/>
                    <a:gd name="connsiteY94" fmla="*/ 185573 h 3391524"/>
                    <a:gd name="connsiteX95" fmla="*/ 1732947 w 3362066"/>
                    <a:gd name="connsiteY95" fmla="*/ 818129 h 3391524"/>
                    <a:gd name="connsiteX96" fmla="*/ 2039422 w 3362066"/>
                    <a:gd name="connsiteY96" fmla="*/ 811348 h 3391524"/>
                    <a:gd name="connsiteX97" fmla="*/ 1919541 w 3362066"/>
                    <a:gd name="connsiteY97" fmla="*/ 1019749 h 3391524"/>
                    <a:gd name="connsiteX98" fmla="*/ 1732947 w 3362066"/>
                    <a:gd name="connsiteY98" fmla="*/ 1018941 h 3391524"/>
                    <a:gd name="connsiteX99" fmla="*/ 1732947 w 3362066"/>
                    <a:gd name="connsiteY99" fmla="*/ 1596595 h 3391524"/>
                    <a:gd name="connsiteX100" fmla="*/ 2063964 w 3362066"/>
                    <a:gd name="connsiteY100" fmla="*/ 1596595 h 3391524"/>
                    <a:gd name="connsiteX101" fmla="*/ 1924258 w 3362066"/>
                    <a:gd name="connsiteY101" fmla="*/ 1712711 h 3391524"/>
                    <a:gd name="connsiteX102" fmla="*/ 1815019 w 3362066"/>
                    <a:gd name="connsiteY102" fmla="*/ 1797408 h 3391524"/>
                    <a:gd name="connsiteX103" fmla="*/ 1732947 w 3362066"/>
                    <a:gd name="connsiteY103" fmla="*/ 1797408 h 3391524"/>
                    <a:gd name="connsiteX104" fmla="*/ 1732947 w 3362066"/>
                    <a:gd name="connsiteY104" fmla="*/ 1858449 h 3391524"/>
                    <a:gd name="connsiteX105" fmla="*/ 1658571 w 3362066"/>
                    <a:gd name="connsiteY105" fmla="*/ 1910772 h 3391524"/>
                    <a:gd name="connsiteX106" fmla="*/ 1658571 w 3362066"/>
                    <a:gd name="connsiteY106" fmla="*/ 1797408 h 3391524"/>
                    <a:gd name="connsiteX107" fmla="*/ 896447 w 3362066"/>
                    <a:gd name="connsiteY107" fmla="*/ 1797408 h 3391524"/>
                    <a:gd name="connsiteX108" fmla="*/ 915470 w 3362066"/>
                    <a:gd name="connsiteY108" fmla="*/ 2263856 h 3391524"/>
                    <a:gd name="connsiteX109" fmla="*/ 786331 w 3362066"/>
                    <a:gd name="connsiteY109" fmla="*/ 2271092 h 3391524"/>
                    <a:gd name="connsiteX110" fmla="*/ 783886 w 3362066"/>
                    <a:gd name="connsiteY110" fmla="*/ 1797408 h 3391524"/>
                    <a:gd name="connsiteX111" fmla="*/ 188594 w 3362066"/>
                    <a:gd name="connsiteY111" fmla="*/ 1797408 h 3391524"/>
                    <a:gd name="connsiteX112" fmla="*/ 191269 w 3362066"/>
                    <a:gd name="connsiteY112" fmla="*/ 1850386 h 3391524"/>
                    <a:gd name="connsiteX113" fmla="*/ 212326 w 3362066"/>
                    <a:gd name="connsiteY113" fmla="*/ 1991304 h 3391524"/>
                    <a:gd name="connsiteX114" fmla="*/ 235664 w 3362066"/>
                    <a:gd name="connsiteY114" fmla="*/ 2085719 h 3391524"/>
                    <a:gd name="connsiteX115" fmla="*/ 223447 w 3362066"/>
                    <a:gd name="connsiteY115" fmla="*/ 2076943 h 3391524"/>
                    <a:gd name="connsiteX116" fmla="*/ 65563 w 3362066"/>
                    <a:gd name="connsiteY116" fmla="*/ 1921896 h 3391524"/>
                    <a:gd name="connsiteX117" fmla="*/ 7652 w 3362066"/>
                    <a:gd name="connsiteY117" fmla="*/ 1847299 h 3391524"/>
                    <a:gd name="connsiteX118" fmla="*/ 0 w 3362066"/>
                    <a:gd name="connsiteY118" fmla="*/ 1695762 h 3391524"/>
                    <a:gd name="connsiteX119" fmla="*/ 1695762 w 3362066"/>
                    <a:gd name="connsiteY119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658571 w 3362066"/>
                    <a:gd name="connsiteY27" fmla="*/ 3205864 h 3391524"/>
                    <a:gd name="connsiteX28" fmla="*/ 1658571 w 3362066"/>
                    <a:gd name="connsiteY28" fmla="*/ 2711266 h 3391524"/>
                    <a:gd name="connsiteX29" fmla="*/ 1732947 w 3362066"/>
                    <a:gd name="connsiteY29" fmla="*/ 2685985 h 3391524"/>
                    <a:gd name="connsiteX30" fmla="*/ 1732947 w 3362066"/>
                    <a:gd name="connsiteY30" fmla="*/ 3205864 h 3391524"/>
                    <a:gd name="connsiteX31" fmla="*/ 1876534 w 3362066"/>
                    <a:gd name="connsiteY31" fmla="*/ 3197371 h 3391524"/>
                    <a:gd name="connsiteX32" fmla="*/ 1949663 w 3362066"/>
                    <a:gd name="connsiteY32" fmla="*/ 3184816 h 3391524"/>
                    <a:gd name="connsiteX33" fmla="*/ 1959242 w 3362066"/>
                    <a:gd name="connsiteY33" fmla="*/ 3180157 h 3391524"/>
                    <a:gd name="connsiteX34" fmla="*/ 2349822 w 3362066"/>
                    <a:gd name="connsiteY34" fmla="*/ 2683179 h 3391524"/>
                    <a:gd name="connsiteX35" fmla="*/ 2386352 w 3362066"/>
                    <a:gd name="connsiteY35" fmla="*/ 2590747 h 3391524"/>
                    <a:gd name="connsiteX36" fmla="*/ 1949981 w 3362066"/>
                    <a:gd name="connsiteY36" fmla="*/ 2590747 h 3391524"/>
                    <a:gd name="connsiteX37" fmla="*/ 2128828 w 3362066"/>
                    <a:gd name="connsiteY37" fmla="*/ 2495286 h 3391524"/>
                    <a:gd name="connsiteX38" fmla="*/ 2292703 w 3362066"/>
                    <a:gd name="connsiteY38" fmla="*/ 2389935 h 3391524"/>
                    <a:gd name="connsiteX39" fmla="*/ 2446941 w 3362066"/>
                    <a:gd name="connsiteY39" fmla="*/ 2389935 h 3391524"/>
                    <a:gd name="connsiteX40" fmla="*/ 2473156 w 3362066"/>
                    <a:gd name="connsiteY40" fmla="*/ 2298549 h 3391524"/>
                    <a:gd name="connsiteX41" fmla="*/ 2481168 w 3362066"/>
                    <a:gd name="connsiteY41" fmla="*/ 2249714 h 3391524"/>
                    <a:gd name="connsiteX42" fmla="*/ 2513452 w 3362066"/>
                    <a:gd name="connsiteY42" fmla="*/ 2225081 h 3391524"/>
                    <a:gd name="connsiteX43" fmla="*/ 2614348 w 3362066"/>
                    <a:gd name="connsiteY43" fmla="*/ 2134578 h 3391524"/>
                    <a:gd name="connsiteX44" fmla="*/ 2574415 w 3362066"/>
                    <a:gd name="connsiteY44" fmla="*/ 2347764 h 3391524"/>
                    <a:gd name="connsiteX45" fmla="*/ 2563159 w 3362066"/>
                    <a:gd name="connsiteY45" fmla="*/ 2389935 h 3391524"/>
                    <a:gd name="connsiteX46" fmla="*/ 3039367 w 3362066"/>
                    <a:gd name="connsiteY46" fmla="*/ 2389935 h 3391524"/>
                    <a:gd name="connsiteX47" fmla="*/ 3179199 w 3362066"/>
                    <a:gd name="connsiteY47" fmla="*/ 1991304 h 3391524"/>
                    <a:gd name="connsiteX48" fmla="*/ 3197400 w 3362066"/>
                    <a:gd name="connsiteY48" fmla="*/ 1869492 h 3391524"/>
                    <a:gd name="connsiteX49" fmla="*/ 974651 w 3362066"/>
                    <a:gd name="connsiteY49" fmla="*/ 1018941 h 3391524"/>
                    <a:gd name="connsiteX50" fmla="*/ 955549 w 3362066"/>
                    <a:gd name="connsiteY50" fmla="*/ 1085530 h 3391524"/>
                    <a:gd name="connsiteX51" fmla="*/ 907564 w 3362066"/>
                    <a:gd name="connsiteY51" fmla="*/ 1378013 h 3391524"/>
                    <a:gd name="connsiteX52" fmla="*/ 895917 w 3362066"/>
                    <a:gd name="connsiteY52" fmla="*/ 1596595 h 3391524"/>
                    <a:gd name="connsiteX53" fmla="*/ 1658571 w 3362066"/>
                    <a:gd name="connsiteY53" fmla="*/ 1596595 h 3391524"/>
                    <a:gd name="connsiteX54" fmla="*/ 1658571 w 3362066"/>
                    <a:gd name="connsiteY54" fmla="*/ 1018941 h 3391524"/>
                    <a:gd name="connsiteX55" fmla="*/ 974651 w 3362066"/>
                    <a:gd name="connsiteY55" fmla="*/ 1018941 h 3391524"/>
                    <a:gd name="connsiteX56" fmla="*/ 344777 w 3362066"/>
                    <a:gd name="connsiteY56" fmla="*/ 1018941 h 3391524"/>
                    <a:gd name="connsiteX57" fmla="*/ 302306 w 3362066"/>
                    <a:gd name="connsiteY57" fmla="*/ 1107107 h 3391524"/>
                    <a:gd name="connsiteX58" fmla="*/ 191269 w 3362066"/>
                    <a:gd name="connsiteY58" fmla="*/ 1541138 h 3391524"/>
                    <a:gd name="connsiteX59" fmla="*/ 188469 w 3362066"/>
                    <a:gd name="connsiteY59" fmla="*/ 1596595 h 3391524"/>
                    <a:gd name="connsiteX60" fmla="*/ 783608 w 3362066"/>
                    <a:gd name="connsiteY60" fmla="*/ 1596595 h 3391524"/>
                    <a:gd name="connsiteX61" fmla="*/ 785757 w 3362066"/>
                    <a:gd name="connsiteY61" fmla="*/ 1519797 h 3391524"/>
                    <a:gd name="connsiteX62" fmla="*/ 854291 w 3362066"/>
                    <a:gd name="connsiteY62" fmla="*/ 1036313 h 3391524"/>
                    <a:gd name="connsiteX63" fmla="*/ 858928 w 3362066"/>
                    <a:gd name="connsiteY63" fmla="*/ 1018941 h 3391524"/>
                    <a:gd name="connsiteX64" fmla="*/ 344777 w 3362066"/>
                    <a:gd name="connsiteY64" fmla="*/ 1018941 h 3391524"/>
                    <a:gd name="connsiteX65" fmla="*/ 1226253 w 3362066"/>
                    <a:gd name="connsiteY65" fmla="*/ 258097 h 3391524"/>
                    <a:gd name="connsiteX66" fmla="*/ 1096526 w 3362066"/>
                    <a:gd name="connsiteY66" fmla="*/ 306828 h 3391524"/>
                    <a:gd name="connsiteX67" fmla="*/ 528798 w 3362066"/>
                    <a:gd name="connsiteY67" fmla="*/ 733798 h 3391524"/>
                    <a:gd name="connsiteX68" fmla="*/ 465736 w 3362066"/>
                    <a:gd name="connsiteY68" fmla="*/ 818129 h 3391524"/>
                    <a:gd name="connsiteX69" fmla="*/ 917471 w 3362066"/>
                    <a:gd name="connsiteY69" fmla="*/ 818129 h 3391524"/>
                    <a:gd name="connsiteX70" fmla="*/ 940351 w 3362066"/>
                    <a:gd name="connsiteY70" fmla="*/ 750159 h 3391524"/>
                    <a:gd name="connsiteX71" fmla="*/ 1192472 w 3362066"/>
                    <a:gd name="connsiteY71" fmla="*/ 295136 h 3391524"/>
                    <a:gd name="connsiteX72" fmla="*/ 1226253 w 3362066"/>
                    <a:gd name="connsiteY72" fmla="*/ 258097 h 3391524"/>
                    <a:gd name="connsiteX73" fmla="*/ 1658571 w 3362066"/>
                    <a:gd name="connsiteY73" fmla="*/ 185574 h 3391524"/>
                    <a:gd name="connsiteX74" fmla="*/ 1522109 w 3362066"/>
                    <a:gd name="connsiteY74" fmla="*/ 193323 h 3391524"/>
                    <a:gd name="connsiteX75" fmla="*/ 1475452 w 3362066"/>
                    <a:gd name="connsiteY75" fmla="*/ 201008 h 3391524"/>
                    <a:gd name="connsiteX76" fmla="*/ 1469463 w 3362066"/>
                    <a:gd name="connsiteY76" fmla="*/ 203922 h 3391524"/>
                    <a:gd name="connsiteX77" fmla="*/ 1078885 w 3362066"/>
                    <a:gd name="connsiteY77" fmla="*/ 700898 h 3391524"/>
                    <a:gd name="connsiteX78" fmla="*/ 1032553 w 3362066"/>
                    <a:gd name="connsiteY78" fmla="*/ 818129 h 3391524"/>
                    <a:gd name="connsiteX79" fmla="*/ 1658571 w 3362066"/>
                    <a:gd name="connsiteY79" fmla="*/ 818129 h 3391524"/>
                    <a:gd name="connsiteX80" fmla="*/ 1658571 w 3362066"/>
                    <a:gd name="connsiteY80" fmla="*/ 185574 h 3391524"/>
                    <a:gd name="connsiteX81" fmla="*/ 1695762 w 3362066"/>
                    <a:gd name="connsiteY81" fmla="*/ 0 h 3391524"/>
                    <a:gd name="connsiteX82" fmla="*/ 2894847 w 3362066"/>
                    <a:gd name="connsiteY82" fmla="*/ 496677 h 3391524"/>
                    <a:gd name="connsiteX83" fmla="*/ 2952732 w 3362066"/>
                    <a:gd name="connsiteY83" fmla="*/ 560367 h 3391524"/>
                    <a:gd name="connsiteX84" fmla="*/ 2763757 w 3362066"/>
                    <a:gd name="connsiteY84" fmla="*/ 627279 h 3391524"/>
                    <a:gd name="connsiteX85" fmla="*/ 2294999 w 3362066"/>
                    <a:gd name="connsiteY85" fmla="*/ 306828 h 3391524"/>
                    <a:gd name="connsiteX86" fmla="*/ 2221829 w 3362066"/>
                    <a:gd name="connsiteY86" fmla="*/ 279343 h 3391524"/>
                    <a:gd name="connsiteX87" fmla="*/ 2434620 w 3362066"/>
                    <a:gd name="connsiteY87" fmla="*/ 620472 h 3391524"/>
                    <a:gd name="connsiteX88" fmla="*/ 2479189 w 3362066"/>
                    <a:gd name="connsiteY88" fmla="*/ 728039 h 3391524"/>
                    <a:gd name="connsiteX89" fmla="*/ 2375112 w 3362066"/>
                    <a:gd name="connsiteY89" fmla="*/ 764890 h 3391524"/>
                    <a:gd name="connsiteX90" fmla="*/ 2349822 w 3362066"/>
                    <a:gd name="connsiteY90" fmla="*/ 700898 h 3391524"/>
                    <a:gd name="connsiteX91" fmla="*/ 2034904 w 3362066"/>
                    <a:gd name="connsiteY91" fmla="*/ 256318 h 3391524"/>
                    <a:gd name="connsiteX92" fmla="*/ 1967195 w 3362066"/>
                    <a:gd name="connsiteY92" fmla="*/ 209428 h 3391524"/>
                    <a:gd name="connsiteX93" fmla="*/ 1869416 w 3362066"/>
                    <a:gd name="connsiteY93" fmla="*/ 193323 h 3391524"/>
                    <a:gd name="connsiteX94" fmla="*/ 1732947 w 3362066"/>
                    <a:gd name="connsiteY94" fmla="*/ 185573 h 3391524"/>
                    <a:gd name="connsiteX95" fmla="*/ 1732947 w 3362066"/>
                    <a:gd name="connsiteY95" fmla="*/ 818129 h 3391524"/>
                    <a:gd name="connsiteX96" fmla="*/ 2039422 w 3362066"/>
                    <a:gd name="connsiteY96" fmla="*/ 811348 h 3391524"/>
                    <a:gd name="connsiteX97" fmla="*/ 1919541 w 3362066"/>
                    <a:gd name="connsiteY97" fmla="*/ 1019749 h 3391524"/>
                    <a:gd name="connsiteX98" fmla="*/ 1732947 w 3362066"/>
                    <a:gd name="connsiteY98" fmla="*/ 1018941 h 3391524"/>
                    <a:gd name="connsiteX99" fmla="*/ 1732947 w 3362066"/>
                    <a:gd name="connsiteY99" fmla="*/ 1596595 h 3391524"/>
                    <a:gd name="connsiteX100" fmla="*/ 2063964 w 3362066"/>
                    <a:gd name="connsiteY100" fmla="*/ 1596595 h 3391524"/>
                    <a:gd name="connsiteX101" fmla="*/ 1924258 w 3362066"/>
                    <a:gd name="connsiteY101" fmla="*/ 1712711 h 3391524"/>
                    <a:gd name="connsiteX102" fmla="*/ 1815019 w 3362066"/>
                    <a:gd name="connsiteY102" fmla="*/ 1797408 h 3391524"/>
                    <a:gd name="connsiteX103" fmla="*/ 1732947 w 3362066"/>
                    <a:gd name="connsiteY103" fmla="*/ 1797408 h 3391524"/>
                    <a:gd name="connsiteX104" fmla="*/ 1732947 w 3362066"/>
                    <a:gd name="connsiteY104" fmla="*/ 1858449 h 3391524"/>
                    <a:gd name="connsiteX105" fmla="*/ 1658571 w 3362066"/>
                    <a:gd name="connsiteY105" fmla="*/ 1910772 h 3391524"/>
                    <a:gd name="connsiteX106" fmla="*/ 1658571 w 3362066"/>
                    <a:gd name="connsiteY106" fmla="*/ 1797408 h 3391524"/>
                    <a:gd name="connsiteX107" fmla="*/ 896447 w 3362066"/>
                    <a:gd name="connsiteY107" fmla="*/ 1797408 h 3391524"/>
                    <a:gd name="connsiteX108" fmla="*/ 915470 w 3362066"/>
                    <a:gd name="connsiteY108" fmla="*/ 2263856 h 3391524"/>
                    <a:gd name="connsiteX109" fmla="*/ 786331 w 3362066"/>
                    <a:gd name="connsiteY109" fmla="*/ 2271092 h 3391524"/>
                    <a:gd name="connsiteX110" fmla="*/ 783886 w 3362066"/>
                    <a:gd name="connsiteY110" fmla="*/ 1797408 h 3391524"/>
                    <a:gd name="connsiteX111" fmla="*/ 188594 w 3362066"/>
                    <a:gd name="connsiteY111" fmla="*/ 1797408 h 3391524"/>
                    <a:gd name="connsiteX112" fmla="*/ 191269 w 3362066"/>
                    <a:gd name="connsiteY112" fmla="*/ 1850386 h 3391524"/>
                    <a:gd name="connsiteX113" fmla="*/ 212326 w 3362066"/>
                    <a:gd name="connsiteY113" fmla="*/ 1991304 h 3391524"/>
                    <a:gd name="connsiteX114" fmla="*/ 235664 w 3362066"/>
                    <a:gd name="connsiteY114" fmla="*/ 2085719 h 3391524"/>
                    <a:gd name="connsiteX115" fmla="*/ 223447 w 3362066"/>
                    <a:gd name="connsiteY115" fmla="*/ 2076943 h 3391524"/>
                    <a:gd name="connsiteX116" fmla="*/ 65563 w 3362066"/>
                    <a:gd name="connsiteY116" fmla="*/ 1921896 h 3391524"/>
                    <a:gd name="connsiteX117" fmla="*/ 7652 w 3362066"/>
                    <a:gd name="connsiteY117" fmla="*/ 1847299 h 3391524"/>
                    <a:gd name="connsiteX118" fmla="*/ 0 w 3362066"/>
                    <a:gd name="connsiteY118" fmla="*/ 1695762 h 3391524"/>
                    <a:gd name="connsiteX119" fmla="*/ 1695762 w 3362066"/>
                    <a:gd name="connsiteY119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658571 w 3362066"/>
                    <a:gd name="connsiteY27" fmla="*/ 3205864 h 3391524"/>
                    <a:gd name="connsiteX28" fmla="*/ 1658571 w 3362066"/>
                    <a:gd name="connsiteY28" fmla="*/ 2711266 h 3391524"/>
                    <a:gd name="connsiteX29" fmla="*/ 1732947 w 3362066"/>
                    <a:gd name="connsiteY29" fmla="*/ 2685985 h 3391524"/>
                    <a:gd name="connsiteX30" fmla="*/ 1732947 w 3362066"/>
                    <a:gd name="connsiteY30" fmla="*/ 3205864 h 3391524"/>
                    <a:gd name="connsiteX31" fmla="*/ 1876534 w 3362066"/>
                    <a:gd name="connsiteY31" fmla="*/ 3197371 h 3391524"/>
                    <a:gd name="connsiteX32" fmla="*/ 1949663 w 3362066"/>
                    <a:gd name="connsiteY32" fmla="*/ 3184816 h 3391524"/>
                    <a:gd name="connsiteX33" fmla="*/ 1959242 w 3362066"/>
                    <a:gd name="connsiteY33" fmla="*/ 3180157 h 3391524"/>
                    <a:gd name="connsiteX34" fmla="*/ 2349822 w 3362066"/>
                    <a:gd name="connsiteY34" fmla="*/ 2683179 h 3391524"/>
                    <a:gd name="connsiteX35" fmla="*/ 2386352 w 3362066"/>
                    <a:gd name="connsiteY35" fmla="*/ 2590747 h 3391524"/>
                    <a:gd name="connsiteX36" fmla="*/ 1949981 w 3362066"/>
                    <a:gd name="connsiteY36" fmla="*/ 2590747 h 3391524"/>
                    <a:gd name="connsiteX37" fmla="*/ 2128828 w 3362066"/>
                    <a:gd name="connsiteY37" fmla="*/ 2495286 h 3391524"/>
                    <a:gd name="connsiteX38" fmla="*/ 2292703 w 3362066"/>
                    <a:gd name="connsiteY38" fmla="*/ 2389935 h 3391524"/>
                    <a:gd name="connsiteX39" fmla="*/ 2446941 w 3362066"/>
                    <a:gd name="connsiteY39" fmla="*/ 2389935 h 3391524"/>
                    <a:gd name="connsiteX40" fmla="*/ 2473156 w 3362066"/>
                    <a:gd name="connsiteY40" fmla="*/ 2298549 h 3391524"/>
                    <a:gd name="connsiteX41" fmla="*/ 2481168 w 3362066"/>
                    <a:gd name="connsiteY41" fmla="*/ 2249714 h 3391524"/>
                    <a:gd name="connsiteX42" fmla="*/ 2513452 w 3362066"/>
                    <a:gd name="connsiteY42" fmla="*/ 2225081 h 3391524"/>
                    <a:gd name="connsiteX43" fmla="*/ 2614348 w 3362066"/>
                    <a:gd name="connsiteY43" fmla="*/ 2134578 h 3391524"/>
                    <a:gd name="connsiteX44" fmla="*/ 2574415 w 3362066"/>
                    <a:gd name="connsiteY44" fmla="*/ 2347764 h 3391524"/>
                    <a:gd name="connsiteX45" fmla="*/ 2563159 w 3362066"/>
                    <a:gd name="connsiteY45" fmla="*/ 2389935 h 3391524"/>
                    <a:gd name="connsiteX46" fmla="*/ 3039367 w 3362066"/>
                    <a:gd name="connsiteY46" fmla="*/ 2389935 h 3391524"/>
                    <a:gd name="connsiteX47" fmla="*/ 3179199 w 3362066"/>
                    <a:gd name="connsiteY47" fmla="*/ 1991304 h 3391524"/>
                    <a:gd name="connsiteX48" fmla="*/ 3197400 w 3362066"/>
                    <a:gd name="connsiteY48" fmla="*/ 1869492 h 3391524"/>
                    <a:gd name="connsiteX49" fmla="*/ 974651 w 3362066"/>
                    <a:gd name="connsiteY49" fmla="*/ 1018941 h 3391524"/>
                    <a:gd name="connsiteX50" fmla="*/ 955549 w 3362066"/>
                    <a:gd name="connsiteY50" fmla="*/ 1085530 h 3391524"/>
                    <a:gd name="connsiteX51" fmla="*/ 907564 w 3362066"/>
                    <a:gd name="connsiteY51" fmla="*/ 1378013 h 3391524"/>
                    <a:gd name="connsiteX52" fmla="*/ 895917 w 3362066"/>
                    <a:gd name="connsiteY52" fmla="*/ 1596595 h 3391524"/>
                    <a:gd name="connsiteX53" fmla="*/ 1658571 w 3362066"/>
                    <a:gd name="connsiteY53" fmla="*/ 1596595 h 3391524"/>
                    <a:gd name="connsiteX54" fmla="*/ 1658571 w 3362066"/>
                    <a:gd name="connsiteY54" fmla="*/ 1018941 h 3391524"/>
                    <a:gd name="connsiteX55" fmla="*/ 974651 w 3362066"/>
                    <a:gd name="connsiteY55" fmla="*/ 1018941 h 3391524"/>
                    <a:gd name="connsiteX56" fmla="*/ 344777 w 3362066"/>
                    <a:gd name="connsiteY56" fmla="*/ 1018941 h 3391524"/>
                    <a:gd name="connsiteX57" fmla="*/ 302306 w 3362066"/>
                    <a:gd name="connsiteY57" fmla="*/ 1107107 h 3391524"/>
                    <a:gd name="connsiteX58" fmla="*/ 191269 w 3362066"/>
                    <a:gd name="connsiteY58" fmla="*/ 1541138 h 3391524"/>
                    <a:gd name="connsiteX59" fmla="*/ 188469 w 3362066"/>
                    <a:gd name="connsiteY59" fmla="*/ 1596595 h 3391524"/>
                    <a:gd name="connsiteX60" fmla="*/ 783608 w 3362066"/>
                    <a:gd name="connsiteY60" fmla="*/ 1596595 h 3391524"/>
                    <a:gd name="connsiteX61" fmla="*/ 785757 w 3362066"/>
                    <a:gd name="connsiteY61" fmla="*/ 1519797 h 3391524"/>
                    <a:gd name="connsiteX62" fmla="*/ 854291 w 3362066"/>
                    <a:gd name="connsiteY62" fmla="*/ 1036313 h 3391524"/>
                    <a:gd name="connsiteX63" fmla="*/ 858928 w 3362066"/>
                    <a:gd name="connsiteY63" fmla="*/ 1018941 h 3391524"/>
                    <a:gd name="connsiteX64" fmla="*/ 344777 w 3362066"/>
                    <a:gd name="connsiteY64" fmla="*/ 1018941 h 3391524"/>
                    <a:gd name="connsiteX65" fmla="*/ 1226253 w 3362066"/>
                    <a:gd name="connsiteY65" fmla="*/ 258097 h 3391524"/>
                    <a:gd name="connsiteX66" fmla="*/ 1096526 w 3362066"/>
                    <a:gd name="connsiteY66" fmla="*/ 306828 h 3391524"/>
                    <a:gd name="connsiteX67" fmla="*/ 528798 w 3362066"/>
                    <a:gd name="connsiteY67" fmla="*/ 733798 h 3391524"/>
                    <a:gd name="connsiteX68" fmla="*/ 465736 w 3362066"/>
                    <a:gd name="connsiteY68" fmla="*/ 818129 h 3391524"/>
                    <a:gd name="connsiteX69" fmla="*/ 917471 w 3362066"/>
                    <a:gd name="connsiteY69" fmla="*/ 818129 h 3391524"/>
                    <a:gd name="connsiteX70" fmla="*/ 940351 w 3362066"/>
                    <a:gd name="connsiteY70" fmla="*/ 750159 h 3391524"/>
                    <a:gd name="connsiteX71" fmla="*/ 1192472 w 3362066"/>
                    <a:gd name="connsiteY71" fmla="*/ 295136 h 3391524"/>
                    <a:gd name="connsiteX72" fmla="*/ 1226253 w 3362066"/>
                    <a:gd name="connsiteY72" fmla="*/ 258097 h 3391524"/>
                    <a:gd name="connsiteX73" fmla="*/ 1658571 w 3362066"/>
                    <a:gd name="connsiteY73" fmla="*/ 185574 h 3391524"/>
                    <a:gd name="connsiteX74" fmla="*/ 1522109 w 3362066"/>
                    <a:gd name="connsiteY74" fmla="*/ 193323 h 3391524"/>
                    <a:gd name="connsiteX75" fmla="*/ 1475452 w 3362066"/>
                    <a:gd name="connsiteY75" fmla="*/ 201008 h 3391524"/>
                    <a:gd name="connsiteX76" fmla="*/ 1469463 w 3362066"/>
                    <a:gd name="connsiteY76" fmla="*/ 203922 h 3391524"/>
                    <a:gd name="connsiteX77" fmla="*/ 1078885 w 3362066"/>
                    <a:gd name="connsiteY77" fmla="*/ 700898 h 3391524"/>
                    <a:gd name="connsiteX78" fmla="*/ 1032553 w 3362066"/>
                    <a:gd name="connsiteY78" fmla="*/ 818129 h 3391524"/>
                    <a:gd name="connsiteX79" fmla="*/ 1658571 w 3362066"/>
                    <a:gd name="connsiteY79" fmla="*/ 818129 h 3391524"/>
                    <a:gd name="connsiteX80" fmla="*/ 1658571 w 3362066"/>
                    <a:gd name="connsiteY80" fmla="*/ 185574 h 3391524"/>
                    <a:gd name="connsiteX81" fmla="*/ 1695762 w 3362066"/>
                    <a:gd name="connsiteY81" fmla="*/ 0 h 3391524"/>
                    <a:gd name="connsiteX82" fmla="*/ 2894847 w 3362066"/>
                    <a:gd name="connsiteY82" fmla="*/ 496677 h 3391524"/>
                    <a:gd name="connsiteX83" fmla="*/ 2952732 w 3362066"/>
                    <a:gd name="connsiteY83" fmla="*/ 560367 h 3391524"/>
                    <a:gd name="connsiteX84" fmla="*/ 2763757 w 3362066"/>
                    <a:gd name="connsiteY84" fmla="*/ 627279 h 3391524"/>
                    <a:gd name="connsiteX85" fmla="*/ 2294999 w 3362066"/>
                    <a:gd name="connsiteY85" fmla="*/ 306828 h 3391524"/>
                    <a:gd name="connsiteX86" fmla="*/ 2221829 w 3362066"/>
                    <a:gd name="connsiteY86" fmla="*/ 279343 h 3391524"/>
                    <a:gd name="connsiteX87" fmla="*/ 2434620 w 3362066"/>
                    <a:gd name="connsiteY87" fmla="*/ 620472 h 3391524"/>
                    <a:gd name="connsiteX88" fmla="*/ 2479189 w 3362066"/>
                    <a:gd name="connsiteY88" fmla="*/ 728039 h 3391524"/>
                    <a:gd name="connsiteX89" fmla="*/ 2375112 w 3362066"/>
                    <a:gd name="connsiteY89" fmla="*/ 764890 h 3391524"/>
                    <a:gd name="connsiteX90" fmla="*/ 2349822 w 3362066"/>
                    <a:gd name="connsiteY90" fmla="*/ 700898 h 3391524"/>
                    <a:gd name="connsiteX91" fmla="*/ 2034904 w 3362066"/>
                    <a:gd name="connsiteY91" fmla="*/ 256318 h 3391524"/>
                    <a:gd name="connsiteX92" fmla="*/ 1967195 w 3362066"/>
                    <a:gd name="connsiteY92" fmla="*/ 209428 h 3391524"/>
                    <a:gd name="connsiteX93" fmla="*/ 1869416 w 3362066"/>
                    <a:gd name="connsiteY93" fmla="*/ 193323 h 3391524"/>
                    <a:gd name="connsiteX94" fmla="*/ 1732947 w 3362066"/>
                    <a:gd name="connsiteY94" fmla="*/ 185573 h 3391524"/>
                    <a:gd name="connsiteX95" fmla="*/ 1732947 w 3362066"/>
                    <a:gd name="connsiteY95" fmla="*/ 818129 h 3391524"/>
                    <a:gd name="connsiteX96" fmla="*/ 2039422 w 3362066"/>
                    <a:gd name="connsiteY96" fmla="*/ 811348 h 3391524"/>
                    <a:gd name="connsiteX97" fmla="*/ 1919541 w 3362066"/>
                    <a:gd name="connsiteY97" fmla="*/ 1019749 h 3391524"/>
                    <a:gd name="connsiteX98" fmla="*/ 1732947 w 3362066"/>
                    <a:gd name="connsiteY98" fmla="*/ 1018941 h 3391524"/>
                    <a:gd name="connsiteX99" fmla="*/ 1732947 w 3362066"/>
                    <a:gd name="connsiteY99" fmla="*/ 1596595 h 3391524"/>
                    <a:gd name="connsiteX100" fmla="*/ 2063964 w 3362066"/>
                    <a:gd name="connsiteY100" fmla="*/ 1596595 h 3391524"/>
                    <a:gd name="connsiteX101" fmla="*/ 1924258 w 3362066"/>
                    <a:gd name="connsiteY101" fmla="*/ 1712711 h 3391524"/>
                    <a:gd name="connsiteX102" fmla="*/ 1815019 w 3362066"/>
                    <a:gd name="connsiteY102" fmla="*/ 1797408 h 3391524"/>
                    <a:gd name="connsiteX103" fmla="*/ 1732947 w 3362066"/>
                    <a:gd name="connsiteY103" fmla="*/ 1797408 h 3391524"/>
                    <a:gd name="connsiteX104" fmla="*/ 1732947 w 3362066"/>
                    <a:gd name="connsiteY104" fmla="*/ 1858449 h 3391524"/>
                    <a:gd name="connsiteX105" fmla="*/ 1658571 w 3362066"/>
                    <a:gd name="connsiteY105" fmla="*/ 1910772 h 3391524"/>
                    <a:gd name="connsiteX106" fmla="*/ 1658571 w 3362066"/>
                    <a:gd name="connsiteY106" fmla="*/ 1797408 h 3391524"/>
                    <a:gd name="connsiteX107" fmla="*/ 896447 w 3362066"/>
                    <a:gd name="connsiteY107" fmla="*/ 1797408 h 3391524"/>
                    <a:gd name="connsiteX108" fmla="*/ 915470 w 3362066"/>
                    <a:gd name="connsiteY108" fmla="*/ 2263856 h 3391524"/>
                    <a:gd name="connsiteX109" fmla="*/ 786331 w 3362066"/>
                    <a:gd name="connsiteY109" fmla="*/ 2271092 h 3391524"/>
                    <a:gd name="connsiteX110" fmla="*/ 783886 w 3362066"/>
                    <a:gd name="connsiteY110" fmla="*/ 1797408 h 3391524"/>
                    <a:gd name="connsiteX111" fmla="*/ 188594 w 3362066"/>
                    <a:gd name="connsiteY111" fmla="*/ 1797408 h 3391524"/>
                    <a:gd name="connsiteX112" fmla="*/ 191269 w 3362066"/>
                    <a:gd name="connsiteY112" fmla="*/ 1850386 h 3391524"/>
                    <a:gd name="connsiteX113" fmla="*/ 212326 w 3362066"/>
                    <a:gd name="connsiteY113" fmla="*/ 1991304 h 3391524"/>
                    <a:gd name="connsiteX114" fmla="*/ 235664 w 3362066"/>
                    <a:gd name="connsiteY114" fmla="*/ 2085719 h 3391524"/>
                    <a:gd name="connsiteX115" fmla="*/ 223447 w 3362066"/>
                    <a:gd name="connsiteY115" fmla="*/ 2076943 h 3391524"/>
                    <a:gd name="connsiteX116" fmla="*/ 65563 w 3362066"/>
                    <a:gd name="connsiteY116" fmla="*/ 1921896 h 3391524"/>
                    <a:gd name="connsiteX117" fmla="*/ 7652 w 3362066"/>
                    <a:gd name="connsiteY117" fmla="*/ 1847299 h 3391524"/>
                    <a:gd name="connsiteX118" fmla="*/ 0 w 3362066"/>
                    <a:gd name="connsiteY118" fmla="*/ 1695762 h 3391524"/>
                    <a:gd name="connsiteX119" fmla="*/ 1695762 w 3362066"/>
                    <a:gd name="connsiteY119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658571 w 3362066"/>
                    <a:gd name="connsiteY27" fmla="*/ 3205864 h 3391524"/>
                    <a:gd name="connsiteX28" fmla="*/ 1658571 w 3362066"/>
                    <a:gd name="connsiteY28" fmla="*/ 2711266 h 3391524"/>
                    <a:gd name="connsiteX29" fmla="*/ 1732947 w 3362066"/>
                    <a:gd name="connsiteY29" fmla="*/ 2685985 h 3391524"/>
                    <a:gd name="connsiteX30" fmla="*/ 1732947 w 3362066"/>
                    <a:gd name="connsiteY30" fmla="*/ 3205864 h 3391524"/>
                    <a:gd name="connsiteX31" fmla="*/ 1876534 w 3362066"/>
                    <a:gd name="connsiteY31" fmla="*/ 3197371 h 3391524"/>
                    <a:gd name="connsiteX32" fmla="*/ 1949663 w 3362066"/>
                    <a:gd name="connsiteY32" fmla="*/ 3184816 h 3391524"/>
                    <a:gd name="connsiteX33" fmla="*/ 1959242 w 3362066"/>
                    <a:gd name="connsiteY33" fmla="*/ 3180157 h 3391524"/>
                    <a:gd name="connsiteX34" fmla="*/ 2349822 w 3362066"/>
                    <a:gd name="connsiteY34" fmla="*/ 2683179 h 3391524"/>
                    <a:gd name="connsiteX35" fmla="*/ 2386352 w 3362066"/>
                    <a:gd name="connsiteY35" fmla="*/ 2590747 h 3391524"/>
                    <a:gd name="connsiteX36" fmla="*/ 1949981 w 3362066"/>
                    <a:gd name="connsiteY36" fmla="*/ 2590747 h 3391524"/>
                    <a:gd name="connsiteX37" fmla="*/ 2128828 w 3362066"/>
                    <a:gd name="connsiteY37" fmla="*/ 2495286 h 3391524"/>
                    <a:gd name="connsiteX38" fmla="*/ 2292703 w 3362066"/>
                    <a:gd name="connsiteY38" fmla="*/ 2389935 h 3391524"/>
                    <a:gd name="connsiteX39" fmla="*/ 2446941 w 3362066"/>
                    <a:gd name="connsiteY39" fmla="*/ 2389935 h 3391524"/>
                    <a:gd name="connsiteX40" fmla="*/ 2473156 w 3362066"/>
                    <a:gd name="connsiteY40" fmla="*/ 2298549 h 3391524"/>
                    <a:gd name="connsiteX41" fmla="*/ 2481168 w 3362066"/>
                    <a:gd name="connsiteY41" fmla="*/ 2249714 h 3391524"/>
                    <a:gd name="connsiteX42" fmla="*/ 2513452 w 3362066"/>
                    <a:gd name="connsiteY42" fmla="*/ 2225081 h 3391524"/>
                    <a:gd name="connsiteX43" fmla="*/ 2614348 w 3362066"/>
                    <a:gd name="connsiteY43" fmla="*/ 2134578 h 3391524"/>
                    <a:gd name="connsiteX44" fmla="*/ 2574415 w 3362066"/>
                    <a:gd name="connsiteY44" fmla="*/ 2347764 h 3391524"/>
                    <a:gd name="connsiteX45" fmla="*/ 2563159 w 3362066"/>
                    <a:gd name="connsiteY45" fmla="*/ 2389935 h 3391524"/>
                    <a:gd name="connsiteX46" fmla="*/ 3039367 w 3362066"/>
                    <a:gd name="connsiteY46" fmla="*/ 2389935 h 3391524"/>
                    <a:gd name="connsiteX47" fmla="*/ 3179199 w 3362066"/>
                    <a:gd name="connsiteY47" fmla="*/ 1991304 h 3391524"/>
                    <a:gd name="connsiteX48" fmla="*/ 3197400 w 3362066"/>
                    <a:gd name="connsiteY48" fmla="*/ 1869492 h 3391524"/>
                    <a:gd name="connsiteX49" fmla="*/ 974651 w 3362066"/>
                    <a:gd name="connsiteY49" fmla="*/ 1018941 h 3391524"/>
                    <a:gd name="connsiteX50" fmla="*/ 955549 w 3362066"/>
                    <a:gd name="connsiteY50" fmla="*/ 1085530 h 3391524"/>
                    <a:gd name="connsiteX51" fmla="*/ 907564 w 3362066"/>
                    <a:gd name="connsiteY51" fmla="*/ 1378013 h 3391524"/>
                    <a:gd name="connsiteX52" fmla="*/ 895917 w 3362066"/>
                    <a:gd name="connsiteY52" fmla="*/ 1596595 h 3391524"/>
                    <a:gd name="connsiteX53" fmla="*/ 1658571 w 3362066"/>
                    <a:gd name="connsiteY53" fmla="*/ 1596595 h 3391524"/>
                    <a:gd name="connsiteX54" fmla="*/ 1658571 w 3362066"/>
                    <a:gd name="connsiteY54" fmla="*/ 1018941 h 3391524"/>
                    <a:gd name="connsiteX55" fmla="*/ 974651 w 3362066"/>
                    <a:gd name="connsiteY55" fmla="*/ 1018941 h 3391524"/>
                    <a:gd name="connsiteX56" fmla="*/ 344777 w 3362066"/>
                    <a:gd name="connsiteY56" fmla="*/ 1018941 h 3391524"/>
                    <a:gd name="connsiteX57" fmla="*/ 302306 w 3362066"/>
                    <a:gd name="connsiteY57" fmla="*/ 1107107 h 3391524"/>
                    <a:gd name="connsiteX58" fmla="*/ 191269 w 3362066"/>
                    <a:gd name="connsiteY58" fmla="*/ 1541138 h 3391524"/>
                    <a:gd name="connsiteX59" fmla="*/ 188469 w 3362066"/>
                    <a:gd name="connsiteY59" fmla="*/ 1596595 h 3391524"/>
                    <a:gd name="connsiteX60" fmla="*/ 783608 w 3362066"/>
                    <a:gd name="connsiteY60" fmla="*/ 1596595 h 3391524"/>
                    <a:gd name="connsiteX61" fmla="*/ 785757 w 3362066"/>
                    <a:gd name="connsiteY61" fmla="*/ 1519797 h 3391524"/>
                    <a:gd name="connsiteX62" fmla="*/ 854291 w 3362066"/>
                    <a:gd name="connsiteY62" fmla="*/ 1036313 h 3391524"/>
                    <a:gd name="connsiteX63" fmla="*/ 858928 w 3362066"/>
                    <a:gd name="connsiteY63" fmla="*/ 1018941 h 3391524"/>
                    <a:gd name="connsiteX64" fmla="*/ 344777 w 3362066"/>
                    <a:gd name="connsiteY64" fmla="*/ 1018941 h 3391524"/>
                    <a:gd name="connsiteX65" fmla="*/ 1226253 w 3362066"/>
                    <a:gd name="connsiteY65" fmla="*/ 258097 h 3391524"/>
                    <a:gd name="connsiteX66" fmla="*/ 1096526 w 3362066"/>
                    <a:gd name="connsiteY66" fmla="*/ 306828 h 3391524"/>
                    <a:gd name="connsiteX67" fmla="*/ 528798 w 3362066"/>
                    <a:gd name="connsiteY67" fmla="*/ 733798 h 3391524"/>
                    <a:gd name="connsiteX68" fmla="*/ 465736 w 3362066"/>
                    <a:gd name="connsiteY68" fmla="*/ 818129 h 3391524"/>
                    <a:gd name="connsiteX69" fmla="*/ 917471 w 3362066"/>
                    <a:gd name="connsiteY69" fmla="*/ 818129 h 3391524"/>
                    <a:gd name="connsiteX70" fmla="*/ 940351 w 3362066"/>
                    <a:gd name="connsiteY70" fmla="*/ 750159 h 3391524"/>
                    <a:gd name="connsiteX71" fmla="*/ 1192472 w 3362066"/>
                    <a:gd name="connsiteY71" fmla="*/ 295136 h 3391524"/>
                    <a:gd name="connsiteX72" fmla="*/ 1226253 w 3362066"/>
                    <a:gd name="connsiteY72" fmla="*/ 258097 h 3391524"/>
                    <a:gd name="connsiteX73" fmla="*/ 1658571 w 3362066"/>
                    <a:gd name="connsiteY73" fmla="*/ 185574 h 3391524"/>
                    <a:gd name="connsiteX74" fmla="*/ 1522109 w 3362066"/>
                    <a:gd name="connsiteY74" fmla="*/ 193323 h 3391524"/>
                    <a:gd name="connsiteX75" fmla="*/ 1475452 w 3362066"/>
                    <a:gd name="connsiteY75" fmla="*/ 201008 h 3391524"/>
                    <a:gd name="connsiteX76" fmla="*/ 1469463 w 3362066"/>
                    <a:gd name="connsiteY76" fmla="*/ 203922 h 3391524"/>
                    <a:gd name="connsiteX77" fmla="*/ 1078885 w 3362066"/>
                    <a:gd name="connsiteY77" fmla="*/ 700898 h 3391524"/>
                    <a:gd name="connsiteX78" fmla="*/ 1032553 w 3362066"/>
                    <a:gd name="connsiteY78" fmla="*/ 818129 h 3391524"/>
                    <a:gd name="connsiteX79" fmla="*/ 1658571 w 3362066"/>
                    <a:gd name="connsiteY79" fmla="*/ 818129 h 3391524"/>
                    <a:gd name="connsiteX80" fmla="*/ 1658571 w 3362066"/>
                    <a:gd name="connsiteY80" fmla="*/ 185574 h 3391524"/>
                    <a:gd name="connsiteX81" fmla="*/ 1695762 w 3362066"/>
                    <a:gd name="connsiteY81" fmla="*/ 0 h 3391524"/>
                    <a:gd name="connsiteX82" fmla="*/ 2894847 w 3362066"/>
                    <a:gd name="connsiteY82" fmla="*/ 496677 h 3391524"/>
                    <a:gd name="connsiteX83" fmla="*/ 2952732 w 3362066"/>
                    <a:gd name="connsiteY83" fmla="*/ 560367 h 3391524"/>
                    <a:gd name="connsiteX84" fmla="*/ 2763757 w 3362066"/>
                    <a:gd name="connsiteY84" fmla="*/ 627279 h 3391524"/>
                    <a:gd name="connsiteX85" fmla="*/ 2294999 w 3362066"/>
                    <a:gd name="connsiteY85" fmla="*/ 306828 h 3391524"/>
                    <a:gd name="connsiteX86" fmla="*/ 2221829 w 3362066"/>
                    <a:gd name="connsiteY86" fmla="*/ 279343 h 3391524"/>
                    <a:gd name="connsiteX87" fmla="*/ 2434620 w 3362066"/>
                    <a:gd name="connsiteY87" fmla="*/ 620472 h 3391524"/>
                    <a:gd name="connsiteX88" fmla="*/ 2479189 w 3362066"/>
                    <a:gd name="connsiteY88" fmla="*/ 728039 h 3391524"/>
                    <a:gd name="connsiteX89" fmla="*/ 2375112 w 3362066"/>
                    <a:gd name="connsiteY89" fmla="*/ 764890 h 3391524"/>
                    <a:gd name="connsiteX90" fmla="*/ 2349822 w 3362066"/>
                    <a:gd name="connsiteY90" fmla="*/ 700898 h 3391524"/>
                    <a:gd name="connsiteX91" fmla="*/ 2034904 w 3362066"/>
                    <a:gd name="connsiteY91" fmla="*/ 256318 h 3391524"/>
                    <a:gd name="connsiteX92" fmla="*/ 1967195 w 3362066"/>
                    <a:gd name="connsiteY92" fmla="*/ 209428 h 3391524"/>
                    <a:gd name="connsiteX93" fmla="*/ 1869416 w 3362066"/>
                    <a:gd name="connsiteY93" fmla="*/ 193323 h 3391524"/>
                    <a:gd name="connsiteX94" fmla="*/ 1732947 w 3362066"/>
                    <a:gd name="connsiteY94" fmla="*/ 185573 h 3391524"/>
                    <a:gd name="connsiteX95" fmla="*/ 1732947 w 3362066"/>
                    <a:gd name="connsiteY95" fmla="*/ 818129 h 3391524"/>
                    <a:gd name="connsiteX96" fmla="*/ 2039422 w 3362066"/>
                    <a:gd name="connsiteY96" fmla="*/ 811348 h 3391524"/>
                    <a:gd name="connsiteX97" fmla="*/ 1919541 w 3362066"/>
                    <a:gd name="connsiteY97" fmla="*/ 1019749 h 3391524"/>
                    <a:gd name="connsiteX98" fmla="*/ 1732947 w 3362066"/>
                    <a:gd name="connsiteY98" fmla="*/ 1018941 h 3391524"/>
                    <a:gd name="connsiteX99" fmla="*/ 1732947 w 3362066"/>
                    <a:gd name="connsiteY99" fmla="*/ 1596595 h 3391524"/>
                    <a:gd name="connsiteX100" fmla="*/ 2063964 w 3362066"/>
                    <a:gd name="connsiteY100" fmla="*/ 1596595 h 3391524"/>
                    <a:gd name="connsiteX101" fmla="*/ 1924258 w 3362066"/>
                    <a:gd name="connsiteY101" fmla="*/ 1712711 h 3391524"/>
                    <a:gd name="connsiteX102" fmla="*/ 1815019 w 3362066"/>
                    <a:gd name="connsiteY102" fmla="*/ 1797408 h 3391524"/>
                    <a:gd name="connsiteX103" fmla="*/ 1732947 w 3362066"/>
                    <a:gd name="connsiteY103" fmla="*/ 1797408 h 3391524"/>
                    <a:gd name="connsiteX104" fmla="*/ 1732947 w 3362066"/>
                    <a:gd name="connsiteY104" fmla="*/ 1858449 h 3391524"/>
                    <a:gd name="connsiteX105" fmla="*/ 1658571 w 3362066"/>
                    <a:gd name="connsiteY105" fmla="*/ 1910772 h 3391524"/>
                    <a:gd name="connsiteX106" fmla="*/ 1658571 w 3362066"/>
                    <a:gd name="connsiteY106" fmla="*/ 1797408 h 3391524"/>
                    <a:gd name="connsiteX107" fmla="*/ 896447 w 3362066"/>
                    <a:gd name="connsiteY107" fmla="*/ 1797408 h 3391524"/>
                    <a:gd name="connsiteX108" fmla="*/ 915470 w 3362066"/>
                    <a:gd name="connsiteY108" fmla="*/ 2263856 h 3391524"/>
                    <a:gd name="connsiteX109" fmla="*/ 786331 w 3362066"/>
                    <a:gd name="connsiteY109" fmla="*/ 2271092 h 3391524"/>
                    <a:gd name="connsiteX110" fmla="*/ 783886 w 3362066"/>
                    <a:gd name="connsiteY110" fmla="*/ 1797408 h 3391524"/>
                    <a:gd name="connsiteX111" fmla="*/ 188594 w 3362066"/>
                    <a:gd name="connsiteY111" fmla="*/ 1797408 h 3391524"/>
                    <a:gd name="connsiteX112" fmla="*/ 191269 w 3362066"/>
                    <a:gd name="connsiteY112" fmla="*/ 1850386 h 3391524"/>
                    <a:gd name="connsiteX113" fmla="*/ 212326 w 3362066"/>
                    <a:gd name="connsiteY113" fmla="*/ 1991304 h 3391524"/>
                    <a:gd name="connsiteX114" fmla="*/ 235664 w 3362066"/>
                    <a:gd name="connsiteY114" fmla="*/ 2085719 h 3391524"/>
                    <a:gd name="connsiteX115" fmla="*/ 223447 w 3362066"/>
                    <a:gd name="connsiteY115" fmla="*/ 2076943 h 3391524"/>
                    <a:gd name="connsiteX116" fmla="*/ 65563 w 3362066"/>
                    <a:gd name="connsiteY116" fmla="*/ 1921896 h 3391524"/>
                    <a:gd name="connsiteX117" fmla="*/ 7652 w 3362066"/>
                    <a:gd name="connsiteY117" fmla="*/ 1847299 h 3391524"/>
                    <a:gd name="connsiteX118" fmla="*/ 0 w 3362066"/>
                    <a:gd name="connsiteY118" fmla="*/ 1695762 h 3391524"/>
                    <a:gd name="connsiteX119" fmla="*/ 1695762 w 3362066"/>
                    <a:gd name="connsiteY119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658571 w 3362066"/>
                    <a:gd name="connsiteY27" fmla="*/ 3205864 h 3391524"/>
                    <a:gd name="connsiteX28" fmla="*/ 1658571 w 3362066"/>
                    <a:gd name="connsiteY28" fmla="*/ 2711266 h 3391524"/>
                    <a:gd name="connsiteX29" fmla="*/ 1732947 w 3362066"/>
                    <a:gd name="connsiteY29" fmla="*/ 2685985 h 3391524"/>
                    <a:gd name="connsiteX30" fmla="*/ 1732947 w 3362066"/>
                    <a:gd name="connsiteY30" fmla="*/ 3205864 h 3391524"/>
                    <a:gd name="connsiteX31" fmla="*/ 1876534 w 3362066"/>
                    <a:gd name="connsiteY31" fmla="*/ 3197371 h 3391524"/>
                    <a:gd name="connsiteX32" fmla="*/ 1949663 w 3362066"/>
                    <a:gd name="connsiteY32" fmla="*/ 3184816 h 3391524"/>
                    <a:gd name="connsiteX33" fmla="*/ 1959242 w 3362066"/>
                    <a:gd name="connsiteY33" fmla="*/ 3180157 h 3391524"/>
                    <a:gd name="connsiteX34" fmla="*/ 2349822 w 3362066"/>
                    <a:gd name="connsiteY34" fmla="*/ 2683179 h 3391524"/>
                    <a:gd name="connsiteX35" fmla="*/ 2386352 w 3362066"/>
                    <a:gd name="connsiteY35" fmla="*/ 2590747 h 3391524"/>
                    <a:gd name="connsiteX36" fmla="*/ 1949981 w 3362066"/>
                    <a:gd name="connsiteY36" fmla="*/ 2590747 h 3391524"/>
                    <a:gd name="connsiteX37" fmla="*/ 2128828 w 3362066"/>
                    <a:gd name="connsiteY37" fmla="*/ 2495286 h 3391524"/>
                    <a:gd name="connsiteX38" fmla="*/ 2292703 w 3362066"/>
                    <a:gd name="connsiteY38" fmla="*/ 2389935 h 3391524"/>
                    <a:gd name="connsiteX39" fmla="*/ 2446941 w 3362066"/>
                    <a:gd name="connsiteY39" fmla="*/ 2389935 h 3391524"/>
                    <a:gd name="connsiteX40" fmla="*/ 2473156 w 3362066"/>
                    <a:gd name="connsiteY40" fmla="*/ 2298549 h 3391524"/>
                    <a:gd name="connsiteX41" fmla="*/ 2481168 w 3362066"/>
                    <a:gd name="connsiteY41" fmla="*/ 2249714 h 3391524"/>
                    <a:gd name="connsiteX42" fmla="*/ 2513452 w 3362066"/>
                    <a:gd name="connsiteY42" fmla="*/ 2225081 h 3391524"/>
                    <a:gd name="connsiteX43" fmla="*/ 2614348 w 3362066"/>
                    <a:gd name="connsiteY43" fmla="*/ 2134578 h 3391524"/>
                    <a:gd name="connsiteX44" fmla="*/ 2574415 w 3362066"/>
                    <a:gd name="connsiteY44" fmla="*/ 2347764 h 3391524"/>
                    <a:gd name="connsiteX45" fmla="*/ 2563159 w 3362066"/>
                    <a:gd name="connsiteY45" fmla="*/ 2389935 h 3391524"/>
                    <a:gd name="connsiteX46" fmla="*/ 3039367 w 3362066"/>
                    <a:gd name="connsiteY46" fmla="*/ 2389935 h 3391524"/>
                    <a:gd name="connsiteX47" fmla="*/ 3179199 w 3362066"/>
                    <a:gd name="connsiteY47" fmla="*/ 1991304 h 3391524"/>
                    <a:gd name="connsiteX48" fmla="*/ 3197400 w 3362066"/>
                    <a:gd name="connsiteY48" fmla="*/ 1869492 h 3391524"/>
                    <a:gd name="connsiteX49" fmla="*/ 974651 w 3362066"/>
                    <a:gd name="connsiteY49" fmla="*/ 1018941 h 3391524"/>
                    <a:gd name="connsiteX50" fmla="*/ 955549 w 3362066"/>
                    <a:gd name="connsiteY50" fmla="*/ 1085530 h 3391524"/>
                    <a:gd name="connsiteX51" fmla="*/ 907564 w 3362066"/>
                    <a:gd name="connsiteY51" fmla="*/ 1378013 h 3391524"/>
                    <a:gd name="connsiteX52" fmla="*/ 895917 w 3362066"/>
                    <a:gd name="connsiteY52" fmla="*/ 1596595 h 3391524"/>
                    <a:gd name="connsiteX53" fmla="*/ 1658571 w 3362066"/>
                    <a:gd name="connsiteY53" fmla="*/ 1596595 h 3391524"/>
                    <a:gd name="connsiteX54" fmla="*/ 1658571 w 3362066"/>
                    <a:gd name="connsiteY54" fmla="*/ 1018941 h 3391524"/>
                    <a:gd name="connsiteX55" fmla="*/ 974651 w 3362066"/>
                    <a:gd name="connsiteY55" fmla="*/ 1018941 h 3391524"/>
                    <a:gd name="connsiteX56" fmla="*/ 344777 w 3362066"/>
                    <a:gd name="connsiteY56" fmla="*/ 1018941 h 3391524"/>
                    <a:gd name="connsiteX57" fmla="*/ 302306 w 3362066"/>
                    <a:gd name="connsiteY57" fmla="*/ 1107107 h 3391524"/>
                    <a:gd name="connsiteX58" fmla="*/ 191269 w 3362066"/>
                    <a:gd name="connsiteY58" fmla="*/ 1541138 h 3391524"/>
                    <a:gd name="connsiteX59" fmla="*/ 188469 w 3362066"/>
                    <a:gd name="connsiteY59" fmla="*/ 1596595 h 3391524"/>
                    <a:gd name="connsiteX60" fmla="*/ 783608 w 3362066"/>
                    <a:gd name="connsiteY60" fmla="*/ 1596595 h 3391524"/>
                    <a:gd name="connsiteX61" fmla="*/ 785757 w 3362066"/>
                    <a:gd name="connsiteY61" fmla="*/ 1519797 h 3391524"/>
                    <a:gd name="connsiteX62" fmla="*/ 854291 w 3362066"/>
                    <a:gd name="connsiteY62" fmla="*/ 1036313 h 3391524"/>
                    <a:gd name="connsiteX63" fmla="*/ 858928 w 3362066"/>
                    <a:gd name="connsiteY63" fmla="*/ 1018941 h 3391524"/>
                    <a:gd name="connsiteX64" fmla="*/ 344777 w 3362066"/>
                    <a:gd name="connsiteY64" fmla="*/ 1018941 h 3391524"/>
                    <a:gd name="connsiteX65" fmla="*/ 1226253 w 3362066"/>
                    <a:gd name="connsiteY65" fmla="*/ 258097 h 3391524"/>
                    <a:gd name="connsiteX66" fmla="*/ 1096526 w 3362066"/>
                    <a:gd name="connsiteY66" fmla="*/ 306828 h 3391524"/>
                    <a:gd name="connsiteX67" fmla="*/ 528798 w 3362066"/>
                    <a:gd name="connsiteY67" fmla="*/ 733798 h 3391524"/>
                    <a:gd name="connsiteX68" fmla="*/ 465736 w 3362066"/>
                    <a:gd name="connsiteY68" fmla="*/ 818129 h 3391524"/>
                    <a:gd name="connsiteX69" fmla="*/ 917471 w 3362066"/>
                    <a:gd name="connsiteY69" fmla="*/ 818129 h 3391524"/>
                    <a:gd name="connsiteX70" fmla="*/ 940351 w 3362066"/>
                    <a:gd name="connsiteY70" fmla="*/ 750159 h 3391524"/>
                    <a:gd name="connsiteX71" fmla="*/ 1192472 w 3362066"/>
                    <a:gd name="connsiteY71" fmla="*/ 295136 h 3391524"/>
                    <a:gd name="connsiteX72" fmla="*/ 1226253 w 3362066"/>
                    <a:gd name="connsiteY72" fmla="*/ 258097 h 3391524"/>
                    <a:gd name="connsiteX73" fmla="*/ 1658571 w 3362066"/>
                    <a:gd name="connsiteY73" fmla="*/ 185574 h 3391524"/>
                    <a:gd name="connsiteX74" fmla="*/ 1522109 w 3362066"/>
                    <a:gd name="connsiteY74" fmla="*/ 193323 h 3391524"/>
                    <a:gd name="connsiteX75" fmla="*/ 1475452 w 3362066"/>
                    <a:gd name="connsiteY75" fmla="*/ 201008 h 3391524"/>
                    <a:gd name="connsiteX76" fmla="*/ 1469463 w 3362066"/>
                    <a:gd name="connsiteY76" fmla="*/ 203922 h 3391524"/>
                    <a:gd name="connsiteX77" fmla="*/ 1078885 w 3362066"/>
                    <a:gd name="connsiteY77" fmla="*/ 700898 h 3391524"/>
                    <a:gd name="connsiteX78" fmla="*/ 1032553 w 3362066"/>
                    <a:gd name="connsiteY78" fmla="*/ 818129 h 3391524"/>
                    <a:gd name="connsiteX79" fmla="*/ 1658571 w 3362066"/>
                    <a:gd name="connsiteY79" fmla="*/ 818129 h 3391524"/>
                    <a:gd name="connsiteX80" fmla="*/ 1658571 w 3362066"/>
                    <a:gd name="connsiteY80" fmla="*/ 185574 h 3391524"/>
                    <a:gd name="connsiteX81" fmla="*/ 1695762 w 3362066"/>
                    <a:gd name="connsiteY81" fmla="*/ 0 h 3391524"/>
                    <a:gd name="connsiteX82" fmla="*/ 2894847 w 3362066"/>
                    <a:gd name="connsiteY82" fmla="*/ 496677 h 3391524"/>
                    <a:gd name="connsiteX83" fmla="*/ 2952732 w 3362066"/>
                    <a:gd name="connsiteY83" fmla="*/ 560367 h 3391524"/>
                    <a:gd name="connsiteX84" fmla="*/ 2763757 w 3362066"/>
                    <a:gd name="connsiteY84" fmla="*/ 627279 h 3391524"/>
                    <a:gd name="connsiteX85" fmla="*/ 2294999 w 3362066"/>
                    <a:gd name="connsiteY85" fmla="*/ 306828 h 3391524"/>
                    <a:gd name="connsiteX86" fmla="*/ 2221829 w 3362066"/>
                    <a:gd name="connsiteY86" fmla="*/ 279343 h 3391524"/>
                    <a:gd name="connsiteX87" fmla="*/ 2434620 w 3362066"/>
                    <a:gd name="connsiteY87" fmla="*/ 620472 h 3391524"/>
                    <a:gd name="connsiteX88" fmla="*/ 2479189 w 3362066"/>
                    <a:gd name="connsiteY88" fmla="*/ 728039 h 3391524"/>
                    <a:gd name="connsiteX89" fmla="*/ 2375112 w 3362066"/>
                    <a:gd name="connsiteY89" fmla="*/ 764890 h 3391524"/>
                    <a:gd name="connsiteX90" fmla="*/ 2349822 w 3362066"/>
                    <a:gd name="connsiteY90" fmla="*/ 700898 h 3391524"/>
                    <a:gd name="connsiteX91" fmla="*/ 2034904 w 3362066"/>
                    <a:gd name="connsiteY91" fmla="*/ 256318 h 3391524"/>
                    <a:gd name="connsiteX92" fmla="*/ 1967195 w 3362066"/>
                    <a:gd name="connsiteY92" fmla="*/ 209428 h 3391524"/>
                    <a:gd name="connsiteX93" fmla="*/ 1869416 w 3362066"/>
                    <a:gd name="connsiteY93" fmla="*/ 193323 h 3391524"/>
                    <a:gd name="connsiteX94" fmla="*/ 1732947 w 3362066"/>
                    <a:gd name="connsiteY94" fmla="*/ 185573 h 3391524"/>
                    <a:gd name="connsiteX95" fmla="*/ 1732947 w 3362066"/>
                    <a:gd name="connsiteY95" fmla="*/ 818129 h 3391524"/>
                    <a:gd name="connsiteX96" fmla="*/ 2039422 w 3362066"/>
                    <a:gd name="connsiteY96" fmla="*/ 811348 h 3391524"/>
                    <a:gd name="connsiteX97" fmla="*/ 1919541 w 3362066"/>
                    <a:gd name="connsiteY97" fmla="*/ 1019749 h 3391524"/>
                    <a:gd name="connsiteX98" fmla="*/ 1732947 w 3362066"/>
                    <a:gd name="connsiteY98" fmla="*/ 1018941 h 3391524"/>
                    <a:gd name="connsiteX99" fmla="*/ 1732947 w 3362066"/>
                    <a:gd name="connsiteY99" fmla="*/ 1596595 h 3391524"/>
                    <a:gd name="connsiteX100" fmla="*/ 2063964 w 3362066"/>
                    <a:gd name="connsiteY100" fmla="*/ 1596595 h 3391524"/>
                    <a:gd name="connsiteX101" fmla="*/ 1924258 w 3362066"/>
                    <a:gd name="connsiteY101" fmla="*/ 1712711 h 3391524"/>
                    <a:gd name="connsiteX102" fmla="*/ 1815019 w 3362066"/>
                    <a:gd name="connsiteY102" fmla="*/ 1797408 h 3391524"/>
                    <a:gd name="connsiteX103" fmla="*/ 1732947 w 3362066"/>
                    <a:gd name="connsiteY103" fmla="*/ 1797408 h 3391524"/>
                    <a:gd name="connsiteX104" fmla="*/ 1732947 w 3362066"/>
                    <a:gd name="connsiteY104" fmla="*/ 1858449 h 3391524"/>
                    <a:gd name="connsiteX105" fmla="*/ 1658571 w 3362066"/>
                    <a:gd name="connsiteY105" fmla="*/ 1910772 h 3391524"/>
                    <a:gd name="connsiteX106" fmla="*/ 1658571 w 3362066"/>
                    <a:gd name="connsiteY106" fmla="*/ 1797408 h 3391524"/>
                    <a:gd name="connsiteX107" fmla="*/ 896447 w 3362066"/>
                    <a:gd name="connsiteY107" fmla="*/ 1797408 h 3391524"/>
                    <a:gd name="connsiteX108" fmla="*/ 915470 w 3362066"/>
                    <a:gd name="connsiteY108" fmla="*/ 2263856 h 3391524"/>
                    <a:gd name="connsiteX109" fmla="*/ 786331 w 3362066"/>
                    <a:gd name="connsiteY109" fmla="*/ 2271092 h 3391524"/>
                    <a:gd name="connsiteX110" fmla="*/ 783886 w 3362066"/>
                    <a:gd name="connsiteY110" fmla="*/ 1797408 h 3391524"/>
                    <a:gd name="connsiteX111" fmla="*/ 188594 w 3362066"/>
                    <a:gd name="connsiteY111" fmla="*/ 1797408 h 3391524"/>
                    <a:gd name="connsiteX112" fmla="*/ 191269 w 3362066"/>
                    <a:gd name="connsiteY112" fmla="*/ 1850386 h 3391524"/>
                    <a:gd name="connsiteX113" fmla="*/ 212326 w 3362066"/>
                    <a:gd name="connsiteY113" fmla="*/ 1991304 h 3391524"/>
                    <a:gd name="connsiteX114" fmla="*/ 235664 w 3362066"/>
                    <a:gd name="connsiteY114" fmla="*/ 2085719 h 3391524"/>
                    <a:gd name="connsiteX115" fmla="*/ 223447 w 3362066"/>
                    <a:gd name="connsiteY115" fmla="*/ 2076943 h 3391524"/>
                    <a:gd name="connsiteX116" fmla="*/ 65563 w 3362066"/>
                    <a:gd name="connsiteY116" fmla="*/ 1921896 h 3391524"/>
                    <a:gd name="connsiteX117" fmla="*/ 7652 w 3362066"/>
                    <a:gd name="connsiteY117" fmla="*/ 1847299 h 3391524"/>
                    <a:gd name="connsiteX118" fmla="*/ 0 w 3362066"/>
                    <a:gd name="connsiteY118" fmla="*/ 1695762 h 3391524"/>
                    <a:gd name="connsiteX119" fmla="*/ 1695762 w 3362066"/>
                    <a:gd name="connsiteY119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658571 w 3362066"/>
                    <a:gd name="connsiteY27" fmla="*/ 3205864 h 3391524"/>
                    <a:gd name="connsiteX28" fmla="*/ 1658571 w 3362066"/>
                    <a:gd name="connsiteY28" fmla="*/ 2711266 h 3391524"/>
                    <a:gd name="connsiteX29" fmla="*/ 1732947 w 3362066"/>
                    <a:gd name="connsiteY29" fmla="*/ 2685985 h 3391524"/>
                    <a:gd name="connsiteX30" fmla="*/ 1732947 w 3362066"/>
                    <a:gd name="connsiteY30" fmla="*/ 3205864 h 3391524"/>
                    <a:gd name="connsiteX31" fmla="*/ 1876534 w 3362066"/>
                    <a:gd name="connsiteY31" fmla="*/ 3197371 h 3391524"/>
                    <a:gd name="connsiteX32" fmla="*/ 1949663 w 3362066"/>
                    <a:gd name="connsiteY32" fmla="*/ 3184816 h 3391524"/>
                    <a:gd name="connsiteX33" fmla="*/ 1959242 w 3362066"/>
                    <a:gd name="connsiteY33" fmla="*/ 3180157 h 3391524"/>
                    <a:gd name="connsiteX34" fmla="*/ 2349822 w 3362066"/>
                    <a:gd name="connsiteY34" fmla="*/ 2683179 h 3391524"/>
                    <a:gd name="connsiteX35" fmla="*/ 2386352 w 3362066"/>
                    <a:gd name="connsiteY35" fmla="*/ 2590747 h 3391524"/>
                    <a:gd name="connsiteX36" fmla="*/ 1949981 w 3362066"/>
                    <a:gd name="connsiteY36" fmla="*/ 2590747 h 3391524"/>
                    <a:gd name="connsiteX37" fmla="*/ 2128828 w 3362066"/>
                    <a:gd name="connsiteY37" fmla="*/ 2495286 h 3391524"/>
                    <a:gd name="connsiteX38" fmla="*/ 2292703 w 3362066"/>
                    <a:gd name="connsiteY38" fmla="*/ 2389935 h 3391524"/>
                    <a:gd name="connsiteX39" fmla="*/ 2446941 w 3362066"/>
                    <a:gd name="connsiteY39" fmla="*/ 2389935 h 3391524"/>
                    <a:gd name="connsiteX40" fmla="*/ 2473156 w 3362066"/>
                    <a:gd name="connsiteY40" fmla="*/ 2298549 h 3391524"/>
                    <a:gd name="connsiteX41" fmla="*/ 2481168 w 3362066"/>
                    <a:gd name="connsiteY41" fmla="*/ 2249714 h 3391524"/>
                    <a:gd name="connsiteX42" fmla="*/ 2513452 w 3362066"/>
                    <a:gd name="connsiteY42" fmla="*/ 2225081 h 3391524"/>
                    <a:gd name="connsiteX43" fmla="*/ 2614348 w 3362066"/>
                    <a:gd name="connsiteY43" fmla="*/ 2134578 h 3391524"/>
                    <a:gd name="connsiteX44" fmla="*/ 2574415 w 3362066"/>
                    <a:gd name="connsiteY44" fmla="*/ 2347764 h 3391524"/>
                    <a:gd name="connsiteX45" fmla="*/ 2563159 w 3362066"/>
                    <a:gd name="connsiteY45" fmla="*/ 2389935 h 3391524"/>
                    <a:gd name="connsiteX46" fmla="*/ 3039367 w 3362066"/>
                    <a:gd name="connsiteY46" fmla="*/ 2389935 h 3391524"/>
                    <a:gd name="connsiteX47" fmla="*/ 3179199 w 3362066"/>
                    <a:gd name="connsiteY47" fmla="*/ 1991304 h 3391524"/>
                    <a:gd name="connsiteX48" fmla="*/ 3197400 w 3362066"/>
                    <a:gd name="connsiteY48" fmla="*/ 1869492 h 3391524"/>
                    <a:gd name="connsiteX49" fmla="*/ 974651 w 3362066"/>
                    <a:gd name="connsiteY49" fmla="*/ 1018941 h 3391524"/>
                    <a:gd name="connsiteX50" fmla="*/ 955549 w 3362066"/>
                    <a:gd name="connsiteY50" fmla="*/ 1085530 h 3391524"/>
                    <a:gd name="connsiteX51" fmla="*/ 907564 w 3362066"/>
                    <a:gd name="connsiteY51" fmla="*/ 1378013 h 3391524"/>
                    <a:gd name="connsiteX52" fmla="*/ 895917 w 3362066"/>
                    <a:gd name="connsiteY52" fmla="*/ 1596595 h 3391524"/>
                    <a:gd name="connsiteX53" fmla="*/ 1658571 w 3362066"/>
                    <a:gd name="connsiteY53" fmla="*/ 1596595 h 3391524"/>
                    <a:gd name="connsiteX54" fmla="*/ 1658571 w 3362066"/>
                    <a:gd name="connsiteY54" fmla="*/ 1018941 h 3391524"/>
                    <a:gd name="connsiteX55" fmla="*/ 974651 w 3362066"/>
                    <a:gd name="connsiteY55" fmla="*/ 1018941 h 3391524"/>
                    <a:gd name="connsiteX56" fmla="*/ 344777 w 3362066"/>
                    <a:gd name="connsiteY56" fmla="*/ 1018941 h 3391524"/>
                    <a:gd name="connsiteX57" fmla="*/ 302306 w 3362066"/>
                    <a:gd name="connsiteY57" fmla="*/ 1107107 h 3391524"/>
                    <a:gd name="connsiteX58" fmla="*/ 191269 w 3362066"/>
                    <a:gd name="connsiteY58" fmla="*/ 1541138 h 3391524"/>
                    <a:gd name="connsiteX59" fmla="*/ 188469 w 3362066"/>
                    <a:gd name="connsiteY59" fmla="*/ 1596595 h 3391524"/>
                    <a:gd name="connsiteX60" fmla="*/ 783608 w 3362066"/>
                    <a:gd name="connsiteY60" fmla="*/ 1596595 h 3391524"/>
                    <a:gd name="connsiteX61" fmla="*/ 785757 w 3362066"/>
                    <a:gd name="connsiteY61" fmla="*/ 1519797 h 3391524"/>
                    <a:gd name="connsiteX62" fmla="*/ 854291 w 3362066"/>
                    <a:gd name="connsiteY62" fmla="*/ 1036313 h 3391524"/>
                    <a:gd name="connsiteX63" fmla="*/ 858928 w 3362066"/>
                    <a:gd name="connsiteY63" fmla="*/ 1018941 h 3391524"/>
                    <a:gd name="connsiteX64" fmla="*/ 344777 w 3362066"/>
                    <a:gd name="connsiteY64" fmla="*/ 1018941 h 3391524"/>
                    <a:gd name="connsiteX65" fmla="*/ 1226253 w 3362066"/>
                    <a:gd name="connsiteY65" fmla="*/ 258097 h 3391524"/>
                    <a:gd name="connsiteX66" fmla="*/ 1096526 w 3362066"/>
                    <a:gd name="connsiteY66" fmla="*/ 306828 h 3391524"/>
                    <a:gd name="connsiteX67" fmla="*/ 528798 w 3362066"/>
                    <a:gd name="connsiteY67" fmla="*/ 733798 h 3391524"/>
                    <a:gd name="connsiteX68" fmla="*/ 465736 w 3362066"/>
                    <a:gd name="connsiteY68" fmla="*/ 818129 h 3391524"/>
                    <a:gd name="connsiteX69" fmla="*/ 917471 w 3362066"/>
                    <a:gd name="connsiteY69" fmla="*/ 818129 h 3391524"/>
                    <a:gd name="connsiteX70" fmla="*/ 940351 w 3362066"/>
                    <a:gd name="connsiteY70" fmla="*/ 750159 h 3391524"/>
                    <a:gd name="connsiteX71" fmla="*/ 1192472 w 3362066"/>
                    <a:gd name="connsiteY71" fmla="*/ 295136 h 3391524"/>
                    <a:gd name="connsiteX72" fmla="*/ 1226253 w 3362066"/>
                    <a:gd name="connsiteY72" fmla="*/ 258097 h 3391524"/>
                    <a:gd name="connsiteX73" fmla="*/ 1658571 w 3362066"/>
                    <a:gd name="connsiteY73" fmla="*/ 185574 h 3391524"/>
                    <a:gd name="connsiteX74" fmla="*/ 1522109 w 3362066"/>
                    <a:gd name="connsiteY74" fmla="*/ 193323 h 3391524"/>
                    <a:gd name="connsiteX75" fmla="*/ 1475452 w 3362066"/>
                    <a:gd name="connsiteY75" fmla="*/ 201008 h 3391524"/>
                    <a:gd name="connsiteX76" fmla="*/ 1469463 w 3362066"/>
                    <a:gd name="connsiteY76" fmla="*/ 203922 h 3391524"/>
                    <a:gd name="connsiteX77" fmla="*/ 1078885 w 3362066"/>
                    <a:gd name="connsiteY77" fmla="*/ 700898 h 3391524"/>
                    <a:gd name="connsiteX78" fmla="*/ 1032553 w 3362066"/>
                    <a:gd name="connsiteY78" fmla="*/ 818129 h 3391524"/>
                    <a:gd name="connsiteX79" fmla="*/ 1658571 w 3362066"/>
                    <a:gd name="connsiteY79" fmla="*/ 818129 h 3391524"/>
                    <a:gd name="connsiteX80" fmla="*/ 1658571 w 3362066"/>
                    <a:gd name="connsiteY80" fmla="*/ 185574 h 3391524"/>
                    <a:gd name="connsiteX81" fmla="*/ 1695762 w 3362066"/>
                    <a:gd name="connsiteY81" fmla="*/ 0 h 3391524"/>
                    <a:gd name="connsiteX82" fmla="*/ 2894847 w 3362066"/>
                    <a:gd name="connsiteY82" fmla="*/ 496677 h 3391524"/>
                    <a:gd name="connsiteX83" fmla="*/ 2952732 w 3362066"/>
                    <a:gd name="connsiteY83" fmla="*/ 560367 h 3391524"/>
                    <a:gd name="connsiteX84" fmla="*/ 2763757 w 3362066"/>
                    <a:gd name="connsiteY84" fmla="*/ 627279 h 3391524"/>
                    <a:gd name="connsiteX85" fmla="*/ 2294999 w 3362066"/>
                    <a:gd name="connsiteY85" fmla="*/ 306828 h 3391524"/>
                    <a:gd name="connsiteX86" fmla="*/ 2221829 w 3362066"/>
                    <a:gd name="connsiteY86" fmla="*/ 279343 h 3391524"/>
                    <a:gd name="connsiteX87" fmla="*/ 2434620 w 3362066"/>
                    <a:gd name="connsiteY87" fmla="*/ 620472 h 3391524"/>
                    <a:gd name="connsiteX88" fmla="*/ 2479189 w 3362066"/>
                    <a:gd name="connsiteY88" fmla="*/ 728039 h 3391524"/>
                    <a:gd name="connsiteX89" fmla="*/ 2375112 w 3362066"/>
                    <a:gd name="connsiteY89" fmla="*/ 764890 h 3391524"/>
                    <a:gd name="connsiteX90" fmla="*/ 2349822 w 3362066"/>
                    <a:gd name="connsiteY90" fmla="*/ 700898 h 3391524"/>
                    <a:gd name="connsiteX91" fmla="*/ 2034904 w 3362066"/>
                    <a:gd name="connsiteY91" fmla="*/ 256318 h 3391524"/>
                    <a:gd name="connsiteX92" fmla="*/ 1967195 w 3362066"/>
                    <a:gd name="connsiteY92" fmla="*/ 209428 h 3391524"/>
                    <a:gd name="connsiteX93" fmla="*/ 1869416 w 3362066"/>
                    <a:gd name="connsiteY93" fmla="*/ 193323 h 3391524"/>
                    <a:gd name="connsiteX94" fmla="*/ 1732947 w 3362066"/>
                    <a:gd name="connsiteY94" fmla="*/ 185573 h 3391524"/>
                    <a:gd name="connsiteX95" fmla="*/ 1732947 w 3362066"/>
                    <a:gd name="connsiteY95" fmla="*/ 818129 h 3391524"/>
                    <a:gd name="connsiteX96" fmla="*/ 2039422 w 3362066"/>
                    <a:gd name="connsiteY96" fmla="*/ 811348 h 3391524"/>
                    <a:gd name="connsiteX97" fmla="*/ 1919541 w 3362066"/>
                    <a:gd name="connsiteY97" fmla="*/ 1019749 h 3391524"/>
                    <a:gd name="connsiteX98" fmla="*/ 1732947 w 3362066"/>
                    <a:gd name="connsiteY98" fmla="*/ 1018941 h 3391524"/>
                    <a:gd name="connsiteX99" fmla="*/ 1732947 w 3362066"/>
                    <a:gd name="connsiteY99" fmla="*/ 1596595 h 3391524"/>
                    <a:gd name="connsiteX100" fmla="*/ 2063964 w 3362066"/>
                    <a:gd name="connsiteY100" fmla="*/ 1596595 h 3391524"/>
                    <a:gd name="connsiteX101" fmla="*/ 1924258 w 3362066"/>
                    <a:gd name="connsiteY101" fmla="*/ 1712711 h 3391524"/>
                    <a:gd name="connsiteX102" fmla="*/ 1815019 w 3362066"/>
                    <a:gd name="connsiteY102" fmla="*/ 1797408 h 3391524"/>
                    <a:gd name="connsiteX103" fmla="*/ 1732947 w 3362066"/>
                    <a:gd name="connsiteY103" fmla="*/ 1797408 h 3391524"/>
                    <a:gd name="connsiteX104" fmla="*/ 1732947 w 3362066"/>
                    <a:gd name="connsiteY104" fmla="*/ 1858449 h 3391524"/>
                    <a:gd name="connsiteX105" fmla="*/ 1658571 w 3362066"/>
                    <a:gd name="connsiteY105" fmla="*/ 1910772 h 3391524"/>
                    <a:gd name="connsiteX106" fmla="*/ 1658571 w 3362066"/>
                    <a:gd name="connsiteY106" fmla="*/ 1797408 h 3391524"/>
                    <a:gd name="connsiteX107" fmla="*/ 896447 w 3362066"/>
                    <a:gd name="connsiteY107" fmla="*/ 1797408 h 3391524"/>
                    <a:gd name="connsiteX108" fmla="*/ 915470 w 3362066"/>
                    <a:gd name="connsiteY108" fmla="*/ 2263856 h 3391524"/>
                    <a:gd name="connsiteX109" fmla="*/ 786331 w 3362066"/>
                    <a:gd name="connsiteY109" fmla="*/ 2271092 h 3391524"/>
                    <a:gd name="connsiteX110" fmla="*/ 783886 w 3362066"/>
                    <a:gd name="connsiteY110" fmla="*/ 1797408 h 3391524"/>
                    <a:gd name="connsiteX111" fmla="*/ 188594 w 3362066"/>
                    <a:gd name="connsiteY111" fmla="*/ 1797408 h 3391524"/>
                    <a:gd name="connsiteX112" fmla="*/ 191269 w 3362066"/>
                    <a:gd name="connsiteY112" fmla="*/ 1850386 h 3391524"/>
                    <a:gd name="connsiteX113" fmla="*/ 212326 w 3362066"/>
                    <a:gd name="connsiteY113" fmla="*/ 1991304 h 3391524"/>
                    <a:gd name="connsiteX114" fmla="*/ 235664 w 3362066"/>
                    <a:gd name="connsiteY114" fmla="*/ 2085719 h 3391524"/>
                    <a:gd name="connsiteX115" fmla="*/ 223447 w 3362066"/>
                    <a:gd name="connsiteY115" fmla="*/ 2076943 h 3391524"/>
                    <a:gd name="connsiteX116" fmla="*/ 65563 w 3362066"/>
                    <a:gd name="connsiteY116" fmla="*/ 1921896 h 3391524"/>
                    <a:gd name="connsiteX117" fmla="*/ 7652 w 3362066"/>
                    <a:gd name="connsiteY117" fmla="*/ 1847299 h 3391524"/>
                    <a:gd name="connsiteX118" fmla="*/ 0 w 3362066"/>
                    <a:gd name="connsiteY118" fmla="*/ 1695762 h 3391524"/>
                    <a:gd name="connsiteX119" fmla="*/ 1695762 w 3362066"/>
                    <a:gd name="connsiteY119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658571 w 3362066"/>
                    <a:gd name="connsiteY27" fmla="*/ 3205864 h 3391524"/>
                    <a:gd name="connsiteX28" fmla="*/ 1658571 w 3362066"/>
                    <a:gd name="connsiteY28" fmla="*/ 2711266 h 3391524"/>
                    <a:gd name="connsiteX29" fmla="*/ 1732947 w 3362066"/>
                    <a:gd name="connsiteY29" fmla="*/ 2685985 h 3391524"/>
                    <a:gd name="connsiteX30" fmla="*/ 1732947 w 3362066"/>
                    <a:gd name="connsiteY30" fmla="*/ 3205864 h 3391524"/>
                    <a:gd name="connsiteX31" fmla="*/ 1876534 w 3362066"/>
                    <a:gd name="connsiteY31" fmla="*/ 3197371 h 3391524"/>
                    <a:gd name="connsiteX32" fmla="*/ 1949663 w 3362066"/>
                    <a:gd name="connsiteY32" fmla="*/ 3184816 h 3391524"/>
                    <a:gd name="connsiteX33" fmla="*/ 1959242 w 3362066"/>
                    <a:gd name="connsiteY33" fmla="*/ 3180157 h 3391524"/>
                    <a:gd name="connsiteX34" fmla="*/ 2349822 w 3362066"/>
                    <a:gd name="connsiteY34" fmla="*/ 2683179 h 3391524"/>
                    <a:gd name="connsiteX35" fmla="*/ 2386352 w 3362066"/>
                    <a:gd name="connsiteY35" fmla="*/ 2590747 h 3391524"/>
                    <a:gd name="connsiteX36" fmla="*/ 1949981 w 3362066"/>
                    <a:gd name="connsiteY36" fmla="*/ 2590747 h 3391524"/>
                    <a:gd name="connsiteX37" fmla="*/ 2128828 w 3362066"/>
                    <a:gd name="connsiteY37" fmla="*/ 2495286 h 3391524"/>
                    <a:gd name="connsiteX38" fmla="*/ 2292703 w 3362066"/>
                    <a:gd name="connsiteY38" fmla="*/ 2389935 h 3391524"/>
                    <a:gd name="connsiteX39" fmla="*/ 2446941 w 3362066"/>
                    <a:gd name="connsiteY39" fmla="*/ 2389935 h 3391524"/>
                    <a:gd name="connsiteX40" fmla="*/ 2473156 w 3362066"/>
                    <a:gd name="connsiteY40" fmla="*/ 2298549 h 3391524"/>
                    <a:gd name="connsiteX41" fmla="*/ 2481168 w 3362066"/>
                    <a:gd name="connsiteY41" fmla="*/ 2249714 h 3391524"/>
                    <a:gd name="connsiteX42" fmla="*/ 2513452 w 3362066"/>
                    <a:gd name="connsiteY42" fmla="*/ 2225081 h 3391524"/>
                    <a:gd name="connsiteX43" fmla="*/ 2614348 w 3362066"/>
                    <a:gd name="connsiteY43" fmla="*/ 2134578 h 3391524"/>
                    <a:gd name="connsiteX44" fmla="*/ 2574415 w 3362066"/>
                    <a:gd name="connsiteY44" fmla="*/ 2347764 h 3391524"/>
                    <a:gd name="connsiteX45" fmla="*/ 2563159 w 3362066"/>
                    <a:gd name="connsiteY45" fmla="*/ 2389935 h 3391524"/>
                    <a:gd name="connsiteX46" fmla="*/ 3039367 w 3362066"/>
                    <a:gd name="connsiteY46" fmla="*/ 2389935 h 3391524"/>
                    <a:gd name="connsiteX47" fmla="*/ 3179199 w 3362066"/>
                    <a:gd name="connsiteY47" fmla="*/ 1991304 h 3391524"/>
                    <a:gd name="connsiteX48" fmla="*/ 3197400 w 3362066"/>
                    <a:gd name="connsiteY48" fmla="*/ 1869492 h 3391524"/>
                    <a:gd name="connsiteX49" fmla="*/ 974651 w 3362066"/>
                    <a:gd name="connsiteY49" fmla="*/ 1018941 h 3391524"/>
                    <a:gd name="connsiteX50" fmla="*/ 955549 w 3362066"/>
                    <a:gd name="connsiteY50" fmla="*/ 1085530 h 3391524"/>
                    <a:gd name="connsiteX51" fmla="*/ 907564 w 3362066"/>
                    <a:gd name="connsiteY51" fmla="*/ 1378013 h 3391524"/>
                    <a:gd name="connsiteX52" fmla="*/ 895917 w 3362066"/>
                    <a:gd name="connsiteY52" fmla="*/ 1596595 h 3391524"/>
                    <a:gd name="connsiteX53" fmla="*/ 1658571 w 3362066"/>
                    <a:gd name="connsiteY53" fmla="*/ 1596595 h 3391524"/>
                    <a:gd name="connsiteX54" fmla="*/ 1658571 w 3362066"/>
                    <a:gd name="connsiteY54" fmla="*/ 1018941 h 3391524"/>
                    <a:gd name="connsiteX55" fmla="*/ 974651 w 3362066"/>
                    <a:gd name="connsiteY55" fmla="*/ 1018941 h 3391524"/>
                    <a:gd name="connsiteX56" fmla="*/ 344777 w 3362066"/>
                    <a:gd name="connsiteY56" fmla="*/ 1018941 h 3391524"/>
                    <a:gd name="connsiteX57" fmla="*/ 302306 w 3362066"/>
                    <a:gd name="connsiteY57" fmla="*/ 1107107 h 3391524"/>
                    <a:gd name="connsiteX58" fmla="*/ 191269 w 3362066"/>
                    <a:gd name="connsiteY58" fmla="*/ 1541138 h 3391524"/>
                    <a:gd name="connsiteX59" fmla="*/ 188469 w 3362066"/>
                    <a:gd name="connsiteY59" fmla="*/ 1596595 h 3391524"/>
                    <a:gd name="connsiteX60" fmla="*/ 783608 w 3362066"/>
                    <a:gd name="connsiteY60" fmla="*/ 1596595 h 3391524"/>
                    <a:gd name="connsiteX61" fmla="*/ 785757 w 3362066"/>
                    <a:gd name="connsiteY61" fmla="*/ 1519797 h 3391524"/>
                    <a:gd name="connsiteX62" fmla="*/ 854291 w 3362066"/>
                    <a:gd name="connsiteY62" fmla="*/ 1036313 h 3391524"/>
                    <a:gd name="connsiteX63" fmla="*/ 858928 w 3362066"/>
                    <a:gd name="connsiteY63" fmla="*/ 1018941 h 3391524"/>
                    <a:gd name="connsiteX64" fmla="*/ 344777 w 3362066"/>
                    <a:gd name="connsiteY64" fmla="*/ 1018941 h 3391524"/>
                    <a:gd name="connsiteX65" fmla="*/ 1226253 w 3362066"/>
                    <a:gd name="connsiteY65" fmla="*/ 258097 h 3391524"/>
                    <a:gd name="connsiteX66" fmla="*/ 1096526 w 3362066"/>
                    <a:gd name="connsiteY66" fmla="*/ 306828 h 3391524"/>
                    <a:gd name="connsiteX67" fmla="*/ 528798 w 3362066"/>
                    <a:gd name="connsiteY67" fmla="*/ 733798 h 3391524"/>
                    <a:gd name="connsiteX68" fmla="*/ 465736 w 3362066"/>
                    <a:gd name="connsiteY68" fmla="*/ 818129 h 3391524"/>
                    <a:gd name="connsiteX69" fmla="*/ 917471 w 3362066"/>
                    <a:gd name="connsiteY69" fmla="*/ 818129 h 3391524"/>
                    <a:gd name="connsiteX70" fmla="*/ 940351 w 3362066"/>
                    <a:gd name="connsiteY70" fmla="*/ 750159 h 3391524"/>
                    <a:gd name="connsiteX71" fmla="*/ 1192472 w 3362066"/>
                    <a:gd name="connsiteY71" fmla="*/ 295136 h 3391524"/>
                    <a:gd name="connsiteX72" fmla="*/ 1226253 w 3362066"/>
                    <a:gd name="connsiteY72" fmla="*/ 258097 h 3391524"/>
                    <a:gd name="connsiteX73" fmla="*/ 1658571 w 3362066"/>
                    <a:gd name="connsiteY73" fmla="*/ 185574 h 3391524"/>
                    <a:gd name="connsiteX74" fmla="*/ 1522109 w 3362066"/>
                    <a:gd name="connsiteY74" fmla="*/ 193323 h 3391524"/>
                    <a:gd name="connsiteX75" fmla="*/ 1475452 w 3362066"/>
                    <a:gd name="connsiteY75" fmla="*/ 201008 h 3391524"/>
                    <a:gd name="connsiteX76" fmla="*/ 1469463 w 3362066"/>
                    <a:gd name="connsiteY76" fmla="*/ 203922 h 3391524"/>
                    <a:gd name="connsiteX77" fmla="*/ 1078885 w 3362066"/>
                    <a:gd name="connsiteY77" fmla="*/ 700898 h 3391524"/>
                    <a:gd name="connsiteX78" fmla="*/ 1032553 w 3362066"/>
                    <a:gd name="connsiteY78" fmla="*/ 818129 h 3391524"/>
                    <a:gd name="connsiteX79" fmla="*/ 1658571 w 3362066"/>
                    <a:gd name="connsiteY79" fmla="*/ 818129 h 3391524"/>
                    <a:gd name="connsiteX80" fmla="*/ 1658571 w 3362066"/>
                    <a:gd name="connsiteY80" fmla="*/ 185574 h 3391524"/>
                    <a:gd name="connsiteX81" fmla="*/ 1695762 w 3362066"/>
                    <a:gd name="connsiteY81" fmla="*/ 0 h 3391524"/>
                    <a:gd name="connsiteX82" fmla="*/ 2894847 w 3362066"/>
                    <a:gd name="connsiteY82" fmla="*/ 496677 h 3391524"/>
                    <a:gd name="connsiteX83" fmla="*/ 2952732 w 3362066"/>
                    <a:gd name="connsiteY83" fmla="*/ 560367 h 3391524"/>
                    <a:gd name="connsiteX84" fmla="*/ 2763757 w 3362066"/>
                    <a:gd name="connsiteY84" fmla="*/ 627279 h 3391524"/>
                    <a:gd name="connsiteX85" fmla="*/ 2294999 w 3362066"/>
                    <a:gd name="connsiteY85" fmla="*/ 306828 h 3391524"/>
                    <a:gd name="connsiteX86" fmla="*/ 2221829 w 3362066"/>
                    <a:gd name="connsiteY86" fmla="*/ 279343 h 3391524"/>
                    <a:gd name="connsiteX87" fmla="*/ 2434620 w 3362066"/>
                    <a:gd name="connsiteY87" fmla="*/ 620472 h 3391524"/>
                    <a:gd name="connsiteX88" fmla="*/ 2479189 w 3362066"/>
                    <a:gd name="connsiteY88" fmla="*/ 728039 h 3391524"/>
                    <a:gd name="connsiteX89" fmla="*/ 2375112 w 3362066"/>
                    <a:gd name="connsiteY89" fmla="*/ 764890 h 3391524"/>
                    <a:gd name="connsiteX90" fmla="*/ 2349822 w 3362066"/>
                    <a:gd name="connsiteY90" fmla="*/ 700898 h 3391524"/>
                    <a:gd name="connsiteX91" fmla="*/ 2034904 w 3362066"/>
                    <a:gd name="connsiteY91" fmla="*/ 256318 h 3391524"/>
                    <a:gd name="connsiteX92" fmla="*/ 1967195 w 3362066"/>
                    <a:gd name="connsiteY92" fmla="*/ 209428 h 3391524"/>
                    <a:gd name="connsiteX93" fmla="*/ 1869416 w 3362066"/>
                    <a:gd name="connsiteY93" fmla="*/ 193323 h 3391524"/>
                    <a:gd name="connsiteX94" fmla="*/ 1732947 w 3362066"/>
                    <a:gd name="connsiteY94" fmla="*/ 185573 h 3391524"/>
                    <a:gd name="connsiteX95" fmla="*/ 1732947 w 3362066"/>
                    <a:gd name="connsiteY95" fmla="*/ 818129 h 3391524"/>
                    <a:gd name="connsiteX96" fmla="*/ 2039422 w 3362066"/>
                    <a:gd name="connsiteY96" fmla="*/ 811348 h 3391524"/>
                    <a:gd name="connsiteX97" fmla="*/ 1919541 w 3362066"/>
                    <a:gd name="connsiteY97" fmla="*/ 1019749 h 3391524"/>
                    <a:gd name="connsiteX98" fmla="*/ 1732947 w 3362066"/>
                    <a:gd name="connsiteY98" fmla="*/ 1018941 h 3391524"/>
                    <a:gd name="connsiteX99" fmla="*/ 1732947 w 3362066"/>
                    <a:gd name="connsiteY99" fmla="*/ 1596595 h 3391524"/>
                    <a:gd name="connsiteX100" fmla="*/ 2063964 w 3362066"/>
                    <a:gd name="connsiteY100" fmla="*/ 1596595 h 3391524"/>
                    <a:gd name="connsiteX101" fmla="*/ 1924258 w 3362066"/>
                    <a:gd name="connsiteY101" fmla="*/ 1712711 h 3391524"/>
                    <a:gd name="connsiteX102" fmla="*/ 1815019 w 3362066"/>
                    <a:gd name="connsiteY102" fmla="*/ 1797408 h 3391524"/>
                    <a:gd name="connsiteX103" fmla="*/ 1732947 w 3362066"/>
                    <a:gd name="connsiteY103" fmla="*/ 1797408 h 3391524"/>
                    <a:gd name="connsiteX104" fmla="*/ 1732947 w 3362066"/>
                    <a:gd name="connsiteY104" fmla="*/ 1858449 h 3391524"/>
                    <a:gd name="connsiteX105" fmla="*/ 1658571 w 3362066"/>
                    <a:gd name="connsiteY105" fmla="*/ 1910772 h 3391524"/>
                    <a:gd name="connsiteX106" fmla="*/ 1658571 w 3362066"/>
                    <a:gd name="connsiteY106" fmla="*/ 1797408 h 3391524"/>
                    <a:gd name="connsiteX107" fmla="*/ 896447 w 3362066"/>
                    <a:gd name="connsiteY107" fmla="*/ 1797408 h 3391524"/>
                    <a:gd name="connsiteX108" fmla="*/ 915470 w 3362066"/>
                    <a:gd name="connsiteY108" fmla="*/ 2263856 h 3391524"/>
                    <a:gd name="connsiteX109" fmla="*/ 786331 w 3362066"/>
                    <a:gd name="connsiteY109" fmla="*/ 2271092 h 3391524"/>
                    <a:gd name="connsiteX110" fmla="*/ 783886 w 3362066"/>
                    <a:gd name="connsiteY110" fmla="*/ 1797408 h 3391524"/>
                    <a:gd name="connsiteX111" fmla="*/ 188594 w 3362066"/>
                    <a:gd name="connsiteY111" fmla="*/ 1797408 h 3391524"/>
                    <a:gd name="connsiteX112" fmla="*/ 191269 w 3362066"/>
                    <a:gd name="connsiteY112" fmla="*/ 1850386 h 3391524"/>
                    <a:gd name="connsiteX113" fmla="*/ 212326 w 3362066"/>
                    <a:gd name="connsiteY113" fmla="*/ 1991304 h 3391524"/>
                    <a:gd name="connsiteX114" fmla="*/ 235664 w 3362066"/>
                    <a:gd name="connsiteY114" fmla="*/ 2085719 h 3391524"/>
                    <a:gd name="connsiteX115" fmla="*/ 223447 w 3362066"/>
                    <a:gd name="connsiteY115" fmla="*/ 2076943 h 3391524"/>
                    <a:gd name="connsiteX116" fmla="*/ 65563 w 3362066"/>
                    <a:gd name="connsiteY116" fmla="*/ 1921896 h 3391524"/>
                    <a:gd name="connsiteX117" fmla="*/ 7652 w 3362066"/>
                    <a:gd name="connsiteY117" fmla="*/ 1847299 h 3391524"/>
                    <a:gd name="connsiteX118" fmla="*/ 0 w 3362066"/>
                    <a:gd name="connsiteY118" fmla="*/ 1695762 h 3391524"/>
                    <a:gd name="connsiteX119" fmla="*/ 1695762 w 3362066"/>
                    <a:gd name="connsiteY119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658571 w 3362066"/>
                    <a:gd name="connsiteY27" fmla="*/ 3205864 h 3391524"/>
                    <a:gd name="connsiteX28" fmla="*/ 1658571 w 3362066"/>
                    <a:gd name="connsiteY28" fmla="*/ 2711266 h 3391524"/>
                    <a:gd name="connsiteX29" fmla="*/ 1732947 w 3362066"/>
                    <a:gd name="connsiteY29" fmla="*/ 2685985 h 3391524"/>
                    <a:gd name="connsiteX30" fmla="*/ 1732947 w 3362066"/>
                    <a:gd name="connsiteY30" fmla="*/ 3205864 h 3391524"/>
                    <a:gd name="connsiteX31" fmla="*/ 1876534 w 3362066"/>
                    <a:gd name="connsiteY31" fmla="*/ 3197371 h 3391524"/>
                    <a:gd name="connsiteX32" fmla="*/ 1949663 w 3362066"/>
                    <a:gd name="connsiteY32" fmla="*/ 3184816 h 3391524"/>
                    <a:gd name="connsiteX33" fmla="*/ 1959242 w 3362066"/>
                    <a:gd name="connsiteY33" fmla="*/ 3180157 h 3391524"/>
                    <a:gd name="connsiteX34" fmla="*/ 2349822 w 3362066"/>
                    <a:gd name="connsiteY34" fmla="*/ 2683179 h 3391524"/>
                    <a:gd name="connsiteX35" fmla="*/ 2386352 w 3362066"/>
                    <a:gd name="connsiteY35" fmla="*/ 2590747 h 3391524"/>
                    <a:gd name="connsiteX36" fmla="*/ 1949981 w 3362066"/>
                    <a:gd name="connsiteY36" fmla="*/ 2590747 h 3391524"/>
                    <a:gd name="connsiteX37" fmla="*/ 2128828 w 3362066"/>
                    <a:gd name="connsiteY37" fmla="*/ 2495286 h 3391524"/>
                    <a:gd name="connsiteX38" fmla="*/ 2292703 w 3362066"/>
                    <a:gd name="connsiteY38" fmla="*/ 2389935 h 3391524"/>
                    <a:gd name="connsiteX39" fmla="*/ 2446941 w 3362066"/>
                    <a:gd name="connsiteY39" fmla="*/ 2389935 h 3391524"/>
                    <a:gd name="connsiteX40" fmla="*/ 2473156 w 3362066"/>
                    <a:gd name="connsiteY40" fmla="*/ 2298549 h 3391524"/>
                    <a:gd name="connsiteX41" fmla="*/ 2481168 w 3362066"/>
                    <a:gd name="connsiteY41" fmla="*/ 2249714 h 3391524"/>
                    <a:gd name="connsiteX42" fmla="*/ 2513452 w 3362066"/>
                    <a:gd name="connsiteY42" fmla="*/ 2225081 h 3391524"/>
                    <a:gd name="connsiteX43" fmla="*/ 2614348 w 3362066"/>
                    <a:gd name="connsiteY43" fmla="*/ 2134578 h 3391524"/>
                    <a:gd name="connsiteX44" fmla="*/ 2574415 w 3362066"/>
                    <a:gd name="connsiteY44" fmla="*/ 2347764 h 3391524"/>
                    <a:gd name="connsiteX45" fmla="*/ 2563159 w 3362066"/>
                    <a:gd name="connsiteY45" fmla="*/ 2389935 h 3391524"/>
                    <a:gd name="connsiteX46" fmla="*/ 3039367 w 3362066"/>
                    <a:gd name="connsiteY46" fmla="*/ 2389935 h 3391524"/>
                    <a:gd name="connsiteX47" fmla="*/ 3179199 w 3362066"/>
                    <a:gd name="connsiteY47" fmla="*/ 1991304 h 3391524"/>
                    <a:gd name="connsiteX48" fmla="*/ 3197400 w 3362066"/>
                    <a:gd name="connsiteY48" fmla="*/ 1869492 h 3391524"/>
                    <a:gd name="connsiteX49" fmla="*/ 974651 w 3362066"/>
                    <a:gd name="connsiteY49" fmla="*/ 1018941 h 3391524"/>
                    <a:gd name="connsiteX50" fmla="*/ 955549 w 3362066"/>
                    <a:gd name="connsiteY50" fmla="*/ 1085530 h 3391524"/>
                    <a:gd name="connsiteX51" fmla="*/ 907564 w 3362066"/>
                    <a:gd name="connsiteY51" fmla="*/ 1378013 h 3391524"/>
                    <a:gd name="connsiteX52" fmla="*/ 895917 w 3362066"/>
                    <a:gd name="connsiteY52" fmla="*/ 1596595 h 3391524"/>
                    <a:gd name="connsiteX53" fmla="*/ 1658571 w 3362066"/>
                    <a:gd name="connsiteY53" fmla="*/ 1596595 h 3391524"/>
                    <a:gd name="connsiteX54" fmla="*/ 1658571 w 3362066"/>
                    <a:gd name="connsiteY54" fmla="*/ 1018941 h 3391524"/>
                    <a:gd name="connsiteX55" fmla="*/ 974651 w 3362066"/>
                    <a:gd name="connsiteY55" fmla="*/ 1018941 h 3391524"/>
                    <a:gd name="connsiteX56" fmla="*/ 344777 w 3362066"/>
                    <a:gd name="connsiteY56" fmla="*/ 1018941 h 3391524"/>
                    <a:gd name="connsiteX57" fmla="*/ 302306 w 3362066"/>
                    <a:gd name="connsiteY57" fmla="*/ 1107107 h 3391524"/>
                    <a:gd name="connsiteX58" fmla="*/ 191269 w 3362066"/>
                    <a:gd name="connsiteY58" fmla="*/ 1541138 h 3391524"/>
                    <a:gd name="connsiteX59" fmla="*/ 188469 w 3362066"/>
                    <a:gd name="connsiteY59" fmla="*/ 1596595 h 3391524"/>
                    <a:gd name="connsiteX60" fmla="*/ 783608 w 3362066"/>
                    <a:gd name="connsiteY60" fmla="*/ 1596595 h 3391524"/>
                    <a:gd name="connsiteX61" fmla="*/ 785757 w 3362066"/>
                    <a:gd name="connsiteY61" fmla="*/ 1519797 h 3391524"/>
                    <a:gd name="connsiteX62" fmla="*/ 854291 w 3362066"/>
                    <a:gd name="connsiteY62" fmla="*/ 1036313 h 3391524"/>
                    <a:gd name="connsiteX63" fmla="*/ 858928 w 3362066"/>
                    <a:gd name="connsiteY63" fmla="*/ 1018941 h 3391524"/>
                    <a:gd name="connsiteX64" fmla="*/ 344777 w 3362066"/>
                    <a:gd name="connsiteY64" fmla="*/ 1018941 h 3391524"/>
                    <a:gd name="connsiteX65" fmla="*/ 1226253 w 3362066"/>
                    <a:gd name="connsiteY65" fmla="*/ 258097 h 3391524"/>
                    <a:gd name="connsiteX66" fmla="*/ 1096526 w 3362066"/>
                    <a:gd name="connsiteY66" fmla="*/ 306828 h 3391524"/>
                    <a:gd name="connsiteX67" fmla="*/ 528798 w 3362066"/>
                    <a:gd name="connsiteY67" fmla="*/ 733798 h 3391524"/>
                    <a:gd name="connsiteX68" fmla="*/ 465736 w 3362066"/>
                    <a:gd name="connsiteY68" fmla="*/ 818129 h 3391524"/>
                    <a:gd name="connsiteX69" fmla="*/ 917471 w 3362066"/>
                    <a:gd name="connsiteY69" fmla="*/ 818129 h 3391524"/>
                    <a:gd name="connsiteX70" fmla="*/ 940351 w 3362066"/>
                    <a:gd name="connsiteY70" fmla="*/ 750159 h 3391524"/>
                    <a:gd name="connsiteX71" fmla="*/ 1192472 w 3362066"/>
                    <a:gd name="connsiteY71" fmla="*/ 295136 h 3391524"/>
                    <a:gd name="connsiteX72" fmla="*/ 1226253 w 3362066"/>
                    <a:gd name="connsiteY72" fmla="*/ 258097 h 3391524"/>
                    <a:gd name="connsiteX73" fmla="*/ 1658571 w 3362066"/>
                    <a:gd name="connsiteY73" fmla="*/ 185574 h 3391524"/>
                    <a:gd name="connsiteX74" fmla="*/ 1522109 w 3362066"/>
                    <a:gd name="connsiteY74" fmla="*/ 193323 h 3391524"/>
                    <a:gd name="connsiteX75" fmla="*/ 1475452 w 3362066"/>
                    <a:gd name="connsiteY75" fmla="*/ 201008 h 3391524"/>
                    <a:gd name="connsiteX76" fmla="*/ 1469463 w 3362066"/>
                    <a:gd name="connsiteY76" fmla="*/ 203922 h 3391524"/>
                    <a:gd name="connsiteX77" fmla="*/ 1078885 w 3362066"/>
                    <a:gd name="connsiteY77" fmla="*/ 700898 h 3391524"/>
                    <a:gd name="connsiteX78" fmla="*/ 1032553 w 3362066"/>
                    <a:gd name="connsiteY78" fmla="*/ 818129 h 3391524"/>
                    <a:gd name="connsiteX79" fmla="*/ 1658571 w 3362066"/>
                    <a:gd name="connsiteY79" fmla="*/ 818129 h 3391524"/>
                    <a:gd name="connsiteX80" fmla="*/ 1658571 w 3362066"/>
                    <a:gd name="connsiteY80" fmla="*/ 185574 h 3391524"/>
                    <a:gd name="connsiteX81" fmla="*/ 1695762 w 3362066"/>
                    <a:gd name="connsiteY81" fmla="*/ 0 h 3391524"/>
                    <a:gd name="connsiteX82" fmla="*/ 2894847 w 3362066"/>
                    <a:gd name="connsiteY82" fmla="*/ 496677 h 3391524"/>
                    <a:gd name="connsiteX83" fmla="*/ 2952732 w 3362066"/>
                    <a:gd name="connsiteY83" fmla="*/ 560367 h 3391524"/>
                    <a:gd name="connsiteX84" fmla="*/ 2763757 w 3362066"/>
                    <a:gd name="connsiteY84" fmla="*/ 627279 h 3391524"/>
                    <a:gd name="connsiteX85" fmla="*/ 2294999 w 3362066"/>
                    <a:gd name="connsiteY85" fmla="*/ 306828 h 3391524"/>
                    <a:gd name="connsiteX86" fmla="*/ 2221829 w 3362066"/>
                    <a:gd name="connsiteY86" fmla="*/ 279343 h 3391524"/>
                    <a:gd name="connsiteX87" fmla="*/ 2434620 w 3362066"/>
                    <a:gd name="connsiteY87" fmla="*/ 620472 h 3391524"/>
                    <a:gd name="connsiteX88" fmla="*/ 2479189 w 3362066"/>
                    <a:gd name="connsiteY88" fmla="*/ 728039 h 3391524"/>
                    <a:gd name="connsiteX89" fmla="*/ 2375112 w 3362066"/>
                    <a:gd name="connsiteY89" fmla="*/ 764890 h 3391524"/>
                    <a:gd name="connsiteX90" fmla="*/ 2349822 w 3362066"/>
                    <a:gd name="connsiteY90" fmla="*/ 700898 h 3391524"/>
                    <a:gd name="connsiteX91" fmla="*/ 2034904 w 3362066"/>
                    <a:gd name="connsiteY91" fmla="*/ 256318 h 3391524"/>
                    <a:gd name="connsiteX92" fmla="*/ 1967195 w 3362066"/>
                    <a:gd name="connsiteY92" fmla="*/ 209428 h 3391524"/>
                    <a:gd name="connsiteX93" fmla="*/ 1869416 w 3362066"/>
                    <a:gd name="connsiteY93" fmla="*/ 193323 h 3391524"/>
                    <a:gd name="connsiteX94" fmla="*/ 1732947 w 3362066"/>
                    <a:gd name="connsiteY94" fmla="*/ 185573 h 3391524"/>
                    <a:gd name="connsiteX95" fmla="*/ 1732947 w 3362066"/>
                    <a:gd name="connsiteY95" fmla="*/ 818129 h 3391524"/>
                    <a:gd name="connsiteX96" fmla="*/ 2039422 w 3362066"/>
                    <a:gd name="connsiteY96" fmla="*/ 811348 h 3391524"/>
                    <a:gd name="connsiteX97" fmla="*/ 1919541 w 3362066"/>
                    <a:gd name="connsiteY97" fmla="*/ 1019749 h 3391524"/>
                    <a:gd name="connsiteX98" fmla="*/ 1732947 w 3362066"/>
                    <a:gd name="connsiteY98" fmla="*/ 1018941 h 3391524"/>
                    <a:gd name="connsiteX99" fmla="*/ 1732947 w 3362066"/>
                    <a:gd name="connsiteY99" fmla="*/ 1596595 h 3391524"/>
                    <a:gd name="connsiteX100" fmla="*/ 2063964 w 3362066"/>
                    <a:gd name="connsiteY100" fmla="*/ 1596595 h 3391524"/>
                    <a:gd name="connsiteX101" fmla="*/ 1924258 w 3362066"/>
                    <a:gd name="connsiteY101" fmla="*/ 1712711 h 3391524"/>
                    <a:gd name="connsiteX102" fmla="*/ 1815019 w 3362066"/>
                    <a:gd name="connsiteY102" fmla="*/ 1797408 h 3391524"/>
                    <a:gd name="connsiteX103" fmla="*/ 1732947 w 3362066"/>
                    <a:gd name="connsiteY103" fmla="*/ 1797408 h 3391524"/>
                    <a:gd name="connsiteX104" fmla="*/ 1732947 w 3362066"/>
                    <a:gd name="connsiteY104" fmla="*/ 1858449 h 3391524"/>
                    <a:gd name="connsiteX105" fmla="*/ 1658571 w 3362066"/>
                    <a:gd name="connsiteY105" fmla="*/ 1910772 h 3391524"/>
                    <a:gd name="connsiteX106" fmla="*/ 1658571 w 3362066"/>
                    <a:gd name="connsiteY106" fmla="*/ 1797408 h 3391524"/>
                    <a:gd name="connsiteX107" fmla="*/ 896447 w 3362066"/>
                    <a:gd name="connsiteY107" fmla="*/ 1797408 h 3391524"/>
                    <a:gd name="connsiteX108" fmla="*/ 915470 w 3362066"/>
                    <a:gd name="connsiteY108" fmla="*/ 2263856 h 3391524"/>
                    <a:gd name="connsiteX109" fmla="*/ 786331 w 3362066"/>
                    <a:gd name="connsiteY109" fmla="*/ 2271092 h 3391524"/>
                    <a:gd name="connsiteX110" fmla="*/ 783886 w 3362066"/>
                    <a:gd name="connsiteY110" fmla="*/ 1797408 h 3391524"/>
                    <a:gd name="connsiteX111" fmla="*/ 188594 w 3362066"/>
                    <a:gd name="connsiteY111" fmla="*/ 1797408 h 3391524"/>
                    <a:gd name="connsiteX112" fmla="*/ 191269 w 3362066"/>
                    <a:gd name="connsiteY112" fmla="*/ 1850386 h 3391524"/>
                    <a:gd name="connsiteX113" fmla="*/ 212326 w 3362066"/>
                    <a:gd name="connsiteY113" fmla="*/ 1991304 h 3391524"/>
                    <a:gd name="connsiteX114" fmla="*/ 235664 w 3362066"/>
                    <a:gd name="connsiteY114" fmla="*/ 2085719 h 3391524"/>
                    <a:gd name="connsiteX115" fmla="*/ 223447 w 3362066"/>
                    <a:gd name="connsiteY115" fmla="*/ 2076943 h 3391524"/>
                    <a:gd name="connsiteX116" fmla="*/ 65563 w 3362066"/>
                    <a:gd name="connsiteY116" fmla="*/ 1921896 h 3391524"/>
                    <a:gd name="connsiteX117" fmla="*/ 7652 w 3362066"/>
                    <a:gd name="connsiteY117" fmla="*/ 1847299 h 3391524"/>
                    <a:gd name="connsiteX118" fmla="*/ 0 w 3362066"/>
                    <a:gd name="connsiteY118" fmla="*/ 1695762 h 3391524"/>
                    <a:gd name="connsiteX119" fmla="*/ 1695762 w 3362066"/>
                    <a:gd name="connsiteY119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658571 w 3362066"/>
                    <a:gd name="connsiteY27" fmla="*/ 3205864 h 3391524"/>
                    <a:gd name="connsiteX28" fmla="*/ 1658571 w 3362066"/>
                    <a:gd name="connsiteY28" fmla="*/ 2711266 h 3391524"/>
                    <a:gd name="connsiteX29" fmla="*/ 1732947 w 3362066"/>
                    <a:gd name="connsiteY29" fmla="*/ 2685985 h 3391524"/>
                    <a:gd name="connsiteX30" fmla="*/ 1732947 w 3362066"/>
                    <a:gd name="connsiteY30" fmla="*/ 3205864 h 3391524"/>
                    <a:gd name="connsiteX31" fmla="*/ 1876534 w 3362066"/>
                    <a:gd name="connsiteY31" fmla="*/ 3197371 h 3391524"/>
                    <a:gd name="connsiteX32" fmla="*/ 1949663 w 3362066"/>
                    <a:gd name="connsiteY32" fmla="*/ 3184816 h 3391524"/>
                    <a:gd name="connsiteX33" fmla="*/ 1959242 w 3362066"/>
                    <a:gd name="connsiteY33" fmla="*/ 3180157 h 3391524"/>
                    <a:gd name="connsiteX34" fmla="*/ 2349822 w 3362066"/>
                    <a:gd name="connsiteY34" fmla="*/ 2683179 h 3391524"/>
                    <a:gd name="connsiteX35" fmla="*/ 2386352 w 3362066"/>
                    <a:gd name="connsiteY35" fmla="*/ 2590747 h 3391524"/>
                    <a:gd name="connsiteX36" fmla="*/ 1949981 w 3362066"/>
                    <a:gd name="connsiteY36" fmla="*/ 2590747 h 3391524"/>
                    <a:gd name="connsiteX37" fmla="*/ 2128828 w 3362066"/>
                    <a:gd name="connsiteY37" fmla="*/ 2495286 h 3391524"/>
                    <a:gd name="connsiteX38" fmla="*/ 2292703 w 3362066"/>
                    <a:gd name="connsiteY38" fmla="*/ 2389935 h 3391524"/>
                    <a:gd name="connsiteX39" fmla="*/ 2446941 w 3362066"/>
                    <a:gd name="connsiteY39" fmla="*/ 2389935 h 3391524"/>
                    <a:gd name="connsiteX40" fmla="*/ 2473156 w 3362066"/>
                    <a:gd name="connsiteY40" fmla="*/ 2298549 h 3391524"/>
                    <a:gd name="connsiteX41" fmla="*/ 2481168 w 3362066"/>
                    <a:gd name="connsiteY41" fmla="*/ 2249714 h 3391524"/>
                    <a:gd name="connsiteX42" fmla="*/ 2513452 w 3362066"/>
                    <a:gd name="connsiteY42" fmla="*/ 2225081 h 3391524"/>
                    <a:gd name="connsiteX43" fmla="*/ 2614348 w 3362066"/>
                    <a:gd name="connsiteY43" fmla="*/ 2134578 h 3391524"/>
                    <a:gd name="connsiteX44" fmla="*/ 2574415 w 3362066"/>
                    <a:gd name="connsiteY44" fmla="*/ 2347764 h 3391524"/>
                    <a:gd name="connsiteX45" fmla="*/ 2563159 w 3362066"/>
                    <a:gd name="connsiteY45" fmla="*/ 2389935 h 3391524"/>
                    <a:gd name="connsiteX46" fmla="*/ 3039367 w 3362066"/>
                    <a:gd name="connsiteY46" fmla="*/ 2389935 h 3391524"/>
                    <a:gd name="connsiteX47" fmla="*/ 3179199 w 3362066"/>
                    <a:gd name="connsiteY47" fmla="*/ 1991304 h 3391524"/>
                    <a:gd name="connsiteX48" fmla="*/ 3197400 w 3362066"/>
                    <a:gd name="connsiteY48" fmla="*/ 1869492 h 3391524"/>
                    <a:gd name="connsiteX49" fmla="*/ 974651 w 3362066"/>
                    <a:gd name="connsiteY49" fmla="*/ 1018941 h 3391524"/>
                    <a:gd name="connsiteX50" fmla="*/ 955549 w 3362066"/>
                    <a:gd name="connsiteY50" fmla="*/ 1085530 h 3391524"/>
                    <a:gd name="connsiteX51" fmla="*/ 907564 w 3362066"/>
                    <a:gd name="connsiteY51" fmla="*/ 1378013 h 3391524"/>
                    <a:gd name="connsiteX52" fmla="*/ 895917 w 3362066"/>
                    <a:gd name="connsiteY52" fmla="*/ 1596595 h 3391524"/>
                    <a:gd name="connsiteX53" fmla="*/ 1658571 w 3362066"/>
                    <a:gd name="connsiteY53" fmla="*/ 1596595 h 3391524"/>
                    <a:gd name="connsiteX54" fmla="*/ 1658571 w 3362066"/>
                    <a:gd name="connsiteY54" fmla="*/ 1018941 h 3391524"/>
                    <a:gd name="connsiteX55" fmla="*/ 974651 w 3362066"/>
                    <a:gd name="connsiteY55" fmla="*/ 1018941 h 3391524"/>
                    <a:gd name="connsiteX56" fmla="*/ 344777 w 3362066"/>
                    <a:gd name="connsiteY56" fmla="*/ 1018941 h 3391524"/>
                    <a:gd name="connsiteX57" fmla="*/ 302306 w 3362066"/>
                    <a:gd name="connsiteY57" fmla="*/ 1107107 h 3391524"/>
                    <a:gd name="connsiteX58" fmla="*/ 191269 w 3362066"/>
                    <a:gd name="connsiteY58" fmla="*/ 1541138 h 3391524"/>
                    <a:gd name="connsiteX59" fmla="*/ 188469 w 3362066"/>
                    <a:gd name="connsiteY59" fmla="*/ 1596595 h 3391524"/>
                    <a:gd name="connsiteX60" fmla="*/ 783608 w 3362066"/>
                    <a:gd name="connsiteY60" fmla="*/ 1596595 h 3391524"/>
                    <a:gd name="connsiteX61" fmla="*/ 785757 w 3362066"/>
                    <a:gd name="connsiteY61" fmla="*/ 1519797 h 3391524"/>
                    <a:gd name="connsiteX62" fmla="*/ 854291 w 3362066"/>
                    <a:gd name="connsiteY62" fmla="*/ 1036313 h 3391524"/>
                    <a:gd name="connsiteX63" fmla="*/ 858928 w 3362066"/>
                    <a:gd name="connsiteY63" fmla="*/ 1018941 h 3391524"/>
                    <a:gd name="connsiteX64" fmla="*/ 344777 w 3362066"/>
                    <a:gd name="connsiteY64" fmla="*/ 1018941 h 3391524"/>
                    <a:gd name="connsiteX65" fmla="*/ 1226253 w 3362066"/>
                    <a:gd name="connsiteY65" fmla="*/ 258097 h 3391524"/>
                    <a:gd name="connsiteX66" fmla="*/ 1096526 w 3362066"/>
                    <a:gd name="connsiteY66" fmla="*/ 306828 h 3391524"/>
                    <a:gd name="connsiteX67" fmla="*/ 528798 w 3362066"/>
                    <a:gd name="connsiteY67" fmla="*/ 733798 h 3391524"/>
                    <a:gd name="connsiteX68" fmla="*/ 465736 w 3362066"/>
                    <a:gd name="connsiteY68" fmla="*/ 818129 h 3391524"/>
                    <a:gd name="connsiteX69" fmla="*/ 917471 w 3362066"/>
                    <a:gd name="connsiteY69" fmla="*/ 818129 h 3391524"/>
                    <a:gd name="connsiteX70" fmla="*/ 940351 w 3362066"/>
                    <a:gd name="connsiteY70" fmla="*/ 750159 h 3391524"/>
                    <a:gd name="connsiteX71" fmla="*/ 1192472 w 3362066"/>
                    <a:gd name="connsiteY71" fmla="*/ 295136 h 3391524"/>
                    <a:gd name="connsiteX72" fmla="*/ 1226253 w 3362066"/>
                    <a:gd name="connsiteY72" fmla="*/ 258097 h 3391524"/>
                    <a:gd name="connsiteX73" fmla="*/ 1658571 w 3362066"/>
                    <a:gd name="connsiteY73" fmla="*/ 185574 h 3391524"/>
                    <a:gd name="connsiteX74" fmla="*/ 1522109 w 3362066"/>
                    <a:gd name="connsiteY74" fmla="*/ 193323 h 3391524"/>
                    <a:gd name="connsiteX75" fmla="*/ 1475452 w 3362066"/>
                    <a:gd name="connsiteY75" fmla="*/ 201008 h 3391524"/>
                    <a:gd name="connsiteX76" fmla="*/ 1469463 w 3362066"/>
                    <a:gd name="connsiteY76" fmla="*/ 203922 h 3391524"/>
                    <a:gd name="connsiteX77" fmla="*/ 1078885 w 3362066"/>
                    <a:gd name="connsiteY77" fmla="*/ 700898 h 3391524"/>
                    <a:gd name="connsiteX78" fmla="*/ 1032553 w 3362066"/>
                    <a:gd name="connsiteY78" fmla="*/ 818129 h 3391524"/>
                    <a:gd name="connsiteX79" fmla="*/ 1658571 w 3362066"/>
                    <a:gd name="connsiteY79" fmla="*/ 818129 h 3391524"/>
                    <a:gd name="connsiteX80" fmla="*/ 1658571 w 3362066"/>
                    <a:gd name="connsiteY80" fmla="*/ 185574 h 3391524"/>
                    <a:gd name="connsiteX81" fmla="*/ 1695762 w 3362066"/>
                    <a:gd name="connsiteY81" fmla="*/ 0 h 3391524"/>
                    <a:gd name="connsiteX82" fmla="*/ 2894847 w 3362066"/>
                    <a:gd name="connsiteY82" fmla="*/ 496677 h 3391524"/>
                    <a:gd name="connsiteX83" fmla="*/ 2952732 w 3362066"/>
                    <a:gd name="connsiteY83" fmla="*/ 560367 h 3391524"/>
                    <a:gd name="connsiteX84" fmla="*/ 2763757 w 3362066"/>
                    <a:gd name="connsiteY84" fmla="*/ 627279 h 3391524"/>
                    <a:gd name="connsiteX85" fmla="*/ 2294999 w 3362066"/>
                    <a:gd name="connsiteY85" fmla="*/ 306828 h 3391524"/>
                    <a:gd name="connsiteX86" fmla="*/ 2221829 w 3362066"/>
                    <a:gd name="connsiteY86" fmla="*/ 279343 h 3391524"/>
                    <a:gd name="connsiteX87" fmla="*/ 2434620 w 3362066"/>
                    <a:gd name="connsiteY87" fmla="*/ 620472 h 3391524"/>
                    <a:gd name="connsiteX88" fmla="*/ 2479189 w 3362066"/>
                    <a:gd name="connsiteY88" fmla="*/ 728039 h 3391524"/>
                    <a:gd name="connsiteX89" fmla="*/ 2375112 w 3362066"/>
                    <a:gd name="connsiteY89" fmla="*/ 764890 h 3391524"/>
                    <a:gd name="connsiteX90" fmla="*/ 2349822 w 3362066"/>
                    <a:gd name="connsiteY90" fmla="*/ 700898 h 3391524"/>
                    <a:gd name="connsiteX91" fmla="*/ 2034904 w 3362066"/>
                    <a:gd name="connsiteY91" fmla="*/ 256318 h 3391524"/>
                    <a:gd name="connsiteX92" fmla="*/ 1967195 w 3362066"/>
                    <a:gd name="connsiteY92" fmla="*/ 209428 h 3391524"/>
                    <a:gd name="connsiteX93" fmla="*/ 1869416 w 3362066"/>
                    <a:gd name="connsiteY93" fmla="*/ 193323 h 3391524"/>
                    <a:gd name="connsiteX94" fmla="*/ 1732947 w 3362066"/>
                    <a:gd name="connsiteY94" fmla="*/ 185573 h 3391524"/>
                    <a:gd name="connsiteX95" fmla="*/ 1732947 w 3362066"/>
                    <a:gd name="connsiteY95" fmla="*/ 818129 h 3391524"/>
                    <a:gd name="connsiteX96" fmla="*/ 2039422 w 3362066"/>
                    <a:gd name="connsiteY96" fmla="*/ 811348 h 3391524"/>
                    <a:gd name="connsiteX97" fmla="*/ 1919541 w 3362066"/>
                    <a:gd name="connsiteY97" fmla="*/ 1019749 h 3391524"/>
                    <a:gd name="connsiteX98" fmla="*/ 1732947 w 3362066"/>
                    <a:gd name="connsiteY98" fmla="*/ 1018941 h 3391524"/>
                    <a:gd name="connsiteX99" fmla="*/ 1732947 w 3362066"/>
                    <a:gd name="connsiteY99" fmla="*/ 1596595 h 3391524"/>
                    <a:gd name="connsiteX100" fmla="*/ 2063964 w 3362066"/>
                    <a:gd name="connsiteY100" fmla="*/ 1596595 h 3391524"/>
                    <a:gd name="connsiteX101" fmla="*/ 1924258 w 3362066"/>
                    <a:gd name="connsiteY101" fmla="*/ 1712711 h 3391524"/>
                    <a:gd name="connsiteX102" fmla="*/ 1815019 w 3362066"/>
                    <a:gd name="connsiteY102" fmla="*/ 1797408 h 3391524"/>
                    <a:gd name="connsiteX103" fmla="*/ 1732947 w 3362066"/>
                    <a:gd name="connsiteY103" fmla="*/ 1797408 h 3391524"/>
                    <a:gd name="connsiteX104" fmla="*/ 1732947 w 3362066"/>
                    <a:gd name="connsiteY104" fmla="*/ 1858449 h 3391524"/>
                    <a:gd name="connsiteX105" fmla="*/ 1658571 w 3362066"/>
                    <a:gd name="connsiteY105" fmla="*/ 1910772 h 3391524"/>
                    <a:gd name="connsiteX106" fmla="*/ 1658571 w 3362066"/>
                    <a:gd name="connsiteY106" fmla="*/ 1797408 h 3391524"/>
                    <a:gd name="connsiteX107" fmla="*/ 896447 w 3362066"/>
                    <a:gd name="connsiteY107" fmla="*/ 1797408 h 3391524"/>
                    <a:gd name="connsiteX108" fmla="*/ 905138 w 3362066"/>
                    <a:gd name="connsiteY108" fmla="*/ 2263856 h 3391524"/>
                    <a:gd name="connsiteX109" fmla="*/ 786331 w 3362066"/>
                    <a:gd name="connsiteY109" fmla="*/ 2271092 h 3391524"/>
                    <a:gd name="connsiteX110" fmla="*/ 783886 w 3362066"/>
                    <a:gd name="connsiteY110" fmla="*/ 1797408 h 3391524"/>
                    <a:gd name="connsiteX111" fmla="*/ 188594 w 3362066"/>
                    <a:gd name="connsiteY111" fmla="*/ 1797408 h 3391524"/>
                    <a:gd name="connsiteX112" fmla="*/ 191269 w 3362066"/>
                    <a:gd name="connsiteY112" fmla="*/ 1850386 h 3391524"/>
                    <a:gd name="connsiteX113" fmla="*/ 212326 w 3362066"/>
                    <a:gd name="connsiteY113" fmla="*/ 1991304 h 3391524"/>
                    <a:gd name="connsiteX114" fmla="*/ 235664 w 3362066"/>
                    <a:gd name="connsiteY114" fmla="*/ 2085719 h 3391524"/>
                    <a:gd name="connsiteX115" fmla="*/ 223447 w 3362066"/>
                    <a:gd name="connsiteY115" fmla="*/ 2076943 h 3391524"/>
                    <a:gd name="connsiteX116" fmla="*/ 65563 w 3362066"/>
                    <a:gd name="connsiteY116" fmla="*/ 1921896 h 3391524"/>
                    <a:gd name="connsiteX117" fmla="*/ 7652 w 3362066"/>
                    <a:gd name="connsiteY117" fmla="*/ 1847299 h 3391524"/>
                    <a:gd name="connsiteX118" fmla="*/ 0 w 3362066"/>
                    <a:gd name="connsiteY118" fmla="*/ 1695762 h 3391524"/>
                    <a:gd name="connsiteX119" fmla="*/ 1695762 w 3362066"/>
                    <a:gd name="connsiteY119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658571 w 3362066"/>
                    <a:gd name="connsiteY27" fmla="*/ 3205864 h 3391524"/>
                    <a:gd name="connsiteX28" fmla="*/ 1658571 w 3362066"/>
                    <a:gd name="connsiteY28" fmla="*/ 2711266 h 3391524"/>
                    <a:gd name="connsiteX29" fmla="*/ 1732947 w 3362066"/>
                    <a:gd name="connsiteY29" fmla="*/ 2685985 h 3391524"/>
                    <a:gd name="connsiteX30" fmla="*/ 1732947 w 3362066"/>
                    <a:gd name="connsiteY30" fmla="*/ 3205864 h 3391524"/>
                    <a:gd name="connsiteX31" fmla="*/ 1876534 w 3362066"/>
                    <a:gd name="connsiteY31" fmla="*/ 3197371 h 3391524"/>
                    <a:gd name="connsiteX32" fmla="*/ 1949663 w 3362066"/>
                    <a:gd name="connsiteY32" fmla="*/ 3184816 h 3391524"/>
                    <a:gd name="connsiteX33" fmla="*/ 1959242 w 3362066"/>
                    <a:gd name="connsiteY33" fmla="*/ 3180157 h 3391524"/>
                    <a:gd name="connsiteX34" fmla="*/ 2349822 w 3362066"/>
                    <a:gd name="connsiteY34" fmla="*/ 2683179 h 3391524"/>
                    <a:gd name="connsiteX35" fmla="*/ 2386352 w 3362066"/>
                    <a:gd name="connsiteY35" fmla="*/ 2590747 h 3391524"/>
                    <a:gd name="connsiteX36" fmla="*/ 1949981 w 3362066"/>
                    <a:gd name="connsiteY36" fmla="*/ 2590747 h 3391524"/>
                    <a:gd name="connsiteX37" fmla="*/ 2128828 w 3362066"/>
                    <a:gd name="connsiteY37" fmla="*/ 2495286 h 3391524"/>
                    <a:gd name="connsiteX38" fmla="*/ 2292703 w 3362066"/>
                    <a:gd name="connsiteY38" fmla="*/ 2389935 h 3391524"/>
                    <a:gd name="connsiteX39" fmla="*/ 2446941 w 3362066"/>
                    <a:gd name="connsiteY39" fmla="*/ 2389935 h 3391524"/>
                    <a:gd name="connsiteX40" fmla="*/ 2473156 w 3362066"/>
                    <a:gd name="connsiteY40" fmla="*/ 2298549 h 3391524"/>
                    <a:gd name="connsiteX41" fmla="*/ 2481168 w 3362066"/>
                    <a:gd name="connsiteY41" fmla="*/ 2249714 h 3391524"/>
                    <a:gd name="connsiteX42" fmla="*/ 2513452 w 3362066"/>
                    <a:gd name="connsiteY42" fmla="*/ 2225081 h 3391524"/>
                    <a:gd name="connsiteX43" fmla="*/ 2614348 w 3362066"/>
                    <a:gd name="connsiteY43" fmla="*/ 2134578 h 3391524"/>
                    <a:gd name="connsiteX44" fmla="*/ 2574415 w 3362066"/>
                    <a:gd name="connsiteY44" fmla="*/ 2347764 h 3391524"/>
                    <a:gd name="connsiteX45" fmla="*/ 2563159 w 3362066"/>
                    <a:gd name="connsiteY45" fmla="*/ 2389935 h 3391524"/>
                    <a:gd name="connsiteX46" fmla="*/ 3039367 w 3362066"/>
                    <a:gd name="connsiteY46" fmla="*/ 2389935 h 3391524"/>
                    <a:gd name="connsiteX47" fmla="*/ 3179199 w 3362066"/>
                    <a:gd name="connsiteY47" fmla="*/ 1991304 h 3391524"/>
                    <a:gd name="connsiteX48" fmla="*/ 3197400 w 3362066"/>
                    <a:gd name="connsiteY48" fmla="*/ 1869492 h 3391524"/>
                    <a:gd name="connsiteX49" fmla="*/ 974651 w 3362066"/>
                    <a:gd name="connsiteY49" fmla="*/ 1018941 h 3391524"/>
                    <a:gd name="connsiteX50" fmla="*/ 955549 w 3362066"/>
                    <a:gd name="connsiteY50" fmla="*/ 1085530 h 3391524"/>
                    <a:gd name="connsiteX51" fmla="*/ 907564 w 3362066"/>
                    <a:gd name="connsiteY51" fmla="*/ 1378013 h 3391524"/>
                    <a:gd name="connsiteX52" fmla="*/ 895917 w 3362066"/>
                    <a:gd name="connsiteY52" fmla="*/ 1596595 h 3391524"/>
                    <a:gd name="connsiteX53" fmla="*/ 1658571 w 3362066"/>
                    <a:gd name="connsiteY53" fmla="*/ 1596595 h 3391524"/>
                    <a:gd name="connsiteX54" fmla="*/ 1658571 w 3362066"/>
                    <a:gd name="connsiteY54" fmla="*/ 1018941 h 3391524"/>
                    <a:gd name="connsiteX55" fmla="*/ 974651 w 3362066"/>
                    <a:gd name="connsiteY55" fmla="*/ 1018941 h 3391524"/>
                    <a:gd name="connsiteX56" fmla="*/ 344777 w 3362066"/>
                    <a:gd name="connsiteY56" fmla="*/ 1018941 h 3391524"/>
                    <a:gd name="connsiteX57" fmla="*/ 302306 w 3362066"/>
                    <a:gd name="connsiteY57" fmla="*/ 1107107 h 3391524"/>
                    <a:gd name="connsiteX58" fmla="*/ 191269 w 3362066"/>
                    <a:gd name="connsiteY58" fmla="*/ 1541138 h 3391524"/>
                    <a:gd name="connsiteX59" fmla="*/ 188469 w 3362066"/>
                    <a:gd name="connsiteY59" fmla="*/ 1596595 h 3391524"/>
                    <a:gd name="connsiteX60" fmla="*/ 783608 w 3362066"/>
                    <a:gd name="connsiteY60" fmla="*/ 1596595 h 3391524"/>
                    <a:gd name="connsiteX61" fmla="*/ 785757 w 3362066"/>
                    <a:gd name="connsiteY61" fmla="*/ 1519797 h 3391524"/>
                    <a:gd name="connsiteX62" fmla="*/ 854291 w 3362066"/>
                    <a:gd name="connsiteY62" fmla="*/ 1036313 h 3391524"/>
                    <a:gd name="connsiteX63" fmla="*/ 858928 w 3362066"/>
                    <a:gd name="connsiteY63" fmla="*/ 1018941 h 3391524"/>
                    <a:gd name="connsiteX64" fmla="*/ 344777 w 3362066"/>
                    <a:gd name="connsiteY64" fmla="*/ 1018941 h 3391524"/>
                    <a:gd name="connsiteX65" fmla="*/ 1226253 w 3362066"/>
                    <a:gd name="connsiteY65" fmla="*/ 258097 h 3391524"/>
                    <a:gd name="connsiteX66" fmla="*/ 1096526 w 3362066"/>
                    <a:gd name="connsiteY66" fmla="*/ 306828 h 3391524"/>
                    <a:gd name="connsiteX67" fmla="*/ 528798 w 3362066"/>
                    <a:gd name="connsiteY67" fmla="*/ 733798 h 3391524"/>
                    <a:gd name="connsiteX68" fmla="*/ 465736 w 3362066"/>
                    <a:gd name="connsiteY68" fmla="*/ 818129 h 3391524"/>
                    <a:gd name="connsiteX69" fmla="*/ 917471 w 3362066"/>
                    <a:gd name="connsiteY69" fmla="*/ 818129 h 3391524"/>
                    <a:gd name="connsiteX70" fmla="*/ 940351 w 3362066"/>
                    <a:gd name="connsiteY70" fmla="*/ 750159 h 3391524"/>
                    <a:gd name="connsiteX71" fmla="*/ 1192472 w 3362066"/>
                    <a:gd name="connsiteY71" fmla="*/ 295136 h 3391524"/>
                    <a:gd name="connsiteX72" fmla="*/ 1226253 w 3362066"/>
                    <a:gd name="connsiteY72" fmla="*/ 258097 h 3391524"/>
                    <a:gd name="connsiteX73" fmla="*/ 1658571 w 3362066"/>
                    <a:gd name="connsiteY73" fmla="*/ 185574 h 3391524"/>
                    <a:gd name="connsiteX74" fmla="*/ 1522109 w 3362066"/>
                    <a:gd name="connsiteY74" fmla="*/ 193323 h 3391524"/>
                    <a:gd name="connsiteX75" fmla="*/ 1475452 w 3362066"/>
                    <a:gd name="connsiteY75" fmla="*/ 201008 h 3391524"/>
                    <a:gd name="connsiteX76" fmla="*/ 1469463 w 3362066"/>
                    <a:gd name="connsiteY76" fmla="*/ 203922 h 3391524"/>
                    <a:gd name="connsiteX77" fmla="*/ 1078885 w 3362066"/>
                    <a:gd name="connsiteY77" fmla="*/ 700898 h 3391524"/>
                    <a:gd name="connsiteX78" fmla="*/ 1032553 w 3362066"/>
                    <a:gd name="connsiteY78" fmla="*/ 818129 h 3391524"/>
                    <a:gd name="connsiteX79" fmla="*/ 1658571 w 3362066"/>
                    <a:gd name="connsiteY79" fmla="*/ 818129 h 3391524"/>
                    <a:gd name="connsiteX80" fmla="*/ 1658571 w 3362066"/>
                    <a:gd name="connsiteY80" fmla="*/ 185574 h 3391524"/>
                    <a:gd name="connsiteX81" fmla="*/ 1695762 w 3362066"/>
                    <a:gd name="connsiteY81" fmla="*/ 0 h 3391524"/>
                    <a:gd name="connsiteX82" fmla="*/ 2894847 w 3362066"/>
                    <a:gd name="connsiteY82" fmla="*/ 496677 h 3391524"/>
                    <a:gd name="connsiteX83" fmla="*/ 2952732 w 3362066"/>
                    <a:gd name="connsiteY83" fmla="*/ 560367 h 3391524"/>
                    <a:gd name="connsiteX84" fmla="*/ 2763757 w 3362066"/>
                    <a:gd name="connsiteY84" fmla="*/ 627279 h 3391524"/>
                    <a:gd name="connsiteX85" fmla="*/ 2294999 w 3362066"/>
                    <a:gd name="connsiteY85" fmla="*/ 306828 h 3391524"/>
                    <a:gd name="connsiteX86" fmla="*/ 2221829 w 3362066"/>
                    <a:gd name="connsiteY86" fmla="*/ 279343 h 3391524"/>
                    <a:gd name="connsiteX87" fmla="*/ 2434620 w 3362066"/>
                    <a:gd name="connsiteY87" fmla="*/ 620472 h 3391524"/>
                    <a:gd name="connsiteX88" fmla="*/ 2479189 w 3362066"/>
                    <a:gd name="connsiteY88" fmla="*/ 728039 h 3391524"/>
                    <a:gd name="connsiteX89" fmla="*/ 2375112 w 3362066"/>
                    <a:gd name="connsiteY89" fmla="*/ 764890 h 3391524"/>
                    <a:gd name="connsiteX90" fmla="*/ 2349822 w 3362066"/>
                    <a:gd name="connsiteY90" fmla="*/ 700898 h 3391524"/>
                    <a:gd name="connsiteX91" fmla="*/ 2034904 w 3362066"/>
                    <a:gd name="connsiteY91" fmla="*/ 256318 h 3391524"/>
                    <a:gd name="connsiteX92" fmla="*/ 1967195 w 3362066"/>
                    <a:gd name="connsiteY92" fmla="*/ 209428 h 3391524"/>
                    <a:gd name="connsiteX93" fmla="*/ 1869416 w 3362066"/>
                    <a:gd name="connsiteY93" fmla="*/ 193323 h 3391524"/>
                    <a:gd name="connsiteX94" fmla="*/ 1732947 w 3362066"/>
                    <a:gd name="connsiteY94" fmla="*/ 185573 h 3391524"/>
                    <a:gd name="connsiteX95" fmla="*/ 1732947 w 3362066"/>
                    <a:gd name="connsiteY95" fmla="*/ 818129 h 3391524"/>
                    <a:gd name="connsiteX96" fmla="*/ 2039422 w 3362066"/>
                    <a:gd name="connsiteY96" fmla="*/ 811348 h 3391524"/>
                    <a:gd name="connsiteX97" fmla="*/ 1919541 w 3362066"/>
                    <a:gd name="connsiteY97" fmla="*/ 1019749 h 3391524"/>
                    <a:gd name="connsiteX98" fmla="*/ 1732947 w 3362066"/>
                    <a:gd name="connsiteY98" fmla="*/ 1018941 h 3391524"/>
                    <a:gd name="connsiteX99" fmla="*/ 1732947 w 3362066"/>
                    <a:gd name="connsiteY99" fmla="*/ 1596595 h 3391524"/>
                    <a:gd name="connsiteX100" fmla="*/ 2063964 w 3362066"/>
                    <a:gd name="connsiteY100" fmla="*/ 1596595 h 3391524"/>
                    <a:gd name="connsiteX101" fmla="*/ 1924258 w 3362066"/>
                    <a:gd name="connsiteY101" fmla="*/ 1712711 h 3391524"/>
                    <a:gd name="connsiteX102" fmla="*/ 1815019 w 3362066"/>
                    <a:gd name="connsiteY102" fmla="*/ 1797408 h 3391524"/>
                    <a:gd name="connsiteX103" fmla="*/ 1732947 w 3362066"/>
                    <a:gd name="connsiteY103" fmla="*/ 1797408 h 3391524"/>
                    <a:gd name="connsiteX104" fmla="*/ 1732947 w 3362066"/>
                    <a:gd name="connsiteY104" fmla="*/ 1858449 h 3391524"/>
                    <a:gd name="connsiteX105" fmla="*/ 1658571 w 3362066"/>
                    <a:gd name="connsiteY105" fmla="*/ 1910772 h 3391524"/>
                    <a:gd name="connsiteX106" fmla="*/ 1658571 w 3362066"/>
                    <a:gd name="connsiteY106" fmla="*/ 1797408 h 3391524"/>
                    <a:gd name="connsiteX107" fmla="*/ 896447 w 3362066"/>
                    <a:gd name="connsiteY107" fmla="*/ 1797408 h 3391524"/>
                    <a:gd name="connsiteX108" fmla="*/ 905138 w 3362066"/>
                    <a:gd name="connsiteY108" fmla="*/ 2263856 h 3391524"/>
                    <a:gd name="connsiteX109" fmla="*/ 786331 w 3362066"/>
                    <a:gd name="connsiteY109" fmla="*/ 2271092 h 3391524"/>
                    <a:gd name="connsiteX110" fmla="*/ 783886 w 3362066"/>
                    <a:gd name="connsiteY110" fmla="*/ 1797408 h 3391524"/>
                    <a:gd name="connsiteX111" fmla="*/ 188594 w 3362066"/>
                    <a:gd name="connsiteY111" fmla="*/ 1797408 h 3391524"/>
                    <a:gd name="connsiteX112" fmla="*/ 191269 w 3362066"/>
                    <a:gd name="connsiteY112" fmla="*/ 1850386 h 3391524"/>
                    <a:gd name="connsiteX113" fmla="*/ 212326 w 3362066"/>
                    <a:gd name="connsiteY113" fmla="*/ 1991304 h 3391524"/>
                    <a:gd name="connsiteX114" fmla="*/ 235664 w 3362066"/>
                    <a:gd name="connsiteY114" fmla="*/ 2085719 h 3391524"/>
                    <a:gd name="connsiteX115" fmla="*/ 223447 w 3362066"/>
                    <a:gd name="connsiteY115" fmla="*/ 2076943 h 3391524"/>
                    <a:gd name="connsiteX116" fmla="*/ 65563 w 3362066"/>
                    <a:gd name="connsiteY116" fmla="*/ 1921896 h 3391524"/>
                    <a:gd name="connsiteX117" fmla="*/ 7652 w 3362066"/>
                    <a:gd name="connsiteY117" fmla="*/ 1847299 h 3391524"/>
                    <a:gd name="connsiteX118" fmla="*/ 0 w 3362066"/>
                    <a:gd name="connsiteY118" fmla="*/ 1695762 h 3391524"/>
                    <a:gd name="connsiteX119" fmla="*/ 1695762 w 3362066"/>
                    <a:gd name="connsiteY119" fmla="*/ 0 h 3391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</a:cxnLst>
                  <a:rect l="l" t="t" r="r" b="b"/>
                  <a:pathLst>
                    <a:path w="3362066" h="3391524">
                      <a:moveTo>
                        <a:pt x="2502887" y="2590747"/>
                      </a:moveTo>
                      <a:lnTo>
                        <a:pt x="2488354" y="2633919"/>
                      </a:lnTo>
                      <a:cubicBezTo>
                        <a:pt x="2421258" y="2813162"/>
                        <a:pt x="2335549" y="2967848"/>
                        <a:pt x="2236234" y="3088942"/>
                      </a:cubicBezTo>
                      <a:lnTo>
                        <a:pt x="2211102" y="3116497"/>
                      </a:lnTo>
                      <a:lnTo>
                        <a:pt x="2317868" y="3074590"/>
                      </a:lnTo>
                      <a:cubicBezTo>
                        <a:pt x="2546872" y="2971105"/>
                        <a:pt x="2745492" y="2812245"/>
                        <a:pt x="2896651" y="2615085"/>
                      </a:cubicBezTo>
                      <a:lnTo>
                        <a:pt x="2913629" y="2590747"/>
                      </a:lnTo>
                      <a:lnTo>
                        <a:pt x="2502887" y="2590747"/>
                      </a:lnTo>
                      <a:close/>
                      <a:moveTo>
                        <a:pt x="3197400" y="1869492"/>
                      </a:moveTo>
                      <a:lnTo>
                        <a:pt x="3362066" y="2004799"/>
                      </a:lnTo>
                      <a:lnTo>
                        <a:pt x="3357072" y="2037517"/>
                      </a:lnTo>
                      <a:cubicBezTo>
                        <a:pt x="3198949" y="2810247"/>
                        <a:pt x="2515237" y="3391524"/>
                        <a:pt x="1695762" y="3391524"/>
                      </a:cubicBezTo>
                      <a:cubicBezTo>
                        <a:pt x="1227491" y="3391524"/>
                        <a:pt x="803550" y="3201719"/>
                        <a:pt x="496678" y="2894847"/>
                      </a:cubicBezTo>
                      <a:lnTo>
                        <a:pt x="402889" y="2791653"/>
                      </a:lnTo>
                      <a:lnTo>
                        <a:pt x="459383" y="2806055"/>
                      </a:lnTo>
                      <a:cubicBezTo>
                        <a:pt x="512766" y="2817216"/>
                        <a:pt x="567687" y="2826291"/>
                        <a:pt x="623945" y="2833135"/>
                      </a:cubicBezTo>
                      <a:lnTo>
                        <a:pt x="713228" y="2840220"/>
                      </a:lnTo>
                      <a:lnTo>
                        <a:pt x="814530" y="2924921"/>
                      </a:lnTo>
                      <a:cubicBezTo>
                        <a:pt x="935708" y="3011953"/>
                        <a:pt x="1070284" y="3081509"/>
                        <a:pt x="1214569" y="3129900"/>
                      </a:cubicBezTo>
                      <a:lnTo>
                        <a:pt x="1235048" y="3135624"/>
                      </a:lnTo>
                      <a:lnTo>
                        <a:pt x="1192472" y="3088942"/>
                      </a:lnTo>
                      <a:cubicBezTo>
                        <a:pt x="1142814" y="3028395"/>
                        <a:pt x="1096558" y="2959450"/>
                        <a:pt x="1054329" y="2883236"/>
                      </a:cubicBezTo>
                      <a:lnTo>
                        <a:pt x="1033273" y="2841425"/>
                      </a:lnTo>
                      <a:lnTo>
                        <a:pt x="1153493" y="2831247"/>
                      </a:lnTo>
                      <a:lnTo>
                        <a:pt x="1160637" y="2845425"/>
                      </a:lnTo>
                      <a:cubicBezTo>
                        <a:pt x="1248385" y="2996325"/>
                        <a:pt x="1353422" y="3111867"/>
                        <a:pt x="1469463" y="3180157"/>
                      </a:cubicBezTo>
                      <a:lnTo>
                        <a:pt x="1499316" y="3194679"/>
                      </a:lnTo>
                      <a:lnTo>
                        <a:pt x="1658571" y="3205864"/>
                      </a:lnTo>
                      <a:lnTo>
                        <a:pt x="1658571" y="2711266"/>
                      </a:lnTo>
                      <a:lnTo>
                        <a:pt x="1732947" y="2685985"/>
                      </a:lnTo>
                      <a:lnTo>
                        <a:pt x="1732947" y="3205864"/>
                      </a:lnTo>
                      <a:lnTo>
                        <a:pt x="1876534" y="3197371"/>
                      </a:lnTo>
                      <a:lnTo>
                        <a:pt x="1949663" y="3184816"/>
                      </a:lnTo>
                      <a:lnTo>
                        <a:pt x="1959242" y="3180157"/>
                      </a:lnTo>
                      <a:cubicBezTo>
                        <a:pt x="2113964" y="3089103"/>
                        <a:pt x="2249123" y="2914046"/>
                        <a:pt x="2349822" y="2683179"/>
                      </a:cubicBezTo>
                      <a:lnTo>
                        <a:pt x="2386352" y="2590747"/>
                      </a:lnTo>
                      <a:lnTo>
                        <a:pt x="1949981" y="2590747"/>
                      </a:lnTo>
                      <a:lnTo>
                        <a:pt x="2128828" y="2495286"/>
                      </a:lnTo>
                      <a:lnTo>
                        <a:pt x="2292703" y="2389935"/>
                      </a:lnTo>
                      <a:lnTo>
                        <a:pt x="2446941" y="2389935"/>
                      </a:lnTo>
                      <a:lnTo>
                        <a:pt x="2473156" y="2298549"/>
                      </a:lnTo>
                      <a:lnTo>
                        <a:pt x="2481168" y="2249714"/>
                      </a:lnTo>
                      <a:lnTo>
                        <a:pt x="2513452" y="2225081"/>
                      </a:lnTo>
                      <a:lnTo>
                        <a:pt x="2614348" y="2134578"/>
                      </a:lnTo>
                      <a:lnTo>
                        <a:pt x="2574415" y="2347764"/>
                      </a:lnTo>
                      <a:lnTo>
                        <a:pt x="2563159" y="2389935"/>
                      </a:lnTo>
                      <a:lnTo>
                        <a:pt x="3039367" y="2389935"/>
                      </a:lnTo>
                      <a:cubicBezTo>
                        <a:pt x="3142805" y="2251892"/>
                        <a:pt x="3153252" y="2129347"/>
                        <a:pt x="3179199" y="1991304"/>
                      </a:cubicBezTo>
                      <a:lnTo>
                        <a:pt x="3197400" y="1869492"/>
                      </a:lnTo>
                      <a:close/>
                      <a:moveTo>
                        <a:pt x="974651" y="1018941"/>
                      </a:moveTo>
                      <a:lnTo>
                        <a:pt x="955549" y="1085530"/>
                      </a:lnTo>
                      <a:cubicBezTo>
                        <a:pt x="934712" y="1178738"/>
                        <a:pt x="918533" y="1276581"/>
                        <a:pt x="907564" y="1378013"/>
                      </a:cubicBezTo>
                      <a:lnTo>
                        <a:pt x="895917" y="1596595"/>
                      </a:lnTo>
                      <a:lnTo>
                        <a:pt x="1658571" y="1596595"/>
                      </a:lnTo>
                      <a:lnTo>
                        <a:pt x="1658571" y="1018941"/>
                      </a:lnTo>
                      <a:lnTo>
                        <a:pt x="974651" y="1018941"/>
                      </a:lnTo>
                      <a:close/>
                      <a:moveTo>
                        <a:pt x="344777" y="1018941"/>
                      </a:moveTo>
                      <a:lnTo>
                        <a:pt x="302306" y="1107107"/>
                      </a:lnTo>
                      <a:cubicBezTo>
                        <a:pt x="244911" y="1242803"/>
                        <a:pt x="206758" y="1388621"/>
                        <a:pt x="191269" y="1541138"/>
                      </a:cubicBezTo>
                      <a:lnTo>
                        <a:pt x="188469" y="1596595"/>
                      </a:lnTo>
                      <a:lnTo>
                        <a:pt x="783608" y="1596595"/>
                      </a:lnTo>
                      <a:cubicBezTo>
                        <a:pt x="784324" y="1570996"/>
                        <a:pt x="785041" y="1545396"/>
                        <a:pt x="785757" y="1519797"/>
                      </a:cubicBezTo>
                      <a:cubicBezTo>
                        <a:pt x="795318" y="1349903"/>
                        <a:pt x="818865" y="1187471"/>
                        <a:pt x="854291" y="1036313"/>
                      </a:cubicBezTo>
                      <a:lnTo>
                        <a:pt x="858928" y="1018941"/>
                      </a:lnTo>
                      <a:lnTo>
                        <a:pt x="344777" y="1018941"/>
                      </a:lnTo>
                      <a:close/>
                      <a:moveTo>
                        <a:pt x="1226253" y="258097"/>
                      </a:moveTo>
                      <a:lnTo>
                        <a:pt x="1096526" y="306828"/>
                      </a:lnTo>
                      <a:cubicBezTo>
                        <a:pt x="874766" y="402633"/>
                        <a:pt x="680488" y="549991"/>
                        <a:pt x="528798" y="733798"/>
                      </a:cubicBezTo>
                      <a:lnTo>
                        <a:pt x="465736" y="818129"/>
                      </a:lnTo>
                      <a:lnTo>
                        <a:pt x="917471" y="818129"/>
                      </a:lnTo>
                      <a:lnTo>
                        <a:pt x="940351" y="750159"/>
                      </a:lnTo>
                      <a:cubicBezTo>
                        <a:pt x="1007447" y="570915"/>
                        <a:pt x="1093156" y="416230"/>
                        <a:pt x="1192472" y="295136"/>
                      </a:cubicBezTo>
                      <a:lnTo>
                        <a:pt x="1226253" y="258097"/>
                      </a:lnTo>
                      <a:close/>
                      <a:moveTo>
                        <a:pt x="1658571" y="185574"/>
                      </a:moveTo>
                      <a:lnTo>
                        <a:pt x="1522109" y="193323"/>
                      </a:lnTo>
                      <a:lnTo>
                        <a:pt x="1475452" y="201008"/>
                      </a:lnTo>
                      <a:lnTo>
                        <a:pt x="1469463" y="203922"/>
                      </a:lnTo>
                      <a:cubicBezTo>
                        <a:pt x="1314742" y="294976"/>
                        <a:pt x="1179582" y="470033"/>
                        <a:pt x="1078885" y="700898"/>
                      </a:cubicBezTo>
                      <a:lnTo>
                        <a:pt x="1032553" y="818129"/>
                      </a:lnTo>
                      <a:lnTo>
                        <a:pt x="1658571" y="818129"/>
                      </a:lnTo>
                      <a:lnTo>
                        <a:pt x="1658571" y="185574"/>
                      </a:lnTo>
                      <a:close/>
                      <a:moveTo>
                        <a:pt x="1695762" y="0"/>
                      </a:moveTo>
                      <a:cubicBezTo>
                        <a:pt x="2164034" y="0"/>
                        <a:pt x="2587974" y="189805"/>
                        <a:pt x="2894847" y="496677"/>
                      </a:cubicBezTo>
                      <a:lnTo>
                        <a:pt x="2952732" y="560367"/>
                      </a:lnTo>
                      <a:lnTo>
                        <a:pt x="2763757" y="627279"/>
                      </a:lnTo>
                      <a:lnTo>
                        <a:pt x="2294999" y="306828"/>
                      </a:lnTo>
                      <a:lnTo>
                        <a:pt x="2221829" y="279343"/>
                      </a:lnTo>
                      <a:lnTo>
                        <a:pt x="2434620" y="620472"/>
                      </a:lnTo>
                      <a:lnTo>
                        <a:pt x="2479189" y="728039"/>
                      </a:lnTo>
                      <a:lnTo>
                        <a:pt x="2375112" y="764890"/>
                      </a:lnTo>
                      <a:lnTo>
                        <a:pt x="2349822" y="700898"/>
                      </a:lnTo>
                      <a:cubicBezTo>
                        <a:pt x="2265907" y="508510"/>
                        <a:pt x="2158060" y="354878"/>
                        <a:pt x="2034904" y="256318"/>
                      </a:cubicBezTo>
                      <a:lnTo>
                        <a:pt x="1967195" y="209428"/>
                      </a:lnTo>
                      <a:lnTo>
                        <a:pt x="1869416" y="193323"/>
                      </a:lnTo>
                      <a:lnTo>
                        <a:pt x="1732947" y="185573"/>
                      </a:lnTo>
                      <a:lnTo>
                        <a:pt x="1732947" y="818129"/>
                      </a:lnTo>
                      <a:lnTo>
                        <a:pt x="2039422" y="811348"/>
                      </a:lnTo>
                      <a:lnTo>
                        <a:pt x="1919541" y="1019749"/>
                      </a:lnTo>
                      <a:lnTo>
                        <a:pt x="1732947" y="1018941"/>
                      </a:lnTo>
                      <a:lnTo>
                        <a:pt x="1732947" y="1596595"/>
                      </a:lnTo>
                      <a:lnTo>
                        <a:pt x="2063964" y="1596595"/>
                      </a:lnTo>
                      <a:lnTo>
                        <a:pt x="1924258" y="1712711"/>
                      </a:lnTo>
                      <a:lnTo>
                        <a:pt x="1815019" y="1797408"/>
                      </a:lnTo>
                      <a:lnTo>
                        <a:pt x="1732947" y="1797408"/>
                      </a:lnTo>
                      <a:lnTo>
                        <a:pt x="1732947" y="1858449"/>
                      </a:lnTo>
                      <a:lnTo>
                        <a:pt x="1658571" y="1910772"/>
                      </a:lnTo>
                      <a:lnTo>
                        <a:pt x="1658571" y="1797408"/>
                      </a:lnTo>
                      <a:lnTo>
                        <a:pt x="896447" y="1797408"/>
                      </a:lnTo>
                      <a:cubicBezTo>
                        <a:pt x="890557" y="2011190"/>
                        <a:pt x="896799" y="1993764"/>
                        <a:pt x="905138" y="2263856"/>
                      </a:cubicBezTo>
                      <a:lnTo>
                        <a:pt x="786331" y="2271092"/>
                      </a:lnTo>
                      <a:cubicBezTo>
                        <a:pt x="795397" y="2095195"/>
                        <a:pt x="785353" y="2041670"/>
                        <a:pt x="783886" y="1797408"/>
                      </a:cubicBezTo>
                      <a:lnTo>
                        <a:pt x="188594" y="1797408"/>
                      </a:lnTo>
                      <a:lnTo>
                        <a:pt x="191269" y="1850386"/>
                      </a:lnTo>
                      <a:cubicBezTo>
                        <a:pt x="196110" y="1898048"/>
                        <a:pt x="203163" y="1945056"/>
                        <a:pt x="212326" y="1991304"/>
                      </a:cubicBezTo>
                      <a:lnTo>
                        <a:pt x="235664" y="2085719"/>
                      </a:lnTo>
                      <a:lnTo>
                        <a:pt x="223447" y="2076943"/>
                      </a:lnTo>
                      <a:cubicBezTo>
                        <a:pt x="169529" y="2033757"/>
                        <a:pt x="116809" y="1982344"/>
                        <a:pt x="65563" y="1921896"/>
                      </a:cubicBezTo>
                      <a:lnTo>
                        <a:pt x="7652" y="1847299"/>
                      </a:lnTo>
                      <a:lnTo>
                        <a:pt x="0" y="1695762"/>
                      </a:lnTo>
                      <a:cubicBezTo>
                        <a:pt x="0" y="759219"/>
                        <a:pt x="759219" y="0"/>
                        <a:pt x="169576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13" name="Freeform 612"/>
                <p:cNvSpPr/>
                <p:nvPr/>
              </p:nvSpPr>
              <p:spPr>
                <a:xfrm rot="4481485">
                  <a:off x="4177149" y="1285502"/>
                  <a:ext cx="1472196" cy="3717124"/>
                </a:xfrm>
                <a:custGeom>
                  <a:avLst/>
                  <a:gdLst>
                    <a:gd name="connsiteX0" fmla="*/ 0 w 1479755"/>
                    <a:gd name="connsiteY0" fmla="*/ 0 h 3714855"/>
                    <a:gd name="connsiteX1" fmla="*/ 1188936 w 1479755"/>
                    <a:gd name="connsiteY1" fmla="*/ 331910 h 3714855"/>
                    <a:gd name="connsiteX2" fmla="*/ 864813 w 1479755"/>
                    <a:gd name="connsiteY2" fmla="*/ 589079 h 3714855"/>
                    <a:gd name="connsiteX3" fmla="*/ 1050997 w 1479755"/>
                    <a:gd name="connsiteY3" fmla="*/ 925282 h 3714855"/>
                    <a:gd name="connsiteX4" fmla="*/ 1050747 w 1479755"/>
                    <a:gd name="connsiteY4" fmla="*/ 3592169 h 3714855"/>
                    <a:gd name="connsiteX5" fmla="*/ 592836 w 1479755"/>
                    <a:gd name="connsiteY5" fmla="*/ 3713710 h 3714855"/>
                    <a:gd name="connsiteX6" fmla="*/ 485076 w 1479755"/>
                    <a:gd name="connsiteY6" fmla="*/ 951998 h 3714855"/>
                    <a:gd name="connsiteX7" fmla="*/ 463706 w 1479755"/>
                    <a:gd name="connsiteY7" fmla="*/ 907329 h 3714855"/>
                    <a:gd name="connsiteX8" fmla="*/ 88282 w 1479755"/>
                    <a:gd name="connsiteY8" fmla="*/ 1205202 h 3714855"/>
                    <a:gd name="connsiteX0" fmla="*/ 0 w 1479755"/>
                    <a:gd name="connsiteY0" fmla="*/ 0 h 3718276"/>
                    <a:gd name="connsiteX1" fmla="*/ 1188936 w 1479755"/>
                    <a:gd name="connsiteY1" fmla="*/ 331910 h 3718276"/>
                    <a:gd name="connsiteX2" fmla="*/ 864813 w 1479755"/>
                    <a:gd name="connsiteY2" fmla="*/ 589079 h 3718276"/>
                    <a:gd name="connsiteX3" fmla="*/ 1050997 w 1479755"/>
                    <a:gd name="connsiteY3" fmla="*/ 925282 h 3718276"/>
                    <a:gd name="connsiteX4" fmla="*/ 1050747 w 1479755"/>
                    <a:gd name="connsiteY4" fmla="*/ 3592169 h 3718276"/>
                    <a:gd name="connsiteX5" fmla="*/ 592836 w 1479755"/>
                    <a:gd name="connsiteY5" fmla="*/ 3713710 h 3718276"/>
                    <a:gd name="connsiteX6" fmla="*/ 485076 w 1479755"/>
                    <a:gd name="connsiteY6" fmla="*/ 951998 h 3718276"/>
                    <a:gd name="connsiteX7" fmla="*/ 463706 w 1479755"/>
                    <a:gd name="connsiteY7" fmla="*/ 907329 h 3718276"/>
                    <a:gd name="connsiteX8" fmla="*/ 88282 w 1479755"/>
                    <a:gd name="connsiteY8" fmla="*/ 1205202 h 3718276"/>
                    <a:gd name="connsiteX9" fmla="*/ 0 w 1479755"/>
                    <a:gd name="connsiteY9" fmla="*/ 0 h 3718276"/>
                    <a:gd name="connsiteX0" fmla="*/ 0 w 1479755"/>
                    <a:gd name="connsiteY0" fmla="*/ 0 h 3725513"/>
                    <a:gd name="connsiteX1" fmla="*/ 1188936 w 1479755"/>
                    <a:gd name="connsiteY1" fmla="*/ 331910 h 3725513"/>
                    <a:gd name="connsiteX2" fmla="*/ 864813 w 1479755"/>
                    <a:gd name="connsiteY2" fmla="*/ 589079 h 3725513"/>
                    <a:gd name="connsiteX3" fmla="*/ 1050997 w 1479755"/>
                    <a:gd name="connsiteY3" fmla="*/ 925282 h 3725513"/>
                    <a:gd name="connsiteX4" fmla="*/ 1050747 w 1479755"/>
                    <a:gd name="connsiteY4" fmla="*/ 3592169 h 3725513"/>
                    <a:gd name="connsiteX5" fmla="*/ 592836 w 1479755"/>
                    <a:gd name="connsiteY5" fmla="*/ 3713710 h 3725513"/>
                    <a:gd name="connsiteX6" fmla="*/ 485076 w 1479755"/>
                    <a:gd name="connsiteY6" fmla="*/ 951998 h 3725513"/>
                    <a:gd name="connsiteX7" fmla="*/ 463706 w 1479755"/>
                    <a:gd name="connsiteY7" fmla="*/ 907329 h 3725513"/>
                    <a:gd name="connsiteX8" fmla="*/ 88282 w 1479755"/>
                    <a:gd name="connsiteY8" fmla="*/ 1205202 h 3725513"/>
                    <a:gd name="connsiteX9" fmla="*/ 0 w 1479755"/>
                    <a:gd name="connsiteY9" fmla="*/ 0 h 3725513"/>
                    <a:gd name="connsiteX0" fmla="*/ 0 w 1479755"/>
                    <a:gd name="connsiteY0" fmla="*/ 0 h 3713710"/>
                    <a:gd name="connsiteX1" fmla="*/ 1188936 w 1479755"/>
                    <a:gd name="connsiteY1" fmla="*/ 331910 h 3713710"/>
                    <a:gd name="connsiteX2" fmla="*/ 864813 w 1479755"/>
                    <a:gd name="connsiteY2" fmla="*/ 589079 h 3713710"/>
                    <a:gd name="connsiteX3" fmla="*/ 1050997 w 1479755"/>
                    <a:gd name="connsiteY3" fmla="*/ 925282 h 3713710"/>
                    <a:gd name="connsiteX4" fmla="*/ 1050747 w 1479755"/>
                    <a:gd name="connsiteY4" fmla="*/ 3592169 h 3713710"/>
                    <a:gd name="connsiteX5" fmla="*/ 592836 w 1479755"/>
                    <a:gd name="connsiteY5" fmla="*/ 3713710 h 3713710"/>
                    <a:gd name="connsiteX6" fmla="*/ 485076 w 1479755"/>
                    <a:gd name="connsiteY6" fmla="*/ 951998 h 3713710"/>
                    <a:gd name="connsiteX7" fmla="*/ 463706 w 1479755"/>
                    <a:gd name="connsiteY7" fmla="*/ 907329 h 3713710"/>
                    <a:gd name="connsiteX8" fmla="*/ 88282 w 1479755"/>
                    <a:gd name="connsiteY8" fmla="*/ 1205202 h 3713710"/>
                    <a:gd name="connsiteX9" fmla="*/ 0 w 1479755"/>
                    <a:gd name="connsiteY9" fmla="*/ 0 h 3713710"/>
                    <a:gd name="connsiteX0" fmla="*/ 0 w 1479755"/>
                    <a:gd name="connsiteY0" fmla="*/ 0 h 3713710"/>
                    <a:gd name="connsiteX1" fmla="*/ 1188936 w 1479755"/>
                    <a:gd name="connsiteY1" fmla="*/ 331910 h 3713710"/>
                    <a:gd name="connsiteX2" fmla="*/ 864813 w 1479755"/>
                    <a:gd name="connsiteY2" fmla="*/ 589079 h 3713710"/>
                    <a:gd name="connsiteX3" fmla="*/ 1050997 w 1479755"/>
                    <a:gd name="connsiteY3" fmla="*/ 925282 h 3713710"/>
                    <a:gd name="connsiteX4" fmla="*/ 1050747 w 1479755"/>
                    <a:gd name="connsiteY4" fmla="*/ 3592169 h 3713710"/>
                    <a:gd name="connsiteX5" fmla="*/ 592836 w 1479755"/>
                    <a:gd name="connsiteY5" fmla="*/ 3713710 h 3713710"/>
                    <a:gd name="connsiteX6" fmla="*/ 485076 w 1479755"/>
                    <a:gd name="connsiteY6" fmla="*/ 951998 h 3713710"/>
                    <a:gd name="connsiteX7" fmla="*/ 463706 w 1479755"/>
                    <a:gd name="connsiteY7" fmla="*/ 907329 h 3713710"/>
                    <a:gd name="connsiteX8" fmla="*/ 88282 w 1479755"/>
                    <a:gd name="connsiteY8" fmla="*/ 1205202 h 3713710"/>
                    <a:gd name="connsiteX9" fmla="*/ 0 w 1479755"/>
                    <a:gd name="connsiteY9" fmla="*/ 0 h 3713710"/>
                    <a:gd name="connsiteX0" fmla="*/ 0 w 1472196"/>
                    <a:gd name="connsiteY0" fmla="*/ 0 h 3713710"/>
                    <a:gd name="connsiteX1" fmla="*/ 1188936 w 1472196"/>
                    <a:gd name="connsiteY1" fmla="*/ 331910 h 3713710"/>
                    <a:gd name="connsiteX2" fmla="*/ 864813 w 1472196"/>
                    <a:gd name="connsiteY2" fmla="*/ 589079 h 3713710"/>
                    <a:gd name="connsiteX3" fmla="*/ 1050997 w 1472196"/>
                    <a:gd name="connsiteY3" fmla="*/ 925282 h 3713710"/>
                    <a:gd name="connsiteX4" fmla="*/ 1037164 w 1472196"/>
                    <a:gd name="connsiteY4" fmla="*/ 3583093 h 3713710"/>
                    <a:gd name="connsiteX5" fmla="*/ 592836 w 1472196"/>
                    <a:gd name="connsiteY5" fmla="*/ 3713710 h 3713710"/>
                    <a:gd name="connsiteX6" fmla="*/ 485076 w 1472196"/>
                    <a:gd name="connsiteY6" fmla="*/ 951998 h 3713710"/>
                    <a:gd name="connsiteX7" fmla="*/ 463706 w 1472196"/>
                    <a:gd name="connsiteY7" fmla="*/ 907329 h 3713710"/>
                    <a:gd name="connsiteX8" fmla="*/ 88282 w 1472196"/>
                    <a:gd name="connsiteY8" fmla="*/ 1205202 h 3713710"/>
                    <a:gd name="connsiteX9" fmla="*/ 0 w 1472196"/>
                    <a:gd name="connsiteY9" fmla="*/ 0 h 3713710"/>
                    <a:gd name="connsiteX0" fmla="*/ 0 w 1472196"/>
                    <a:gd name="connsiteY0" fmla="*/ 0 h 3717124"/>
                    <a:gd name="connsiteX1" fmla="*/ 1188936 w 1472196"/>
                    <a:gd name="connsiteY1" fmla="*/ 331910 h 3717124"/>
                    <a:gd name="connsiteX2" fmla="*/ 864813 w 1472196"/>
                    <a:gd name="connsiteY2" fmla="*/ 589079 h 3717124"/>
                    <a:gd name="connsiteX3" fmla="*/ 1050997 w 1472196"/>
                    <a:gd name="connsiteY3" fmla="*/ 925282 h 3717124"/>
                    <a:gd name="connsiteX4" fmla="*/ 1037164 w 1472196"/>
                    <a:gd name="connsiteY4" fmla="*/ 3583093 h 3717124"/>
                    <a:gd name="connsiteX5" fmla="*/ 592836 w 1472196"/>
                    <a:gd name="connsiteY5" fmla="*/ 3713710 h 3717124"/>
                    <a:gd name="connsiteX6" fmla="*/ 485076 w 1472196"/>
                    <a:gd name="connsiteY6" fmla="*/ 951998 h 3717124"/>
                    <a:gd name="connsiteX7" fmla="*/ 463706 w 1472196"/>
                    <a:gd name="connsiteY7" fmla="*/ 907329 h 3717124"/>
                    <a:gd name="connsiteX8" fmla="*/ 88282 w 1472196"/>
                    <a:gd name="connsiteY8" fmla="*/ 1205202 h 3717124"/>
                    <a:gd name="connsiteX9" fmla="*/ 0 w 1472196"/>
                    <a:gd name="connsiteY9" fmla="*/ 0 h 37171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72196" h="3717124">
                      <a:moveTo>
                        <a:pt x="0" y="0"/>
                      </a:moveTo>
                      <a:lnTo>
                        <a:pt x="1188936" y="331910"/>
                      </a:lnTo>
                      <a:lnTo>
                        <a:pt x="864813" y="589079"/>
                      </a:lnTo>
                      <a:lnTo>
                        <a:pt x="1050997" y="925282"/>
                      </a:lnTo>
                      <a:cubicBezTo>
                        <a:pt x="1524596" y="1867666"/>
                        <a:pt x="1699557" y="2920475"/>
                        <a:pt x="1037164" y="3583093"/>
                      </a:cubicBezTo>
                      <a:cubicBezTo>
                        <a:pt x="828853" y="3768493"/>
                        <a:pt x="723685" y="3704280"/>
                        <a:pt x="592836" y="3713710"/>
                      </a:cubicBezTo>
                      <a:cubicBezTo>
                        <a:pt x="1645275" y="3048201"/>
                        <a:pt x="875934" y="1745143"/>
                        <a:pt x="485076" y="951998"/>
                      </a:cubicBezTo>
                      <a:lnTo>
                        <a:pt x="463706" y="907329"/>
                      </a:lnTo>
                      <a:lnTo>
                        <a:pt x="88282" y="120520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6" name="Group 5"/>
            <p:cNvGrpSpPr/>
            <p:nvPr/>
          </p:nvGrpSpPr>
          <p:grpSpPr>
            <a:xfrm>
              <a:off x="3841862" y="889000"/>
              <a:ext cx="1762680" cy="4095124"/>
              <a:chOff x="3841862" y="889000"/>
              <a:chExt cx="1762680" cy="4095124"/>
            </a:xfrm>
          </p:grpSpPr>
          <p:sp>
            <p:nvSpPr>
              <p:cNvPr id="105" name="Freeform 104"/>
              <p:cNvSpPr/>
              <p:nvPr/>
            </p:nvSpPr>
            <p:spPr>
              <a:xfrm>
                <a:off x="3841862" y="889000"/>
                <a:ext cx="1762680" cy="4095124"/>
              </a:xfrm>
              <a:custGeom>
                <a:avLst/>
                <a:gdLst>
                  <a:gd name="connsiteX0" fmla="*/ 790197 w 1762680"/>
                  <a:gd name="connsiteY0" fmla="*/ 94 h 4095124"/>
                  <a:gd name="connsiteX1" fmla="*/ 886371 w 1762680"/>
                  <a:gd name="connsiteY1" fmla="*/ 99771 h 4095124"/>
                  <a:gd name="connsiteX2" fmla="*/ 899108 w 1762680"/>
                  <a:gd name="connsiteY2" fmla="*/ 691381 h 4095124"/>
                  <a:gd name="connsiteX3" fmla="*/ 961384 w 1762680"/>
                  <a:gd name="connsiteY3" fmla="*/ 695627 h 4095124"/>
                  <a:gd name="connsiteX4" fmla="*/ 1083104 w 1762680"/>
                  <a:gd name="connsiteY4" fmla="*/ 259701 h 4095124"/>
                  <a:gd name="connsiteX5" fmla="*/ 1268513 w 1762680"/>
                  <a:gd name="connsiteY5" fmla="*/ 296500 h 4095124"/>
                  <a:gd name="connsiteX6" fmla="*/ 1196331 w 1762680"/>
                  <a:gd name="connsiteY6" fmla="*/ 697042 h 4095124"/>
                  <a:gd name="connsiteX7" fmla="*/ 1196331 w 1762680"/>
                  <a:gd name="connsiteY7" fmla="*/ 942129 h 4095124"/>
                  <a:gd name="connsiteX8" fmla="*/ 1196330 w 1762680"/>
                  <a:gd name="connsiteY8" fmla="*/ 944085 h 4095124"/>
                  <a:gd name="connsiteX9" fmla="*/ 1196330 w 1762680"/>
                  <a:gd name="connsiteY9" fmla="*/ 978022 h 4095124"/>
                  <a:gd name="connsiteX10" fmla="*/ 1284083 w 1762680"/>
                  <a:gd name="connsiteY10" fmla="*/ 1019569 h 4095124"/>
                  <a:gd name="connsiteX11" fmla="*/ 1496383 w 1762680"/>
                  <a:gd name="connsiteY11" fmla="*/ 826582 h 4095124"/>
                  <a:gd name="connsiteX12" fmla="*/ 1617085 w 1762680"/>
                  <a:gd name="connsiteY12" fmla="*/ 797570 h 4095124"/>
                  <a:gd name="connsiteX13" fmla="*/ 1762467 w 1762680"/>
                  <a:gd name="connsiteY13" fmla="*/ 888858 h 4095124"/>
                  <a:gd name="connsiteX14" fmla="*/ 1429862 w 1762680"/>
                  <a:gd name="connsiteY14" fmla="*/ 1249769 h 4095124"/>
                  <a:gd name="connsiteX15" fmla="*/ 1177931 w 1762680"/>
                  <a:gd name="connsiteY15" fmla="*/ 1566806 h 4095124"/>
                  <a:gd name="connsiteX16" fmla="*/ 1130360 w 1762680"/>
                  <a:gd name="connsiteY16" fmla="*/ 1649757 h 4095124"/>
                  <a:gd name="connsiteX17" fmla="*/ 1119600 w 1762680"/>
                  <a:gd name="connsiteY17" fmla="*/ 1676404 h 4095124"/>
                  <a:gd name="connsiteX18" fmla="*/ 1118539 w 1762680"/>
                  <a:gd name="connsiteY18" fmla="*/ 1677805 h 4095124"/>
                  <a:gd name="connsiteX19" fmla="*/ 1112780 w 1762680"/>
                  <a:gd name="connsiteY19" fmla="*/ 1692068 h 4095124"/>
                  <a:gd name="connsiteX20" fmla="*/ 1061421 w 1762680"/>
                  <a:gd name="connsiteY20" fmla="*/ 2228970 h 4095124"/>
                  <a:gd name="connsiteX21" fmla="*/ 1060458 w 1762680"/>
                  <a:gd name="connsiteY21" fmla="*/ 3167414 h 4095124"/>
                  <a:gd name="connsiteX22" fmla="*/ 1059506 w 1762680"/>
                  <a:gd name="connsiteY22" fmla="*/ 4095124 h 4095124"/>
                  <a:gd name="connsiteX23" fmla="*/ 399407 w 1762680"/>
                  <a:gd name="connsiteY23" fmla="*/ 4095124 h 4095124"/>
                  <a:gd name="connsiteX24" fmla="*/ 401361 w 1762680"/>
                  <a:gd name="connsiteY24" fmla="*/ 3165262 h 4095124"/>
                  <a:gd name="connsiteX25" fmla="*/ 403340 w 1762680"/>
                  <a:gd name="connsiteY25" fmla="*/ 2224226 h 4095124"/>
                  <a:gd name="connsiteX26" fmla="*/ 370484 w 1762680"/>
                  <a:gd name="connsiteY26" fmla="*/ 1713238 h 4095124"/>
                  <a:gd name="connsiteX27" fmla="*/ 362665 w 1762680"/>
                  <a:gd name="connsiteY27" fmla="*/ 1677805 h 4095124"/>
                  <a:gd name="connsiteX28" fmla="*/ 362086 w 1762680"/>
                  <a:gd name="connsiteY28" fmla="*/ 1676404 h 4095124"/>
                  <a:gd name="connsiteX29" fmla="*/ 358763 w 1762680"/>
                  <a:gd name="connsiteY29" fmla="*/ 1661346 h 4095124"/>
                  <a:gd name="connsiteX30" fmla="*/ 263398 w 1762680"/>
                  <a:gd name="connsiteY30" fmla="*/ 1353090 h 4095124"/>
                  <a:gd name="connsiteX31" fmla="*/ 211384 w 1762680"/>
                  <a:gd name="connsiteY31" fmla="*/ 991008 h 4095124"/>
                  <a:gd name="connsiteX32" fmla="*/ 205096 w 1762680"/>
                  <a:gd name="connsiteY32" fmla="*/ 944085 h 4095124"/>
                  <a:gd name="connsiteX33" fmla="*/ 204742 w 1762680"/>
                  <a:gd name="connsiteY33" fmla="*/ 942129 h 4095124"/>
                  <a:gd name="connsiteX34" fmla="*/ 203952 w 1762680"/>
                  <a:gd name="connsiteY34" fmla="*/ 936238 h 4095124"/>
                  <a:gd name="connsiteX35" fmla="*/ 17126 w 1762680"/>
                  <a:gd name="connsiteY35" fmla="*/ 555512 h 4095124"/>
                  <a:gd name="connsiteX36" fmla="*/ 143091 w 1762680"/>
                  <a:gd name="connsiteY36" fmla="*/ 460684 h 4095124"/>
                  <a:gd name="connsiteX37" fmla="*/ 351147 w 1762680"/>
                  <a:gd name="connsiteY37" fmla="*/ 787627 h 4095124"/>
                  <a:gd name="connsiteX38" fmla="*/ 451637 w 1762680"/>
                  <a:gd name="connsiteY38" fmla="*/ 772059 h 4095124"/>
                  <a:gd name="connsiteX39" fmla="*/ 335579 w 1762680"/>
                  <a:gd name="connsiteY39" fmla="*/ 217245 h 4095124"/>
                  <a:gd name="connsiteX40" fmla="*/ 415399 w 1762680"/>
                  <a:gd name="connsiteY40" fmla="*/ 110162 h 4095124"/>
                  <a:gd name="connsiteX41" fmla="*/ 493478 w 1762680"/>
                  <a:gd name="connsiteY41" fmla="*/ 166789 h 4095124"/>
                  <a:gd name="connsiteX42" fmla="*/ 622893 w 1762680"/>
                  <a:gd name="connsiteY42" fmla="*/ 672985 h 4095124"/>
                  <a:gd name="connsiteX43" fmla="*/ 640168 w 1762680"/>
                  <a:gd name="connsiteY43" fmla="*/ 709507 h 4095124"/>
                  <a:gd name="connsiteX44" fmla="*/ 646284 w 1762680"/>
                  <a:gd name="connsiteY44" fmla="*/ 718772 h 4095124"/>
                  <a:gd name="connsiteX45" fmla="*/ 646284 w 1762680"/>
                  <a:gd name="connsiteY45" fmla="*/ 721753 h 4095124"/>
                  <a:gd name="connsiteX46" fmla="*/ 648988 w 1762680"/>
                  <a:gd name="connsiteY46" fmla="*/ 723682 h 4095124"/>
                  <a:gd name="connsiteX47" fmla="*/ 671238 w 1762680"/>
                  <a:gd name="connsiteY47" fmla="*/ 688552 h 4095124"/>
                  <a:gd name="connsiteX48" fmla="*/ 691052 w 1762680"/>
                  <a:gd name="connsiteY48" fmla="*/ 108260 h 4095124"/>
                  <a:gd name="connsiteX49" fmla="*/ 790197 w 1762680"/>
                  <a:gd name="connsiteY49" fmla="*/ 94 h 4095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1762680" h="4095124">
                    <a:moveTo>
                      <a:pt x="790197" y="94"/>
                    </a:moveTo>
                    <a:cubicBezTo>
                      <a:pt x="839405" y="-1993"/>
                      <a:pt x="888116" y="30560"/>
                      <a:pt x="886371" y="99771"/>
                    </a:cubicBezTo>
                    <a:lnTo>
                      <a:pt x="899108" y="691381"/>
                    </a:lnTo>
                    <a:cubicBezTo>
                      <a:pt x="918452" y="762148"/>
                      <a:pt x="933549" y="745164"/>
                      <a:pt x="961384" y="695627"/>
                    </a:cubicBezTo>
                    <a:cubicBezTo>
                      <a:pt x="1013279" y="553150"/>
                      <a:pt x="1063760" y="412087"/>
                      <a:pt x="1083104" y="259701"/>
                    </a:cubicBezTo>
                    <a:cubicBezTo>
                      <a:pt x="1105277" y="61648"/>
                      <a:pt x="1327014" y="71933"/>
                      <a:pt x="1268513" y="296500"/>
                    </a:cubicBezTo>
                    <a:lnTo>
                      <a:pt x="1196331" y="697042"/>
                    </a:lnTo>
                    <a:lnTo>
                      <a:pt x="1196331" y="942129"/>
                    </a:lnTo>
                    <a:cubicBezTo>
                      <a:pt x="1196331" y="942781"/>
                      <a:pt x="1196330" y="943433"/>
                      <a:pt x="1196330" y="944085"/>
                    </a:cubicBezTo>
                    <a:lnTo>
                      <a:pt x="1196330" y="978022"/>
                    </a:lnTo>
                    <a:cubicBezTo>
                      <a:pt x="1222750" y="1109345"/>
                      <a:pt x="1250586" y="1051010"/>
                      <a:pt x="1284083" y="1019569"/>
                    </a:cubicBezTo>
                    <a:cubicBezTo>
                      <a:pt x="1398828" y="912862"/>
                      <a:pt x="1419563" y="874508"/>
                      <a:pt x="1496383" y="826582"/>
                    </a:cubicBezTo>
                    <a:cubicBezTo>
                      <a:pt x="1525840" y="808204"/>
                      <a:pt x="1571684" y="797871"/>
                      <a:pt x="1617085" y="797570"/>
                    </a:cubicBezTo>
                    <a:cubicBezTo>
                      <a:pt x="1692751" y="797068"/>
                      <a:pt x="1767186" y="824429"/>
                      <a:pt x="1762467" y="888858"/>
                    </a:cubicBezTo>
                    <a:cubicBezTo>
                      <a:pt x="1610554" y="940670"/>
                      <a:pt x="1466426" y="1098327"/>
                      <a:pt x="1429862" y="1249769"/>
                    </a:cubicBezTo>
                    <a:cubicBezTo>
                      <a:pt x="1357915" y="1378246"/>
                      <a:pt x="1279600" y="1416113"/>
                      <a:pt x="1177931" y="1566806"/>
                    </a:cubicBezTo>
                    <a:cubicBezTo>
                      <a:pt x="1159060" y="1593333"/>
                      <a:pt x="1143373" y="1621120"/>
                      <a:pt x="1130360" y="1649757"/>
                    </a:cubicBezTo>
                    <a:lnTo>
                      <a:pt x="1119600" y="1676404"/>
                    </a:lnTo>
                    <a:lnTo>
                      <a:pt x="1118539" y="1677805"/>
                    </a:lnTo>
                    <a:lnTo>
                      <a:pt x="1112780" y="1692068"/>
                    </a:lnTo>
                    <a:cubicBezTo>
                      <a:pt x="1044737" y="1883052"/>
                      <a:pt x="1065638" y="2096792"/>
                      <a:pt x="1061421" y="2228970"/>
                    </a:cubicBezTo>
                    <a:cubicBezTo>
                      <a:pt x="1059635" y="2538854"/>
                      <a:pt x="1060046" y="2853134"/>
                      <a:pt x="1060458" y="3167414"/>
                    </a:cubicBezTo>
                    <a:lnTo>
                      <a:pt x="1059506" y="4095124"/>
                    </a:lnTo>
                    <a:lnTo>
                      <a:pt x="399407" y="4095124"/>
                    </a:lnTo>
                    <a:lnTo>
                      <a:pt x="401361" y="3165262"/>
                    </a:lnTo>
                    <a:cubicBezTo>
                      <a:pt x="403120" y="2850117"/>
                      <a:pt x="404879" y="2534973"/>
                      <a:pt x="403340" y="2224226"/>
                    </a:cubicBezTo>
                    <a:lnTo>
                      <a:pt x="370484" y="1713238"/>
                    </a:lnTo>
                    <a:lnTo>
                      <a:pt x="362665" y="1677805"/>
                    </a:lnTo>
                    <a:lnTo>
                      <a:pt x="362086" y="1676404"/>
                    </a:lnTo>
                    <a:lnTo>
                      <a:pt x="358763" y="1661346"/>
                    </a:lnTo>
                    <a:cubicBezTo>
                      <a:pt x="326174" y="1525271"/>
                      <a:pt x="284177" y="1432572"/>
                      <a:pt x="263398" y="1353090"/>
                    </a:cubicBezTo>
                    <a:cubicBezTo>
                      <a:pt x="246060" y="1300664"/>
                      <a:pt x="228721" y="1126872"/>
                      <a:pt x="211384" y="991008"/>
                    </a:cubicBezTo>
                    <a:lnTo>
                      <a:pt x="205096" y="944085"/>
                    </a:lnTo>
                    <a:lnTo>
                      <a:pt x="204742" y="942129"/>
                    </a:lnTo>
                    <a:cubicBezTo>
                      <a:pt x="204478" y="940166"/>
                      <a:pt x="204216" y="938201"/>
                      <a:pt x="203952" y="936238"/>
                    </a:cubicBezTo>
                    <a:cubicBezTo>
                      <a:pt x="147810" y="759508"/>
                      <a:pt x="83176" y="693744"/>
                      <a:pt x="17126" y="555512"/>
                    </a:cubicBezTo>
                    <a:cubicBezTo>
                      <a:pt x="-38544" y="481443"/>
                      <a:pt x="51567" y="367744"/>
                      <a:pt x="143091" y="460684"/>
                    </a:cubicBezTo>
                    <a:lnTo>
                      <a:pt x="351147" y="787627"/>
                    </a:lnTo>
                    <a:cubicBezTo>
                      <a:pt x="393137" y="861698"/>
                      <a:pt x="463432" y="859338"/>
                      <a:pt x="451637" y="772059"/>
                    </a:cubicBezTo>
                    <a:lnTo>
                      <a:pt x="335579" y="217245"/>
                    </a:lnTo>
                    <a:cubicBezTo>
                      <a:pt x="327194" y="156902"/>
                      <a:pt x="369119" y="110380"/>
                      <a:pt x="415399" y="110162"/>
                    </a:cubicBezTo>
                    <a:cubicBezTo>
                      <a:pt x="443167" y="110030"/>
                      <a:pt x="472502" y="126567"/>
                      <a:pt x="493478" y="166789"/>
                    </a:cubicBezTo>
                    <a:lnTo>
                      <a:pt x="622893" y="672985"/>
                    </a:lnTo>
                    <a:cubicBezTo>
                      <a:pt x="628378" y="683070"/>
                      <a:pt x="634062" y="698329"/>
                      <a:pt x="640168" y="709507"/>
                    </a:cubicBezTo>
                    <a:lnTo>
                      <a:pt x="646284" y="718772"/>
                    </a:lnTo>
                    <a:lnTo>
                      <a:pt x="646284" y="721753"/>
                    </a:lnTo>
                    <a:lnTo>
                      <a:pt x="648988" y="723682"/>
                    </a:lnTo>
                    <a:cubicBezTo>
                      <a:pt x="655758" y="725307"/>
                      <a:pt x="663100" y="716682"/>
                      <a:pt x="671238" y="688552"/>
                    </a:cubicBezTo>
                    <a:lnTo>
                      <a:pt x="691052" y="108260"/>
                    </a:lnTo>
                    <a:cubicBezTo>
                      <a:pt x="691288" y="38909"/>
                      <a:pt x="740991" y="2182"/>
                      <a:pt x="790197" y="94"/>
                    </a:cubicBezTo>
                    <a:close/>
                  </a:path>
                </a:pathLst>
              </a:custGeom>
              <a:solidFill>
                <a:srgbClr val="00BEDE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01" name="Freeform 600"/>
              <p:cNvSpPr/>
              <p:nvPr/>
            </p:nvSpPr>
            <p:spPr>
              <a:xfrm>
                <a:off x="4335870" y="1879600"/>
                <a:ext cx="559570" cy="567986"/>
              </a:xfrm>
              <a:custGeom>
                <a:avLst/>
                <a:gdLst>
                  <a:gd name="connsiteX0" fmla="*/ 2479387 w 4013514"/>
                  <a:gd name="connsiteY0" fmla="*/ 534 h 4073882"/>
                  <a:gd name="connsiteX1" fmla="*/ 3616564 w 4013514"/>
                  <a:gd name="connsiteY1" fmla="*/ 834827 h 4073882"/>
                  <a:gd name="connsiteX2" fmla="*/ 3616566 w 4013514"/>
                  <a:gd name="connsiteY2" fmla="*/ 1438902 h 4073882"/>
                  <a:gd name="connsiteX3" fmla="*/ 2549764 w 4013514"/>
                  <a:gd name="connsiteY3" fmla="*/ 3401815 h 4073882"/>
                  <a:gd name="connsiteX4" fmla="*/ 126607 w 4013514"/>
                  <a:gd name="connsiteY4" fmla="*/ 3784592 h 4073882"/>
                  <a:gd name="connsiteX5" fmla="*/ 1127365 w 4013514"/>
                  <a:gd name="connsiteY5" fmla="*/ 3159753 h 4073882"/>
                  <a:gd name="connsiteX6" fmla="*/ 16118 w 4013514"/>
                  <a:gd name="connsiteY6" fmla="*/ 1597648 h 4073882"/>
                  <a:gd name="connsiteX7" fmla="*/ 181217 w 4013514"/>
                  <a:gd name="connsiteY7" fmla="*/ 1286498 h 4073882"/>
                  <a:gd name="connsiteX8" fmla="*/ 1495664 w 4013514"/>
                  <a:gd name="connsiteY8" fmla="*/ 1679377 h 4073882"/>
                  <a:gd name="connsiteX9" fmla="*/ 2479387 w 4013514"/>
                  <a:gd name="connsiteY9" fmla="*/ 534 h 4073882"/>
                  <a:gd name="connsiteX10" fmla="*/ 2876792 w 4013514"/>
                  <a:gd name="connsiteY10" fmla="*/ 749923 h 4073882"/>
                  <a:gd name="connsiteX11" fmla="*/ 2619617 w 4013514"/>
                  <a:gd name="connsiteY11" fmla="*/ 1007098 h 4073882"/>
                  <a:gd name="connsiteX12" fmla="*/ 2876792 w 4013514"/>
                  <a:gd name="connsiteY12" fmla="*/ 1264273 h 4073882"/>
                  <a:gd name="connsiteX13" fmla="*/ 3133967 w 4013514"/>
                  <a:gd name="connsiteY13" fmla="*/ 1007098 h 4073882"/>
                  <a:gd name="connsiteX14" fmla="*/ 2876792 w 4013514"/>
                  <a:gd name="connsiteY14" fmla="*/ 749923 h 4073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013514" h="4073882">
                    <a:moveTo>
                      <a:pt x="2479387" y="534"/>
                    </a:moveTo>
                    <a:cubicBezTo>
                      <a:pt x="2913699" y="-12960"/>
                      <a:pt x="3366930" y="228303"/>
                      <a:pt x="3616564" y="834827"/>
                    </a:cubicBezTo>
                    <a:cubicBezTo>
                      <a:pt x="4396556" y="1202206"/>
                      <a:pt x="3821883" y="1252371"/>
                      <a:pt x="3616566" y="1438902"/>
                    </a:cubicBezTo>
                    <a:cubicBezTo>
                      <a:pt x="3690649" y="1936583"/>
                      <a:pt x="3094382" y="2968533"/>
                      <a:pt x="2549764" y="3401815"/>
                    </a:cubicBezTo>
                    <a:cubicBezTo>
                      <a:pt x="1428354" y="4269013"/>
                      <a:pt x="-79768" y="4181594"/>
                      <a:pt x="126607" y="3784592"/>
                    </a:cubicBezTo>
                    <a:cubicBezTo>
                      <a:pt x="525810" y="3644046"/>
                      <a:pt x="842462" y="3503499"/>
                      <a:pt x="1127365" y="3159753"/>
                    </a:cubicBezTo>
                    <a:cubicBezTo>
                      <a:pt x="772400" y="2915912"/>
                      <a:pt x="91259" y="2494057"/>
                      <a:pt x="16118" y="1597648"/>
                    </a:cubicBezTo>
                    <a:cubicBezTo>
                      <a:pt x="-815" y="1441014"/>
                      <a:pt x="-49499" y="1185035"/>
                      <a:pt x="181217" y="1286498"/>
                    </a:cubicBezTo>
                    <a:cubicBezTo>
                      <a:pt x="398175" y="1356211"/>
                      <a:pt x="1098790" y="1650939"/>
                      <a:pt x="1495664" y="1679377"/>
                    </a:cubicBezTo>
                    <a:cubicBezTo>
                      <a:pt x="1084237" y="753170"/>
                      <a:pt x="1755534" y="23023"/>
                      <a:pt x="2479387" y="534"/>
                    </a:cubicBezTo>
                    <a:close/>
                    <a:moveTo>
                      <a:pt x="2876792" y="749923"/>
                    </a:moveTo>
                    <a:cubicBezTo>
                      <a:pt x="2734758" y="749923"/>
                      <a:pt x="2619617" y="865064"/>
                      <a:pt x="2619617" y="1007098"/>
                    </a:cubicBezTo>
                    <a:cubicBezTo>
                      <a:pt x="2619617" y="1149132"/>
                      <a:pt x="2734758" y="1264273"/>
                      <a:pt x="2876792" y="1264273"/>
                    </a:cubicBezTo>
                    <a:cubicBezTo>
                      <a:pt x="3018826" y="1264273"/>
                      <a:pt x="3133967" y="1149132"/>
                      <a:pt x="3133967" y="1007098"/>
                    </a:cubicBezTo>
                    <a:cubicBezTo>
                      <a:pt x="3133967" y="865064"/>
                      <a:pt x="3018826" y="749923"/>
                      <a:pt x="2876792" y="749923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/>
                <a:endParaRPr lang="en-US" kern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3063829" y="2069314"/>
              <a:ext cx="1258709" cy="2914810"/>
              <a:chOff x="3063829" y="2069314"/>
              <a:chExt cx="1258709" cy="2914810"/>
            </a:xfrm>
          </p:grpSpPr>
          <p:sp>
            <p:nvSpPr>
              <p:cNvPr id="89" name="Freeform 88"/>
              <p:cNvSpPr/>
              <p:nvPr/>
            </p:nvSpPr>
            <p:spPr>
              <a:xfrm>
                <a:off x="3063829" y="2069314"/>
                <a:ext cx="1258709" cy="2914810"/>
              </a:xfrm>
              <a:custGeom>
                <a:avLst/>
                <a:gdLst>
                  <a:gd name="connsiteX0" fmla="*/ 564270 w 1258709"/>
                  <a:gd name="connsiteY0" fmla="*/ 67 h 2914810"/>
                  <a:gd name="connsiteX1" fmla="*/ 632947 w 1258709"/>
                  <a:gd name="connsiteY1" fmla="*/ 71245 h 2914810"/>
                  <a:gd name="connsiteX2" fmla="*/ 642043 w 1258709"/>
                  <a:gd name="connsiteY2" fmla="*/ 493708 h 2914810"/>
                  <a:gd name="connsiteX3" fmla="*/ 686513 w 1258709"/>
                  <a:gd name="connsiteY3" fmla="*/ 496739 h 2914810"/>
                  <a:gd name="connsiteX4" fmla="*/ 773431 w 1258709"/>
                  <a:gd name="connsiteY4" fmla="*/ 185449 h 2914810"/>
                  <a:gd name="connsiteX5" fmla="*/ 905830 w 1258709"/>
                  <a:gd name="connsiteY5" fmla="*/ 211727 h 2914810"/>
                  <a:gd name="connsiteX6" fmla="*/ 854285 w 1258709"/>
                  <a:gd name="connsiteY6" fmla="*/ 497750 h 2914810"/>
                  <a:gd name="connsiteX7" fmla="*/ 854285 w 1258709"/>
                  <a:gd name="connsiteY7" fmla="*/ 672764 h 2914810"/>
                  <a:gd name="connsiteX8" fmla="*/ 854285 w 1258709"/>
                  <a:gd name="connsiteY8" fmla="*/ 674160 h 2914810"/>
                  <a:gd name="connsiteX9" fmla="*/ 854285 w 1258709"/>
                  <a:gd name="connsiteY9" fmla="*/ 698395 h 2914810"/>
                  <a:gd name="connsiteX10" fmla="*/ 916948 w 1258709"/>
                  <a:gd name="connsiteY10" fmla="*/ 728063 h 2914810"/>
                  <a:gd name="connsiteX11" fmla="*/ 1068549 w 1258709"/>
                  <a:gd name="connsiteY11" fmla="*/ 590253 h 2914810"/>
                  <a:gd name="connsiteX12" fmla="*/ 1154741 w 1258709"/>
                  <a:gd name="connsiteY12" fmla="*/ 569536 h 2914810"/>
                  <a:gd name="connsiteX13" fmla="*/ 1258557 w 1258709"/>
                  <a:gd name="connsiteY13" fmla="*/ 634723 h 2914810"/>
                  <a:gd name="connsiteX14" fmla="*/ 1021047 w 1258709"/>
                  <a:gd name="connsiteY14" fmla="*/ 892446 h 2914810"/>
                  <a:gd name="connsiteX15" fmla="*/ 841147 w 1258709"/>
                  <a:gd name="connsiteY15" fmla="*/ 1118839 h 2914810"/>
                  <a:gd name="connsiteX16" fmla="*/ 807177 w 1258709"/>
                  <a:gd name="connsiteY16" fmla="*/ 1178073 h 2914810"/>
                  <a:gd name="connsiteX17" fmla="*/ 799493 w 1258709"/>
                  <a:gd name="connsiteY17" fmla="*/ 1197102 h 2914810"/>
                  <a:gd name="connsiteX18" fmla="*/ 798736 w 1258709"/>
                  <a:gd name="connsiteY18" fmla="*/ 1198102 h 2914810"/>
                  <a:gd name="connsiteX19" fmla="*/ 794623 w 1258709"/>
                  <a:gd name="connsiteY19" fmla="*/ 1208288 h 2914810"/>
                  <a:gd name="connsiteX20" fmla="*/ 757948 w 1258709"/>
                  <a:gd name="connsiteY20" fmla="*/ 1591684 h 2914810"/>
                  <a:gd name="connsiteX21" fmla="*/ 757505 w 1258709"/>
                  <a:gd name="connsiteY21" fmla="*/ 2654828 h 2914810"/>
                  <a:gd name="connsiteX22" fmla="*/ 756802 w 1258709"/>
                  <a:gd name="connsiteY22" fmla="*/ 2914810 h 2914810"/>
                  <a:gd name="connsiteX23" fmla="*/ 285151 w 1258709"/>
                  <a:gd name="connsiteY23" fmla="*/ 2914810 h 2914810"/>
                  <a:gd name="connsiteX24" fmla="*/ 285017 w 1258709"/>
                  <a:gd name="connsiteY24" fmla="*/ 2654217 h 2914810"/>
                  <a:gd name="connsiteX25" fmla="*/ 288020 w 1258709"/>
                  <a:gd name="connsiteY25" fmla="*/ 1588296 h 2914810"/>
                  <a:gd name="connsiteX26" fmla="*/ 264558 w 1258709"/>
                  <a:gd name="connsiteY26" fmla="*/ 1223405 h 2914810"/>
                  <a:gd name="connsiteX27" fmla="*/ 258975 w 1258709"/>
                  <a:gd name="connsiteY27" fmla="*/ 1198102 h 2914810"/>
                  <a:gd name="connsiteX28" fmla="*/ 258561 w 1258709"/>
                  <a:gd name="connsiteY28" fmla="*/ 1197102 h 2914810"/>
                  <a:gd name="connsiteX29" fmla="*/ 256188 w 1258709"/>
                  <a:gd name="connsiteY29" fmla="*/ 1186349 h 2914810"/>
                  <a:gd name="connsiteX30" fmla="*/ 188090 w 1258709"/>
                  <a:gd name="connsiteY30" fmla="*/ 966226 h 2914810"/>
                  <a:gd name="connsiteX31" fmla="*/ 150947 w 1258709"/>
                  <a:gd name="connsiteY31" fmla="*/ 707668 h 2914810"/>
                  <a:gd name="connsiteX32" fmla="*/ 146456 w 1258709"/>
                  <a:gd name="connsiteY32" fmla="*/ 674160 h 2914810"/>
                  <a:gd name="connsiteX33" fmla="*/ 146204 w 1258709"/>
                  <a:gd name="connsiteY33" fmla="*/ 672764 h 2914810"/>
                  <a:gd name="connsiteX34" fmla="*/ 145640 w 1258709"/>
                  <a:gd name="connsiteY34" fmla="*/ 668557 h 2914810"/>
                  <a:gd name="connsiteX35" fmla="*/ 12230 w 1258709"/>
                  <a:gd name="connsiteY35" fmla="*/ 396684 h 2914810"/>
                  <a:gd name="connsiteX36" fmla="*/ 102180 w 1258709"/>
                  <a:gd name="connsiteY36" fmla="*/ 328969 h 2914810"/>
                  <a:gd name="connsiteX37" fmla="*/ 250750 w 1258709"/>
                  <a:gd name="connsiteY37" fmla="*/ 562436 h 2914810"/>
                  <a:gd name="connsiteX38" fmla="*/ 322508 w 1258709"/>
                  <a:gd name="connsiteY38" fmla="*/ 551319 h 2914810"/>
                  <a:gd name="connsiteX39" fmla="*/ 239633 w 1258709"/>
                  <a:gd name="connsiteY39" fmla="*/ 155132 h 2914810"/>
                  <a:gd name="connsiteX40" fmla="*/ 296632 w 1258709"/>
                  <a:gd name="connsiteY40" fmla="*/ 78665 h 2914810"/>
                  <a:gd name="connsiteX41" fmla="*/ 352386 w 1258709"/>
                  <a:gd name="connsiteY41" fmla="*/ 119102 h 2914810"/>
                  <a:gd name="connsiteX42" fmla="*/ 444800 w 1258709"/>
                  <a:gd name="connsiteY42" fmla="*/ 480571 h 2914810"/>
                  <a:gd name="connsiteX43" fmla="*/ 457137 w 1258709"/>
                  <a:gd name="connsiteY43" fmla="*/ 506651 h 2914810"/>
                  <a:gd name="connsiteX44" fmla="*/ 461504 w 1258709"/>
                  <a:gd name="connsiteY44" fmla="*/ 513267 h 2914810"/>
                  <a:gd name="connsiteX45" fmla="*/ 461504 w 1258709"/>
                  <a:gd name="connsiteY45" fmla="*/ 515396 h 2914810"/>
                  <a:gd name="connsiteX46" fmla="*/ 463435 w 1258709"/>
                  <a:gd name="connsiteY46" fmla="*/ 516773 h 2914810"/>
                  <a:gd name="connsiteX47" fmla="*/ 479323 w 1258709"/>
                  <a:gd name="connsiteY47" fmla="*/ 491687 h 2914810"/>
                  <a:gd name="connsiteX48" fmla="*/ 493472 w 1258709"/>
                  <a:gd name="connsiteY48" fmla="*/ 77307 h 2914810"/>
                  <a:gd name="connsiteX49" fmla="*/ 564270 w 1258709"/>
                  <a:gd name="connsiteY49" fmla="*/ 67 h 2914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1258709" h="2914810">
                    <a:moveTo>
                      <a:pt x="564270" y="67"/>
                    </a:moveTo>
                    <a:cubicBezTo>
                      <a:pt x="599409" y="-1424"/>
                      <a:pt x="634193" y="21822"/>
                      <a:pt x="632947" y="71245"/>
                    </a:cubicBezTo>
                    <a:lnTo>
                      <a:pt x="642043" y="493708"/>
                    </a:lnTo>
                    <a:cubicBezTo>
                      <a:pt x="655856" y="544241"/>
                      <a:pt x="666636" y="532113"/>
                      <a:pt x="686513" y="496739"/>
                    </a:cubicBezTo>
                    <a:cubicBezTo>
                      <a:pt x="723571" y="394998"/>
                      <a:pt x="759618" y="294266"/>
                      <a:pt x="773431" y="185449"/>
                    </a:cubicBezTo>
                    <a:cubicBezTo>
                      <a:pt x="789265" y="44022"/>
                      <a:pt x="947605" y="51366"/>
                      <a:pt x="905830" y="211727"/>
                    </a:cubicBezTo>
                    <a:lnTo>
                      <a:pt x="854285" y="497750"/>
                    </a:lnTo>
                    <a:lnTo>
                      <a:pt x="854285" y="672764"/>
                    </a:lnTo>
                    <a:cubicBezTo>
                      <a:pt x="854285" y="673229"/>
                      <a:pt x="854285" y="673695"/>
                      <a:pt x="854285" y="674160"/>
                    </a:cubicBezTo>
                    <a:lnTo>
                      <a:pt x="854285" y="698395"/>
                    </a:lnTo>
                    <a:cubicBezTo>
                      <a:pt x="873151" y="792171"/>
                      <a:pt x="893028" y="750515"/>
                      <a:pt x="916948" y="728063"/>
                    </a:cubicBezTo>
                    <a:cubicBezTo>
                      <a:pt x="998887" y="651865"/>
                      <a:pt x="1013693" y="624477"/>
                      <a:pt x="1068549" y="590253"/>
                    </a:cubicBezTo>
                    <a:cubicBezTo>
                      <a:pt x="1089584" y="577130"/>
                      <a:pt x="1122321" y="569751"/>
                      <a:pt x="1154741" y="569536"/>
                    </a:cubicBezTo>
                    <a:cubicBezTo>
                      <a:pt x="1208773" y="569177"/>
                      <a:pt x="1261926" y="588716"/>
                      <a:pt x="1258557" y="634723"/>
                    </a:cubicBezTo>
                    <a:cubicBezTo>
                      <a:pt x="1150077" y="671722"/>
                      <a:pt x="1047157" y="784303"/>
                      <a:pt x="1021047" y="892446"/>
                    </a:cubicBezTo>
                    <a:cubicBezTo>
                      <a:pt x="969671" y="984190"/>
                      <a:pt x="913747" y="1011231"/>
                      <a:pt x="841147" y="1118839"/>
                    </a:cubicBezTo>
                    <a:cubicBezTo>
                      <a:pt x="827671" y="1137782"/>
                      <a:pt x="816469" y="1157624"/>
                      <a:pt x="807177" y="1178073"/>
                    </a:cubicBezTo>
                    <a:lnTo>
                      <a:pt x="799493" y="1197102"/>
                    </a:lnTo>
                    <a:lnTo>
                      <a:pt x="798736" y="1198102"/>
                    </a:lnTo>
                    <a:lnTo>
                      <a:pt x="794623" y="1208288"/>
                    </a:lnTo>
                    <a:cubicBezTo>
                      <a:pt x="746034" y="1344667"/>
                      <a:pt x="760959" y="1497296"/>
                      <a:pt x="757948" y="1591684"/>
                    </a:cubicBezTo>
                    <a:cubicBezTo>
                      <a:pt x="756035" y="1923610"/>
                      <a:pt x="757653" y="2300447"/>
                      <a:pt x="757505" y="2654828"/>
                    </a:cubicBezTo>
                    <a:lnTo>
                      <a:pt x="756802" y="2914810"/>
                    </a:lnTo>
                    <a:lnTo>
                      <a:pt x="285151" y="2914810"/>
                    </a:lnTo>
                    <a:lnTo>
                      <a:pt x="285017" y="2654217"/>
                    </a:lnTo>
                    <a:cubicBezTo>
                      <a:pt x="286018" y="2298910"/>
                      <a:pt x="289669" y="1921148"/>
                      <a:pt x="288020" y="1588296"/>
                    </a:cubicBezTo>
                    <a:lnTo>
                      <a:pt x="264558" y="1223405"/>
                    </a:lnTo>
                    <a:lnTo>
                      <a:pt x="258975" y="1198102"/>
                    </a:lnTo>
                    <a:lnTo>
                      <a:pt x="258561" y="1197102"/>
                    </a:lnTo>
                    <a:lnTo>
                      <a:pt x="256188" y="1186349"/>
                    </a:lnTo>
                    <a:cubicBezTo>
                      <a:pt x="232917" y="1089180"/>
                      <a:pt x="202927" y="1022984"/>
                      <a:pt x="188090" y="966226"/>
                    </a:cubicBezTo>
                    <a:cubicBezTo>
                      <a:pt x="175709" y="928790"/>
                      <a:pt x="163327" y="804687"/>
                      <a:pt x="150947" y="707668"/>
                    </a:cubicBezTo>
                    <a:lnTo>
                      <a:pt x="146456" y="674160"/>
                    </a:lnTo>
                    <a:lnTo>
                      <a:pt x="146204" y="672764"/>
                    </a:lnTo>
                    <a:cubicBezTo>
                      <a:pt x="146016" y="671362"/>
                      <a:pt x="145828" y="669959"/>
                      <a:pt x="145640" y="668557"/>
                    </a:cubicBezTo>
                    <a:cubicBezTo>
                      <a:pt x="105549" y="542356"/>
                      <a:pt x="59395" y="495395"/>
                      <a:pt x="12230" y="396684"/>
                    </a:cubicBezTo>
                    <a:cubicBezTo>
                      <a:pt x="-27524" y="343792"/>
                      <a:pt x="36823" y="262602"/>
                      <a:pt x="102180" y="328969"/>
                    </a:cubicBezTo>
                    <a:lnTo>
                      <a:pt x="250750" y="562436"/>
                    </a:lnTo>
                    <a:cubicBezTo>
                      <a:pt x="280734" y="615329"/>
                      <a:pt x="330932" y="613643"/>
                      <a:pt x="322508" y="551319"/>
                    </a:cubicBezTo>
                    <a:lnTo>
                      <a:pt x="239633" y="155132"/>
                    </a:lnTo>
                    <a:cubicBezTo>
                      <a:pt x="233645" y="112042"/>
                      <a:pt x="263584" y="78821"/>
                      <a:pt x="296632" y="78665"/>
                    </a:cubicBezTo>
                    <a:cubicBezTo>
                      <a:pt x="316460" y="78570"/>
                      <a:pt x="337408" y="90379"/>
                      <a:pt x="352386" y="119102"/>
                    </a:cubicBezTo>
                    <a:lnTo>
                      <a:pt x="444800" y="480571"/>
                    </a:lnTo>
                    <a:cubicBezTo>
                      <a:pt x="448717" y="487772"/>
                      <a:pt x="452776" y="498669"/>
                      <a:pt x="457137" y="506651"/>
                    </a:cubicBezTo>
                    <a:lnTo>
                      <a:pt x="461504" y="513267"/>
                    </a:lnTo>
                    <a:lnTo>
                      <a:pt x="461504" y="515396"/>
                    </a:lnTo>
                    <a:lnTo>
                      <a:pt x="463435" y="516773"/>
                    </a:lnTo>
                    <a:cubicBezTo>
                      <a:pt x="468269" y="517933"/>
                      <a:pt x="473512" y="511775"/>
                      <a:pt x="479323" y="491687"/>
                    </a:cubicBezTo>
                    <a:lnTo>
                      <a:pt x="493472" y="77307"/>
                    </a:lnTo>
                    <a:cubicBezTo>
                      <a:pt x="493640" y="27784"/>
                      <a:pt x="529133" y="1557"/>
                      <a:pt x="564270" y="67"/>
                    </a:cubicBezTo>
                    <a:close/>
                  </a:path>
                </a:pathLst>
              </a:custGeom>
              <a:solidFill>
                <a:srgbClr val="D5576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584" name="Group 583"/>
              <p:cNvGrpSpPr/>
              <p:nvPr/>
            </p:nvGrpSpPr>
            <p:grpSpPr>
              <a:xfrm>
                <a:off x="3409082" y="2791051"/>
                <a:ext cx="446296" cy="262142"/>
                <a:chOff x="2251789" y="2725528"/>
                <a:chExt cx="3157796" cy="1854820"/>
              </a:xfrm>
              <a:solidFill>
                <a:schemeClr val="bg1"/>
              </a:solidFill>
              <a:effectLst/>
            </p:grpSpPr>
            <p:sp>
              <p:nvSpPr>
                <p:cNvPr id="585" name="Freeform 584"/>
                <p:cNvSpPr/>
                <p:nvPr/>
              </p:nvSpPr>
              <p:spPr>
                <a:xfrm>
                  <a:off x="2251789" y="2795954"/>
                  <a:ext cx="2475969" cy="1784394"/>
                </a:xfrm>
                <a:custGeom>
                  <a:avLst/>
                  <a:gdLst>
                    <a:gd name="connsiteX0" fmla="*/ 677209 w 7678740"/>
                    <a:gd name="connsiteY0" fmla="*/ 358819 h 5533949"/>
                    <a:gd name="connsiteX1" fmla="*/ 450804 w 7678740"/>
                    <a:gd name="connsiteY1" fmla="*/ 585224 h 5533949"/>
                    <a:gd name="connsiteX2" fmla="*/ 450804 w 7678740"/>
                    <a:gd name="connsiteY2" fmla="*/ 4138171 h 5533949"/>
                    <a:gd name="connsiteX3" fmla="*/ 677209 w 7678740"/>
                    <a:gd name="connsiteY3" fmla="*/ 4364576 h 5533949"/>
                    <a:gd name="connsiteX4" fmla="*/ 6954829 w 7678740"/>
                    <a:gd name="connsiteY4" fmla="*/ 4364576 h 5533949"/>
                    <a:gd name="connsiteX5" fmla="*/ 7181234 w 7678740"/>
                    <a:gd name="connsiteY5" fmla="*/ 4138171 h 5533949"/>
                    <a:gd name="connsiteX6" fmla="*/ 7181234 w 7678740"/>
                    <a:gd name="connsiteY6" fmla="*/ 585224 h 5533949"/>
                    <a:gd name="connsiteX7" fmla="*/ 6954829 w 7678740"/>
                    <a:gd name="connsiteY7" fmla="*/ 358819 h 5533949"/>
                    <a:gd name="connsiteX8" fmla="*/ 595348 w 7678740"/>
                    <a:gd name="connsiteY8" fmla="*/ 0 h 5533949"/>
                    <a:gd name="connsiteX9" fmla="*/ 7083392 w 7678740"/>
                    <a:gd name="connsiteY9" fmla="*/ 0 h 5533949"/>
                    <a:gd name="connsiteX10" fmla="*/ 7678740 w 7678740"/>
                    <a:gd name="connsiteY10" fmla="*/ 595348 h 5533949"/>
                    <a:gd name="connsiteX11" fmla="*/ 7678740 w 7678740"/>
                    <a:gd name="connsiteY11" fmla="*/ 4119536 h 5533949"/>
                    <a:gd name="connsiteX12" fmla="*/ 7083392 w 7678740"/>
                    <a:gd name="connsiteY12" fmla="*/ 4714884 h 5533949"/>
                    <a:gd name="connsiteX13" fmla="*/ 4725126 w 7678740"/>
                    <a:gd name="connsiteY13" fmla="*/ 4714884 h 5533949"/>
                    <a:gd name="connsiteX14" fmla="*/ 4725126 w 7678740"/>
                    <a:gd name="connsiteY14" fmla="*/ 5140589 h 5533949"/>
                    <a:gd name="connsiteX15" fmla="*/ 5954715 w 7678740"/>
                    <a:gd name="connsiteY15" fmla="*/ 5140589 h 5533949"/>
                    <a:gd name="connsiteX16" fmla="*/ 5954715 w 7678740"/>
                    <a:gd name="connsiteY16" fmla="*/ 5533949 h 5533949"/>
                    <a:gd name="connsiteX17" fmla="*/ 1772378 w 7678740"/>
                    <a:gd name="connsiteY17" fmla="*/ 5533949 h 5533949"/>
                    <a:gd name="connsiteX18" fmla="*/ 1772378 w 7678740"/>
                    <a:gd name="connsiteY18" fmla="*/ 5140589 h 5533949"/>
                    <a:gd name="connsiteX19" fmla="*/ 2945296 w 7678740"/>
                    <a:gd name="connsiteY19" fmla="*/ 5140589 h 5533949"/>
                    <a:gd name="connsiteX20" fmla="*/ 2945296 w 7678740"/>
                    <a:gd name="connsiteY20" fmla="*/ 4714884 h 5533949"/>
                    <a:gd name="connsiteX21" fmla="*/ 595348 w 7678740"/>
                    <a:gd name="connsiteY21" fmla="*/ 4714884 h 5533949"/>
                    <a:gd name="connsiteX22" fmla="*/ 0 w 7678740"/>
                    <a:gd name="connsiteY22" fmla="*/ 4119536 h 5533949"/>
                    <a:gd name="connsiteX23" fmla="*/ 0 w 7678740"/>
                    <a:gd name="connsiteY23" fmla="*/ 595348 h 5533949"/>
                    <a:gd name="connsiteX24" fmla="*/ 595348 w 7678740"/>
                    <a:gd name="connsiteY24" fmla="*/ 0 h 55339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7678740" h="5533949">
                      <a:moveTo>
                        <a:pt x="677209" y="358819"/>
                      </a:moveTo>
                      <a:cubicBezTo>
                        <a:pt x="552169" y="358819"/>
                        <a:pt x="450804" y="460184"/>
                        <a:pt x="450804" y="585224"/>
                      </a:cubicBezTo>
                      <a:lnTo>
                        <a:pt x="450804" y="4138171"/>
                      </a:lnTo>
                      <a:cubicBezTo>
                        <a:pt x="450804" y="4263211"/>
                        <a:pt x="552169" y="4364576"/>
                        <a:pt x="677209" y="4364576"/>
                      </a:cubicBezTo>
                      <a:lnTo>
                        <a:pt x="6954829" y="4364576"/>
                      </a:lnTo>
                      <a:cubicBezTo>
                        <a:pt x="7079869" y="4364576"/>
                        <a:pt x="7181234" y="4263211"/>
                        <a:pt x="7181234" y="4138171"/>
                      </a:cubicBezTo>
                      <a:lnTo>
                        <a:pt x="7181234" y="585224"/>
                      </a:lnTo>
                      <a:cubicBezTo>
                        <a:pt x="7181234" y="460184"/>
                        <a:pt x="7079869" y="358819"/>
                        <a:pt x="6954829" y="358819"/>
                      </a:cubicBezTo>
                      <a:close/>
                      <a:moveTo>
                        <a:pt x="595348" y="0"/>
                      </a:moveTo>
                      <a:lnTo>
                        <a:pt x="7083392" y="0"/>
                      </a:lnTo>
                      <a:cubicBezTo>
                        <a:pt x="7412194" y="0"/>
                        <a:pt x="7678740" y="266546"/>
                        <a:pt x="7678740" y="595348"/>
                      </a:cubicBezTo>
                      <a:lnTo>
                        <a:pt x="7678740" y="4119536"/>
                      </a:lnTo>
                      <a:cubicBezTo>
                        <a:pt x="7678740" y="4448338"/>
                        <a:pt x="7412194" y="4714884"/>
                        <a:pt x="7083392" y="4714884"/>
                      </a:cubicBezTo>
                      <a:lnTo>
                        <a:pt x="4725126" y="4714884"/>
                      </a:lnTo>
                      <a:lnTo>
                        <a:pt x="4725126" y="5140589"/>
                      </a:lnTo>
                      <a:lnTo>
                        <a:pt x="5954715" y="5140589"/>
                      </a:lnTo>
                      <a:lnTo>
                        <a:pt x="5954715" y="5533949"/>
                      </a:lnTo>
                      <a:lnTo>
                        <a:pt x="1772378" y="5533949"/>
                      </a:lnTo>
                      <a:lnTo>
                        <a:pt x="1772378" y="5140589"/>
                      </a:lnTo>
                      <a:lnTo>
                        <a:pt x="2945296" y="5140589"/>
                      </a:lnTo>
                      <a:lnTo>
                        <a:pt x="2945296" y="4714884"/>
                      </a:lnTo>
                      <a:lnTo>
                        <a:pt x="595348" y="4714884"/>
                      </a:lnTo>
                      <a:cubicBezTo>
                        <a:pt x="266546" y="4714884"/>
                        <a:pt x="0" y="4448338"/>
                        <a:pt x="0" y="4119536"/>
                      </a:cubicBezTo>
                      <a:lnTo>
                        <a:pt x="0" y="595348"/>
                      </a:lnTo>
                      <a:cubicBezTo>
                        <a:pt x="0" y="266546"/>
                        <a:pt x="266546" y="0"/>
                        <a:pt x="595348" y="0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586" name="Group 585"/>
                <p:cNvGrpSpPr/>
                <p:nvPr/>
              </p:nvGrpSpPr>
              <p:grpSpPr>
                <a:xfrm>
                  <a:off x="3878441" y="2725528"/>
                  <a:ext cx="1531144" cy="1147635"/>
                  <a:chOff x="3878441" y="2725528"/>
                  <a:chExt cx="1531144" cy="1147635"/>
                </a:xfrm>
                <a:grpFill/>
              </p:grpSpPr>
              <p:sp>
                <p:nvSpPr>
                  <p:cNvPr id="587" name="Rectangle 134"/>
                  <p:cNvSpPr/>
                  <p:nvPr/>
                </p:nvSpPr>
                <p:spPr>
                  <a:xfrm>
                    <a:off x="3914676" y="2725528"/>
                    <a:ext cx="1249580" cy="545261"/>
                  </a:xfrm>
                  <a:custGeom>
                    <a:avLst/>
                    <a:gdLst>
                      <a:gd name="connsiteX0" fmla="*/ 0 w 1779830"/>
                      <a:gd name="connsiteY0" fmla="*/ 0 h 586121"/>
                      <a:gd name="connsiteX1" fmla="*/ 1779830 w 1779830"/>
                      <a:gd name="connsiteY1" fmla="*/ 0 h 586121"/>
                      <a:gd name="connsiteX2" fmla="*/ 1779830 w 1779830"/>
                      <a:gd name="connsiteY2" fmla="*/ 586121 h 586121"/>
                      <a:gd name="connsiteX3" fmla="*/ 0 w 1779830"/>
                      <a:gd name="connsiteY3" fmla="*/ 586121 h 586121"/>
                      <a:gd name="connsiteX4" fmla="*/ 0 w 1779830"/>
                      <a:gd name="connsiteY4" fmla="*/ 0 h 586121"/>
                      <a:gd name="connsiteX0" fmla="*/ 0 w 3484805"/>
                      <a:gd name="connsiteY0" fmla="*/ 1304925 h 1891046"/>
                      <a:gd name="connsiteX1" fmla="*/ 3484805 w 3484805"/>
                      <a:gd name="connsiteY1" fmla="*/ 0 h 1891046"/>
                      <a:gd name="connsiteX2" fmla="*/ 1779830 w 3484805"/>
                      <a:gd name="connsiteY2" fmla="*/ 1891046 h 1891046"/>
                      <a:gd name="connsiteX3" fmla="*/ 0 w 3484805"/>
                      <a:gd name="connsiteY3" fmla="*/ 1891046 h 1891046"/>
                      <a:gd name="connsiteX4" fmla="*/ 0 w 3484805"/>
                      <a:gd name="connsiteY4" fmla="*/ 1304925 h 1891046"/>
                      <a:gd name="connsiteX0" fmla="*/ 0 w 3837230"/>
                      <a:gd name="connsiteY0" fmla="*/ 1019175 h 1891046"/>
                      <a:gd name="connsiteX1" fmla="*/ 3837230 w 3837230"/>
                      <a:gd name="connsiteY1" fmla="*/ 0 h 1891046"/>
                      <a:gd name="connsiteX2" fmla="*/ 2132255 w 3837230"/>
                      <a:gd name="connsiteY2" fmla="*/ 1891046 h 1891046"/>
                      <a:gd name="connsiteX3" fmla="*/ 352425 w 3837230"/>
                      <a:gd name="connsiteY3" fmla="*/ 1891046 h 1891046"/>
                      <a:gd name="connsiteX4" fmla="*/ 0 w 3837230"/>
                      <a:gd name="connsiteY4" fmla="*/ 1019175 h 1891046"/>
                      <a:gd name="connsiteX0" fmla="*/ 0 w 3837230"/>
                      <a:gd name="connsiteY0" fmla="*/ 1019175 h 1891046"/>
                      <a:gd name="connsiteX1" fmla="*/ 3837230 w 3837230"/>
                      <a:gd name="connsiteY1" fmla="*/ 0 h 1891046"/>
                      <a:gd name="connsiteX2" fmla="*/ 2132255 w 3837230"/>
                      <a:gd name="connsiteY2" fmla="*/ 1891046 h 1891046"/>
                      <a:gd name="connsiteX3" fmla="*/ 0 w 3837230"/>
                      <a:gd name="connsiteY3" fmla="*/ 1019175 h 1891046"/>
                      <a:gd name="connsiteX0" fmla="*/ 0 w 3837230"/>
                      <a:gd name="connsiteY0" fmla="*/ 1019175 h 1700546"/>
                      <a:gd name="connsiteX1" fmla="*/ 3837230 w 3837230"/>
                      <a:gd name="connsiteY1" fmla="*/ 0 h 1700546"/>
                      <a:gd name="connsiteX2" fmla="*/ 2284655 w 3837230"/>
                      <a:gd name="connsiteY2" fmla="*/ 1700546 h 1700546"/>
                      <a:gd name="connsiteX3" fmla="*/ 0 w 3837230"/>
                      <a:gd name="connsiteY3" fmla="*/ 1019175 h 1700546"/>
                      <a:gd name="connsiteX0" fmla="*/ 0 w 3875330"/>
                      <a:gd name="connsiteY0" fmla="*/ 1009650 h 1691021"/>
                      <a:gd name="connsiteX1" fmla="*/ 3875330 w 3875330"/>
                      <a:gd name="connsiteY1" fmla="*/ 0 h 1691021"/>
                      <a:gd name="connsiteX2" fmla="*/ 2284655 w 3875330"/>
                      <a:gd name="connsiteY2" fmla="*/ 1691021 h 1691021"/>
                      <a:gd name="connsiteX3" fmla="*/ 0 w 3875330"/>
                      <a:gd name="connsiteY3" fmla="*/ 1009650 h 1691021"/>
                      <a:gd name="connsiteX0" fmla="*/ 0 w 3875330"/>
                      <a:gd name="connsiteY0" fmla="*/ 1009650 h 1691021"/>
                      <a:gd name="connsiteX1" fmla="*/ 3875330 w 3875330"/>
                      <a:gd name="connsiteY1" fmla="*/ 0 h 1691021"/>
                      <a:gd name="connsiteX2" fmla="*/ 2256080 w 3875330"/>
                      <a:gd name="connsiteY2" fmla="*/ 1691021 h 1691021"/>
                      <a:gd name="connsiteX3" fmla="*/ 0 w 3875330"/>
                      <a:gd name="connsiteY3" fmla="*/ 1009650 h 16910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75330" h="1691021">
                        <a:moveTo>
                          <a:pt x="0" y="1009650"/>
                        </a:moveTo>
                        <a:lnTo>
                          <a:pt x="3875330" y="0"/>
                        </a:lnTo>
                        <a:lnTo>
                          <a:pt x="2256080" y="1691021"/>
                        </a:lnTo>
                        <a:lnTo>
                          <a:pt x="0" y="1009650"/>
                        </a:lnTo>
                        <a:close/>
                      </a:path>
                    </a:pathLst>
                  </a:custGeom>
                  <a:grp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88" name="Rectangle 134"/>
                  <p:cNvSpPr/>
                  <p:nvPr/>
                </p:nvSpPr>
                <p:spPr>
                  <a:xfrm rot="19891061" flipV="1">
                    <a:off x="3878441" y="2730637"/>
                    <a:ext cx="1531144" cy="1142526"/>
                  </a:xfrm>
                  <a:custGeom>
                    <a:avLst/>
                    <a:gdLst>
                      <a:gd name="connsiteX0" fmla="*/ 0 w 1779830"/>
                      <a:gd name="connsiteY0" fmla="*/ 0 h 586121"/>
                      <a:gd name="connsiteX1" fmla="*/ 1779830 w 1779830"/>
                      <a:gd name="connsiteY1" fmla="*/ 0 h 586121"/>
                      <a:gd name="connsiteX2" fmla="*/ 1779830 w 1779830"/>
                      <a:gd name="connsiteY2" fmla="*/ 586121 h 586121"/>
                      <a:gd name="connsiteX3" fmla="*/ 0 w 1779830"/>
                      <a:gd name="connsiteY3" fmla="*/ 586121 h 586121"/>
                      <a:gd name="connsiteX4" fmla="*/ 0 w 1779830"/>
                      <a:gd name="connsiteY4" fmla="*/ 0 h 586121"/>
                      <a:gd name="connsiteX0" fmla="*/ 0 w 3484805"/>
                      <a:gd name="connsiteY0" fmla="*/ 1304925 h 1891046"/>
                      <a:gd name="connsiteX1" fmla="*/ 3484805 w 3484805"/>
                      <a:gd name="connsiteY1" fmla="*/ 0 h 1891046"/>
                      <a:gd name="connsiteX2" fmla="*/ 1779830 w 3484805"/>
                      <a:gd name="connsiteY2" fmla="*/ 1891046 h 1891046"/>
                      <a:gd name="connsiteX3" fmla="*/ 0 w 3484805"/>
                      <a:gd name="connsiteY3" fmla="*/ 1891046 h 1891046"/>
                      <a:gd name="connsiteX4" fmla="*/ 0 w 3484805"/>
                      <a:gd name="connsiteY4" fmla="*/ 1304925 h 1891046"/>
                      <a:gd name="connsiteX0" fmla="*/ 0 w 3837230"/>
                      <a:gd name="connsiteY0" fmla="*/ 1019175 h 1891046"/>
                      <a:gd name="connsiteX1" fmla="*/ 3837230 w 3837230"/>
                      <a:gd name="connsiteY1" fmla="*/ 0 h 1891046"/>
                      <a:gd name="connsiteX2" fmla="*/ 2132255 w 3837230"/>
                      <a:gd name="connsiteY2" fmla="*/ 1891046 h 1891046"/>
                      <a:gd name="connsiteX3" fmla="*/ 352425 w 3837230"/>
                      <a:gd name="connsiteY3" fmla="*/ 1891046 h 1891046"/>
                      <a:gd name="connsiteX4" fmla="*/ 0 w 3837230"/>
                      <a:gd name="connsiteY4" fmla="*/ 1019175 h 1891046"/>
                      <a:gd name="connsiteX0" fmla="*/ 0 w 3837230"/>
                      <a:gd name="connsiteY0" fmla="*/ 1019175 h 1891046"/>
                      <a:gd name="connsiteX1" fmla="*/ 3837230 w 3837230"/>
                      <a:gd name="connsiteY1" fmla="*/ 0 h 1891046"/>
                      <a:gd name="connsiteX2" fmla="*/ 2132255 w 3837230"/>
                      <a:gd name="connsiteY2" fmla="*/ 1891046 h 1891046"/>
                      <a:gd name="connsiteX3" fmla="*/ 0 w 3837230"/>
                      <a:gd name="connsiteY3" fmla="*/ 1019175 h 1891046"/>
                      <a:gd name="connsiteX0" fmla="*/ 0 w 3837230"/>
                      <a:gd name="connsiteY0" fmla="*/ 1019175 h 1700546"/>
                      <a:gd name="connsiteX1" fmla="*/ 3837230 w 3837230"/>
                      <a:gd name="connsiteY1" fmla="*/ 0 h 1700546"/>
                      <a:gd name="connsiteX2" fmla="*/ 2284655 w 3837230"/>
                      <a:gd name="connsiteY2" fmla="*/ 1700546 h 1700546"/>
                      <a:gd name="connsiteX3" fmla="*/ 0 w 3837230"/>
                      <a:gd name="connsiteY3" fmla="*/ 1019175 h 1700546"/>
                      <a:gd name="connsiteX0" fmla="*/ 0 w 3875330"/>
                      <a:gd name="connsiteY0" fmla="*/ 1009650 h 1691021"/>
                      <a:gd name="connsiteX1" fmla="*/ 3875330 w 3875330"/>
                      <a:gd name="connsiteY1" fmla="*/ 0 h 1691021"/>
                      <a:gd name="connsiteX2" fmla="*/ 2284655 w 3875330"/>
                      <a:gd name="connsiteY2" fmla="*/ 1691021 h 1691021"/>
                      <a:gd name="connsiteX3" fmla="*/ 0 w 3875330"/>
                      <a:gd name="connsiteY3" fmla="*/ 1009650 h 1691021"/>
                      <a:gd name="connsiteX0" fmla="*/ 0 w 3875330"/>
                      <a:gd name="connsiteY0" fmla="*/ 1009650 h 1691021"/>
                      <a:gd name="connsiteX1" fmla="*/ 3875330 w 3875330"/>
                      <a:gd name="connsiteY1" fmla="*/ 0 h 1691021"/>
                      <a:gd name="connsiteX2" fmla="*/ 2256080 w 3875330"/>
                      <a:gd name="connsiteY2" fmla="*/ 1691021 h 1691021"/>
                      <a:gd name="connsiteX3" fmla="*/ 0 w 3875330"/>
                      <a:gd name="connsiteY3" fmla="*/ 1009650 h 1691021"/>
                      <a:gd name="connsiteX0" fmla="*/ 0 w 3913094"/>
                      <a:gd name="connsiteY0" fmla="*/ 900100 h 1581471"/>
                      <a:gd name="connsiteX1" fmla="*/ 3913094 w 3913094"/>
                      <a:gd name="connsiteY1" fmla="*/ 0 h 1581471"/>
                      <a:gd name="connsiteX2" fmla="*/ 2256080 w 3913094"/>
                      <a:gd name="connsiteY2" fmla="*/ 1581471 h 1581471"/>
                      <a:gd name="connsiteX3" fmla="*/ 0 w 3913094"/>
                      <a:gd name="connsiteY3" fmla="*/ 900100 h 1581471"/>
                      <a:gd name="connsiteX0" fmla="*/ 0 w 3913094"/>
                      <a:gd name="connsiteY0" fmla="*/ 968100 h 1649471"/>
                      <a:gd name="connsiteX1" fmla="*/ 3811686 w 3913094"/>
                      <a:gd name="connsiteY1" fmla="*/ 0 h 1649471"/>
                      <a:gd name="connsiteX2" fmla="*/ 3913094 w 3913094"/>
                      <a:gd name="connsiteY2" fmla="*/ 68000 h 1649471"/>
                      <a:gd name="connsiteX3" fmla="*/ 2256080 w 3913094"/>
                      <a:gd name="connsiteY3" fmla="*/ 1649471 h 1649471"/>
                      <a:gd name="connsiteX4" fmla="*/ 0 w 3913094"/>
                      <a:gd name="connsiteY4" fmla="*/ 968100 h 1649471"/>
                      <a:gd name="connsiteX0" fmla="*/ 0 w 3913094"/>
                      <a:gd name="connsiteY0" fmla="*/ 968100 h 1685276"/>
                      <a:gd name="connsiteX1" fmla="*/ 3811686 w 3913094"/>
                      <a:gd name="connsiteY1" fmla="*/ 0 h 1685276"/>
                      <a:gd name="connsiteX2" fmla="*/ 3913094 w 3913094"/>
                      <a:gd name="connsiteY2" fmla="*/ 68000 h 1685276"/>
                      <a:gd name="connsiteX3" fmla="*/ 1950408 w 3913094"/>
                      <a:gd name="connsiteY3" fmla="*/ 1685276 h 1685276"/>
                      <a:gd name="connsiteX4" fmla="*/ 0 w 3913094"/>
                      <a:gd name="connsiteY4" fmla="*/ 968100 h 1685276"/>
                      <a:gd name="connsiteX0" fmla="*/ 0 w 3913094"/>
                      <a:gd name="connsiteY0" fmla="*/ 968100 h 1685276"/>
                      <a:gd name="connsiteX1" fmla="*/ 3811686 w 3913094"/>
                      <a:gd name="connsiteY1" fmla="*/ 0 h 1685276"/>
                      <a:gd name="connsiteX2" fmla="*/ 3913094 w 3913094"/>
                      <a:gd name="connsiteY2" fmla="*/ 68000 h 1685276"/>
                      <a:gd name="connsiteX3" fmla="*/ 2445159 w 3913094"/>
                      <a:gd name="connsiteY3" fmla="*/ 1575837 h 1685276"/>
                      <a:gd name="connsiteX4" fmla="*/ 1950408 w 3913094"/>
                      <a:gd name="connsiteY4" fmla="*/ 1685276 h 1685276"/>
                      <a:gd name="connsiteX5" fmla="*/ 0 w 3913094"/>
                      <a:gd name="connsiteY5" fmla="*/ 968100 h 1685276"/>
                      <a:gd name="connsiteX0" fmla="*/ 0 w 3913094"/>
                      <a:gd name="connsiteY0" fmla="*/ 968100 h 1685276"/>
                      <a:gd name="connsiteX1" fmla="*/ 3811686 w 3913094"/>
                      <a:gd name="connsiteY1" fmla="*/ 0 h 1685276"/>
                      <a:gd name="connsiteX2" fmla="*/ 3913094 w 3913094"/>
                      <a:gd name="connsiteY2" fmla="*/ 68000 h 1685276"/>
                      <a:gd name="connsiteX3" fmla="*/ 2445159 w 3913094"/>
                      <a:gd name="connsiteY3" fmla="*/ 1575837 h 1685276"/>
                      <a:gd name="connsiteX4" fmla="*/ 1950408 w 3913094"/>
                      <a:gd name="connsiteY4" fmla="*/ 1685276 h 1685276"/>
                      <a:gd name="connsiteX5" fmla="*/ 0 w 3913094"/>
                      <a:gd name="connsiteY5" fmla="*/ 968100 h 1685276"/>
                      <a:gd name="connsiteX0" fmla="*/ 0 w 3913094"/>
                      <a:gd name="connsiteY0" fmla="*/ 968100 h 1685276"/>
                      <a:gd name="connsiteX1" fmla="*/ 3811686 w 3913094"/>
                      <a:gd name="connsiteY1" fmla="*/ 0 h 1685276"/>
                      <a:gd name="connsiteX2" fmla="*/ 3913094 w 3913094"/>
                      <a:gd name="connsiteY2" fmla="*/ 68000 h 1685276"/>
                      <a:gd name="connsiteX3" fmla="*/ 2445159 w 3913094"/>
                      <a:gd name="connsiteY3" fmla="*/ 1575837 h 1685276"/>
                      <a:gd name="connsiteX4" fmla="*/ 1950408 w 3913094"/>
                      <a:gd name="connsiteY4" fmla="*/ 1685276 h 1685276"/>
                      <a:gd name="connsiteX5" fmla="*/ 0 w 3913094"/>
                      <a:gd name="connsiteY5" fmla="*/ 968100 h 1685276"/>
                      <a:gd name="connsiteX0" fmla="*/ 0 w 3913094"/>
                      <a:gd name="connsiteY0" fmla="*/ 968100 h 1685276"/>
                      <a:gd name="connsiteX1" fmla="*/ 3811686 w 3913094"/>
                      <a:gd name="connsiteY1" fmla="*/ 0 h 1685276"/>
                      <a:gd name="connsiteX2" fmla="*/ 3913094 w 3913094"/>
                      <a:gd name="connsiteY2" fmla="*/ 68000 h 1685276"/>
                      <a:gd name="connsiteX3" fmla="*/ 2445159 w 3913094"/>
                      <a:gd name="connsiteY3" fmla="*/ 1575837 h 1685276"/>
                      <a:gd name="connsiteX4" fmla="*/ 1950408 w 3913094"/>
                      <a:gd name="connsiteY4" fmla="*/ 1685276 h 1685276"/>
                      <a:gd name="connsiteX5" fmla="*/ 0 w 3913094"/>
                      <a:gd name="connsiteY5" fmla="*/ 968100 h 1685276"/>
                      <a:gd name="connsiteX0" fmla="*/ 0 w 3938812"/>
                      <a:gd name="connsiteY0" fmla="*/ 968100 h 1685276"/>
                      <a:gd name="connsiteX1" fmla="*/ 3811686 w 3938812"/>
                      <a:gd name="connsiteY1" fmla="*/ 0 h 1685276"/>
                      <a:gd name="connsiteX2" fmla="*/ 3938812 w 3938812"/>
                      <a:gd name="connsiteY2" fmla="*/ 40502 h 1685276"/>
                      <a:gd name="connsiteX3" fmla="*/ 2445159 w 3938812"/>
                      <a:gd name="connsiteY3" fmla="*/ 1575837 h 1685276"/>
                      <a:gd name="connsiteX4" fmla="*/ 1950408 w 3938812"/>
                      <a:gd name="connsiteY4" fmla="*/ 1685276 h 1685276"/>
                      <a:gd name="connsiteX5" fmla="*/ 0 w 3938812"/>
                      <a:gd name="connsiteY5" fmla="*/ 968100 h 1685276"/>
                      <a:gd name="connsiteX0" fmla="*/ 0 w 3938812"/>
                      <a:gd name="connsiteY0" fmla="*/ 968100 h 1685276"/>
                      <a:gd name="connsiteX1" fmla="*/ 3811686 w 3938812"/>
                      <a:gd name="connsiteY1" fmla="*/ 0 h 1685276"/>
                      <a:gd name="connsiteX2" fmla="*/ 3938812 w 3938812"/>
                      <a:gd name="connsiteY2" fmla="*/ 40502 h 1685276"/>
                      <a:gd name="connsiteX3" fmla="*/ 2445159 w 3938812"/>
                      <a:gd name="connsiteY3" fmla="*/ 1575837 h 1685276"/>
                      <a:gd name="connsiteX4" fmla="*/ 1950408 w 3938812"/>
                      <a:gd name="connsiteY4" fmla="*/ 1685276 h 1685276"/>
                      <a:gd name="connsiteX5" fmla="*/ 0 w 3938812"/>
                      <a:gd name="connsiteY5" fmla="*/ 968100 h 1685276"/>
                      <a:gd name="connsiteX0" fmla="*/ 0 w 3938812"/>
                      <a:gd name="connsiteY0" fmla="*/ 968100 h 1685276"/>
                      <a:gd name="connsiteX1" fmla="*/ 3811686 w 3938812"/>
                      <a:gd name="connsiteY1" fmla="*/ 0 h 1685276"/>
                      <a:gd name="connsiteX2" fmla="*/ 3938812 w 3938812"/>
                      <a:gd name="connsiteY2" fmla="*/ 40502 h 1685276"/>
                      <a:gd name="connsiteX3" fmla="*/ 2445159 w 3938812"/>
                      <a:gd name="connsiteY3" fmla="*/ 1575837 h 1685276"/>
                      <a:gd name="connsiteX4" fmla="*/ 1950408 w 3938812"/>
                      <a:gd name="connsiteY4" fmla="*/ 1685276 h 1685276"/>
                      <a:gd name="connsiteX5" fmla="*/ 0 w 3938812"/>
                      <a:gd name="connsiteY5" fmla="*/ 968100 h 1685276"/>
                      <a:gd name="connsiteX0" fmla="*/ 0 w 3938812"/>
                      <a:gd name="connsiteY0" fmla="*/ 968100 h 1685276"/>
                      <a:gd name="connsiteX1" fmla="*/ 3811686 w 3938812"/>
                      <a:gd name="connsiteY1" fmla="*/ 0 h 1685276"/>
                      <a:gd name="connsiteX2" fmla="*/ 3938812 w 3938812"/>
                      <a:gd name="connsiteY2" fmla="*/ 40502 h 1685276"/>
                      <a:gd name="connsiteX3" fmla="*/ 2469073 w 3938812"/>
                      <a:gd name="connsiteY3" fmla="*/ 1589954 h 1685276"/>
                      <a:gd name="connsiteX4" fmla="*/ 1950408 w 3938812"/>
                      <a:gd name="connsiteY4" fmla="*/ 1685276 h 1685276"/>
                      <a:gd name="connsiteX5" fmla="*/ 0 w 3938812"/>
                      <a:gd name="connsiteY5" fmla="*/ 968100 h 1685276"/>
                      <a:gd name="connsiteX0" fmla="*/ 0 w 3938812"/>
                      <a:gd name="connsiteY0" fmla="*/ 968100 h 1685276"/>
                      <a:gd name="connsiteX1" fmla="*/ 3811686 w 3938812"/>
                      <a:gd name="connsiteY1" fmla="*/ 0 h 1685276"/>
                      <a:gd name="connsiteX2" fmla="*/ 3938812 w 3938812"/>
                      <a:gd name="connsiteY2" fmla="*/ 40502 h 1685276"/>
                      <a:gd name="connsiteX3" fmla="*/ 2469073 w 3938812"/>
                      <a:gd name="connsiteY3" fmla="*/ 1589954 h 1685276"/>
                      <a:gd name="connsiteX4" fmla="*/ 1950408 w 3938812"/>
                      <a:gd name="connsiteY4" fmla="*/ 1685276 h 1685276"/>
                      <a:gd name="connsiteX5" fmla="*/ 1487439 w 3938812"/>
                      <a:gd name="connsiteY5" fmla="*/ 1528338 h 1685276"/>
                      <a:gd name="connsiteX6" fmla="*/ 0 w 3938812"/>
                      <a:gd name="connsiteY6" fmla="*/ 968100 h 1685276"/>
                      <a:gd name="connsiteX0" fmla="*/ 0 w 3938812"/>
                      <a:gd name="connsiteY0" fmla="*/ 968100 h 2112909"/>
                      <a:gd name="connsiteX1" fmla="*/ 3811686 w 3938812"/>
                      <a:gd name="connsiteY1" fmla="*/ 0 h 2112909"/>
                      <a:gd name="connsiteX2" fmla="*/ 3938812 w 3938812"/>
                      <a:gd name="connsiteY2" fmla="*/ 40502 h 2112909"/>
                      <a:gd name="connsiteX3" fmla="*/ 2469073 w 3938812"/>
                      <a:gd name="connsiteY3" fmla="*/ 1589954 h 2112909"/>
                      <a:gd name="connsiteX4" fmla="*/ 1907895 w 3938812"/>
                      <a:gd name="connsiteY4" fmla="*/ 2112909 h 2112909"/>
                      <a:gd name="connsiteX5" fmla="*/ 1487439 w 3938812"/>
                      <a:gd name="connsiteY5" fmla="*/ 1528338 h 2112909"/>
                      <a:gd name="connsiteX6" fmla="*/ 0 w 3938812"/>
                      <a:gd name="connsiteY6" fmla="*/ 968100 h 2112909"/>
                      <a:gd name="connsiteX0" fmla="*/ 0 w 3938812"/>
                      <a:gd name="connsiteY0" fmla="*/ 968100 h 2112909"/>
                      <a:gd name="connsiteX1" fmla="*/ 3811686 w 3938812"/>
                      <a:gd name="connsiteY1" fmla="*/ 0 h 2112909"/>
                      <a:gd name="connsiteX2" fmla="*/ 3938812 w 3938812"/>
                      <a:gd name="connsiteY2" fmla="*/ 40502 h 2112909"/>
                      <a:gd name="connsiteX3" fmla="*/ 2469073 w 3938812"/>
                      <a:gd name="connsiteY3" fmla="*/ 1589954 h 2112909"/>
                      <a:gd name="connsiteX4" fmla="*/ 1907895 w 3938812"/>
                      <a:gd name="connsiteY4" fmla="*/ 2112909 h 2112909"/>
                      <a:gd name="connsiteX5" fmla="*/ 1501630 w 3938812"/>
                      <a:gd name="connsiteY5" fmla="*/ 1527863 h 2112909"/>
                      <a:gd name="connsiteX6" fmla="*/ 0 w 3938812"/>
                      <a:gd name="connsiteY6" fmla="*/ 968100 h 2112909"/>
                      <a:gd name="connsiteX0" fmla="*/ 0 w 3938812"/>
                      <a:gd name="connsiteY0" fmla="*/ 968100 h 2112909"/>
                      <a:gd name="connsiteX1" fmla="*/ 3811686 w 3938812"/>
                      <a:gd name="connsiteY1" fmla="*/ 0 h 2112909"/>
                      <a:gd name="connsiteX2" fmla="*/ 3938812 w 3938812"/>
                      <a:gd name="connsiteY2" fmla="*/ 40502 h 2112909"/>
                      <a:gd name="connsiteX3" fmla="*/ 2771701 w 3938812"/>
                      <a:gd name="connsiteY3" fmla="*/ 1272243 h 2112909"/>
                      <a:gd name="connsiteX4" fmla="*/ 2469073 w 3938812"/>
                      <a:gd name="connsiteY4" fmla="*/ 1589954 h 2112909"/>
                      <a:gd name="connsiteX5" fmla="*/ 1907895 w 3938812"/>
                      <a:gd name="connsiteY5" fmla="*/ 2112909 h 2112909"/>
                      <a:gd name="connsiteX6" fmla="*/ 1501630 w 3938812"/>
                      <a:gd name="connsiteY6" fmla="*/ 1527863 h 2112909"/>
                      <a:gd name="connsiteX7" fmla="*/ 0 w 3938812"/>
                      <a:gd name="connsiteY7" fmla="*/ 968100 h 2112909"/>
                      <a:gd name="connsiteX0" fmla="*/ 0 w 3938812"/>
                      <a:gd name="connsiteY0" fmla="*/ 968100 h 2112909"/>
                      <a:gd name="connsiteX1" fmla="*/ 3811686 w 3938812"/>
                      <a:gd name="connsiteY1" fmla="*/ 0 h 2112909"/>
                      <a:gd name="connsiteX2" fmla="*/ 3938812 w 3938812"/>
                      <a:gd name="connsiteY2" fmla="*/ 40502 h 2112909"/>
                      <a:gd name="connsiteX3" fmla="*/ 2771701 w 3938812"/>
                      <a:gd name="connsiteY3" fmla="*/ 1272243 h 2112909"/>
                      <a:gd name="connsiteX4" fmla="*/ 2792262 w 3938812"/>
                      <a:gd name="connsiteY4" fmla="*/ 1653011 h 2112909"/>
                      <a:gd name="connsiteX5" fmla="*/ 1907895 w 3938812"/>
                      <a:gd name="connsiteY5" fmla="*/ 2112909 h 2112909"/>
                      <a:gd name="connsiteX6" fmla="*/ 1501630 w 3938812"/>
                      <a:gd name="connsiteY6" fmla="*/ 1527863 h 2112909"/>
                      <a:gd name="connsiteX7" fmla="*/ 0 w 3938812"/>
                      <a:gd name="connsiteY7" fmla="*/ 968100 h 2112909"/>
                      <a:gd name="connsiteX0" fmla="*/ 0 w 3938812"/>
                      <a:gd name="connsiteY0" fmla="*/ 968100 h 2112909"/>
                      <a:gd name="connsiteX1" fmla="*/ 3811686 w 3938812"/>
                      <a:gd name="connsiteY1" fmla="*/ 0 h 2112909"/>
                      <a:gd name="connsiteX2" fmla="*/ 3938812 w 3938812"/>
                      <a:gd name="connsiteY2" fmla="*/ 40502 h 2112909"/>
                      <a:gd name="connsiteX3" fmla="*/ 2771701 w 3938812"/>
                      <a:gd name="connsiteY3" fmla="*/ 1272243 h 2112909"/>
                      <a:gd name="connsiteX4" fmla="*/ 2792262 w 3938812"/>
                      <a:gd name="connsiteY4" fmla="*/ 1653011 h 2112909"/>
                      <a:gd name="connsiteX5" fmla="*/ 1907895 w 3938812"/>
                      <a:gd name="connsiteY5" fmla="*/ 2112909 h 2112909"/>
                      <a:gd name="connsiteX6" fmla="*/ 1501630 w 3938812"/>
                      <a:gd name="connsiteY6" fmla="*/ 1527863 h 2112909"/>
                      <a:gd name="connsiteX7" fmla="*/ 0 w 3938812"/>
                      <a:gd name="connsiteY7" fmla="*/ 968100 h 2112909"/>
                      <a:gd name="connsiteX0" fmla="*/ 0 w 4397688"/>
                      <a:gd name="connsiteY0" fmla="*/ 968100 h 2134695"/>
                      <a:gd name="connsiteX1" fmla="*/ 3811686 w 4397688"/>
                      <a:gd name="connsiteY1" fmla="*/ 0 h 2134695"/>
                      <a:gd name="connsiteX2" fmla="*/ 3938812 w 4397688"/>
                      <a:gd name="connsiteY2" fmla="*/ 40502 h 2134695"/>
                      <a:gd name="connsiteX3" fmla="*/ 2771701 w 4397688"/>
                      <a:gd name="connsiteY3" fmla="*/ 1272243 h 2134695"/>
                      <a:gd name="connsiteX4" fmla="*/ 2792262 w 4397688"/>
                      <a:gd name="connsiteY4" fmla="*/ 1653011 h 2134695"/>
                      <a:gd name="connsiteX5" fmla="*/ 4397688 w 4397688"/>
                      <a:gd name="connsiteY5" fmla="*/ 2134695 h 2134695"/>
                      <a:gd name="connsiteX6" fmla="*/ 1501630 w 4397688"/>
                      <a:gd name="connsiteY6" fmla="*/ 1527863 h 2134695"/>
                      <a:gd name="connsiteX7" fmla="*/ 0 w 4397688"/>
                      <a:gd name="connsiteY7" fmla="*/ 968100 h 2134695"/>
                      <a:gd name="connsiteX0" fmla="*/ 0 w 4642203"/>
                      <a:gd name="connsiteY0" fmla="*/ 968100 h 2478843"/>
                      <a:gd name="connsiteX1" fmla="*/ 3811686 w 4642203"/>
                      <a:gd name="connsiteY1" fmla="*/ 0 h 2478843"/>
                      <a:gd name="connsiteX2" fmla="*/ 3938812 w 4642203"/>
                      <a:gd name="connsiteY2" fmla="*/ 40502 h 2478843"/>
                      <a:gd name="connsiteX3" fmla="*/ 2771701 w 4642203"/>
                      <a:gd name="connsiteY3" fmla="*/ 1272243 h 2478843"/>
                      <a:gd name="connsiteX4" fmla="*/ 2792262 w 4642203"/>
                      <a:gd name="connsiteY4" fmla="*/ 1653011 h 2478843"/>
                      <a:gd name="connsiteX5" fmla="*/ 4642203 w 4642203"/>
                      <a:gd name="connsiteY5" fmla="*/ 2478843 h 2478843"/>
                      <a:gd name="connsiteX6" fmla="*/ 1501630 w 4642203"/>
                      <a:gd name="connsiteY6" fmla="*/ 1527863 h 2478843"/>
                      <a:gd name="connsiteX7" fmla="*/ 0 w 4642203"/>
                      <a:gd name="connsiteY7" fmla="*/ 968100 h 2478843"/>
                      <a:gd name="connsiteX0" fmla="*/ 0 w 4642203"/>
                      <a:gd name="connsiteY0" fmla="*/ 968100 h 2478843"/>
                      <a:gd name="connsiteX1" fmla="*/ 3811686 w 4642203"/>
                      <a:gd name="connsiteY1" fmla="*/ 0 h 2478843"/>
                      <a:gd name="connsiteX2" fmla="*/ 3938812 w 4642203"/>
                      <a:gd name="connsiteY2" fmla="*/ 40502 h 2478843"/>
                      <a:gd name="connsiteX3" fmla="*/ 2771701 w 4642203"/>
                      <a:gd name="connsiteY3" fmla="*/ 1272243 h 2478843"/>
                      <a:gd name="connsiteX4" fmla="*/ 4056097 w 4642203"/>
                      <a:gd name="connsiteY4" fmla="*/ 107605 h 2478843"/>
                      <a:gd name="connsiteX5" fmla="*/ 4642203 w 4642203"/>
                      <a:gd name="connsiteY5" fmla="*/ 2478843 h 2478843"/>
                      <a:gd name="connsiteX6" fmla="*/ 1501630 w 4642203"/>
                      <a:gd name="connsiteY6" fmla="*/ 1527863 h 2478843"/>
                      <a:gd name="connsiteX7" fmla="*/ 0 w 4642203"/>
                      <a:gd name="connsiteY7" fmla="*/ 968100 h 2478843"/>
                      <a:gd name="connsiteX0" fmla="*/ 0 w 4642203"/>
                      <a:gd name="connsiteY0" fmla="*/ 968100 h 2478843"/>
                      <a:gd name="connsiteX1" fmla="*/ 3811686 w 4642203"/>
                      <a:gd name="connsiteY1" fmla="*/ 0 h 2478843"/>
                      <a:gd name="connsiteX2" fmla="*/ 3938812 w 4642203"/>
                      <a:gd name="connsiteY2" fmla="*/ 40502 h 2478843"/>
                      <a:gd name="connsiteX3" fmla="*/ 2771701 w 4642203"/>
                      <a:gd name="connsiteY3" fmla="*/ 1272243 h 2478843"/>
                      <a:gd name="connsiteX4" fmla="*/ 4056097 w 4642203"/>
                      <a:gd name="connsiteY4" fmla="*/ 107605 h 2478843"/>
                      <a:gd name="connsiteX5" fmla="*/ 4642203 w 4642203"/>
                      <a:gd name="connsiteY5" fmla="*/ 2478843 h 2478843"/>
                      <a:gd name="connsiteX6" fmla="*/ 1501630 w 4642203"/>
                      <a:gd name="connsiteY6" fmla="*/ 1527863 h 2478843"/>
                      <a:gd name="connsiteX7" fmla="*/ 0 w 4642203"/>
                      <a:gd name="connsiteY7" fmla="*/ 968100 h 2478843"/>
                      <a:gd name="connsiteX0" fmla="*/ 0 w 4642203"/>
                      <a:gd name="connsiteY0" fmla="*/ 968100 h 2478843"/>
                      <a:gd name="connsiteX1" fmla="*/ 3811686 w 4642203"/>
                      <a:gd name="connsiteY1" fmla="*/ 0 h 2478843"/>
                      <a:gd name="connsiteX2" fmla="*/ 3938812 w 4642203"/>
                      <a:gd name="connsiteY2" fmla="*/ 40502 h 2478843"/>
                      <a:gd name="connsiteX3" fmla="*/ 2771701 w 4642203"/>
                      <a:gd name="connsiteY3" fmla="*/ 1272243 h 2478843"/>
                      <a:gd name="connsiteX4" fmla="*/ 4056097 w 4642203"/>
                      <a:gd name="connsiteY4" fmla="*/ 107605 h 2478843"/>
                      <a:gd name="connsiteX5" fmla="*/ 4642203 w 4642203"/>
                      <a:gd name="connsiteY5" fmla="*/ 2478843 h 2478843"/>
                      <a:gd name="connsiteX6" fmla="*/ 1501630 w 4642203"/>
                      <a:gd name="connsiteY6" fmla="*/ 1527863 h 2478843"/>
                      <a:gd name="connsiteX7" fmla="*/ 0 w 4642203"/>
                      <a:gd name="connsiteY7" fmla="*/ 968100 h 2478843"/>
                      <a:gd name="connsiteX0" fmla="*/ 0 w 4642203"/>
                      <a:gd name="connsiteY0" fmla="*/ 968100 h 2478843"/>
                      <a:gd name="connsiteX1" fmla="*/ 3811686 w 4642203"/>
                      <a:gd name="connsiteY1" fmla="*/ 0 h 2478843"/>
                      <a:gd name="connsiteX2" fmla="*/ 3938812 w 4642203"/>
                      <a:gd name="connsiteY2" fmla="*/ 40502 h 2478843"/>
                      <a:gd name="connsiteX3" fmla="*/ 2771701 w 4642203"/>
                      <a:gd name="connsiteY3" fmla="*/ 1272243 h 2478843"/>
                      <a:gd name="connsiteX4" fmla="*/ 2799616 w 4642203"/>
                      <a:gd name="connsiteY4" fmla="*/ 1310377 h 2478843"/>
                      <a:gd name="connsiteX5" fmla="*/ 4056097 w 4642203"/>
                      <a:gd name="connsiteY5" fmla="*/ 107605 h 2478843"/>
                      <a:gd name="connsiteX6" fmla="*/ 4642203 w 4642203"/>
                      <a:gd name="connsiteY6" fmla="*/ 2478843 h 2478843"/>
                      <a:gd name="connsiteX7" fmla="*/ 1501630 w 4642203"/>
                      <a:gd name="connsiteY7" fmla="*/ 1527863 h 2478843"/>
                      <a:gd name="connsiteX8" fmla="*/ 0 w 4642203"/>
                      <a:gd name="connsiteY8" fmla="*/ 968100 h 2478843"/>
                      <a:gd name="connsiteX0" fmla="*/ 0 w 4642203"/>
                      <a:gd name="connsiteY0" fmla="*/ 968100 h 2478843"/>
                      <a:gd name="connsiteX1" fmla="*/ 3811686 w 4642203"/>
                      <a:gd name="connsiteY1" fmla="*/ 0 h 2478843"/>
                      <a:gd name="connsiteX2" fmla="*/ 3938812 w 4642203"/>
                      <a:gd name="connsiteY2" fmla="*/ 40502 h 2478843"/>
                      <a:gd name="connsiteX3" fmla="*/ 2771701 w 4642203"/>
                      <a:gd name="connsiteY3" fmla="*/ 1272243 h 2478843"/>
                      <a:gd name="connsiteX4" fmla="*/ 2799616 w 4642203"/>
                      <a:gd name="connsiteY4" fmla="*/ 1310377 h 2478843"/>
                      <a:gd name="connsiteX5" fmla="*/ 4056097 w 4642203"/>
                      <a:gd name="connsiteY5" fmla="*/ 107605 h 2478843"/>
                      <a:gd name="connsiteX6" fmla="*/ 4642203 w 4642203"/>
                      <a:gd name="connsiteY6" fmla="*/ 2478843 h 2478843"/>
                      <a:gd name="connsiteX7" fmla="*/ 1501630 w 4642203"/>
                      <a:gd name="connsiteY7" fmla="*/ 1527863 h 2478843"/>
                      <a:gd name="connsiteX8" fmla="*/ 0 w 4642203"/>
                      <a:gd name="connsiteY8" fmla="*/ 968100 h 2478843"/>
                      <a:gd name="connsiteX0" fmla="*/ 0 w 4642203"/>
                      <a:gd name="connsiteY0" fmla="*/ 968100 h 2478843"/>
                      <a:gd name="connsiteX1" fmla="*/ 3811686 w 4642203"/>
                      <a:gd name="connsiteY1" fmla="*/ 0 h 2478843"/>
                      <a:gd name="connsiteX2" fmla="*/ 3938812 w 4642203"/>
                      <a:gd name="connsiteY2" fmla="*/ 40502 h 2478843"/>
                      <a:gd name="connsiteX3" fmla="*/ 2771701 w 4642203"/>
                      <a:gd name="connsiteY3" fmla="*/ 1272243 h 2478843"/>
                      <a:gd name="connsiteX4" fmla="*/ 2799616 w 4642203"/>
                      <a:gd name="connsiteY4" fmla="*/ 1310377 h 2478843"/>
                      <a:gd name="connsiteX5" fmla="*/ 4058302 w 4642203"/>
                      <a:gd name="connsiteY5" fmla="*/ 141628 h 2478843"/>
                      <a:gd name="connsiteX6" fmla="*/ 4642203 w 4642203"/>
                      <a:gd name="connsiteY6" fmla="*/ 2478843 h 2478843"/>
                      <a:gd name="connsiteX7" fmla="*/ 1501630 w 4642203"/>
                      <a:gd name="connsiteY7" fmla="*/ 1527863 h 2478843"/>
                      <a:gd name="connsiteX8" fmla="*/ 0 w 4642203"/>
                      <a:gd name="connsiteY8" fmla="*/ 968100 h 2478843"/>
                      <a:gd name="connsiteX0" fmla="*/ 0 w 4642203"/>
                      <a:gd name="connsiteY0" fmla="*/ 968100 h 2478843"/>
                      <a:gd name="connsiteX1" fmla="*/ 3811686 w 4642203"/>
                      <a:gd name="connsiteY1" fmla="*/ 0 h 2478843"/>
                      <a:gd name="connsiteX2" fmla="*/ 3938812 w 4642203"/>
                      <a:gd name="connsiteY2" fmla="*/ 40502 h 2478843"/>
                      <a:gd name="connsiteX3" fmla="*/ 2771701 w 4642203"/>
                      <a:gd name="connsiteY3" fmla="*/ 1272243 h 2478843"/>
                      <a:gd name="connsiteX4" fmla="*/ 2799616 w 4642203"/>
                      <a:gd name="connsiteY4" fmla="*/ 1310377 h 2478843"/>
                      <a:gd name="connsiteX5" fmla="*/ 4056989 w 4642203"/>
                      <a:gd name="connsiteY5" fmla="*/ 134213 h 2478843"/>
                      <a:gd name="connsiteX6" fmla="*/ 4642203 w 4642203"/>
                      <a:gd name="connsiteY6" fmla="*/ 2478843 h 2478843"/>
                      <a:gd name="connsiteX7" fmla="*/ 1501630 w 4642203"/>
                      <a:gd name="connsiteY7" fmla="*/ 1527863 h 2478843"/>
                      <a:gd name="connsiteX8" fmla="*/ 0 w 4642203"/>
                      <a:gd name="connsiteY8" fmla="*/ 968100 h 2478843"/>
                      <a:gd name="connsiteX0" fmla="*/ 0 w 4642203"/>
                      <a:gd name="connsiteY0" fmla="*/ 968100 h 2478843"/>
                      <a:gd name="connsiteX1" fmla="*/ 3811686 w 4642203"/>
                      <a:gd name="connsiteY1" fmla="*/ 0 h 2478843"/>
                      <a:gd name="connsiteX2" fmla="*/ 3938812 w 4642203"/>
                      <a:gd name="connsiteY2" fmla="*/ 40502 h 2478843"/>
                      <a:gd name="connsiteX3" fmla="*/ 2771701 w 4642203"/>
                      <a:gd name="connsiteY3" fmla="*/ 1272243 h 2478843"/>
                      <a:gd name="connsiteX4" fmla="*/ 2799616 w 4642203"/>
                      <a:gd name="connsiteY4" fmla="*/ 1310377 h 2478843"/>
                      <a:gd name="connsiteX5" fmla="*/ 4056989 w 4642203"/>
                      <a:gd name="connsiteY5" fmla="*/ 134213 h 2478843"/>
                      <a:gd name="connsiteX6" fmla="*/ 4642203 w 4642203"/>
                      <a:gd name="connsiteY6" fmla="*/ 2478843 h 2478843"/>
                      <a:gd name="connsiteX7" fmla="*/ 1501630 w 4642203"/>
                      <a:gd name="connsiteY7" fmla="*/ 1527863 h 2478843"/>
                      <a:gd name="connsiteX8" fmla="*/ 0 w 4642203"/>
                      <a:gd name="connsiteY8" fmla="*/ 968100 h 2478843"/>
                      <a:gd name="connsiteX0" fmla="*/ 0 w 4642203"/>
                      <a:gd name="connsiteY0" fmla="*/ 968100 h 2478843"/>
                      <a:gd name="connsiteX1" fmla="*/ 3811686 w 4642203"/>
                      <a:gd name="connsiteY1" fmla="*/ 0 h 2478843"/>
                      <a:gd name="connsiteX2" fmla="*/ 3938812 w 4642203"/>
                      <a:gd name="connsiteY2" fmla="*/ 40502 h 2478843"/>
                      <a:gd name="connsiteX3" fmla="*/ 2771701 w 4642203"/>
                      <a:gd name="connsiteY3" fmla="*/ 1272243 h 2478843"/>
                      <a:gd name="connsiteX4" fmla="*/ 2799616 w 4642203"/>
                      <a:gd name="connsiteY4" fmla="*/ 1310377 h 2478843"/>
                      <a:gd name="connsiteX5" fmla="*/ 4056989 w 4642203"/>
                      <a:gd name="connsiteY5" fmla="*/ 134213 h 2478843"/>
                      <a:gd name="connsiteX6" fmla="*/ 4642203 w 4642203"/>
                      <a:gd name="connsiteY6" fmla="*/ 2478843 h 2478843"/>
                      <a:gd name="connsiteX7" fmla="*/ 1501630 w 4642203"/>
                      <a:gd name="connsiteY7" fmla="*/ 1527863 h 2478843"/>
                      <a:gd name="connsiteX8" fmla="*/ 0 w 4642203"/>
                      <a:gd name="connsiteY8" fmla="*/ 968100 h 2478843"/>
                      <a:gd name="connsiteX0" fmla="*/ 0 w 4642203"/>
                      <a:gd name="connsiteY0" fmla="*/ 968100 h 2478843"/>
                      <a:gd name="connsiteX1" fmla="*/ 3811686 w 4642203"/>
                      <a:gd name="connsiteY1" fmla="*/ 0 h 2478843"/>
                      <a:gd name="connsiteX2" fmla="*/ 3938812 w 4642203"/>
                      <a:gd name="connsiteY2" fmla="*/ 40502 h 2478843"/>
                      <a:gd name="connsiteX3" fmla="*/ 2771701 w 4642203"/>
                      <a:gd name="connsiteY3" fmla="*/ 1272243 h 2478843"/>
                      <a:gd name="connsiteX4" fmla="*/ 2799616 w 4642203"/>
                      <a:gd name="connsiteY4" fmla="*/ 1310377 h 2478843"/>
                      <a:gd name="connsiteX5" fmla="*/ 4056989 w 4642203"/>
                      <a:gd name="connsiteY5" fmla="*/ 134213 h 2478843"/>
                      <a:gd name="connsiteX6" fmla="*/ 4642203 w 4642203"/>
                      <a:gd name="connsiteY6" fmla="*/ 2478843 h 2478843"/>
                      <a:gd name="connsiteX7" fmla="*/ 1501630 w 4642203"/>
                      <a:gd name="connsiteY7" fmla="*/ 1527863 h 2478843"/>
                      <a:gd name="connsiteX8" fmla="*/ 0 w 4642203"/>
                      <a:gd name="connsiteY8" fmla="*/ 968100 h 2478843"/>
                      <a:gd name="connsiteX0" fmla="*/ 0 w 4642203"/>
                      <a:gd name="connsiteY0" fmla="*/ 968100 h 2478843"/>
                      <a:gd name="connsiteX1" fmla="*/ 3811686 w 4642203"/>
                      <a:gd name="connsiteY1" fmla="*/ 0 h 2478843"/>
                      <a:gd name="connsiteX2" fmla="*/ 3938812 w 4642203"/>
                      <a:gd name="connsiteY2" fmla="*/ 40502 h 2478843"/>
                      <a:gd name="connsiteX3" fmla="*/ 2771701 w 4642203"/>
                      <a:gd name="connsiteY3" fmla="*/ 1272243 h 2478843"/>
                      <a:gd name="connsiteX4" fmla="*/ 2799616 w 4642203"/>
                      <a:gd name="connsiteY4" fmla="*/ 1310377 h 2478843"/>
                      <a:gd name="connsiteX5" fmla="*/ 4056989 w 4642203"/>
                      <a:gd name="connsiteY5" fmla="*/ 134213 h 2478843"/>
                      <a:gd name="connsiteX6" fmla="*/ 4642203 w 4642203"/>
                      <a:gd name="connsiteY6" fmla="*/ 2478843 h 2478843"/>
                      <a:gd name="connsiteX7" fmla="*/ 1501630 w 4642203"/>
                      <a:gd name="connsiteY7" fmla="*/ 1527863 h 2478843"/>
                      <a:gd name="connsiteX8" fmla="*/ 0 w 4642203"/>
                      <a:gd name="connsiteY8" fmla="*/ 968100 h 2478843"/>
                      <a:gd name="connsiteX0" fmla="*/ 0 w 4642203"/>
                      <a:gd name="connsiteY0" fmla="*/ 968100 h 2478843"/>
                      <a:gd name="connsiteX1" fmla="*/ 3811686 w 4642203"/>
                      <a:gd name="connsiteY1" fmla="*/ 0 h 2478843"/>
                      <a:gd name="connsiteX2" fmla="*/ 3938812 w 4642203"/>
                      <a:gd name="connsiteY2" fmla="*/ 40502 h 2478843"/>
                      <a:gd name="connsiteX3" fmla="*/ 2771701 w 4642203"/>
                      <a:gd name="connsiteY3" fmla="*/ 1272243 h 2478843"/>
                      <a:gd name="connsiteX4" fmla="*/ 2799616 w 4642203"/>
                      <a:gd name="connsiteY4" fmla="*/ 1310377 h 2478843"/>
                      <a:gd name="connsiteX5" fmla="*/ 4056989 w 4642203"/>
                      <a:gd name="connsiteY5" fmla="*/ 134213 h 2478843"/>
                      <a:gd name="connsiteX6" fmla="*/ 4642203 w 4642203"/>
                      <a:gd name="connsiteY6" fmla="*/ 2478843 h 2478843"/>
                      <a:gd name="connsiteX7" fmla="*/ 1501630 w 4642203"/>
                      <a:gd name="connsiteY7" fmla="*/ 1527863 h 2478843"/>
                      <a:gd name="connsiteX8" fmla="*/ 0 w 4642203"/>
                      <a:gd name="connsiteY8" fmla="*/ 968100 h 2478843"/>
                      <a:gd name="connsiteX0" fmla="*/ 0 w 4685030"/>
                      <a:gd name="connsiteY0" fmla="*/ 968100 h 2478843"/>
                      <a:gd name="connsiteX1" fmla="*/ 3811686 w 4685030"/>
                      <a:gd name="connsiteY1" fmla="*/ 0 h 2478843"/>
                      <a:gd name="connsiteX2" fmla="*/ 3938812 w 4685030"/>
                      <a:gd name="connsiteY2" fmla="*/ 40502 h 2478843"/>
                      <a:gd name="connsiteX3" fmla="*/ 2771701 w 4685030"/>
                      <a:gd name="connsiteY3" fmla="*/ 1272243 h 2478843"/>
                      <a:gd name="connsiteX4" fmla="*/ 2799616 w 4685030"/>
                      <a:gd name="connsiteY4" fmla="*/ 1310377 h 2478843"/>
                      <a:gd name="connsiteX5" fmla="*/ 4056989 w 4685030"/>
                      <a:gd name="connsiteY5" fmla="*/ 134213 h 2478843"/>
                      <a:gd name="connsiteX6" fmla="*/ 4685030 w 4685030"/>
                      <a:gd name="connsiteY6" fmla="*/ 2356686 h 2478843"/>
                      <a:gd name="connsiteX7" fmla="*/ 4642203 w 4685030"/>
                      <a:gd name="connsiteY7" fmla="*/ 2478843 h 2478843"/>
                      <a:gd name="connsiteX8" fmla="*/ 1501630 w 4685030"/>
                      <a:gd name="connsiteY8" fmla="*/ 1527863 h 2478843"/>
                      <a:gd name="connsiteX9" fmla="*/ 0 w 4685030"/>
                      <a:gd name="connsiteY9" fmla="*/ 968100 h 2478843"/>
                      <a:gd name="connsiteX0" fmla="*/ 0 w 4668998"/>
                      <a:gd name="connsiteY0" fmla="*/ 968100 h 2478843"/>
                      <a:gd name="connsiteX1" fmla="*/ 3811686 w 4668998"/>
                      <a:gd name="connsiteY1" fmla="*/ 0 h 2478843"/>
                      <a:gd name="connsiteX2" fmla="*/ 3938812 w 4668998"/>
                      <a:gd name="connsiteY2" fmla="*/ 40502 h 2478843"/>
                      <a:gd name="connsiteX3" fmla="*/ 2771701 w 4668998"/>
                      <a:gd name="connsiteY3" fmla="*/ 1272243 h 2478843"/>
                      <a:gd name="connsiteX4" fmla="*/ 2799616 w 4668998"/>
                      <a:gd name="connsiteY4" fmla="*/ 1310377 h 2478843"/>
                      <a:gd name="connsiteX5" fmla="*/ 4056989 w 4668998"/>
                      <a:gd name="connsiteY5" fmla="*/ 134213 h 2478843"/>
                      <a:gd name="connsiteX6" fmla="*/ 4668998 w 4668998"/>
                      <a:gd name="connsiteY6" fmla="*/ 2387057 h 2478843"/>
                      <a:gd name="connsiteX7" fmla="*/ 4642203 w 4668998"/>
                      <a:gd name="connsiteY7" fmla="*/ 2478843 h 2478843"/>
                      <a:gd name="connsiteX8" fmla="*/ 1501630 w 4668998"/>
                      <a:gd name="connsiteY8" fmla="*/ 1527863 h 2478843"/>
                      <a:gd name="connsiteX9" fmla="*/ 0 w 4668998"/>
                      <a:gd name="connsiteY9" fmla="*/ 968100 h 2478843"/>
                      <a:gd name="connsiteX0" fmla="*/ 0 w 4668998"/>
                      <a:gd name="connsiteY0" fmla="*/ 968100 h 2463524"/>
                      <a:gd name="connsiteX1" fmla="*/ 3811686 w 4668998"/>
                      <a:gd name="connsiteY1" fmla="*/ 0 h 2463524"/>
                      <a:gd name="connsiteX2" fmla="*/ 3938812 w 4668998"/>
                      <a:gd name="connsiteY2" fmla="*/ 40502 h 2463524"/>
                      <a:gd name="connsiteX3" fmla="*/ 2771701 w 4668998"/>
                      <a:gd name="connsiteY3" fmla="*/ 1272243 h 2463524"/>
                      <a:gd name="connsiteX4" fmla="*/ 2799616 w 4668998"/>
                      <a:gd name="connsiteY4" fmla="*/ 1310377 h 2463524"/>
                      <a:gd name="connsiteX5" fmla="*/ 4056989 w 4668998"/>
                      <a:gd name="connsiteY5" fmla="*/ 134213 h 2463524"/>
                      <a:gd name="connsiteX6" fmla="*/ 4668998 w 4668998"/>
                      <a:gd name="connsiteY6" fmla="*/ 2387057 h 2463524"/>
                      <a:gd name="connsiteX7" fmla="*/ 4590545 w 4668998"/>
                      <a:gd name="connsiteY7" fmla="*/ 2463524 h 2463524"/>
                      <a:gd name="connsiteX8" fmla="*/ 1501630 w 4668998"/>
                      <a:gd name="connsiteY8" fmla="*/ 1527863 h 2463524"/>
                      <a:gd name="connsiteX9" fmla="*/ 0 w 4668998"/>
                      <a:gd name="connsiteY9" fmla="*/ 968100 h 2463524"/>
                      <a:gd name="connsiteX0" fmla="*/ 0 w 4668998"/>
                      <a:gd name="connsiteY0" fmla="*/ 968100 h 2485055"/>
                      <a:gd name="connsiteX1" fmla="*/ 3811686 w 4668998"/>
                      <a:gd name="connsiteY1" fmla="*/ 0 h 2485055"/>
                      <a:gd name="connsiteX2" fmla="*/ 3938812 w 4668998"/>
                      <a:gd name="connsiteY2" fmla="*/ 40502 h 2485055"/>
                      <a:gd name="connsiteX3" fmla="*/ 2771701 w 4668998"/>
                      <a:gd name="connsiteY3" fmla="*/ 1272243 h 2485055"/>
                      <a:gd name="connsiteX4" fmla="*/ 2799616 w 4668998"/>
                      <a:gd name="connsiteY4" fmla="*/ 1310377 h 2485055"/>
                      <a:gd name="connsiteX5" fmla="*/ 4056989 w 4668998"/>
                      <a:gd name="connsiteY5" fmla="*/ 134213 h 2485055"/>
                      <a:gd name="connsiteX6" fmla="*/ 4668998 w 4668998"/>
                      <a:gd name="connsiteY6" fmla="*/ 2387057 h 2485055"/>
                      <a:gd name="connsiteX7" fmla="*/ 4615773 w 4668998"/>
                      <a:gd name="connsiteY7" fmla="*/ 2485055 h 2485055"/>
                      <a:gd name="connsiteX8" fmla="*/ 1501630 w 4668998"/>
                      <a:gd name="connsiteY8" fmla="*/ 1527863 h 2485055"/>
                      <a:gd name="connsiteX9" fmla="*/ 0 w 4668998"/>
                      <a:gd name="connsiteY9" fmla="*/ 968100 h 2485055"/>
                      <a:gd name="connsiteX0" fmla="*/ 0 w 4673541"/>
                      <a:gd name="connsiteY0" fmla="*/ 968100 h 2485055"/>
                      <a:gd name="connsiteX1" fmla="*/ 3811686 w 4673541"/>
                      <a:gd name="connsiteY1" fmla="*/ 0 h 2485055"/>
                      <a:gd name="connsiteX2" fmla="*/ 3938812 w 4673541"/>
                      <a:gd name="connsiteY2" fmla="*/ 40502 h 2485055"/>
                      <a:gd name="connsiteX3" fmla="*/ 2771701 w 4673541"/>
                      <a:gd name="connsiteY3" fmla="*/ 1272243 h 2485055"/>
                      <a:gd name="connsiteX4" fmla="*/ 2799616 w 4673541"/>
                      <a:gd name="connsiteY4" fmla="*/ 1310377 h 2485055"/>
                      <a:gd name="connsiteX5" fmla="*/ 4056989 w 4673541"/>
                      <a:gd name="connsiteY5" fmla="*/ 134213 h 2485055"/>
                      <a:gd name="connsiteX6" fmla="*/ 4673541 w 4673541"/>
                      <a:gd name="connsiteY6" fmla="*/ 2395429 h 2485055"/>
                      <a:gd name="connsiteX7" fmla="*/ 4615773 w 4673541"/>
                      <a:gd name="connsiteY7" fmla="*/ 2485055 h 2485055"/>
                      <a:gd name="connsiteX8" fmla="*/ 1501630 w 4673541"/>
                      <a:gd name="connsiteY8" fmla="*/ 1527863 h 2485055"/>
                      <a:gd name="connsiteX9" fmla="*/ 0 w 4673541"/>
                      <a:gd name="connsiteY9" fmla="*/ 968100 h 2485055"/>
                      <a:gd name="connsiteX0" fmla="*/ 0 w 4673541"/>
                      <a:gd name="connsiteY0" fmla="*/ 968100 h 2485055"/>
                      <a:gd name="connsiteX1" fmla="*/ 3811686 w 4673541"/>
                      <a:gd name="connsiteY1" fmla="*/ 0 h 2485055"/>
                      <a:gd name="connsiteX2" fmla="*/ 3938812 w 4673541"/>
                      <a:gd name="connsiteY2" fmla="*/ 40502 h 2485055"/>
                      <a:gd name="connsiteX3" fmla="*/ 2771701 w 4673541"/>
                      <a:gd name="connsiteY3" fmla="*/ 1272243 h 2485055"/>
                      <a:gd name="connsiteX4" fmla="*/ 2799616 w 4673541"/>
                      <a:gd name="connsiteY4" fmla="*/ 1310377 h 2485055"/>
                      <a:gd name="connsiteX5" fmla="*/ 4056989 w 4673541"/>
                      <a:gd name="connsiteY5" fmla="*/ 134213 h 2485055"/>
                      <a:gd name="connsiteX6" fmla="*/ 4673541 w 4673541"/>
                      <a:gd name="connsiteY6" fmla="*/ 2395429 h 2485055"/>
                      <a:gd name="connsiteX7" fmla="*/ 4615773 w 4673541"/>
                      <a:gd name="connsiteY7" fmla="*/ 2485055 h 2485055"/>
                      <a:gd name="connsiteX8" fmla="*/ 2325009 w 4673541"/>
                      <a:gd name="connsiteY8" fmla="*/ 1729885 h 2485055"/>
                      <a:gd name="connsiteX9" fmla="*/ 1501630 w 4673541"/>
                      <a:gd name="connsiteY9" fmla="*/ 1527863 h 2485055"/>
                      <a:gd name="connsiteX10" fmla="*/ 0 w 4673541"/>
                      <a:gd name="connsiteY10" fmla="*/ 968100 h 2485055"/>
                      <a:gd name="connsiteX0" fmla="*/ 0 w 4673541"/>
                      <a:gd name="connsiteY0" fmla="*/ 968100 h 2485055"/>
                      <a:gd name="connsiteX1" fmla="*/ 3811686 w 4673541"/>
                      <a:gd name="connsiteY1" fmla="*/ 0 h 2485055"/>
                      <a:gd name="connsiteX2" fmla="*/ 3938812 w 4673541"/>
                      <a:gd name="connsiteY2" fmla="*/ 40502 h 2485055"/>
                      <a:gd name="connsiteX3" fmla="*/ 2771701 w 4673541"/>
                      <a:gd name="connsiteY3" fmla="*/ 1272243 h 2485055"/>
                      <a:gd name="connsiteX4" fmla="*/ 2799616 w 4673541"/>
                      <a:gd name="connsiteY4" fmla="*/ 1310377 h 2485055"/>
                      <a:gd name="connsiteX5" fmla="*/ 4056989 w 4673541"/>
                      <a:gd name="connsiteY5" fmla="*/ 134213 h 2485055"/>
                      <a:gd name="connsiteX6" fmla="*/ 4673541 w 4673541"/>
                      <a:gd name="connsiteY6" fmla="*/ 2395429 h 2485055"/>
                      <a:gd name="connsiteX7" fmla="*/ 4615773 w 4673541"/>
                      <a:gd name="connsiteY7" fmla="*/ 2485055 h 2485055"/>
                      <a:gd name="connsiteX8" fmla="*/ 2325009 w 4673541"/>
                      <a:gd name="connsiteY8" fmla="*/ 1729885 h 2485055"/>
                      <a:gd name="connsiteX9" fmla="*/ 1501630 w 4673541"/>
                      <a:gd name="connsiteY9" fmla="*/ 1527863 h 2485055"/>
                      <a:gd name="connsiteX10" fmla="*/ 0 w 4673541"/>
                      <a:gd name="connsiteY10" fmla="*/ 968100 h 2485055"/>
                      <a:gd name="connsiteX0" fmla="*/ 0 w 4673541"/>
                      <a:gd name="connsiteY0" fmla="*/ 968100 h 3552608"/>
                      <a:gd name="connsiteX1" fmla="*/ 3811686 w 4673541"/>
                      <a:gd name="connsiteY1" fmla="*/ 0 h 3552608"/>
                      <a:gd name="connsiteX2" fmla="*/ 3938812 w 4673541"/>
                      <a:gd name="connsiteY2" fmla="*/ 40502 h 3552608"/>
                      <a:gd name="connsiteX3" fmla="*/ 2771701 w 4673541"/>
                      <a:gd name="connsiteY3" fmla="*/ 1272243 h 3552608"/>
                      <a:gd name="connsiteX4" fmla="*/ 2799616 w 4673541"/>
                      <a:gd name="connsiteY4" fmla="*/ 1310377 h 3552608"/>
                      <a:gd name="connsiteX5" fmla="*/ 4056989 w 4673541"/>
                      <a:gd name="connsiteY5" fmla="*/ 134213 h 3552608"/>
                      <a:gd name="connsiteX6" fmla="*/ 4673541 w 4673541"/>
                      <a:gd name="connsiteY6" fmla="*/ 2395429 h 3552608"/>
                      <a:gd name="connsiteX7" fmla="*/ 4615773 w 4673541"/>
                      <a:gd name="connsiteY7" fmla="*/ 2485055 h 3552608"/>
                      <a:gd name="connsiteX8" fmla="*/ 2325009 w 4673541"/>
                      <a:gd name="connsiteY8" fmla="*/ 1729885 h 3552608"/>
                      <a:gd name="connsiteX9" fmla="*/ 548195 w 4673541"/>
                      <a:gd name="connsiteY9" fmla="*/ 3552167 h 3552608"/>
                      <a:gd name="connsiteX10" fmla="*/ 1501630 w 4673541"/>
                      <a:gd name="connsiteY10" fmla="*/ 1527863 h 3552608"/>
                      <a:gd name="connsiteX11" fmla="*/ 0 w 4673541"/>
                      <a:gd name="connsiteY11" fmla="*/ 968100 h 3552608"/>
                      <a:gd name="connsiteX0" fmla="*/ 0 w 4673541"/>
                      <a:gd name="connsiteY0" fmla="*/ 968100 h 3552669"/>
                      <a:gd name="connsiteX1" fmla="*/ 3811686 w 4673541"/>
                      <a:gd name="connsiteY1" fmla="*/ 0 h 3552669"/>
                      <a:gd name="connsiteX2" fmla="*/ 3938812 w 4673541"/>
                      <a:gd name="connsiteY2" fmla="*/ 40502 h 3552669"/>
                      <a:gd name="connsiteX3" fmla="*/ 2771701 w 4673541"/>
                      <a:gd name="connsiteY3" fmla="*/ 1272243 h 3552669"/>
                      <a:gd name="connsiteX4" fmla="*/ 2799616 w 4673541"/>
                      <a:gd name="connsiteY4" fmla="*/ 1310377 h 3552669"/>
                      <a:gd name="connsiteX5" fmla="*/ 4056989 w 4673541"/>
                      <a:gd name="connsiteY5" fmla="*/ 134213 h 3552669"/>
                      <a:gd name="connsiteX6" fmla="*/ 4673541 w 4673541"/>
                      <a:gd name="connsiteY6" fmla="*/ 2395429 h 3552669"/>
                      <a:gd name="connsiteX7" fmla="*/ 4615773 w 4673541"/>
                      <a:gd name="connsiteY7" fmla="*/ 2485055 h 3552669"/>
                      <a:gd name="connsiteX8" fmla="*/ 2325009 w 4673541"/>
                      <a:gd name="connsiteY8" fmla="*/ 1729885 h 3552669"/>
                      <a:gd name="connsiteX9" fmla="*/ 548195 w 4673541"/>
                      <a:gd name="connsiteY9" fmla="*/ 3552167 h 3552669"/>
                      <a:gd name="connsiteX10" fmla="*/ 1501630 w 4673541"/>
                      <a:gd name="connsiteY10" fmla="*/ 1527863 h 3552669"/>
                      <a:gd name="connsiteX11" fmla="*/ 0 w 4673541"/>
                      <a:gd name="connsiteY11" fmla="*/ 968100 h 3552669"/>
                      <a:gd name="connsiteX0" fmla="*/ 0 w 4673541"/>
                      <a:gd name="connsiteY0" fmla="*/ 968100 h 3543825"/>
                      <a:gd name="connsiteX1" fmla="*/ 3811686 w 4673541"/>
                      <a:gd name="connsiteY1" fmla="*/ 0 h 3543825"/>
                      <a:gd name="connsiteX2" fmla="*/ 3938812 w 4673541"/>
                      <a:gd name="connsiteY2" fmla="*/ 40502 h 3543825"/>
                      <a:gd name="connsiteX3" fmla="*/ 2771701 w 4673541"/>
                      <a:gd name="connsiteY3" fmla="*/ 1272243 h 3543825"/>
                      <a:gd name="connsiteX4" fmla="*/ 2799616 w 4673541"/>
                      <a:gd name="connsiteY4" fmla="*/ 1310377 h 3543825"/>
                      <a:gd name="connsiteX5" fmla="*/ 4056989 w 4673541"/>
                      <a:gd name="connsiteY5" fmla="*/ 134213 h 3543825"/>
                      <a:gd name="connsiteX6" fmla="*/ 4673541 w 4673541"/>
                      <a:gd name="connsiteY6" fmla="*/ 2395429 h 3543825"/>
                      <a:gd name="connsiteX7" fmla="*/ 4615773 w 4673541"/>
                      <a:gd name="connsiteY7" fmla="*/ 2485055 h 3543825"/>
                      <a:gd name="connsiteX8" fmla="*/ 2325009 w 4673541"/>
                      <a:gd name="connsiteY8" fmla="*/ 1729885 h 3543825"/>
                      <a:gd name="connsiteX9" fmla="*/ 557844 w 4673541"/>
                      <a:gd name="connsiteY9" fmla="*/ 3543320 h 3543825"/>
                      <a:gd name="connsiteX10" fmla="*/ 1501630 w 4673541"/>
                      <a:gd name="connsiteY10" fmla="*/ 1527863 h 3543825"/>
                      <a:gd name="connsiteX11" fmla="*/ 0 w 4673541"/>
                      <a:gd name="connsiteY11" fmla="*/ 968100 h 3543825"/>
                      <a:gd name="connsiteX0" fmla="*/ 0 w 4673541"/>
                      <a:gd name="connsiteY0" fmla="*/ 968100 h 3543320"/>
                      <a:gd name="connsiteX1" fmla="*/ 3811686 w 4673541"/>
                      <a:gd name="connsiteY1" fmla="*/ 0 h 3543320"/>
                      <a:gd name="connsiteX2" fmla="*/ 3938812 w 4673541"/>
                      <a:gd name="connsiteY2" fmla="*/ 40502 h 3543320"/>
                      <a:gd name="connsiteX3" fmla="*/ 2771701 w 4673541"/>
                      <a:gd name="connsiteY3" fmla="*/ 1272243 h 3543320"/>
                      <a:gd name="connsiteX4" fmla="*/ 2799616 w 4673541"/>
                      <a:gd name="connsiteY4" fmla="*/ 1310377 h 3543320"/>
                      <a:gd name="connsiteX5" fmla="*/ 4056989 w 4673541"/>
                      <a:gd name="connsiteY5" fmla="*/ 134213 h 3543320"/>
                      <a:gd name="connsiteX6" fmla="*/ 4673541 w 4673541"/>
                      <a:gd name="connsiteY6" fmla="*/ 2395429 h 3543320"/>
                      <a:gd name="connsiteX7" fmla="*/ 4615773 w 4673541"/>
                      <a:gd name="connsiteY7" fmla="*/ 2485055 h 3543320"/>
                      <a:gd name="connsiteX8" fmla="*/ 2325009 w 4673541"/>
                      <a:gd name="connsiteY8" fmla="*/ 1729885 h 3543320"/>
                      <a:gd name="connsiteX9" fmla="*/ 557844 w 4673541"/>
                      <a:gd name="connsiteY9" fmla="*/ 3543320 h 3543320"/>
                      <a:gd name="connsiteX10" fmla="*/ 1501630 w 4673541"/>
                      <a:gd name="connsiteY10" fmla="*/ 1527863 h 3543320"/>
                      <a:gd name="connsiteX11" fmla="*/ 0 w 4673541"/>
                      <a:gd name="connsiteY11" fmla="*/ 968100 h 3543320"/>
                      <a:gd name="connsiteX0" fmla="*/ 0 w 4673541"/>
                      <a:gd name="connsiteY0" fmla="*/ 968100 h 3543320"/>
                      <a:gd name="connsiteX1" fmla="*/ 3811686 w 4673541"/>
                      <a:gd name="connsiteY1" fmla="*/ 0 h 3543320"/>
                      <a:gd name="connsiteX2" fmla="*/ 3938812 w 4673541"/>
                      <a:gd name="connsiteY2" fmla="*/ 40502 h 3543320"/>
                      <a:gd name="connsiteX3" fmla="*/ 2771701 w 4673541"/>
                      <a:gd name="connsiteY3" fmla="*/ 1272243 h 3543320"/>
                      <a:gd name="connsiteX4" fmla="*/ 2799616 w 4673541"/>
                      <a:gd name="connsiteY4" fmla="*/ 1310377 h 3543320"/>
                      <a:gd name="connsiteX5" fmla="*/ 4056989 w 4673541"/>
                      <a:gd name="connsiteY5" fmla="*/ 134213 h 3543320"/>
                      <a:gd name="connsiteX6" fmla="*/ 4673541 w 4673541"/>
                      <a:gd name="connsiteY6" fmla="*/ 2395429 h 3543320"/>
                      <a:gd name="connsiteX7" fmla="*/ 4615773 w 4673541"/>
                      <a:gd name="connsiteY7" fmla="*/ 2485055 h 3543320"/>
                      <a:gd name="connsiteX8" fmla="*/ 2320467 w 4673541"/>
                      <a:gd name="connsiteY8" fmla="*/ 1721513 h 3543320"/>
                      <a:gd name="connsiteX9" fmla="*/ 557844 w 4673541"/>
                      <a:gd name="connsiteY9" fmla="*/ 3543320 h 3543320"/>
                      <a:gd name="connsiteX10" fmla="*/ 1501630 w 4673541"/>
                      <a:gd name="connsiteY10" fmla="*/ 1527863 h 3543320"/>
                      <a:gd name="connsiteX11" fmla="*/ 0 w 4673541"/>
                      <a:gd name="connsiteY11" fmla="*/ 968100 h 3543320"/>
                      <a:gd name="connsiteX0" fmla="*/ 0 w 4673541"/>
                      <a:gd name="connsiteY0" fmla="*/ 968100 h 3543320"/>
                      <a:gd name="connsiteX1" fmla="*/ 3811686 w 4673541"/>
                      <a:gd name="connsiteY1" fmla="*/ 0 h 3543320"/>
                      <a:gd name="connsiteX2" fmla="*/ 3938812 w 4673541"/>
                      <a:gd name="connsiteY2" fmla="*/ 40502 h 3543320"/>
                      <a:gd name="connsiteX3" fmla="*/ 2771701 w 4673541"/>
                      <a:gd name="connsiteY3" fmla="*/ 1272243 h 3543320"/>
                      <a:gd name="connsiteX4" fmla="*/ 2799616 w 4673541"/>
                      <a:gd name="connsiteY4" fmla="*/ 1310377 h 3543320"/>
                      <a:gd name="connsiteX5" fmla="*/ 4056989 w 4673541"/>
                      <a:gd name="connsiteY5" fmla="*/ 134213 h 3543320"/>
                      <a:gd name="connsiteX6" fmla="*/ 4673541 w 4673541"/>
                      <a:gd name="connsiteY6" fmla="*/ 2395429 h 3543320"/>
                      <a:gd name="connsiteX7" fmla="*/ 4615773 w 4673541"/>
                      <a:gd name="connsiteY7" fmla="*/ 2485055 h 3543320"/>
                      <a:gd name="connsiteX8" fmla="*/ 2320467 w 4673541"/>
                      <a:gd name="connsiteY8" fmla="*/ 1721513 h 3543320"/>
                      <a:gd name="connsiteX9" fmla="*/ 557844 w 4673541"/>
                      <a:gd name="connsiteY9" fmla="*/ 3543320 h 3543320"/>
                      <a:gd name="connsiteX10" fmla="*/ 1501630 w 4673541"/>
                      <a:gd name="connsiteY10" fmla="*/ 1527863 h 3543320"/>
                      <a:gd name="connsiteX11" fmla="*/ 0 w 4673541"/>
                      <a:gd name="connsiteY11" fmla="*/ 968100 h 3543320"/>
                      <a:gd name="connsiteX0" fmla="*/ 0 w 4673541"/>
                      <a:gd name="connsiteY0" fmla="*/ 968100 h 3543320"/>
                      <a:gd name="connsiteX1" fmla="*/ 3811686 w 4673541"/>
                      <a:gd name="connsiteY1" fmla="*/ 0 h 3543320"/>
                      <a:gd name="connsiteX2" fmla="*/ 3938812 w 4673541"/>
                      <a:gd name="connsiteY2" fmla="*/ 40502 h 3543320"/>
                      <a:gd name="connsiteX3" fmla="*/ 2771701 w 4673541"/>
                      <a:gd name="connsiteY3" fmla="*/ 1272243 h 3543320"/>
                      <a:gd name="connsiteX4" fmla="*/ 2799616 w 4673541"/>
                      <a:gd name="connsiteY4" fmla="*/ 1310377 h 3543320"/>
                      <a:gd name="connsiteX5" fmla="*/ 4056989 w 4673541"/>
                      <a:gd name="connsiteY5" fmla="*/ 134213 h 3543320"/>
                      <a:gd name="connsiteX6" fmla="*/ 4673541 w 4673541"/>
                      <a:gd name="connsiteY6" fmla="*/ 2395429 h 3543320"/>
                      <a:gd name="connsiteX7" fmla="*/ 4615773 w 4673541"/>
                      <a:gd name="connsiteY7" fmla="*/ 2485055 h 3543320"/>
                      <a:gd name="connsiteX8" fmla="*/ 2302209 w 4673541"/>
                      <a:gd name="connsiteY8" fmla="*/ 1727807 h 3543320"/>
                      <a:gd name="connsiteX9" fmla="*/ 557844 w 4673541"/>
                      <a:gd name="connsiteY9" fmla="*/ 3543320 h 3543320"/>
                      <a:gd name="connsiteX10" fmla="*/ 1501630 w 4673541"/>
                      <a:gd name="connsiteY10" fmla="*/ 1527863 h 3543320"/>
                      <a:gd name="connsiteX11" fmla="*/ 0 w 4673541"/>
                      <a:gd name="connsiteY11" fmla="*/ 968100 h 3543320"/>
                      <a:gd name="connsiteX0" fmla="*/ 0 w 4673541"/>
                      <a:gd name="connsiteY0" fmla="*/ 968100 h 3543320"/>
                      <a:gd name="connsiteX1" fmla="*/ 3811686 w 4673541"/>
                      <a:gd name="connsiteY1" fmla="*/ 0 h 3543320"/>
                      <a:gd name="connsiteX2" fmla="*/ 3938812 w 4673541"/>
                      <a:gd name="connsiteY2" fmla="*/ 40502 h 3543320"/>
                      <a:gd name="connsiteX3" fmla="*/ 2771701 w 4673541"/>
                      <a:gd name="connsiteY3" fmla="*/ 1272243 h 3543320"/>
                      <a:gd name="connsiteX4" fmla="*/ 2799616 w 4673541"/>
                      <a:gd name="connsiteY4" fmla="*/ 1310377 h 3543320"/>
                      <a:gd name="connsiteX5" fmla="*/ 4056989 w 4673541"/>
                      <a:gd name="connsiteY5" fmla="*/ 134213 h 3543320"/>
                      <a:gd name="connsiteX6" fmla="*/ 4673541 w 4673541"/>
                      <a:gd name="connsiteY6" fmla="*/ 2395429 h 3543320"/>
                      <a:gd name="connsiteX7" fmla="*/ 4615773 w 4673541"/>
                      <a:gd name="connsiteY7" fmla="*/ 2485055 h 3543320"/>
                      <a:gd name="connsiteX8" fmla="*/ 2302209 w 4673541"/>
                      <a:gd name="connsiteY8" fmla="*/ 1727807 h 3543320"/>
                      <a:gd name="connsiteX9" fmla="*/ 557844 w 4673541"/>
                      <a:gd name="connsiteY9" fmla="*/ 3543320 h 3543320"/>
                      <a:gd name="connsiteX10" fmla="*/ 1501630 w 4673541"/>
                      <a:gd name="connsiteY10" fmla="*/ 1527863 h 3543320"/>
                      <a:gd name="connsiteX11" fmla="*/ 0 w 4673541"/>
                      <a:gd name="connsiteY11" fmla="*/ 968100 h 3543320"/>
                      <a:gd name="connsiteX0" fmla="*/ 77787 w 4751328"/>
                      <a:gd name="connsiteY0" fmla="*/ 968100 h 3543466"/>
                      <a:gd name="connsiteX1" fmla="*/ 3889473 w 4751328"/>
                      <a:gd name="connsiteY1" fmla="*/ 0 h 3543466"/>
                      <a:gd name="connsiteX2" fmla="*/ 4016599 w 4751328"/>
                      <a:gd name="connsiteY2" fmla="*/ 40502 h 3543466"/>
                      <a:gd name="connsiteX3" fmla="*/ 2849488 w 4751328"/>
                      <a:gd name="connsiteY3" fmla="*/ 1272243 h 3543466"/>
                      <a:gd name="connsiteX4" fmla="*/ 2877403 w 4751328"/>
                      <a:gd name="connsiteY4" fmla="*/ 1310377 h 3543466"/>
                      <a:gd name="connsiteX5" fmla="*/ 4134776 w 4751328"/>
                      <a:gd name="connsiteY5" fmla="*/ 134213 h 3543466"/>
                      <a:gd name="connsiteX6" fmla="*/ 4751328 w 4751328"/>
                      <a:gd name="connsiteY6" fmla="*/ 2395429 h 3543466"/>
                      <a:gd name="connsiteX7" fmla="*/ 4693560 w 4751328"/>
                      <a:gd name="connsiteY7" fmla="*/ 2485055 h 3543466"/>
                      <a:gd name="connsiteX8" fmla="*/ 2379996 w 4751328"/>
                      <a:gd name="connsiteY8" fmla="*/ 1727807 h 3543466"/>
                      <a:gd name="connsiteX9" fmla="*/ 635631 w 4751328"/>
                      <a:gd name="connsiteY9" fmla="*/ 3543320 h 3543466"/>
                      <a:gd name="connsiteX10" fmla="*/ 24958 w 4751328"/>
                      <a:gd name="connsiteY10" fmla="*/ 1139482 h 3543466"/>
                      <a:gd name="connsiteX11" fmla="*/ 1579417 w 4751328"/>
                      <a:gd name="connsiteY11" fmla="*/ 1527863 h 3543466"/>
                      <a:gd name="connsiteX12" fmla="*/ 77787 w 4751328"/>
                      <a:gd name="connsiteY12" fmla="*/ 968100 h 3543466"/>
                      <a:gd name="connsiteX0" fmla="*/ 79190 w 4752731"/>
                      <a:gd name="connsiteY0" fmla="*/ 968100 h 3543320"/>
                      <a:gd name="connsiteX1" fmla="*/ 3890876 w 4752731"/>
                      <a:gd name="connsiteY1" fmla="*/ 0 h 3543320"/>
                      <a:gd name="connsiteX2" fmla="*/ 4018002 w 4752731"/>
                      <a:gd name="connsiteY2" fmla="*/ 40502 h 3543320"/>
                      <a:gd name="connsiteX3" fmla="*/ 2850891 w 4752731"/>
                      <a:gd name="connsiteY3" fmla="*/ 1272243 h 3543320"/>
                      <a:gd name="connsiteX4" fmla="*/ 2878806 w 4752731"/>
                      <a:gd name="connsiteY4" fmla="*/ 1310377 h 3543320"/>
                      <a:gd name="connsiteX5" fmla="*/ 4136179 w 4752731"/>
                      <a:gd name="connsiteY5" fmla="*/ 134213 h 3543320"/>
                      <a:gd name="connsiteX6" fmla="*/ 4752731 w 4752731"/>
                      <a:gd name="connsiteY6" fmla="*/ 2395429 h 3543320"/>
                      <a:gd name="connsiteX7" fmla="*/ 4694963 w 4752731"/>
                      <a:gd name="connsiteY7" fmla="*/ 2485055 h 3543320"/>
                      <a:gd name="connsiteX8" fmla="*/ 2381399 w 4752731"/>
                      <a:gd name="connsiteY8" fmla="*/ 1727807 h 3543320"/>
                      <a:gd name="connsiteX9" fmla="*/ 637034 w 4752731"/>
                      <a:gd name="connsiteY9" fmla="*/ 3543320 h 3543320"/>
                      <a:gd name="connsiteX10" fmla="*/ 26361 w 4752731"/>
                      <a:gd name="connsiteY10" fmla="*/ 1139482 h 3543320"/>
                      <a:gd name="connsiteX11" fmla="*/ 1580820 w 4752731"/>
                      <a:gd name="connsiteY11" fmla="*/ 1527863 h 3543320"/>
                      <a:gd name="connsiteX12" fmla="*/ 79190 w 4752731"/>
                      <a:gd name="connsiteY12" fmla="*/ 968100 h 3543320"/>
                      <a:gd name="connsiteX0" fmla="*/ 52829 w 4726370"/>
                      <a:gd name="connsiteY0" fmla="*/ 968100 h 3543320"/>
                      <a:gd name="connsiteX1" fmla="*/ 3864515 w 4726370"/>
                      <a:gd name="connsiteY1" fmla="*/ 0 h 3543320"/>
                      <a:gd name="connsiteX2" fmla="*/ 3991641 w 4726370"/>
                      <a:gd name="connsiteY2" fmla="*/ 40502 h 3543320"/>
                      <a:gd name="connsiteX3" fmla="*/ 2824530 w 4726370"/>
                      <a:gd name="connsiteY3" fmla="*/ 1272243 h 3543320"/>
                      <a:gd name="connsiteX4" fmla="*/ 2852445 w 4726370"/>
                      <a:gd name="connsiteY4" fmla="*/ 1310377 h 3543320"/>
                      <a:gd name="connsiteX5" fmla="*/ 4109818 w 4726370"/>
                      <a:gd name="connsiteY5" fmla="*/ 134213 h 3543320"/>
                      <a:gd name="connsiteX6" fmla="*/ 4726370 w 4726370"/>
                      <a:gd name="connsiteY6" fmla="*/ 2395429 h 3543320"/>
                      <a:gd name="connsiteX7" fmla="*/ 4668602 w 4726370"/>
                      <a:gd name="connsiteY7" fmla="*/ 2485055 h 3543320"/>
                      <a:gd name="connsiteX8" fmla="*/ 2355038 w 4726370"/>
                      <a:gd name="connsiteY8" fmla="*/ 1727807 h 3543320"/>
                      <a:gd name="connsiteX9" fmla="*/ 610673 w 4726370"/>
                      <a:gd name="connsiteY9" fmla="*/ 3543320 h 3543320"/>
                      <a:gd name="connsiteX10" fmla="*/ 0 w 4726370"/>
                      <a:gd name="connsiteY10" fmla="*/ 1139482 h 3543320"/>
                      <a:gd name="connsiteX11" fmla="*/ 1554459 w 4726370"/>
                      <a:gd name="connsiteY11" fmla="*/ 1527863 h 3543320"/>
                      <a:gd name="connsiteX12" fmla="*/ 52829 w 4726370"/>
                      <a:gd name="connsiteY12" fmla="*/ 968100 h 3543320"/>
                      <a:gd name="connsiteX0" fmla="*/ 75007 w 4748548"/>
                      <a:gd name="connsiteY0" fmla="*/ 968100 h 3543320"/>
                      <a:gd name="connsiteX1" fmla="*/ 3886693 w 4748548"/>
                      <a:gd name="connsiteY1" fmla="*/ 0 h 3543320"/>
                      <a:gd name="connsiteX2" fmla="*/ 4013819 w 4748548"/>
                      <a:gd name="connsiteY2" fmla="*/ 40502 h 3543320"/>
                      <a:gd name="connsiteX3" fmla="*/ 2846708 w 4748548"/>
                      <a:gd name="connsiteY3" fmla="*/ 1272243 h 3543320"/>
                      <a:gd name="connsiteX4" fmla="*/ 2874623 w 4748548"/>
                      <a:gd name="connsiteY4" fmla="*/ 1310377 h 3543320"/>
                      <a:gd name="connsiteX5" fmla="*/ 4131996 w 4748548"/>
                      <a:gd name="connsiteY5" fmla="*/ 134213 h 3543320"/>
                      <a:gd name="connsiteX6" fmla="*/ 4748548 w 4748548"/>
                      <a:gd name="connsiteY6" fmla="*/ 2395429 h 3543320"/>
                      <a:gd name="connsiteX7" fmla="*/ 4690780 w 4748548"/>
                      <a:gd name="connsiteY7" fmla="*/ 2485055 h 3543320"/>
                      <a:gd name="connsiteX8" fmla="*/ 2377216 w 4748548"/>
                      <a:gd name="connsiteY8" fmla="*/ 1727807 h 3543320"/>
                      <a:gd name="connsiteX9" fmla="*/ 632851 w 4748548"/>
                      <a:gd name="connsiteY9" fmla="*/ 3543320 h 3543320"/>
                      <a:gd name="connsiteX10" fmla="*/ 0 w 4748548"/>
                      <a:gd name="connsiteY10" fmla="*/ 1198473 h 3543320"/>
                      <a:gd name="connsiteX11" fmla="*/ 1576637 w 4748548"/>
                      <a:gd name="connsiteY11" fmla="*/ 1527863 h 3543320"/>
                      <a:gd name="connsiteX12" fmla="*/ 75007 w 4748548"/>
                      <a:gd name="connsiteY12" fmla="*/ 968100 h 3543320"/>
                      <a:gd name="connsiteX0" fmla="*/ 75007 w 4748548"/>
                      <a:gd name="connsiteY0" fmla="*/ 968100 h 3543320"/>
                      <a:gd name="connsiteX1" fmla="*/ 3886693 w 4748548"/>
                      <a:gd name="connsiteY1" fmla="*/ 0 h 3543320"/>
                      <a:gd name="connsiteX2" fmla="*/ 4013819 w 4748548"/>
                      <a:gd name="connsiteY2" fmla="*/ 40502 h 3543320"/>
                      <a:gd name="connsiteX3" fmla="*/ 2846708 w 4748548"/>
                      <a:gd name="connsiteY3" fmla="*/ 1272243 h 3543320"/>
                      <a:gd name="connsiteX4" fmla="*/ 2874623 w 4748548"/>
                      <a:gd name="connsiteY4" fmla="*/ 1310377 h 3543320"/>
                      <a:gd name="connsiteX5" fmla="*/ 4131996 w 4748548"/>
                      <a:gd name="connsiteY5" fmla="*/ 134213 h 3543320"/>
                      <a:gd name="connsiteX6" fmla="*/ 4748548 w 4748548"/>
                      <a:gd name="connsiteY6" fmla="*/ 2395429 h 3543320"/>
                      <a:gd name="connsiteX7" fmla="*/ 4690780 w 4748548"/>
                      <a:gd name="connsiteY7" fmla="*/ 2485055 h 3543320"/>
                      <a:gd name="connsiteX8" fmla="*/ 2377216 w 4748548"/>
                      <a:gd name="connsiteY8" fmla="*/ 1727807 h 3543320"/>
                      <a:gd name="connsiteX9" fmla="*/ 632851 w 4748548"/>
                      <a:gd name="connsiteY9" fmla="*/ 3543320 h 3543320"/>
                      <a:gd name="connsiteX10" fmla="*/ 0 w 4748548"/>
                      <a:gd name="connsiteY10" fmla="*/ 1198473 h 3543320"/>
                      <a:gd name="connsiteX11" fmla="*/ 1576637 w 4748548"/>
                      <a:gd name="connsiteY11" fmla="*/ 1527863 h 3543320"/>
                      <a:gd name="connsiteX12" fmla="*/ 75007 w 4748548"/>
                      <a:gd name="connsiteY12" fmla="*/ 968100 h 3543320"/>
                      <a:gd name="connsiteX0" fmla="*/ 104341 w 4777882"/>
                      <a:gd name="connsiteY0" fmla="*/ 968100 h 3730077"/>
                      <a:gd name="connsiteX1" fmla="*/ 3916027 w 4777882"/>
                      <a:gd name="connsiteY1" fmla="*/ 0 h 3730077"/>
                      <a:gd name="connsiteX2" fmla="*/ 4043153 w 4777882"/>
                      <a:gd name="connsiteY2" fmla="*/ 40502 h 3730077"/>
                      <a:gd name="connsiteX3" fmla="*/ 2876042 w 4777882"/>
                      <a:gd name="connsiteY3" fmla="*/ 1272243 h 3730077"/>
                      <a:gd name="connsiteX4" fmla="*/ 2903957 w 4777882"/>
                      <a:gd name="connsiteY4" fmla="*/ 1310377 h 3730077"/>
                      <a:gd name="connsiteX5" fmla="*/ 4161330 w 4777882"/>
                      <a:gd name="connsiteY5" fmla="*/ 134213 h 3730077"/>
                      <a:gd name="connsiteX6" fmla="*/ 4777882 w 4777882"/>
                      <a:gd name="connsiteY6" fmla="*/ 2395429 h 3730077"/>
                      <a:gd name="connsiteX7" fmla="*/ 4720114 w 4777882"/>
                      <a:gd name="connsiteY7" fmla="*/ 2485055 h 3730077"/>
                      <a:gd name="connsiteX8" fmla="*/ 2406550 w 4777882"/>
                      <a:gd name="connsiteY8" fmla="*/ 1727807 h 3730077"/>
                      <a:gd name="connsiteX9" fmla="*/ 662185 w 4777882"/>
                      <a:gd name="connsiteY9" fmla="*/ 3543320 h 3730077"/>
                      <a:gd name="connsiteX10" fmla="*/ 571985 w 4777882"/>
                      <a:gd name="connsiteY10" fmla="*/ 3403701 h 3730077"/>
                      <a:gd name="connsiteX11" fmla="*/ 29334 w 4777882"/>
                      <a:gd name="connsiteY11" fmla="*/ 1198473 h 3730077"/>
                      <a:gd name="connsiteX12" fmla="*/ 1605971 w 4777882"/>
                      <a:gd name="connsiteY12" fmla="*/ 1527863 h 3730077"/>
                      <a:gd name="connsiteX13" fmla="*/ 104341 w 4777882"/>
                      <a:gd name="connsiteY13" fmla="*/ 968100 h 3730077"/>
                      <a:gd name="connsiteX0" fmla="*/ 103559 w 4777100"/>
                      <a:gd name="connsiteY0" fmla="*/ 968100 h 3731539"/>
                      <a:gd name="connsiteX1" fmla="*/ 3915245 w 4777100"/>
                      <a:gd name="connsiteY1" fmla="*/ 0 h 3731539"/>
                      <a:gd name="connsiteX2" fmla="*/ 4042371 w 4777100"/>
                      <a:gd name="connsiteY2" fmla="*/ 40502 h 3731539"/>
                      <a:gd name="connsiteX3" fmla="*/ 2875260 w 4777100"/>
                      <a:gd name="connsiteY3" fmla="*/ 1272243 h 3731539"/>
                      <a:gd name="connsiteX4" fmla="*/ 2903175 w 4777100"/>
                      <a:gd name="connsiteY4" fmla="*/ 1310377 h 3731539"/>
                      <a:gd name="connsiteX5" fmla="*/ 4160548 w 4777100"/>
                      <a:gd name="connsiteY5" fmla="*/ 134213 h 3731539"/>
                      <a:gd name="connsiteX6" fmla="*/ 4777100 w 4777100"/>
                      <a:gd name="connsiteY6" fmla="*/ 2395429 h 3731539"/>
                      <a:gd name="connsiteX7" fmla="*/ 4719332 w 4777100"/>
                      <a:gd name="connsiteY7" fmla="*/ 2485055 h 3731539"/>
                      <a:gd name="connsiteX8" fmla="*/ 2405768 w 4777100"/>
                      <a:gd name="connsiteY8" fmla="*/ 1727807 h 3731539"/>
                      <a:gd name="connsiteX9" fmla="*/ 661403 w 4777100"/>
                      <a:gd name="connsiteY9" fmla="*/ 3543320 h 3731539"/>
                      <a:gd name="connsiteX10" fmla="*/ 591213 w 4777100"/>
                      <a:gd name="connsiteY10" fmla="*/ 3407293 h 3731539"/>
                      <a:gd name="connsiteX11" fmla="*/ 28552 w 4777100"/>
                      <a:gd name="connsiteY11" fmla="*/ 1198473 h 3731539"/>
                      <a:gd name="connsiteX12" fmla="*/ 1605189 w 4777100"/>
                      <a:gd name="connsiteY12" fmla="*/ 1527863 h 3731539"/>
                      <a:gd name="connsiteX13" fmla="*/ 103559 w 4777100"/>
                      <a:gd name="connsiteY13" fmla="*/ 968100 h 3731539"/>
                      <a:gd name="connsiteX0" fmla="*/ 75007 w 4748548"/>
                      <a:gd name="connsiteY0" fmla="*/ 968100 h 3731539"/>
                      <a:gd name="connsiteX1" fmla="*/ 3886693 w 4748548"/>
                      <a:gd name="connsiteY1" fmla="*/ 0 h 3731539"/>
                      <a:gd name="connsiteX2" fmla="*/ 4013819 w 4748548"/>
                      <a:gd name="connsiteY2" fmla="*/ 40502 h 3731539"/>
                      <a:gd name="connsiteX3" fmla="*/ 2846708 w 4748548"/>
                      <a:gd name="connsiteY3" fmla="*/ 1272243 h 3731539"/>
                      <a:gd name="connsiteX4" fmla="*/ 2874623 w 4748548"/>
                      <a:gd name="connsiteY4" fmla="*/ 1310377 h 3731539"/>
                      <a:gd name="connsiteX5" fmla="*/ 4131996 w 4748548"/>
                      <a:gd name="connsiteY5" fmla="*/ 134213 h 3731539"/>
                      <a:gd name="connsiteX6" fmla="*/ 4748548 w 4748548"/>
                      <a:gd name="connsiteY6" fmla="*/ 2395429 h 3731539"/>
                      <a:gd name="connsiteX7" fmla="*/ 4690780 w 4748548"/>
                      <a:gd name="connsiteY7" fmla="*/ 2485055 h 3731539"/>
                      <a:gd name="connsiteX8" fmla="*/ 2377216 w 4748548"/>
                      <a:gd name="connsiteY8" fmla="*/ 1727807 h 3731539"/>
                      <a:gd name="connsiteX9" fmla="*/ 632851 w 4748548"/>
                      <a:gd name="connsiteY9" fmla="*/ 3543320 h 3731539"/>
                      <a:gd name="connsiteX10" fmla="*/ 562661 w 4748548"/>
                      <a:gd name="connsiteY10" fmla="*/ 3407293 h 3731539"/>
                      <a:gd name="connsiteX11" fmla="*/ 0 w 4748548"/>
                      <a:gd name="connsiteY11" fmla="*/ 1198473 h 3731539"/>
                      <a:gd name="connsiteX12" fmla="*/ 1576637 w 4748548"/>
                      <a:gd name="connsiteY12" fmla="*/ 1527863 h 3731539"/>
                      <a:gd name="connsiteX13" fmla="*/ 75007 w 4748548"/>
                      <a:gd name="connsiteY13" fmla="*/ 968100 h 3731539"/>
                      <a:gd name="connsiteX0" fmla="*/ 75007 w 4748548"/>
                      <a:gd name="connsiteY0" fmla="*/ 968100 h 3608120"/>
                      <a:gd name="connsiteX1" fmla="*/ 3886693 w 4748548"/>
                      <a:gd name="connsiteY1" fmla="*/ 0 h 3608120"/>
                      <a:gd name="connsiteX2" fmla="*/ 4013819 w 4748548"/>
                      <a:gd name="connsiteY2" fmla="*/ 40502 h 3608120"/>
                      <a:gd name="connsiteX3" fmla="*/ 2846708 w 4748548"/>
                      <a:gd name="connsiteY3" fmla="*/ 1272243 h 3608120"/>
                      <a:gd name="connsiteX4" fmla="*/ 2874623 w 4748548"/>
                      <a:gd name="connsiteY4" fmla="*/ 1310377 h 3608120"/>
                      <a:gd name="connsiteX5" fmla="*/ 4131996 w 4748548"/>
                      <a:gd name="connsiteY5" fmla="*/ 134213 h 3608120"/>
                      <a:gd name="connsiteX6" fmla="*/ 4748548 w 4748548"/>
                      <a:gd name="connsiteY6" fmla="*/ 2395429 h 3608120"/>
                      <a:gd name="connsiteX7" fmla="*/ 4690780 w 4748548"/>
                      <a:gd name="connsiteY7" fmla="*/ 2485055 h 3608120"/>
                      <a:gd name="connsiteX8" fmla="*/ 2377216 w 4748548"/>
                      <a:gd name="connsiteY8" fmla="*/ 1727807 h 3608120"/>
                      <a:gd name="connsiteX9" fmla="*/ 632851 w 4748548"/>
                      <a:gd name="connsiteY9" fmla="*/ 3543320 h 3608120"/>
                      <a:gd name="connsiteX10" fmla="*/ 562661 w 4748548"/>
                      <a:gd name="connsiteY10" fmla="*/ 3407293 h 3608120"/>
                      <a:gd name="connsiteX11" fmla="*/ 0 w 4748548"/>
                      <a:gd name="connsiteY11" fmla="*/ 1198473 h 3608120"/>
                      <a:gd name="connsiteX12" fmla="*/ 1576637 w 4748548"/>
                      <a:gd name="connsiteY12" fmla="*/ 1527863 h 3608120"/>
                      <a:gd name="connsiteX13" fmla="*/ 75007 w 4748548"/>
                      <a:gd name="connsiteY13" fmla="*/ 968100 h 3608120"/>
                      <a:gd name="connsiteX0" fmla="*/ 75007 w 4748548"/>
                      <a:gd name="connsiteY0" fmla="*/ 968100 h 3543320"/>
                      <a:gd name="connsiteX1" fmla="*/ 3886693 w 4748548"/>
                      <a:gd name="connsiteY1" fmla="*/ 0 h 3543320"/>
                      <a:gd name="connsiteX2" fmla="*/ 4013819 w 4748548"/>
                      <a:gd name="connsiteY2" fmla="*/ 40502 h 3543320"/>
                      <a:gd name="connsiteX3" fmla="*/ 2846708 w 4748548"/>
                      <a:gd name="connsiteY3" fmla="*/ 1272243 h 3543320"/>
                      <a:gd name="connsiteX4" fmla="*/ 2874623 w 4748548"/>
                      <a:gd name="connsiteY4" fmla="*/ 1310377 h 3543320"/>
                      <a:gd name="connsiteX5" fmla="*/ 4131996 w 4748548"/>
                      <a:gd name="connsiteY5" fmla="*/ 134213 h 3543320"/>
                      <a:gd name="connsiteX6" fmla="*/ 4748548 w 4748548"/>
                      <a:gd name="connsiteY6" fmla="*/ 2395429 h 3543320"/>
                      <a:gd name="connsiteX7" fmla="*/ 4690780 w 4748548"/>
                      <a:gd name="connsiteY7" fmla="*/ 2485055 h 3543320"/>
                      <a:gd name="connsiteX8" fmla="*/ 2377216 w 4748548"/>
                      <a:gd name="connsiteY8" fmla="*/ 1727807 h 3543320"/>
                      <a:gd name="connsiteX9" fmla="*/ 632851 w 4748548"/>
                      <a:gd name="connsiteY9" fmla="*/ 3543320 h 3543320"/>
                      <a:gd name="connsiteX10" fmla="*/ 562661 w 4748548"/>
                      <a:gd name="connsiteY10" fmla="*/ 3407293 h 3543320"/>
                      <a:gd name="connsiteX11" fmla="*/ 0 w 4748548"/>
                      <a:gd name="connsiteY11" fmla="*/ 1198473 h 3543320"/>
                      <a:gd name="connsiteX12" fmla="*/ 1576637 w 4748548"/>
                      <a:gd name="connsiteY12" fmla="*/ 1527863 h 3543320"/>
                      <a:gd name="connsiteX13" fmla="*/ 75007 w 4748548"/>
                      <a:gd name="connsiteY13" fmla="*/ 968100 h 3543320"/>
                      <a:gd name="connsiteX0" fmla="*/ 75007 w 4748548"/>
                      <a:gd name="connsiteY0" fmla="*/ 968100 h 3543320"/>
                      <a:gd name="connsiteX1" fmla="*/ 3886693 w 4748548"/>
                      <a:gd name="connsiteY1" fmla="*/ 0 h 3543320"/>
                      <a:gd name="connsiteX2" fmla="*/ 4013819 w 4748548"/>
                      <a:gd name="connsiteY2" fmla="*/ 40502 h 3543320"/>
                      <a:gd name="connsiteX3" fmla="*/ 2846708 w 4748548"/>
                      <a:gd name="connsiteY3" fmla="*/ 1272243 h 3543320"/>
                      <a:gd name="connsiteX4" fmla="*/ 2874623 w 4748548"/>
                      <a:gd name="connsiteY4" fmla="*/ 1310377 h 3543320"/>
                      <a:gd name="connsiteX5" fmla="*/ 4131996 w 4748548"/>
                      <a:gd name="connsiteY5" fmla="*/ 134213 h 3543320"/>
                      <a:gd name="connsiteX6" fmla="*/ 4748548 w 4748548"/>
                      <a:gd name="connsiteY6" fmla="*/ 2395429 h 3543320"/>
                      <a:gd name="connsiteX7" fmla="*/ 4690780 w 4748548"/>
                      <a:gd name="connsiteY7" fmla="*/ 2485055 h 3543320"/>
                      <a:gd name="connsiteX8" fmla="*/ 2377216 w 4748548"/>
                      <a:gd name="connsiteY8" fmla="*/ 1727807 h 3543320"/>
                      <a:gd name="connsiteX9" fmla="*/ 632851 w 4748548"/>
                      <a:gd name="connsiteY9" fmla="*/ 3543320 h 3543320"/>
                      <a:gd name="connsiteX10" fmla="*/ 562661 w 4748548"/>
                      <a:gd name="connsiteY10" fmla="*/ 3407293 h 3543320"/>
                      <a:gd name="connsiteX11" fmla="*/ 0 w 4748548"/>
                      <a:gd name="connsiteY11" fmla="*/ 1198473 h 3543320"/>
                      <a:gd name="connsiteX12" fmla="*/ 1576637 w 4748548"/>
                      <a:gd name="connsiteY12" fmla="*/ 1527863 h 3543320"/>
                      <a:gd name="connsiteX13" fmla="*/ 75007 w 4748548"/>
                      <a:gd name="connsiteY13" fmla="*/ 968100 h 3543320"/>
                      <a:gd name="connsiteX0" fmla="*/ 75007 w 4748548"/>
                      <a:gd name="connsiteY0" fmla="*/ 968100 h 3543320"/>
                      <a:gd name="connsiteX1" fmla="*/ 3886693 w 4748548"/>
                      <a:gd name="connsiteY1" fmla="*/ 0 h 3543320"/>
                      <a:gd name="connsiteX2" fmla="*/ 4013819 w 4748548"/>
                      <a:gd name="connsiteY2" fmla="*/ 40502 h 3543320"/>
                      <a:gd name="connsiteX3" fmla="*/ 2846708 w 4748548"/>
                      <a:gd name="connsiteY3" fmla="*/ 1272243 h 3543320"/>
                      <a:gd name="connsiteX4" fmla="*/ 2874623 w 4748548"/>
                      <a:gd name="connsiteY4" fmla="*/ 1310377 h 3543320"/>
                      <a:gd name="connsiteX5" fmla="*/ 4131996 w 4748548"/>
                      <a:gd name="connsiteY5" fmla="*/ 134213 h 3543320"/>
                      <a:gd name="connsiteX6" fmla="*/ 4748548 w 4748548"/>
                      <a:gd name="connsiteY6" fmla="*/ 2395429 h 3543320"/>
                      <a:gd name="connsiteX7" fmla="*/ 4690780 w 4748548"/>
                      <a:gd name="connsiteY7" fmla="*/ 2485055 h 3543320"/>
                      <a:gd name="connsiteX8" fmla="*/ 2377216 w 4748548"/>
                      <a:gd name="connsiteY8" fmla="*/ 1727807 h 3543320"/>
                      <a:gd name="connsiteX9" fmla="*/ 632851 w 4748548"/>
                      <a:gd name="connsiteY9" fmla="*/ 3543320 h 3543320"/>
                      <a:gd name="connsiteX10" fmla="*/ 555246 w 4748548"/>
                      <a:gd name="connsiteY10" fmla="*/ 3408606 h 3543320"/>
                      <a:gd name="connsiteX11" fmla="*/ 0 w 4748548"/>
                      <a:gd name="connsiteY11" fmla="*/ 1198473 h 3543320"/>
                      <a:gd name="connsiteX12" fmla="*/ 1576637 w 4748548"/>
                      <a:gd name="connsiteY12" fmla="*/ 1527863 h 3543320"/>
                      <a:gd name="connsiteX13" fmla="*/ 75007 w 4748548"/>
                      <a:gd name="connsiteY13" fmla="*/ 968100 h 3543320"/>
                      <a:gd name="connsiteX0" fmla="*/ 75007 w 4748548"/>
                      <a:gd name="connsiteY0" fmla="*/ 968100 h 3543320"/>
                      <a:gd name="connsiteX1" fmla="*/ 3886693 w 4748548"/>
                      <a:gd name="connsiteY1" fmla="*/ 0 h 3543320"/>
                      <a:gd name="connsiteX2" fmla="*/ 4013819 w 4748548"/>
                      <a:gd name="connsiteY2" fmla="*/ 40502 h 3543320"/>
                      <a:gd name="connsiteX3" fmla="*/ 2846708 w 4748548"/>
                      <a:gd name="connsiteY3" fmla="*/ 1272243 h 3543320"/>
                      <a:gd name="connsiteX4" fmla="*/ 2874623 w 4748548"/>
                      <a:gd name="connsiteY4" fmla="*/ 1310377 h 3543320"/>
                      <a:gd name="connsiteX5" fmla="*/ 4131996 w 4748548"/>
                      <a:gd name="connsiteY5" fmla="*/ 134213 h 3543320"/>
                      <a:gd name="connsiteX6" fmla="*/ 4748548 w 4748548"/>
                      <a:gd name="connsiteY6" fmla="*/ 2395429 h 3543320"/>
                      <a:gd name="connsiteX7" fmla="*/ 4690780 w 4748548"/>
                      <a:gd name="connsiteY7" fmla="*/ 2485055 h 3543320"/>
                      <a:gd name="connsiteX8" fmla="*/ 2377216 w 4748548"/>
                      <a:gd name="connsiteY8" fmla="*/ 1727807 h 3543320"/>
                      <a:gd name="connsiteX9" fmla="*/ 632851 w 4748548"/>
                      <a:gd name="connsiteY9" fmla="*/ 3543320 h 3543320"/>
                      <a:gd name="connsiteX10" fmla="*/ 555246 w 4748548"/>
                      <a:gd name="connsiteY10" fmla="*/ 3408606 h 3543320"/>
                      <a:gd name="connsiteX11" fmla="*/ 0 w 4748548"/>
                      <a:gd name="connsiteY11" fmla="*/ 1198473 h 3543320"/>
                      <a:gd name="connsiteX12" fmla="*/ 1576637 w 4748548"/>
                      <a:gd name="connsiteY12" fmla="*/ 1527863 h 3543320"/>
                      <a:gd name="connsiteX13" fmla="*/ 75007 w 4748548"/>
                      <a:gd name="connsiteY13" fmla="*/ 968100 h 3543320"/>
                      <a:gd name="connsiteX0" fmla="*/ 199793 w 4873334"/>
                      <a:gd name="connsiteY0" fmla="*/ 968100 h 3543320"/>
                      <a:gd name="connsiteX1" fmla="*/ 4011479 w 4873334"/>
                      <a:gd name="connsiteY1" fmla="*/ 0 h 3543320"/>
                      <a:gd name="connsiteX2" fmla="*/ 4138605 w 4873334"/>
                      <a:gd name="connsiteY2" fmla="*/ 40502 h 3543320"/>
                      <a:gd name="connsiteX3" fmla="*/ 2971494 w 4873334"/>
                      <a:gd name="connsiteY3" fmla="*/ 1272243 h 3543320"/>
                      <a:gd name="connsiteX4" fmla="*/ 2999409 w 4873334"/>
                      <a:gd name="connsiteY4" fmla="*/ 1310377 h 3543320"/>
                      <a:gd name="connsiteX5" fmla="*/ 4256782 w 4873334"/>
                      <a:gd name="connsiteY5" fmla="*/ 134213 h 3543320"/>
                      <a:gd name="connsiteX6" fmla="*/ 4873334 w 4873334"/>
                      <a:gd name="connsiteY6" fmla="*/ 2395429 h 3543320"/>
                      <a:gd name="connsiteX7" fmla="*/ 4815566 w 4873334"/>
                      <a:gd name="connsiteY7" fmla="*/ 2485055 h 3543320"/>
                      <a:gd name="connsiteX8" fmla="*/ 2502002 w 4873334"/>
                      <a:gd name="connsiteY8" fmla="*/ 1727807 h 3543320"/>
                      <a:gd name="connsiteX9" fmla="*/ 757637 w 4873334"/>
                      <a:gd name="connsiteY9" fmla="*/ 3543320 h 3543320"/>
                      <a:gd name="connsiteX10" fmla="*/ 680032 w 4873334"/>
                      <a:gd name="connsiteY10" fmla="*/ 3408606 h 3543320"/>
                      <a:gd name="connsiteX11" fmla="*/ 124786 w 4873334"/>
                      <a:gd name="connsiteY11" fmla="*/ 1198473 h 3543320"/>
                      <a:gd name="connsiteX12" fmla="*/ 145154 w 4873334"/>
                      <a:gd name="connsiteY12" fmla="*/ 1127821 h 3543320"/>
                      <a:gd name="connsiteX13" fmla="*/ 1701423 w 4873334"/>
                      <a:gd name="connsiteY13" fmla="*/ 1527863 h 3543320"/>
                      <a:gd name="connsiteX14" fmla="*/ 199793 w 4873334"/>
                      <a:gd name="connsiteY14" fmla="*/ 968100 h 3543320"/>
                      <a:gd name="connsiteX0" fmla="*/ 169024 w 4842565"/>
                      <a:gd name="connsiteY0" fmla="*/ 968100 h 3543320"/>
                      <a:gd name="connsiteX1" fmla="*/ 3980710 w 4842565"/>
                      <a:gd name="connsiteY1" fmla="*/ 0 h 3543320"/>
                      <a:gd name="connsiteX2" fmla="*/ 4107836 w 4842565"/>
                      <a:gd name="connsiteY2" fmla="*/ 40502 h 3543320"/>
                      <a:gd name="connsiteX3" fmla="*/ 2940725 w 4842565"/>
                      <a:gd name="connsiteY3" fmla="*/ 1272243 h 3543320"/>
                      <a:gd name="connsiteX4" fmla="*/ 2968640 w 4842565"/>
                      <a:gd name="connsiteY4" fmla="*/ 1310377 h 3543320"/>
                      <a:gd name="connsiteX5" fmla="*/ 4226013 w 4842565"/>
                      <a:gd name="connsiteY5" fmla="*/ 134213 h 3543320"/>
                      <a:gd name="connsiteX6" fmla="*/ 4842565 w 4842565"/>
                      <a:gd name="connsiteY6" fmla="*/ 2395429 h 3543320"/>
                      <a:gd name="connsiteX7" fmla="*/ 4784797 w 4842565"/>
                      <a:gd name="connsiteY7" fmla="*/ 2485055 h 3543320"/>
                      <a:gd name="connsiteX8" fmla="*/ 2471233 w 4842565"/>
                      <a:gd name="connsiteY8" fmla="*/ 1727807 h 3543320"/>
                      <a:gd name="connsiteX9" fmla="*/ 726868 w 4842565"/>
                      <a:gd name="connsiteY9" fmla="*/ 3543320 h 3543320"/>
                      <a:gd name="connsiteX10" fmla="*/ 649263 w 4842565"/>
                      <a:gd name="connsiteY10" fmla="*/ 3408606 h 3543320"/>
                      <a:gd name="connsiteX11" fmla="*/ 94017 w 4842565"/>
                      <a:gd name="connsiteY11" fmla="*/ 1198473 h 3543320"/>
                      <a:gd name="connsiteX12" fmla="*/ 114385 w 4842565"/>
                      <a:gd name="connsiteY12" fmla="*/ 1127821 h 3543320"/>
                      <a:gd name="connsiteX13" fmla="*/ 1670654 w 4842565"/>
                      <a:gd name="connsiteY13" fmla="*/ 1527863 h 3543320"/>
                      <a:gd name="connsiteX14" fmla="*/ 169024 w 4842565"/>
                      <a:gd name="connsiteY14" fmla="*/ 968100 h 3543320"/>
                      <a:gd name="connsiteX0" fmla="*/ 88868 w 4762409"/>
                      <a:gd name="connsiteY0" fmla="*/ 968100 h 3543320"/>
                      <a:gd name="connsiteX1" fmla="*/ 3900554 w 4762409"/>
                      <a:gd name="connsiteY1" fmla="*/ 0 h 3543320"/>
                      <a:gd name="connsiteX2" fmla="*/ 4027680 w 4762409"/>
                      <a:gd name="connsiteY2" fmla="*/ 40502 h 3543320"/>
                      <a:gd name="connsiteX3" fmla="*/ 2860569 w 4762409"/>
                      <a:gd name="connsiteY3" fmla="*/ 1272243 h 3543320"/>
                      <a:gd name="connsiteX4" fmla="*/ 2888484 w 4762409"/>
                      <a:gd name="connsiteY4" fmla="*/ 1310377 h 3543320"/>
                      <a:gd name="connsiteX5" fmla="*/ 4145857 w 4762409"/>
                      <a:gd name="connsiteY5" fmla="*/ 134213 h 3543320"/>
                      <a:gd name="connsiteX6" fmla="*/ 4762409 w 4762409"/>
                      <a:gd name="connsiteY6" fmla="*/ 2395429 h 3543320"/>
                      <a:gd name="connsiteX7" fmla="*/ 4704641 w 4762409"/>
                      <a:gd name="connsiteY7" fmla="*/ 2485055 h 3543320"/>
                      <a:gd name="connsiteX8" fmla="*/ 2391077 w 4762409"/>
                      <a:gd name="connsiteY8" fmla="*/ 1727807 h 3543320"/>
                      <a:gd name="connsiteX9" fmla="*/ 646712 w 4762409"/>
                      <a:gd name="connsiteY9" fmla="*/ 3543320 h 3543320"/>
                      <a:gd name="connsiteX10" fmla="*/ 569107 w 4762409"/>
                      <a:gd name="connsiteY10" fmla="*/ 3408606 h 3543320"/>
                      <a:gd name="connsiteX11" fmla="*/ 13861 w 4762409"/>
                      <a:gd name="connsiteY11" fmla="*/ 1198473 h 3543320"/>
                      <a:gd name="connsiteX12" fmla="*/ 34229 w 4762409"/>
                      <a:gd name="connsiteY12" fmla="*/ 1127821 h 3543320"/>
                      <a:gd name="connsiteX13" fmla="*/ 1590498 w 4762409"/>
                      <a:gd name="connsiteY13" fmla="*/ 1527863 h 3543320"/>
                      <a:gd name="connsiteX14" fmla="*/ 88868 w 4762409"/>
                      <a:gd name="connsiteY14" fmla="*/ 968100 h 3543320"/>
                      <a:gd name="connsiteX0" fmla="*/ 100482 w 4774023"/>
                      <a:gd name="connsiteY0" fmla="*/ 968100 h 3543320"/>
                      <a:gd name="connsiteX1" fmla="*/ 3912168 w 4774023"/>
                      <a:gd name="connsiteY1" fmla="*/ 0 h 3543320"/>
                      <a:gd name="connsiteX2" fmla="*/ 4039294 w 4774023"/>
                      <a:gd name="connsiteY2" fmla="*/ 40502 h 3543320"/>
                      <a:gd name="connsiteX3" fmla="*/ 2872183 w 4774023"/>
                      <a:gd name="connsiteY3" fmla="*/ 1272243 h 3543320"/>
                      <a:gd name="connsiteX4" fmla="*/ 2900098 w 4774023"/>
                      <a:gd name="connsiteY4" fmla="*/ 1310377 h 3543320"/>
                      <a:gd name="connsiteX5" fmla="*/ 4157471 w 4774023"/>
                      <a:gd name="connsiteY5" fmla="*/ 134213 h 3543320"/>
                      <a:gd name="connsiteX6" fmla="*/ 4774023 w 4774023"/>
                      <a:gd name="connsiteY6" fmla="*/ 2395429 h 3543320"/>
                      <a:gd name="connsiteX7" fmla="*/ 4716255 w 4774023"/>
                      <a:gd name="connsiteY7" fmla="*/ 2485055 h 3543320"/>
                      <a:gd name="connsiteX8" fmla="*/ 2402691 w 4774023"/>
                      <a:gd name="connsiteY8" fmla="*/ 1727807 h 3543320"/>
                      <a:gd name="connsiteX9" fmla="*/ 658326 w 4774023"/>
                      <a:gd name="connsiteY9" fmla="*/ 3543320 h 3543320"/>
                      <a:gd name="connsiteX10" fmla="*/ 580721 w 4774023"/>
                      <a:gd name="connsiteY10" fmla="*/ 3408606 h 3543320"/>
                      <a:gd name="connsiteX11" fmla="*/ 25475 w 4774023"/>
                      <a:gd name="connsiteY11" fmla="*/ 1198473 h 3543320"/>
                      <a:gd name="connsiteX12" fmla="*/ 45843 w 4774023"/>
                      <a:gd name="connsiteY12" fmla="*/ 1127821 h 3543320"/>
                      <a:gd name="connsiteX13" fmla="*/ 1602112 w 4774023"/>
                      <a:gd name="connsiteY13" fmla="*/ 1527863 h 3543320"/>
                      <a:gd name="connsiteX14" fmla="*/ 100482 w 4774023"/>
                      <a:gd name="connsiteY14" fmla="*/ 968100 h 3543320"/>
                      <a:gd name="connsiteX0" fmla="*/ 83417 w 4756958"/>
                      <a:gd name="connsiteY0" fmla="*/ 968100 h 3543320"/>
                      <a:gd name="connsiteX1" fmla="*/ 3895103 w 4756958"/>
                      <a:gd name="connsiteY1" fmla="*/ 0 h 3543320"/>
                      <a:gd name="connsiteX2" fmla="*/ 4022229 w 4756958"/>
                      <a:gd name="connsiteY2" fmla="*/ 40502 h 3543320"/>
                      <a:gd name="connsiteX3" fmla="*/ 2855118 w 4756958"/>
                      <a:gd name="connsiteY3" fmla="*/ 1272243 h 3543320"/>
                      <a:gd name="connsiteX4" fmla="*/ 2883033 w 4756958"/>
                      <a:gd name="connsiteY4" fmla="*/ 1310377 h 3543320"/>
                      <a:gd name="connsiteX5" fmla="*/ 4140406 w 4756958"/>
                      <a:gd name="connsiteY5" fmla="*/ 134213 h 3543320"/>
                      <a:gd name="connsiteX6" fmla="*/ 4756958 w 4756958"/>
                      <a:gd name="connsiteY6" fmla="*/ 2395429 h 3543320"/>
                      <a:gd name="connsiteX7" fmla="*/ 4699190 w 4756958"/>
                      <a:gd name="connsiteY7" fmla="*/ 2485055 h 3543320"/>
                      <a:gd name="connsiteX8" fmla="*/ 2385626 w 4756958"/>
                      <a:gd name="connsiteY8" fmla="*/ 1727807 h 3543320"/>
                      <a:gd name="connsiteX9" fmla="*/ 641261 w 4756958"/>
                      <a:gd name="connsiteY9" fmla="*/ 3543320 h 3543320"/>
                      <a:gd name="connsiteX10" fmla="*/ 563656 w 4756958"/>
                      <a:gd name="connsiteY10" fmla="*/ 3408606 h 3543320"/>
                      <a:gd name="connsiteX11" fmla="*/ 8410 w 4756958"/>
                      <a:gd name="connsiteY11" fmla="*/ 1198473 h 3543320"/>
                      <a:gd name="connsiteX12" fmla="*/ 28778 w 4756958"/>
                      <a:gd name="connsiteY12" fmla="*/ 1127821 h 3543320"/>
                      <a:gd name="connsiteX13" fmla="*/ 1585047 w 4756958"/>
                      <a:gd name="connsiteY13" fmla="*/ 1527863 h 3543320"/>
                      <a:gd name="connsiteX14" fmla="*/ 83417 w 4756958"/>
                      <a:gd name="connsiteY14" fmla="*/ 968100 h 3543320"/>
                      <a:gd name="connsiteX0" fmla="*/ 75007 w 4748548"/>
                      <a:gd name="connsiteY0" fmla="*/ 968100 h 3543320"/>
                      <a:gd name="connsiteX1" fmla="*/ 3886693 w 4748548"/>
                      <a:gd name="connsiteY1" fmla="*/ 0 h 3543320"/>
                      <a:gd name="connsiteX2" fmla="*/ 4013819 w 4748548"/>
                      <a:gd name="connsiteY2" fmla="*/ 40502 h 3543320"/>
                      <a:gd name="connsiteX3" fmla="*/ 2846708 w 4748548"/>
                      <a:gd name="connsiteY3" fmla="*/ 1272243 h 3543320"/>
                      <a:gd name="connsiteX4" fmla="*/ 2874623 w 4748548"/>
                      <a:gd name="connsiteY4" fmla="*/ 1310377 h 3543320"/>
                      <a:gd name="connsiteX5" fmla="*/ 4131996 w 4748548"/>
                      <a:gd name="connsiteY5" fmla="*/ 134213 h 3543320"/>
                      <a:gd name="connsiteX6" fmla="*/ 4748548 w 4748548"/>
                      <a:gd name="connsiteY6" fmla="*/ 2395429 h 3543320"/>
                      <a:gd name="connsiteX7" fmla="*/ 4690780 w 4748548"/>
                      <a:gd name="connsiteY7" fmla="*/ 2485055 h 3543320"/>
                      <a:gd name="connsiteX8" fmla="*/ 2377216 w 4748548"/>
                      <a:gd name="connsiteY8" fmla="*/ 1727807 h 3543320"/>
                      <a:gd name="connsiteX9" fmla="*/ 632851 w 4748548"/>
                      <a:gd name="connsiteY9" fmla="*/ 3543320 h 3543320"/>
                      <a:gd name="connsiteX10" fmla="*/ 555246 w 4748548"/>
                      <a:gd name="connsiteY10" fmla="*/ 3408606 h 3543320"/>
                      <a:gd name="connsiteX11" fmla="*/ 0 w 4748548"/>
                      <a:gd name="connsiteY11" fmla="*/ 1198473 h 3543320"/>
                      <a:gd name="connsiteX12" fmla="*/ 20368 w 4748548"/>
                      <a:gd name="connsiteY12" fmla="*/ 1127821 h 3543320"/>
                      <a:gd name="connsiteX13" fmla="*/ 1576637 w 4748548"/>
                      <a:gd name="connsiteY13" fmla="*/ 1527863 h 3543320"/>
                      <a:gd name="connsiteX14" fmla="*/ 75007 w 4748548"/>
                      <a:gd name="connsiteY14" fmla="*/ 968100 h 3543320"/>
                      <a:gd name="connsiteX0" fmla="*/ 75007 w 4748548"/>
                      <a:gd name="connsiteY0" fmla="*/ 968100 h 3543320"/>
                      <a:gd name="connsiteX1" fmla="*/ 3886693 w 4748548"/>
                      <a:gd name="connsiteY1" fmla="*/ 0 h 3543320"/>
                      <a:gd name="connsiteX2" fmla="*/ 4013819 w 4748548"/>
                      <a:gd name="connsiteY2" fmla="*/ 40502 h 3543320"/>
                      <a:gd name="connsiteX3" fmla="*/ 2846708 w 4748548"/>
                      <a:gd name="connsiteY3" fmla="*/ 1272243 h 3543320"/>
                      <a:gd name="connsiteX4" fmla="*/ 2874623 w 4748548"/>
                      <a:gd name="connsiteY4" fmla="*/ 1310377 h 3543320"/>
                      <a:gd name="connsiteX5" fmla="*/ 4131996 w 4748548"/>
                      <a:gd name="connsiteY5" fmla="*/ 134213 h 3543320"/>
                      <a:gd name="connsiteX6" fmla="*/ 4748548 w 4748548"/>
                      <a:gd name="connsiteY6" fmla="*/ 2395429 h 3543320"/>
                      <a:gd name="connsiteX7" fmla="*/ 4690780 w 4748548"/>
                      <a:gd name="connsiteY7" fmla="*/ 2485055 h 3543320"/>
                      <a:gd name="connsiteX8" fmla="*/ 2377216 w 4748548"/>
                      <a:gd name="connsiteY8" fmla="*/ 1727807 h 3543320"/>
                      <a:gd name="connsiteX9" fmla="*/ 632851 w 4748548"/>
                      <a:gd name="connsiteY9" fmla="*/ 3543320 h 3543320"/>
                      <a:gd name="connsiteX10" fmla="*/ 555246 w 4748548"/>
                      <a:gd name="connsiteY10" fmla="*/ 3408606 h 3543320"/>
                      <a:gd name="connsiteX11" fmla="*/ 0 w 4748548"/>
                      <a:gd name="connsiteY11" fmla="*/ 1198473 h 3543320"/>
                      <a:gd name="connsiteX12" fmla="*/ 20368 w 4748548"/>
                      <a:gd name="connsiteY12" fmla="*/ 1127821 h 3543320"/>
                      <a:gd name="connsiteX13" fmla="*/ 1576637 w 4748548"/>
                      <a:gd name="connsiteY13" fmla="*/ 1527863 h 3543320"/>
                      <a:gd name="connsiteX14" fmla="*/ 75007 w 4748548"/>
                      <a:gd name="connsiteY14" fmla="*/ 968100 h 3543320"/>
                      <a:gd name="connsiteX0" fmla="*/ 75007 w 4748548"/>
                      <a:gd name="connsiteY0" fmla="*/ 968100 h 3543320"/>
                      <a:gd name="connsiteX1" fmla="*/ 3886693 w 4748548"/>
                      <a:gd name="connsiteY1" fmla="*/ 0 h 3543320"/>
                      <a:gd name="connsiteX2" fmla="*/ 4013819 w 4748548"/>
                      <a:gd name="connsiteY2" fmla="*/ 40502 h 3543320"/>
                      <a:gd name="connsiteX3" fmla="*/ 2846708 w 4748548"/>
                      <a:gd name="connsiteY3" fmla="*/ 1272243 h 3543320"/>
                      <a:gd name="connsiteX4" fmla="*/ 2874623 w 4748548"/>
                      <a:gd name="connsiteY4" fmla="*/ 1310377 h 3543320"/>
                      <a:gd name="connsiteX5" fmla="*/ 4131996 w 4748548"/>
                      <a:gd name="connsiteY5" fmla="*/ 134213 h 3543320"/>
                      <a:gd name="connsiteX6" fmla="*/ 4748548 w 4748548"/>
                      <a:gd name="connsiteY6" fmla="*/ 2395429 h 3543320"/>
                      <a:gd name="connsiteX7" fmla="*/ 4690780 w 4748548"/>
                      <a:gd name="connsiteY7" fmla="*/ 2485055 h 3543320"/>
                      <a:gd name="connsiteX8" fmla="*/ 2377216 w 4748548"/>
                      <a:gd name="connsiteY8" fmla="*/ 1727807 h 3543320"/>
                      <a:gd name="connsiteX9" fmla="*/ 632851 w 4748548"/>
                      <a:gd name="connsiteY9" fmla="*/ 3543320 h 3543320"/>
                      <a:gd name="connsiteX10" fmla="*/ 555246 w 4748548"/>
                      <a:gd name="connsiteY10" fmla="*/ 3408606 h 3543320"/>
                      <a:gd name="connsiteX11" fmla="*/ 0 w 4748548"/>
                      <a:gd name="connsiteY11" fmla="*/ 1198473 h 3543320"/>
                      <a:gd name="connsiteX12" fmla="*/ 18275 w 4748548"/>
                      <a:gd name="connsiteY12" fmla="*/ 1128957 h 3543320"/>
                      <a:gd name="connsiteX13" fmla="*/ 1576637 w 4748548"/>
                      <a:gd name="connsiteY13" fmla="*/ 1527863 h 3543320"/>
                      <a:gd name="connsiteX14" fmla="*/ 75007 w 4748548"/>
                      <a:gd name="connsiteY14" fmla="*/ 968100 h 3543320"/>
                      <a:gd name="connsiteX0" fmla="*/ 75007 w 4748548"/>
                      <a:gd name="connsiteY0" fmla="*/ 968100 h 3543320"/>
                      <a:gd name="connsiteX1" fmla="*/ 3886693 w 4748548"/>
                      <a:gd name="connsiteY1" fmla="*/ 0 h 3543320"/>
                      <a:gd name="connsiteX2" fmla="*/ 4013819 w 4748548"/>
                      <a:gd name="connsiteY2" fmla="*/ 40502 h 3543320"/>
                      <a:gd name="connsiteX3" fmla="*/ 2846708 w 4748548"/>
                      <a:gd name="connsiteY3" fmla="*/ 1272243 h 3543320"/>
                      <a:gd name="connsiteX4" fmla="*/ 2874623 w 4748548"/>
                      <a:gd name="connsiteY4" fmla="*/ 1310377 h 3543320"/>
                      <a:gd name="connsiteX5" fmla="*/ 4131996 w 4748548"/>
                      <a:gd name="connsiteY5" fmla="*/ 134213 h 3543320"/>
                      <a:gd name="connsiteX6" fmla="*/ 4748548 w 4748548"/>
                      <a:gd name="connsiteY6" fmla="*/ 2395429 h 3543320"/>
                      <a:gd name="connsiteX7" fmla="*/ 4690780 w 4748548"/>
                      <a:gd name="connsiteY7" fmla="*/ 2485055 h 3543320"/>
                      <a:gd name="connsiteX8" fmla="*/ 2377216 w 4748548"/>
                      <a:gd name="connsiteY8" fmla="*/ 1727807 h 3543320"/>
                      <a:gd name="connsiteX9" fmla="*/ 632851 w 4748548"/>
                      <a:gd name="connsiteY9" fmla="*/ 3543320 h 3543320"/>
                      <a:gd name="connsiteX10" fmla="*/ 555246 w 4748548"/>
                      <a:gd name="connsiteY10" fmla="*/ 3408606 h 3543320"/>
                      <a:gd name="connsiteX11" fmla="*/ 0 w 4748548"/>
                      <a:gd name="connsiteY11" fmla="*/ 1198473 h 3543320"/>
                      <a:gd name="connsiteX12" fmla="*/ 18275 w 4748548"/>
                      <a:gd name="connsiteY12" fmla="*/ 1128957 h 3543320"/>
                      <a:gd name="connsiteX13" fmla="*/ 1576637 w 4748548"/>
                      <a:gd name="connsiteY13" fmla="*/ 1527863 h 3543320"/>
                      <a:gd name="connsiteX14" fmla="*/ 75007 w 4748548"/>
                      <a:gd name="connsiteY14" fmla="*/ 968100 h 3543320"/>
                      <a:gd name="connsiteX0" fmla="*/ 75007 w 4748548"/>
                      <a:gd name="connsiteY0" fmla="*/ 968100 h 3543320"/>
                      <a:gd name="connsiteX1" fmla="*/ 3886693 w 4748548"/>
                      <a:gd name="connsiteY1" fmla="*/ 0 h 3543320"/>
                      <a:gd name="connsiteX2" fmla="*/ 4013819 w 4748548"/>
                      <a:gd name="connsiteY2" fmla="*/ 40502 h 3543320"/>
                      <a:gd name="connsiteX3" fmla="*/ 2846708 w 4748548"/>
                      <a:gd name="connsiteY3" fmla="*/ 1272243 h 3543320"/>
                      <a:gd name="connsiteX4" fmla="*/ 2874623 w 4748548"/>
                      <a:gd name="connsiteY4" fmla="*/ 1310377 h 3543320"/>
                      <a:gd name="connsiteX5" fmla="*/ 4131996 w 4748548"/>
                      <a:gd name="connsiteY5" fmla="*/ 134213 h 3543320"/>
                      <a:gd name="connsiteX6" fmla="*/ 4748548 w 4748548"/>
                      <a:gd name="connsiteY6" fmla="*/ 2395429 h 3543320"/>
                      <a:gd name="connsiteX7" fmla="*/ 4690780 w 4748548"/>
                      <a:gd name="connsiteY7" fmla="*/ 2485055 h 3543320"/>
                      <a:gd name="connsiteX8" fmla="*/ 2377216 w 4748548"/>
                      <a:gd name="connsiteY8" fmla="*/ 1727807 h 3543320"/>
                      <a:gd name="connsiteX9" fmla="*/ 632851 w 4748548"/>
                      <a:gd name="connsiteY9" fmla="*/ 3543320 h 3543320"/>
                      <a:gd name="connsiteX10" fmla="*/ 555246 w 4748548"/>
                      <a:gd name="connsiteY10" fmla="*/ 3408606 h 3543320"/>
                      <a:gd name="connsiteX11" fmla="*/ 0 w 4748548"/>
                      <a:gd name="connsiteY11" fmla="*/ 1198473 h 3543320"/>
                      <a:gd name="connsiteX12" fmla="*/ 20368 w 4748548"/>
                      <a:gd name="connsiteY12" fmla="*/ 1127822 h 3543320"/>
                      <a:gd name="connsiteX13" fmla="*/ 1576637 w 4748548"/>
                      <a:gd name="connsiteY13" fmla="*/ 1527863 h 3543320"/>
                      <a:gd name="connsiteX14" fmla="*/ 75007 w 4748548"/>
                      <a:gd name="connsiteY14" fmla="*/ 968100 h 3543320"/>
                      <a:gd name="connsiteX0" fmla="*/ 75007 w 4748548"/>
                      <a:gd name="connsiteY0" fmla="*/ 968100 h 3543320"/>
                      <a:gd name="connsiteX1" fmla="*/ 3886693 w 4748548"/>
                      <a:gd name="connsiteY1" fmla="*/ 0 h 3543320"/>
                      <a:gd name="connsiteX2" fmla="*/ 4013819 w 4748548"/>
                      <a:gd name="connsiteY2" fmla="*/ 40502 h 3543320"/>
                      <a:gd name="connsiteX3" fmla="*/ 2846708 w 4748548"/>
                      <a:gd name="connsiteY3" fmla="*/ 1272243 h 3543320"/>
                      <a:gd name="connsiteX4" fmla="*/ 2874623 w 4748548"/>
                      <a:gd name="connsiteY4" fmla="*/ 1310377 h 3543320"/>
                      <a:gd name="connsiteX5" fmla="*/ 4131996 w 4748548"/>
                      <a:gd name="connsiteY5" fmla="*/ 134213 h 3543320"/>
                      <a:gd name="connsiteX6" fmla="*/ 4748548 w 4748548"/>
                      <a:gd name="connsiteY6" fmla="*/ 2395429 h 3543320"/>
                      <a:gd name="connsiteX7" fmla="*/ 4690780 w 4748548"/>
                      <a:gd name="connsiteY7" fmla="*/ 2485055 h 3543320"/>
                      <a:gd name="connsiteX8" fmla="*/ 2377216 w 4748548"/>
                      <a:gd name="connsiteY8" fmla="*/ 1727807 h 3543320"/>
                      <a:gd name="connsiteX9" fmla="*/ 632851 w 4748548"/>
                      <a:gd name="connsiteY9" fmla="*/ 3543320 h 3543320"/>
                      <a:gd name="connsiteX10" fmla="*/ 555246 w 4748548"/>
                      <a:gd name="connsiteY10" fmla="*/ 3408606 h 3543320"/>
                      <a:gd name="connsiteX11" fmla="*/ 0 w 4748548"/>
                      <a:gd name="connsiteY11" fmla="*/ 1198473 h 3543320"/>
                      <a:gd name="connsiteX12" fmla="*/ 20368 w 4748548"/>
                      <a:gd name="connsiteY12" fmla="*/ 1127822 h 3543320"/>
                      <a:gd name="connsiteX13" fmla="*/ 1576637 w 4748548"/>
                      <a:gd name="connsiteY13" fmla="*/ 1527863 h 3543320"/>
                      <a:gd name="connsiteX14" fmla="*/ 75007 w 4748548"/>
                      <a:gd name="connsiteY14" fmla="*/ 968100 h 3543320"/>
                      <a:gd name="connsiteX0" fmla="*/ 75007 w 4748548"/>
                      <a:gd name="connsiteY0" fmla="*/ 968100 h 3543320"/>
                      <a:gd name="connsiteX1" fmla="*/ 3886693 w 4748548"/>
                      <a:gd name="connsiteY1" fmla="*/ 0 h 3543320"/>
                      <a:gd name="connsiteX2" fmla="*/ 4013819 w 4748548"/>
                      <a:gd name="connsiteY2" fmla="*/ 40502 h 3543320"/>
                      <a:gd name="connsiteX3" fmla="*/ 2846708 w 4748548"/>
                      <a:gd name="connsiteY3" fmla="*/ 1272243 h 3543320"/>
                      <a:gd name="connsiteX4" fmla="*/ 2874623 w 4748548"/>
                      <a:gd name="connsiteY4" fmla="*/ 1310377 h 3543320"/>
                      <a:gd name="connsiteX5" fmla="*/ 4131996 w 4748548"/>
                      <a:gd name="connsiteY5" fmla="*/ 134213 h 3543320"/>
                      <a:gd name="connsiteX6" fmla="*/ 4748548 w 4748548"/>
                      <a:gd name="connsiteY6" fmla="*/ 2395429 h 3543320"/>
                      <a:gd name="connsiteX7" fmla="*/ 4690780 w 4748548"/>
                      <a:gd name="connsiteY7" fmla="*/ 2485055 h 3543320"/>
                      <a:gd name="connsiteX8" fmla="*/ 2377216 w 4748548"/>
                      <a:gd name="connsiteY8" fmla="*/ 1727807 h 3543320"/>
                      <a:gd name="connsiteX9" fmla="*/ 632851 w 4748548"/>
                      <a:gd name="connsiteY9" fmla="*/ 3543320 h 3543320"/>
                      <a:gd name="connsiteX10" fmla="*/ 555246 w 4748548"/>
                      <a:gd name="connsiteY10" fmla="*/ 3408606 h 3543320"/>
                      <a:gd name="connsiteX11" fmla="*/ 0 w 4748548"/>
                      <a:gd name="connsiteY11" fmla="*/ 1198473 h 3543320"/>
                      <a:gd name="connsiteX12" fmla="*/ 20368 w 4748548"/>
                      <a:gd name="connsiteY12" fmla="*/ 1127822 h 3543320"/>
                      <a:gd name="connsiteX13" fmla="*/ 1586360 w 4748548"/>
                      <a:gd name="connsiteY13" fmla="*/ 1627340 h 3543320"/>
                      <a:gd name="connsiteX14" fmla="*/ 1576637 w 4748548"/>
                      <a:gd name="connsiteY14" fmla="*/ 1527863 h 3543320"/>
                      <a:gd name="connsiteX15" fmla="*/ 75007 w 4748548"/>
                      <a:gd name="connsiteY15" fmla="*/ 968100 h 3543320"/>
                      <a:gd name="connsiteX0" fmla="*/ 75007 w 4748548"/>
                      <a:gd name="connsiteY0" fmla="*/ 968100 h 3543320"/>
                      <a:gd name="connsiteX1" fmla="*/ 3886693 w 4748548"/>
                      <a:gd name="connsiteY1" fmla="*/ 0 h 3543320"/>
                      <a:gd name="connsiteX2" fmla="*/ 4013819 w 4748548"/>
                      <a:gd name="connsiteY2" fmla="*/ 40502 h 3543320"/>
                      <a:gd name="connsiteX3" fmla="*/ 2846708 w 4748548"/>
                      <a:gd name="connsiteY3" fmla="*/ 1272243 h 3543320"/>
                      <a:gd name="connsiteX4" fmla="*/ 2874623 w 4748548"/>
                      <a:gd name="connsiteY4" fmla="*/ 1310377 h 3543320"/>
                      <a:gd name="connsiteX5" fmla="*/ 4131996 w 4748548"/>
                      <a:gd name="connsiteY5" fmla="*/ 134213 h 3543320"/>
                      <a:gd name="connsiteX6" fmla="*/ 4748548 w 4748548"/>
                      <a:gd name="connsiteY6" fmla="*/ 2395429 h 3543320"/>
                      <a:gd name="connsiteX7" fmla="*/ 4690780 w 4748548"/>
                      <a:gd name="connsiteY7" fmla="*/ 2485055 h 3543320"/>
                      <a:gd name="connsiteX8" fmla="*/ 2377216 w 4748548"/>
                      <a:gd name="connsiteY8" fmla="*/ 1727807 h 3543320"/>
                      <a:gd name="connsiteX9" fmla="*/ 632851 w 4748548"/>
                      <a:gd name="connsiteY9" fmla="*/ 3543320 h 3543320"/>
                      <a:gd name="connsiteX10" fmla="*/ 555246 w 4748548"/>
                      <a:gd name="connsiteY10" fmla="*/ 3408606 h 3543320"/>
                      <a:gd name="connsiteX11" fmla="*/ 0 w 4748548"/>
                      <a:gd name="connsiteY11" fmla="*/ 1198473 h 3543320"/>
                      <a:gd name="connsiteX12" fmla="*/ 20368 w 4748548"/>
                      <a:gd name="connsiteY12" fmla="*/ 1127822 h 3543320"/>
                      <a:gd name="connsiteX13" fmla="*/ 1586360 w 4748548"/>
                      <a:gd name="connsiteY13" fmla="*/ 1627340 h 3543320"/>
                      <a:gd name="connsiteX14" fmla="*/ 1576637 w 4748548"/>
                      <a:gd name="connsiteY14" fmla="*/ 1527863 h 3543320"/>
                      <a:gd name="connsiteX15" fmla="*/ 75007 w 4748548"/>
                      <a:gd name="connsiteY15" fmla="*/ 968100 h 3543320"/>
                      <a:gd name="connsiteX0" fmla="*/ 75007 w 4748548"/>
                      <a:gd name="connsiteY0" fmla="*/ 968100 h 3543320"/>
                      <a:gd name="connsiteX1" fmla="*/ 3886693 w 4748548"/>
                      <a:gd name="connsiteY1" fmla="*/ 0 h 3543320"/>
                      <a:gd name="connsiteX2" fmla="*/ 4013819 w 4748548"/>
                      <a:gd name="connsiteY2" fmla="*/ 40502 h 3543320"/>
                      <a:gd name="connsiteX3" fmla="*/ 2846708 w 4748548"/>
                      <a:gd name="connsiteY3" fmla="*/ 1272243 h 3543320"/>
                      <a:gd name="connsiteX4" fmla="*/ 2874623 w 4748548"/>
                      <a:gd name="connsiteY4" fmla="*/ 1310377 h 3543320"/>
                      <a:gd name="connsiteX5" fmla="*/ 4131996 w 4748548"/>
                      <a:gd name="connsiteY5" fmla="*/ 134213 h 3543320"/>
                      <a:gd name="connsiteX6" fmla="*/ 4748548 w 4748548"/>
                      <a:gd name="connsiteY6" fmla="*/ 2395429 h 3543320"/>
                      <a:gd name="connsiteX7" fmla="*/ 4690780 w 4748548"/>
                      <a:gd name="connsiteY7" fmla="*/ 2485055 h 3543320"/>
                      <a:gd name="connsiteX8" fmla="*/ 2377216 w 4748548"/>
                      <a:gd name="connsiteY8" fmla="*/ 1727807 h 3543320"/>
                      <a:gd name="connsiteX9" fmla="*/ 632851 w 4748548"/>
                      <a:gd name="connsiteY9" fmla="*/ 3543320 h 3543320"/>
                      <a:gd name="connsiteX10" fmla="*/ 555246 w 4748548"/>
                      <a:gd name="connsiteY10" fmla="*/ 3408606 h 3543320"/>
                      <a:gd name="connsiteX11" fmla="*/ 0 w 4748548"/>
                      <a:gd name="connsiteY11" fmla="*/ 1198473 h 3543320"/>
                      <a:gd name="connsiteX12" fmla="*/ 20368 w 4748548"/>
                      <a:gd name="connsiteY12" fmla="*/ 1127822 h 3543320"/>
                      <a:gd name="connsiteX13" fmla="*/ 1586360 w 4748548"/>
                      <a:gd name="connsiteY13" fmla="*/ 1627340 h 3543320"/>
                      <a:gd name="connsiteX14" fmla="*/ 1576637 w 4748548"/>
                      <a:gd name="connsiteY14" fmla="*/ 1527863 h 3543320"/>
                      <a:gd name="connsiteX15" fmla="*/ 75007 w 4748548"/>
                      <a:gd name="connsiteY15" fmla="*/ 968100 h 3543320"/>
                      <a:gd name="connsiteX0" fmla="*/ 75007 w 4748548"/>
                      <a:gd name="connsiteY0" fmla="*/ 968100 h 3543320"/>
                      <a:gd name="connsiteX1" fmla="*/ 3886693 w 4748548"/>
                      <a:gd name="connsiteY1" fmla="*/ 0 h 3543320"/>
                      <a:gd name="connsiteX2" fmla="*/ 4013819 w 4748548"/>
                      <a:gd name="connsiteY2" fmla="*/ 40502 h 3543320"/>
                      <a:gd name="connsiteX3" fmla="*/ 2846708 w 4748548"/>
                      <a:gd name="connsiteY3" fmla="*/ 1272243 h 3543320"/>
                      <a:gd name="connsiteX4" fmla="*/ 2874623 w 4748548"/>
                      <a:gd name="connsiteY4" fmla="*/ 1310377 h 3543320"/>
                      <a:gd name="connsiteX5" fmla="*/ 4131996 w 4748548"/>
                      <a:gd name="connsiteY5" fmla="*/ 134213 h 3543320"/>
                      <a:gd name="connsiteX6" fmla="*/ 4748548 w 4748548"/>
                      <a:gd name="connsiteY6" fmla="*/ 2395429 h 3543320"/>
                      <a:gd name="connsiteX7" fmla="*/ 4690780 w 4748548"/>
                      <a:gd name="connsiteY7" fmla="*/ 2485055 h 3543320"/>
                      <a:gd name="connsiteX8" fmla="*/ 2377216 w 4748548"/>
                      <a:gd name="connsiteY8" fmla="*/ 1727807 h 3543320"/>
                      <a:gd name="connsiteX9" fmla="*/ 632851 w 4748548"/>
                      <a:gd name="connsiteY9" fmla="*/ 3543320 h 3543320"/>
                      <a:gd name="connsiteX10" fmla="*/ 555246 w 4748548"/>
                      <a:gd name="connsiteY10" fmla="*/ 3408606 h 3543320"/>
                      <a:gd name="connsiteX11" fmla="*/ 0 w 4748548"/>
                      <a:gd name="connsiteY11" fmla="*/ 1198473 h 3543320"/>
                      <a:gd name="connsiteX12" fmla="*/ 20368 w 4748548"/>
                      <a:gd name="connsiteY12" fmla="*/ 1127822 h 3543320"/>
                      <a:gd name="connsiteX13" fmla="*/ 1586360 w 4748548"/>
                      <a:gd name="connsiteY13" fmla="*/ 1627340 h 3543320"/>
                      <a:gd name="connsiteX14" fmla="*/ 1599164 w 4748548"/>
                      <a:gd name="connsiteY14" fmla="*/ 1596012 h 3543320"/>
                      <a:gd name="connsiteX15" fmla="*/ 1576637 w 4748548"/>
                      <a:gd name="connsiteY15" fmla="*/ 1527863 h 3543320"/>
                      <a:gd name="connsiteX16" fmla="*/ 75007 w 4748548"/>
                      <a:gd name="connsiteY16" fmla="*/ 968100 h 3543320"/>
                      <a:gd name="connsiteX0" fmla="*/ 75007 w 4748548"/>
                      <a:gd name="connsiteY0" fmla="*/ 968100 h 3543320"/>
                      <a:gd name="connsiteX1" fmla="*/ 3886693 w 4748548"/>
                      <a:gd name="connsiteY1" fmla="*/ 0 h 3543320"/>
                      <a:gd name="connsiteX2" fmla="*/ 4013819 w 4748548"/>
                      <a:gd name="connsiteY2" fmla="*/ 40502 h 3543320"/>
                      <a:gd name="connsiteX3" fmla="*/ 2846708 w 4748548"/>
                      <a:gd name="connsiteY3" fmla="*/ 1272243 h 3543320"/>
                      <a:gd name="connsiteX4" fmla="*/ 2874623 w 4748548"/>
                      <a:gd name="connsiteY4" fmla="*/ 1310377 h 3543320"/>
                      <a:gd name="connsiteX5" fmla="*/ 4131996 w 4748548"/>
                      <a:gd name="connsiteY5" fmla="*/ 134213 h 3543320"/>
                      <a:gd name="connsiteX6" fmla="*/ 4748548 w 4748548"/>
                      <a:gd name="connsiteY6" fmla="*/ 2395429 h 3543320"/>
                      <a:gd name="connsiteX7" fmla="*/ 4690780 w 4748548"/>
                      <a:gd name="connsiteY7" fmla="*/ 2485055 h 3543320"/>
                      <a:gd name="connsiteX8" fmla="*/ 2377216 w 4748548"/>
                      <a:gd name="connsiteY8" fmla="*/ 1727807 h 3543320"/>
                      <a:gd name="connsiteX9" fmla="*/ 632851 w 4748548"/>
                      <a:gd name="connsiteY9" fmla="*/ 3543320 h 3543320"/>
                      <a:gd name="connsiteX10" fmla="*/ 555246 w 4748548"/>
                      <a:gd name="connsiteY10" fmla="*/ 3408606 h 3543320"/>
                      <a:gd name="connsiteX11" fmla="*/ 0 w 4748548"/>
                      <a:gd name="connsiteY11" fmla="*/ 1198473 h 3543320"/>
                      <a:gd name="connsiteX12" fmla="*/ 20368 w 4748548"/>
                      <a:gd name="connsiteY12" fmla="*/ 1127822 h 3543320"/>
                      <a:gd name="connsiteX13" fmla="*/ 1586360 w 4748548"/>
                      <a:gd name="connsiteY13" fmla="*/ 1627340 h 3543320"/>
                      <a:gd name="connsiteX14" fmla="*/ 1622722 w 4748548"/>
                      <a:gd name="connsiteY14" fmla="*/ 1599486 h 3543320"/>
                      <a:gd name="connsiteX15" fmla="*/ 1576637 w 4748548"/>
                      <a:gd name="connsiteY15" fmla="*/ 1527863 h 3543320"/>
                      <a:gd name="connsiteX16" fmla="*/ 75007 w 4748548"/>
                      <a:gd name="connsiteY16" fmla="*/ 968100 h 3543320"/>
                      <a:gd name="connsiteX0" fmla="*/ 75007 w 4748548"/>
                      <a:gd name="connsiteY0" fmla="*/ 968100 h 3543320"/>
                      <a:gd name="connsiteX1" fmla="*/ 3886693 w 4748548"/>
                      <a:gd name="connsiteY1" fmla="*/ 0 h 3543320"/>
                      <a:gd name="connsiteX2" fmla="*/ 4013819 w 4748548"/>
                      <a:gd name="connsiteY2" fmla="*/ 40502 h 3543320"/>
                      <a:gd name="connsiteX3" fmla="*/ 2846708 w 4748548"/>
                      <a:gd name="connsiteY3" fmla="*/ 1272243 h 3543320"/>
                      <a:gd name="connsiteX4" fmla="*/ 2874623 w 4748548"/>
                      <a:gd name="connsiteY4" fmla="*/ 1310377 h 3543320"/>
                      <a:gd name="connsiteX5" fmla="*/ 4131996 w 4748548"/>
                      <a:gd name="connsiteY5" fmla="*/ 134213 h 3543320"/>
                      <a:gd name="connsiteX6" fmla="*/ 4748548 w 4748548"/>
                      <a:gd name="connsiteY6" fmla="*/ 2395429 h 3543320"/>
                      <a:gd name="connsiteX7" fmla="*/ 4690780 w 4748548"/>
                      <a:gd name="connsiteY7" fmla="*/ 2485055 h 3543320"/>
                      <a:gd name="connsiteX8" fmla="*/ 2377216 w 4748548"/>
                      <a:gd name="connsiteY8" fmla="*/ 1727807 h 3543320"/>
                      <a:gd name="connsiteX9" fmla="*/ 632851 w 4748548"/>
                      <a:gd name="connsiteY9" fmla="*/ 3543320 h 3543320"/>
                      <a:gd name="connsiteX10" fmla="*/ 555246 w 4748548"/>
                      <a:gd name="connsiteY10" fmla="*/ 3408606 h 3543320"/>
                      <a:gd name="connsiteX11" fmla="*/ 0 w 4748548"/>
                      <a:gd name="connsiteY11" fmla="*/ 1198473 h 3543320"/>
                      <a:gd name="connsiteX12" fmla="*/ 20368 w 4748548"/>
                      <a:gd name="connsiteY12" fmla="*/ 1127822 h 3543320"/>
                      <a:gd name="connsiteX13" fmla="*/ 1586360 w 4748548"/>
                      <a:gd name="connsiteY13" fmla="*/ 1627340 h 3543320"/>
                      <a:gd name="connsiteX14" fmla="*/ 1622722 w 4748548"/>
                      <a:gd name="connsiteY14" fmla="*/ 1599486 h 3543320"/>
                      <a:gd name="connsiteX15" fmla="*/ 1576637 w 4748548"/>
                      <a:gd name="connsiteY15" fmla="*/ 1527863 h 3543320"/>
                      <a:gd name="connsiteX16" fmla="*/ 75007 w 4748548"/>
                      <a:gd name="connsiteY16" fmla="*/ 968100 h 3543320"/>
                      <a:gd name="connsiteX0" fmla="*/ 75007 w 4748548"/>
                      <a:gd name="connsiteY0" fmla="*/ 968100 h 3543320"/>
                      <a:gd name="connsiteX1" fmla="*/ 3886693 w 4748548"/>
                      <a:gd name="connsiteY1" fmla="*/ 0 h 3543320"/>
                      <a:gd name="connsiteX2" fmla="*/ 4013819 w 4748548"/>
                      <a:gd name="connsiteY2" fmla="*/ 40502 h 3543320"/>
                      <a:gd name="connsiteX3" fmla="*/ 2846708 w 4748548"/>
                      <a:gd name="connsiteY3" fmla="*/ 1272243 h 3543320"/>
                      <a:gd name="connsiteX4" fmla="*/ 2874623 w 4748548"/>
                      <a:gd name="connsiteY4" fmla="*/ 1310377 h 3543320"/>
                      <a:gd name="connsiteX5" fmla="*/ 4131996 w 4748548"/>
                      <a:gd name="connsiteY5" fmla="*/ 134213 h 3543320"/>
                      <a:gd name="connsiteX6" fmla="*/ 4748548 w 4748548"/>
                      <a:gd name="connsiteY6" fmla="*/ 2395429 h 3543320"/>
                      <a:gd name="connsiteX7" fmla="*/ 4690780 w 4748548"/>
                      <a:gd name="connsiteY7" fmla="*/ 2485055 h 3543320"/>
                      <a:gd name="connsiteX8" fmla="*/ 2377216 w 4748548"/>
                      <a:gd name="connsiteY8" fmla="*/ 1727807 h 3543320"/>
                      <a:gd name="connsiteX9" fmla="*/ 632851 w 4748548"/>
                      <a:gd name="connsiteY9" fmla="*/ 3543320 h 3543320"/>
                      <a:gd name="connsiteX10" fmla="*/ 555246 w 4748548"/>
                      <a:gd name="connsiteY10" fmla="*/ 3408606 h 3543320"/>
                      <a:gd name="connsiteX11" fmla="*/ 0 w 4748548"/>
                      <a:gd name="connsiteY11" fmla="*/ 1198473 h 3543320"/>
                      <a:gd name="connsiteX12" fmla="*/ 20368 w 4748548"/>
                      <a:gd name="connsiteY12" fmla="*/ 1127822 h 3543320"/>
                      <a:gd name="connsiteX13" fmla="*/ 1586360 w 4748548"/>
                      <a:gd name="connsiteY13" fmla="*/ 1627340 h 3543320"/>
                      <a:gd name="connsiteX14" fmla="*/ 1623502 w 4748548"/>
                      <a:gd name="connsiteY14" fmla="*/ 1590935 h 3543320"/>
                      <a:gd name="connsiteX15" fmla="*/ 1576637 w 4748548"/>
                      <a:gd name="connsiteY15" fmla="*/ 1527863 h 3543320"/>
                      <a:gd name="connsiteX16" fmla="*/ 75007 w 4748548"/>
                      <a:gd name="connsiteY16" fmla="*/ 968100 h 3543320"/>
                      <a:gd name="connsiteX0" fmla="*/ 75007 w 4748548"/>
                      <a:gd name="connsiteY0" fmla="*/ 968100 h 3543320"/>
                      <a:gd name="connsiteX1" fmla="*/ 3886693 w 4748548"/>
                      <a:gd name="connsiteY1" fmla="*/ 0 h 3543320"/>
                      <a:gd name="connsiteX2" fmla="*/ 4013819 w 4748548"/>
                      <a:gd name="connsiteY2" fmla="*/ 40502 h 3543320"/>
                      <a:gd name="connsiteX3" fmla="*/ 2846708 w 4748548"/>
                      <a:gd name="connsiteY3" fmla="*/ 1272243 h 3543320"/>
                      <a:gd name="connsiteX4" fmla="*/ 2874623 w 4748548"/>
                      <a:gd name="connsiteY4" fmla="*/ 1310377 h 3543320"/>
                      <a:gd name="connsiteX5" fmla="*/ 4131996 w 4748548"/>
                      <a:gd name="connsiteY5" fmla="*/ 134213 h 3543320"/>
                      <a:gd name="connsiteX6" fmla="*/ 4748548 w 4748548"/>
                      <a:gd name="connsiteY6" fmla="*/ 2395429 h 3543320"/>
                      <a:gd name="connsiteX7" fmla="*/ 4690780 w 4748548"/>
                      <a:gd name="connsiteY7" fmla="*/ 2485055 h 3543320"/>
                      <a:gd name="connsiteX8" fmla="*/ 2377216 w 4748548"/>
                      <a:gd name="connsiteY8" fmla="*/ 1727807 h 3543320"/>
                      <a:gd name="connsiteX9" fmla="*/ 632851 w 4748548"/>
                      <a:gd name="connsiteY9" fmla="*/ 3543320 h 3543320"/>
                      <a:gd name="connsiteX10" fmla="*/ 555246 w 4748548"/>
                      <a:gd name="connsiteY10" fmla="*/ 3408606 h 3543320"/>
                      <a:gd name="connsiteX11" fmla="*/ 0 w 4748548"/>
                      <a:gd name="connsiteY11" fmla="*/ 1198473 h 3543320"/>
                      <a:gd name="connsiteX12" fmla="*/ 20368 w 4748548"/>
                      <a:gd name="connsiteY12" fmla="*/ 1127822 h 3543320"/>
                      <a:gd name="connsiteX13" fmla="*/ 1586360 w 4748548"/>
                      <a:gd name="connsiteY13" fmla="*/ 1627340 h 3543320"/>
                      <a:gd name="connsiteX14" fmla="*/ 1623502 w 4748548"/>
                      <a:gd name="connsiteY14" fmla="*/ 1590935 h 3543320"/>
                      <a:gd name="connsiteX15" fmla="*/ 1576637 w 4748548"/>
                      <a:gd name="connsiteY15" fmla="*/ 1527863 h 3543320"/>
                      <a:gd name="connsiteX16" fmla="*/ 75007 w 4748548"/>
                      <a:gd name="connsiteY16" fmla="*/ 968100 h 3543320"/>
                      <a:gd name="connsiteX0" fmla="*/ 75007 w 4748548"/>
                      <a:gd name="connsiteY0" fmla="*/ 968100 h 3543320"/>
                      <a:gd name="connsiteX1" fmla="*/ 3886693 w 4748548"/>
                      <a:gd name="connsiteY1" fmla="*/ 0 h 3543320"/>
                      <a:gd name="connsiteX2" fmla="*/ 4013819 w 4748548"/>
                      <a:gd name="connsiteY2" fmla="*/ 40502 h 3543320"/>
                      <a:gd name="connsiteX3" fmla="*/ 2846708 w 4748548"/>
                      <a:gd name="connsiteY3" fmla="*/ 1272243 h 3543320"/>
                      <a:gd name="connsiteX4" fmla="*/ 2874623 w 4748548"/>
                      <a:gd name="connsiteY4" fmla="*/ 1310377 h 3543320"/>
                      <a:gd name="connsiteX5" fmla="*/ 4131996 w 4748548"/>
                      <a:gd name="connsiteY5" fmla="*/ 134213 h 3543320"/>
                      <a:gd name="connsiteX6" fmla="*/ 4748548 w 4748548"/>
                      <a:gd name="connsiteY6" fmla="*/ 2395429 h 3543320"/>
                      <a:gd name="connsiteX7" fmla="*/ 4690780 w 4748548"/>
                      <a:gd name="connsiteY7" fmla="*/ 2485055 h 3543320"/>
                      <a:gd name="connsiteX8" fmla="*/ 2377216 w 4748548"/>
                      <a:gd name="connsiteY8" fmla="*/ 1727807 h 3543320"/>
                      <a:gd name="connsiteX9" fmla="*/ 632851 w 4748548"/>
                      <a:gd name="connsiteY9" fmla="*/ 3543320 h 3543320"/>
                      <a:gd name="connsiteX10" fmla="*/ 555246 w 4748548"/>
                      <a:gd name="connsiteY10" fmla="*/ 3408606 h 3543320"/>
                      <a:gd name="connsiteX11" fmla="*/ 0 w 4748548"/>
                      <a:gd name="connsiteY11" fmla="*/ 1198473 h 3543320"/>
                      <a:gd name="connsiteX12" fmla="*/ 20368 w 4748548"/>
                      <a:gd name="connsiteY12" fmla="*/ 1127822 h 3543320"/>
                      <a:gd name="connsiteX13" fmla="*/ 1586360 w 4748548"/>
                      <a:gd name="connsiteY13" fmla="*/ 1627340 h 3543320"/>
                      <a:gd name="connsiteX14" fmla="*/ 1619316 w 4748548"/>
                      <a:gd name="connsiteY14" fmla="*/ 1593206 h 3543320"/>
                      <a:gd name="connsiteX15" fmla="*/ 1576637 w 4748548"/>
                      <a:gd name="connsiteY15" fmla="*/ 1527863 h 3543320"/>
                      <a:gd name="connsiteX16" fmla="*/ 75007 w 4748548"/>
                      <a:gd name="connsiteY16" fmla="*/ 968100 h 3543320"/>
                      <a:gd name="connsiteX0" fmla="*/ 75007 w 4748548"/>
                      <a:gd name="connsiteY0" fmla="*/ 968100 h 3543320"/>
                      <a:gd name="connsiteX1" fmla="*/ 3886693 w 4748548"/>
                      <a:gd name="connsiteY1" fmla="*/ 0 h 3543320"/>
                      <a:gd name="connsiteX2" fmla="*/ 4013819 w 4748548"/>
                      <a:gd name="connsiteY2" fmla="*/ 40502 h 3543320"/>
                      <a:gd name="connsiteX3" fmla="*/ 2846708 w 4748548"/>
                      <a:gd name="connsiteY3" fmla="*/ 1272243 h 3543320"/>
                      <a:gd name="connsiteX4" fmla="*/ 2874623 w 4748548"/>
                      <a:gd name="connsiteY4" fmla="*/ 1310377 h 3543320"/>
                      <a:gd name="connsiteX5" fmla="*/ 4131996 w 4748548"/>
                      <a:gd name="connsiteY5" fmla="*/ 134213 h 3543320"/>
                      <a:gd name="connsiteX6" fmla="*/ 4748548 w 4748548"/>
                      <a:gd name="connsiteY6" fmla="*/ 2395429 h 3543320"/>
                      <a:gd name="connsiteX7" fmla="*/ 4690780 w 4748548"/>
                      <a:gd name="connsiteY7" fmla="*/ 2485055 h 3543320"/>
                      <a:gd name="connsiteX8" fmla="*/ 2377216 w 4748548"/>
                      <a:gd name="connsiteY8" fmla="*/ 1727807 h 3543320"/>
                      <a:gd name="connsiteX9" fmla="*/ 632851 w 4748548"/>
                      <a:gd name="connsiteY9" fmla="*/ 3543320 h 3543320"/>
                      <a:gd name="connsiteX10" fmla="*/ 555246 w 4748548"/>
                      <a:gd name="connsiteY10" fmla="*/ 3408606 h 3543320"/>
                      <a:gd name="connsiteX11" fmla="*/ 0 w 4748548"/>
                      <a:gd name="connsiteY11" fmla="*/ 1198473 h 3543320"/>
                      <a:gd name="connsiteX12" fmla="*/ 20368 w 4748548"/>
                      <a:gd name="connsiteY12" fmla="*/ 1127822 h 3543320"/>
                      <a:gd name="connsiteX13" fmla="*/ 1586360 w 4748548"/>
                      <a:gd name="connsiteY13" fmla="*/ 1627340 h 3543320"/>
                      <a:gd name="connsiteX14" fmla="*/ 1619316 w 4748548"/>
                      <a:gd name="connsiteY14" fmla="*/ 1593206 h 3543320"/>
                      <a:gd name="connsiteX15" fmla="*/ 1580823 w 4748548"/>
                      <a:gd name="connsiteY15" fmla="*/ 1525591 h 3543320"/>
                      <a:gd name="connsiteX16" fmla="*/ 75007 w 4748548"/>
                      <a:gd name="connsiteY16" fmla="*/ 968100 h 3543320"/>
                      <a:gd name="connsiteX0" fmla="*/ 75007 w 4748548"/>
                      <a:gd name="connsiteY0" fmla="*/ 968100 h 3543320"/>
                      <a:gd name="connsiteX1" fmla="*/ 3886693 w 4748548"/>
                      <a:gd name="connsiteY1" fmla="*/ 0 h 3543320"/>
                      <a:gd name="connsiteX2" fmla="*/ 4013819 w 4748548"/>
                      <a:gd name="connsiteY2" fmla="*/ 40502 h 3543320"/>
                      <a:gd name="connsiteX3" fmla="*/ 2846708 w 4748548"/>
                      <a:gd name="connsiteY3" fmla="*/ 1272243 h 3543320"/>
                      <a:gd name="connsiteX4" fmla="*/ 2874623 w 4748548"/>
                      <a:gd name="connsiteY4" fmla="*/ 1310377 h 3543320"/>
                      <a:gd name="connsiteX5" fmla="*/ 4131996 w 4748548"/>
                      <a:gd name="connsiteY5" fmla="*/ 134213 h 3543320"/>
                      <a:gd name="connsiteX6" fmla="*/ 4748548 w 4748548"/>
                      <a:gd name="connsiteY6" fmla="*/ 2395429 h 3543320"/>
                      <a:gd name="connsiteX7" fmla="*/ 4690780 w 4748548"/>
                      <a:gd name="connsiteY7" fmla="*/ 2485055 h 3543320"/>
                      <a:gd name="connsiteX8" fmla="*/ 2377216 w 4748548"/>
                      <a:gd name="connsiteY8" fmla="*/ 1727807 h 3543320"/>
                      <a:gd name="connsiteX9" fmla="*/ 632851 w 4748548"/>
                      <a:gd name="connsiteY9" fmla="*/ 3543320 h 3543320"/>
                      <a:gd name="connsiteX10" fmla="*/ 555246 w 4748548"/>
                      <a:gd name="connsiteY10" fmla="*/ 3408606 h 3543320"/>
                      <a:gd name="connsiteX11" fmla="*/ 0 w 4748548"/>
                      <a:gd name="connsiteY11" fmla="*/ 1198473 h 3543320"/>
                      <a:gd name="connsiteX12" fmla="*/ 20368 w 4748548"/>
                      <a:gd name="connsiteY12" fmla="*/ 1127822 h 3543320"/>
                      <a:gd name="connsiteX13" fmla="*/ 1586360 w 4748548"/>
                      <a:gd name="connsiteY13" fmla="*/ 1627340 h 3543320"/>
                      <a:gd name="connsiteX14" fmla="*/ 1619316 w 4748548"/>
                      <a:gd name="connsiteY14" fmla="*/ 1593206 h 3543320"/>
                      <a:gd name="connsiteX15" fmla="*/ 1580823 w 4748548"/>
                      <a:gd name="connsiteY15" fmla="*/ 1525591 h 3543320"/>
                      <a:gd name="connsiteX16" fmla="*/ 75007 w 4748548"/>
                      <a:gd name="connsiteY16" fmla="*/ 968100 h 3543320"/>
                      <a:gd name="connsiteX0" fmla="*/ 75007 w 4748548"/>
                      <a:gd name="connsiteY0" fmla="*/ 968100 h 3543320"/>
                      <a:gd name="connsiteX1" fmla="*/ 3886693 w 4748548"/>
                      <a:gd name="connsiteY1" fmla="*/ 0 h 3543320"/>
                      <a:gd name="connsiteX2" fmla="*/ 4013819 w 4748548"/>
                      <a:gd name="connsiteY2" fmla="*/ 40502 h 3543320"/>
                      <a:gd name="connsiteX3" fmla="*/ 2846708 w 4748548"/>
                      <a:gd name="connsiteY3" fmla="*/ 1272243 h 3543320"/>
                      <a:gd name="connsiteX4" fmla="*/ 2874623 w 4748548"/>
                      <a:gd name="connsiteY4" fmla="*/ 1310377 h 3543320"/>
                      <a:gd name="connsiteX5" fmla="*/ 4131996 w 4748548"/>
                      <a:gd name="connsiteY5" fmla="*/ 134213 h 3543320"/>
                      <a:gd name="connsiteX6" fmla="*/ 4748548 w 4748548"/>
                      <a:gd name="connsiteY6" fmla="*/ 2395429 h 3543320"/>
                      <a:gd name="connsiteX7" fmla="*/ 4690780 w 4748548"/>
                      <a:gd name="connsiteY7" fmla="*/ 2485055 h 3543320"/>
                      <a:gd name="connsiteX8" fmla="*/ 2377216 w 4748548"/>
                      <a:gd name="connsiteY8" fmla="*/ 1727807 h 3543320"/>
                      <a:gd name="connsiteX9" fmla="*/ 632851 w 4748548"/>
                      <a:gd name="connsiteY9" fmla="*/ 3543320 h 3543320"/>
                      <a:gd name="connsiteX10" fmla="*/ 555246 w 4748548"/>
                      <a:gd name="connsiteY10" fmla="*/ 3408606 h 3543320"/>
                      <a:gd name="connsiteX11" fmla="*/ 0 w 4748548"/>
                      <a:gd name="connsiteY11" fmla="*/ 1198473 h 3543320"/>
                      <a:gd name="connsiteX12" fmla="*/ 20368 w 4748548"/>
                      <a:gd name="connsiteY12" fmla="*/ 1127822 h 3543320"/>
                      <a:gd name="connsiteX13" fmla="*/ 1586360 w 4748548"/>
                      <a:gd name="connsiteY13" fmla="*/ 1627340 h 3543320"/>
                      <a:gd name="connsiteX14" fmla="*/ 1619316 w 4748548"/>
                      <a:gd name="connsiteY14" fmla="*/ 1593206 h 3543320"/>
                      <a:gd name="connsiteX15" fmla="*/ 1580823 w 4748548"/>
                      <a:gd name="connsiteY15" fmla="*/ 1525591 h 3543320"/>
                      <a:gd name="connsiteX16" fmla="*/ 75007 w 4748548"/>
                      <a:gd name="connsiteY16" fmla="*/ 968100 h 3543320"/>
                      <a:gd name="connsiteX0" fmla="*/ 75007 w 4748548"/>
                      <a:gd name="connsiteY0" fmla="*/ 968100 h 3543320"/>
                      <a:gd name="connsiteX1" fmla="*/ 3886693 w 4748548"/>
                      <a:gd name="connsiteY1" fmla="*/ 0 h 3543320"/>
                      <a:gd name="connsiteX2" fmla="*/ 4013819 w 4748548"/>
                      <a:gd name="connsiteY2" fmla="*/ 40502 h 3543320"/>
                      <a:gd name="connsiteX3" fmla="*/ 2846708 w 4748548"/>
                      <a:gd name="connsiteY3" fmla="*/ 1272243 h 3543320"/>
                      <a:gd name="connsiteX4" fmla="*/ 2874623 w 4748548"/>
                      <a:gd name="connsiteY4" fmla="*/ 1310377 h 3543320"/>
                      <a:gd name="connsiteX5" fmla="*/ 4131996 w 4748548"/>
                      <a:gd name="connsiteY5" fmla="*/ 134213 h 3543320"/>
                      <a:gd name="connsiteX6" fmla="*/ 4748548 w 4748548"/>
                      <a:gd name="connsiteY6" fmla="*/ 2395429 h 3543320"/>
                      <a:gd name="connsiteX7" fmla="*/ 4690780 w 4748548"/>
                      <a:gd name="connsiteY7" fmla="*/ 2485055 h 3543320"/>
                      <a:gd name="connsiteX8" fmla="*/ 2377216 w 4748548"/>
                      <a:gd name="connsiteY8" fmla="*/ 1727807 h 3543320"/>
                      <a:gd name="connsiteX9" fmla="*/ 632851 w 4748548"/>
                      <a:gd name="connsiteY9" fmla="*/ 3543320 h 3543320"/>
                      <a:gd name="connsiteX10" fmla="*/ 555246 w 4748548"/>
                      <a:gd name="connsiteY10" fmla="*/ 3408606 h 3543320"/>
                      <a:gd name="connsiteX11" fmla="*/ 0 w 4748548"/>
                      <a:gd name="connsiteY11" fmla="*/ 1198473 h 3543320"/>
                      <a:gd name="connsiteX12" fmla="*/ 20368 w 4748548"/>
                      <a:gd name="connsiteY12" fmla="*/ 1127822 h 3543320"/>
                      <a:gd name="connsiteX13" fmla="*/ 1586360 w 4748548"/>
                      <a:gd name="connsiteY13" fmla="*/ 1627340 h 3543320"/>
                      <a:gd name="connsiteX14" fmla="*/ 1619316 w 4748548"/>
                      <a:gd name="connsiteY14" fmla="*/ 1593206 h 3543320"/>
                      <a:gd name="connsiteX15" fmla="*/ 1574366 w 4748548"/>
                      <a:gd name="connsiteY15" fmla="*/ 1523675 h 3543320"/>
                      <a:gd name="connsiteX16" fmla="*/ 75007 w 4748548"/>
                      <a:gd name="connsiteY16" fmla="*/ 968100 h 3543320"/>
                      <a:gd name="connsiteX0" fmla="*/ 75007 w 4748548"/>
                      <a:gd name="connsiteY0" fmla="*/ 968100 h 3543320"/>
                      <a:gd name="connsiteX1" fmla="*/ 3886693 w 4748548"/>
                      <a:gd name="connsiteY1" fmla="*/ 0 h 3543320"/>
                      <a:gd name="connsiteX2" fmla="*/ 4013819 w 4748548"/>
                      <a:gd name="connsiteY2" fmla="*/ 40502 h 3543320"/>
                      <a:gd name="connsiteX3" fmla="*/ 2846708 w 4748548"/>
                      <a:gd name="connsiteY3" fmla="*/ 1272243 h 3543320"/>
                      <a:gd name="connsiteX4" fmla="*/ 2874623 w 4748548"/>
                      <a:gd name="connsiteY4" fmla="*/ 1310377 h 3543320"/>
                      <a:gd name="connsiteX5" fmla="*/ 4131996 w 4748548"/>
                      <a:gd name="connsiteY5" fmla="*/ 134213 h 3543320"/>
                      <a:gd name="connsiteX6" fmla="*/ 4748548 w 4748548"/>
                      <a:gd name="connsiteY6" fmla="*/ 2395429 h 3543320"/>
                      <a:gd name="connsiteX7" fmla="*/ 4690780 w 4748548"/>
                      <a:gd name="connsiteY7" fmla="*/ 2485055 h 3543320"/>
                      <a:gd name="connsiteX8" fmla="*/ 2377216 w 4748548"/>
                      <a:gd name="connsiteY8" fmla="*/ 1727807 h 3543320"/>
                      <a:gd name="connsiteX9" fmla="*/ 632851 w 4748548"/>
                      <a:gd name="connsiteY9" fmla="*/ 3543320 h 3543320"/>
                      <a:gd name="connsiteX10" fmla="*/ 555246 w 4748548"/>
                      <a:gd name="connsiteY10" fmla="*/ 3408606 h 3543320"/>
                      <a:gd name="connsiteX11" fmla="*/ 0 w 4748548"/>
                      <a:gd name="connsiteY11" fmla="*/ 1198473 h 3543320"/>
                      <a:gd name="connsiteX12" fmla="*/ 20368 w 4748548"/>
                      <a:gd name="connsiteY12" fmla="*/ 1127822 h 3543320"/>
                      <a:gd name="connsiteX13" fmla="*/ 1586360 w 4748548"/>
                      <a:gd name="connsiteY13" fmla="*/ 1627340 h 3543320"/>
                      <a:gd name="connsiteX14" fmla="*/ 1619316 w 4748548"/>
                      <a:gd name="connsiteY14" fmla="*/ 1593206 h 3543320"/>
                      <a:gd name="connsiteX15" fmla="*/ 1574366 w 4748548"/>
                      <a:gd name="connsiteY15" fmla="*/ 1523675 h 3543320"/>
                      <a:gd name="connsiteX16" fmla="*/ 75007 w 4748548"/>
                      <a:gd name="connsiteY16" fmla="*/ 968100 h 3543320"/>
                      <a:gd name="connsiteX0" fmla="*/ 75007 w 4748548"/>
                      <a:gd name="connsiteY0" fmla="*/ 968100 h 3543320"/>
                      <a:gd name="connsiteX1" fmla="*/ 3886693 w 4748548"/>
                      <a:gd name="connsiteY1" fmla="*/ 0 h 3543320"/>
                      <a:gd name="connsiteX2" fmla="*/ 4013819 w 4748548"/>
                      <a:gd name="connsiteY2" fmla="*/ 40502 h 3543320"/>
                      <a:gd name="connsiteX3" fmla="*/ 2846708 w 4748548"/>
                      <a:gd name="connsiteY3" fmla="*/ 1272243 h 3543320"/>
                      <a:gd name="connsiteX4" fmla="*/ 2874623 w 4748548"/>
                      <a:gd name="connsiteY4" fmla="*/ 1310377 h 3543320"/>
                      <a:gd name="connsiteX5" fmla="*/ 4131996 w 4748548"/>
                      <a:gd name="connsiteY5" fmla="*/ 134213 h 3543320"/>
                      <a:gd name="connsiteX6" fmla="*/ 4748548 w 4748548"/>
                      <a:gd name="connsiteY6" fmla="*/ 2395429 h 3543320"/>
                      <a:gd name="connsiteX7" fmla="*/ 4690780 w 4748548"/>
                      <a:gd name="connsiteY7" fmla="*/ 2485055 h 3543320"/>
                      <a:gd name="connsiteX8" fmla="*/ 2377216 w 4748548"/>
                      <a:gd name="connsiteY8" fmla="*/ 1727807 h 3543320"/>
                      <a:gd name="connsiteX9" fmla="*/ 632851 w 4748548"/>
                      <a:gd name="connsiteY9" fmla="*/ 3543320 h 3543320"/>
                      <a:gd name="connsiteX10" fmla="*/ 555246 w 4748548"/>
                      <a:gd name="connsiteY10" fmla="*/ 3408606 h 3543320"/>
                      <a:gd name="connsiteX11" fmla="*/ 0 w 4748548"/>
                      <a:gd name="connsiteY11" fmla="*/ 1198473 h 3543320"/>
                      <a:gd name="connsiteX12" fmla="*/ 20368 w 4748548"/>
                      <a:gd name="connsiteY12" fmla="*/ 1127822 h 3543320"/>
                      <a:gd name="connsiteX13" fmla="*/ 1586360 w 4748548"/>
                      <a:gd name="connsiteY13" fmla="*/ 1627340 h 3543320"/>
                      <a:gd name="connsiteX14" fmla="*/ 1619316 w 4748548"/>
                      <a:gd name="connsiteY14" fmla="*/ 1593206 h 3543320"/>
                      <a:gd name="connsiteX15" fmla="*/ 1575323 w 4748548"/>
                      <a:gd name="connsiteY15" fmla="*/ 1520447 h 3543320"/>
                      <a:gd name="connsiteX16" fmla="*/ 75007 w 4748548"/>
                      <a:gd name="connsiteY16" fmla="*/ 968100 h 35433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4748548" h="3543320">
                        <a:moveTo>
                          <a:pt x="75007" y="968100"/>
                        </a:moveTo>
                        <a:cubicBezTo>
                          <a:pt x="1350824" y="675059"/>
                          <a:pt x="2629046" y="326529"/>
                          <a:pt x="3886693" y="0"/>
                        </a:cubicBezTo>
                        <a:lnTo>
                          <a:pt x="4013819" y="40502"/>
                        </a:lnTo>
                        <a:cubicBezTo>
                          <a:pt x="3840488" y="252543"/>
                          <a:pt x="3091664" y="1014001"/>
                          <a:pt x="2846708" y="1272243"/>
                        </a:cubicBezTo>
                        <a:cubicBezTo>
                          <a:pt x="2880743" y="1328996"/>
                          <a:pt x="2830070" y="1252673"/>
                          <a:pt x="2874623" y="1310377"/>
                        </a:cubicBezTo>
                        <a:cubicBezTo>
                          <a:pt x="3088689" y="1116271"/>
                          <a:pt x="3956739" y="302305"/>
                          <a:pt x="4131996" y="134213"/>
                        </a:cubicBezTo>
                        <a:cubicBezTo>
                          <a:pt x="4310348" y="865846"/>
                          <a:pt x="4570196" y="1663796"/>
                          <a:pt x="4748548" y="2395429"/>
                        </a:cubicBezTo>
                        <a:lnTo>
                          <a:pt x="4690780" y="2485055"/>
                        </a:lnTo>
                        <a:cubicBezTo>
                          <a:pt x="3937073" y="2256869"/>
                          <a:pt x="3130923" y="1955993"/>
                          <a:pt x="2377216" y="1727807"/>
                        </a:cubicBezTo>
                        <a:lnTo>
                          <a:pt x="632851" y="3543320"/>
                        </a:lnTo>
                        <a:cubicBezTo>
                          <a:pt x="589310" y="3482597"/>
                          <a:pt x="604765" y="3496548"/>
                          <a:pt x="555246" y="3408606"/>
                        </a:cubicBezTo>
                        <a:cubicBezTo>
                          <a:pt x="449771" y="3017798"/>
                          <a:pt x="185688" y="1900238"/>
                          <a:pt x="0" y="1198473"/>
                        </a:cubicBezTo>
                        <a:cubicBezTo>
                          <a:pt x="30896" y="1088696"/>
                          <a:pt x="-17981" y="1251878"/>
                          <a:pt x="20368" y="1127822"/>
                        </a:cubicBezTo>
                        <a:cubicBezTo>
                          <a:pt x="279792" y="1183484"/>
                          <a:pt x="1326982" y="1560667"/>
                          <a:pt x="1586360" y="1627340"/>
                        </a:cubicBezTo>
                        <a:cubicBezTo>
                          <a:pt x="1642572" y="1603615"/>
                          <a:pt x="1620936" y="1609785"/>
                          <a:pt x="1619316" y="1593206"/>
                        </a:cubicBezTo>
                        <a:cubicBezTo>
                          <a:pt x="1565993" y="1496312"/>
                          <a:pt x="1605614" y="1562265"/>
                          <a:pt x="1575323" y="1520447"/>
                        </a:cubicBezTo>
                        <a:lnTo>
                          <a:pt x="75007" y="968100"/>
                        </a:lnTo>
                        <a:close/>
                      </a:path>
                    </a:pathLst>
                  </a:custGeom>
                  <a:grp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grpSp>
          <p:nvGrpSpPr>
            <p:cNvPr id="7" name="Group 6"/>
            <p:cNvGrpSpPr/>
            <p:nvPr/>
          </p:nvGrpSpPr>
          <p:grpSpPr>
            <a:xfrm>
              <a:off x="3489456" y="3166522"/>
              <a:ext cx="1258709" cy="1817603"/>
              <a:chOff x="3489456" y="3166522"/>
              <a:chExt cx="1258709" cy="1817603"/>
            </a:xfrm>
          </p:grpSpPr>
          <p:sp>
            <p:nvSpPr>
              <p:cNvPr id="101" name="Freeform 100"/>
              <p:cNvSpPr/>
              <p:nvPr/>
            </p:nvSpPr>
            <p:spPr>
              <a:xfrm>
                <a:off x="3489456" y="3166522"/>
                <a:ext cx="1258709" cy="1817603"/>
              </a:xfrm>
              <a:custGeom>
                <a:avLst/>
                <a:gdLst>
                  <a:gd name="connsiteX0" fmla="*/ 564270 w 1258709"/>
                  <a:gd name="connsiteY0" fmla="*/ 67 h 1817603"/>
                  <a:gd name="connsiteX1" fmla="*/ 632947 w 1258709"/>
                  <a:gd name="connsiteY1" fmla="*/ 71245 h 1817603"/>
                  <a:gd name="connsiteX2" fmla="*/ 642043 w 1258709"/>
                  <a:gd name="connsiteY2" fmla="*/ 493708 h 1817603"/>
                  <a:gd name="connsiteX3" fmla="*/ 686513 w 1258709"/>
                  <a:gd name="connsiteY3" fmla="*/ 496740 h 1817603"/>
                  <a:gd name="connsiteX4" fmla="*/ 773432 w 1258709"/>
                  <a:gd name="connsiteY4" fmla="*/ 185450 h 1817603"/>
                  <a:gd name="connsiteX5" fmla="*/ 905830 w 1258709"/>
                  <a:gd name="connsiteY5" fmla="*/ 211727 h 1817603"/>
                  <a:gd name="connsiteX6" fmla="*/ 854285 w 1258709"/>
                  <a:gd name="connsiteY6" fmla="*/ 497750 h 1817603"/>
                  <a:gd name="connsiteX7" fmla="*/ 854285 w 1258709"/>
                  <a:gd name="connsiteY7" fmla="*/ 672764 h 1817603"/>
                  <a:gd name="connsiteX8" fmla="*/ 854285 w 1258709"/>
                  <a:gd name="connsiteY8" fmla="*/ 674161 h 1817603"/>
                  <a:gd name="connsiteX9" fmla="*/ 854285 w 1258709"/>
                  <a:gd name="connsiteY9" fmla="*/ 698395 h 1817603"/>
                  <a:gd name="connsiteX10" fmla="*/ 916948 w 1258709"/>
                  <a:gd name="connsiteY10" fmla="*/ 728063 h 1817603"/>
                  <a:gd name="connsiteX11" fmla="*/ 1068549 w 1258709"/>
                  <a:gd name="connsiteY11" fmla="*/ 590253 h 1817603"/>
                  <a:gd name="connsiteX12" fmla="*/ 1154741 w 1258709"/>
                  <a:gd name="connsiteY12" fmla="*/ 569536 h 1817603"/>
                  <a:gd name="connsiteX13" fmla="*/ 1258557 w 1258709"/>
                  <a:gd name="connsiteY13" fmla="*/ 634724 h 1817603"/>
                  <a:gd name="connsiteX14" fmla="*/ 1021047 w 1258709"/>
                  <a:gd name="connsiteY14" fmla="*/ 892447 h 1817603"/>
                  <a:gd name="connsiteX15" fmla="*/ 841147 w 1258709"/>
                  <a:gd name="connsiteY15" fmla="*/ 1118839 h 1817603"/>
                  <a:gd name="connsiteX16" fmla="*/ 807177 w 1258709"/>
                  <a:gd name="connsiteY16" fmla="*/ 1178074 h 1817603"/>
                  <a:gd name="connsiteX17" fmla="*/ 799493 w 1258709"/>
                  <a:gd name="connsiteY17" fmla="*/ 1197102 h 1817603"/>
                  <a:gd name="connsiteX18" fmla="*/ 798736 w 1258709"/>
                  <a:gd name="connsiteY18" fmla="*/ 1198102 h 1817603"/>
                  <a:gd name="connsiteX19" fmla="*/ 794623 w 1258709"/>
                  <a:gd name="connsiteY19" fmla="*/ 1208288 h 1817603"/>
                  <a:gd name="connsiteX20" fmla="*/ 757948 w 1258709"/>
                  <a:gd name="connsiteY20" fmla="*/ 1591684 h 1817603"/>
                  <a:gd name="connsiteX21" fmla="*/ 757716 w 1258709"/>
                  <a:gd name="connsiteY21" fmla="*/ 1817603 h 1817603"/>
                  <a:gd name="connsiteX22" fmla="*/ 287538 w 1258709"/>
                  <a:gd name="connsiteY22" fmla="*/ 1817603 h 1817603"/>
                  <a:gd name="connsiteX23" fmla="*/ 288020 w 1258709"/>
                  <a:gd name="connsiteY23" fmla="*/ 1588297 h 1817603"/>
                  <a:gd name="connsiteX24" fmla="*/ 264558 w 1258709"/>
                  <a:gd name="connsiteY24" fmla="*/ 1223405 h 1817603"/>
                  <a:gd name="connsiteX25" fmla="*/ 258975 w 1258709"/>
                  <a:gd name="connsiteY25" fmla="*/ 1198102 h 1817603"/>
                  <a:gd name="connsiteX26" fmla="*/ 258561 w 1258709"/>
                  <a:gd name="connsiteY26" fmla="*/ 1197102 h 1817603"/>
                  <a:gd name="connsiteX27" fmla="*/ 256188 w 1258709"/>
                  <a:gd name="connsiteY27" fmla="*/ 1186349 h 1817603"/>
                  <a:gd name="connsiteX28" fmla="*/ 188090 w 1258709"/>
                  <a:gd name="connsiteY28" fmla="*/ 966227 h 1817603"/>
                  <a:gd name="connsiteX29" fmla="*/ 150947 w 1258709"/>
                  <a:gd name="connsiteY29" fmla="*/ 707668 h 1817603"/>
                  <a:gd name="connsiteX30" fmla="*/ 146456 w 1258709"/>
                  <a:gd name="connsiteY30" fmla="*/ 674161 h 1817603"/>
                  <a:gd name="connsiteX31" fmla="*/ 146204 w 1258709"/>
                  <a:gd name="connsiteY31" fmla="*/ 672764 h 1817603"/>
                  <a:gd name="connsiteX32" fmla="*/ 145640 w 1258709"/>
                  <a:gd name="connsiteY32" fmla="*/ 668557 h 1817603"/>
                  <a:gd name="connsiteX33" fmla="*/ 12230 w 1258709"/>
                  <a:gd name="connsiteY33" fmla="*/ 396685 h 1817603"/>
                  <a:gd name="connsiteX34" fmla="*/ 102180 w 1258709"/>
                  <a:gd name="connsiteY34" fmla="*/ 328969 h 1817603"/>
                  <a:gd name="connsiteX35" fmla="*/ 250750 w 1258709"/>
                  <a:gd name="connsiteY35" fmla="*/ 562436 h 1817603"/>
                  <a:gd name="connsiteX36" fmla="*/ 322508 w 1258709"/>
                  <a:gd name="connsiteY36" fmla="*/ 551319 h 1817603"/>
                  <a:gd name="connsiteX37" fmla="*/ 239633 w 1258709"/>
                  <a:gd name="connsiteY37" fmla="*/ 155132 h 1817603"/>
                  <a:gd name="connsiteX38" fmla="*/ 296632 w 1258709"/>
                  <a:gd name="connsiteY38" fmla="*/ 78665 h 1817603"/>
                  <a:gd name="connsiteX39" fmla="*/ 352386 w 1258709"/>
                  <a:gd name="connsiteY39" fmla="*/ 119102 h 1817603"/>
                  <a:gd name="connsiteX40" fmla="*/ 444800 w 1258709"/>
                  <a:gd name="connsiteY40" fmla="*/ 480571 h 1817603"/>
                  <a:gd name="connsiteX41" fmla="*/ 457137 w 1258709"/>
                  <a:gd name="connsiteY41" fmla="*/ 506651 h 1817603"/>
                  <a:gd name="connsiteX42" fmla="*/ 461504 w 1258709"/>
                  <a:gd name="connsiteY42" fmla="*/ 513267 h 1817603"/>
                  <a:gd name="connsiteX43" fmla="*/ 461504 w 1258709"/>
                  <a:gd name="connsiteY43" fmla="*/ 515396 h 1817603"/>
                  <a:gd name="connsiteX44" fmla="*/ 463435 w 1258709"/>
                  <a:gd name="connsiteY44" fmla="*/ 516774 h 1817603"/>
                  <a:gd name="connsiteX45" fmla="*/ 479323 w 1258709"/>
                  <a:gd name="connsiteY45" fmla="*/ 491687 h 1817603"/>
                  <a:gd name="connsiteX46" fmla="*/ 493472 w 1258709"/>
                  <a:gd name="connsiteY46" fmla="*/ 77307 h 1817603"/>
                  <a:gd name="connsiteX47" fmla="*/ 564270 w 1258709"/>
                  <a:gd name="connsiteY47" fmla="*/ 67 h 1817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1258709" h="1817603">
                    <a:moveTo>
                      <a:pt x="564270" y="67"/>
                    </a:moveTo>
                    <a:cubicBezTo>
                      <a:pt x="599409" y="-1424"/>
                      <a:pt x="634193" y="21822"/>
                      <a:pt x="632947" y="71245"/>
                    </a:cubicBezTo>
                    <a:lnTo>
                      <a:pt x="642043" y="493708"/>
                    </a:lnTo>
                    <a:cubicBezTo>
                      <a:pt x="655856" y="544241"/>
                      <a:pt x="666636" y="532113"/>
                      <a:pt x="686513" y="496740"/>
                    </a:cubicBezTo>
                    <a:cubicBezTo>
                      <a:pt x="723571" y="394998"/>
                      <a:pt x="759619" y="294266"/>
                      <a:pt x="773432" y="185450"/>
                    </a:cubicBezTo>
                    <a:cubicBezTo>
                      <a:pt x="789265" y="44022"/>
                      <a:pt x="947605" y="51366"/>
                      <a:pt x="905830" y="211727"/>
                    </a:cubicBezTo>
                    <a:lnTo>
                      <a:pt x="854285" y="497750"/>
                    </a:lnTo>
                    <a:lnTo>
                      <a:pt x="854285" y="672764"/>
                    </a:lnTo>
                    <a:cubicBezTo>
                      <a:pt x="854285" y="673229"/>
                      <a:pt x="854285" y="673695"/>
                      <a:pt x="854285" y="674161"/>
                    </a:cubicBezTo>
                    <a:lnTo>
                      <a:pt x="854285" y="698395"/>
                    </a:lnTo>
                    <a:cubicBezTo>
                      <a:pt x="873152" y="792171"/>
                      <a:pt x="893028" y="750515"/>
                      <a:pt x="916948" y="728063"/>
                    </a:cubicBezTo>
                    <a:cubicBezTo>
                      <a:pt x="998887" y="651865"/>
                      <a:pt x="1013693" y="624477"/>
                      <a:pt x="1068549" y="590253"/>
                    </a:cubicBezTo>
                    <a:cubicBezTo>
                      <a:pt x="1089584" y="577130"/>
                      <a:pt x="1122321" y="569751"/>
                      <a:pt x="1154741" y="569536"/>
                    </a:cubicBezTo>
                    <a:cubicBezTo>
                      <a:pt x="1208773" y="569177"/>
                      <a:pt x="1261926" y="588716"/>
                      <a:pt x="1258557" y="634724"/>
                    </a:cubicBezTo>
                    <a:cubicBezTo>
                      <a:pt x="1150077" y="671722"/>
                      <a:pt x="1047157" y="784304"/>
                      <a:pt x="1021047" y="892447"/>
                    </a:cubicBezTo>
                    <a:cubicBezTo>
                      <a:pt x="969671" y="984191"/>
                      <a:pt x="913747" y="1011231"/>
                      <a:pt x="841147" y="1118839"/>
                    </a:cubicBezTo>
                    <a:cubicBezTo>
                      <a:pt x="827671" y="1137782"/>
                      <a:pt x="816469" y="1157625"/>
                      <a:pt x="807177" y="1178074"/>
                    </a:cubicBezTo>
                    <a:lnTo>
                      <a:pt x="799493" y="1197102"/>
                    </a:lnTo>
                    <a:lnTo>
                      <a:pt x="798736" y="1198102"/>
                    </a:lnTo>
                    <a:lnTo>
                      <a:pt x="794623" y="1208288"/>
                    </a:lnTo>
                    <a:cubicBezTo>
                      <a:pt x="746034" y="1344667"/>
                      <a:pt x="760959" y="1497297"/>
                      <a:pt x="757948" y="1591684"/>
                    </a:cubicBezTo>
                    <a:lnTo>
                      <a:pt x="757716" y="1817603"/>
                    </a:lnTo>
                    <a:lnTo>
                      <a:pt x="287538" y="1817603"/>
                    </a:lnTo>
                    <a:lnTo>
                      <a:pt x="288020" y="1588297"/>
                    </a:lnTo>
                    <a:lnTo>
                      <a:pt x="264558" y="1223405"/>
                    </a:lnTo>
                    <a:lnTo>
                      <a:pt x="258975" y="1198102"/>
                    </a:lnTo>
                    <a:lnTo>
                      <a:pt x="258561" y="1197102"/>
                    </a:lnTo>
                    <a:lnTo>
                      <a:pt x="256188" y="1186349"/>
                    </a:lnTo>
                    <a:cubicBezTo>
                      <a:pt x="232917" y="1089180"/>
                      <a:pt x="202927" y="1022984"/>
                      <a:pt x="188090" y="966227"/>
                    </a:cubicBezTo>
                    <a:cubicBezTo>
                      <a:pt x="175709" y="928790"/>
                      <a:pt x="163327" y="804687"/>
                      <a:pt x="150947" y="707668"/>
                    </a:cubicBezTo>
                    <a:lnTo>
                      <a:pt x="146456" y="674161"/>
                    </a:lnTo>
                    <a:lnTo>
                      <a:pt x="146204" y="672764"/>
                    </a:lnTo>
                    <a:cubicBezTo>
                      <a:pt x="146016" y="671362"/>
                      <a:pt x="145828" y="669959"/>
                      <a:pt x="145640" y="668557"/>
                    </a:cubicBezTo>
                    <a:cubicBezTo>
                      <a:pt x="105549" y="542356"/>
                      <a:pt x="59395" y="495395"/>
                      <a:pt x="12230" y="396685"/>
                    </a:cubicBezTo>
                    <a:cubicBezTo>
                      <a:pt x="-27524" y="343793"/>
                      <a:pt x="36823" y="262602"/>
                      <a:pt x="102180" y="328969"/>
                    </a:cubicBezTo>
                    <a:lnTo>
                      <a:pt x="250750" y="562436"/>
                    </a:lnTo>
                    <a:cubicBezTo>
                      <a:pt x="280734" y="615329"/>
                      <a:pt x="330932" y="613644"/>
                      <a:pt x="322508" y="551319"/>
                    </a:cubicBezTo>
                    <a:lnTo>
                      <a:pt x="239633" y="155132"/>
                    </a:lnTo>
                    <a:cubicBezTo>
                      <a:pt x="233645" y="112042"/>
                      <a:pt x="263584" y="78821"/>
                      <a:pt x="296632" y="78665"/>
                    </a:cubicBezTo>
                    <a:cubicBezTo>
                      <a:pt x="316460" y="78571"/>
                      <a:pt x="337408" y="90379"/>
                      <a:pt x="352386" y="119102"/>
                    </a:cubicBezTo>
                    <a:lnTo>
                      <a:pt x="444800" y="480571"/>
                    </a:lnTo>
                    <a:cubicBezTo>
                      <a:pt x="448717" y="487772"/>
                      <a:pt x="452776" y="498669"/>
                      <a:pt x="457137" y="506651"/>
                    </a:cubicBezTo>
                    <a:lnTo>
                      <a:pt x="461504" y="513267"/>
                    </a:lnTo>
                    <a:lnTo>
                      <a:pt x="461504" y="515396"/>
                    </a:lnTo>
                    <a:lnTo>
                      <a:pt x="463435" y="516774"/>
                    </a:lnTo>
                    <a:cubicBezTo>
                      <a:pt x="468269" y="517934"/>
                      <a:pt x="473512" y="511775"/>
                      <a:pt x="479323" y="491687"/>
                    </a:cubicBezTo>
                    <a:lnTo>
                      <a:pt x="493472" y="77307"/>
                    </a:lnTo>
                    <a:cubicBezTo>
                      <a:pt x="493640" y="27784"/>
                      <a:pt x="529133" y="1557"/>
                      <a:pt x="564270" y="67"/>
                    </a:cubicBezTo>
                    <a:close/>
                  </a:path>
                </a:pathLst>
              </a:custGeom>
              <a:solidFill>
                <a:srgbClr val="76789E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589" name="Group 588"/>
              <p:cNvGrpSpPr/>
              <p:nvPr/>
            </p:nvGrpSpPr>
            <p:grpSpPr>
              <a:xfrm>
                <a:off x="3825123" y="3842432"/>
                <a:ext cx="459146" cy="415224"/>
                <a:chOff x="5300886" y="5747115"/>
                <a:chExt cx="767320" cy="693919"/>
              </a:xfrm>
              <a:solidFill>
                <a:schemeClr val="bg1"/>
              </a:solidFill>
              <a:effectLst/>
            </p:grpSpPr>
            <p:sp>
              <p:nvSpPr>
                <p:cNvPr id="590" name="Oval 589"/>
                <p:cNvSpPr>
                  <a:spLocks/>
                </p:cNvSpPr>
                <p:nvPr/>
              </p:nvSpPr>
              <p:spPr bwMode="auto">
                <a:xfrm>
                  <a:off x="5431515" y="5963154"/>
                  <a:ext cx="145434" cy="172789"/>
                </a:xfrm>
                <a:prstGeom prst="ellipse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1" name="Freeform 590"/>
                <p:cNvSpPr/>
                <p:nvPr/>
              </p:nvSpPr>
              <p:spPr>
                <a:xfrm>
                  <a:off x="5300886" y="6149437"/>
                  <a:ext cx="412167" cy="291597"/>
                </a:xfrm>
                <a:custGeom>
                  <a:avLst/>
                  <a:gdLst>
                    <a:gd name="connsiteX0" fmla="*/ 988962 w 2068830"/>
                    <a:gd name="connsiteY0" fmla="*/ 354906 h 1478280"/>
                    <a:gd name="connsiteX1" fmla="*/ 846086 w 2068830"/>
                    <a:gd name="connsiteY1" fmla="*/ 1253800 h 1478280"/>
                    <a:gd name="connsiteX2" fmla="*/ 1028702 w 2068830"/>
                    <a:gd name="connsiteY2" fmla="*/ 1394459 h 1478280"/>
                    <a:gd name="connsiteX3" fmla="*/ 1223662 w 2068830"/>
                    <a:gd name="connsiteY3" fmla="*/ 1246656 h 1478280"/>
                    <a:gd name="connsiteX4" fmla="*/ 1083166 w 2068830"/>
                    <a:gd name="connsiteY4" fmla="*/ 354906 h 1478280"/>
                    <a:gd name="connsiteX5" fmla="*/ 842962 w 2068830"/>
                    <a:gd name="connsiteY5" fmla="*/ 72865 h 1478280"/>
                    <a:gd name="connsiteX6" fmla="*/ 966786 w 2068830"/>
                    <a:gd name="connsiteY6" fmla="*/ 294322 h 1478280"/>
                    <a:gd name="connsiteX7" fmla="*/ 1088230 w 2068830"/>
                    <a:gd name="connsiteY7" fmla="*/ 289558 h 1478280"/>
                    <a:gd name="connsiteX8" fmla="*/ 1226342 w 2068830"/>
                    <a:gd name="connsiteY8" fmla="*/ 75246 h 1478280"/>
                    <a:gd name="connsiteX9" fmla="*/ 739140 w 2068830"/>
                    <a:gd name="connsiteY9" fmla="*/ 0 h 1478280"/>
                    <a:gd name="connsiteX10" fmla="*/ 1329690 w 2068830"/>
                    <a:gd name="connsiteY10" fmla="*/ 0 h 1478280"/>
                    <a:gd name="connsiteX11" fmla="*/ 2068830 w 2068830"/>
                    <a:gd name="connsiteY11" fmla="*/ 739140 h 1478280"/>
                    <a:gd name="connsiteX12" fmla="*/ 2068830 w 2068830"/>
                    <a:gd name="connsiteY12" fmla="*/ 1478280 h 1478280"/>
                    <a:gd name="connsiteX13" fmla="*/ 0 w 2068830"/>
                    <a:gd name="connsiteY13" fmla="*/ 1478280 h 1478280"/>
                    <a:gd name="connsiteX14" fmla="*/ 0 w 2068830"/>
                    <a:gd name="connsiteY14" fmla="*/ 739140 h 1478280"/>
                    <a:gd name="connsiteX15" fmla="*/ 739140 w 2068830"/>
                    <a:gd name="connsiteY15" fmla="*/ 0 h 1478280"/>
                    <a:gd name="connsiteX0" fmla="*/ 988962 w 2068830"/>
                    <a:gd name="connsiteY0" fmla="*/ 354906 h 1478280"/>
                    <a:gd name="connsiteX1" fmla="*/ 846086 w 2068830"/>
                    <a:gd name="connsiteY1" fmla="*/ 1253800 h 1478280"/>
                    <a:gd name="connsiteX2" fmla="*/ 1028702 w 2068830"/>
                    <a:gd name="connsiteY2" fmla="*/ 1394459 h 1478280"/>
                    <a:gd name="connsiteX3" fmla="*/ 1223662 w 2068830"/>
                    <a:gd name="connsiteY3" fmla="*/ 1246656 h 1478280"/>
                    <a:gd name="connsiteX4" fmla="*/ 1083166 w 2068830"/>
                    <a:gd name="connsiteY4" fmla="*/ 354906 h 1478280"/>
                    <a:gd name="connsiteX5" fmla="*/ 988962 w 2068830"/>
                    <a:gd name="connsiteY5" fmla="*/ 354906 h 1478280"/>
                    <a:gd name="connsiteX6" fmla="*/ 842962 w 2068830"/>
                    <a:gd name="connsiteY6" fmla="*/ 72865 h 1478280"/>
                    <a:gd name="connsiteX7" fmla="*/ 966785 w 2068830"/>
                    <a:gd name="connsiteY7" fmla="*/ 290316 h 1478280"/>
                    <a:gd name="connsiteX8" fmla="*/ 1088230 w 2068830"/>
                    <a:gd name="connsiteY8" fmla="*/ 289558 h 1478280"/>
                    <a:gd name="connsiteX9" fmla="*/ 1226342 w 2068830"/>
                    <a:gd name="connsiteY9" fmla="*/ 75246 h 1478280"/>
                    <a:gd name="connsiteX10" fmla="*/ 842962 w 2068830"/>
                    <a:gd name="connsiteY10" fmla="*/ 72865 h 1478280"/>
                    <a:gd name="connsiteX11" fmla="*/ 739140 w 2068830"/>
                    <a:gd name="connsiteY11" fmla="*/ 0 h 1478280"/>
                    <a:gd name="connsiteX12" fmla="*/ 1329690 w 2068830"/>
                    <a:gd name="connsiteY12" fmla="*/ 0 h 1478280"/>
                    <a:gd name="connsiteX13" fmla="*/ 2068830 w 2068830"/>
                    <a:gd name="connsiteY13" fmla="*/ 739140 h 1478280"/>
                    <a:gd name="connsiteX14" fmla="*/ 2068830 w 2068830"/>
                    <a:gd name="connsiteY14" fmla="*/ 1478280 h 1478280"/>
                    <a:gd name="connsiteX15" fmla="*/ 0 w 2068830"/>
                    <a:gd name="connsiteY15" fmla="*/ 1478280 h 1478280"/>
                    <a:gd name="connsiteX16" fmla="*/ 0 w 2068830"/>
                    <a:gd name="connsiteY16" fmla="*/ 739140 h 1478280"/>
                    <a:gd name="connsiteX17" fmla="*/ 739140 w 2068830"/>
                    <a:gd name="connsiteY17" fmla="*/ 0 h 14782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068830" h="1478280">
                      <a:moveTo>
                        <a:pt x="988962" y="354906"/>
                      </a:moveTo>
                      <a:lnTo>
                        <a:pt x="846086" y="1253800"/>
                      </a:lnTo>
                      <a:lnTo>
                        <a:pt x="1028702" y="1394459"/>
                      </a:lnTo>
                      <a:lnTo>
                        <a:pt x="1223662" y="1246656"/>
                      </a:lnTo>
                      <a:lnTo>
                        <a:pt x="1083166" y="354906"/>
                      </a:lnTo>
                      <a:lnTo>
                        <a:pt x="988962" y="354906"/>
                      </a:lnTo>
                      <a:close/>
                      <a:moveTo>
                        <a:pt x="842962" y="72865"/>
                      </a:moveTo>
                      <a:lnTo>
                        <a:pt x="966785" y="290316"/>
                      </a:lnTo>
                      <a:lnTo>
                        <a:pt x="1088230" y="289558"/>
                      </a:lnTo>
                      <a:lnTo>
                        <a:pt x="1226342" y="75246"/>
                      </a:lnTo>
                      <a:lnTo>
                        <a:pt x="842962" y="72865"/>
                      </a:lnTo>
                      <a:close/>
                      <a:moveTo>
                        <a:pt x="739140" y="0"/>
                      </a:moveTo>
                      <a:lnTo>
                        <a:pt x="1329690" y="0"/>
                      </a:lnTo>
                      <a:cubicBezTo>
                        <a:pt x="1737906" y="0"/>
                        <a:pt x="2068830" y="330924"/>
                        <a:pt x="2068830" y="739140"/>
                      </a:cubicBezTo>
                      <a:lnTo>
                        <a:pt x="2068830" y="1478280"/>
                      </a:lnTo>
                      <a:lnTo>
                        <a:pt x="0" y="1478280"/>
                      </a:lnTo>
                      <a:lnTo>
                        <a:pt x="0" y="739140"/>
                      </a:lnTo>
                      <a:cubicBezTo>
                        <a:pt x="0" y="330924"/>
                        <a:pt x="330924" y="0"/>
                        <a:pt x="739140" y="0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/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92" name="Freeform 591"/>
                <p:cNvSpPr>
                  <a:spLocks/>
                </p:cNvSpPr>
                <p:nvPr/>
              </p:nvSpPr>
              <p:spPr bwMode="auto">
                <a:xfrm rot="235259">
                  <a:off x="5628011" y="5747115"/>
                  <a:ext cx="440195" cy="351697"/>
                </a:xfrm>
                <a:custGeom>
                  <a:avLst/>
                  <a:gdLst>
                    <a:gd name="connsiteX0" fmla="*/ 1635450 w 2209510"/>
                    <a:gd name="connsiteY0" fmla="*/ 651680 h 1782970"/>
                    <a:gd name="connsiteX1" fmla="*/ 1493828 w 2209510"/>
                    <a:gd name="connsiteY1" fmla="*/ 814144 h 1782970"/>
                    <a:gd name="connsiteX2" fmla="*/ 1656292 w 2209510"/>
                    <a:gd name="connsiteY2" fmla="*/ 955766 h 1782970"/>
                    <a:gd name="connsiteX3" fmla="*/ 1797914 w 2209510"/>
                    <a:gd name="connsiteY3" fmla="*/ 793302 h 1782970"/>
                    <a:gd name="connsiteX4" fmla="*/ 1635450 w 2209510"/>
                    <a:gd name="connsiteY4" fmla="*/ 651680 h 1782970"/>
                    <a:gd name="connsiteX5" fmla="*/ 1222193 w 2209510"/>
                    <a:gd name="connsiteY5" fmla="*/ 680005 h 1782970"/>
                    <a:gd name="connsiteX6" fmla="*/ 1080571 w 2209510"/>
                    <a:gd name="connsiteY6" fmla="*/ 842469 h 1782970"/>
                    <a:gd name="connsiteX7" fmla="*/ 1243036 w 2209510"/>
                    <a:gd name="connsiteY7" fmla="*/ 984091 h 1782970"/>
                    <a:gd name="connsiteX8" fmla="*/ 1384658 w 2209510"/>
                    <a:gd name="connsiteY8" fmla="*/ 821627 h 1782970"/>
                    <a:gd name="connsiteX9" fmla="*/ 1222193 w 2209510"/>
                    <a:gd name="connsiteY9" fmla="*/ 680005 h 1782970"/>
                    <a:gd name="connsiteX10" fmla="*/ 808939 w 2209510"/>
                    <a:gd name="connsiteY10" fmla="*/ 708330 h 1782970"/>
                    <a:gd name="connsiteX11" fmla="*/ 667317 w 2209510"/>
                    <a:gd name="connsiteY11" fmla="*/ 870794 h 1782970"/>
                    <a:gd name="connsiteX12" fmla="*/ 829781 w 2209510"/>
                    <a:gd name="connsiteY12" fmla="*/ 1012416 h 1782970"/>
                    <a:gd name="connsiteX13" fmla="*/ 971403 w 2209510"/>
                    <a:gd name="connsiteY13" fmla="*/ 849952 h 1782970"/>
                    <a:gd name="connsiteX14" fmla="*/ 808939 w 2209510"/>
                    <a:gd name="connsiteY14" fmla="*/ 708330 h 1782970"/>
                    <a:gd name="connsiteX15" fmla="*/ 1206194 w 2209510"/>
                    <a:gd name="connsiteY15" fmla="*/ 547 h 1782970"/>
                    <a:gd name="connsiteX16" fmla="*/ 1960434 w 2209510"/>
                    <a:gd name="connsiteY16" fmla="*/ 274663 h 1782970"/>
                    <a:gd name="connsiteX17" fmla="*/ 1848278 w 2209510"/>
                    <a:gd name="connsiteY17" fmla="*/ 1479253 h 1782970"/>
                    <a:gd name="connsiteX18" fmla="*/ 655697 w 2209510"/>
                    <a:gd name="connsiteY18" fmla="*/ 1493075 h 1782970"/>
                    <a:gd name="connsiteX19" fmla="*/ 0 w 2209510"/>
                    <a:gd name="connsiteY19" fmla="*/ 1782970 h 1782970"/>
                    <a:gd name="connsiteX20" fmla="*/ 409848 w 2209510"/>
                    <a:gd name="connsiteY20" fmla="*/ 1256313 h 1782970"/>
                    <a:gd name="connsiteX21" fmla="*/ 778324 w 2209510"/>
                    <a:gd name="connsiteY21" fmla="*/ 101529 h 1782970"/>
                    <a:gd name="connsiteX22" fmla="*/ 1086731 w 2209510"/>
                    <a:gd name="connsiteY22" fmla="*/ 10679 h 1782970"/>
                    <a:gd name="connsiteX23" fmla="*/ 1206194 w 2209510"/>
                    <a:gd name="connsiteY23" fmla="*/ 547 h 17829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209510" h="1782970">
                      <a:moveTo>
                        <a:pt x="1635450" y="651680"/>
                      </a:moveTo>
                      <a:cubicBezTo>
                        <a:pt x="1551479" y="657435"/>
                        <a:pt x="1488072" y="730173"/>
                        <a:pt x="1493828" y="814144"/>
                      </a:cubicBezTo>
                      <a:cubicBezTo>
                        <a:pt x="1499583" y="898115"/>
                        <a:pt x="1572321" y="961522"/>
                        <a:pt x="1656292" y="955766"/>
                      </a:cubicBezTo>
                      <a:cubicBezTo>
                        <a:pt x="1740263" y="950011"/>
                        <a:pt x="1803670" y="877273"/>
                        <a:pt x="1797914" y="793302"/>
                      </a:cubicBezTo>
                      <a:cubicBezTo>
                        <a:pt x="1792159" y="709331"/>
                        <a:pt x="1719421" y="645924"/>
                        <a:pt x="1635450" y="651680"/>
                      </a:cubicBezTo>
                      <a:close/>
                      <a:moveTo>
                        <a:pt x="1222193" y="680005"/>
                      </a:moveTo>
                      <a:cubicBezTo>
                        <a:pt x="1138222" y="685760"/>
                        <a:pt x="1074816" y="758498"/>
                        <a:pt x="1080571" y="842469"/>
                      </a:cubicBezTo>
                      <a:cubicBezTo>
                        <a:pt x="1086327" y="926440"/>
                        <a:pt x="1159065" y="989847"/>
                        <a:pt x="1243036" y="984091"/>
                      </a:cubicBezTo>
                      <a:cubicBezTo>
                        <a:pt x="1327007" y="978336"/>
                        <a:pt x="1390413" y="905598"/>
                        <a:pt x="1384658" y="821627"/>
                      </a:cubicBezTo>
                      <a:cubicBezTo>
                        <a:pt x="1378902" y="737656"/>
                        <a:pt x="1306164" y="674249"/>
                        <a:pt x="1222193" y="680005"/>
                      </a:cubicBezTo>
                      <a:close/>
                      <a:moveTo>
                        <a:pt x="808939" y="708330"/>
                      </a:moveTo>
                      <a:cubicBezTo>
                        <a:pt x="724968" y="714085"/>
                        <a:pt x="661561" y="786823"/>
                        <a:pt x="667317" y="870794"/>
                      </a:cubicBezTo>
                      <a:cubicBezTo>
                        <a:pt x="673072" y="954765"/>
                        <a:pt x="745810" y="1018172"/>
                        <a:pt x="829781" y="1012416"/>
                      </a:cubicBezTo>
                      <a:cubicBezTo>
                        <a:pt x="913752" y="1006661"/>
                        <a:pt x="977159" y="933923"/>
                        <a:pt x="971403" y="849952"/>
                      </a:cubicBezTo>
                      <a:cubicBezTo>
                        <a:pt x="965648" y="765981"/>
                        <a:pt x="892910" y="702574"/>
                        <a:pt x="808939" y="708330"/>
                      </a:cubicBezTo>
                      <a:close/>
                      <a:moveTo>
                        <a:pt x="1206194" y="547"/>
                      </a:moveTo>
                      <a:cubicBezTo>
                        <a:pt x="1485358" y="-8156"/>
                        <a:pt x="1763602" y="87145"/>
                        <a:pt x="1960434" y="274663"/>
                      </a:cubicBezTo>
                      <a:cubicBezTo>
                        <a:pt x="2332724" y="629339"/>
                        <a:pt x="2281459" y="1179924"/>
                        <a:pt x="1848278" y="1479253"/>
                      </a:cubicBezTo>
                      <a:cubicBezTo>
                        <a:pt x="1501683" y="1718750"/>
                        <a:pt x="1009688" y="1724451"/>
                        <a:pt x="655697" y="1493075"/>
                      </a:cubicBezTo>
                      <a:lnTo>
                        <a:pt x="0" y="1782970"/>
                      </a:lnTo>
                      <a:lnTo>
                        <a:pt x="409848" y="1256313"/>
                      </a:lnTo>
                      <a:cubicBezTo>
                        <a:pt x="129497" y="851239"/>
                        <a:pt x="296718" y="327173"/>
                        <a:pt x="778324" y="101529"/>
                      </a:cubicBezTo>
                      <a:cubicBezTo>
                        <a:pt x="876624" y="55473"/>
                        <a:pt x="980911" y="25407"/>
                        <a:pt x="1086731" y="10679"/>
                      </a:cubicBezTo>
                      <a:cubicBezTo>
                        <a:pt x="1126414" y="5157"/>
                        <a:pt x="1166314" y="1790"/>
                        <a:pt x="1206194" y="54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9" name="Group 8"/>
            <p:cNvGrpSpPr/>
            <p:nvPr/>
          </p:nvGrpSpPr>
          <p:grpSpPr>
            <a:xfrm>
              <a:off x="1832402" y="2556717"/>
              <a:ext cx="1510769" cy="2427407"/>
              <a:chOff x="1832402" y="2556717"/>
              <a:chExt cx="1510769" cy="2427407"/>
            </a:xfrm>
          </p:grpSpPr>
          <p:sp>
            <p:nvSpPr>
              <p:cNvPr id="85" name="Freeform 84"/>
              <p:cNvSpPr/>
              <p:nvPr/>
            </p:nvSpPr>
            <p:spPr>
              <a:xfrm flipH="1">
                <a:off x="1832402" y="2556717"/>
                <a:ext cx="1510769" cy="2427407"/>
              </a:xfrm>
              <a:custGeom>
                <a:avLst/>
                <a:gdLst>
                  <a:gd name="connsiteX0" fmla="*/ 677267 w 1510769"/>
                  <a:gd name="connsiteY0" fmla="*/ 80 h 2427407"/>
                  <a:gd name="connsiteX1" fmla="*/ 592291 w 1510769"/>
                  <a:gd name="connsiteY1" fmla="*/ 92788 h 2427407"/>
                  <a:gd name="connsiteX2" fmla="*/ 575309 w 1510769"/>
                  <a:gd name="connsiteY2" fmla="*/ 590149 h 2427407"/>
                  <a:gd name="connsiteX3" fmla="*/ 556239 w 1510769"/>
                  <a:gd name="connsiteY3" fmla="*/ 620259 h 2427407"/>
                  <a:gd name="connsiteX4" fmla="*/ 553921 w 1510769"/>
                  <a:gd name="connsiteY4" fmla="*/ 618605 h 2427407"/>
                  <a:gd name="connsiteX5" fmla="*/ 553921 w 1510769"/>
                  <a:gd name="connsiteY5" fmla="*/ 616050 h 2427407"/>
                  <a:gd name="connsiteX6" fmla="*/ 548680 w 1510769"/>
                  <a:gd name="connsiteY6" fmla="*/ 608110 h 2427407"/>
                  <a:gd name="connsiteX7" fmla="*/ 533873 w 1510769"/>
                  <a:gd name="connsiteY7" fmla="*/ 576807 h 2427407"/>
                  <a:gd name="connsiteX8" fmla="*/ 422953 w 1510769"/>
                  <a:gd name="connsiteY8" fmla="*/ 142952 h 2427407"/>
                  <a:gd name="connsiteX9" fmla="*/ 356033 w 1510769"/>
                  <a:gd name="connsiteY9" fmla="*/ 94417 h 2427407"/>
                  <a:gd name="connsiteX10" fmla="*/ 287620 w 1510769"/>
                  <a:gd name="connsiteY10" fmla="*/ 186198 h 2427407"/>
                  <a:gd name="connsiteX11" fmla="*/ 387091 w 1510769"/>
                  <a:gd name="connsiteY11" fmla="*/ 661722 h 2427407"/>
                  <a:gd name="connsiteX12" fmla="*/ 300964 w 1510769"/>
                  <a:gd name="connsiteY12" fmla="*/ 675065 h 2427407"/>
                  <a:gd name="connsiteX13" fmla="*/ 122641 w 1510769"/>
                  <a:gd name="connsiteY13" fmla="*/ 394846 h 2427407"/>
                  <a:gd name="connsiteX14" fmla="*/ 14679 w 1510769"/>
                  <a:gd name="connsiteY14" fmla="*/ 476122 h 2427407"/>
                  <a:gd name="connsiteX15" fmla="*/ 174804 w 1510769"/>
                  <a:gd name="connsiteY15" fmla="*/ 802438 h 2427407"/>
                  <a:gd name="connsiteX16" fmla="*/ 175481 w 1510769"/>
                  <a:gd name="connsiteY16" fmla="*/ 807487 h 2427407"/>
                  <a:gd name="connsiteX17" fmla="*/ 175784 w 1510769"/>
                  <a:gd name="connsiteY17" fmla="*/ 809163 h 2427407"/>
                  <a:gd name="connsiteX18" fmla="*/ 181174 w 1510769"/>
                  <a:gd name="connsiteY18" fmla="*/ 849380 h 2427407"/>
                  <a:gd name="connsiteX19" fmla="*/ 225755 w 1510769"/>
                  <a:gd name="connsiteY19" fmla="*/ 1159716 h 2427407"/>
                  <a:gd name="connsiteX20" fmla="*/ 307491 w 1510769"/>
                  <a:gd name="connsiteY20" fmla="*/ 1423919 h 2427407"/>
                  <a:gd name="connsiteX21" fmla="*/ 310339 w 1510769"/>
                  <a:gd name="connsiteY21" fmla="*/ 1436825 h 2427407"/>
                  <a:gd name="connsiteX22" fmla="*/ 310835 w 1510769"/>
                  <a:gd name="connsiteY22" fmla="*/ 1438025 h 2427407"/>
                  <a:gd name="connsiteX23" fmla="*/ 317536 w 1510769"/>
                  <a:gd name="connsiteY23" fmla="*/ 1468395 h 2427407"/>
                  <a:gd name="connsiteX24" fmla="*/ 345697 w 1510769"/>
                  <a:gd name="connsiteY24" fmla="*/ 1906357 h 2427407"/>
                  <a:gd name="connsiteX25" fmla="*/ 344601 w 1510769"/>
                  <a:gd name="connsiteY25" fmla="*/ 2427407 h 2427407"/>
                  <a:gd name="connsiteX26" fmla="*/ 909199 w 1510769"/>
                  <a:gd name="connsiteY26" fmla="*/ 2427407 h 2427407"/>
                  <a:gd name="connsiteX27" fmla="*/ 909729 w 1510769"/>
                  <a:gd name="connsiteY27" fmla="*/ 1910423 h 2427407"/>
                  <a:gd name="connsiteX28" fmla="*/ 953749 w 1510769"/>
                  <a:gd name="connsiteY28" fmla="*/ 1450251 h 2427407"/>
                  <a:gd name="connsiteX29" fmla="*/ 958685 w 1510769"/>
                  <a:gd name="connsiteY29" fmla="*/ 1438025 h 2427407"/>
                  <a:gd name="connsiteX30" fmla="*/ 959595 w 1510769"/>
                  <a:gd name="connsiteY30" fmla="*/ 1436825 h 2427407"/>
                  <a:gd name="connsiteX31" fmla="*/ 968816 w 1510769"/>
                  <a:gd name="connsiteY31" fmla="*/ 1413986 h 2427407"/>
                  <a:gd name="connsiteX32" fmla="*/ 1009589 w 1510769"/>
                  <a:gd name="connsiteY32" fmla="*/ 1342890 h 2427407"/>
                  <a:gd name="connsiteX33" fmla="*/ 1225515 w 1510769"/>
                  <a:gd name="connsiteY33" fmla="*/ 1071162 h 2427407"/>
                  <a:gd name="connsiteX34" fmla="*/ 1510587 w 1510769"/>
                  <a:gd name="connsiteY34" fmla="*/ 761829 h 2427407"/>
                  <a:gd name="connsiteX35" fmla="*/ 1385982 w 1510769"/>
                  <a:gd name="connsiteY35" fmla="*/ 683587 h 2427407"/>
                  <a:gd name="connsiteX36" fmla="*/ 1282530 w 1510769"/>
                  <a:gd name="connsiteY36" fmla="*/ 708453 h 2427407"/>
                  <a:gd name="connsiteX37" fmla="*/ 1100570 w 1510769"/>
                  <a:gd name="connsiteY37" fmla="*/ 873859 h 2427407"/>
                  <a:gd name="connsiteX38" fmla="*/ 1025358 w 1510769"/>
                  <a:gd name="connsiteY38" fmla="*/ 838250 h 2427407"/>
                  <a:gd name="connsiteX39" fmla="*/ 1025358 w 1510769"/>
                  <a:gd name="connsiteY39" fmla="*/ 809163 h 2427407"/>
                  <a:gd name="connsiteX40" fmla="*/ 1025359 w 1510769"/>
                  <a:gd name="connsiteY40" fmla="*/ 807487 h 2427407"/>
                  <a:gd name="connsiteX41" fmla="*/ 1025359 w 1510769"/>
                  <a:gd name="connsiteY41" fmla="*/ 597425 h 2427407"/>
                  <a:gd name="connsiteX42" fmla="*/ 1087225 w 1510769"/>
                  <a:gd name="connsiteY42" fmla="*/ 254126 h 2427407"/>
                  <a:gd name="connsiteX43" fmla="*/ 928314 w 1510769"/>
                  <a:gd name="connsiteY43" fmla="*/ 222586 h 2427407"/>
                  <a:gd name="connsiteX44" fmla="*/ 823989 w 1510769"/>
                  <a:gd name="connsiteY44" fmla="*/ 596213 h 2427407"/>
                  <a:gd name="connsiteX45" fmla="*/ 770614 w 1510769"/>
                  <a:gd name="connsiteY45" fmla="*/ 592574 h 2427407"/>
                  <a:gd name="connsiteX46" fmla="*/ 759696 w 1510769"/>
                  <a:gd name="connsiteY46" fmla="*/ 85512 h 2427407"/>
                  <a:gd name="connsiteX47" fmla="*/ 677267 w 1510769"/>
                  <a:gd name="connsiteY47" fmla="*/ 80 h 2427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1510769" h="2427407">
                    <a:moveTo>
                      <a:pt x="677267" y="80"/>
                    </a:moveTo>
                    <a:cubicBezTo>
                      <a:pt x="635093" y="1869"/>
                      <a:pt x="592493" y="33348"/>
                      <a:pt x="592291" y="92788"/>
                    </a:cubicBezTo>
                    <a:lnTo>
                      <a:pt x="575309" y="590149"/>
                    </a:lnTo>
                    <a:cubicBezTo>
                      <a:pt x="568334" y="614259"/>
                      <a:pt x="562041" y="621651"/>
                      <a:pt x="556239" y="620259"/>
                    </a:cubicBezTo>
                    <a:lnTo>
                      <a:pt x="553921" y="618605"/>
                    </a:lnTo>
                    <a:lnTo>
                      <a:pt x="553921" y="616050"/>
                    </a:lnTo>
                    <a:lnTo>
                      <a:pt x="548680" y="608110"/>
                    </a:lnTo>
                    <a:cubicBezTo>
                      <a:pt x="543446" y="598529"/>
                      <a:pt x="538574" y="585450"/>
                      <a:pt x="533873" y="576807"/>
                    </a:cubicBezTo>
                    <a:lnTo>
                      <a:pt x="422953" y="142952"/>
                    </a:lnTo>
                    <a:cubicBezTo>
                      <a:pt x="404975" y="108478"/>
                      <a:pt x="379832" y="94304"/>
                      <a:pt x="356033" y="94417"/>
                    </a:cubicBezTo>
                    <a:cubicBezTo>
                      <a:pt x="316367" y="94605"/>
                      <a:pt x="280433" y="134478"/>
                      <a:pt x="287620" y="186198"/>
                    </a:cubicBezTo>
                    <a:lnTo>
                      <a:pt x="387091" y="661722"/>
                    </a:lnTo>
                    <a:cubicBezTo>
                      <a:pt x="397202" y="736527"/>
                      <a:pt x="336952" y="738550"/>
                      <a:pt x="300964" y="675065"/>
                    </a:cubicBezTo>
                    <a:lnTo>
                      <a:pt x="122641" y="394846"/>
                    </a:lnTo>
                    <a:cubicBezTo>
                      <a:pt x="44197" y="315189"/>
                      <a:pt x="-33036" y="412638"/>
                      <a:pt x="14679" y="476122"/>
                    </a:cubicBezTo>
                    <a:cubicBezTo>
                      <a:pt x="71289" y="594599"/>
                      <a:pt x="126685" y="650964"/>
                      <a:pt x="174804" y="802438"/>
                    </a:cubicBezTo>
                    <a:cubicBezTo>
                      <a:pt x="175030" y="804120"/>
                      <a:pt x="175255" y="805804"/>
                      <a:pt x="175481" y="807487"/>
                    </a:cubicBezTo>
                    <a:lnTo>
                      <a:pt x="175784" y="809163"/>
                    </a:lnTo>
                    <a:lnTo>
                      <a:pt x="181174" y="849380"/>
                    </a:lnTo>
                    <a:cubicBezTo>
                      <a:pt x="196034" y="965828"/>
                      <a:pt x="210894" y="1114782"/>
                      <a:pt x="225755" y="1159716"/>
                    </a:cubicBezTo>
                    <a:cubicBezTo>
                      <a:pt x="243564" y="1227839"/>
                      <a:pt x="279560" y="1307291"/>
                      <a:pt x="307491" y="1423919"/>
                    </a:cubicBezTo>
                    <a:lnTo>
                      <a:pt x="310339" y="1436825"/>
                    </a:lnTo>
                    <a:lnTo>
                      <a:pt x="310835" y="1438025"/>
                    </a:lnTo>
                    <a:lnTo>
                      <a:pt x="317536" y="1468395"/>
                    </a:lnTo>
                    <a:lnTo>
                      <a:pt x="345697" y="1906357"/>
                    </a:lnTo>
                    <a:lnTo>
                      <a:pt x="344601" y="2427407"/>
                    </a:lnTo>
                    <a:lnTo>
                      <a:pt x="909199" y="2427407"/>
                    </a:lnTo>
                    <a:lnTo>
                      <a:pt x="909729" y="1910423"/>
                    </a:lnTo>
                    <a:cubicBezTo>
                      <a:pt x="913344" y="1797134"/>
                      <a:pt x="895430" y="1613940"/>
                      <a:pt x="953749" y="1450251"/>
                    </a:cubicBezTo>
                    <a:lnTo>
                      <a:pt x="958685" y="1438025"/>
                    </a:lnTo>
                    <a:lnTo>
                      <a:pt x="959595" y="1436825"/>
                    </a:lnTo>
                    <a:lnTo>
                      <a:pt x="968816" y="1413986"/>
                    </a:lnTo>
                    <a:cubicBezTo>
                      <a:pt x="979970" y="1389442"/>
                      <a:pt x="993415" y="1365626"/>
                      <a:pt x="1009589" y="1342890"/>
                    </a:cubicBezTo>
                    <a:cubicBezTo>
                      <a:pt x="1096728" y="1213733"/>
                      <a:pt x="1163851" y="1181277"/>
                      <a:pt x="1225515" y="1071162"/>
                    </a:cubicBezTo>
                    <a:cubicBezTo>
                      <a:pt x="1256854" y="941362"/>
                      <a:pt x="1380385" y="806236"/>
                      <a:pt x="1510587" y="761829"/>
                    </a:cubicBezTo>
                    <a:cubicBezTo>
                      <a:pt x="1514631" y="706608"/>
                      <a:pt x="1450834" y="683156"/>
                      <a:pt x="1385982" y="683587"/>
                    </a:cubicBezTo>
                    <a:cubicBezTo>
                      <a:pt x="1347069" y="683845"/>
                      <a:pt x="1307777" y="692702"/>
                      <a:pt x="1282530" y="708453"/>
                    </a:cubicBezTo>
                    <a:cubicBezTo>
                      <a:pt x="1216688" y="749530"/>
                      <a:pt x="1198917" y="782402"/>
                      <a:pt x="1100570" y="873859"/>
                    </a:cubicBezTo>
                    <a:cubicBezTo>
                      <a:pt x="1071860" y="900807"/>
                      <a:pt x="1048003" y="950805"/>
                      <a:pt x="1025358" y="838250"/>
                    </a:cubicBezTo>
                    <a:lnTo>
                      <a:pt x="1025358" y="809163"/>
                    </a:lnTo>
                    <a:cubicBezTo>
                      <a:pt x="1025358" y="808605"/>
                      <a:pt x="1025359" y="808045"/>
                      <a:pt x="1025359" y="807487"/>
                    </a:cubicBezTo>
                    <a:lnTo>
                      <a:pt x="1025359" y="597425"/>
                    </a:lnTo>
                    <a:lnTo>
                      <a:pt x="1087225" y="254126"/>
                    </a:lnTo>
                    <a:cubicBezTo>
                      <a:pt x="1137366" y="61652"/>
                      <a:pt x="947318" y="52837"/>
                      <a:pt x="928314" y="222586"/>
                    </a:cubicBezTo>
                    <a:cubicBezTo>
                      <a:pt x="911735" y="353194"/>
                      <a:pt x="868468" y="474097"/>
                      <a:pt x="823989" y="596213"/>
                    </a:cubicBezTo>
                    <a:cubicBezTo>
                      <a:pt x="800132" y="638670"/>
                      <a:pt x="787193" y="653227"/>
                      <a:pt x="770614" y="592574"/>
                    </a:cubicBezTo>
                    <a:lnTo>
                      <a:pt x="759696" y="85512"/>
                    </a:lnTo>
                    <a:cubicBezTo>
                      <a:pt x="761193" y="26191"/>
                      <a:pt x="719443" y="-1709"/>
                      <a:pt x="677267" y="80"/>
                    </a:cubicBezTo>
                    <a:close/>
                  </a:path>
                </a:pathLst>
              </a:custGeom>
              <a:solidFill>
                <a:srgbClr val="C092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608" name="Group 607"/>
              <p:cNvGrpSpPr/>
              <p:nvPr/>
            </p:nvGrpSpPr>
            <p:grpSpPr>
              <a:xfrm>
                <a:off x="2471236" y="3457575"/>
                <a:ext cx="434956" cy="488500"/>
                <a:chOff x="1141696" y="3840974"/>
                <a:chExt cx="732635" cy="822824"/>
              </a:xfrm>
              <a:solidFill>
                <a:schemeClr val="bg1">
                  <a:lumMod val="95000"/>
                </a:schemeClr>
              </a:solidFill>
            </p:grpSpPr>
            <p:sp>
              <p:nvSpPr>
                <p:cNvPr id="609" name="Freeform 608"/>
                <p:cNvSpPr/>
                <p:nvPr/>
              </p:nvSpPr>
              <p:spPr>
                <a:xfrm>
                  <a:off x="1141696" y="3840974"/>
                  <a:ext cx="641072" cy="641072"/>
                </a:xfrm>
                <a:custGeom>
                  <a:avLst/>
                  <a:gdLst>
                    <a:gd name="connsiteX0" fmla="*/ 205611 w 641072"/>
                    <a:gd name="connsiteY0" fmla="*/ 425736 h 641072"/>
                    <a:gd name="connsiteX1" fmla="*/ 206157 w 641072"/>
                    <a:gd name="connsiteY1" fmla="*/ 427749 h 641072"/>
                    <a:gd name="connsiteX2" fmla="*/ 281854 w 641072"/>
                    <a:gd name="connsiteY2" fmla="*/ 538323 h 641072"/>
                    <a:gd name="connsiteX3" fmla="*/ 289420 w 641072"/>
                    <a:gd name="connsiteY3" fmla="*/ 541780 h 641072"/>
                    <a:gd name="connsiteX4" fmla="*/ 289420 w 641072"/>
                    <a:gd name="connsiteY4" fmla="*/ 425736 h 641072"/>
                    <a:gd name="connsiteX5" fmla="*/ 84132 w 641072"/>
                    <a:gd name="connsiteY5" fmla="*/ 425736 h 641072"/>
                    <a:gd name="connsiteX6" fmla="*/ 91494 w 641072"/>
                    <a:gd name="connsiteY6" fmla="*/ 441136 h 641072"/>
                    <a:gd name="connsiteX7" fmla="*/ 243577 w 641072"/>
                    <a:gd name="connsiteY7" fmla="*/ 567701 h 641072"/>
                    <a:gd name="connsiteX8" fmla="*/ 249001 w 641072"/>
                    <a:gd name="connsiteY8" fmla="*/ 569096 h 641072"/>
                    <a:gd name="connsiteX9" fmla="*/ 243502 w 641072"/>
                    <a:gd name="connsiteY9" fmla="*/ 566338 h 641072"/>
                    <a:gd name="connsiteX10" fmla="*/ 144095 w 641072"/>
                    <a:gd name="connsiteY10" fmla="*/ 436583 h 641072"/>
                    <a:gd name="connsiteX11" fmla="*/ 140976 w 641072"/>
                    <a:gd name="connsiteY11" fmla="*/ 425736 h 641072"/>
                    <a:gd name="connsiteX12" fmla="*/ 418261 w 641072"/>
                    <a:gd name="connsiteY12" fmla="*/ 319603 h 641072"/>
                    <a:gd name="connsiteX13" fmla="*/ 386292 w 641072"/>
                    <a:gd name="connsiteY13" fmla="*/ 341157 h 641072"/>
                    <a:gd name="connsiteX14" fmla="*/ 396001 w 641072"/>
                    <a:gd name="connsiteY14" fmla="*/ 330972 h 641072"/>
                    <a:gd name="connsiteX15" fmla="*/ 68689 w 641072"/>
                    <a:gd name="connsiteY15" fmla="*/ 261270 h 641072"/>
                    <a:gd name="connsiteX16" fmla="*/ 65229 w 641072"/>
                    <a:gd name="connsiteY16" fmla="*/ 277918 h 641072"/>
                    <a:gd name="connsiteX17" fmla="*/ 61737 w 641072"/>
                    <a:gd name="connsiteY17" fmla="*/ 320537 h 641072"/>
                    <a:gd name="connsiteX18" fmla="*/ 65229 w 641072"/>
                    <a:gd name="connsiteY18" fmla="*/ 363157 h 641072"/>
                    <a:gd name="connsiteX19" fmla="*/ 68227 w 641072"/>
                    <a:gd name="connsiteY19" fmla="*/ 377582 h 641072"/>
                    <a:gd name="connsiteX20" fmla="*/ 129850 w 641072"/>
                    <a:gd name="connsiteY20" fmla="*/ 377582 h 641072"/>
                    <a:gd name="connsiteX21" fmla="*/ 127192 w 641072"/>
                    <a:gd name="connsiteY21" fmla="*/ 361782 h 641072"/>
                    <a:gd name="connsiteX22" fmla="*/ 124956 w 641072"/>
                    <a:gd name="connsiteY22" fmla="*/ 321278 h 641072"/>
                    <a:gd name="connsiteX23" fmla="*/ 127192 w 641072"/>
                    <a:gd name="connsiteY23" fmla="*/ 280775 h 641072"/>
                    <a:gd name="connsiteX24" fmla="*/ 130473 w 641072"/>
                    <a:gd name="connsiteY24" fmla="*/ 261270 h 641072"/>
                    <a:gd name="connsiteX25" fmla="*/ 194510 w 641072"/>
                    <a:gd name="connsiteY25" fmla="*/ 261269 h 641072"/>
                    <a:gd name="connsiteX26" fmla="*/ 193104 w 641072"/>
                    <a:gd name="connsiteY26" fmla="*/ 270990 h 641072"/>
                    <a:gd name="connsiteX27" fmla="*/ 190461 w 641072"/>
                    <a:gd name="connsiteY27" fmla="*/ 317572 h 641072"/>
                    <a:gd name="connsiteX28" fmla="*/ 193104 w 641072"/>
                    <a:gd name="connsiteY28" fmla="*/ 364156 h 641072"/>
                    <a:gd name="connsiteX29" fmla="*/ 195046 w 641072"/>
                    <a:gd name="connsiteY29" fmla="*/ 377580 h 641072"/>
                    <a:gd name="connsiteX30" fmla="*/ 289424 w 641072"/>
                    <a:gd name="connsiteY30" fmla="*/ 377580 h 641072"/>
                    <a:gd name="connsiteX31" fmla="*/ 289424 w 641072"/>
                    <a:gd name="connsiteY31" fmla="*/ 261269 h 641072"/>
                    <a:gd name="connsiteX32" fmla="*/ 289421 w 641072"/>
                    <a:gd name="connsiteY32" fmla="*/ 93367 h 641072"/>
                    <a:gd name="connsiteX33" fmla="*/ 281855 w 641072"/>
                    <a:gd name="connsiteY33" fmla="*/ 96824 h 641072"/>
                    <a:gd name="connsiteX34" fmla="*/ 206157 w 641072"/>
                    <a:gd name="connsiteY34" fmla="*/ 207397 h 641072"/>
                    <a:gd name="connsiteX35" fmla="*/ 204607 w 641072"/>
                    <a:gd name="connsiteY35" fmla="*/ 213115 h 641072"/>
                    <a:gd name="connsiteX36" fmla="*/ 289421 w 641072"/>
                    <a:gd name="connsiteY36" fmla="*/ 213115 h 641072"/>
                    <a:gd name="connsiteX37" fmla="*/ 348689 w 641072"/>
                    <a:gd name="connsiteY37" fmla="*/ 92012 h 641072"/>
                    <a:gd name="connsiteX38" fmla="*/ 348689 w 641072"/>
                    <a:gd name="connsiteY38" fmla="*/ 213115 h 641072"/>
                    <a:gd name="connsiteX39" fmla="*/ 436466 w 641072"/>
                    <a:gd name="connsiteY39" fmla="*/ 213115 h 641072"/>
                    <a:gd name="connsiteX40" fmla="*/ 434916 w 641072"/>
                    <a:gd name="connsiteY40" fmla="*/ 207397 h 641072"/>
                    <a:gd name="connsiteX41" fmla="*/ 359218 w 641072"/>
                    <a:gd name="connsiteY41" fmla="*/ 96823 h 641072"/>
                    <a:gd name="connsiteX42" fmla="*/ 255064 w 641072"/>
                    <a:gd name="connsiteY42" fmla="*/ 70419 h 641072"/>
                    <a:gd name="connsiteX43" fmla="*/ 243577 w 641072"/>
                    <a:gd name="connsiteY43" fmla="*/ 73372 h 641072"/>
                    <a:gd name="connsiteX44" fmla="*/ 91495 w 641072"/>
                    <a:gd name="connsiteY44" fmla="*/ 199938 h 641072"/>
                    <a:gd name="connsiteX45" fmla="*/ 85196 w 641072"/>
                    <a:gd name="connsiteY45" fmla="*/ 213115 h 641072"/>
                    <a:gd name="connsiteX46" fmla="*/ 142042 w 641072"/>
                    <a:gd name="connsiteY46" fmla="*/ 213115 h 641072"/>
                    <a:gd name="connsiteX47" fmla="*/ 144096 w 641072"/>
                    <a:gd name="connsiteY47" fmla="*/ 205972 h 641072"/>
                    <a:gd name="connsiteX48" fmla="*/ 243503 w 641072"/>
                    <a:gd name="connsiteY48" fmla="*/ 76217 h 641072"/>
                    <a:gd name="connsiteX49" fmla="*/ 379928 w 641072"/>
                    <a:gd name="connsiteY49" fmla="*/ 68855 h 641072"/>
                    <a:gd name="connsiteX50" fmla="*/ 394607 w 641072"/>
                    <a:gd name="connsiteY50" fmla="*/ 76217 h 641072"/>
                    <a:gd name="connsiteX51" fmla="*/ 494015 w 641072"/>
                    <a:gd name="connsiteY51" fmla="*/ 205972 h 641072"/>
                    <a:gd name="connsiteX52" fmla="*/ 496069 w 641072"/>
                    <a:gd name="connsiteY52" fmla="*/ 213115 h 641072"/>
                    <a:gd name="connsiteX53" fmla="*/ 555878 w 641072"/>
                    <a:gd name="connsiteY53" fmla="*/ 213115 h 641072"/>
                    <a:gd name="connsiteX54" fmla="*/ 549579 w 641072"/>
                    <a:gd name="connsiteY54" fmla="*/ 199938 h 641072"/>
                    <a:gd name="connsiteX55" fmla="*/ 397496 w 641072"/>
                    <a:gd name="connsiteY55" fmla="*/ 73372 h 641072"/>
                    <a:gd name="connsiteX56" fmla="*/ 320536 w 641072"/>
                    <a:gd name="connsiteY56" fmla="*/ 0 h 641072"/>
                    <a:gd name="connsiteX57" fmla="*/ 641072 w 641072"/>
                    <a:gd name="connsiteY57" fmla="*/ 320536 h 641072"/>
                    <a:gd name="connsiteX58" fmla="*/ 639417 w 641072"/>
                    <a:gd name="connsiteY58" fmla="*/ 353309 h 641072"/>
                    <a:gd name="connsiteX59" fmla="*/ 637822 w 641072"/>
                    <a:gd name="connsiteY59" fmla="*/ 363761 h 641072"/>
                    <a:gd name="connsiteX60" fmla="*/ 634845 w 641072"/>
                    <a:gd name="connsiteY60" fmla="*/ 359780 h 641072"/>
                    <a:gd name="connsiteX61" fmla="*/ 575898 w 641072"/>
                    <a:gd name="connsiteY61" fmla="*/ 313527 h 641072"/>
                    <a:gd name="connsiteX62" fmla="*/ 575891 w 641072"/>
                    <a:gd name="connsiteY62" fmla="*/ 313525 h 641072"/>
                    <a:gd name="connsiteX63" fmla="*/ 575899 w 641072"/>
                    <a:gd name="connsiteY63" fmla="*/ 313527 h 641072"/>
                    <a:gd name="connsiteX64" fmla="*/ 579122 w 641072"/>
                    <a:gd name="connsiteY64" fmla="*/ 315303 h 641072"/>
                    <a:gd name="connsiteX65" fmla="*/ 578452 w 641072"/>
                    <a:gd name="connsiteY65" fmla="*/ 298983 h 641072"/>
                    <a:gd name="connsiteX66" fmla="*/ 575844 w 641072"/>
                    <a:gd name="connsiteY66" fmla="*/ 277917 h 641072"/>
                    <a:gd name="connsiteX67" fmla="*/ 572385 w 641072"/>
                    <a:gd name="connsiteY67" fmla="*/ 261269 h 641072"/>
                    <a:gd name="connsiteX68" fmla="*/ 507638 w 641072"/>
                    <a:gd name="connsiteY68" fmla="*/ 261269 h 641072"/>
                    <a:gd name="connsiteX69" fmla="*/ 510919 w 641072"/>
                    <a:gd name="connsiteY69" fmla="*/ 280774 h 641072"/>
                    <a:gd name="connsiteX70" fmla="*/ 512273 w 641072"/>
                    <a:gd name="connsiteY70" fmla="*/ 297014 h 641072"/>
                    <a:gd name="connsiteX71" fmla="*/ 520333 w 641072"/>
                    <a:gd name="connsiteY71" fmla="*/ 297472 h 641072"/>
                    <a:gd name="connsiteX72" fmla="*/ 526787 w 641072"/>
                    <a:gd name="connsiteY72" fmla="*/ 299337 h 641072"/>
                    <a:gd name="connsiteX73" fmla="*/ 500313 w 641072"/>
                    <a:gd name="connsiteY73" fmla="*/ 296335 h 641072"/>
                    <a:gd name="connsiteX74" fmla="*/ 439961 w 641072"/>
                    <a:gd name="connsiteY74" fmla="*/ 308520 h 641072"/>
                    <a:gd name="connsiteX75" fmla="*/ 448469 w 641072"/>
                    <a:gd name="connsiteY75" fmla="*/ 304174 h 641072"/>
                    <a:gd name="connsiteX76" fmla="*/ 450222 w 641072"/>
                    <a:gd name="connsiteY76" fmla="*/ 303723 h 641072"/>
                    <a:gd name="connsiteX77" fmla="*/ 449944 w 641072"/>
                    <a:gd name="connsiteY77" fmla="*/ 293940 h 641072"/>
                    <a:gd name="connsiteX78" fmla="*/ 447973 w 641072"/>
                    <a:gd name="connsiteY78" fmla="*/ 270990 h 641072"/>
                    <a:gd name="connsiteX79" fmla="*/ 446566 w 641072"/>
                    <a:gd name="connsiteY79" fmla="*/ 261269 h 641072"/>
                    <a:gd name="connsiteX80" fmla="*/ 348689 w 641072"/>
                    <a:gd name="connsiteY80" fmla="*/ 261269 h 641072"/>
                    <a:gd name="connsiteX81" fmla="*/ 348689 w 641072"/>
                    <a:gd name="connsiteY81" fmla="*/ 377581 h 641072"/>
                    <a:gd name="connsiteX82" fmla="*/ 353085 w 641072"/>
                    <a:gd name="connsiteY82" fmla="*/ 377581 h 641072"/>
                    <a:gd name="connsiteX83" fmla="*/ 355745 w 641072"/>
                    <a:gd name="connsiteY83" fmla="*/ 373202 h 641072"/>
                    <a:gd name="connsiteX84" fmla="*/ 369038 w 641072"/>
                    <a:gd name="connsiteY84" fmla="*/ 359257 h 641072"/>
                    <a:gd name="connsiteX85" fmla="*/ 339669 w 641072"/>
                    <a:gd name="connsiteY85" fmla="*/ 402817 h 641072"/>
                    <a:gd name="connsiteX86" fmla="*/ 325969 w 641072"/>
                    <a:gd name="connsiteY86" fmla="*/ 470679 h 641072"/>
                    <a:gd name="connsiteX87" fmla="*/ 417210 w 641072"/>
                    <a:gd name="connsiteY87" fmla="*/ 623981 h 641072"/>
                    <a:gd name="connsiteX88" fmla="*/ 419787 w 641072"/>
                    <a:gd name="connsiteY88" fmla="*/ 625222 h 641072"/>
                    <a:gd name="connsiteX89" fmla="*/ 415854 w 641072"/>
                    <a:gd name="connsiteY89" fmla="*/ 626662 h 641072"/>
                    <a:gd name="connsiteX90" fmla="*/ 320536 w 641072"/>
                    <a:gd name="connsiteY90" fmla="*/ 641072 h 641072"/>
                    <a:gd name="connsiteX91" fmla="*/ 0 w 641072"/>
                    <a:gd name="connsiteY91" fmla="*/ 320536 h 641072"/>
                    <a:gd name="connsiteX92" fmla="*/ 320536 w 641072"/>
                    <a:gd name="connsiteY92" fmla="*/ 0 h 6410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</a:cxnLst>
                  <a:rect l="l" t="t" r="r" b="b"/>
                  <a:pathLst>
                    <a:path w="641072" h="641072">
                      <a:moveTo>
                        <a:pt x="205611" y="425736"/>
                      </a:moveTo>
                      <a:lnTo>
                        <a:pt x="206157" y="427749"/>
                      </a:lnTo>
                      <a:cubicBezTo>
                        <a:pt x="222177" y="480151"/>
                        <a:pt x="249269" y="520314"/>
                        <a:pt x="281854" y="538323"/>
                      </a:cubicBezTo>
                      <a:lnTo>
                        <a:pt x="289420" y="541780"/>
                      </a:lnTo>
                      <a:lnTo>
                        <a:pt x="289420" y="425736"/>
                      </a:lnTo>
                      <a:close/>
                      <a:moveTo>
                        <a:pt x="84132" y="425736"/>
                      </a:moveTo>
                      <a:lnTo>
                        <a:pt x="91494" y="441136"/>
                      </a:lnTo>
                      <a:cubicBezTo>
                        <a:pt x="123163" y="501157"/>
                        <a:pt x="177734" y="547222"/>
                        <a:pt x="243577" y="567701"/>
                      </a:cubicBezTo>
                      <a:lnTo>
                        <a:pt x="249001" y="569096"/>
                      </a:lnTo>
                      <a:lnTo>
                        <a:pt x="243502" y="566338"/>
                      </a:lnTo>
                      <a:cubicBezTo>
                        <a:pt x="199961" y="541104"/>
                        <a:pt x="164539" y="494719"/>
                        <a:pt x="144095" y="436583"/>
                      </a:cubicBezTo>
                      <a:lnTo>
                        <a:pt x="140976" y="425736"/>
                      </a:lnTo>
                      <a:close/>
                      <a:moveTo>
                        <a:pt x="418261" y="319603"/>
                      </a:moveTo>
                      <a:lnTo>
                        <a:pt x="386292" y="341157"/>
                      </a:lnTo>
                      <a:lnTo>
                        <a:pt x="396001" y="330972"/>
                      </a:lnTo>
                      <a:close/>
                      <a:moveTo>
                        <a:pt x="68689" y="261270"/>
                      </a:moveTo>
                      <a:lnTo>
                        <a:pt x="65229" y="277918"/>
                      </a:lnTo>
                      <a:cubicBezTo>
                        <a:pt x="62932" y="291784"/>
                        <a:pt x="61737" y="306021"/>
                        <a:pt x="61737" y="320537"/>
                      </a:cubicBezTo>
                      <a:cubicBezTo>
                        <a:pt x="61737" y="335054"/>
                        <a:pt x="62932" y="349291"/>
                        <a:pt x="65229" y="363157"/>
                      </a:cubicBezTo>
                      <a:lnTo>
                        <a:pt x="68227" y="377582"/>
                      </a:lnTo>
                      <a:lnTo>
                        <a:pt x="129850" y="377582"/>
                      </a:lnTo>
                      <a:lnTo>
                        <a:pt x="127192" y="361782"/>
                      </a:lnTo>
                      <a:cubicBezTo>
                        <a:pt x="125720" y="348575"/>
                        <a:pt x="124956" y="335049"/>
                        <a:pt x="124956" y="321278"/>
                      </a:cubicBezTo>
                      <a:cubicBezTo>
                        <a:pt x="124956" y="307508"/>
                        <a:pt x="125720" y="293981"/>
                        <a:pt x="127192" y="280775"/>
                      </a:cubicBezTo>
                      <a:lnTo>
                        <a:pt x="130473" y="261270"/>
                      </a:lnTo>
                      <a:close/>
                      <a:moveTo>
                        <a:pt x="194510" y="261269"/>
                      </a:moveTo>
                      <a:lnTo>
                        <a:pt x="193104" y="270990"/>
                      </a:lnTo>
                      <a:cubicBezTo>
                        <a:pt x="191371" y="286036"/>
                        <a:pt x="190461" y="301616"/>
                        <a:pt x="190461" y="317572"/>
                      </a:cubicBezTo>
                      <a:cubicBezTo>
                        <a:pt x="190461" y="333529"/>
                        <a:pt x="191371" y="349109"/>
                        <a:pt x="193104" y="364156"/>
                      </a:cubicBezTo>
                      <a:lnTo>
                        <a:pt x="195046" y="377580"/>
                      </a:lnTo>
                      <a:lnTo>
                        <a:pt x="289424" y="377580"/>
                      </a:lnTo>
                      <a:lnTo>
                        <a:pt x="289424" y="261269"/>
                      </a:lnTo>
                      <a:close/>
                      <a:moveTo>
                        <a:pt x="289421" y="93367"/>
                      </a:moveTo>
                      <a:lnTo>
                        <a:pt x="281855" y="96824"/>
                      </a:lnTo>
                      <a:cubicBezTo>
                        <a:pt x="249270" y="114833"/>
                        <a:pt x="222177" y="154996"/>
                        <a:pt x="206157" y="207397"/>
                      </a:cubicBezTo>
                      <a:lnTo>
                        <a:pt x="204607" y="213115"/>
                      </a:lnTo>
                      <a:lnTo>
                        <a:pt x="289421" y="213115"/>
                      </a:lnTo>
                      <a:close/>
                      <a:moveTo>
                        <a:pt x="348689" y="92012"/>
                      </a:moveTo>
                      <a:lnTo>
                        <a:pt x="348689" y="213115"/>
                      </a:lnTo>
                      <a:lnTo>
                        <a:pt x="436466" y="213115"/>
                      </a:lnTo>
                      <a:lnTo>
                        <a:pt x="434916" y="207397"/>
                      </a:lnTo>
                      <a:cubicBezTo>
                        <a:pt x="418896" y="154995"/>
                        <a:pt x="391804" y="114832"/>
                        <a:pt x="359218" y="96823"/>
                      </a:cubicBezTo>
                      <a:close/>
                      <a:moveTo>
                        <a:pt x="255064" y="70419"/>
                      </a:moveTo>
                      <a:lnTo>
                        <a:pt x="243577" y="73372"/>
                      </a:lnTo>
                      <a:cubicBezTo>
                        <a:pt x="177734" y="93852"/>
                        <a:pt x="123164" y="139916"/>
                        <a:pt x="91495" y="199938"/>
                      </a:cubicBezTo>
                      <a:lnTo>
                        <a:pt x="85196" y="213115"/>
                      </a:lnTo>
                      <a:lnTo>
                        <a:pt x="142042" y="213115"/>
                      </a:lnTo>
                      <a:lnTo>
                        <a:pt x="144096" y="205972"/>
                      </a:lnTo>
                      <a:cubicBezTo>
                        <a:pt x="164539" y="147836"/>
                        <a:pt x="199962" y="101451"/>
                        <a:pt x="243503" y="76217"/>
                      </a:cubicBezTo>
                      <a:close/>
                      <a:moveTo>
                        <a:pt x="379928" y="68855"/>
                      </a:moveTo>
                      <a:lnTo>
                        <a:pt x="394607" y="76217"/>
                      </a:lnTo>
                      <a:cubicBezTo>
                        <a:pt x="438148" y="101451"/>
                        <a:pt x="473571" y="147836"/>
                        <a:pt x="494015" y="205972"/>
                      </a:cubicBezTo>
                      <a:lnTo>
                        <a:pt x="496069" y="213115"/>
                      </a:lnTo>
                      <a:lnTo>
                        <a:pt x="555878" y="213115"/>
                      </a:lnTo>
                      <a:lnTo>
                        <a:pt x="549579" y="199938"/>
                      </a:lnTo>
                      <a:cubicBezTo>
                        <a:pt x="517910" y="139916"/>
                        <a:pt x="463339" y="93851"/>
                        <a:pt x="397496" y="73372"/>
                      </a:cubicBezTo>
                      <a:close/>
                      <a:moveTo>
                        <a:pt x="320536" y="0"/>
                      </a:moveTo>
                      <a:cubicBezTo>
                        <a:pt x="497563" y="0"/>
                        <a:pt x="641072" y="143509"/>
                        <a:pt x="641072" y="320536"/>
                      </a:cubicBezTo>
                      <a:cubicBezTo>
                        <a:pt x="641072" y="331600"/>
                        <a:pt x="640512" y="342534"/>
                        <a:pt x="639417" y="353309"/>
                      </a:cubicBezTo>
                      <a:lnTo>
                        <a:pt x="637822" y="363761"/>
                      </a:lnTo>
                      <a:lnTo>
                        <a:pt x="634845" y="359780"/>
                      </a:lnTo>
                      <a:cubicBezTo>
                        <a:pt x="618856" y="340406"/>
                        <a:pt x="598764" y="324545"/>
                        <a:pt x="575898" y="313527"/>
                      </a:cubicBezTo>
                      <a:lnTo>
                        <a:pt x="575891" y="313525"/>
                      </a:lnTo>
                      <a:lnTo>
                        <a:pt x="575899" y="313527"/>
                      </a:lnTo>
                      <a:lnTo>
                        <a:pt x="579122" y="315303"/>
                      </a:lnTo>
                      <a:lnTo>
                        <a:pt x="578452" y="298983"/>
                      </a:lnTo>
                      <a:cubicBezTo>
                        <a:pt x="577866" y="291875"/>
                        <a:pt x="576993" y="284850"/>
                        <a:pt x="575844" y="277917"/>
                      </a:cubicBezTo>
                      <a:lnTo>
                        <a:pt x="572385" y="261269"/>
                      </a:lnTo>
                      <a:lnTo>
                        <a:pt x="507638" y="261269"/>
                      </a:lnTo>
                      <a:lnTo>
                        <a:pt x="510919" y="280774"/>
                      </a:lnTo>
                      <a:lnTo>
                        <a:pt x="512273" y="297014"/>
                      </a:lnTo>
                      <a:lnTo>
                        <a:pt x="520333" y="297472"/>
                      </a:lnTo>
                      <a:lnTo>
                        <a:pt x="526787" y="299337"/>
                      </a:lnTo>
                      <a:lnTo>
                        <a:pt x="500313" y="296335"/>
                      </a:lnTo>
                      <a:lnTo>
                        <a:pt x="439961" y="308520"/>
                      </a:lnTo>
                      <a:lnTo>
                        <a:pt x="448469" y="304174"/>
                      </a:lnTo>
                      <a:lnTo>
                        <a:pt x="450222" y="303723"/>
                      </a:lnTo>
                      <a:lnTo>
                        <a:pt x="449944" y="293940"/>
                      </a:lnTo>
                      <a:cubicBezTo>
                        <a:pt x="449500" y="286170"/>
                        <a:pt x="448839" y="278513"/>
                        <a:pt x="447973" y="270990"/>
                      </a:cubicBezTo>
                      <a:lnTo>
                        <a:pt x="446566" y="261269"/>
                      </a:lnTo>
                      <a:lnTo>
                        <a:pt x="348689" y="261269"/>
                      </a:lnTo>
                      <a:lnTo>
                        <a:pt x="348689" y="377581"/>
                      </a:lnTo>
                      <a:lnTo>
                        <a:pt x="353085" y="377581"/>
                      </a:lnTo>
                      <a:lnTo>
                        <a:pt x="355745" y="373202"/>
                      </a:lnTo>
                      <a:lnTo>
                        <a:pt x="369038" y="359257"/>
                      </a:lnTo>
                      <a:lnTo>
                        <a:pt x="339669" y="402817"/>
                      </a:lnTo>
                      <a:cubicBezTo>
                        <a:pt x="330847" y="423675"/>
                        <a:pt x="325969" y="446607"/>
                        <a:pt x="325969" y="470679"/>
                      </a:cubicBezTo>
                      <a:cubicBezTo>
                        <a:pt x="325969" y="536877"/>
                        <a:pt x="362863" y="594458"/>
                        <a:pt x="417210" y="623981"/>
                      </a:cubicBezTo>
                      <a:lnTo>
                        <a:pt x="419787" y="625222"/>
                      </a:lnTo>
                      <a:lnTo>
                        <a:pt x="415854" y="626662"/>
                      </a:lnTo>
                      <a:cubicBezTo>
                        <a:pt x="385743" y="636027"/>
                        <a:pt x="353729" y="641072"/>
                        <a:pt x="320536" y="641072"/>
                      </a:cubicBezTo>
                      <a:cubicBezTo>
                        <a:pt x="143509" y="641072"/>
                        <a:pt x="0" y="497563"/>
                        <a:pt x="0" y="320536"/>
                      </a:cubicBezTo>
                      <a:cubicBezTo>
                        <a:pt x="0" y="143509"/>
                        <a:pt x="143509" y="0"/>
                        <a:pt x="320536" y="0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10" name="Freeform 609"/>
                <p:cNvSpPr/>
                <p:nvPr/>
              </p:nvSpPr>
              <p:spPr>
                <a:xfrm rot="18999791">
                  <a:off x="1564447" y="4121118"/>
                  <a:ext cx="309884" cy="542680"/>
                </a:xfrm>
                <a:custGeom>
                  <a:avLst/>
                  <a:gdLst>
                    <a:gd name="connsiteX0" fmla="*/ 408290 w 516733"/>
                    <a:gd name="connsiteY0" fmla="*/ 117497 h 888963"/>
                    <a:gd name="connsiteX1" fmla="*/ 117497 w 516733"/>
                    <a:gd name="connsiteY1" fmla="*/ 108443 h 888963"/>
                    <a:gd name="connsiteX2" fmla="*/ 108443 w 516733"/>
                    <a:gd name="connsiteY2" fmla="*/ 399235 h 888963"/>
                    <a:gd name="connsiteX3" fmla="*/ 399236 w 516733"/>
                    <a:gd name="connsiteY3" fmla="*/ 408289 h 888963"/>
                    <a:gd name="connsiteX4" fmla="*/ 408290 w 516733"/>
                    <a:gd name="connsiteY4" fmla="*/ 117497 h 888963"/>
                    <a:gd name="connsiteX5" fmla="*/ 446656 w 516733"/>
                    <a:gd name="connsiteY5" fmla="*/ 81448 h 888963"/>
                    <a:gd name="connsiteX6" fmla="*/ 435285 w 516733"/>
                    <a:gd name="connsiteY6" fmla="*/ 446655 h 888963"/>
                    <a:gd name="connsiteX7" fmla="*/ 299796 w 516733"/>
                    <a:gd name="connsiteY7" fmla="*/ 513416 h 888963"/>
                    <a:gd name="connsiteX8" fmla="*/ 284855 w 516733"/>
                    <a:gd name="connsiteY8" fmla="*/ 514379 h 888963"/>
                    <a:gd name="connsiteX9" fmla="*/ 284855 w 516733"/>
                    <a:gd name="connsiteY9" fmla="*/ 566654 h 888963"/>
                    <a:gd name="connsiteX10" fmla="*/ 296936 w 516733"/>
                    <a:gd name="connsiteY10" fmla="*/ 575358 h 888963"/>
                    <a:gd name="connsiteX11" fmla="*/ 316539 w 516733"/>
                    <a:gd name="connsiteY11" fmla="*/ 627191 h 888963"/>
                    <a:gd name="connsiteX12" fmla="*/ 310573 w 516733"/>
                    <a:gd name="connsiteY12" fmla="*/ 818812 h 888963"/>
                    <a:gd name="connsiteX13" fmla="*/ 235951 w 516733"/>
                    <a:gd name="connsiteY13" fmla="*/ 888928 h 888963"/>
                    <a:gd name="connsiteX14" fmla="*/ 235951 w 516733"/>
                    <a:gd name="connsiteY14" fmla="*/ 888927 h 888963"/>
                    <a:gd name="connsiteX15" fmla="*/ 165835 w 516733"/>
                    <a:gd name="connsiteY15" fmla="*/ 814305 h 888963"/>
                    <a:gd name="connsiteX16" fmla="*/ 171802 w 516733"/>
                    <a:gd name="connsiteY16" fmla="*/ 622685 h 888963"/>
                    <a:gd name="connsiteX17" fmla="*/ 194592 w 516733"/>
                    <a:gd name="connsiteY17" fmla="*/ 572172 h 888963"/>
                    <a:gd name="connsiteX18" fmla="*/ 211856 w 516733"/>
                    <a:gd name="connsiteY18" fmla="*/ 561298 h 888963"/>
                    <a:gd name="connsiteX19" fmla="*/ 211856 w 516733"/>
                    <a:gd name="connsiteY19" fmla="*/ 511708 h 888963"/>
                    <a:gd name="connsiteX20" fmla="*/ 201151 w 516733"/>
                    <a:gd name="connsiteY20" fmla="*/ 510344 h 888963"/>
                    <a:gd name="connsiteX21" fmla="*/ 70077 w 516733"/>
                    <a:gd name="connsiteY21" fmla="*/ 435284 h 888963"/>
                    <a:gd name="connsiteX22" fmla="*/ 81448 w 516733"/>
                    <a:gd name="connsiteY22" fmla="*/ 70077 h 888963"/>
                    <a:gd name="connsiteX23" fmla="*/ 446656 w 516733"/>
                    <a:gd name="connsiteY23" fmla="*/ 81448 h 8889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516733" h="888963">
                      <a:moveTo>
                        <a:pt x="408290" y="117497"/>
                      </a:moveTo>
                      <a:cubicBezTo>
                        <a:pt x="330490" y="34696"/>
                        <a:pt x="200298" y="30643"/>
                        <a:pt x="117497" y="108443"/>
                      </a:cubicBezTo>
                      <a:cubicBezTo>
                        <a:pt x="34697" y="186243"/>
                        <a:pt x="30643" y="316435"/>
                        <a:pt x="108443" y="399235"/>
                      </a:cubicBezTo>
                      <a:cubicBezTo>
                        <a:pt x="186244" y="482036"/>
                        <a:pt x="316435" y="486090"/>
                        <a:pt x="399236" y="408289"/>
                      </a:cubicBezTo>
                      <a:cubicBezTo>
                        <a:pt x="482037" y="330489"/>
                        <a:pt x="486090" y="200298"/>
                        <a:pt x="408290" y="117497"/>
                      </a:cubicBezTo>
                      <a:close/>
                      <a:moveTo>
                        <a:pt x="446656" y="81448"/>
                      </a:moveTo>
                      <a:cubicBezTo>
                        <a:pt x="544366" y="185437"/>
                        <a:pt x="539275" y="348946"/>
                        <a:pt x="435285" y="446655"/>
                      </a:cubicBezTo>
                      <a:cubicBezTo>
                        <a:pt x="396289" y="483297"/>
                        <a:pt x="348923" y="505481"/>
                        <a:pt x="299796" y="513416"/>
                      </a:cubicBezTo>
                      <a:lnTo>
                        <a:pt x="284855" y="514379"/>
                      </a:lnTo>
                      <a:lnTo>
                        <a:pt x="284855" y="566654"/>
                      </a:lnTo>
                      <a:lnTo>
                        <a:pt x="296936" y="575358"/>
                      </a:lnTo>
                      <a:cubicBezTo>
                        <a:pt x="309625" y="588862"/>
                        <a:pt x="317161" y="607207"/>
                        <a:pt x="316539" y="627191"/>
                      </a:cubicBezTo>
                      <a:lnTo>
                        <a:pt x="310573" y="818812"/>
                      </a:lnTo>
                      <a:cubicBezTo>
                        <a:pt x="309328" y="858781"/>
                        <a:pt x="275919" y="890172"/>
                        <a:pt x="235951" y="888928"/>
                      </a:cubicBezTo>
                      <a:lnTo>
                        <a:pt x="235951" y="888927"/>
                      </a:lnTo>
                      <a:cubicBezTo>
                        <a:pt x="195982" y="887682"/>
                        <a:pt x="164591" y="854273"/>
                        <a:pt x="165835" y="814305"/>
                      </a:cubicBezTo>
                      <a:lnTo>
                        <a:pt x="171802" y="622685"/>
                      </a:lnTo>
                      <a:cubicBezTo>
                        <a:pt x="172424" y="602700"/>
                        <a:pt x="181088" y="584860"/>
                        <a:pt x="194592" y="572172"/>
                      </a:cubicBezTo>
                      <a:lnTo>
                        <a:pt x="211856" y="561298"/>
                      </a:lnTo>
                      <a:lnTo>
                        <a:pt x="211856" y="511708"/>
                      </a:lnTo>
                      <a:lnTo>
                        <a:pt x="201151" y="510344"/>
                      </a:lnTo>
                      <a:cubicBezTo>
                        <a:pt x="152612" y="499369"/>
                        <a:pt x="106718" y="474281"/>
                        <a:pt x="70077" y="435284"/>
                      </a:cubicBezTo>
                      <a:cubicBezTo>
                        <a:pt x="-27632" y="331295"/>
                        <a:pt x="-22541" y="167786"/>
                        <a:pt x="81448" y="70077"/>
                      </a:cubicBezTo>
                      <a:cubicBezTo>
                        <a:pt x="185438" y="-27633"/>
                        <a:pt x="348946" y="-22542"/>
                        <a:pt x="446656" y="81448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0" name="Group 9"/>
            <p:cNvGrpSpPr/>
            <p:nvPr/>
          </p:nvGrpSpPr>
          <p:grpSpPr>
            <a:xfrm>
              <a:off x="1134872" y="2518450"/>
              <a:ext cx="1225001" cy="2533582"/>
              <a:chOff x="1134872" y="2518450"/>
              <a:chExt cx="1225001" cy="2533582"/>
            </a:xfrm>
          </p:grpSpPr>
          <p:sp>
            <p:nvSpPr>
              <p:cNvPr id="81" name="Freeform 80"/>
              <p:cNvSpPr/>
              <p:nvPr/>
            </p:nvSpPr>
            <p:spPr>
              <a:xfrm rot="21059872" flipH="1">
                <a:off x="1134872" y="2518450"/>
                <a:ext cx="1225001" cy="2533582"/>
              </a:xfrm>
              <a:custGeom>
                <a:avLst/>
                <a:gdLst>
                  <a:gd name="connsiteX0" fmla="*/ 549159 w 1225001"/>
                  <a:gd name="connsiteY0" fmla="*/ 65 h 2533582"/>
                  <a:gd name="connsiteX1" fmla="*/ 480257 w 1225001"/>
                  <a:gd name="connsiteY1" fmla="*/ 75237 h 2533582"/>
                  <a:gd name="connsiteX2" fmla="*/ 466487 w 1225001"/>
                  <a:gd name="connsiteY2" fmla="*/ 478520 h 2533582"/>
                  <a:gd name="connsiteX3" fmla="*/ 451024 w 1225001"/>
                  <a:gd name="connsiteY3" fmla="*/ 502934 h 2533582"/>
                  <a:gd name="connsiteX4" fmla="*/ 449145 w 1225001"/>
                  <a:gd name="connsiteY4" fmla="*/ 501593 h 2533582"/>
                  <a:gd name="connsiteX5" fmla="*/ 449145 w 1225001"/>
                  <a:gd name="connsiteY5" fmla="*/ 499522 h 2533582"/>
                  <a:gd name="connsiteX6" fmla="*/ 444895 w 1225001"/>
                  <a:gd name="connsiteY6" fmla="*/ 493083 h 2533582"/>
                  <a:gd name="connsiteX7" fmla="*/ 432889 w 1225001"/>
                  <a:gd name="connsiteY7" fmla="*/ 467702 h 2533582"/>
                  <a:gd name="connsiteX8" fmla="*/ 342950 w 1225001"/>
                  <a:gd name="connsiteY8" fmla="*/ 115912 h 2533582"/>
                  <a:gd name="connsiteX9" fmla="*/ 288688 w 1225001"/>
                  <a:gd name="connsiteY9" fmla="*/ 76558 h 2533582"/>
                  <a:gd name="connsiteX10" fmla="*/ 233216 w 1225001"/>
                  <a:gd name="connsiteY10" fmla="*/ 150977 h 2533582"/>
                  <a:gd name="connsiteX11" fmla="*/ 313871 w 1225001"/>
                  <a:gd name="connsiteY11" fmla="*/ 536555 h 2533582"/>
                  <a:gd name="connsiteX12" fmla="*/ 244035 w 1225001"/>
                  <a:gd name="connsiteY12" fmla="*/ 547374 h 2533582"/>
                  <a:gd name="connsiteX13" fmla="*/ 99443 w 1225001"/>
                  <a:gd name="connsiteY13" fmla="*/ 320160 h 2533582"/>
                  <a:gd name="connsiteX14" fmla="*/ 11902 w 1225001"/>
                  <a:gd name="connsiteY14" fmla="*/ 386061 h 2533582"/>
                  <a:gd name="connsiteX15" fmla="*/ 141739 w 1225001"/>
                  <a:gd name="connsiteY15" fmla="*/ 650654 h 2533582"/>
                  <a:gd name="connsiteX16" fmla="*/ 142288 w 1225001"/>
                  <a:gd name="connsiteY16" fmla="*/ 654747 h 2533582"/>
                  <a:gd name="connsiteX17" fmla="*/ 142534 w 1225001"/>
                  <a:gd name="connsiteY17" fmla="*/ 656106 h 2533582"/>
                  <a:gd name="connsiteX18" fmla="*/ 146905 w 1225001"/>
                  <a:gd name="connsiteY18" fmla="*/ 688716 h 2533582"/>
                  <a:gd name="connsiteX19" fmla="*/ 183052 w 1225001"/>
                  <a:gd name="connsiteY19" fmla="*/ 940351 h 2533582"/>
                  <a:gd name="connsiteX20" fmla="*/ 249327 w 1225001"/>
                  <a:gd name="connsiteY20" fmla="*/ 1154578 h 2533582"/>
                  <a:gd name="connsiteX21" fmla="*/ 251637 w 1225001"/>
                  <a:gd name="connsiteY21" fmla="*/ 1165043 h 2533582"/>
                  <a:gd name="connsiteX22" fmla="*/ 252039 w 1225001"/>
                  <a:gd name="connsiteY22" fmla="*/ 1166017 h 2533582"/>
                  <a:gd name="connsiteX23" fmla="*/ 257473 w 1225001"/>
                  <a:gd name="connsiteY23" fmla="*/ 1190642 h 2533582"/>
                  <a:gd name="connsiteX24" fmla="*/ 280307 w 1225001"/>
                  <a:gd name="connsiteY24" fmla="*/ 1545761 h 2533582"/>
                  <a:gd name="connsiteX25" fmla="*/ 278932 w 1225001"/>
                  <a:gd name="connsiteY25" fmla="*/ 2199749 h 2533582"/>
                  <a:gd name="connsiteX26" fmla="*/ 278230 w 1225001"/>
                  <a:gd name="connsiteY26" fmla="*/ 2533582 h 2533582"/>
                  <a:gd name="connsiteX27" fmla="*/ 736715 w 1225001"/>
                  <a:gd name="connsiteY27" fmla="*/ 2460947 h 2533582"/>
                  <a:gd name="connsiteX28" fmla="*/ 736982 w 1225001"/>
                  <a:gd name="connsiteY28" fmla="*/ 2201245 h 2533582"/>
                  <a:gd name="connsiteX29" fmla="*/ 737651 w 1225001"/>
                  <a:gd name="connsiteY29" fmla="*/ 1549058 h 2533582"/>
                  <a:gd name="connsiteX30" fmla="*/ 773344 w 1225001"/>
                  <a:gd name="connsiteY30" fmla="*/ 1175930 h 2533582"/>
                  <a:gd name="connsiteX31" fmla="*/ 777346 w 1225001"/>
                  <a:gd name="connsiteY31" fmla="*/ 1166016 h 2533582"/>
                  <a:gd name="connsiteX32" fmla="*/ 778084 w 1225001"/>
                  <a:gd name="connsiteY32" fmla="*/ 1165043 h 2533582"/>
                  <a:gd name="connsiteX33" fmla="*/ 785561 w 1225001"/>
                  <a:gd name="connsiteY33" fmla="*/ 1146524 h 2533582"/>
                  <a:gd name="connsiteX34" fmla="*/ 818621 w 1225001"/>
                  <a:gd name="connsiteY34" fmla="*/ 1088876 h 2533582"/>
                  <a:gd name="connsiteX35" fmla="*/ 993704 w 1225001"/>
                  <a:gd name="connsiteY35" fmla="*/ 868546 h 2533582"/>
                  <a:gd name="connsiteX36" fmla="*/ 1224853 w 1225001"/>
                  <a:gd name="connsiteY36" fmla="*/ 617726 h 2533582"/>
                  <a:gd name="connsiteX37" fmla="*/ 1123818 w 1225001"/>
                  <a:gd name="connsiteY37" fmla="*/ 554284 h 2533582"/>
                  <a:gd name="connsiteX38" fmla="*/ 1039934 w 1225001"/>
                  <a:gd name="connsiteY38" fmla="*/ 574446 h 2533582"/>
                  <a:gd name="connsiteX39" fmla="*/ 892393 w 1225001"/>
                  <a:gd name="connsiteY39" fmla="*/ 708565 h 2533582"/>
                  <a:gd name="connsiteX40" fmla="*/ 831408 w 1225001"/>
                  <a:gd name="connsiteY40" fmla="*/ 679692 h 2533582"/>
                  <a:gd name="connsiteX41" fmla="*/ 831407 w 1225001"/>
                  <a:gd name="connsiteY41" fmla="*/ 656107 h 2533582"/>
                  <a:gd name="connsiteX42" fmla="*/ 831409 w 1225001"/>
                  <a:gd name="connsiteY42" fmla="*/ 654747 h 2533582"/>
                  <a:gd name="connsiteX43" fmla="*/ 831408 w 1225001"/>
                  <a:gd name="connsiteY43" fmla="*/ 484420 h 2533582"/>
                  <a:gd name="connsiteX44" fmla="*/ 881572 w 1225001"/>
                  <a:gd name="connsiteY44" fmla="*/ 206057 h 2533582"/>
                  <a:gd name="connsiteX45" fmla="*/ 752720 w 1225001"/>
                  <a:gd name="connsiteY45" fmla="*/ 180483 h 2533582"/>
                  <a:gd name="connsiteX46" fmla="*/ 668128 w 1225001"/>
                  <a:gd name="connsiteY46" fmla="*/ 483437 h 2533582"/>
                  <a:gd name="connsiteX47" fmla="*/ 624850 w 1225001"/>
                  <a:gd name="connsiteY47" fmla="*/ 480486 h 2533582"/>
                  <a:gd name="connsiteX48" fmla="*/ 615996 w 1225001"/>
                  <a:gd name="connsiteY48" fmla="*/ 69337 h 2533582"/>
                  <a:gd name="connsiteX49" fmla="*/ 549159 w 1225001"/>
                  <a:gd name="connsiteY49" fmla="*/ 65 h 2533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1225001" h="2533582">
                    <a:moveTo>
                      <a:pt x="549159" y="65"/>
                    </a:moveTo>
                    <a:cubicBezTo>
                      <a:pt x="514963" y="1516"/>
                      <a:pt x="480421" y="27039"/>
                      <a:pt x="480257" y="75237"/>
                    </a:cubicBezTo>
                    <a:lnTo>
                      <a:pt x="466487" y="478520"/>
                    </a:lnTo>
                    <a:cubicBezTo>
                      <a:pt x="460832" y="498069"/>
                      <a:pt x="455728" y="504063"/>
                      <a:pt x="451024" y="502934"/>
                    </a:cubicBezTo>
                    <a:lnTo>
                      <a:pt x="449145" y="501593"/>
                    </a:lnTo>
                    <a:lnTo>
                      <a:pt x="449145" y="499522"/>
                    </a:lnTo>
                    <a:lnTo>
                      <a:pt x="444895" y="493083"/>
                    </a:lnTo>
                    <a:cubicBezTo>
                      <a:pt x="440651" y="485314"/>
                      <a:pt x="436701" y="474709"/>
                      <a:pt x="432889" y="467702"/>
                    </a:cubicBezTo>
                    <a:lnTo>
                      <a:pt x="342950" y="115912"/>
                    </a:lnTo>
                    <a:cubicBezTo>
                      <a:pt x="328373" y="87959"/>
                      <a:pt x="307986" y="76466"/>
                      <a:pt x="288688" y="76558"/>
                    </a:cubicBezTo>
                    <a:cubicBezTo>
                      <a:pt x="256525" y="76710"/>
                      <a:pt x="227388" y="109041"/>
                      <a:pt x="233216" y="150977"/>
                    </a:cubicBezTo>
                    <a:lnTo>
                      <a:pt x="313871" y="536555"/>
                    </a:lnTo>
                    <a:cubicBezTo>
                      <a:pt x="322069" y="597210"/>
                      <a:pt x="273216" y="598850"/>
                      <a:pt x="244035" y="547374"/>
                    </a:cubicBezTo>
                    <a:lnTo>
                      <a:pt x="99443" y="320160"/>
                    </a:lnTo>
                    <a:cubicBezTo>
                      <a:pt x="35836" y="255569"/>
                      <a:pt x="-26787" y="334586"/>
                      <a:pt x="11902" y="386061"/>
                    </a:cubicBezTo>
                    <a:cubicBezTo>
                      <a:pt x="57805" y="482128"/>
                      <a:pt x="102723" y="527832"/>
                      <a:pt x="141739" y="650654"/>
                    </a:cubicBezTo>
                    <a:cubicBezTo>
                      <a:pt x="141923" y="652018"/>
                      <a:pt x="142105" y="653383"/>
                      <a:pt x="142288" y="654747"/>
                    </a:cubicBezTo>
                    <a:lnTo>
                      <a:pt x="142534" y="656106"/>
                    </a:lnTo>
                    <a:lnTo>
                      <a:pt x="146905" y="688716"/>
                    </a:lnTo>
                    <a:cubicBezTo>
                      <a:pt x="158953" y="783137"/>
                      <a:pt x="171003" y="903916"/>
                      <a:pt x="183052" y="940351"/>
                    </a:cubicBezTo>
                    <a:cubicBezTo>
                      <a:pt x="197493" y="995587"/>
                      <a:pt x="226680" y="1060011"/>
                      <a:pt x="249327" y="1154578"/>
                    </a:cubicBezTo>
                    <a:lnTo>
                      <a:pt x="251637" y="1165043"/>
                    </a:lnTo>
                    <a:lnTo>
                      <a:pt x="252039" y="1166017"/>
                    </a:lnTo>
                    <a:lnTo>
                      <a:pt x="257473" y="1190642"/>
                    </a:lnTo>
                    <a:lnTo>
                      <a:pt x="280307" y="1545761"/>
                    </a:lnTo>
                    <a:cubicBezTo>
                      <a:pt x="281376" y="1761720"/>
                      <a:pt x="280154" y="1980734"/>
                      <a:pt x="278932" y="2199749"/>
                    </a:cubicBezTo>
                    <a:lnTo>
                      <a:pt x="278230" y="2533582"/>
                    </a:lnTo>
                    <a:lnTo>
                      <a:pt x="736715" y="2460947"/>
                    </a:lnTo>
                    <a:lnTo>
                      <a:pt x="736982" y="2201245"/>
                    </a:lnTo>
                    <a:cubicBezTo>
                      <a:pt x="736696" y="1982830"/>
                      <a:pt x="736409" y="1764416"/>
                      <a:pt x="737651" y="1549058"/>
                    </a:cubicBezTo>
                    <a:cubicBezTo>
                      <a:pt x="740581" y="1457198"/>
                      <a:pt x="726056" y="1308656"/>
                      <a:pt x="773344" y="1175930"/>
                    </a:cubicBezTo>
                    <a:lnTo>
                      <a:pt x="777346" y="1166016"/>
                    </a:lnTo>
                    <a:lnTo>
                      <a:pt x="778084" y="1165043"/>
                    </a:lnTo>
                    <a:lnTo>
                      <a:pt x="785561" y="1146524"/>
                    </a:lnTo>
                    <a:cubicBezTo>
                      <a:pt x="794604" y="1126623"/>
                      <a:pt x="805507" y="1107311"/>
                      <a:pt x="818621" y="1088876"/>
                    </a:cubicBezTo>
                    <a:cubicBezTo>
                      <a:pt x="889277" y="984149"/>
                      <a:pt x="943704" y="957833"/>
                      <a:pt x="993704" y="868546"/>
                    </a:cubicBezTo>
                    <a:cubicBezTo>
                      <a:pt x="1019115" y="763299"/>
                      <a:pt x="1119280" y="653733"/>
                      <a:pt x="1224853" y="617726"/>
                    </a:cubicBezTo>
                    <a:cubicBezTo>
                      <a:pt x="1228133" y="572950"/>
                      <a:pt x="1176403" y="553934"/>
                      <a:pt x="1123818" y="554284"/>
                    </a:cubicBezTo>
                    <a:cubicBezTo>
                      <a:pt x="1092266" y="554493"/>
                      <a:pt x="1060406" y="561674"/>
                      <a:pt x="1039934" y="574446"/>
                    </a:cubicBezTo>
                    <a:cubicBezTo>
                      <a:pt x="986547" y="607753"/>
                      <a:pt x="972138" y="634407"/>
                      <a:pt x="892393" y="708565"/>
                    </a:cubicBezTo>
                    <a:cubicBezTo>
                      <a:pt x="869114" y="730416"/>
                      <a:pt x="849769" y="770956"/>
                      <a:pt x="831408" y="679692"/>
                    </a:cubicBezTo>
                    <a:lnTo>
                      <a:pt x="831407" y="656107"/>
                    </a:lnTo>
                    <a:cubicBezTo>
                      <a:pt x="831408" y="655654"/>
                      <a:pt x="831409" y="655200"/>
                      <a:pt x="831409" y="654747"/>
                    </a:cubicBezTo>
                    <a:lnTo>
                      <a:pt x="831408" y="484420"/>
                    </a:lnTo>
                    <a:lnTo>
                      <a:pt x="881572" y="206057"/>
                    </a:lnTo>
                    <a:cubicBezTo>
                      <a:pt x="922228" y="49991"/>
                      <a:pt x="768129" y="42843"/>
                      <a:pt x="752720" y="180483"/>
                    </a:cubicBezTo>
                    <a:cubicBezTo>
                      <a:pt x="739277" y="286385"/>
                      <a:pt x="704194" y="384419"/>
                      <a:pt x="668128" y="483437"/>
                    </a:cubicBezTo>
                    <a:cubicBezTo>
                      <a:pt x="648784" y="517863"/>
                      <a:pt x="638292" y="529666"/>
                      <a:pt x="624850" y="480486"/>
                    </a:cubicBezTo>
                    <a:lnTo>
                      <a:pt x="615996" y="69337"/>
                    </a:lnTo>
                    <a:cubicBezTo>
                      <a:pt x="617210" y="21237"/>
                      <a:pt x="583357" y="-1385"/>
                      <a:pt x="549159" y="65"/>
                    </a:cubicBezTo>
                    <a:close/>
                  </a:path>
                </a:pathLst>
              </a:custGeom>
              <a:solidFill>
                <a:srgbClr val="70A8DA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596" name="Group 595"/>
              <p:cNvGrpSpPr/>
              <p:nvPr/>
            </p:nvGrpSpPr>
            <p:grpSpPr>
              <a:xfrm>
                <a:off x="1564060" y="3194050"/>
                <a:ext cx="340852" cy="333570"/>
                <a:chOff x="2825447" y="1851566"/>
                <a:chExt cx="2314104" cy="2263395"/>
              </a:xfrm>
              <a:solidFill>
                <a:schemeClr val="bg1"/>
              </a:solidFill>
              <a:effectLst/>
            </p:grpSpPr>
            <p:sp>
              <p:nvSpPr>
                <p:cNvPr id="597" name="Freeform 142"/>
                <p:cNvSpPr>
                  <a:spLocks/>
                </p:cNvSpPr>
                <p:nvPr/>
              </p:nvSpPr>
              <p:spPr bwMode="auto">
                <a:xfrm>
                  <a:off x="2825447" y="1851566"/>
                  <a:ext cx="2292620" cy="751200"/>
                </a:xfrm>
                <a:custGeom>
                  <a:avLst/>
                  <a:gdLst>
                    <a:gd name="T0" fmla="*/ 124 w 245"/>
                    <a:gd name="T1" fmla="*/ 0 h 83"/>
                    <a:gd name="T2" fmla="*/ 0 w 245"/>
                    <a:gd name="T3" fmla="*/ 76 h 83"/>
                    <a:gd name="T4" fmla="*/ 4 w 245"/>
                    <a:gd name="T5" fmla="*/ 80 h 83"/>
                    <a:gd name="T6" fmla="*/ 8 w 245"/>
                    <a:gd name="T7" fmla="*/ 81 h 83"/>
                    <a:gd name="T8" fmla="*/ 12 w 245"/>
                    <a:gd name="T9" fmla="*/ 83 h 83"/>
                    <a:gd name="T10" fmla="*/ 234 w 245"/>
                    <a:gd name="T11" fmla="*/ 83 h 83"/>
                    <a:gd name="T12" fmla="*/ 238 w 245"/>
                    <a:gd name="T13" fmla="*/ 81 h 83"/>
                    <a:gd name="T14" fmla="*/ 242 w 245"/>
                    <a:gd name="T15" fmla="*/ 80 h 83"/>
                    <a:gd name="T16" fmla="*/ 245 w 245"/>
                    <a:gd name="T17" fmla="*/ 77 h 83"/>
                    <a:gd name="T18" fmla="*/ 124 w 245"/>
                    <a:gd name="T19" fmla="*/ 0 h 83"/>
                    <a:gd name="connsiteX0" fmla="*/ 5061 w 10000"/>
                    <a:gd name="connsiteY0" fmla="*/ 0 h 10000"/>
                    <a:gd name="connsiteX1" fmla="*/ 0 w 10000"/>
                    <a:gd name="connsiteY1" fmla="*/ 9157 h 10000"/>
                    <a:gd name="connsiteX2" fmla="*/ 163 w 10000"/>
                    <a:gd name="connsiteY2" fmla="*/ 9639 h 10000"/>
                    <a:gd name="connsiteX3" fmla="*/ 490 w 10000"/>
                    <a:gd name="connsiteY3" fmla="*/ 10000 h 10000"/>
                    <a:gd name="connsiteX4" fmla="*/ 9551 w 10000"/>
                    <a:gd name="connsiteY4" fmla="*/ 10000 h 10000"/>
                    <a:gd name="connsiteX5" fmla="*/ 9714 w 10000"/>
                    <a:gd name="connsiteY5" fmla="*/ 9759 h 10000"/>
                    <a:gd name="connsiteX6" fmla="*/ 9878 w 10000"/>
                    <a:gd name="connsiteY6" fmla="*/ 9639 h 10000"/>
                    <a:gd name="connsiteX7" fmla="*/ 10000 w 10000"/>
                    <a:gd name="connsiteY7" fmla="*/ 9277 h 10000"/>
                    <a:gd name="connsiteX8" fmla="*/ 5061 w 10000"/>
                    <a:gd name="connsiteY8" fmla="*/ 0 h 10000"/>
                    <a:gd name="connsiteX0" fmla="*/ 5699 w 10638"/>
                    <a:gd name="connsiteY0" fmla="*/ 0 h 10151"/>
                    <a:gd name="connsiteX1" fmla="*/ 638 w 10638"/>
                    <a:gd name="connsiteY1" fmla="*/ 9157 h 10151"/>
                    <a:gd name="connsiteX2" fmla="*/ 1128 w 10638"/>
                    <a:gd name="connsiteY2" fmla="*/ 10000 h 10151"/>
                    <a:gd name="connsiteX3" fmla="*/ 10189 w 10638"/>
                    <a:gd name="connsiteY3" fmla="*/ 10000 h 10151"/>
                    <a:gd name="connsiteX4" fmla="*/ 10352 w 10638"/>
                    <a:gd name="connsiteY4" fmla="*/ 9759 h 10151"/>
                    <a:gd name="connsiteX5" fmla="*/ 10516 w 10638"/>
                    <a:gd name="connsiteY5" fmla="*/ 9639 h 10151"/>
                    <a:gd name="connsiteX6" fmla="*/ 10638 w 10638"/>
                    <a:gd name="connsiteY6" fmla="*/ 9277 h 10151"/>
                    <a:gd name="connsiteX7" fmla="*/ 5699 w 10638"/>
                    <a:gd name="connsiteY7" fmla="*/ 0 h 10151"/>
                    <a:gd name="connsiteX0" fmla="*/ 5515 w 10454"/>
                    <a:gd name="connsiteY0" fmla="*/ 0 h 10000"/>
                    <a:gd name="connsiteX1" fmla="*/ 454 w 10454"/>
                    <a:gd name="connsiteY1" fmla="*/ 9157 h 10000"/>
                    <a:gd name="connsiteX2" fmla="*/ 944 w 10454"/>
                    <a:gd name="connsiteY2" fmla="*/ 10000 h 10000"/>
                    <a:gd name="connsiteX3" fmla="*/ 10005 w 10454"/>
                    <a:gd name="connsiteY3" fmla="*/ 10000 h 10000"/>
                    <a:gd name="connsiteX4" fmla="*/ 10168 w 10454"/>
                    <a:gd name="connsiteY4" fmla="*/ 9759 h 10000"/>
                    <a:gd name="connsiteX5" fmla="*/ 10332 w 10454"/>
                    <a:gd name="connsiteY5" fmla="*/ 9639 h 10000"/>
                    <a:gd name="connsiteX6" fmla="*/ 10454 w 10454"/>
                    <a:gd name="connsiteY6" fmla="*/ 9277 h 10000"/>
                    <a:gd name="connsiteX7" fmla="*/ 5515 w 10454"/>
                    <a:gd name="connsiteY7" fmla="*/ 0 h 10000"/>
                    <a:gd name="connsiteX0" fmla="*/ 5152 w 10091"/>
                    <a:gd name="connsiteY0" fmla="*/ 0 h 10116"/>
                    <a:gd name="connsiteX1" fmla="*/ 91 w 10091"/>
                    <a:gd name="connsiteY1" fmla="*/ 9157 h 10116"/>
                    <a:gd name="connsiteX2" fmla="*/ 581 w 10091"/>
                    <a:gd name="connsiteY2" fmla="*/ 10000 h 10116"/>
                    <a:gd name="connsiteX3" fmla="*/ 9642 w 10091"/>
                    <a:gd name="connsiteY3" fmla="*/ 10000 h 10116"/>
                    <a:gd name="connsiteX4" fmla="*/ 9805 w 10091"/>
                    <a:gd name="connsiteY4" fmla="*/ 9759 h 10116"/>
                    <a:gd name="connsiteX5" fmla="*/ 9969 w 10091"/>
                    <a:gd name="connsiteY5" fmla="*/ 9639 h 10116"/>
                    <a:gd name="connsiteX6" fmla="*/ 10091 w 10091"/>
                    <a:gd name="connsiteY6" fmla="*/ 9277 h 10116"/>
                    <a:gd name="connsiteX7" fmla="*/ 5152 w 10091"/>
                    <a:gd name="connsiteY7" fmla="*/ 0 h 10116"/>
                    <a:gd name="connsiteX0" fmla="*/ 5172 w 10111"/>
                    <a:gd name="connsiteY0" fmla="*/ 0 h 10030"/>
                    <a:gd name="connsiteX1" fmla="*/ 111 w 10111"/>
                    <a:gd name="connsiteY1" fmla="*/ 9157 h 10030"/>
                    <a:gd name="connsiteX2" fmla="*/ 601 w 10111"/>
                    <a:gd name="connsiteY2" fmla="*/ 10000 h 10030"/>
                    <a:gd name="connsiteX3" fmla="*/ 9662 w 10111"/>
                    <a:gd name="connsiteY3" fmla="*/ 10000 h 10030"/>
                    <a:gd name="connsiteX4" fmla="*/ 9825 w 10111"/>
                    <a:gd name="connsiteY4" fmla="*/ 9759 h 10030"/>
                    <a:gd name="connsiteX5" fmla="*/ 9989 w 10111"/>
                    <a:gd name="connsiteY5" fmla="*/ 9639 h 10030"/>
                    <a:gd name="connsiteX6" fmla="*/ 10111 w 10111"/>
                    <a:gd name="connsiteY6" fmla="*/ 9277 h 10030"/>
                    <a:gd name="connsiteX7" fmla="*/ 5172 w 10111"/>
                    <a:gd name="connsiteY7" fmla="*/ 0 h 10030"/>
                    <a:gd name="connsiteX0" fmla="*/ 5172 w 10111"/>
                    <a:gd name="connsiteY0" fmla="*/ 0 h 10030"/>
                    <a:gd name="connsiteX1" fmla="*/ 111 w 10111"/>
                    <a:gd name="connsiteY1" fmla="*/ 9157 h 10030"/>
                    <a:gd name="connsiteX2" fmla="*/ 601 w 10111"/>
                    <a:gd name="connsiteY2" fmla="*/ 10000 h 10030"/>
                    <a:gd name="connsiteX3" fmla="*/ 9662 w 10111"/>
                    <a:gd name="connsiteY3" fmla="*/ 10000 h 10030"/>
                    <a:gd name="connsiteX4" fmla="*/ 9825 w 10111"/>
                    <a:gd name="connsiteY4" fmla="*/ 9759 h 10030"/>
                    <a:gd name="connsiteX5" fmla="*/ 10111 w 10111"/>
                    <a:gd name="connsiteY5" fmla="*/ 9277 h 10030"/>
                    <a:gd name="connsiteX6" fmla="*/ 5172 w 10111"/>
                    <a:gd name="connsiteY6" fmla="*/ 0 h 10030"/>
                    <a:gd name="connsiteX0" fmla="*/ 5172 w 10111"/>
                    <a:gd name="connsiteY0" fmla="*/ 0 h 10030"/>
                    <a:gd name="connsiteX1" fmla="*/ 111 w 10111"/>
                    <a:gd name="connsiteY1" fmla="*/ 9157 h 10030"/>
                    <a:gd name="connsiteX2" fmla="*/ 601 w 10111"/>
                    <a:gd name="connsiteY2" fmla="*/ 10000 h 10030"/>
                    <a:gd name="connsiteX3" fmla="*/ 9662 w 10111"/>
                    <a:gd name="connsiteY3" fmla="*/ 10000 h 10030"/>
                    <a:gd name="connsiteX4" fmla="*/ 10111 w 10111"/>
                    <a:gd name="connsiteY4" fmla="*/ 9277 h 10030"/>
                    <a:gd name="connsiteX5" fmla="*/ 5172 w 10111"/>
                    <a:gd name="connsiteY5" fmla="*/ 0 h 10030"/>
                    <a:gd name="connsiteX0" fmla="*/ 5172 w 10111"/>
                    <a:gd name="connsiteY0" fmla="*/ 0 h 10030"/>
                    <a:gd name="connsiteX1" fmla="*/ 111 w 10111"/>
                    <a:gd name="connsiteY1" fmla="*/ 9157 h 10030"/>
                    <a:gd name="connsiteX2" fmla="*/ 601 w 10111"/>
                    <a:gd name="connsiteY2" fmla="*/ 10000 h 10030"/>
                    <a:gd name="connsiteX3" fmla="*/ 9662 w 10111"/>
                    <a:gd name="connsiteY3" fmla="*/ 10000 h 10030"/>
                    <a:gd name="connsiteX4" fmla="*/ 10111 w 10111"/>
                    <a:gd name="connsiteY4" fmla="*/ 9277 h 10030"/>
                    <a:gd name="connsiteX5" fmla="*/ 5172 w 10111"/>
                    <a:gd name="connsiteY5" fmla="*/ 0 h 10030"/>
                    <a:gd name="connsiteX0" fmla="*/ 5172 w 10177"/>
                    <a:gd name="connsiteY0" fmla="*/ 0 h 10030"/>
                    <a:gd name="connsiteX1" fmla="*/ 111 w 10177"/>
                    <a:gd name="connsiteY1" fmla="*/ 9157 h 10030"/>
                    <a:gd name="connsiteX2" fmla="*/ 601 w 10177"/>
                    <a:gd name="connsiteY2" fmla="*/ 10000 h 10030"/>
                    <a:gd name="connsiteX3" fmla="*/ 9662 w 10177"/>
                    <a:gd name="connsiteY3" fmla="*/ 10000 h 10030"/>
                    <a:gd name="connsiteX4" fmla="*/ 10111 w 10177"/>
                    <a:gd name="connsiteY4" fmla="*/ 9277 h 10030"/>
                    <a:gd name="connsiteX5" fmla="*/ 5172 w 10177"/>
                    <a:gd name="connsiteY5" fmla="*/ 0 h 10030"/>
                    <a:gd name="connsiteX0" fmla="*/ 5172 w 10205"/>
                    <a:gd name="connsiteY0" fmla="*/ 0 h 10030"/>
                    <a:gd name="connsiteX1" fmla="*/ 111 w 10205"/>
                    <a:gd name="connsiteY1" fmla="*/ 9157 h 10030"/>
                    <a:gd name="connsiteX2" fmla="*/ 601 w 10205"/>
                    <a:gd name="connsiteY2" fmla="*/ 10000 h 10030"/>
                    <a:gd name="connsiteX3" fmla="*/ 9662 w 10205"/>
                    <a:gd name="connsiteY3" fmla="*/ 10000 h 10030"/>
                    <a:gd name="connsiteX4" fmla="*/ 10111 w 10205"/>
                    <a:gd name="connsiteY4" fmla="*/ 9277 h 10030"/>
                    <a:gd name="connsiteX5" fmla="*/ 5172 w 10205"/>
                    <a:gd name="connsiteY5" fmla="*/ 0 h 10030"/>
                    <a:gd name="connsiteX0" fmla="*/ 5172 w 10212"/>
                    <a:gd name="connsiteY0" fmla="*/ 0 h 10103"/>
                    <a:gd name="connsiteX1" fmla="*/ 111 w 10212"/>
                    <a:gd name="connsiteY1" fmla="*/ 9157 h 10103"/>
                    <a:gd name="connsiteX2" fmla="*/ 601 w 10212"/>
                    <a:gd name="connsiteY2" fmla="*/ 10000 h 10103"/>
                    <a:gd name="connsiteX3" fmla="*/ 9662 w 10212"/>
                    <a:gd name="connsiteY3" fmla="*/ 10000 h 10103"/>
                    <a:gd name="connsiteX4" fmla="*/ 10111 w 10212"/>
                    <a:gd name="connsiteY4" fmla="*/ 9277 h 10103"/>
                    <a:gd name="connsiteX5" fmla="*/ 5172 w 10212"/>
                    <a:gd name="connsiteY5" fmla="*/ 0 h 10103"/>
                    <a:gd name="connsiteX0" fmla="*/ 5172 w 10212"/>
                    <a:gd name="connsiteY0" fmla="*/ 0 h 10045"/>
                    <a:gd name="connsiteX1" fmla="*/ 111 w 10212"/>
                    <a:gd name="connsiteY1" fmla="*/ 9157 h 10045"/>
                    <a:gd name="connsiteX2" fmla="*/ 601 w 10212"/>
                    <a:gd name="connsiteY2" fmla="*/ 10000 h 10045"/>
                    <a:gd name="connsiteX3" fmla="*/ 9662 w 10212"/>
                    <a:gd name="connsiteY3" fmla="*/ 10000 h 10045"/>
                    <a:gd name="connsiteX4" fmla="*/ 10111 w 10212"/>
                    <a:gd name="connsiteY4" fmla="*/ 9277 h 10045"/>
                    <a:gd name="connsiteX5" fmla="*/ 5172 w 10212"/>
                    <a:gd name="connsiteY5" fmla="*/ 0 h 10045"/>
                    <a:gd name="connsiteX0" fmla="*/ 5172 w 10255"/>
                    <a:gd name="connsiteY0" fmla="*/ 0 h 10069"/>
                    <a:gd name="connsiteX1" fmla="*/ 111 w 10255"/>
                    <a:gd name="connsiteY1" fmla="*/ 9157 h 10069"/>
                    <a:gd name="connsiteX2" fmla="*/ 601 w 10255"/>
                    <a:gd name="connsiteY2" fmla="*/ 10000 h 10069"/>
                    <a:gd name="connsiteX3" fmla="*/ 9662 w 10255"/>
                    <a:gd name="connsiteY3" fmla="*/ 10000 h 10069"/>
                    <a:gd name="connsiteX4" fmla="*/ 10111 w 10255"/>
                    <a:gd name="connsiteY4" fmla="*/ 9277 h 10069"/>
                    <a:gd name="connsiteX5" fmla="*/ 5172 w 10255"/>
                    <a:gd name="connsiteY5" fmla="*/ 0 h 10069"/>
                    <a:gd name="connsiteX0" fmla="*/ 5172 w 10205"/>
                    <a:gd name="connsiteY0" fmla="*/ 0 h 10030"/>
                    <a:gd name="connsiteX1" fmla="*/ 111 w 10205"/>
                    <a:gd name="connsiteY1" fmla="*/ 9157 h 10030"/>
                    <a:gd name="connsiteX2" fmla="*/ 601 w 10205"/>
                    <a:gd name="connsiteY2" fmla="*/ 10000 h 10030"/>
                    <a:gd name="connsiteX3" fmla="*/ 9662 w 10205"/>
                    <a:gd name="connsiteY3" fmla="*/ 10000 h 10030"/>
                    <a:gd name="connsiteX4" fmla="*/ 10111 w 10205"/>
                    <a:gd name="connsiteY4" fmla="*/ 9277 h 10030"/>
                    <a:gd name="connsiteX5" fmla="*/ 5172 w 10205"/>
                    <a:gd name="connsiteY5" fmla="*/ 0 h 10030"/>
                    <a:gd name="connsiteX0" fmla="*/ 5172 w 10160"/>
                    <a:gd name="connsiteY0" fmla="*/ 0 h 10030"/>
                    <a:gd name="connsiteX1" fmla="*/ 111 w 10160"/>
                    <a:gd name="connsiteY1" fmla="*/ 9157 h 10030"/>
                    <a:gd name="connsiteX2" fmla="*/ 601 w 10160"/>
                    <a:gd name="connsiteY2" fmla="*/ 10000 h 10030"/>
                    <a:gd name="connsiteX3" fmla="*/ 9662 w 10160"/>
                    <a:gd name="connsiteY3" fmla="*/ 10000 h 10030"/>
                    <a:gd name="connsiteX4" fmla="*/ 10111 w 10160"/>
                    <a:gd name="connsiteY4" fmla="*/ 9277 h 10030"/>
                    <a:gd name="connsiteX5" fmla="*/ 5172 w 10160"/>
                    <a:gd name="connsiteY5" fmla="*/ 0 h 10030"/>
                    <a:gd name="connsiteX0" fmla="*/ 5172 w 10169"/>
                    <a:gd name="connsiteY0" fmla="*/ 0 h 10055"/>
                    <a:gd name="connsiteX1" fmla="*/ 111 w 10169"/>
                    <a:gd name="connsiteY1" fmla="*/ 9157 h 10055"/>
                    <a:gd name="connsiteX2" fmla="*/ 601 w 10169"/>
                    <a:gd name="connsiteY2" fmla="*/ 10000 h 10055"/>
                    <a:gd name="connsiteX3" fmla="*/ 9662 w 10169"/>
                    <a:gd name="connsiteY3" fmla="*/ 10000 h 10055"/>
                    <a:gd name="connsiteX4" fmla="*/ 10111 w 10169"/>
                    <a:gd name="connsiteY4" fmla="*/ 9277 h 10055"/>
                    <a:gd name="connsiteX5" fmla="*/ 5172 w 10169"/>
                    <a:gd name="connsiteY5" fmla="*/ 0 h 10055"/>
                    <a:gd name="connsiteX0" fmla="*/ 5172 w 10178"/>
                    <a:gd name="connsiteY0" fmla="*/ 0 h 10030"/>
                    <a:gd name="connsiteX1" fmla="*/ 111 w 10178"/>
                    <a:gd name="connsiteY1" fmla="*/ 9157 h 10030"/>
                    <a:gd name="connsiteX2" fmla="*/ 601 w 10178"/>
                    <a:gd name="connsiteY2" fmla="*/ 10000 h 10030"/>
                    <a:gd name="connsiteX3" fmla="*/ 9662 w 10178"/>
                    <a:gd name="connsiteY3" fmla="*/ 10000 h 10030"/>
                    <a:gd name="connsiteX4" fmla="*/ 10111 w 10178"/>
                    <a:gd name="connsiteY4" fmla="*/ 9277 h 10030"/>
                    <a:gd name="connsiteX5" fmla="*/ 5172 w 10178"/>
                    <a:gd name="connsiteY5" fmla="*/ 0 h 10030"/>
                    <a:gd name="connsiteX0" fmla="*/ 5175 w 10181"/>
                    <a:gd name="connsiteY0" fmla="*/ 0 h 10022"/>
                    <a:gd name="connsiteX1" fmla="*/ 114 w 10181"/>
                    <a:gd name="connsiteY1" fmla="*/ 9157 h 10022"/>
                    <a:gd name="connsiteX2" fmla="*/ 604 w 10181"/>
                    <a:gd name="connsiteY2" fmla="*/ 10000 h 10022"/>
                    <a:gd name="connsiteX3" fmla="*/ 9665 w 10181"/>
                    <a:gd name="connsiteY3" fmla="*/ 10000 h 10022"/>
                    <a:gd name="connsiteX4" fmla="*/ 10114 w 10181"/>
                    <a:gd name="connsiteY4" fmla="*/ 9277 h 10022"/>
                    <a:gd name="connsiteX5" fmla="*/ 5175 w 10181"/>
                    <a:gd name="connsiteY5" fmla="*/ 0 h 10022"/>
                    <a:gd name="connsiteX0" fmla="*/ 5175 w 10181"/>
                    <a:gd name="connsiteY0" fmla="*/ 0 h 10008"/>
                    <a:gd name="connsiteX1" fmla="*/ 114 w 10181"/>
                    <a:gd name="connsiteY1" fmla="*/ 9157 h 10008"/>
                    <a:gd name="connsiteX2" fmla="*/ 604 w 10181"/>
                    <a:gd name="connsiteY2" fmla="*/ 10000 h 10008"/>
                    <a:gd name="connsiteX3" fmla="*/ 9665 w 10181"/>
                    <a:gd name="connsiteY3" fmla="*/ 10000 h 10008"/>
                    <a:gd name="connsiteX4" fmla="*/ 10114 w 10181"/>
                    <a:gd name="connsiteY4" fmla="*/ 9277 h 10008"/>
                    <a:gd name="connsiteX5" fmla="*/ 5175 w 10181"/>
                    <a:gd name="connsiteY5" fmla="*/ 0 h 10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81" h="10008">
                      <a:moveTo>
                        <a:pt x="5175" y="0"/>
                      </a:moveTo>
                      <a:lnTo>
                        <a:pt x="114" y="9157"/>
                      </a:lnTo>
                      <a:cubicBezTo>
                        <a:pt x="-140" y="9555"/>
                        <a:pt x="32" y="10080"/>
                        <a:pt x="604" y="10000"/>
                      </a:cubicBezTo>
                      <a:lnTo>
                        <a:pt x="9665" y="10000"/>
                      </a:lnTo>
                      <a:cubicBezTo>
                        <a:pt x="10125" y="10061"/>
                        <a:pt x="10286" y="9808"/>
                        <a:pt x="10114" y="9277"/>
                      </a:cubicBezTo>
                      <a:lnTo>
                        <a:pt x="5175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8" name="Rounded Rectangle 186"/>
                <p:cNvSpPr/>
                <p:nvPr/>
              </p:nvSpPr>
              <p:spPr>
                <a:xfrm>
                  <a:off x="2848880" y="3233739"/>
                  <a:ext cx="2287570" cy="881222"/>
                </a:xfrm>
                <a:custGeom>
                  <a:avLst/>
                  <a:gdLst>
                    <a:gd name="connsiteX0" fmla="*/ 0 w 2295524"/>
                    <a:gd name="connsiteY0" fmla="*/ 146053 h 876300"/>
                    <a:gd name="connsiteX1" fmla="*/ 146053 w 2295524"/>
                    <a:gd name="connsiteY1" fmla="*/ 0 h 876300"/>
                    <a:gd name="connsiteX2" fmla="*/ 2149471 w 2295524"/>
                    <a:gd name="connsiteY2" fmla="*/ 0 h 876300"/>
                    <a:gd name="connsiteX3" fmla="*/ 2295524 w 2295524"/>
                    <a:gd name="connsiteY3" fmla="*/ 146053 h 876300"/>
                    <a:gd name="connsiteX4" fmla="*/ 2295524 w 2295524"/>
                    <a:gd name="connsiteY4" fmla="*/ 730247 h 876300"/>
                    <a:gd name="connsiteX5" fmla="*/ 2149471 w 2295524"/>
                    <a:gd name="connsiteY5" fmla="*/ 876300 h 876300"/>
                    <a:gd name="connsiteX6" fmla="*/ 146053 w 2295524"/>
                    <a:gd name="connsiteY6" fmla="*/ 876300 h 876300"/>
                    <a:gd name="connsiteX7" fmla="*/ 0 w 2295524"/>
                    <a:gd name="connsiteY7" fmla="*/ 730247 h 876300"/>
                    <a:gd name="connsiteX8" fmla="*/ 0 w 2295524"/>
                    <a:gd name="connsiteY8" fmla="*/ 146053 h 876300"/>
                    <a:gd name="connsiteX0" fmla="*/ 0 w 2295524"/>
                    <a:gd name="connsiteY0" fmla="*/ 150815 h 881062"/>
                    <a:gd name="connsiteX1" fmla="*/ 146053 w 2295524"/>
                    <a:gd name="connsiteY1" fmla="*/ 4762 h 881062"/>
                    <a:gd name="connsiteX2" fmla="*/ 1338262 w 2295524"/>
                    <a:gd name="connsiteY2" fmla="*/ 0 h 881062"/>
                    <a:gd name="connsiteX3" fmla="*/ 2149471 w 2295524"/>
                    <a:gd name="connsiteY3" fmla="*/ 4762 h 881062"/>
                    <a:gd name="connsiteX4" fmla="*/ 2295524 w 2295524"/>
                    <a:gd name="connsiteY4" fmla="*/ 150815 h 881062"/>
                    <a:gd name="connsiteX5" fmla="*/ 2295524 w 2295524"/>
                    <a:gd name="connsiteY5" fmla="*/ 735009 h 881062"/>
                    <a:gd name="connsiteX6" fmla="*/ 2149471 w 2295524"/>
                    <a:gd name="connsiteY6" fmla="*/ 881062 h 881062"/>
                    <a:gd name="connsiteX7" fmla="*/ 146053 w 2295524"/>
                    <a:gd name="connsiteY7" fmla="*/ 881062 h 881062"/>
                    <a:gd name="connsiteX8" fmla="*/ 0 w 2295524"/>
                    <a:gd name="connsiteY8" fmla="*/ 735009 h 881062"/>
                    <a:gd name="connsiteX9" fmla="*/ 0 w 2295524"/>
                    <a:gd name="connsiteY9" fmla="*/ 150815 h 881062"/>
                    <a:gd name="connsiteX0" fmla="*/ 0 w 2295524"/>
                    <a:gd name="connsiteY0" fmla="*/ 150815 h 881062"/>
                    <a:gd name="connsiteX1" fmla="*/ 146053 w 2295524"/>
                    <a:gd name="connsiteY1" fmla="*/ 4762 h 881062"/>
                    <a:gd name="connsiteX2" fmla="*/ 1338262 w 2295524"/>
                    <a:gd name="connsiteY2" fmla="*/ 0 h 881062"/>
                    <a:gd name="connsiteX3" fmla="*/ 2295524 w 2295524"/>
                    <a:gd name="connsiteY3" fmla="*/ 150815 h 881062"/>
                    <a:gd name="connsiteX4" fmla="*/ 2295524 w 2295524"/>
                    <a:gd name="connsiteY4" fmla="*/ 735009 h 881062"/>
                    <a:gd name="connsiteX5" fmla="*/ 2149471 w 2295524"/>
                    <a:gd name="connsiteY5" fmla="*/ 881062 h 881062"/>
                    <a:gd name="connsiteX6" fmla="*/ 146053 w 2295524"/>
                    <a:gd name="connsiteY6" fmla="*/ 881062 h 881062"/>
                    <a:gd name="connsiteX7" fmla="*/ 0 w 2295524"/>
                    <a:gd name="connsiteY7" fmla="*/ 735009 h 881062"/>
                    <a:gd name="connsiteX8" fmla="*/ 0 w 2295524"/>
                    <a:gd name="connsiteY8" fmla="*/ 150815 h 881062"/>
                    <a:gd name="connsiteX0" fmla="*/ 0 w 2295524"/>
                    <a:gd name="connsiteY0" fmla="*/ 150815 h 881062"/>
                    <a:gd name="connsiteX1" fmla="*/ 146053 w 2295524"/>
                    <a:gd name="connsiteY1" fmla="*/ 4762 h 881062"/>
                    <a:gd name="connsiteX2" fmla="*/ 1338262 w 2295524"/>
                    <a:gd name="connsiteY2" fmla="*/ 0 h 881062"/>
                    <a:gd name="connsiteX3" fmla="*/ 2295524 w 2295524"/>
                    <a:gd name="connsiteY3" fmla="*/ 735009 h 881062"/>
                    <a:gd name="connsiteX4" fmla="*/ 2149471 w 2295524"/>
                    <a:gd name="connsiteY4" fmla="*/ 881062 h 881062"/>
                    <a:gd name="connsiteX5" fmla="*/ 146053 w 2295524"/>
                    <a:gd name="connsiteY5" fmla="*/ 881062 h 881062"/>
                    <a:gd name="connsiteX6" fmla="*/ 0 w 2295524"/>
                    <a:gd name="connsiteY6" fmla="*/ 735009 h 881062"/>
                    <a:gd name="connsiteX7" fmla="*/ 0 w 2295524"/>
                    <a:gd name="connsiteY7" fmla="*/ 150815 h 881062"/>
                    <a:gd name="connsiteX0" fmla="*/ 0 w 2295524"/>
                    <a:gd name="connsiteY0" fmla="*/ 150815 h 881062"/>
                    <a:gd name="connsiteX1" fmla="*/ 146053 w 2295524"/>
                    <a:gd name="connsiteY1" fmla="*/ 4762 h 881062"/>
                    <a:gd name="connsiteX2" fmla="*/ 971549 w 2295524"/>
                    <a:gd name="connsiteY2" fmla="*/ 0 h 881062"/>
                    <a:gd name="connsiteX3" fmla="*/ 1338262 w 2295524"/>
                    <a:gd name="connsiteY3" fmla="*/ 0 h 881062"/>
                    <a:gd name="connsiteX4" fmla="*/ 2295524 w 2295524"/>
                    <a:gd name="connsiteY4" fmla="*/ 735009 h 881062"/>
                    <a:gd name="connsiteX5" fmla="*/ 2149471 w 2295524"/>
                    <a:gd name="connsiteY5" fmla="*/ 881062 h 881062"/>
                    <a:gd name="connsiteX6" fmla="*/ 146053 w 2295524"/>
                    <a:gd name="connsiteY6" fmla="*/ 881062 h 881062"/>
                    <a:gd name="connsiteX7" fmla="*/ 0 w 2295524"/>
                    <a:gd name="connsiteY7" fmla="*/ 735009 h 881062"/>
                    <a:gd name="connsiteX8" fmla="*/ 0 w 2295524"/>
                    <a:gd name="connsiteY8" fmla="*/ 150815 h 881062"/>
                    <a:gd name="connsiteX0" fmla="*/ 0 w 2295524"/>
                    <a:gd name="connsiteY0" fmla="*/ 150815 h 881062"/>
                    <a:gd name="connsiteX1" fmla="*/ 971549 w 2295524"/>
                    <a:gd name="connsiteY1" fmla="*/ 0 h 881062"/>
                    <a:gd name="connsiteX2" fmla="*/ 1338262 w 2295524"/>
                    <a:gd name="connsiteY2" fmla="*/ 0 h 881062"/>
                    <a:gd name="connsiteX3" fmla="*/ 2295524 w 2295524"/>
                    <a:gd name="connsiteY3" fmla="*/ 735009 h 881062"/>
                    <a:gd name="connsiteX4" fmla="*/ 2149471 w 2295524"/>
                    <a:gd name="connsiteY4" fmla="*/ 881062 h 881062"/>
                    <a:gd name="connsiteX5" fmla="*/ 146053 w 2295524"/>
                    <a:gd name="connsiteY5" fmla="*/ 881062 h 881062"/>
                    <a:gd name="connsiteX6" fmla="*/ 0 w 2295524"/>
                    <a:gd name="connsiteY6" fmla="*/ 735009 h 881062"/>
                    <a:gd name="connsiteX7" fmla="*/ 0 w 2295524"/>
                    <a:gd name="connsiteY7" fmla="*/ 150815 h 881062"/>
                    <a:gd name="connsiteX0" fmla="*/ 0 w 2295524"/>
                    <a:gd name="connsiteY0" fmla="*/ 735009 h 881062"/>
                    <a:gd name="connsiteX1" fmla="*/ 971549 w 2295524"/>
                    <a:gd name="connsiteY1" fmla="*/ 0 h 881062"/>
                    <a:gd name="connsiteX2" fmla="*/ 1338262 w 2295524"/>
                    <a:gd name="connsiteY2" fmla="*/ 0 h 881062"/>
                    <a:gd name="connsiteX3" fmla="*/ 2295524 w 2295524"/>
                    <a:gd name="connsiteY3" fmla="*/ 735009 h 881062"/>
                    <a:gd name="connsiteX4" fmla="*/ 2149471 w 2295524"/>
                    <a:gd name="connsiteY4" fmla="*/ 881062 h 881062"/>
                    <a:gd name="connsiteX5" fmla="*/ 146053 w 2295524"/>
                    <a:gd name="connsiteY5" fmla="*/ 881062 h 881062"/>
                    <a:gd name="connsiteX6" fmla="*/ 0 w 2295524"/>
                    <a:gd name="connsiteY6" fmla="*/ 735009 h 881062"/>
                    <a:gd name="connsiteX0" fmla="*/ 0 w 2305049"/>
                    <a:gd name="connsiteY0" fmla="*/ 730247 h 881062"/>
                    <a:gd name="connsiteX1" fmla="*/ 981074 w 2305049"/>
                    <a:gd name="connsiteY1" fmla="*/ 0 h 881062"/>
                    <a:gd name="connsiteX2" fmla="*/ 1347787 w 2305049"/>
                    <a:gd name="connsiteY2" fmla="*/ 0 h 881062"/>
                    <a:gd name="connsiteX3" fmla="*/ 2305049 w 2305049"/>
                    <a:gd name="connsiteY3" fmla="*/ 735009 h 881062"/>
                    <a:gd name="connsiteX4" fmla="*/ 2158996 w 2305049"/>
                    <a:gd name="connsiteY4" fmla="*/ 881062 h 881062"/>
                    <a:gd name="connsiteX5" fmla="*/ 155578 w 2305049"/>
                    <a:gd name="connsiteY5" fmla="*/ 881062 h 881062"/>
                    <a:gd name="connsiteX6" fmla="*/ 0 w 2305049"/>
                    <a:gd name="connsiteY6" fmla="*/ 730247 h 881062"/>
                    <a:gd name="connsiteX0" fmla="*/ 0 w 2309811"/>
                    <a:gd name="connsiteY0" fmla="*/ 730247 h 881062"/>
                    <a:gd name="connsiteX1" fmla="*/ 981074 w 2309811"/>
                    <a:gd name="connsiteY1" fmla="*/ 0 h 881062"/>
                    <a:gd name="connsiteX2" fmla="*/ 1347787 w 2309811"/>
                    <a:gd name="connsiteY2" fmla="*/ 0 h 881062"/>
                    <a:gd name="connsiteX3" fmla="*/ 2309811 w 2309811"/>
                    <a:gd name="connsiteY3" fmla="*/ 720721 h 881062"/>
                    <a:gd name="connsiteX4" fmla="*/ 2158996 w 2309811"/>
                    <a:gd name="connsiteY4" fmla="*/ 881062 h 881062"/>
                    <a:gd name="connsiteX5" fmla="*/ 155578 w 2309811"/>
                    <a:gd name="connsiteY5" fmla="*/ 881062 h 881062"/>
                    <a:gd name="connsiteX6" fmla="*/ 0 w 2309811"/>
                    <a:gd name="connsiteY6" fmla="*/ 730247 h 881062"/>
                    <a:gd name="connsiteX0" fmla="*/ 0 w 2309811"/>
                    <a:gd name="connsiteY0" fmla="*/ 730247 h 881062"/>
                    <a:gd name="connsiteX1" fmla="*/ 981074 w 2309811"/>
                    <a:gd name="connsiteY1" fmla="*/ 0 h 881062"/>
                    <a:gd name="connsiteX2" fmla="*/ 1157288 w 2309811"/>
                    <a:gd name="connsiteY2" fmla="*/ 0 h 881062"/>
                    <a:gd name="connsiteX3" fmla="*/ 1347787 w 2309811"/>
                    <a:gd name="connsiteY3" fmla="*/ 0 h 881062"/>
                    <a:gd name="connsiteX4" fmla="*/ 2309811 w 2309811"/>
                    <a:gd name="connsiteY4" fmla="*/ 720721 h 881062"/>
                    <a:gd name="connsiteX5" fmla="*/ 2158996 w 2309811"/>
                    <a:gd name="connsiteY5" fmla="*/ 881062 h 881062"/>
                    <a:gd name="connsiteX6" fmla="*/ 155578 w 2309811"/>
                    <a:gd name="connsiteY6" fmla="*/ 881062 h 881062"/>
                    <a:gd name="connsiteX7" fmla="*/ 0 w 2309811"/>
                    <a:gd name="connsiteY7" fmla="*/ 730247 h 881062"/>
                    <a:gd name="connsiteX0" fmla="*/ 0 w 2309811"/>
                    <a:gd name="connsiteY0" fmla="*/ 730247 h 881062"/>
                    <a:gd name="connsiteX1" fmla="*/ 981074 w 2309811"/>
                    <a:gd name="connsiteY1" fmla="*/ 0 h 881062"/>
                    <a:gd name="connsiteX2" fmla="*/ 1147763 w 2309811"/>
                    <a:gd name="connsiteY2" fmla="*/ 119062 h 881062"/>
                    <a:gd name="connsiteX3" fmla="*/ 1347787 w 2309811"/>
                    <a:gd name="connsiteY3" fmla="*/ 0 h 881062"/>
                    <a:gd name="connsiteX4" fmla="*/ 2309811 w 2309811"/>
                    <a:gd name="connsiteY4" fmla="*/ 720721 h 881062"/>
                    <a:gd name="connsiteX5" fmla="*/ 2158996 w 2309811"/>
                    <a:gd name="connsiteY5" fmla="*/ 881062 h 881062"/>
                    <a:gd name="connsiteX6" fmla="*/ 155578 w 2309811"/>
                    <a:gd name="connsiteY6" fmla="*/ 881062 h 881062"/>
                    <a:gd name="connsiteX7" fmla="*/ 0 w 2309811"/>
                    <a:gd name="connsiteY7" fmla="*/ 730247 h 881062"/>
                    <a:gd name="connsiteX0" fmla="*/ 0 w 2158996"/>
                    <a:gd name="connsiteY0" fmla="*/ 730247 h 881062"/>
                    <a:gd name="connsiteX1" fmla="*/ 981074 w 2158996"/>
                    <a:gd name="connsiteY1" fmla="*/ 0 h 881062"/>
                    <a:gd name="connsiteX2" fmla="*/ 1147763 w 2158996"/>
                    <a:gd name="connsiteY2" fmla="*/ 119062 h 881062"/>
                    <a:gd name="connsiteX3" fmla="*/ 1347787 w 2158996"/>
                    <a:gd name="connsiteY3" fmla="*/ 0 h 881062"/>
                    <a:gd name="connsiteX4" fmla="*/ 2158996 w 2158996"/>
                    <a:gd name="connsiteY4" fmla="*/ 881062 h 881062"/>
                    <a:gd name="connsiteX5" fmla="*/ 155578 w 2158996"/>
                    <a:gd name="connsiteY5" fmla="*/ 881062 h 881062"/>
                    <a:gd name="connsiteX6" fmla="*/ 0 w 2158996"/>
                    <a:gd name="connsiteY6" fmla="*/ 730247 h 881062"/>
                    <a:gd name="connsiteX0" fmla="*/ 0 w 2300539"/>
                    <a:gd name="connsiteY0" fmla="*/ 730247 h 881062"/>
                    <a:gd name="connsiteX1" fmla="*/ 981074 w 2300539"/>
                    <a:gd name="connsiteY1" fmla="*/ 0 h 881062"/>
                    <a:gd name="connsiteX2" fmla="*/ 1147763 w 2300539"/>
                    <a:gd name="connsiteY2" fmla="*/ 119062 h 881062"/>
                    <a:gd name="connsiteX3" fmla="*/ 1347787 w 2300539"/>
                    <a:gd name="connsiteY3" fmla="*/ 0 h 881062"/>
                    <a:gd name="connsiteX4" fmla="*/ 2158996 w 2300539"/>
                    <a:gd name="connsiteY4" fmla="*/ 881062 h 881062"/>
                    <a:gd name="connsiteX5" fmla="*/ 155578 w 2300539"/>
                    <a:gd name="connsiteY5" fmla="*/ 881062 h 881062"/>
                    <a:gd name="connsiteX6" fmla="*/ 0 w 2300539"/>
                    <a:gd name="connsiteY6" fmla="*/ 730247 h 881062"/>
                    <a:gd name="connsiteX0" fmla="*/ 29066 w 2174027"/>
                    <a:gd name="connsiteY0" fmla="*/ 881062 h 881062"/>
                    <a:gd name="connsiteX1" fmla="*/ 854562 w 2174027"/>
                    <a:gd name="connsiteY1" fmla="*/ 0 h 881062"/>
                    <a:gd name="connsiteX2" fmla="*/ 1021251 w 2174027"/>
                    <a:gd name="connsiteY2" fmla="*/ 119062 h 881062"/>
                    <a:gd name="connsiteX3" fmla="*/ 1221275 w 2174027"/>
                    <a:gd name="connsiteY3" fmla="*/ 0 h 881062"/>
                    <a:gd name="connsiteX4" fmla="*/ 2032484 w 2174027"/>
                    <a:gd name="connsiteY4" fmla="*/ 881062 h 881062"/>
                    <a:gd name="connsiteX5" fmla="*/ 29066 w 2174027"/>
                    <a:gd name="connsiteY5" fmla="*/ 881062 h 881062"/>
                    <a:gd name="connsiteX0" fmla="*/ 155908 w 2300869"/>
                    <a:gd name="connsiteY0" fmla="*/ 881062 h 881062"/>
                    <a:gd name="connsiteX1" fmla="*/ 981404 w 2300869"/>
                    <a:gd name="connsiteY1" fmla="*/ 0 h 881062"/>
                    <a:gd name="connsiteX2" fmla="*/ 1148093 w 2300869"/>
                    <a:gd name="connsiteY2" fmla="*/ 119062 h 881062"/>
                    <a:gd name="connsiteX3" fmla="*/ 1348117 w 2300869"/>
                    <a:gd name="connsiteY3" fmla="*/ 0 h 881062"/>
                    <a:gd name="connsiteX4" fmla="*/ 2159326 w 2300869"/>
                    <a:gd name="connsiteY4" fmla="*/ 881062 h 881062"/>
                    <a:gd name="connsiteX5" fmla="*/ 155908 w 2300869"/>
                    <a:gd name="connsiteY5" fmla="*/ 881062 h 881062"/>
                    <a:gd name="connsiteX0" fmla="*/ 143591 w 2288552"/>
                    <a:gd name="connsiteY0" fmla="*/ 881062 h 881062"/>
                    <a:gd name="connsiteX1" fmla="*/ 969087 w 2288552"/>
                    <a:gd name="connsiteY1" fmla="*/ 0 h 881062"/>
                    <a:gd name="connsiteX2" fmla="*/ 1135776 w 2288552"/>
                    <a:gd name="connsiteY2" fmla="*/ 119062 h 881062"/>
                    <a:gd name="connsiteX3" fmla="*/ 1335800 w 2288552"/>
                    <a:gd name="connsiteY3" fmla="*/ 0 h 881062"/>
                    <a:gd name="connsiteX4" fmla="*/ 2147009 w 2288552"/>
                    <a:gd name="connsiteY4" fmla="*/ 881062 h 881062"/>
                    <a:gd name="connsiteX5" fmla="*/ 143591 w 2288552"/>
                    <a:gd name="connsiteY5" fmla="*/ 881062 h 881062"/>
                    <a:gd name="connsiteX0" fmla="*/ 214543 w 2359504"/>
                    <a:gd name="connsiteY0" fmla="*/ 881062 h 881062"/>
                    <a:gd name="connsiteX1" fmla="*/ 149452 w 2359504"/>
                    <a:gd name="connsiteY1" fmla="*/ 600075 h 881062"/>
                    <a:gd name="connsiteX2" fmla="*/ 1040039 w 2359504"/>
                    <a:gd name="connsiteY2" fmla="*/ 0 h 881062"/>
                    <a:gd name="connsiteX3" fmla="*/ 1206728 w 2359504"/>
                    <a:gd name="connsiteY3" fmla="*/ 119062 h 881062"/>
                    <a:gd name="connsiteX4" fmla="*/ 1406752 w 2359504"/>
                    <a:gd name="connsiteY4" fmla="*/ 0 h 881062"/>
                    <a:gd name="connsiteX5" fmla="*/ 2217961 w 2359504"/>
                    <a:gd name="connsiteY5" fmla="*/ 881062 h 881062"/>
                    <a:gd name="connsiteX6" fmla="*/ 214543 w 2359504"/>
                    <a:gd name="connsiteY6" fmla="*/ 881062 h 881062"/>
                    <a:gd name="connsiteX0" fmla="*/ 216667 w 2361628"/>
                    <a:gd name="connsiteY0" fmla="*/ 881062 h 881062"/>
                    <a:gd name="connsiteX1" fmla="*/ 146813 w 2361628"/>
                    <a:gd name="connsiteY1" fmla="*/ 657225 h 881062"/>
                    <a:gd name="connsiteX2" fmla="*/ 1042163 w 2361628"/>
                    <a:gd name="connsiteY2" fmla="*/ 0 h 881062"/>
                    <a:gd name="connsiteX3" fmla="*/ 1208852 w 2361628"/>
                    <a:gd name="connsiteY3" fmla="*/ 119062 h 881062"/>
                    <a:gd name="connsiteX4" fmla="*/ 1408876 w 2361628"/>
                    <a:gd name="connsiteY4" fmla="*/ 0 h 881062"/>
                    <a:gd name="connsiteX5" fmla="*/ 2220085 w 2361628"/>
                    <a:gd name="connsiteY5" fmla="*/ 881062 h 881062"/>
                    <a:gd name="connsiteX6" fmla="*/ 216667 w 2361628"/>
                    <a:gd name="connsiteY6" fmla="*/ 881062 h 881062"/>
                    <a:gd name="connsiteX0" fmla="*/ 138981 w 2283942"/>
                    <a:gd name="connsiteY0" fmla="*/ 881062 h 881062"/>
                    <a:gd name="connsiteX1" fmla="*/ 69127 w 2283942"/>
                    <a:gd name="connsiteY1" fmla="*/ 657225 h 881062"/>
                    <a:gd name="connsiteX2" fmla="*/ 964477 w 2283942"/>
                    <a:gd name="connsiteY2" fmla="*/ 0 h 881062"/>
                    <a:gd name="connsiteX3" fmla="*/ 1131166 w 2283942"/>
                    <a:gd name="connsiteY3" fmla="*/ 119062 h 881062"/>
                    <a:gd name="connsiteX4" fmla="*/ 1331190 w 2283942"/>
                    <a:gd name="connsiteY4" fmla="*/ 0 h 881062"/>
                    <a:gd name="connsiteX5" fmla="*/ 2142399 w 2283942"/>
                    <a:gd name="connsiteY5" fmla="*/ 881062 h 881062"/>
                    <a:gd name="connsiteX6" fmla="*/ 138981 w 2283942"/>
                    <a:gd name="connsiteY6" fmla="*/ 881062 h 881062"/>
                    <a:gd name="connsiteX0" fmla="*/ 162195 w 2307156"/>
                    <a:gd name="connsiteY0" fmla="*/ 881062 h 881062"/>
                    <a:gd name="connsiteX1" fmla="*/ 92341 w 2307156"/>
                    <a:gd name="connsiteY1" fmla="*/ 657225 h 881062"/>
                    <a:gd name="connsiteX2" fmla="*/ 987691 w 2307156"/>
                    <a:gd name="connsiteY2" fmla="*/ 0 h 881062"/>
                    <a:gd name="connsiteX3" fmla="*/ 1154380 w 2307156"/>
                    <a:gd name="connsiteY3" fmla="*/ 119062 h 881062"/>
                    <a:gd name="connsiteX4" fmla="*/ 1354404 w 2307156"/>
                    <a:gd name="connsiteY4" fmla="*/ 0 h 881062"/>
                    <a:gd name="connsiteX5" fmla="*/ 2165613 w 2307156"/>
                    <a:gd name="connsiteY5" fmla="*/ 881062 h 881062"/>
                    <a:gd name="connsiteX6" fmla="*/ 162195 w 2307156"/>
                    <a:gd name="connsiteY6" fmla="*/ 881062 h 881062"/>
                    <a:gd name="connsiteX0" fmla="*/ 163349 w 2308310"/>
                    <a:gd name="connsiteY0" fmla="*/ 881062 h 885177"/>
                    <a:gd name="connsiteX1" fmla="*/ 93495 w 2308310"/>
                    <a:gd name="connsiteY1" fmla="*/ 657225 h 885177"/>
                    <a:gd name="connsiteX2" fmla="*/ 988845 w 2308310"/>
                    <a:gd name="connsiteY2" fmla="*/ 0 h 885177"/>
                    <a:gd name="connsiteX3" fmla="*/ 1155534 w 2308310"/>
                    <a:gd name="connsiteY3" fmla="*/ 119062 h 885177"/>
                    <a:gd name="connsiteX4" fmla="*/ 1355558 w 2308310"/>
                    <a:gd name="connsiteY4" fmla="*/ 0 h 885177"/>
                    <a:gd name="connsiteX5" fmla="*/ 2166767 w 2308310"/>
                    <a:gd name="connsiteY5" fmla="*/ 881062 h 885177"/>
                    <a:gd name="connsiteX6" fmla="*/ 163349 w 2308310"/>
                    <a:gd name="connsiteY6" fmla="*/ 881062 h 885177"/>
                    <a:gd name="connsiteX0" fmla="*/ 150698 w 2295659"/>
                    <a:gd name="connsiteY0" fmla="*/ 881062 h 885268"/>
                    <a:gd name="connsiteX1" fmla="*/ 80844 w 2295659"/>
                    <a:gd name="connsiteY1" fmla="*/ 657225 h 885268"/>
                    <a:gd name="connsiteX2" fmla="*/ 976194 w 2295659"/>
                    <a:gd name="connsiteY2" fmla="*/ 0 h 885268"/>
                    <a:gd name="connsiteX3" fmla="*/ 1142883 w 2295659"/>
                    <a:gd name="connsiteY3" fmla="*/ 119062 h 885268"/>
                    <a:gd name="connsiteX4" fmla="*/ 1342907 w 2295659"/>
                    <a:gd name="connsiteY4" fmla="*/ 0 h 885268"/>
                    <a:gd name="connsiteX5" fmla="*/ 2154116 w 2295659"/>
                    <a:gd name="connsiteY5" fmla="*/ 881062 h 885268"/>
                    <a:gd name="connsiteX6" fmla="*/ 150698 w 2295659"/>
                    <a:gd name="connsiteY6" fmla="*/ 881062 h 885268"/>
                    <a:gd name="connsiteX0" fmla="*/ 150698 w 2295659"/>
                    <a:gd name="connsiteY0" fmla="*/ 881062 h 885268"/>
                    <a:gd name="connsiteX1" fmla="*/ 80844 w 2295659"/>
                    <a:gd name="connsiteY1" fmla="*/ 657225 h 885268"/>
                    <a:gd name="connsiteX2" fmla="*/ 976194 w 2295659"/>
                    <a:gd name="connsiteY2" fmla="*/ 0 h 885268"/>
                    <a:gd name="connsiteX3" fmla="*/ 1142883 w 2295659"/>
                    <a:gd name="connsiteY3" fmla="*/ 119062 h 885268"/>
                    <a:gd name="connsiteX4" fmla="*/ 1342907 w 2295659"/>
                    <a:gd name="connsiteY4" fmla="*/ 0 h 885268"/>
                    <a:gd name="connsiteX5" fmla="*/ 2154116 w 2295659"/>
                    <a:gd name="connsiteY5" fmla="*/ 881062 h 885268"/>
                    <a:gd name="connsiteX6" fmla="*/ 150698 w 2295659"/>
                    <a:gd name="connsiteY6" fmla="*/ 881062 h 885268"/>
                    <a:gd name="connsiteX0" fmla="*/ 150698 w 2360713"/>
                    <a:gd name="connsiteY0" fmla="*/ 881062 h 885268"/>
                    <a:gd name="connsiteX1" fmla="*/ 80844 w 2360713"/>
                    <a:gd name="connsiteY1" fmla="*/ 657225 h 885268"/>
                    <a:gd name="connsiteX2" fmla="*/ 976194 w 2360713"/>
                    <a:gd name="connsiteY2" fmla="*/ 0 h 885268"/>
                    <a:gd name="connsiteX3" fmla="*/ 1142883 w 2360713"/>
                    <a:gd name="connsiteY3" fmla="*/ 119062 h 885268"/>
                    <a:gd name="connsiteX4" fmla="*/ 1342907 w 2360713"/>
                    <a:gd name="connsiteY4" fmla="*/ 0 h 885268"/>
                    <a:gd name="connsiteX5" fmla="*/ 2204919 w 2360713"/>
                    <a:gd name="connsiteY5" fmla="*/ 604836 h 885268"/>
                    <a:gd name="connsiteX6" fmla="*/ 2154116 w 2360713"/>
                    <a:gd name="connsiteY6" fmla="*/ 881062 h 885268"/>
                    <a:gd name="connsiteX7" fmla="*/ 150698 w 2360713"/>
                    <a:gd name="connsiteY7" fmla="*/ 881062 h 885268"/>
                    <a:gd name="connsiteX0" fmla="*/ 150698 w 2352922"/>
                    <a:gd name="connsiteY0" fmla="*/ 881062 h 885268"/>
                    <a:gd name="connsiteX1" fmla="*/ 80844 w 2352922"/>
                    <a:gd name="connsiteY1" fmla="*/ 657225 h 885268"/>
                    <a:gd name="connsiteX2" fmla="*/ 976194 w 2352922"/>
                    <a:gd name="connsiteY2" fmla="*/ 0 h 885268"/>
                    <a:gd name="connsiteX3" fmla="*/ 1142883 w 2352922"/>
                    <a:gd name="connsiteY3" fmla="*/ 119062 h 885268"/>
                    <a:gd name="connsiteX4" fmla="*/ 1342907 w 2352922"/>
                    <a:gd name="connsiteY4" fmla="*/ 0 h 885268"/>
                    <a:gd name="connsiteX5" fmla="*/ 2185869 w 2352922"/>
                    <a:gd name="connsiteY5" fmla="*/ 628649 h 885268"/>
                    <a:gd name="connsiteX6" fmla="*/ 2154116 w 2352922"/>
                    <a:gd name="connsiteY6" fmla="*/ 881062 h 885268"/>
                    <a:gd name="connsiteX7" fmla="*/ 150698 w 2352922"/>
                    <a:gd name="connsiteY7" fmla="*/ 881062 h 885268"/>
                    <a:gd name="connsiteX0" fmla="*/ 150698 w 2288459"/>
                    <a:gd name="connsiteY0" fmla="*/ 881062 h 885268"/>
                    <a:gd name="connsiteX1" fmla="*/ 80844 w 2288459"/>
                    <a:gd name="connsiteY1" fmla="*/ 657225 h 885268"/>
                    <a:gd name="connsiteX2" fmla="*/ 976194 w 2288459"/>
                    <a:gd name="connsiteY2" fmla="*/ 0 h 885268"/>
                    <a:gd name="connsiteX3" fmla="*/ 1142883 w 2288459"/>
                    <a:gd name="connsiteY3" fmla="*/ 119062 h 885268"/>
                    <a:gd name="connsiteX4" fmla="*/ 1342907 w 2288459"/>
                    <a:gd name="connsiteY4" fmla="*/ 0 h 885268"/>
                    <a:gd name="connsiteX5" fmla="*/ 2185869 w 2288459"/>
                    <a:gd name="connsiteY5" fmla="*/ 628649 h 885268"/>
                    <a:gd name="connsiteX6" fmla="*/ 2154116 w 2288459"/>
                    <a:gd name="connsiteY6" fmla="*/ 881062 h 885268"/>
                    <a:gd name="connsiteX7" fmla="*/ 150698 w 2288459"/>
                    <a:gd name="connsiteY7" fmla="*/ 881062 h 885268"/>
                    <a:gd name="connsiteX0" fmla="*/ 150698 w 2294018"/>
                    <a:gd name="connsiteY0" fmla="*/ 881062 h 885268"/>
                    <a:gd name="connsiteX1" fmla="*/ 80844 w 2294018"/>
                    <a:gd name="connsiteY1" fmla="*/ 657225 h 885268"/>
                    <a:gd name="connsiteX2" fmla="*/ 976194 w 2294018"/>
                    <a:gd name="connsiteY2" fmla="*/ 0 h 885268"/>
                    <a:gd name="connsiteX3" fmla="*/ 1142883 w 2294018"/>
                    <a:gd name="connsiteY3" fmla="*/ 119062 h 885268"/>
                    <a:gd name="connsiteX4" fmla="*/ 1342907 w 2294018"/>
                    <a:gd name="connsiteY4" fmla="*/ 0 h 885268"/>
                    <a:gd name="connsiteX5" fmla="*/ 2185869 w 2294018"/>
                    <a:gd name="connsiteY5" fmla="*/ 628649 h 885268"/>
                    <a:gd name="connsiteX6" fmla="*/ 2154116 w 2294018"/>
                    <a:gd name="connsiteY6" fmla="*/ 881062 h 885268"/>
                    <a:gd name="connsiteX7" fmla="*/ 150698 w 2294018"/>
                    <a:gd name="connsiteY7" fmla="*/ 881062 h 885268"/>
                    <a:gd name="connsiteX0" fmla="*/ 150698 w 2300910"/>
                    <a:gd name="connsiteY0" fmla="*/ 881062 h 885268"/>
                    <a:gd name="connsiteX1" fmla="*/ 80844 w 2300910"/>
                    <a:gd name="connsiteY1" fmla="*/ 657225 h 885268"/>
                    <a:gd name="connsiteX2" fmla="*/ 976194 w 2300910"/>
                    <a:gd name="connsiteY2" fmla="*/ 0 h 885268"/>
                    <a:gd name="connsiteX3" fmla="*/ 1142883 w 2300910"/>
                    <a:gd name="connsiteY3" fmla="*/ 119062 h 885268"/>
                    <a:gd name="connsiteX4" fmla="*/ 1342907 w 2300910"/>
                    <a:gd name="connsiteY4" fmla="*/ 0 h 885268"/>
                    <a:gd name="connsiteX5" fmla="*/ 2185869 w 2300910"/>
                    <a:gd name="connsiteY5" fmla="*/ 628649 h 885268"/>
                    <a:gd name="connsiteX6" fmla="*/ 2154116 w 2300910"/>
                    <a:gd name="connsiteY6" fmla="*/ 881062 h 885268"/>
                    <a:gd name="connsiteX7" fmla="*/ 150698 w 2300910"/>
                    <a:gd name="connsiteY7" fmla="*/ 881062 h 885268"/>
                    <a:gd name="connsiteX0" fmla="*/ 150698 w 2300910"/>
                    <a:gd name="connsiteY0" fmla="*/ 881062 h 885268"/>
                    <a:gd name="connsiteX1" fmla="*/ 80844 w 2300910"/>
                    <a:gd name="connsiteY1" fmla="*/ 657225 h 885268"/>
                    <a:gd name="connsiteX2" fmla="*/ 976194 w 2300910"/>
                    <a:gd name="connsiteY2" fmla="*/ 0 h 885268"/>
                    <a:gd name="connsiteX3" fmla="*/ 1142883 w 2300910"/>
                    <a:gd name="connsiteY3" fmla="*/ 119062 h 885268"/>
                    <a:gd name="connsiteX4" fmla="*/ 1342907 w 2300910"/>
                    <a:gd name="connsiteY4" fmla="*/ 0 h 885268"/>
                    <a:gd name="connsiteX5" fmla="*/ 2185869 w 2300910"/>
                    <a:gd name="connsiteY5" fmla="*/ 628649 h 885268"/>
                    <a:gd name="connsiteX6" fmla="*/ 2154116 w 2300910"/>
                    <a:gd name="connsiteY6" fmla="*/ 881062 h 885268"/>
                    <a:gd name="connsiteX7" fmla="*/ 150698 w 2300910"/>
                    <a:gd name="connsiteY7" fmla="*/ 881062 h 885268"/>
                    <a:gd name="connsiteX0" fmla="*/ 150698 w 2299095"/>
                    <a:gd name="connsiteY0" fmla="*/ 881062 h 885268"/>
                    <a:gd name="connsiteX1" fmla="*/ 80844 w 2299095"/>
                    <a:gd name="connsiteY1" fmla="*/ 657225 h 885268"/>
                    <a:gd name="connsiteX2" fmla="*/ 976194 w 2299095"/>
                    <a:gd name="connsiteY2" fmla="*/ 0 h 885268"/>
                    <a:gd name="connsiteX3" fmla="*/ 1142883 w 2299095"/>
                    <a:gd name="connsiteY3" fmla="*/ 119062 h 885268"/>
                    <a:gd name="connsiteX4" fmla="*/ 1342907 w 2299095"/>
                    <a:gd name="connsiteY4" fmla="*/ 0 h 885268"/>
                    <a:gd name="connsiteX5" fmla="*/ 2185869 w 2299095"/>
                    <a:gd name="connsiteY5" fmla="*/ 628649 h 885268"/>
                    <a:gd name="connsiteX6" fmla="*/ 2154116 w 2299095"/>
                    <a:gd name="connsiteY6" fmla="*/ 881062 h 885268"/>
                    <a:gd name="connsiteX7" fmla="*/ 150698 w 2299095"/>
                    <a:gd name="connsiteY7" fmla="*/ 881062 h 885268"/>
                    <a:gd name="connsiteX0" fmla="*/ 150698 w 2295503"/>
                    <a:gd name="connsiteY0" fmla="*/ 881062 h 885268"/>
                    <a:gd name="connsiteX1" fmla="*/ 80844 w 2295503"/>
                    <a:gd name="connsiteY1" fmla="*/ 657225 h 885268"/>
                    <a:gd name="connsiteX2" fmla="*/ 976194 w 2295503"/>
                    <a:gd name="connsiteY2" fmla="*/ 0 h 885268"/>
                    <a:gd name="connsiteX3" fmla="*/ 1142883 w 2295503"/>
                    <a:gd name="connsiteY3" fmla="*/ 119062 h 885268"/>
                    <a:gd name="connsiteX4" fmla="*/ 1342907 w 2295503"/>
                    <a:gd name="connsiteY4" fmla="*/ 0 h 885268"/>
                    <a:gd name="connsiteX5" fmla="*/ 2185869 w 2295503"/>
                    <a:gd name="connsiteY5" fmla="*/ 628649 h 885268"/>
                    <a:gd name="connsiteX6" fmla="*/ 2154116 w 2295503"/>
                    <a:gd name="connsiteY6" fmla="*/ 881062 h 885268"/>
                    <a:gd name="connsiteX7" fmla="*/ 150698 w 2295503"/>
                    <a:gd name="connsiteY7" fmla="*/ 881062 h 885268"/>
                    <a:gd name="connsiteX0" fmla="*/ 150698 w 2288458"/>
                    <a:gd name="connsiteY0" fmla="*/ 881062 h 885268"/>
                    <a:gd name="connsiteX1" fmla="*/ 80844 w 2288458"/>
                    <a:gd name="connsiteY1" fmla="*/ 657225 h 885268"/>
                    <a:gd name="connsiteX2" fmla="*/ 976194 w 2288458"/>
                    <a:gd name="connsiteY2" fmla="*/ 0 h 885268"/>
                    <a:gd name="connsiteX3" fmla="*/ 1142883 w 2288458"/>
                    <a:gd name="connsiteY3" fmla="*/ 119062 h 885268"/>
                    <a:gd name="connsiteX4" fmla="*/ 1342907 w 2288458"/>
                    <a:gd name="connsiteY4" fmla="*/ 0 h 885268"/>
                    <a:gd name="connsiteX5" fmla="*/ 2185869 w 2288458"/>
                    <a:gd name="connsiteY5" fmla="*/ 628649 h 885268"/>
                    <a:gd name="connsiteX6" fmla="*/ 2154116 w 2288458"/>
                    <a:gd name="connsiteY6" fmla="*/ 881062 h 885268"/>
                    <a:gd name="connsiteX7" fmla="*/ 150698 w 2288458"/>
                    <a:gd name="connsiteY7" fmla="*/ 881062 h 885268"/>
                    <a:gd name="connsiteX0" fmla="*/ 150698 w 2288458"/>
                    <a:gd name="connsiteY0" fmla="*/ 881062 h 885268"/>
                    <a:gd name="connsiteX1" fmla="*/ 80844 w 2288458"/>
                    <a:gd name="connsiteY1" fmla="*/ 657225 h 885268"/>
                    <a:gd name="connsiteX2" fmla="*/ 976194 w 2288458"/>
                    <a:gd name="connsiteY2" fmla="*/ 0 h 885268"/>
                    <a:gd name="connsiteX3" fmla="*/ 1142883 w 2288458"/>
                    <a:gd name="connsiteY3" fmla="*/ 119062 h 885268"/>
                    <a:gd name="connsiteX4" fmla="*/ 1342907 w 2288458"/>
                    <a:gd name="connsiteY4" fmla="*/ 0 h 885268"/>
                    <a:gd name="connsiteX5" fmla="*/ 2185869 w 2288458"/>
                    <a:gd name="connsiteY5" fmla="*/ 628649 h 885268"/>
                    <a:gd name="connsiteX6" fmla="*/ 2154116 w 2288458"/>
                    <a:gd name="connsiteY6" fmla="*/ 881062 h 885268"/>
                    <a:gd name="connsiteX7" fmla="*/ 150698 w 2288458"/>
                    <a:gd name="connsiteY7" fmla="*/ 881062 h 885268"/>
                    <a:gd name="connsiteX0" fmla="*/ 150698 w 2288458"/>
                    <a:gd name="connsiteY0" fmla="*/ 881062 h 885268"/>
                    <a:gd name="connsiteX1" fmla="*/ 80844 w 2288458"/>
                    <a:gd name="connsiteY1" fmla="*/ 657225 h 885268"/>
                    <a:gd name="connsiteX2" fmla="*/ 976194 w 2288458"/>
                    <a:gd name="connsiteY2" fmla="*/ 0 h 885268"/>
                    <a:gd name="connsiteX3" fmla="*/ 1142883 w 2288458"/>
                    <a:gd name="connsiteY3" fmla="*/ 119062 h 885268"/>
                    <a:gd name="connsiteX4" fmla="*/ 1342907 w 2288458"/>
                    <a:gd name="connsiteY4" fmla="*/ 0 h 885268"/>
                    <a:gd name="connsiteX5" fmla="*/ 2185869 w 2288458"/>
                    <a:gd name="connsiteY5" fmla="*/ 628649 h 885268"/>
                    <a:gd name="connsiteX6" fmla="*/ 2154116 w 2288458"/>
                    <a:gd name="connsiteY6" fmla="*/ 881062 h 885268"/>
                    <a:gd name="connsiteX7" fmla="*/ 150698 w 2288458"/>
                    <a:gd name="connsiteY7" fmla="*/ 881062 h 885268"/>
                    <a:gd name="connsiteX0" fmla="*/ 150698 w 2294018"/>
                    <a:gd name="connsiteY0" fmla="*/ 881062 h 885268"/>
                    <a:gd name="connsiteX1" fmla="*/ 80844 w 2294018"/>
                    <a:gd name="connsiteY1" fmla="*/ 657225 h 885268"/>
                    <a:gd name="connsiteX2" fmla="*/ 976194 w 2294018"/>
                    <a:gd name="connsiteY2" fmla="*/ 0 h 885268"/>
                    <a:gd name="connsiteX3" fmla="*/ 1142883 w 2294018"/>
                    <a:gd name="connsiteY3" fmla="*/ 119062 h 885268"/>
                    <a:gd name="connsiteX4" fmla="*/ 1342907 w 2294018"/>
                    <a:gd name="connsiteY4" fmla="*/ 0 h 885268"/>
                    <a:gd name="connsiteX5" fmla="*/ 2185869 w 2294018"/>
                    <a:gd name="connsiteY5" fmla="*/ 628649 h 885268"/>
                    <a:gd name="connsiteX6" fmla="*/ 2154116 w 2294018"/>
                    <a:gd name="connsiteY6" fmla="*/ 881062 h 885268"/>
                    <a:gd name="connsiteX7" fmla="*/ 150698 w 2294018"/>
                    <a:gd name="connsiteY7" fmla="*/ 881062 h 885268"/>
                    <a:gd name="connsiteX0" fmla="*/ 150698 w 2294018"/>
                    <a:gd name="connsiteY0" fmla="*/ 881062 h 885268"/>
                    <a:gd name="connsiteX1" fmla="*/ 80844 w 2294018"/>
                    <a:gd name="connsiteY1" fmla="*/ 657225 h 885268"/>
                    <a:gd name="connsiteX2" fmla="*/ 976194 w 2294018"/>
                    <a:gd name="connsiteY2" fmla="*/ 0 h 885268"/>
                    <a:gd name="connsiteX3" fmla="*/ 1142883 w 2294018"/>
                    <a:gd name="connsiteY3" fmla="*/ 119062 h 885268"/>
                    <a:gd name="connsiteX4" fmla="*/ 1342907 w 2294018"/>
                    <a:gd name="connsiteY4" fmla="*/ 0 h 885268"/>
                    <a:gd name="connsiteX5" fmla="*/ 2185869 w 2294018"/>
                    <a:gd name="connsiteY5" fmla="*/ 628649 h 885268"/>
                    <a:gd name="connsiteX6" fmla="*/ 2154116 w 2294018"/>
                    <a:gd name="connsiteY6" fmla="*/ 881062 h 885268"/>
                    <a:gd name="connsiteX7" fmla="*/ 150698 w 2294018"/>
                    <a:gd name="connsiteY7" fmla="*/ 881062 h 885268"/>
                    <a:gd name="connsiteX0" fmla="*/ 150698 w 2295893"/>
                    <a:gd name="connsiteY0" fmla="*/ 881062 h 885268"/>
                    <a:gd name="connsiteX1" fmla="*/ 80844 w 2295893"/>
                    <a:gd name="connsiteY1" fmla="*/ 657225 h 885268"/>
                    <a:gd name="connsiteX2" fmla="*/ 976194 w 2295893"/>
                    <a:gd name="connsiteY2" fmla="*/ 0 h 885268"/>
                    <a:gd name="connsiteX3" fmla="*/ 1142883 w 2295893"/>
                    <a:gd name="connsiteY3" fmla="*/ 119062 h 885268"/>
                    <a:gd name="connsiteX4" fmla="*/ 1342907 w 2295893"/>
                    <a:gd name="connsiteY4" fmla="*/ 0 h 885268"/>
                    <a:gd name="connsiteX5" fmla="*/ 2185869 w 2295893"/>
                    <a:gd name="connsiteY5" fmla="*/ 628649 h 885268"/>
                    <a:gd name="connsiteX6" fmla="*/ 2154116 w 2295893"/>
                    <a:gd name="connsiteY6" fmla="*/ 881062 h 885268"/>
                    <a:gd name="connsiteX7" fmla="*/ 150698 w 2295893"/>
                    <a:gd name="connsiteY7" fmla="*/ 881062 h 885268"/>
                    <a:gd name="connsiteX0" fmla="*/ 150698 w 2279074"/>
                    <a:gd name="connsiteY0" fmla="*/ 881062 h 885268"/>
                    <a:gd name="connsiteX1" fmla="*/ 80844 w 2279074"/>
                    <a:gd name="connsiteY1" fmla="*/ 657225 h 885268"/>
                    <a:gd name="connsiteX2" fmla="*/ 976194 w 2279074"/>
                    <a:gd name="connsiteY2" fmla="*/ 0 h 885268"/>
                    <a:gd name="connsiteX3" fmla="*/ 1142883 w 2279074"/>
                    <a:gd name="connsiteY3" fmla="*/ 119062 h 885268"/>
                    <a:gd name="connsiteX4" fmla="*/ 1342907 w 2279074"/>
                    <a:gd name="connsiteY4" fmla="*/ 0 h 885268"/>
                    <a:gd name="connsiteX5" fmla="*/ 2152531 w 2279074"/>
                    <a:gd name="connsiteY5" fmla="*/ 600074 h 885268"/>
                    <a:gd name="connsiteX6" fmla="*/ 2154116 w 2279074"/>
                    <a:gd name="connsiteY6" fmla="*/ 881062 h 885268"/>
                    <a:gd name="connsiteX7" fmla="*/ 150698 w 2279074"/>
                    <a:gd name="connsiteY7" fmla="*/ 881062 h 885268"/>
                    <a:gd name="connsiteX0" fmla="*/ 150698 w 2296775"/>
                    <a:gd name="connsiteY0" fmla="*/ 881062 h 885268"/>
                    <a:gd name="connsiteX1" fmla="*/ 80844 w 2296775"/>
                    <a:gd name="connsiteY1" fmla="*/ 657225 h 885268"/>
                    <a:gd name="connsiteX2" fmla="*/ 976194 w 2296775"/>
                    <a:gd name="connsiteY2" fmla="*/ 0 h 885268"/>
                    <a:gd name="connsiteX3" fmla="*/ 1142883 w 2296775"/>
                    <a:gd name="connsiteY3" fmla="*/ 119062 h 885268"/>
                    <a:gd name="connsiteX4" fmla="*/ 1342907 w 2296775"/>
                    <a:gd name="connsiteY4" fmla="*/ 0 h 885268"/>
                    <a:gd name="connsiteX5" fmla="*/ 2152531 w 2296775"/>
                    <a:gd name="connsiteY5" fmla="*/ 600074 h 885268"/>
                    <a:gd name="connsiteX6" fmla="*/ 2154116 w 2296775"/>
                    <a:gd name="connsiteY6" fmla="*/ 881062 h 885268"/>
                    <a:gd name="connsiteX7" fmla="*/ 150698 w 2296775"/>
                    <a:gd name="connsiteY7" fmla="*/ 881062 h 885268"/>
                    <a:gd name="connsiteX0" fmla="*/ 150698 w 2296775"/>
                    <a:gd name="connsiteY0" fmla="*/ 881062 h 885268"/>
                    <a:gd name="connsiteX1" fmla="*/ 80844 w 2296775"/>
                    <a:gd name="connsiteY1" fmla="*/ 657225 h 885268"/>
                    <a:gd name="connsiteX2" fmla="*/ 976194 w 2296775"/>
                    <a:gd name="connsiteY2" fmla="*/ 0 h 885268"/>
                    <a:gd name="connsiteX3" fmla="*/ 1142883 w 2296775"/>
                    <a:gd name="connsiteY3" fmla="*/ 119062 h 885268"/>
                    <a:gd name="connsiteX4" fmla="*/ 1342907 w 2296775"/>
                    <a:gd name="connsiteY4" fmla="*/ 0 h 885268"/>
                    <a:gd name="connsiteX5" fmla="*/ 2152531 w 2296775"/>
                    <a:gd name="connsiteY5" fmla="*/ 600074 h 885268"/>
                    <a:gd name="connsiteX6" fmla="*/ 2154116 w 2296775"/>
                    <a:gd name="connsiteY6" fmla="*/ 881062 h 885268"/>
                    <a:gd name="connsiteX7" fmla="*/ 150698 w 2296775"/>
                    <a:gd name="connsiteY7" fmla="*/ 881062 h 885268"/>
                    <a:gd name="connsiteX0" fmla="*/ 150698 w 2296775"/>
                    <a:gd name="connsiteY0" fmla="*/ 881062 h 885268"/>
                    <a:gd name="connsiteX1" fmla="*/ 80844 w 2296775"/>
                    <a:gd name="connsiteY1" fmla="*/ 657225 h 885268"/>
                    <a:gd name="connsiteX2" fmla="*/ 976194 w 2296775"/>
                    <a:gd name="connsiteY2" fmla="*/ 0 h 885268"/>
                    <a:gd name="connsiteX3" fmla="*/ 1142883 w 2296775"/>
                    <a:gd name="connsiteY3" fmla="*/ 119062 h 885268"/>
                    <a:gd name="connsiteX4" fmla="*/ 1342907 w 2296775"/>
                    <a:gd name="connsiteY4" fmla="*/ 0 h 885268"/>
                    <a:gd name="connsiteX5" fmla="*/ 2152531 w 2296775"/>
                    <a:gd name="connsiteY5" fmla="*/ 600074 h 885268"/>
                    <a:gd name="connsiteX6" fmla="*/ 2154116 w 2296775"/>
                    <a:gd name="connsiteY6" fmla="*/ 881062 h 885268"/>
                    <a:gd name="connsiteX7" fmla="*/ 150698 w 2296775"/>
                    <a:gd name="connsiteY7" fmla="*/ 881062 h 885268"/>
                    <a:gd name="connsiteX0" fmla="*/ 150698 w 2300449"/>
                    <a:gd name="connsiteY0" fmla="*/ 881062 h 885268"/>
                    <a:gd name="connsiteX1" fmla="*/ 80844 w 2300449"/>
                    <a:gd name="connsiteY1" fmla="*/ 657225 h 885268"/>
                    <a:gd name="connsiteX2" fmla="*/ 976194 w 2300449"/>
                    <a:gd name="connsiteY2" fmla="*/ 0 h 885268"/>
                    <a:gd name="connsiteX3" fmla="*/ 1142883 w 2300449"/>
                    <a:gd name="connsiteY3" fmla="*/ 119062 h 885268"/>
                    <a:gd name="connsiteX4" fmla="*/ 1342907 w 2300449"/>
                    <a:gd name="connsiteY4" fmla="*/ 0 h 885268"/>
                    <a:gd name="connsiteX5" fmla="*/ 2152531 w 2300449"/>
                    <a:gd name="connsiteY5" fmla="*/ 600074 h 885268"/>
                    <a:gd name="connsiteX6" fmla="*/ 2154116 w 2300449"/>
                    <a:gd name="connsiteY6" fmla="*/ 881062 h 885268"/>
                    <a:gd name="connsiteX7" fmla="*/ 150698 w 2300449"/>
                    <a:gd name="connsiteY7" fmla="*/ 881062 h 885268"/>
                    <a:gd name="connsiteX0" fmla="*/ 150698 w 2293668"/>
                    <a:gd name="connsiteY0" fmla="*/ 881062 h 885268"/>
                    <a:gd name="connsiteX1" fmla="*/ 80844 w 2293668"/>
                    <a:gd name="connsiteY1" fmla="*/ 657225 h 885268"/>
                    <a:gd name="connsiteX2" fmla="*/ 976194 w 2293668"/>
                    <a:gd name="connsiteY2" fmla="*/ 0 h 885268"/>
                    <a:gd name="connsiteX3" fmla="*/ 1142883 w 2293668"/>
                    <a:gd name="connsiteY3" fmla="*/ 119062 h 885268"/>
                    <a:gd name="connsiteX4" fmla="*/ 1342907 w 2293668"/>
                    <a:gd name="connsiteY4" fmla="*/ 0 h 885268"/>
                    <a:gd name="connsiteX5" fmla="*/ 2152531 w 2293668"/>
                    <a:gd name="connsiteY5" fmla="*/ 600074 h 885268"/>
                    <a:gd name="connsiteX6" fmla="*/ 2154116 w 2293668"/>
                    <a:gd name="connsiteY6" fmla="*/ 881062 h 885268"/>
                    <a:gd name="connsiteX7" fmla="*/ 150698 w 2293668"/>
                    <a:gd name="connsiteY7" fmla="*/ 881062 h 885268"/>
                    <a:gd name="connsiteX0" fmla="*/ 150698 w 2284333"/>
                    <a:gd name="connsiteY0" fmla="*/ 881062 h 885268"/>
                    <a:gd name="connsiteX1" fmla="*/ 80844 w 2284333"/>
                    <a:gd name="connsiteY1" fmla="*/ 657225 h 885268"/>
                    <a:gd name="connsiteX2" fmla="*/ 976194 w 2284333"/>
                    <a:gd name="connsiteY2" fmla="*/ 0 h 885268"/>
                    <a:gd name="connsiteX3" fmla="*/ 1142883 w 2284333"/>
                    <a:gd name="connsiteY3" fmla="*/ 119062 h 885268"/>
                    <a:gd name="connsiteX4" fmla="*/ 1342907 w 2284333"/>
                    <a:gd name="connsiteY4" fmla="*/ 0 h 885268"/>
                    <a:gd name="connsiteX5" fmla="*/ 2152531 w 2284333"/>
                    <a:gd name="connsiteY5" fmla="*/ 600074 h 885268"/>
                    <a:gd name="connsiteX6" fmla="*/ 2154116 w 2284333"/>
                    <a:gd name="connsiteY6" fmla="*/ 881062 h 885268"/>
                    <a:gd name="connsiteX7" fmla="*/ 150698 w 2284333"/>
                    <a:gd name="connsiteY7" fmla="*/ 881062 h 885268"/>
                    <a:gd name="connsiteX0" fmla="*/ 150698 w 2293121"/>
                    <a:gd name="connsiteY0" fmla="*/ 881062 h 885268"/>
                    <a:gd name="connsiteX1" fmla="*/ 80844 w 2293121"/>
                    <a:gd name="connsiteY1" fmla="*/ 657225 h 885268"/>
                    <a:gd name="connsiteX2" fmla="*/ 976194 w 2293121"/>
                    <a:gd name="connsiteY2" fmla="*/ 0 h 885268"/>
                    <a:gd name="connsiteX3" fmla="*/ 1142883 w 2293121"/>
                    <a:gd name="connsiteY3" fmla="*/ 119062 h 885268"/>
                    <a:gd name="connsiteX4" fmla="*/ 1342907 w 2293121"/>
                    <a:gd name="connsiteY4" fmla="*/ 0 h 885268"/>
                    <a:gd name="connsiteX5" fmla="*/ 2152531 w 2293121"/>
                    <a:gd name="connsiteY5" fmla="*/ 600074 h 885268"/>
                    <a:gd name="connsiteX6" fmla="*/ 2154116 w 2293121"/>
                    <a:gd name="connsiteY6" fmla="*/ 881062 h 885268"/>
                    <a:gd name="connsiteX7" fmla="*/ 150698 w 2293121"/>
                    <a:gd name="connsiteY7" fmla="*/ 881062 h 885268"/>
                    <a:gd name="connsiteX0" fmla="*/ 155583 w 2298006"/>
                    <a:gd name="connsiteY0" fmla="*/ 881062 h 881208"/>
                    <a:gd name="connsiteX1" fmla="*/ 85729 w 2298006"/>
                    <a:gd name="connsiteY1" fmla="*/ 657225 h 881208"/>
                    <a:gd name="connsiteX2" fmla="*/ 981079 w 2298006"/>
                    <a:gd name="connsiteY2" fmla="*/ 0 h 881208"/>
                    <a:gd name="connsiteX3" fmla="*/ 1147768 w 2298006"/>
                    <a:gd name="connsiteY3" fmla="*/ 119062 h 881208"/>
                    <a:gd name="connsiteX4" fmla="*/ 1347792 w 2298006"/>
                    <a:gd name="connsiteY4" fmla="*/ 0 h 881208"/>
                    <a:gd name="connsiteX5" fmla="*/ 2157416 w 2298006"/>
                    <a:gd name="connsiteY5" fmla="*/ 600074 h 881208"/>
                    <a:gd name="connsiteX6" fmla="*/ 2159001 w 2298006"/>
                    <a:gd name="connsiteY6" fmla="*/ 881062 h 881208"/>
                    <a:gd name="connsiteX7" fmla="*/ 155583 w 2298006"/>
                    <a:gd name="connsiteY7" fmla="*/ 881062 h 881208"/>
                    <a:gd name="connsiteX0" fmla="*/ 145147 w 2287570"/>
                    <a:gd name="connsiteY0" fmla="*/ 881062 h 881222"/>
                    <a:gd name="connsiteX1" fmla="*/ 75293 w 2287570"/>
                    <a:gd name="connsiteY1" fmla="*/ 657225 h 881222"/>
                    <a:gd name="connsiteX2" fmla="*/ 970643 w 2287570"/>
                    <a:gd name="connsiteY2" fmla="*/ 0 h 881222"/>
                    <a:gd name="connsiteX3" fmla="*/ 1137332 w 2287570"/>
                    <a:gd name="connsiteY3" fmla="*/ 119062 h 881222"/>
                    <a:gd name="connsiteX4" fmla="*/ 1337356 w 2287570"/>
                    <a:gd name="connsiteY4" fmla="*/ 0 h 881222"/>
                    <a:gd name="connsiteX5" fmla="*/ 2146980 w 2287570"/>
                    <a:gd name="connsiteY5" fmla="*/ 600074 h 881222"/>
                    <a:gd name="connsiteX6" fmla="*/ 2148565 w 2287570"/>
                    <a:gd name="connsiteY6" fmla="*/ 881062 h 881222"/>
                    <a:gd name="connsiteX7" fmla="*/ 145147 w 2287570"/>
                    <a:gd name="connsiteY7" fmla="*/ 881062 h 881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287570" h="881222">
                      <a:moveTo>
                        <a:pt x="145147" y="881062"/>
                      </a:moveTo>
                      <a:cubicBezTo>
                        <a:pt x="5182" y="886618"/>
                        <a:pt x="-62290" y="746918"/>
                        <a:pt x="75293" y="657225"/>
                      </a:cubicBezTo>
                      <a:cubicBezTo>
                        <a:pt x="255738" y="538956"/>
                        <a:pt x="794430" y="80169"/>
                        <a:pt x="970643" y="0"/>
                      </a:cubicBezTo>
                      <a:lnTo>
                        <a:pt x="1137332" y="119062"/>
                      </a:lnTo>
                      <a:lnTo>
                        <a:pt x="1337356" y="0"/>
                      </a:lnTo>
                      <a:cubicBezTo>
                        <a:pt x="1519124" y="123824"/>
                        <a:pt x="1954630" y="457992"/>
                        <a:pt x="2146980" y="600074"/>
                      </a:cubicBezTo>
                      <a:cubicBezTo>
                        <a:pt x="2334567" y="727868"/>
                        <a:pt x="2333772" y="882648"/>
                        <a:pt x="2148565" y="881062"/>
                      </a:cubicBezTo>
                      <a:lnTo>
                        <a:pt x="145147" y="881062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/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99" name="Freeform 147"/>
                <p:cNvSpPr>
                  <a:spLocks/>
                </p:cNvSpPr>
                <p:nvPr/>
              </p:nvSpPr>
              <p:spPr bwMode="auto">
                <a:xfrm>
                  <a:off x="4260790" y="2650204"/>
                  <a:ext cx="878761" cy="1153375"/>
                </a:xfrm>
                <a:custGeom>
                  <a:avLst/>
                  <a:gdLst>
                    <a:gd name="T0" fmla="*/ 95 w 95"/>
                    <a:gd name="T1" fmla="*/ 127 h 127"/>
                    <a:gd name="T2" fmla="*/ 95 w 95"/>
                    <a:gd name="T3" fmla="*/ 0 h 127"/>
                    <a:gd name="T4" fmla="*/ 31 w 95"/>
                    <a:gd name="T5" fmla="*/ 40 h 127"/>
                    <a:gd name="T6" fmla="*/ 0 w 95"/>
                    <a:gd name="T7" fmla="*/ 58 h 127"/>
                    <a:gd name="T8" fmla="*/ 95 w 95"/>
                    <a:gd name="T9" fmla="*/ 127 h 127"/>
                    <a:gd name="connsiteX0" fmla="*/ 10000 w 10000"/>
                    <a:gd name="connsiteY0" fmla="*/ 10000 h 10000"/>
                    <a:gd name="connsiteX1" fmla="*/ 10000 w 10000"/>
                    <a:gd name="connsiteY1" fmla="*/ 0 h 10000"/>
                    <a:gd name="connsiteX2" fmla="*/ 0 w 10000"/>
                    <a:gd name="connsiteY2" fmla="*/ 4567 h 10000"/>
                    <a:gd name="connsiteX3" fmla="*/ 10000 w 10000"/>
                    <a:gd name="connsiteY3" fmla="*/ 10000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000" h="10000">
                      <a:moveTo>
                        <a:pt x="10000" y="10000"/>
                      </a:moveTo>
                      <a:lnTo>
                        <a:pt x="10000" y="0"/>
                      </a:lnTo>
                      <a:lnTo>
                        <a:pt x="0" y="4567"/>
                      </a:lnTo>
                      <a:lnTo>
                        <a:pt x="10000" y="1000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0" name="Freeform 148"/>
                <p:cNvSpPr>
                  <a:spLocks/>
                </p:cNvSpPr>
                <p:nvPr/>
              </p:nvSpPr>
              <p:spPr bwMode="auto">
                <a:xfrm>
                  <a:off x="2832805" y="2631902"/>
                  <a:ext cx="897074" cy="1208292"/>
                </a:xfrm>
                <a:custGeom>
                  <a:avLst/>
                  <a:gdLst>
                    <a:gd name="T0" fmla="*/ 68 w 98"/>
                    <a:gd name="T1" fmla="*/ 84 h 133"/>
                    <a:gd name="T2" fmla="*/ 98 w 98"/>
                    <a:gd name="T3" fmla="*/ 62 h 133"/>
                    <a:gd name="T4" fmla="*/ 0 w 98"/>
                    <a:gd name="T5" fmla="*/ 0 h 133"/>
                    <a:gd name="T6" fmla="*/ 0 w 98"/>
                    <a:gd name="T7" fmla="*/ 133 h 133"/>
                    <a:gd name="T8" fmla="*/ 68 w 98"/>
                    <a:gd name="T9" fmla="*/ 84 h 133"/>
                    <a:gd name="connsiteX0" fmla="*/ 0 w 10000"/>
                    <a:gd name="connsiteY0" fmla="*/ 10000 h 10000"/>
                    <a:gd name="connsiteX1" fmla="*/ 10000 w 10000"/>
                    <a:gd name="connsiteY1" fmla="*/ 4662 h 10000"/>
                    <a:gd name="connsiteX2" fmla="*/ 0 w 10000"/>
                    <a:gd name="connsiteY2" fmla="*/ 0 h 10000"/>
                    <a:gd name="connsiteX3" fmla="*/ 0 w 10000"/>
                    <a:gd name="connsiteY3" fmla="*/ 10000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000" h="10000">
                      <a:moveTo>
                        <a:pt x="0" y="10000"/>
                      </a:moveTo>
                      <a:lnTo>
                        <a:pt x="10000" y="4662"/>
                      </a:lnTo>
                      <a:lnTo>
                        <a:pt x="0" y="0"/>
                      </a:lnTo>
                      <a:lnTo>
                        <a:pt x="0" y="1000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  <p:grpSp>
        <p:nvGrpSpPr>
          <p:cNvPr id="682" name="Group 681"/>
          <p:cNvGrpSpPr/>
          <p:nvPr/>
        </p:nvGrpSpPr>
        <p:grpSpPr>
          <a:xfrm>
            <a:off x="0" y="2313806"/>
            <a:ext cx="1564841" cy="624088"/>
            <a:chOff x="654207" y="2109894"/>
            <a:chExt cx="1564841" cy="624088"/>
          </a:xfrm>
        </p:grpSpPr>
        <p:sp>
          <p:nvSpPr>
            <p:cNvPr id="683" name="TextBox 682"/>
            <p:cNvSpPr txBox="1"/>
            <p:nvPr/>
          </p:nvSpPr>
          <p:spPr>
            <a:xfrm flipH="1">
              <a:off x="654207" y="2333872"/>
              <a:ext cx="153258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Download </a:t>
              </a:r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this awesome </a:t>
              </a:r>
              <a:r>
                <a:rPr 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diagram.. </a:t>
              </a: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4" name="TextBox 683"/>
            <p:cNvSpPr txBox="1"/>
            <p:nvPr/>
          </p:nvSpPr>
          <p:spPr>
            <a:xfrm>
              <a:off x="661998" y="2109894"/>
              <a:ext cx="15570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>
                  <a:solidFill>
                    <a:srgbClr val="C09200"/>
                  </a:solidFill>
                  <a:latin typeface="Arial" panose="020B0604020202020204" pitchFamily="34" charset="0"/>
                  <a:ea typeface="Adobe Gothic Std B" panose="020B0800000000000000" pitchFamily="34" charset="-128"/>
                  <a:cs typeface="Arial" panose="020B0604020202020204" pitchFamily="34" charset="0"/>
                </a:rPr>
                <a:t>YOUR TEXT HERE</a:t>
              </a:r>
              <a:endParaRPr lang="en-US" sz="1100" b="1" dirty="0">
                <a:solidFill>
                  <a:srgbClr val="C09200"/>
                </a:solidFill>
                <a:latin typeface="Arial" panose="020B0604020202020204" pitchFamily="34" charset="0"/>
                <a:ea typeface="Adobe Gothic Std B" panose="020B0800000000000000" pitchFamily="34" charset="-128"/>
                <a:cs typeface="Arial" panose="020B0604020202020204" pitchFamily="34" charset="0"/>
              </a:endParaRPr>
            </a:p>
          </p:txBody>
        </p:sp>
      </p:grpSp>
      <p:grpSp>
        <p:nvGrpSpPr>
          <p:cNvPr id="689" name="Group 688"/>
          <p:cNvGrpSpPr/>
          <p:nvPr/>
        </p:nvGrpSpPr>
        <p:grpSpPr>
          <a:xfrm>
            <a:off x="1293615" y="1584107"/>
            <a:ext cx="1564841" cy="624088"/>
            <a:chOff x="654207" y="2109894"/>
            <a:chExt cx="1564841" cy="624088"/>
          </a:xfrm>
        </p:grpSpPr>
        <p:sp>
          <p:nvSpPr>
            <p:cNvPr id="690" name="TextBox 689"/>
            <p:cNvSpPr txBox="1"/>
            <p:nvPr/>
          </p:nvSpPr>
          <p:spPr>
            <a:xfrm flipH="1">
              <a:off x="654207" y="2333872"/>
              <a:ext cx="15397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Download </a:t>
              </a:r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this awesome </a:t>
              </a:r>
              <a:r>
                <a:rPr 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diagram.. </a:t>
              </a: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1" name="TextBox 690"/>
            <p:cNvSpPr txBox="1"/>
            <p:nvPr/>
          </p:nvSpPr>
          <p:spPr>
            <a:xfrm>
              <a:off x="661998" y="2109894"/>
              <a:ext cx="15570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>
                  <a:solidFill>
                    <a:srgbClr val="D55769"/>
                  </a:solidFill>
                  <a:latin typeface="Arial" panose="020B0604020202020204" pitchFamily="34" charset="0"/>
                  <a:ea typeface="Adobe Gothic Std B" panose="020B0800000000000000" pitchFamily="34" charset="-128"/>
                  <a:cs typeface="Arial" panose="020B0604020202020204" pitchFamily="34" charset="0"/>
                </a:rPr>
                <a:t>PUT TEXT HERE</a:t>
              </a:r>
              <a:endParaRPr lang="en-US" sz="1100" b="1" dirty="0">
                <a:solidFill>
                  <a:srgbClr val="D55769"/>
                </a:solidFill>
                <a:latin typeface="Arial" panose="020B0604020202020204" pitchFamily="34" charset="0"/>
                <a:ea typeface="Adobe Gothic Std B" panose="020B0800000000000000" pitchFamily="34" charset="-128"/>
                <a:cs typeface="Arial" panose="020B0604020202020204" pitchFamily="34" charset="0"/>
              </a:endParaRPr>
            </a:p>
          </p:txBody>
        </p:sp>
      </p:grpSp>
      <p:grpSp>
        <p:nvGrpSpPr>
          <p:cNvPr id="692" name="Group 691"/>
          <p:cNvGrpSpPr/>
          <p:nvPr/>
        </p:nvGrpSpPr>
        <p:grpSpPr>
          <a:xfrm>
            <a:off x="2349726" y="828342"/>
            <a:ext cx="1564841" cy="624088"/>
            <a:chOff x="654207" y="2109894"/>
            <a:chExt cx="1564841" cy="624088"/>
          </a:xfrm>
        </p:grpSpPr>
        <p:sp>
          <p:nvSpPr>
            <p:cNvPr id="693" name="TextBox 692"/>
            <p:cNvSpPr txBox="1"/>
            <p:nvPr/>
          </p:nvSpPr>
          <p:spPr>
            <a:xfrm flipH="1">
              <a:off x="654207" y="2333872"/>
              <a:ext cx="144954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Download </a:t>
              </a:r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this awesome </a:t>
              </a:r>
              <a:r>
                <a:rPr 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diagram.. </a:t>
              </a: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4" name="TextBox 693"/>
            <p:cNvSpPr txBox="1"/>
            <p:nvPr/>
          </p:nvSpPr>
          <p:spPr>
            <a:xfrm>
              <a:off x="661998" y="2109894"/>
              <a:ext cx="15570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>
                  <a:solidFill>
                    <a:srgbClr val="76789E"/>
                  </a:solidFill>
                  <a:latin typeface="Arial" panose="020B0604020202020204" pitchFamily="34" charset="0"/>
                  <a:ea typeface="Adobe Gothic Std B" panose="020B0800000000000000" pitchFamily="34" charset="-128"/>
                  <a:cs typeface="Arial" panose="020B0604020202020204" pitchFamily="34" charset="0"/>
                </a:rPr>
                <a:t>YOUR TEXT HERE</a:t>
              </a:r>
              <a:endParaRPr lang="en-US" sz="1100" b="1" dirty="0">
                <a:solidFill>
                  <a:srgbClr val="76789E"/>
                </a:solidFill>
                <a:latin typeface="Arial" panose="020B0604020202020204" pitchFamily="34" charset="0"/>
                <a:ea typeface="Adobe Gothic Std B" panose="020B0800000000000000" pitchFamily="34" charset="-128"/>
                <a:cs typeface="Arial" panose="020B0604020202020204" pitchFamily="34" charset="0"/>
              </a:endParaRPr>
            </a:p>
          </p:txBody>
        </p:sp>
      </p:grpSp>
      <p:grpSp>
        <p:nvGrpSpPr>
          <p:cNvPr id="695" name="Group 694"/>
          <p:cNvGrpSpPr/>
          <p:nvPr/>
        </p:nvGrpSpPr>
        <p:grpSpPr>
          <a:xfrm>
            <a:off x="5076029" y="385614"/>
            <a:ext cx="1564841" cy="624088"/>
            <a:chOff x="654207" y="2109894"/>
            <a:chExt cx="1564841" cy="624088"/>
          </a:xfrm>
        </p:grpSpPr>
        <p:sp>
          <p:nvSpPr>
            <p:cNvPr id="696" name="TextBox 695"/>
            <p:cNvSpPr txBox="1"/>
            <p:nvPr/>
          </p:nvSpPr>
          <p:spPr>
            <a:xfrm flipH="1">
              <a:off x="654207" y="2333872"/>
              <a:ext cx="15010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Download </a:t>
              </a:r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this awesome </a:t>
              </a:r>
              <a:r>
                <a:rPr 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diagram.. </a:t>
              </a: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7" name="TextBox 696"/>
            <p:cNvSpPr txBox="1"/>
            <p:nvPr/>
          </p:nvSpPr>
          <p:spPr>
            <a:xfrm>
              <a:off x="661998" y="2109894"/>
              <a:ext cx="15570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>
                  <a:solidFill>
                    <a:srgbClr val="00BEDE"/>
                  </a:solidFill>
                  <a:latin typeface="Arial" panose="020B0604020202020204" pitchFamily="34" charset="0"/>
                  <a:ea typeface="Adobe Gothic Std B" panose="020B0800000000000000" pitchFamily="34" charset="-128"/>
                  <a:cs typeface="Arial" panose="020B0604020202020204" pitchFamily="34" charset="0"/>
                </a:rPr>
                <a:t>PUT TEXT HERE</a:t>
              </a:r>
              <a:endParaRPr lang="en-US" sz="1100" b="1" dirty="0">
                <a:solidFill>
                  <a:srgbClr val="00BEDE"/>
                </a:solidFill>
                <a:latin typeface="Arial" panose="020B0604020202020204" pitchFamily="34" charset="0"/>
                <a:ea typeface="Adobe Gothic Std B" panose="020B0800000000000000" pitchFamily="34" charset="-128"/>
                <a:cs typeface="Arial" panose="020B0604020202020204" pitchFamily="34" charset="0"/>
              </a:endParaRPr>
            </a:p>
          </p:txBody>
        </p:sp>
      </p:grpSp>
      <p:grpSp>
        <p:nvGrpSpPr>
          <p:cNvPr id="698" name="Group 697"/>
          <p:cNvGrpSpPr/>
          <p:nvPr/>
        </p:nvGrpSpPr>
        <p:grpSpPr>
          <a:xfrm>
            <a:off x="5733419" y="1342302"/>
            <a:ext cx="1564841" cy="624088"/>
            <a:chOff x="654207" y="2109894"/>
            <a:chExt cx="1564841" cy="624088"/>
          </a:xfrm>
        </p:grpSpPr>
        <p:sp>
          <p:nvSpPr>
            <p:cNvPr id="699" name="TextBox 698"/>
            <p:cNvSpPr txBox="1"/>
            <p:nvPr/>
          </p:nvSpPr>
          <p:spPr>
            <a:xfrm flipH="1">
              <a:off x="654207" y="2333872"/>
              <a:ext cx="152681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Download </a:t>
              </a:r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this awesome </a:t>
              </a:r>
              <a:r>
                <a:rPr 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diagram.. </a:t>
              </a: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0" name="TextBox 699"/>
            <p:cNvSpPr txBox="1"/>
            <p:nvPr/>
          </p:nvSpPr>
          <p:spPr>
            <a:xfrm>
              <a:off x="661998" y="2109894"/>
              <a:ext cx="15570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>
                  <a:solidFill>
                    <a:srgbClr val="64C39B"/>
                  </a:solidFill>
                  <a:latin typeface="Arial" panose="020B0604020202020204" pitchFamily="34" charset="0"/>
                  <a:ea typeface="Adobe Gothic Std B" panose="020B0800000000000000" pitchFamily="34" charset="-128"/>
                  <a:cs typeface="Arial" panose="020B0604020202020204" pitchFamily="34" charset="0"/>
                </a:rPr>
                <a:t>YOUR TEXT HERE</a:t>
              </a:r>
              <a:endParaRPr lang="en-US" sz="1100" b="1" dirty="0">
                <a:solidFill>
                  <a:srgbClr val="64C39B"/>
                </a:solidFill>
                <a:latin typeface="Arial" panose="020B0604020202020204" pitchFamily="34" charset="0"/>
                <a:ea typeface="Adobe Gothic Std B" panose="020B0800000000000000" pitchFamily="34" charset="-128"/>
                <a:cs typeface="Arial" panose="020B0604020202020204" pitchFamily="34" charset="0"/>
              </a:endParaRPr>
            </a:p>
          </p:txBody>
        </p:sp>
      </p:grpSp>
      <p:grpSp>
        <p:nvGrpSpPr>
          <p:cNvPr id="701" name="Group 700"/>
          <p:cNvGrpSpPr/>
          <p:nvPr/>
        </p:nvGrpSpPr>
        <p:grpSpPr>
          <a:xfrm>
            <a:off x="6874900" y="2124179"/>
            <a:ext cx="1564841" cy="624088"/>
            <a:chOff x="654207" y="2109894"/>
            <a:chExt cx="1564841" cy="624088"/>
          </a:xfrm>
        </p:grpSpPr>
        <p:sp>
          <p:nvSpPr>
            <p:cNvPr id="702" name="TextBox 701"/>
            <p:cNvSpPr txBox="1"/>
            <p:nvPr/>
          </p:nvSpPr>
          <p:spPr>
            <a:xfrm flipH="1">
              <a:off x="654207" y="2333872"/>
              <a:ext cx="15010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Download </a:t>
              </a:r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this awesome </a:t>
              </a:r>
              <a:r>
                <a:rPr 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diagram.. </a:t>
              </a: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3" name="TextBox 702"/>
            <p:cNvSpPr txBox="1"/>
            <p:nvPr/>
          </p:nvSpPr>
          <p:spPr>
            <a:xfrm>
              <a:off x="661998" y="2109894"/>
              <a:ext cx="15570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>
                  <a:solidFill>
                    <a:srgbClr val="9996CE"/>
                  </a:solidFill>
                  <a:latin typeface="Arial" panose="020B0604020202020204" pitchFamily="34" charset="0"/>
                  <a:ea typeface="Adobe Gothic Std B" panose="020B0800000000000000" pitchFamily="34" charset="-128"/>
                  <a:cs typeface="Arial" panose="020B0604020202020204" pitchFamily="34" charset="0"/>
                </a:rPr>
                <a:t>PUT TEXT HERE</a:t>
              </a:r>
              <a:endParaRPr lang="en-US" sz="1100" b="1" dirty="0">
                <a:solidFill>
                  <a:srgbClr val="9996CE"/>
                </a:solidFill>
                <a:latin typeface="Arial" panose="020B0604020202020204" pitchFamily="34" charset="0"/>
                <a:ea typeface="Adobe Gothic Std B" panose="020B0800000000000000" pitchFamily="34" charset="-128"/>
                <a:cs typeface="Arial" panose="020B0604020202020204" pitchFamily="34" charset="0"/>
              </a:endParaRPr>
            </a:p>
          </p:txBody>
        </p:sp>
      </p:grpSp>
      <p:grpSp>
        <p:nvGrpSpPr>
          <p:cNvPr id="704" name="Group 703"/>
          <p:cNvGrpSpPr/>
          <p:nvPr/>
        </p:nvGrpSpPr>
        <p:grpSpPr>
          <a:xfrm>
            <a:off x="7826610" y="4212366"/>
            <a:ext cx="1564841" cy="624088"/>
            <a:chOff x="654207" y="2109894"/>
            <a:chExt cx="1564841" cy="624088"/>
          </a:xfrm>
        </p:grpSpPr>
        <p:sp>
          <p:nvSpPr>
            <p:cNvPr id="705" name="TextBox 704"/>
            <p:cNvSpPr txBox="1"/>
            <p:nvPr/>
          </p:nvSpPr>
          <p:spPr>
            <a:xfrm flipH="1">
              <a:off x="654207" y="2333872"/>
              <a:ext cx="14384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Download </a:t>
              </a:r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this awesome </a:t>
              </a:r>
              <a:r>
                <a:rPr 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diagram.. </a:t>
              </a: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6" name="TextBox 705"/>
            <p:cNvSpPr txBox="1"/>
            <p:nvPr/>
          </p:nvSpPr>
          <p:spPr>
            <a:xfrm>
              <a:off x="661998" y="2109894"/>
              <a:ext cx="15570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>
                  <a:solidFill>
                    <a:srgbClr val="89BF65"/>
                  </a:solidFill>
                  <a:latin typeface="Arial" panose="020B0604020202020204" pitchFamily="34" charset="0"/>
                  <a:ea typeface="Adobe Gothic Std B" panose="020B0800000000000000" pitchFamily="34" charset="-128"/>
                  <a:cs typeface="Arial" panose="020B0604020202020204" pitchFamily="34" charset="0"/>
                </a:rPr>
                <a:t>PUT TEXT HERE</a:t>
              </a:r>
              <a:endParaRPr lang="en-US" sz="1100" b="1" dirty="0">
                <a:solidFill>
                  <a:srgbClr val="89BF65"/>
                </a:solidFill>
                <a:latin typeface="Arial" panose="020B0604020202020204" pitchFamily="34" charset="0"/>
                <a:ea typeface="Adobe Gothic Std B" panose="020B0800000000000000" pitchFamily="34" charset="-128"/>
                <a:cs typeface="Arial" panose="020B0604020202020204" pitchFamily="34" charset="0"/>
              </a:endParaRPr>
            </a:p>
          </p:txBody>
        </p:sp>
      </p:grpSp>
      <p:grpSp>
        <p:nvGrpSpPr>
          <p:cNvPr id="707" name="Group 706"/>
          <p:cNvGrpSpPr/>
          <p:nvPr/>
        </p:nvGrpSpPr>
        <p:grpSpPr>
          <a:xfrm>
            <a:off x="103031" y="4212366"/>
            <a:ext cx="1564841" cy="624088"/>
            <a:chOff x="654207" y="2109894"/>
            <a:chExt cx="1564841" cy="624088"/>
          </a:xfrm>
        </p:grpSpPr>
        <p:sp>
          <p:nvSpPr>
            <p:cNvPr id="708" name="TextBox 707"/>
            <p:cNvSpPr txBox="1"/>
            <p:nvPr/>
          </p:nvSpPr>
          <p:spPr>
            <a:xfrm flipH="1">
              <a:off x="654207" y="2333872"/>
              <a:ext cx="153258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Download </a:t>
              </a:r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this awesome </a:t>
              </a:r>
              <a:r>
                <a:rPr 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diagram.. </a:t>
              </a: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9" name="TextBox 708"/>
            <p:cNvSpPr txBox="1"/>
            <p:nvPr/>
          </p:nvSpPr>
          <p:spPr>
            <a:xfrm>
              <a:off x="661998" y="2109894"/>
              <a:ext cx="15570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>
                  <a:solidFill>
                    <a:srgbClr val="70A8DA"/>
                  </a:solidFill>
                  <a:latin typeface="Arial" panose="020B0604020202020204" pitchFamily="34" charset="0"/>
                  <a:ea typeface="Adobe Gothic Std B" panose="020B0800000000000000" pitchFamily="34" charset="-128"/>
                  <a:cs typeface="Arial" panose="020B0604020202020204" pitchFamily="34" charset="0"/>
                </a:rPr>
                <a:t>PUT TEXT HERE</a:t>
              </a:r>
              <a:endParaRPr lang="en-US" sz="1100" b="1" dirty="0">
                <a:solidFill>
                  <a:srgbClr val="70A8DA"/>
                </a:solidFill>
                <a:latin typeface="Arial" panose="020B0604020202020204" pitchFamily="34" charset="0"/>
                <a:ea typeface="Adobe Gothic Std B" panose="020B0800000000000000" pitchFamily="34" charset="-128"/>
                <a:cs typeface="Arial" panose="020B0604020202020204" pitchFamily="34" charset="0"/>
              </a:endParaRPr>
            </a:p>
          </p:txBody>
        </p:sp>
      </p:grpSp>
      <p:sp>
        <p:nvSpPr>
          <p:cNvPr id="123" name="Rectangle 122"/>
          <p:cNvSpPr/>
          <p:nvPr/>
        </p:nvSpPr>
        <p:spPr>
          <a:xfrm>
            <a:off x="0" y="4984124"/>
            <a:ext cx="9144000" cy="187387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7" name="Group 76"/>
          <p:cNvGrpSpPr/>
          <p:nvPr/>
        </p:nvGrpSpPr>
        <p:grpSpPr>
          <a:xfrm>
            <a:off x="7465054" y="2919503"/>
            <a:ext cx="1564841" cy="624088"/>
            <a:chOff x="654207" y="2109894"/>
            <a:chExt cx="1564841" cy="624088"/>
          </a:xfrm>
        </p:grpSpPr>
        <p:sp>
          <p:nvSpPr>
            <p:cNvPr id="78" name="TextBox 77"/>
            <p:cNvSpPr txBox="1"/>
            <p:nvPr/>
          </p:nvSpPr>
          <p:spPr>
            <a:xfrm flipH="1">
              <a:off x="654207" y="2333872"/>
              <a:ext cx="15010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Download </a:t>
              </a:r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this awesome </a:t>
              </a:r>
              <a:r>
                <a:rPr 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diagram.. </a:t>
              </a: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661998" y="2109894"/>
              <a:ext cx="15570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>
                  <a:solidFill>
                    <a:srgbClr val="E4949F"/>
                  </a:solidFill>
                  <a:latin typeface="Arial" panose="020B0604020202020204" pitchFamily="34" charset="0"/>
                  <a:ea typeface="Adobe Gothic Std B" panose="020B0800000000000000" pitchFamily="34" charset="-128"/>
                  <a:cs typeface="Arial" panose="020B0604020202020204" pitchFamily="34" charset="0"/>
                </a:rPr>
                <a:t>YOUR TEXT HERE</a:t>
              </a:r>
              <a:endParaRPr lang="en-US" sz="1100" b="1" dirty="0">
                <a:solidFill>
                  <a:srgbClr val="E4949F"/>
                </a:solidFill>
                <a:latin typeface="Arial" panose="020B0604020202020204" pitchFamily="34" charset="0"/>
                <a:ea typeface="Adobe Gothic Std B" panose="020B0800000000000000" pitchFamily="34" charset="-128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7489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/>
          <a:srcRect l="37729" t="27331" r="24232" b="26637"/>
          <a:stretch/>
        </p:blipFill>
        <p:spPr>
          <a:xfrm>
            <a:off x="6959380" y="3137710"/>
            <a:ext cx="1869348" cy="127181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l="35609" t="24355" r="21442" b="25248"/>
          <a:stretch/>
        </p:blipFill>
        <p:spPr>
          <a:xfrm>
            <a:off x="419715" y="2276304"/>
            <a:ext cx="1987436" cy="131119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/>
          <a:srcRect l="37611" t="35478" r="43495" b="28493"/>
          <a:stretch/>
        </p:blipFill>
        <p:spPr>
          <a:xfrm>
            <a:off x="3707673" y="1597143"/>
            <a:ext cx="2614748" cy="263562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66800" y="160020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1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342137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Right click the object.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Choose Group and then Ungroup.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 smtClean="0">
                <a:latin typeface="Calibri" charset="0"/>
                <a:cs typeface="Calibri" charset="0"/>
              </a:rPr>
              <a:t>Click beside the object and drag the arrow over it.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724400" y="99060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2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2473" y="990600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Ungrouping the object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543800" y="243840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3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4938"/>
            <a:ext cx="8077200" cy="83099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dirty="0" smtClean="0"/>
              <a:t>All images are 100% editable in PowerPoint</a:t>
            </a:r>
          </a:p>
          <a:p>
            <a:r>
              <a:rPr lang="en-US" sz="2400" dirty="0" smtClean="0"/>
              <a:t>“Change color, size and orientation of any icon to your liking”</a:t>
            </a:r>
          </a:p>
        </p:txBody>
      </p:sp>
    </p:spTree>
    <p:extLst>
      <p:ext uri="{BB962C8B-B14F-4D97-AF65-F5344CB8AC3E}">
        <p14:creationId xmlns:p14="http://schemas.microsoft.com/office/powerpoint/2010/main" val="122522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l="80454" t="18602" b="8541"/>
          <a:stretch/>
        </p:blipFill>
        <p:spPr>
          <a:xfrm>
            <a:off x="6115988" y="1439952"/>
            <a:ext cx="1610262" cy="337456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35212" t="22656" r="21010" b="25261"/>
          <a:stretch/>
        </p:blipFill>
        <p:spPr>
          <a:xfrm>
            <a:off x="328848" y="2288554"/>
            <a:ext cx="2038350" cy="136344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/>
          <a:srcRect l="34498" t="33273" r="53564" b="20036"/>
          <a:stretch/>
        </p:blipFill>
        <p:spPr>
          <a:xfrm>
            <a:off x="3354407" y="1539755"/>
            <a:ext cx="1321088" cy="29178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4915417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Select the shape to change the </a:t>
            </a:r>
            <a:r>
              <a:rPr lang="en-US" dirty="0" smtClean="0"/>
              <a:t>color </a:t>
            </a:r>
            <a:r>
              <a:rPr lang="en-US" dirty="0"/>
              <a:t>and Right click the object( click any object which you want to change color)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latin typeface="Calibri" charset="0"/>
                <a:cs typeface="Calibri" charset="0"/>
              </a:rPr>
              <a:t>Choose Format Shape in the dialog </a:t>
            </a:r>
            <a:r>
              <a:rPr lang="en-GB" dirty="0" smtClean="0">
                <a:latin typeface="Calibri" charset="0"/>
                <a:cs typeface="Calibri" charset="0"/>
              </a:rPr>
              <a:t>box.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latin typeface="Calibri" charset="0"/>
                <a:cs typeface="Calibri" charset="0"/>
              </a:rPr>
              <a:t>Choose </a:t>
            </a:r>
            <a:r>
              <a:rPr lang="en-GB" dirty="0" smtClean="0">
                <a:latin typeface="Calibri" charset="0"/>
                <a:cs typeface="Calibri" charset="0"/>
              </a:rPr>
              <a:t>“Fill” </a:t>
            </a:r>
            <a:r>
              <a:rPr lang="en-GB" dirty="0">
                <a:latin typeface="Calibri" charset="0"/>
                <a:cs typeface="Calibri" charset="0"/>
              </a:rPr>
              <a:t>in the Format Shape box then </a:t>
            </a:r>
            <a:r>
              <a:rPr lang="en-GB" dirty="0" smtClean="0">
                <a:latin typeface="Calibri" charset="0"/>
                <a:cs typeface="Calibri" charset="0"/>
              </a:rPr>
              <a:t>“Solid” or “Gradient” </a:t>
            </a:r>
            <a:r>
              <a:rPr lang="en-GB" dirty="0">
                <a:latin typeface="Calibri" charset="0"/>
                <a:cs typeface="Calibri" charset="0"/>
              </a:rPr>
              <a:t>depending on the appearance of the object</a:t>
            </a:r>
            <a:r>
              <a:rPr lang="en-GB" dirty="0" smtClean="0">
                <a:latin typeface="Calibri" charset="0"/>
                <a:cs typeface="Calibri" charset="0"/>
              </a:rPr>
              <a:t>. </a:t>
            </a:r>
            <a:r>
              <a:rPr lang="en-GB" dirty="0">
                <a:latin typeface="Calibri" charset="0"/>
                <a:cs typeface="Calibri" charset="0"/>
              </a:rPr>
              <a:t>Change colour as shown in the picture</a:t>
            </a:r>
            <a:r>
              <a:rPr lang="en-GB" dirty="0" smtClean="0">
                <a:latin typeface="Calibri" charset="0"/>
                <a:cs typeface="Calibri" charset="0"/>
              </a:rPr>
              <a:t>.</a:t>
            </a:r>
            <a:endParaRPr lang="en-GB" dirty="0">
              <a:latin typeface="Calibri" charset="0"/>
              <a:cs typeface="Calibri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533400"/>
            <a:ext cx="2226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Edit Color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160020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1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30954" y="974864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2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556857" y="88392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3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429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217</TotalTime>
  <Words>196</Words>
  <Application>Microsoft Office PowerPoint</Application>
  <PresentationFormat>On-screen Show (4:3)</PresentationFormat>
  <Paragraphs>36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</dc:creator>
  <cp:lastModifiedBy>com19</cp:lastModifiedBy>
  <cp:revision>36</cp:revision>
  <dcterms:created xsi:type="dcterms:W3CDTF">2015-04-01T06:23:08Z</dcterms:created>
  <dcterms:modified xsi:type="dcterms:W3CDTF">2015-06-02T08:55:45Z</dcterms:modified>
</cp:coreProperties>
</file>