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8" r:id="rId2"/>
    <p:sldId id="266" r:id="rId3"/>
    <p:sldId id="267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B31E"/>
    <a:srgbClr val="00BCEA"/>
    <a:srgbClr val="389687"/>
    <a:srgbClr val="EE5891"/>
    <a:srgbClr val="8B951C"/>
    <a:srgbClr val="7DE6FF"/>
    <a:srgbClr val="B6B6B6"/>
    <a:srgbClr val="D1F6FF"/>
    <a:srgbClr val="43DBFF"/>
    <a:srgbClr val="F9CB6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32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6C2C19-03D7-4E8B-BA16-B829C5860DC6}" type="datetimeFigureOut">
              <a:rPr lang="en-US" smtClean="0"/>
              <a:pPr/>
              <a:t>10/24/2015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E134B-EB28-4DCE-8DBD-0152100298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4518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A3A1E-95A6-4E54-BEC4-9BFFF6C45BE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09726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7856-C612-4481-8F24-C58689ADA52E}" type="datetimeFigureOut">
              <a:rPr lang="en-US" smtClean="0"/>
              <a:pPr/>
              <a:t>10/24/2015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E4C3-0967-4B49-B906-8027A6DBA5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1305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7856-C612-4481-8F24-C58689ADA52E}" type="datetimeFigureOut">
              <a:rPr lang="en-US" smtClean="0"/>
              <a:pPr/>
              <a:t>10/24/2015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E4C3-0967-4B49-B906-8027A6DBA5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038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7856-C612-4481-8F24-C58689ADA52E}" type="datetimeFigureOut">
              <a:rPr lang="en-US" smtClean="0"/>
              <a:pPr/>
              <a:t>10/24/2015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E4C3-0967-4B49-B906-8027A6DBA5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2134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7856-C612-4481-8F24-C58689ADA52E}" type="datetimeFigureOut">
              <a:rPr lang="en-US" smtClean="0"/>
              <a:pPr/>
              <a:t>10/24/2015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E4C3-0967-4B49-B906-8027A6DBA5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6707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7856-C612-4481-8F24-C58689ADA52E}" type="datetimeFigureOut">
              <a:rPr lang="en-US" smtClean="0"/>
              <a:pPr/>
              <a:t>10/24/2015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E4C3-0967-4B49-B906-8027A6DBA5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016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7856-C612-4481-8F24-C58689ADA52E}" type="datetimeFigureOut">
              <a:rPr lang="en-US" smtClean="0"/>
              <a:pPr/>
              <a:t>10/24/2015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E4C3-0967-4B49-B906-8027A6DBA5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3709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7856-C612-4481-8F24-C58689ADA52E}" type="datetimeFigureOut">
              <a:rPr lang="en-US" smtClean="0"/>
              <a:pPr/>
              <a:t>10/24/2015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E4C3-0967-4B49-B906-8027A6DBA5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9802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7856-C612-4481-8F24-C58689ADA52E}" type="datetimeFigureOut">
              <a:rPr lang="en-US" smtClean="0"/>
              <a:pPr/>
              <a:t>10/24/2015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E4C3-0967-4B49-B906-8027A6DBA5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091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7856-C612-4481-8F24-C58689ADA52E}" type="datetimeFigureOut">
              <a:rPr lang="en-US" smtClean="0"/>
              <a:pPr/>
              <a:t>10/24/2015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E4C3-0967-4B49-B906-8027A6DBA5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2240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7856-C612-4481-8F24-C58689ADA52E}" type="datetimeFigureOut">
              <a:rPr lang="en-US" smtClean="0"/>
              <a:pPr/>
              <a:t>10/24/2015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E4C3-0967-4B49-B906-8027A6DBA5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3330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37856-C612-4481-8F24-C58689ADA52E}" type="datetimeFigureOut">
              <a:rPr lang="en-US" smtClean="0"/>
              <a:pPr/>
              <a:t>10/24/2015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E4C3-0967-4B49-B906-8027A6DBA5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6759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37856-C612-4481-8F24-C58689ADA52E}" type="datetimeFigureOut">
              <a:rPr lang="en-US" smtClean="0"/>
              <a:pPr/>
              <a:t>10/24/2015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BE4C3-0967-4B49-B906-8027A6DBA5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8509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5471" y="0"/>
            <a:ext cx="8878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Graph On Tablet For Segmentation Strategy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687564" y="993319"/>
            <a:ext cx="7768873" cy="5552413"/>
            <a:chOff x="1192684" y="1564951"/>
            <a:chExt cx="6758632" cy="4830394"/>
          </a:xfrm>
        </p:grpSpPr>
        <p:grpSp>
          <p:nvGrpSpPr>
            <p:cNvPr id="9" name="Group 8"/>
            <p:cNvGrpSpPr/>
            <p:nvPr/>
          </p:nvGrpSpPr>
          <p:grpSpPr>
            <a:xfrm>
              <a:off x="1192684" y="1564951"/>
              <a:ext cx="6758632" cy="4830394"/>
              <a:chOff x="1192684" y="916026"/>
              <a:chExt cx="6758632" cy="4830394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1192684" y="1111581"/>
                <a:ext cx="6758632" cy="4634839"/>
                <a:chOff x="1543928" y="757074"/>
                <a:chExt cx="6758632" cy="4634839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1543928" y="2849713"/>
                  <a:ext cx="6758632" cy="2542200"/>
                  <a:chOff x="183823" y="1693578"/>
                  <a:chExt cx="3279209" cy="1233445"/>
                </a:xfrm>
              </p:grpSpPr>
              <p:grpSp>
                <p:nvGrpSpPr>
                  <p:cNvPr id="2" name="Group 1"/>
                  <p:cNvGrpSpPr/>
                  <p:nvPr/>
                </p:nvGrpSpPr>
                <p:grpSpPr>
                  <a:xfrm>
                    <a:off x="187988" y="1693578"/>
                    <a:ext cx="3275044" cy="1187306"/>
                    <a:chOff x="187988" y="1693578"/>
                    <a:chExt cx="3275044" cy="1187306"/>
                  </a:xfrm>
                </p:grpSpPr>
                <p:sp>
                  <p:nvSpPr>
                    <p:cNvPr id="130" name="Rectangle 2"/>
                    <p:cNvSpPr/>
                    <p:nvPr/>
                  </p:nvSpPr>
                  <p:spPr>
                    <a:xfrm>
                      <a:off x="187988" y="1693578"/>
                      <a:ext cx="3275044" cy="1187306"/>
                    </a:xfrm>
                    <a:custGeom>
                      <a:avLst/>
                      <a:gdLst>
                        <a:gd name="connsiteX0" fmla="*/ 0 w 3275044"/>
                        <a:gd name="connsiteY0" fmla="*/ 0 h 1175657"/>
                        <a:gd name="connsiteX1" fmla="*/ 3275044 w 3275044"/>
                        <a:gd name="connsiteY1" fmla="*/ 0 h 1175657"/>
                        <a:gd name="connsiteX2" fmla="*/ 3275044 w 3275044"/>
                        <a:gd name="connsiteY2" fmla="*/ 1175657 h 1175657"/>
                        <a:gd name="connsiteX3" fmla="*/ 0 w 3275044"/>
                        <a:gd name="connsiteY3" fmla="*/ 1175657 h 1175657"/>
                        <a:gd name="connsiteX4" fmla="*/ 0 w 3275044"/>
                        <a:gd name="connsiteY4" fmla="*/ 0 h 1175657"/>
                        <a:gd name="connsiteX0" fmla="*/ 335902 w 3275044"/>
                        <a:gd name="connsiteY0" fmla="*/ 0 h 1175657"/>
                        <a:gd name="connsiteX1" fmla="*/ 3275044 w 3275044"/>
                        <a:gd name="connsiteY1" fmla="*/ 0 h 1175657"/>
                        <a:gd name="connsiteX2" fmla="*/ 3275044 w 3275044"/>
                        <a:gd name="connsiteY2" fmla="*/ 1175657 h 1175657"/>
                        <a:gd name="connsiteX3" fmla="*/ 0 w 3275044"/>
                        <a:gd name="connsiteY3" fmla="*/ 1175657 h 1175657"/>
                        <a:gd name="connsiteX4" fmla="*/ 335902 w 3275044"/>
                        <a:gd name="connsiteY4" fmla="*/ 0 h 1175657"/>
                        <a:gd name="connsiteX0" fmla="*/ 335902 w 3275044"/>
                        <a:gd name="connsiteY0" fmla="*/ 0 h 1175657"/>
                        <a:gd name="connsiteX1" fmla="*/ 2901819 w 3275044"/>
                        <a:gd name="connsiteY1" fmla="*/ 0 h 1175657"/>
                        <a:gd name="connsiteX2" fmla="*/ 3275044 w 3275044"/>
                        <a:gd name="connsiteY2" fmla="*/ 1175657 h 1175657"/>
                        <a:gd name="connsiteX3" fmla="*/ 0 w 3275044"/>
                        <a:gd name="connsiteY3" fmla="*/ 1175657 h 1175657"/>
                        <a:gd name="connsiteX4" fmla="*/ 335902 w 3275044"/>
                        <a:gd name="connsiteY4" fmla="*/ 0 h 1175657"/>
                        <a:gd name="connsiteX0" fmla="*/ 335902 w 3275044"/>
                        <a:gd name="connsiteY0" fmla="*/ 5825 h 1181482"/>
                        <a:gd name="connsiteX1" fmla="*/ 2919292 w 3275044"/>
                        <a:gd name="connsiteY1" fmla="*/ 0 h 1181482"/>
                        <a:gd name="connsiteX2" fmla="*/ 3275044 w 3275044"/>
                        <a:gd name="connsiteY2" fmla="*/ 1181482 h 1181482"/>
                        <a:gd name="connsiteX3" fmla="*/ 0 w 3275044"/>
                        <a:gd name="connsiteY3" fmla="*/ 1181482 h 1181482"/>
                        <a:gd name="connsiteX4" fmla="*/ 335902 w 3275044"/>
                        <a:gd name="connsiteY4" fmla="*/ 5825 h 1181482"/>
                        <a:gd name="connsiteX0" fmla="*/ 632936 w 3275044"/>
                        <a:gd name="connsiteY0" fmla="*/ 576597 h 1181482"/>
                        <a:gd name="connsiteX1" fmla="*/ 2919292 w 3275044"/>
                        <a:gd name="connsiteY1" fmla="*/ 0 h 1181482"/>
                        <a:gd name="connsiteX2" fmla="*/ 3275044 w 3275044"/>
                        <a:gd name="connsiteY2" fmla="*/ 1181482 h 1181482"/>
                        <a:gd name="connsiteX3" fmla="*/ 0 w 3275044"/>
                        <a:gd name="connsiteY3" fmla="*/ 1181482 h 1181482"/>
                        <a:gd name="connsiteX4" fmla="*/ 632936 w 3275044"/>
                        <a:gd name="connsiteY4" fmla="*/ 576597 h 1181482"/>
                        <a:gd name="connsiteX0" fmla="*/ 312605 w 3275044"/>
                        <a:gd name="connsiteY0" fmla="*/ 0 h 1187306"/>
                        <a:gd name="connsiteX1" fmla="*/ 2919292 w 3275044"/>
                        <a:gd name="connsiteY1" fmla="*/ 5824 h 1187306"/>
                        <a:gd name="connsiteX2" fmla="*/ 3275044 w 3275044"/>
                        <a:gd name="connsiteY2" fmla="*/ 1187306 h 1187306"/>
                        <a:gd name="connsiteX3" fmla="*/ 0 w 3275044"/>
                        <a:gd name="connsiteY3" fmla="*/ 1187306 h 1187306"/>
                        <a:gd name="connsiteX4" fmla="*/ 312605 w 3275044"/>
                        <a:gd name="connsiteY4" fmla="*/ 0 h 11873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275044" h="1187306">
                          <a:moveTo>
                            <a:pt x="312605" y="0"/>
                          </a:moveTo>
                          <a:lnTo>
                            <a:pt x="2919292" y="5824"/>
                          </a:lnTo>
                          <a:lnTo>
                            <a:pt x="3275044" y="1187306"/>
                          </a:lnTo>
                          <a:lnTo>
                            <a:pt x="0" y="1187306"/>
                          </a:lnTo>
                          <a:lnTo>
                            <a:pt x="312605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1" name="Rectangle 2"/>
                    <p:cNvSpPr/>
                    <p:nvPr/>
                  </p:nvSpPr>
                  <p:spPr>
                    <a:xfrm>
                      <a:off x="365828" y="1801406"/>
                      <a:ext cx="2919364" cy="971650"/>
                    </a:xfrm>
                    <a:custGeom>
                      <a:avLst/>
                      <a:gdLst>
                        <a:gd name="connsiteX0" fmla="*/ 0 w 3275044"/>
                        <a:gd name="connsiteY0" fmla="*/ 0 h 1175657"/>
                        <a:gd name="connsiteX1" fmla="*/ 3275044 w 3275044"/>
                        <a:gd name="connsiteY1" fmla="*/ 0 h 1175657"/>
                        <a:gd name="connsiteX2" fmla="*/ 3275044 w 3275044"/>
                        <a:gd name="connsiteY2" fmla="*/ 1175657 h 1175657"/>
                        <a:gd name="connsiteX3" fmla="*/ 0 w 3275044"/>
                        <a:gd name="connsiteY3" fmla="*/ 1175657 h 1175657"/>
                        <a:gd name="connsiteX4" fmla="*/ 0 w 3275044"/>
                        <a:gd name="connsiteY4" fmla="*/ 0 h 1175657"/>
                        <a:gd name="connsiteX0" fmla="*/ 335902 w 3275044"/>
                        <a:gd name="connsiteY0" fmla="*/ 0 h 1175657"/>
                        <a:gd name="connsiteX1" fmla="*/ 3275044 w 3275044"/>
                        <a:gd name="connsiteY1" fmla="*/ 0 h 1175657"/>
                        <a:gd name="connsiteX2" fmla="*/ 3275044 w 3275044"/>
                        <a:gd name="connsiteY2" fmla="*/ 1175657 h 1175657"/>
                        <a:gd name="connsiteX3" fmla="*/ 0 w 3275044"/>
                        <a:gd name="connsiteY3" fmla="*/ 1175657 h 1175657"/>
                        <a:gd name="connsiteX4" fmla="*/ 335902 w 3275044"/>
                        <a:gd name="connsiteY4" fmla="*/ 0 h 1175657"/>
                        <a:gd name="connsiteX0" fmla="*/ 335902 w 3275044"/>
                        <a:gd name="connsiteY0" fmla="*/ 0 h 1175657"/>
                        <a:gd name="connsiteX1" fmla="*/ 2901819 w 3275044"/>
                        <a:gd name="connsiteY1" fmla="*/ 0 h 1175657"/>
                        <a:gd name="connsiteX2" fmla="*/ 3275044 w 3275044"/>
                        <a:gd name="connsiteY2" fmla="*/ 1175657 h 1175657"/>
                        <a:gd name="connsiteX3" fmla="*/ 0 w 3275044"/>
                        <a:gd name="connsiteY3" fmla="*/ 1175657 h 1175657"/>
                        <a:gd name="connsiteX4" fmla="*/ 335902 w 3275044"/>
                        <a:gd name="connsiteY4" fmla="*/ 0 h 1175657"/>
                        <a:gd name="connsiteX0" fmla="*/ 335902 w 3275044"/>
                        <a:gd name="connsiteY0" fmla="*/ 5825 h 1181482"/>
                        <a:gd name="connsiteX1" fmla="*/ 2919292 w 3275044"/>
                        <a:gd name="connsiteY1" fmla="*/ 0 h 1181482"/>
                        <a:gd name="connsiteX2" fmla="*/ 3275044 w 3275044"/>
                        <a:gd name="connsiteY2" fmla="*/ 1181482 h 1181482"/>
                        <a:gd name="connsiteX3" fmla="*/ 0 w 3275044"/>
                        <a:gd name="connsiteY3" fmla="*/ 1181482 h 1181482"/>
                        <a:gd name="connsiteX4" fmla="*/ 335902 w 3275044"/>
                        <a:gd name="connsiteY4" fmla="*/ 5825 h 1181482"/>
                        <a:gd name="connsiteX0" fmla="*/ 632936 w 3275044"/>
                        <a:gd name="connsiteY0" fmla="*/ 576597 h 1181482"/>
                        <a:gd name="connsiteX1" fmla="*/ 2919292 w 3275044"/>
                        <a:gd name="connsiteY1" fmla="*/ 0 h 1181482"/>
                        <a:gd name="connsiteX2" fmla="*/ 3275044 w 3275044"/>
                        <a:gd name="connsiteY2" fmla="*/ 1181482 h 1181482"/>
                        <a:gd name="connsiteX3" fmla="*/ 0 w 3275044"/>
                        <a:gd name="connsiteY3" fmla="*/ 1181482 h 1181482"/>
                        <a:gd name="connsiteX4" fmla="*/ 632936 w 3275044"/>
                        <a:gd name="connsiteY4" fmla="*/ 576597 h 1181482"/>
                        <a:gd name="connsiteX0" fmla="*/ 312605 w 3275044"/>
                        <a:gd name="connsiteY0" fmla="*/ 0 h 1187306"/>
                        <a:gd name="connsiteX1" fmla="*/ 2919292 w 3275044"/>
                        <a:gd name="connsiteY1" fmla="*/ 5824 h 1187306"/>
                        <a:gd name="connsiteX2" fmla="*/ 3275044 w 3275044"/>
                        <a:gd name="connsiteY2" fmla="*/ 1187306 h 1187306"/>
                        <a:gd name="connsiteX3" fmla="*/ 0 w 3275044"/>
                        <a:gd name="connsiteY3" fmla="*/ 1187306 h 1187306"/>
                        <a:gd name="connsiteX4" fmla="*/ 312605 w 3275044"/>
                        <a:gd name="connsiteY4" fmla="*/ 0 h 1187306"/>
                        <a:gd name="connsiteX0" fmla="*/ 312605 w 3275044"/>
                        <a:gd name="connsiteY0" fmla="*/ 0 h 1187306"/>
                        <a:gd name="connsiteX1" fmla="*/ 3136611 w 3275044"/>
                        <a:gd name="connsiteY1" fmla="*/ 5824 h 1187306"/>
                        <a:gd name="connsiteX2" fmla="*/ 3275044 w 3275044"/>
                        <a:gd name="connsiteY2" fmla="*/ 1187306 h 1187306"/>
                        <a:gd name="connsiteX3" fmla="*/ 0 w 3275044"/>
                        <a:gd name="connsiteY3" fmla="*/ 1187306 h 1187306"/>
                        <a:gd name="connsiteX4" fmla="*/ 312605 w 3275044"/>
                        <a:gd name="connsiteY4" fmla="*/ 0 h 1187306"/>
                        <a:gd name="connsiteX0" fmla="*/ 312605 w 3431242"/>
                        <a:gd name="connsiteY0" fmla="*/ 0 h 1187306"/>
                        <a:gd name="connsiteX1" fmla="*/ 3136611 w 3431242"/>
                        <a:gd name="connsiteY1" fmla="*/ 5824 h 1187306"/>
                        <a:gd name="connsiteX2" fmla="*/ 3431242 w 3431242"/>
                        <a:gd name="connsiteY2" fmla="*/ 1126185 h 1187306"/>
                        <a:gd name="connsiteX3" fmla="*/ 0 w 3431242"/>
                        <a:gd name="connsiteY3" fmla="*/ 1187306 h 1187306"/>
                        <a:gd name="connsiteX4" fmla="*/ 312605 w 3431242"/>
                        <a:gd name="connsiteY4" fmla="*/ 0 h 1187306"/>
                        <a:gd name="connsiteX0" fmla="*/ 285440 w 3404077"/>
                        <a:gd name="connsiteY0" fmla="*/ 0 h 1132976"/>
                        <a:gd name="connsiteX1" fmla="*/ 3109446 w 3404077"/>
                        <a:gd name="connsiteY1" fmla="*/ 5824 h 1132976"/>
                        <a:gd name="connsiteX2" fmla="*/ 3404077 w 3404077"/>
                        <a:gd name="connsiteY2" fmla="*/ 1126185 h 1132976"/>
                        <a:gd name="connsiteX3" fmla="*/ 0 w 3404077"/>
                        <a:gd name="connsiteY3" fmla="*/ 1132976 h 1132976"/>
                        <a:gd name="connsiteX4" fmla="*/ 285440 w 3404077"/>
                        <a:gd name="connsiteY4" fmla="*/ 0 h 11329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404077" h="1132976">
                          <a:moveTo>
                            <a:pt x="285440" y="0"/>
                          </a:moveTo>
                          <a:lnTo>
                            <a:pt x="3109446" y="5824"/>
                          </a:lnTo>
                          <a:lnTo>
                            <a:pt x="3404077" y="1126185"/>
                          </a:lnTo>
                          <a:lnTo>
                            <a:pt x="0" y="1132976"/>
                          </a:lnTo>
                          <a:lnTo>
                            <a:pt x="285440" y="0"/>
                          </a:lnTo>
                          <a:close/>
                        </a:path>
                      </a:pathLst>
                    </a:custGeom>
                    <a:solidFill>
                      <a:srgbClr val="D1F6FF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3" name="Rectangle 2"/>
                  <p:cNvSpPr/>
                  <p:nvPr/>
                </p:nvSpPr>
                <p:spPr>
                  <a:xfrm>
                    <a:off x="183823" y="2877612"/>
                    <a:ext cx="3278173" cy="49411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91" name="Group 90"/>
                <p:cNvGrpSpPr/>
                <p:nvPr/>
              </p:nvGrpSpPr>
              <p:grpSpPr>
                <a:xfrm>
                  <a:off x="2715126" y="757074"/>
                  <a:ext cx="4416236" cy="3701484"/>
                  <a:chOff x="1026305" y="1512245"/>
                  <a:chExt cx="6157853" cy="5161226"/>
                </a:xfrm>
              </p:grpSpPr>
              <p:grpSp>
                <p:nvGrpSpPr>
                  <p:cNvPr id="87" name="Group 86"/>
                  <p:cNvGrpSpPr/>
                  <p:nvPr/>
                </p:nvGrpSpPr>
                <p:grpSpPr>
                  <a:xfrm>
                    <a:off x="2307839" y="4420085"/>
                    <a:ext cx="1057088" cy="2253386"/>
                    <a:chOff x="2409217" y="4420085"/>
                    <a:chExt cx="1057088" cy="2253386"/>
                  </a:xfrm>
                </p:grpSpPr>
                <p:grpSp>
                  <p:nvGrpSpPr>
                    <p:cNvPr id="38" name="Group 37"/>
                    <p:cNvGrpSpPr/>
                    <p:nvPr/>
                  </p:nvGrpSpPr>
                  <p:grpSpPr>
                    <a:xfrm>
                      <a:off x="2409217" y="4420085"/>
                      <a:ext cx="1057088" cy="2253386"/>
                      <a:chOff x="2622079" y="4609140"/>
                      <a:chExt cx="654270" cy="1394698"/>
                    </a:xfrm>
                  </p:grpSpPr>
                  <p:sp>
                    <p:nvSpPr>
                      <p:cNvPr id="40" name="Rectangle 9"/>
                      <p:cNvSpPr/>
                      <p:nvPr/>
                    </p:nvSpPr>
                    <p:spPr>
                      <a:xfrm>
                        <a:off x="2622079" y="4675368"/>
                        <a:ext cx="653983" cy="1328470"/>
                      </a:xfrm>
                      <a:custGeom>
                        <a:avLst/>
                        <a:gdLst>
                          <a:gd name="connsiteX0" fmla="*/ 0 w 655544"/>
                          <a:gd name="connsiteY0" fmla="*/ 0 h 3597088"/>
                          <a:gd name="connsiteX1" fmla="*/ 655544 w 655544"/>
                          <a:gd name="connsiteY1" fmla="*/ 0 h 3597088"/>
                          <a:gd name="connsiteX2" fmla="*/ 655544 w 655544"/>
                          <a:gd name="connsiteY2" fmla="*/ 3597088 h 3597088"/>
                          <a:gd name="connsiteX3" fmla="*/ 0 w 655544"/>
                          <a:gd name="connsiteY3" fmla="*/ 3597088 h 3597088"/>
                          <a:gd name="connsiteX4" fmla="*/ 0 w 655544"/>
                          <a:gd name="connsiteY4" fmla="*/ 0 h 3597088"/>
                          <a:gd name="connsiteX0" fmla="*/ 0 w 655544"/>
                          <a:gd name="connsiteY0" fmla="*/ 0 h 3691217"/>
                          <a:gd name="connsiteX1" fmla="*/ 655544 w 655544"/>
                          <a:gd name="connsiteY1" fmla="*/ 0 h 3691217"/>
                          <a:gd name="connsiteX2" fmla="*/ 655544 w 655544"/>
                          <a:gd name="connsiteY2" fmla="*/ 3597088 h 3691217"/>
                          <a:gd name="connsiteX3" fmla="*/ 0 w 655544"/>
                          <a:gd name="connsiteY3" fmla="*/ 3597088 h 3691217"/>
                          <a:gd name="connsiteX4" fmla="*/ 0 w 655544"/>
                          <a:gd name="connsiteY4" fmla="*/ 0 h 3691217"/>
                          <a:gd name="connsiteX0" fmla="*/ 0 w 655544"/>
                          <a:gd name="connsiteY0" fmla="*/ 0 h 3741199"/>
                          <a:gd name="connsiteX1" fmla="*/ 655544 w 655544"/>
                          <a:gd name="connsiteY1" fmla="*/ 0 h 3741199"/>
                          <a:gd name="connsiteX2" fmla="*/ 655544 w 655544"/>
                          <a:gd name="connsiteY2" fmla="*/ 3597088 h 3741199"/>
                          <a:gd name="connsiteX3" fmla="*/ 0 w 655544"/>
                          <a:gd name="connsiteY3" fmla="*/ 3597088 h 3741199"/>
                          <a:gd name="connsiteX4" fmla="*/ 0 w 655544"/>
                          <a:gd name="connsiteY4" fmla="*/ 0 h 3741199"/>
                          <a:gd name="connsiteX0" fmla="*/ 0 w 655544"/>
                          <a:gd name="connsiteY0" fmla="*/ 0 h 3730765"/>
                          <a:gd name="connsiteX1" fmla="*/ 655544 w 655544"/>
                          <a:gd name="connsiteY1" fmla="*/ 0 h 3730765"/>
                          <a:gd name="connsiteX2" fmla="*/ 655544 w 655544"/>
                          <a:gd name="connsiteY2" fmla="*/ 3597088 h 3730765"/>
                          <a:gd name="connsiteX3" fmla="*/ 0 w 655544"/>
                          <a:gd name="connsiteY3" fmla="*/ 3597088 h 3730765"/>
                          <a:gd name="connsiteX4" fmla="*/ 0 w 655544"/>
                          <a:gd name="connsiteY4" fmla="*/ 0 h 3730765"/>
                          <a:gd name="connsiteX0" fmla="*/ 0 w 655544"/>
                          <a:gd name="connsiteY0" fmla="*/ 0 h 3726939"/>
                          <a:gd name="connsiteX1" fmla="*/ 655544 w 655544"/>
                          <a:gd name="connsiteY1" fmla="*/ 0 h 3726939"/>
                          <a:gd name="connsiteX2" fmla="*/ 655544 w 655544"/>
                          <a:gd name="connsiteY2" fmla="*/ 3597088 h 3726939"/>
                          <a:gd name="connsiteX3" fmla="*/ 0 w 655544"/>
                          <a:gd name="connsiteY3" fmla="*/ 3597088 h 3726939"/>
                          <a:gd name="connsiteX4" fmla="*/ 0 w 655544"/>
                          <a:gd name="connsiteY4" fmla="*/ 0 h 3726939"/>
                          <a:gd name="connsiteX0" fmla="*/ 0 w 655544"/>
                          <a:gd name="connsiteY0" fmla="*/ 0 h 3729484"/>
                          <a:gd name="connsiteX1" fmla="*/ 655544 w 655544"/>
                          <a:gd name="connsiteY1" fmla="*/ 0 h 3729484"/>
                          <a:gd name="connsiteX2" fmla="*/ 655544 w 655544"/>
                          <a:gd name="connsiteY2" fmla="*/ 3597088 h 3729484"/>
                          <a:gd name="connsiteX3" fmla="*/ 0 w 655544"/>
                          <a:gd name="connsiteY3" fmla="*/ 3597088 h 3729484"/>
                          <a:gd name="connsiteX4" fmla="*/ 0 w 655544"/>
                          <a:gd name="connsiteY4" fmla="*/ 0 h 3729484"/>
                          <a:gd name="connsiteX0" fmla="*/ 0 w 655544"/>
                          <a:gd name="connsiteY0" fmla="*/ 0 h 3676365"/>
                          <a:gd name="connsiteX1" fmla="*/ 655544 w 655544"/>
                          <a:gd name="connsiteY1" fmla="*/ 0 h 3676365"/>
                          <a:gd name="connsiteX2" fmla="*/ 655544 w 655544"/>
                          <a:gd name="connsiteY2" fmla="*/ 3597088 h 3676365"/>
                          <a:gd name="connsiteX3" fmla="*/ 0 w 655544"/>
                          <a:gd name="connsiteY3" fmla="*/ 3597088 h 3676365"/>
                          <a:gd name="connsiteX4" fmla="*/ 0 w 655544"/>
                          <a:gd name="connsiteY4" fmla="*/ 0 h 3676365"/>
                          <a:gd name="connsiteX0" fmla="*/ 0 w 655544"/>
                          <a:gd name="connsiteY0" fmla="*/ 0 h 3723166"/>
                          <a:gd name="connsiteX1" fmla="*/ 655544 w 655544"/>
                          <a:gd name="connsiteY1" fmla="*/ 0 h 3723166"/>
                          <a:gd name="connsiteX2" fmla="*/ 655544 w 655544"/>
                          <a:gd name="connsiteY2" fmla="*/ 3597088 h 3723166"/>
                          <a:gd name="connsiteX3" fmla="*/ 0 w 655544"/>
                          <a:gd name="connsiteY3" fmla="*/ 3597088 h 3723166"/>
                          <a:gd name="connsiteX4" fmla="*/ 0 w 655544"/>
                          <a:gd name="connsiteY4" fmla="*/ 0 h 3723166"/>
                          <a:gd name="connsiteX0" fmla="*/ 0 w 655544"/>
                          <a:gd name="connsiteY0" fmla="*/ 0 h 3725675"/>
                          <a:gd name="connsiteX1" fmla="*/ 655544 w 655544"/>
                          <a:gd name="connsiteY1" fmla="*/ 0 h 3725675"/>
                          <a:gd name="connsiteX2" fmla="*/ 655544 w 655544"/>
                          <a:gd name="connsiteY2" fmla="*/ 3597088 h 3725675"/>
                          <a:gd name="connsiteX3" fmla="*/ 0 w 655544"/>
                          <a:gd name="connsiteY3" fmla="*/ 3597088 h 3725675"/>
                          <a:gd name="connsiteX4" fmla="*/ 0 w 655544"/>
                          <a:gd name="connsiteY4" fmla="*/ 0 h 3725675"/>
                          <a:gd name="connsiteX0" fmla="*/ 0 w 655544"/>
                          <a:gd name="connsiteY0" fmla="*/ 0 h 3725675"/>
                          <a:gd name="connsiteX1" fmla="*/ 655544 w 655544"/>
                          <a:gd name="connsiteY1" fmla="*/ 0 h 3725675"/>
                          <a:gd name="connsiteX2" fmla="*/ 655544 w 655544"/>
                          <a:gd name="connsiteY2" fmla="*/ 3597088 h 3725675"/>
                          <a:gd name="connsiteX3" fmla="*/ 0 w 655544"/>
                          <a:gd name="connsiteY3" fmla="*/ 3597088 h 3725675"/>
                          <a:gd name="connsiteX4" fmla="*/ 0 w 655544"/>
                          <a:gd name="connsiteY4" fmla="*/ 0 h 3725675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2492"/>
                          <a:gd name="connsiteX1" fmla="*/ 655544 w 655544"/>
                          <a:gd name="connsiteY1" fmla="*/ 0 h 3722492"/>
                          <a:gd name="connsiteX2" fmla="*/ 655544 w 655544"/>
                          <a:gd name="connsiteY2" fmla="*/ 3597088 h 3722492"/>
                          <a:gd name="connsiteX3" fmla="*/ 0 w 655544"/>
                          <a:gd name="connsiteY3" fmla="*/ 3597088 h 3722492"/>
                          <a:gd name="connsiteX4" fmla="*/ 0 w 655544"/>
                          <a:gd name="connsiteY4" fmla="*/ 0 h 3722492"/>
                          <a:gd name="connsiteX0" fmla="*/ 0 w 655544"/>
                          <a:gd name="connsiteY0" fmla="*/ 0 h 3722492"/>
                          <a:gd name="connsiteX1" fmla="*/ 655544 w 655544"/>
                          <a:gd name="connsiteY1" fmla="*/ 0 h 3722492"/>
                          <a:gd name="connsiteX2" fmla="*/ 655544 w 655544"/>
                          <a:gd name="connsiteY2" fmla="*/ 3597088 h 3722492"/>
                          <a:gd name="connsiteX3" fmla="*/ 0 w 655544"/>
                          <a:gd name="connsiteY3" fmla="*/ 3597088 h 3722492"/>
                          <a:gd name="connsiteX4" fmla="*/ 0 w 655544"/>
                          <a:gd name="connsiteY4" fmla="*/ 0 h 3722492"/>
                          <a:gd name="connsiteX0" fmla="*/ 0 w 655544"/>
                          <a:gd name="connsiteY0" fmla="*/ 0 h 3717332"/>
                          <a:gd name="connsiteX1" fmla="*/ 655544 w 655544"/>
                          <a:gd name="connsiteY1" fmla="*/ 0 h 3717332"/>
                          <a:gd name="connsiteX2" fmla="*/ 655544 w 655544"/>
                          <a:gd name="connsiteY2" fmla="*/ 3597088 h 3717332"/>
                          <a:gd name="connsiteX3" fmla="*/ 2585 w 655544"/>
                          <a:gd name="connsiteY3" fmla="*/ 3586727 h 3717332"/>
                          <a:gd name="connsiteX4" fmla="*/ 0 w 655544"/>
                          <a:gd name="connsiteY4" fmla="*/ 0 h 3717332"/>
                          <a:gd name="connsiteX0" fmla="*/ 0 w 655544"/>
                          <a:gd name="connsiteY0" fmla="*/ 0 h 3719247"/>
                          <a:gd name="connsiteX1" fmla="*/ 655544 w 655544"/>
                          <a:gd name="connsiteY1" fmla="*/ 0 h 3719247"/>
                          <a:gd name="connsiteX2" fmla="*/ 655544 w 655544"/>
                          <a:gd name="connsiteY2" fmla="*/ 3597088 h 3719247"/>
                          <a:gd name="connsiteX3" fmla="*/ 2585 w 655544"/>
                          <a:gd name="connsiteY3" fmla="*/ 3586727 h 3719247"/>
                          <a:gd name="connsiteX4" fmla="*/ 0 w 655544"/>
                          <a:gd name="connsiteY4" fmla="*/ 0 h 3719247"/>
                          <a:gd name="connsiteX0" fmla="*/ 0 w 655544"/>
                          <a:gd name="connsiteY0" fmla="*/ 0 h 3711688"/>
                          <a:gd name="connsiteX1" fmla="*/ 655544 w 655544"/>
                          <a:gd name="connsiteY1" fmla="*/ 0 h 3711688"/>
                          <a:gd name="connsiteX2" fmla="*/ 655544 w 655544"/>
                          <a:gd name="connsiteY2" fmla="*/ 3597088 h 3711688"/>
                          <a:gd name="connsiteX3" fmla="*/ 2585 w 655544"/>
                          <a:gd name="connsiteY3" fmla="*/ 3586727 h 3711688"/>
                          <a:gd name="connsiteX4" fmla="*/ 0 w 655544"/>
                          <a:gd name="connsiteY4" fmla="*/ 0 h 3711688"/>
                          <a:gd name="connsiteX0" fmla="*/ 0 w 655544"/>
                          <a:gd name="connsiteY0" fmla="*/ 0 h 3715759"/>
                          <a:gd name="connsiteX1" fmla="*/ 655544 w 655544"/>
                          <a:gd name="connsiteY1" fmla="*/ 0 h 3715759"/>
                          <a:gd name="connsiteX2" fmla="*/ 655544 w 655544"/>
                          <a:gd name="connsiteY2" fmla="*/ 3597088 h 3715759"/>
                          <a:gd name="connsiteX3" fmla="*/ 2585 w 655544"/>
                          <a:gd name="connsiteY3" fmla="*/ 3586727 h 3715759"/>
                          <a:gd name="connsiteX4" fmla="*/ 0 w 655544"/>
                          <a:gd name="connsiteY4" fmla="*/ 0 h 3715759"/>
                          <a:gd name="connsiteX0" fmla="*/ 0 w 655544"/>
                          <a:gd name="connsiteY0" fmla="*/ 0 h 3708914"/>
                          <a:gd name="connsiteX1" fmla="*/ 655544 w 655544"/>
                          <a:gd name="connsiteY1" fmla="*/ 0 h 3708914"/>
                          <a:gd name="connsiteX2" fmla="*/ 655544 w 655544"/>
                          <a:gd name="connsiteY2" fmla="*/ 3584136 h 3708914"/>
                          <a:gd name="connsiteX3" fmla="*/ 2585 w 655544"/>
                          <a:gd name="connsiteY3" fmla="*/ 3586727 h 3708914"/>
                          <a:gd name="connsiteX4" fmla="*/ 0 w 655544"/>
                          <a:gd name="connsiteY4" fmla="*/ 0 h 3708914"/>
                          <a:gd name="connsiteX0" fmla="*/ 0 w 655544"/>
                          <a:gd name="connsiteY0" fmla="*/ 0 h 3721012"/>
                          <a:gd name="connsiteX1" fmla="*/ 655544 w 655544"/>
                          <a:gd name="connsiteY1" fmla="*/ 0 h 3721012"/>
                          <a:gd name="connsiteX2" fmla="*/ 655544 w 655544"/>
                          <a:gd name="connsiteY2" fmla="*/ 3584136 h 3721012"/>
                          <a:gd name="connsiteX3" fmla="*/ 2585 w 655544"/>
                          <a:gd name="connsiteY3" fmla="*/ 3586727 h 3721012"/>
                          <a:gd name="connsiteX4" fmla="*/ 0 w 655544"/>
                          <a:gd name="connsiteY4" fmla="*/ 0 h 3721012"/>
                          <a:gd name="connsiteX0" fmla="*/ 0 w 655544"/>
                          <a:gd name="connsiteY0" fmla="*/ 0 h 3714908"/>
                          <a:gd name="connsiteX1" fmla="*/ 655544 w 655544"/>
                          <a:gd name="connsiteY1" fmla="*/ 0 h 3714908"/>
                          <a:gd name="connsiteX2" fmla="*/ 655544 w 655544"/>
                          <a:gd name="connsiteY2" fmla="*/ 3584136 h 3714908"/>
                          <a:gd name="connsiteX3" fmla="*/ 2585 w 655544"/>
                          <a:gd name="connsiteY3" fmla="*/ 3586727 h 3714908"/>
                          <a:gd name="connsiteX4" fmla="*/ 0 w 655544"/>
                          <a:gd name="connsiteY4" fmla="*/ 0 h 3714908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24811"/>
                          <a:gd name="connsiteX1" fmla="*/ 655544 w 655544"/>
                          <a:gd name="connsiteY1" fmla="*/ 10910 h 3724811"/>
                          <a:gd name="connsiteX2" fmla="*/ 655544 w 655544"/>
                          <a:gd name="connsiteY2" fmla="*/ 3595046 h 3724811"/>
                          <a:gd name="connsiteX3" fmla="*/ 2585 w 655544"/>
                          <a:gd name="connsiteY3" fmla="*/ 3597637 h 3724811"/>
                          <a:gd name="connsiteX4" fmla="*/ 0 w 655544"/>
                          <a:gd name="connsiteY4" fmla="*/ 0 h 3724811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76 w 655620"/>
                          <a:gd name="connsiteY0" fmla="*/ 5454 h 3727121"/>
                          <a:gd name="connsiteX1" fmla="*/ 652803 w 655620"/>
                          <a:gd name="connsiteY1" fmla="*/ 0 h 3727121"/>
                          <a:gd name="connsiteX2" fmla="*/ 655620 w 655620"/>
                          <a:gd name="connsiteY2" fmla="*/ 3600500 h 3727121"/>
                          <a:gd name="connsiteX3" fmla="*/ 273 w 655620"/>
                          <a:gd name="connsiteY3" fmla="*/ 3596336 h 3727121"/>
                          <a:gd name="connsiteX4" fmla="*/ 76 w 655620"/>
                          <a:gd name="connsiteY4" fmla="*/ 5454 h 3727121"/>
                          <a:gd name="connsiteX0" fmla="*/ 76 w 652803"/>
                          <a:gd name="connsiteY0" fmla="*/ 5454 h 3723509"/>
                          <a:gd name="connsiteX1" fmla="*/ 652803 w 652803"/>
                          <a:gd name="connsiteY1" fmla="*/ 0 h 3723509"/>
                          <a:gd name="connsiteX2" fmla="*/ 650841 w 652803"/>
                          <a:gd name="connsiteY2" fmla="*/ 3593745 h 3723509"/>
                          <a:gd name="connsiteX3" fmla="*/ 273 w 652803"/>
                          <a:gd name="connsiteY3" fmla="*/ 3596336 h 3723509"/>
                          <a:gd name="connsiteX4" fmla="*/ 76 w 652803"/>
                          <a:gd name="connsiteY4" fmla="*/ 5454 h 3723509"/>
                          <a:gd name="connsiteX0" fmla="*/ 0 w 652727"/>
                          <a:gd name="connsiteY0" fmla="*/ 5454 h 3703508"/>
                          <a:gd name="connsiteX1" fmla="*/ 652727 w 652727"/>
                          <a:gd name="connsiteY1" fmla="*/ 0 h 3703508"/>
                          <a:gd name="connsiteX2" fmla="*/ 650765 w 652727"/>
                          <a:gd name="connsiteY2" fmla="*/ 3593745 h 3703508"/>
                          <a:gd name="connsiteX3" fmla="*/ 2586 w 652727"/>
                          <a:gd name="connsiteY3" fmla="*/ 3549053 h 3703508"/>
                          <a:gd name="connsiteX4" fmla="*/ 0 w 652727"/>
                          <a:gd name="connsiteY4" fmla="*/ 5454 h 3703508"/>
                          <a:gd name="connsiteX0" fmla="*/ 2317 w 655044"/>
                          <a:gd name="connsiteY0" fmla="*/ 5454 h 3703508"/>
                          <a:gd name="connsiteX1" fmla="*/ 655044 w 655044"/>
                          <a:gd name="connsiteY1" fmla="*/ 0 h 3703508"/>
                          <a:gd name="connsiteX2" fmla="*/ 653082 w 655044"/>
                          <a:gd name="connsiteY2" fmla="*/ 3593745 h 3703508"/>
                          <a:gd name="connsiteX3" fmla="*/ 124 w 655044"/>
                          <a:gd name="connsiteY3" fmla="*/ 3549053 h 3703508"/>
                          <a:gd name="connsiteX4" fmla="*/ 2317 w 655044"/>
                          <a:gd name="connsiteY4" fmla="*/ 5454 h 3703508"/>
                          <a:gd name="connsiteX0" fmla="*/ 78 w 652805"/>
                          <a:gd name="connsiteY0" fmla="*/ 5454 h 3703508"/>
                          <a:gd name="connsiteX1" fmla="*/ 652805 w 652805"/>
                          <a:gd name="connsiteY1" fmla="*/ 0 h 3703508"/>
                          <a:gd name="connsiteX2" fmla="*/ 650843 w 652805"/>
                          <a:gd name="connsiteY2" fmla="*/ 3593745 h 3703508"/>
                          <a:gd name="connsiteX3" fmla="*/ 274 w 652805"/>
                          <a:gd name="connsiteY3" fmla="*/ 3549053 h 3703508"/>
                          <a:gd name="connsiteX4" fmla="*/ 78 w 652805"/>
                          <a:gd name="connsiteY4" fmla="*/ 5454 h 3703508"/>
                          <a:gd name="connsiteX0" fmla="*/ 78 w 652805"/>
                          <a:gd name="connsiteY0" fmla="*/ 5454 h 3740251"/>
                          <a:gd name="connsiteX1" fmla="*/ 652805 w 652805"/>
                          <a:gd name="connsiteY1" fmla="*/ 0 h 3740251"/>
                          <a:gd name="connsiteX2" fmla="*/ 650843 w 652805"/>
                          <a:gd name="connsiteY2" fmla="*/ 3593745 h 3740251"/>
                          <a:gd name="connsiteX3" fmla="*/ 274 w 652805"/>
                          <a:gd name="connsiteY3" fmla="*/ 3549053 h 3740251"/>
                          <a:gd name="connsiteX4" fmla="*/ 78 w 652805"/>
                          <a:gd name="connsiteY4" fmla="*/ 5454 h 3740251"/>
                          <a:gd name="connsiteX0" fmla="*/ 78 w 652805"/>
                          <a:gd name="connsiteY0" fmla="*/ 5454 h 3742762"/>
                          <a:gd name="connsiteX1" fmla="*/ 652805 w 652805"/>
                          <a:gd name="connsiteY1" fmla="*/ 0 h 3742762"/>
                          <a:gd name="connsiteX2" fmla="*/ 650843 w 652805"/>
                          <a:gd name="connsiteY2" fmla="*/ 3593745 h 3742762"/>
                          <a:gd name="connsiteX3" fmla="*/ 274 w 652805"/>
                          <a:gd name="connsiteY3" fmla="*/ 3549053 h 3742762"/>
                          <a:gd name="connsiteX4" fmla="*/ 78 w 652805"/>
                          <a:gd name="connsiteY4" fmla="*/ 5454 h 3742762"/>
                          <a:gd name="connsiteX0" fmla="*/ 78 w 652805"/>
                          <a:gd name="connsiteY0" fmla="*/ 5454 h 3717876"/>
                          <a:gd name="connsiteX1" fmla="*/ 652805 w 652805"/>
                          <a:gd name="connsiteY1" fmla="*/ 0 h 3717876"/>
                          <a:gd name="connsiteX2" fmla="*/ 650843 w 652805"/>
                          <a:gd name="connsiteY2" fmla="*/ 3539706 h 3717876"/>
                          <a:gd name="connsiteX3" fmla="*/ 274 w 652805"/>
                          <a:gd name="connsiteY3" fmla="*/ 3549053 h 3717876"/>
                          <a:gd name="connsiteX4" fmla="*/ 78 w 652805"/>
                          <a:gd name="connsiteY4" fmla="*/ 5454 h 3717876"/>
                          <a:gd name="connsiteX0" fmla="*/ 78 w 652805"/>
                          <a:gd name="connsiteY0" fmla="*/ 5454 h 3738859"/>
                          <a:gd name="connsiteX1" fmla="*/ 652805 w 652805"/>
                          <a:gd name="connsiteY1" fmla="*/ 0 h 3738859"/>
                          <a:gd name="connsiteX2" fmla="*/ 650843 w 652805"/>
                          <a:gd name="connsiteY2" fmla="*/ 3539706 h 3738859"/>
                          <a:gd name="connsiteX3" fmla="*/ 274 w 652805"/>
                          <a:gd name="connsiteY3" fmla="*/ 3549053 h 3738859"/>
                          <a:gd name="connsiteX4" fmla="*/ 78 w 652805"/>
                          <a:gd name="connsiteY4" fmla="*/ 5454 h 3738859"/>
                          <a:gd name="connsiteX0" fmla="*/ 78 w 652805"/>
                          <a:gd name="connsiteY0" fmla="*/ 5454 h 3741294"/>
                          <a:gd name="connsiteX1" fmla="*/ 652805 w 652805"/>
                          <a:gd name="connsiteY1" fmla="*/ 0 h 3741294"/>
                          <a:gd name="connsiteX2" fmla="*/ 650843 w 652805"/>
                          <a:gd name="connsiteY2" fmla="*/ 3539706 h 3741294"/>
                          <a:gd name="connsiteX3" fmla="*/ 274 w 652805"/>
                          <a:gd name="connsiteY3" fmla="*/ 3549053 h 3741294"/>
                          <a:gd name="connsiteX4" fmla="*/ 78 w 652805"/>
                          <a:gd name="connsiteY4" fmla="*/ 5454 h 3741294"/>
                          <a:gd name="connsiteX0" fmla="*/ 78 w 652805"/>
                          <a:gd name="connsiteY0" fmla="*/ 5454 h 3748707"/>
                          <a:gd name="connsiteX1" fmla="*/ 652805 w 652805"/>
                          <a:gd name="connsiteY1" fmla="*/ 0 h 3748707"/>
                          <a:gd name="connsiteX2" fmla="*/ 650843 w 652805"/>
                          <a:gd name="connsiteY2" fmla="*/ 3539706 h 3748707"/>
                          <a:gd name="connsiteX3" fmla="*/ 274 w 652805"/>
                          <a:gd name="connsiteY3" fmla="*/ 3549053 h 3748707"/>
                          <a:gd name="connsiteX4" fmla="*/ 78 w 652805"/>
                          <a:gd name="connsiteY4" fmla="*/ 5454 h 3748707"/>
                          <a:gd name="connsiteX0" fmla="*/ 78 w 652805"/>
                          <a:gd name="connsiteY0" fmla="*/ 5454 h 3748707"/>
                          <a:gd name="connsiteX1" fmla="*/ 652805 w 652805"/>
                          <a:gd name="connsiteY1" fmla="*/ 0 h 3748707"/>
                          <a:gd name="connsiteX2" fmla="*/ 650843 w 652805"/>
                          <a:gd name="connsiteY2" fmla="*/ 3539706 h 3748707"/>
                          <a:gd name="connsiteX3" fmla="*/ 274 w 652805"/>
                          <a:gd name="connsiteY3" fmla="*/ 3549053 h 3748707"/>
                          <a:gd name="connsiteX4" fmla="*/ 78 w 652805"/>
                          <a:gd name="connsiteY4" fmla="*/ 5454 h 3748707"/>
                          <a:gd name="connsiteX0" fmla="*/ 78 w 652805"/>
                          <a:gd name="connsiteY0" fmla="*/ 5454 h 3748707"/>
                          <a:gd name="connsiteX1" fmla="*/ 652805 w 652805"/>
                          <a:gd name="connsiteY1" fmla="*/ 0 h 3748707"/>
                          <a:gd name="connsiteX2" fmla="*/ 650843 w 652805"/>
                          <a:gd name="connsiteY2" fmla="*/ 3539706 h 3748707"/>
                          <a:gd name="connsiteX3" fmla="*/ 274 w 652805"/>
                          <a:gd name="connsiteY3" fmla="*/ 3549053 h 3748707"/>
                          <a:gd name="connsiteX4" fmla="*/ 78 w 652805"/>
                          <a:gd name="connsiteY4" fmla="*/ 5454 h 3748707"/>
                          <a:gd name="connsiteX0" fmla="*/ 78 w 652805"/>
                          <a:gd name="connsiteY0" fmla="*/ 5454 h 3748707"/>
                          <a:gd name="connsiteX1" fmla="*/ 652805 w 652805"/>
                          <a:gd name="connsiteY1" fmla="*/ 0 h 3748707"/>
                          <a:gd name="connsiteX2" fmla="*/ 650843 w 652805"/>
                          <a:gd name="connsiteY2" fmla="*/ 3539706 h 3748707"/>
                          <a:gd name="connsiteX3" fmla="*/ 274 w 652805"/>
                          <a:gd name="connsiteY3" fmla="*/ 3549053 h 3748707"/>
                          <a:gd name="connsiteX4" fmla="*/ 78 w 652805"/>
                          <a:gd name="connsiteY4" fmla="*/ 5454 h 3748707"/>
                          <a:gd name="connsiteX0" fmla="*/ 78 w 652805"/>
                          <a:gd name="connsiteY0" fmla="*/ 5454 h 3748707"/>
                          <a:gd name="connsiteX1" fmla="*/ 652805 w 652805"/>
                          <a:gd name="connsiteY1" fmla="*/ 0 h 3748707"/>
                          <a:gd name="connsiteX2" fmla="*/ 650843 w 652805"/>
                          <a:gd name="connsiteY2" fmla="*/ 3539706 h 3748707"/>
                          <a:gd name="connsiteX3" fmla="*/ 274 w 652805"/>
                          <a:gd name="connsiteY3" fmla="*/ 3549053 h 3748707"/>
                          <a:gd name="connsiteX4" fmla="*/ 78 w 652805"/>
                          <a:gd name="connsiteY4" fmla="*/ 5454 h 3748707"/>
                          <a:gd name="connsiteX0" fmla="*/ 78 w 652805"/>
                          <a:gd name="connsiteY0" fmla="*/ 5454 h 3748707"/>
                          <a:gd name="connsiteX1" fmla="*/ 652805 w 652805"/>
                          <a:gd name="connsiteY1" fmla="*/ 0 h 3748707"/>
                          <a:gd name="connsiteX2" fmla="*/ 650843 w 652805"/>
                          <a:gd name="connsiteY2" fmla="*/ 3539706 h 3748707"/>
                          <a:gd name="connsiteX3" fmla="*/ 274 w 652805"/>
                          <a:gd name="connsiteY3" fmla="*/ 3549053 h 3748707"/>
                          <a:gd name="connsiteX4" fmla="*/ 78 w 652805"/>
                          <a:gd name="connsiteY4" fmla="*/ 5454 h 3748707"/>
                          <a:gd name="connsiteX0" fmla="*/ 78 w 652805"/>
                          <a:gd name="connsiteY0" fmla="*/ 5454 h 3748707"/>
                          <a:gd name="connsiteX1" fmla="*/ 652805 w 652805"/>
                          <a:gd name="connsiteY1" fmla="*/ 0 h 3748707"/>
                          <a:gd name="connsiteX2" fmla="*/ 650843 w 652805"/>
                          <a:gd name="connsiteY2" fmla="*/ 3539706 h 3748707"/>
                          <a:gd name="connsiteX3" fmla="*/ 274 w 652805"/>
                          <a:gd name="connsiteY3" fmla="*/ 3549053 h 3748707"/>
                          <a:gd name="connsiteX4" fmla="*/ 78 w 652805"/>
                          <a:gd name="connsiteY4" fmla="*/ 5454 h 3748707"/>
                          <a:gd name="connsiteX0" fmla="*/ 78 w 652805"/>
                          <a:gd name="connsiteY0" fmla="*/ 79 h 3748707"/>
                          <a:gd name="connsiteX1" fmla="*/ 652805 w 652805"/>
                          <a:gd name="connsiteY1" fmla="*/ 0 h 3748707"/>
                          <a:gd name="connsiteX2" fmla="*/ 650843 w 652805"/>
                          <a:gd name="connsiteY2" fmla="*/ 3539706 h 3748707"/>
                          <a:gd name="connsiteX3" fmla="*/ 274 w 652805"/>
                          <a:gd name="connsiteY3" fmla="*/ 3549053 h 3748707"/>
                          <a:gd name="connsiteX4" fmla="*/ 78 w 652805"/>
                          <a:gd name="connsiteY4" fmla="*/ 79 h 3748707"/>
                          <a:gd name="connsiteX0" fmla="*/ 78 w 652805"/>
                          <a:gd name="connsiteY0" fmla="*/ 79 h 3748707"/>
                          <a:gd name="connsiteX1" fmla="*/ 652805 w 652805"/>
                          <a:gd name="connsiteY1" fmla="*/ 0 h 3748707"/>
                          <a:gd name="connsiteX2" fmla="*/ 650843 w 652805"/>
                          <a:gd name="connsiteY2" fmla="*/ 3539706 h 3748707"/>
                          <a:gd name="connsiteX3" fmla="*/ 274 w 652805"/>
                          <a:gd name="connsiteY3" fmla="*/ 3549053 h 3748707"/>
                          <a:gd name="connsiteX4" fmla="*/ 78 w 652805"/>
                          <a:gd name="connsiteY4" fmla="*/ 79 h 3748707"/>
                          <a:gd name="connsiteX0" fmla="*/ 78 w 652805"/>
                          <a:gd name="connsiteY0" fmla="*/ 79 h 3748707"/>
                          <a:gd name="connsiteX1" fmla="*/ 652805 w 652805"/>
                          <a:gd name="connsiteY1" fmla="*/ 0 h 3748707"/>
                          <a:gd name="connsiteX2" fmla="*/ 650843 w 652805"/>
                          <a:gd name="connsiteY2" fmla="*/ 3539706 h 3748707"/>
                          <a:gd name="connsiteX3" fmla="*/ 274 w 652805"/>
                          <a:gd name="connsiteY3" fmla="*/ 3549053 h 3748707"/>
                          <a:gd name="connsiteX4" fmla="*/ 78 w 652805"/>
                          <a:gd name="connsiteY4" fmla="*/ 79 h 3748707"/>
                          <a:gd name="connsiteX0" fmla="*/ 78 w 652805"/>
                          <a:gd name="connsiteY0" fmla="*/ 79 h 3748707"/>
                          <a:gd name="connsiteX1" fmla="*/ 652805 w 652805"/>
                          <a:gd name="connsiteY1" fmla="*/ 0 h 3748707"/>
                          <a:gd name="connsiteX2" fmla="*/ 650843 w 652805"/>
                          <a:gd name="connsiteY2" fmla="*/ 3539706 h 3748707"/>
                          <a:gd name="connsiteX3" fmla="*/ 274 w 652805"/>
                          <a:gd name="connsiteY3" fmla="*/ 3549053 h 3748707"/>
                          <a:gd name="connsiteX4" fmla="*/ 78 w 652805"/>
                          <a:gd name="connsiteY4" fmla="*/ 79 h 3748707"/>
                          <a:gd name="connsiteX0" fmla="*/ 78 w 652805"/>
                          <a:gd name="connsiteY0" fmla="*/ 79 h 3748707"/>
                          <a:gd name="connsiteX1" fmla="*/ 652805 w 652805"/>
                          <a:gd name="connsiteY1" fmla="*/ 0 h 3748707"/>
                          <a:gd name="connsiteX2" fmla="*/ 650843 w 652805"/>
                          <a:gd name="connsiteY2" fmla="*/ 3539706 h 3748707"/>
                          <a:gd name="connsiteX3" fmla="*/ 274 w 652805"/>
                          <a:gd name="connsiteY3" fmla="*/ 3549053 h 3748707"/>
                          <a:gd name="connsiteX4" fmla="*/ 78 w 652805"/>
                          <a:gd name="connsiteY4" fmla="*/ 79 h 3748707"/>
                          <a:gd name="connsiteX0" fmla="*/ 78 w 652805"/>
                          <a:gd name="connsiteY0" fmla="*/ 79 h 3748707"/>
                          <a:gd name="connsiteX1" fmla="*/ 652805 w 652805"/>
                          <a:gd name="connsiteY1" fmla="*/ 0 h 3748707"/>
                          <a:gd name="connsiteX2" fmla="*/ 650843 w 652805"/>
                          <a:gd name="connsiteY2" fmla="*/ 3539706 h 3748707"/>
                          <a:gd name="connsiteX3" fmla="*/ 274 w 652805"/>
                          <a:gd name="connsiteY3" fmla="*/ 3549053 h 3748707"/>
                          <a:gd name="connsiteX4" fmla="*/ 78 w 652805"/>
                          <a:gd name="connsiteY4" fmla="*/ 79 h 37487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52805" h="3748707">
                            <a:moveTo>
                              <a:pt x="78" y="79"/>
                            </a:moveTo>
                            <a:cubicBezTo>
                              <a:pt x="69174" y="124188"/>
                              <a:pt x="497238" y="215830"/>
                              <a:pt x="652805" y="0"/>
                            </a:cubicBezTo>
                            <a:lnTo>
                              <a:pt x="650843" y="3539706"/>
                            </a:lnTo>
                            <a:cubicBezTo>
                              <a:pt x="607778" y="3813733"/>
                              <a:pt x="54748" y="3819790"/>
                              <a:pt x="274" y="3549053"/>
                            </a:cubicBezTo>
                            <a:cubicBezTo>
                              <a:pt x="-588" y="2353477"/>
                              <a:pt x="940" y="1195655"/>
                              <a:pt x="78" y="79"/>
                            </a:cubicBezTo>
                            <a:close/>
                          </a:path>
                        </a:pathLst>
                      </a:custGeom>
                      <a:solidFill>
                        <a:srgbClr val="B6B6B6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41" name="Oval 10"/>
                      <p:cNvSpPr/>
                      <p:nvPr/>
                    </p:nvSpPr>
                    <p:spPr>
                      <a:xfrm>
                        <a:off x="2622589" y="4609140"/>
                        <a:ext cx="653760" cy="128951"/>
                      </a:xfrm>
                      <a:custGeom>
                        <a:avLst/>
                        <a:gdLst>
                          <a:gd name="connsiteX0" fmla="*/ 0 w 664845"/>
                          <a:gd name="connsiteY0" fmla="*/ 57394 h 114788"/>
                          <a:gd name="connsiteX1" fmla="*/ 332423 w 664845"/>
                          <a:gd name="connsiteY1" fmla="*/ 0 h 114788"/>
                          <a:gd name="connsiteX2" fmla="*/ 664846 w 664845"/>
                          <a:gd name="connsiteY2" fmla="*/ 57394 h 114788"/>
                          <a:gd name="connsiteX3" fmla="*/ 332423 w 664845"/>
                          <a:gd name="connsiteY3" fmla="*/ 114788 h 114788"/>
                          <a:gd name="connsiteX4" fmla="*/ 0 w 664845"/>
                          <a:gd name="connsiteY4" fmla="*/ 57394 h 114788"/>
                          <a:gd name="connsiteX0" fmla="*/ 4571 w 669417"/>
                          <a:gd name="connsiteY0" fmla="*/ 57394 h 114788"/>
                          <a:gd name="connsiteX1" fmla="*/ 336994 w 669417"/>
                          <a:gd name="connsiteY1" fmla="*/ 0 h 114788"/>
                          <a:gd name="connsiteX2" fmla="*/ 669417 w 669417"/>
                          <a:gd name="connsiteY2" fmla="*/ 57394 h 114788"/>
                          <a:gd name="connsiteX3" fmla="*/ 336994 w 669417"/>
                          <a:gd name="connsiteY3" fmla="*/ 114788 h 114788"/>
                          <a:gd name="connsiteX4" fmla="*/ 4571 w 669417"/>
                          <a:gd name="connsiteY4" fmla="*/ 57394 h 114788"/>
                          <a:gd name="connsiteX0" fmla="*/ 268 w 665114"/>
                          <a:gd name="connsiteY0" fmla="*/ 57394 h 114788"/>
                          <a:gd name="connsiteX1" fmla="*/ 332691 w 665114"/>
                          <a:gd name="connsiteY1" fmla="*/ 0 h 114788"/>
                          <a:gd name="connsiteX2" fmla="*/ 665114 w 665114"/>
                          <a:gd name="connsiteY2" fmla="*/ 57394 h 114788"/>
                          <a:gd name="connsiteX3" fmla="*/ 332691 w 665114"/>
                          <a:gd name="connsiteY3" fmla="*/ 114788 h 114788"/>
                          <a:gd name="connsiteX4" fmla="*/ 268 w 665114"/>
                          <a:gd name="connsiteY4" fmla="*/ 57394 h 114788"/>
                          <a:gd name="connsiteX0" fmla="*/ 984 w 665830"/>
                          <a:gd name="connsiteY0" fmla="*/ 57394 h 114788"/>
                          <a:gd name="connsiteX1" fmla="*/ 333407 w 665830"/>
                          <a:gd name="connsiteY1" fmla="*/ 0 h 114788"/>
                          <a:gd name="connsiteX2" fmla="*/ 665830 w 665830"/>
                          <a:gd name="connsiteY2" fmla="*/ 57394 h 114788"/>
                          <a:gd name="connsiteX3" fmla="*/ 333407 w 665830"/>
                          <a:gd name="connsiteY3" fmla="*/ 114788 h 114788"/>
                          <a:gd name="connsiteX4" fmla="*/ 984 w 665830"/>
                          <a:gd name="connsiteY4" fmla="*/ 57394 h 114788"/>
                          <a:gd name="connsiteX0" fmla="*/ 984 w 665830"/>
                          <a:gd name="connsiteY0" fmla="*/ 57394 h 114788"/>
                          <a:gd name="connsiteX1" fmla="*/ 333407 w 665830"/>
                          <a:gd name="connsiteY1" fmla="*/ 0 h 114788"/>
                          <a:gd name="connsiteX2" fmla="*/ 665830 w 665830"/>
                          <a:gd name="connsiteY2" fmla="*/ 57394 h 114788"/>
                          <a:gd name="connsiteX3" fmla="*/ 333407 w 665830"/>
                          <a:gd name="connsiteY3" fmla="*/ 114788 h 114788"/>
                          <a:gd name="connsiteX4" fmla="*/ 984 w 665830"/>
                          <a:gd name="connsiteY4" fmla="*/ 57394 h 114788"/>
                          <a:gd name="connsiteX0" fmla="*/ 702 w 665548"/>
                          <a:gd name="connsiteY0" fmla="*/ 57394 h 114788"/>
                          <a:gd name="connsiteX1" fmla="*/ 333125 w 665548"/>
                          <a:gd name="connsiteY1" fmla="*/ 0 h 114788"/>
                          <a:gd name="connsiteX2" fmla="*/ 665548 w 665548"/>
                          <a:gd name="connsiteY2" fmla="*/ 57394 h 114788"/>
                          <a:gd name="connsiteX3" fmla="*/ 333125 w 665548"/>
                          <a:gd name="connsiteY3" fmla="*/ 114788 h 114788"/>
                          <a:gd name="connsiteX4" fmla="*/ 702 w 665548"/>
                          <a:gd name="connsiteY4" fmla="*/ 57394 h 114788"/>
                          <a:gd name="connsiteX0" fmla="*/ 695 w 650301"/>
                          <a:gd name="connsiteY0" fmla="*/ 57425 h 114839"/>
                          <a:gd name="connsiteX1" fmla="*/ 333118 w 650301"/>
                          <a:gd name="connsiteY1" fmla="*/ 31 h 114839"/>
                          <a:gd name="connsiteX2" fmla="*/ 650301 w 650301"/>
                          <a:gd name="connsiteY2" fmla="*/ 51710 h 114839"/>
                          <a:gd name="connsiteX3" fmla="*/ 333118 w 650301"/>
                          <a:gd name="connsiteY3" fmla="*/ 114819 h 114839"/>
                          <a:gd name="connsiteX4" fmla="*/ 695 w 650301"/>
                          <a:gd name="connsiteY4" fmla="*/ 57425 h 114839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406 w 663347"/>
                          <a:gd name="connsiteY0" fmla="*/ 57394 h 114788"/>
                          <a:gd name="connsiteX1" fmla="*/ 332829 w 663347"/>
                          <a:gd name="connsiteY1" fmla="*/ 0 h 114788"/>
                          <a:gd name="connsiteX2" fmla="*/ 663347 w 663347"/>
                          <a:gd name="connsiteY2" fmla="*/ 57394 h 114788"/>
                          <a:gd name="connsiteX3" fmla="*/ 332829 w 663347"/>
                          <a:gd name="connsiteY3" fmla="*/ 114788 h 114788"/>
                          <a:gd name="connsiteX4" fmla="*/ 406 w 663347"/>
                          <a:gd name="connsiteY4" fmla="*/ 57394 h 114788"/>
                          <a:gd name="connsiteX0" fmla="*/ 1066 w 664007"/>
                          <a:gd name="connsiteY0" fmla="*/ 57394 h 114788"/>
                          <a:gd name="connsiteX1" fmla="*/ 333489 w 664007"/>
                          <a:gd name="connsiteY1" fmla="*/ 0 h 114788"/>
                          <a:gd name="connsiteX2" fmla="*/ 664007 w 664007"/>
                          <a:gd name="connsiteY2" fmla="*/ 57394 h 114788"/>
                          <a:gd name="connsiteX3" fmla="*/ 333489 w 664007"/>
                          <a:gd name="connsiteY3" fmla="*/ 114788 h 114788"/>
                          <a:gd name="connsiteX4" fmla="*/ 1066 w 664007"/>
                          <a:gd name="connsiteY4" fmla="*/ 57394 h 114788"/>
                          <a:gd name="connsiteX0" fmla="*/ 1 w 662942"/>
                          <a:gd name="connsiteY0" fmla="*/ 57394 h 107168"/>
                          <a:gd name="connsiteX1" fmla="*/ 332424 w 662942"/>
                          <a:gd name="connsiteY1" fmla="*/ 0 h 107168"/>
                          <a:gd name="connsiteX2" fmla="*/ 662942 w 662942"/>
                          <a:gd name="connsiteY2" fmla="*/ 57394 h 107168"/>
                          <a:gd name="connsiteX3" fmla="*/ 334364 w 662942"/>
                          <a:gd name="connsiteY3" fmla="*/ 107168 h 107168"/>
                          <a:gd name="connsiteX4" fmla="*/ 1 w 662942"/>
                          <a:gd name="connsiteY4" fmla="*/ 57394 h 107168"/>
                          <a:gd name="connsiteX0" fmla="*/ 1 w 662942"/>
                          <a:gd name="connsiteY0" fmla="*/ 57394 h 117609"/>
                          <a:gd name="connsiteX1" fmla="*/ 332424 w 662942"/>
                          <a:gd name="connsiteY1" fmla="*/ 0 h 117609"/>
                          <a:gd name="connsiteX2" fmla="*/ 662942 w 662942"/>
                          <a:gd name="connsiteY2" fmla="*/ 57394 h 117609"/>
                          <a:gd name="connsiteX3" fmla="*/ 334364 w 662942"/>
                          <a:gd name="connsiteY3" fmla="*/ 107168 h 117609"/>
                          <a:gd name="connsiteX4" fmla="*/ 1 w 662942"/>
                          <a:gd name="connsiteY4" fmla="*/ 57394 h 117609"/>
                          <a:gd name="connsiteX0" fmla="*/ 1 w 662942"/>
                          <a:gd name="connsiteY0" fmla="*/ 57394 h 107752"/>
                          <a:gd name="connsiteX1" fmla="*/ 332424 w 662942"/>
                          <a:gd name="connsiteY1" fmla="*/ 0 h 107752"/>
                          <a:gd name="connsiteX2" fmla="*/ 662942 w 662942"/>
                          <a:gd name="connsiteY2" fmla="*/ 57394 h 107752"/>
                          <a:gd name="connsiteX3" fmla="*/ 334364 w 662942"/>
                          <a:gd name="connsiteY3" fmla="*/ 107168 h 107752"/>
                          <a:gd name="connsiteX4" fmla="*/ 1 w 662942"/>
                          <a:gd name="connsiteY4" fmla="*/ 57394 h 107752"/>
                          <a:gd name="connsiteX0" fmla="*/ 1 w 662942"/>
                          <a:gd name="connsiteY0" fmla="*/ 57394 h 108449"/>
                          <a:gd name="connsiteX1" fmla="*/ 332424 w 662942"/>
                          <a:gd name="connsiteY1" fmla="*/ 0 h 108449"/>
                          <a:gd name="connsiteX2" fmla="*/ 662942 w 662942"/>
                          <a:gd name="connsiteY2" fmla="*/ 57394 h 108449"/>
                          <a:gd name="connsiteX3" fmla="*/ 334364 w 662942"/>
                          <a:gd name="connsiteY3" fmla="*/ 107168 h 108449"/>
                          <a:gd name="connsiteX4" fmla="*/ 1 w 662942"/>
                          <a:gd name="connsiteY4" fmla="*/ 57394 h 108449"/>
                          <a:gd name="connsiteX0" fmla="*/ 1 w 662942"/>
                          <a:gd name="connsiteY0" fmla="*/ 57394 h 107450"/>
                          <a:gd name="connsiteX1" fmla="*/ 332424 w 662942"/>
                          <a:gd name="connsiteY1" fmla="*/ 0 h 107450"/>
                          <a:gd name="connsiteX2" fmla="*/ 662942 w 662942"/>
                          <a:gd name="connsiteY2" fmla="*/ 57394 h 107450"/>
                          <a:gd name="connsiteX3" fmla="*/ 334364 w 662942"/>
                          <a:gd name="connsiteY3" fmla="*/ 107168 h 107450"/>
                          <a:gd name="connsiteX4" fmla="*/ 1 w 662942"/>
                          <a:gd name="connsiteY4" fmla="*/ 57394 h 107450"/>
                          <a:gd name="connsiteX0" fmla="*/ 121 w 663062"/>
                          <a:gd name="connsiteY0" fmla="*/ 57394 h 107437"/>
                          <a:gd name="connsiteX1" fmla="*/ 332544 w 663062"/>
                          <a:gd name="connsiteY1" fmla="*/ 0 h 107437"/>
                          <a:gd name="connsiteX2" fmla="*/ 663062 w 663062"/>
                          <a:gd name="connsiteY2" fmla="*/ 57394 h 107437"/>
                          <a:gd name="connsiteX3" fmla="*/ 334484 w 663062"/>
                          <a:gd name="connsiteY3" fmla="*/ 107168 h 107437"/>
                          <a:gd name="connsiteX4" fmla="*/ 121 w 663062"/>
                          <a:gd name="connsiteY4" fmla="*/ 57394 h 107437"/>
                          <a:gd name="connsiteX0" fmla="*/ 125 w 663066"/>
                          <a:gd name="connsiteY0" fmla="*/ 57620 h 107663"/>
                          <a:gd name="connsiteX1" fmla="*/ 332548 w 663066"/>
                          <a:gd name="connsiteY1" fmla="*/ 226 h 107663"/>
                          <a:gd name="connsiteX2" fmla="*/ 663066 w 663066"/>
                          <a:gd name="connsiteY2" fmla="*/ 57620 h 107663"/>
                          <a:gd name="connsiteX3" fmla="*/ 334488 w 663066"/>
                          <a:gd name="connsiteY3" fmla="*/ 107394 h 107663"/>
                          <a:gd name="connsiteX4" fmla="*/ 125 w 663066"/>
                          <a:gd name="connsiteY4" fmla="*/ 57620 h 107663"/>
                          <a:gd name="connsiteX0" fmla="*/ 138 w 631284"/>
                          <a:gd name="connsiteY0" fmla="*/ 44129 h 107439"/>
                          <a:gd name="connsiteX1" fmla="*/ 300766 w 631284"/>
                          <a:gd name="connsiteY1" fmla="*/ 117 h 107439"/>
                          <a:gd name="connsiteX2" fmla="*/ 631284 w 631284"/>
                          <a:gd name="connsiteY2" fmla="*/ 57511 h 107439"/>
                          <a:gd name="connsiteX3" fmla="*/ 302706 w 631284"/>
                          <a:gd name="connsiteY3" fmla="*/ 107285 h 107439"/>
                          <a:gd name="connsiteX4" fmla="*/ 138 w 631284"/>
                          <a:gd name="connsiteY4" fmla="*/ 44129 h 107439"/>
                          <a:gd name="connsiteX0" fmla="*/ 121 w 663061"/>
                          <a:gd name="connsiteY0" fmla="*/ 57394 h 107168"/>
                          <a:gd name="connsiteX1" fmla="*/ 332543 w 663061"/>
                          <a:gd name="connsiteY1" fmla="*/ 0 h 107168"/>
                          <a:gd name="connsiteX2" fmla="*/ 663061 w 663061"/>
                          <a:gd name="connsiteY2" fmla="*/ 57394 h 107168"/>
                          <a:gd name="connsiteX3" fmla="*/ 334483 w 663061"/>
                          <a:gd name="connsiteY3" fmla="*/ 107168 h 107168"/>
                          <a:gd name="connsiteX4" fmla="*/ 121 w 663061"/>
                          <a:gd name="connsiteY4" fmla="*/ 57394 h 107168"/>
                          <a:gd name="connsiteX0" fmla="*/ 119 w 622179"/>
                          <a:gd name="connsiteY0" fmla="*/ 58051 h 108036"/>
                          <a:gd name="connsiteX1" fmla="*/ 332541 w 622179"/>
                          <a:gd name="connsiteY1" fmla="*/ 657 h 108036"/>
                          <a:gd name="connsiteX2" fmla="*/ 622179 w 622179"/>
                          <a:gd name="connsiteY2" fmla="*/ 37979 h 108036"/>
                          <a:gd name="connsiteX3" fmla="*/ 334481 w 622179"/>
                          <a:gd name="connsiteY3" fmla="*/ 107825 h 108036"/>
                          <a:gd name="connsiteX4" fmla="*/ 119 w 622179"/>
                          <a:gd name="connsiteY4" fmla="*/ 58051 h 108036"/>
                          <a:gd name="connsiteX0" fmla="*/ 121 w 663061"/>
                          <a:gd name="connsiteY0" fmla="*/ 57479 h 107298"/>
                          <a:gd name="connsiteX1" fmla="*/ 332543 w 663061"/>
                          <a:gd name="connsiteY1" fmla="*/ 85 h 107298"/>
                          <a:gd name="connsiteX2" fmla="*/ 663061 w 663061"/>
                          <a:gd name="connsiteY2" fmla="*/ 48558 h 107298"/>
                          <a:gd name="connsiteX3" fmla="*/ 334483 w 663061"/>
                          <a:gd name="connsiteY3" fmla="*/ 107253 h 107298"/>
                          <a:gd name="connsiteX4" fmla="*/ 121 w 663061"/>
                          <a:gd name="connsiteY4" fmla="*/ 57479 h 107298"/>
                          <a:gd name="connsiteX0" fmla="*/ 122 w 672262"/>
                          <a:gd name="connsiteY0" fmla="*/ 57399 h 107176"/>
                          <a:gd name="connsiteX1" fmla="*/ 332544 w 672262"/>
                          <a:gd name="connsiteY1" fmla="*/ 5 h 107176"/>
                          <a:gd name="connsiteX2" fmla="*/ 672262 w 672262"/>
                          <a:gd name="connsiteY2" fmla="*/ 55168 h 107176"/>
                          <a:gd name="connsiteX3" fmla="*/ 334484 w 672262"/>
                          <a:gd name="connsiteY3" fmla="*/ 107173 h 107176"/>
                          <a:gd name="connsiteX4" fmla="*/ 122 w 672262"/>
                          <a:gd name="connsiteY4" fmla="*/ 57399 h 107176"/>
                          <a:gd name="connsiteX0" fmla="*/ 122 w 672262"/>
                          <a:gd name="connsiteY0" fmla="*/ 57399 h 107176"/>
                          <a:gd name="connsiteX1" fmla="*/ 332544 w 672262"/>
                          <a:gd name="connsiteY1" fmla="*/ 5 h 107176"/>
                          <a:gd name="connsiteX2" fmla="*/ 672262 w 672262"/>
                          <a:gd name="connsiteY2" fmla="*/ 55168 h 107176"/>
                          <a:gd name="connsiteX3" fmla="*/ 334484 w 672262"/>
                          <a:gd name="connsiteY3" fmla="*/ 107173 h 107176"/>
                          <a:gd name="connsiteX4" fmla="*/ 122 w 672262"/>
                          <a:gd name="connsiteY4" fmla="*/ 57399 h 107176"/>
                          <a:gd name="connsiteX0" fmla="*/ 122 w 672262"/>
                          <a:gd name="connsiteY0" fmla="*/ 57399 h 107176"/>
                          <a:gd name="connsiteX1" fmla="*/ 332544 w 672262"/>
                          <a:gd name="connsiteY1" fmla="*/ 5 h 107176"/>
                          <a:gd name="connsiteX2" fmla="*/ 672262 w 672262"/>
                          <a:gd name="connsiteY2" fmla="*/ 55168 h 107176"/>
                          <a:gd name="connsiteX3" fmla="*/ 334484 w 672262"/>
                          <a:gd name="connsiteY3" fmla="*/ 107173 h 107176"/>
                          <a:gd name="connsiteX4" fmla="*/ 122 w 672262"/>
                          <a:gd name="connsiteY4" fmla="*/ 57399 h 107176"/>
                          <a:gd name="connsiteX0" fmla="*/ 122 w 672262"/>
                          <a:gd name="connsiteY0" fmla="*/ 57399 h 107587"/>
                          <a:gd name="connsiteX1" fmla="*/ 332544 w 672262"/>
                          <a:gd name="connsiteY1" fmla="*/ 5 h 107587"/>
                          <a:gd name="connsiteX2" fmla="*/ 672262 w 672262"/>
                          <a:gd name="connsiteY2" fmla="*/ 55168 h 107587"/>
                          <a:gd name="connsiteX3" fmla="*/ 334484 w 672262"/>
                          <a:gd name="connsiteY3" fmla="*/ 107173 h 107587"/>
                          <a:gd name="connsiteX4" fmla="*/ 122 w 672262"/>
                          <a:gd name="connsiteY4" fmla="*/ 57399 h 107587"/>
                          <a:gd name="connsiteX0" fmla="*/ 122 w 672262"/>
                          <a:gd name="connsiteY0" fmla="*/ 57399 h 107253"/>
                          <a:gd name="connsiteX1" fmla="*/ 332544 w 672262"/>
                          <a:gd name="connsiteY1" fmla="*/ 5 h 107253"/>
                          <a:gd name="connsiteX2" fmla="*/ 672262 w 672262"/>
                          <a:gd name="connsiteY2" fmla="*/ 55168 h 107253"/>
                          <a:gd name="connsiteX3" fmla="*/ 334484 w 672262"/>
                          <a:gd name="connsiteY3" fmla="*/ 107173 h 107253"/>
                          <a:gd name="connsiteX4" fmla="*/ 122 w 672262"/>
                          <a:gd name="connsiteY4" fmla="*/ 57399 h 107253"/>
                          <a:gd name="connsiteX0" fmla="*/ 1 w 672141"/>
                          <a:gd name="connsiteY0" fmla="*/ 57399 h 109478"/>
                          <a:gd name="connsiteX1" fmla="*/ 332423 w 672141"/>
                          <a:gd name="connsiteY1" fmla="*/ 5 h 109478"/>
                          <a:gd name="connsiteX2" fmla="*/ 672141 w 672141"/>
                          <a:gd name="connsiteY2" fmla="*/ 55168 h 109478"/>
                          <a:gd name="connsiteX3" fmla="*/ 334363 w 672141"/>
                          <a:gd name="connsiteY3" fmla="*/ 109403 h 109478"/>
                          <a:gd name="connsiteX4" fmla="*/ 1 w 672141"/>
                          <a:gd name="connsiteY4" fmla="*/ 57399 h 109478"/>
                          <a:gd name="connsiteX0" fmla="*/ 1 w 672141"/>
                          <a:gd name="connsiteY0" fmla="*/ 57399 h 110700"/>
                          <a:gd name="connsiteX1" fmla="*/ 332423 w 672141"/>
                          <a:gd name="connsiteY1" fmla="*/ 5 h 110700"/>
                          <a:gd name="connsiteX2" fmla="*/ 672141 w 672141"/>
                          <a:gd name="connsiteY2" fmla="*/ 55168 h 110700"/>
                          <a:gd name="connsiteX3" fmla="*/ 334363 w 672141"/>
                          <a:gd name="connsiteY3" fmla="*/ 109403 h 110700"/>
                          <a:gd name="connsiteX4" fmla="*/ 1 w 672141"/>
                          <a:gd name="connsiteY4" fmla="*/ 57399 h 110700"/>
                          <a:gd name="connsiteX0" fmla="*/ 1 w 672141"/>
                          <a:gd name="connsiteY0" fmla="*/ 57399 h 109478"/>
                          <a:gd name="connsiteX1" fmla="*/ 332423 w 672141"/>
                          <a:gd name="connsiteY1" fmla="*/ 5 h 109478"/>
                          <a:gd name="connsiteX2" fmla="*/ 672141 w 672141"/>
                          <a:gd name="connsiteY2" fmla="*/ 55168 h 109478"/>
                          <a:gd name="connsiteX3" fmla="*/ 334363 w 672141"/>
                          <a:gd name="connsiteY3" fmla="*/ 109403 h 109478"/>
                          <a:gd name="connsiteX4" fmla="*/ 1 w 672141"/>
                          <a:gd name="connsiteY4" fmla="*/ 57399 h 109478"/>
                          <a:gd name="connsiteX0" fmla="*/ 1 w 672141"/>
                          <a:gd name="connsiteY0" fmla="*/ 57399 h 111703"/>
                          <a:gd name="connsiteX1" fmla="*/ 332423 w 672141"/>
                          <a:gd name="connsiteY1" fmla="*/ 5 h 111703"/>
                          <a:gd name="connsiteX2" fmla="*/ 672141 w 672141"/>
                          <a:gd name="connsiteY2" fmla="*/ 55168 h 111703"/>
                          <a:gd name="connsiteX3" fmla="*/ 332063 w 672141"/>
                          <a:gd name="connsiteY3" fmla="*/ 111633 h 111703"/>
                          <a:gd name="connsiteX4" fmla="*/ 1 w 672141"/>
                          <a:gd name="connsiteY4" fmla="*/ 57399 h 111703"/>
                          <a:gd name="connsiteX0" fmla="*/ 1 w 672141"/>
                          <a:gd name="connsiteY0" fmla="*/ 57399 h 111703"/>
                          <a:gd name="connsiteX1" fmla="*/ 332423 w 672141"/>
                          <a:gd name="connsiteY1" fmla="*/ 5 h 111703"/>
                          <a:gd name="connsiteX2" fmla="*/ 672141 w 672141"/>
                          <a:gd name="connsiteY2" fmla="*/ 55168 h 111703"/>
                          <a:gd name="connsiteX3" fmla="*/ 332063 w 672141"/>
                          <a:gd name="connsiteY3" fmla="*/ 111633 h 111703"/>
                          <a:gd name="connsiteX4" fmla="*/ 1 w 672141"/>
                          <a:gd name="connsiteY4" fmla="*/ 57399 h 111703"/>
                          <a:gd name="connsiteX0" fmla="*/ 1 w 672141"/>
                          <a:gd name="connsiteY0" fmla="*/ 57399 h 112056"/>
                          <a:gd name="connsiteX1" fmla="*/ 332423 w 672141"/>
                          <a:gd name="connsiteY1" fmla="*/ 5 h 112056"/>
                          <a:gd name="connsiteX2" fmla="*/ 672141 w 672141"/>
                          <a:gd name="connsiteY2" fmla="*/ 55168 h 112056"/>
                          <a:gd name="connsiteX3" fmla="*/ 332063 w 672141"/>
                          <a:gd name="connsiteY3" fmla="*/ 111633 h 112056"/>
                          <a:gd name="connsiteX4" fmla="*/ 1 w 672141"/>
                          <a:gd name="connsiteY4" fmla="*/ 57399 h 112056"/>
                          <a:gd name="connsiteX0" fmla="*/ 1 w 672141"/>
                          <a:gd name="connsiteY0" fmla="*/ 57399 h 99069"/>
                          <a:gd name="connsiteX1" fmla="*/ 332423 w 672141"/>
                          <a:gd name="connsiteY1" fmla="*/ 5 h 99069"/>
                          <a:gd name="connsiteX2" fmla="*/ 672141 w 672141"/>
                          <a:gd name="connsiteY2" fmla="*/ 55168 h 99069"/>
                          <a:gd name="connsiteX3" fmla="*/ 332063 w 672141"/>
                          <a:gd name="connsiteY3" fmla="*/ 98508 h 99069"/>
                          <a:gd name="connsiteX4" fmla="*/ 1 w 672141"/>
                          <a:gd name="connsiteY4" fmla="*/ 57399 h 99069"/>
                          <a:gd name="connsiteX0" fmla="*/ 5 w 672145"/>
                          <a:gd name="connsiteY0" fmla="*/ 57399 h 101541"/>
                          <a:gd name="connsiteX1" fmla="*/ 332427 w 672145"/>
                          <a:gd name="connsiteY1" fmla="*/ 5 h 101541"/>
                          <a:gd name="connsiteX2" fmla="*/ 672145 w 672145"/>
                          <a:gd name="connsiteY2" fmla="*/ 55168 h 101541"/>
                          <a:gd name="connsiteX3" fmla="*/ 339817 w 672145"/>
                          <a:gd name="connsiteY3" fmla="*/ 101013 h 101541"/>
                          <a:gd name="connsiteX4" fmla="*/ 5 w 672145"/>
                          <a:gd name="connsiteY4" fmla="*/ 57399 h 101541"/>
                          <a:gd name="connsiteX0" fmla="*/ 274 w 672414"/>
                          <a:gd name="connsiteY0" fmla="*/ 57399 h 101451"/>
                          <a:gd name="connsiteX1" fmla="*/ 332696 w 672414"/>
                          <a:gd name="connsiteY1" fmla="*/ 5 h 101451"/>
                          <a:gd name="connsiteX2" fmla="*/ 672414 w 672414"/>
                          <a:gd name="connsiteY2" fmla="*/ 55168 h 101451"/>
                          <a:gd name="connsiteX3" fmla="*/ 340086 w 672414"/>
                          <a:gd name="connsiteY3" fmla="*/ 101013 h 101451"/>
                          <a:gd name="connsiteX4" fmla="*/ 274 w 672414"/>
                          <a:gd name="connsiteY4" fmla="*/ 57399 h 101451"/>
                          <a:gd name="connsiteX0" fmla="*/ 267 w 679813"/>
                          <a:gd name="connsiteY0" fmla="*/ 61173 h 101060"/>
                          <a:gd name="connsiteX1" fmla="*/ 340095 w 679813"/>
                          <a:gd name="connsiteY1" fmla="*/ 29 h 101060"/>
                          <a:gd name="connsiteX2" fmla="*/ 679813 w 679813"/>
                          <a:gd name="connsiteY2" fmla="*/ 55192 h 101060"/>
                          <a:gd name="connsiteX3" fmla="*/ 347485 w 679813"/>
                          <a:gd name="connsiteY3" fmla="*/ 101037 h 101060"/>
                          <a:gd name="connsiteX4" fmla="*/ 267 w 679813"/>
                          <a:gd name="connsiteY4" fmla="*/ 61173 h 101060"/>
                          <a:gd name="connsiteX0" fmla="*/ 263 w 650184"/>
                          <a:gd name="connsiteY0" fmla="*/ 61400 h 101404"/>
                          <a:gd name="connsiteX1" fmla="*/ 340091 w 650184"/>
                          <a:gd name="connsiteY1" fmla="*/ 256 h 101404"/>
                          <a:gd name="connsiteX2" fmla="*/ 650184 w 650184"/>
                          <a:gd name="connsiteY2" fmla="*/ 46044 h 101404"/>
                          <a:gd name="connsiteX3" fmla="*/ 347481 w 650184"/>
                          <a:gd name="connsiteY3" fmla="*/ 101264 h 101404"/>
                          <a:gd name="connsiteX4" fmla="*/ 263 w 650184"/>
                          <a:gd name="connsiteY4" fmla="*/ 61400 h 101404"/>
                          <a:gd name="connsiteX0" fmla="*/ 266 w 674875"/>
                          <a:gd name="connsiteY0" fmla="*/ 61597 h 101672"/>
                          <a:gd name="connsiteX1" fmla="*/ 340094 w 674875"/>
                          <a:gd name="connsiteY1" fmla="*/ 453 h 101672"/>
                          <a:gd name="connsiteX2" fmla="*/ 674875 w 674875"/>
                          <a:gd name="connsiteY2" fmla="*/ 42491 h 101672"/>
                          <a:gd name="connsiteX3" fmla="*/ 347484 w 674875"/>
                          <a:gd name="connsiteY3" fmla="*/ 101461 h 101672"/>
                          <a:gd name="connsiteX4" fmla="*/ 266 w 674875"/>
                          <a:gd name="connsiteY4" fmla="*/ 61597 h 101672"/>
                          <a:gd name="connsiteX0" fmla="*/ 266 w 674875"/>
                          <a:gd name="connsiteY0" fmla="*/ 61597 h 101672"/>
                          <a:gd name="connsiteX1" fmla="*/ 340094 w 674875"/>
                          <a:gd name="connsiteY1" fmla="*/ 453 h 101672"/>
                          <a:gd name="connsiteX2" fmla="*/ 674875 w 674875"/>
                          <a:gd name="connsiteY2" fmla="*/ 42491 h 101672"/>
                          <a:gd name="connsiteX3" fmla="*/ 347484 w 674875"/>
                          <a:gd name="connsiteY3" fmla="*/ 101461 h 101672"/>
                          <a:gd name="connsiteX4" fmla="*/ 266 w 674875"/>
                          <a:gd name="connsiteY4" fmla="*/ 61597 h 101672"/>
                          <a:gd name="connsiteX0" fmla="*/ 269 w 672410"/>
                          <a:gd name="connsiteY0" fmla="*/ 51912 h 101198"/>
                          <a:gd name="connsiteX1" fmla="*/ 337629 w 672410"/>
                          <a:gd name="connsiteY1" fmla="*/ 144 h 101198"/>
                          <a:gd name="connsiteX2" fmla="*/ 672410 w 672410"/>
                          <a:gd name="connsiteY2" fmla="*/ 42182 h 101198"/>
                          <a:gd name="connsiteX3" fmla="*/ 345019 w 672410"/>
                          <a:gd name="connsiteY3" fmla="*/ 101152 h 101198"/>
                          <a:gd name="connsiteX4" fmla="*/ 269 w 672410"/>
                          <a:gd name="connsiteY4" fmla="*/ 51912 h 101198"/>
                          <a:gd name="connsiteX0" fmla="*/ 269 w 672410"/>
                          <a:gd name="connsiteY0" fmla="*/ 51912 h 101198"/>
                          <a:gd name="connsiteX1" fmla="*/ 337629 w 672410"/>
                          <a:gd name="connsiteY1" fmla="*/ 144 h 101198"/>
                          <a:gd name="connsiteX2" fmla="*/ 672410 w 672410"/>
                          <a:gd name="connsiteY2" fmla="*/ 42182 h 101198"/>
                          <a:gd name="connsiteX3" fmla="*/ 345019 w 672410"/>
                          <a:gd name="connsiteY3" fmla="*/ 101152 h 101198"/>
                          <a:gd name="connsiteX4" fmla="*/ 269 w 672410"/>
                          <a:gd name="connsiteY4" fmla="*/ 51912 h 101198"/>
                          <a:gd name="connsiteX0" fmla="*/ 118 w 672259"/>
                          <a:gd name="connsiteY0" fmla="*/ 51912 h 101214"/>
                          <a:gd name="connsiteX1" fmla="*/ 337478 w 672259"/>
                          <a:gd name="connsiteY1" fmla="*/ 144 h 101214"/>
                          <a:gd name="connsiteX2" fmla="*/ 672259 w 672259"/>
                          <a:gd name="connsiteY2" fmla="*/ 42182 h 101214"/>
                          <a:gd name="connsiteX3" fmla="*/ 344868 w 672259"/>
                          <a:gd name="connsiteY3" fmla="*/ 101152 h 101214"/>
                          <a:gd name="connsiteX4" fmla="*/ 118 w 672259"/>
                          <a:gd name="connsiteY4" fmla="*/ 51912 h 101214"/>
                          <a:gd name="connsiteX0" fmla="*/ 68 w 672209"/>
                          <a:gd name="connsiteY0" fmla="*/ 51912 h 101215"/>
                          <a:gd name="connsiteX1" fmla="*/ 337428 w 672209"/>
                          <a:gd name="connsiteY1" fmla="*/ 144 h 101215"/>
                          <a:gd name="connsiteX2" fmla="*/ 672209 w 672209"/>
                          <a:gd name="connsiteY2" fmla="*/ 42182 h 101215"/>
                          <a:gd name="connsiteX3" fmla="*/ 344818 w 672209"/>
                          <a:gd name="connsiteY3" fmla="*/ 101152 h 101215"/>
                          <a:gd name="connsiteX4" fmla="*/ 68 w 672209"/>
                          <a:gd name="connsiteY4" fmla="*/ 51912 h 101215"/>
                          <a:gd name="connsiteX0" fmla="*/ 68 w 674678"/>
                          <a:gd name="connsiteY0" fmla="*/ 51912 h 101215"/>
                          <a:gd name="connsiteX1" fmla="*/ 337428 w 674678"/>
                          <a:gd name="connsiteY1" fmla="*/ 144 h 101215"/>
                          <a:gd name="connsiteX2" fmla="*/ 674678 w 674678"/>
                          <a:gd name="connsiteY2" fmla="*/ 42182 h 101215"/>
                          <a:gd name="connsiteX3" fmla="*/ 344818 w 674678"/>
                          <a:gd name="connsiteY3" fmla="*/ 101152 h 101215"/>
                          <a:gd name="connsiteX4" fmla="*/ 68 w 674678"/>
                          <a:gd name="connsiteY4" fmla="*/ 51912 h 101215"/>
                          <a:gd name="connsiteX0" fmla="*/ 70 w 667274"/>
                          <a:gd name="connsiteY0" fmla="*/ 46173 h 101047"/>
                          <a:gd name="connsiteX1" fmla="*/ 330024 w 667274"/>
                          <a:gd name="connsiteY1" fmla="*/ 30 h 101047"/>
                          <a:gd name="connsiteX2" fmla="*/ 667274 w 667274"/>
                          <a:gd name="connsiteY2" fmla="*/ 42068 h 101047"/>
                          <a:gd name="connsiteX3" fmla="*/ 337414 w 667274"/>
                          <a:gd name="connsiteY3" fmla="*/ 101038 h 101047"/>
                          <a:gd name="connsiteX4" fmla="*/ 70 w 667274"/>
                          <a:gd name="connsiteY4" fmla="*/ 46173 h 101047"/>
                          <a:gd name="connsiteX0" fmla="*/ 74 w 652465"/>
                          <a:gd name="connsiteY0" fmla="*/ 38657 h 101031"/>
                          <a:gd name="connsiteX1" fmla="*/ 315215 w 652465"/>
                          <a:gd name="connsiteY1" fmla="*/ 14 h 101031"/>
                          <a:gd name="connsiteX2" fmla="*/ 652465 w 652465"/>
                          <a:gd name="connsiteY2" fmla="*/ 42052 h 101031"/>
                          <a:gd name="connsiteX3" fmla="*/ 322605 w 652465"/>
                          <a:gd name="connsiteY3" fmla="*/ 101022 h 101031"/>
                          <a:gd name="connsiteX4" fmla="*/ 74 w 652465"/>
                          <a:gd name="connsiteY4" fmla="*/ 38657 h 101031"/>
                          <a:gd name="connsiteX0" fmla="*/ 68 w 672209"/>
                          <a:gd name="connsiteY0" fmla="*/ 44278 h 101020"/>
                          <a:gd name="connsiteX1" fmla="*/ 334959 w 672209"/>
                          <a:gd name="connsiteY1" fmla="*/ 10 h 101020"/>
                          <a:gd name="connsiteX2" fmla="*/ 672209 w 672209"/>
                          <a:gd name="connsiteY2" fmla="*/ 42048 h 101020"/>
                          <a:gd name="connsiteX3" fmla="*/ 342349 w 672209"/>
                          <a:gd name="connsiteY3" fmla="*/ 101018 h 101020"/>
                          <a:gd name="connsiteX4" fmla="*/ 68 w 672209"/>
                          <a:gd name="connsiteY4" fmla="*/ 44278 h 101020"/>
                          <a:gd name="connsiteX0" fmla="*/ 70 w 669742"/>
                          <a:gd name="connsiteY0" fmla="*/ 44278 h 101020"/>
                          <a:gd name="connsiteX1" fmla="*/ 332492 w 669742"/>
                          <a:gd name="connsiteY1" fmla="*/ 10 h 101020"/>
                          <a:gd name="connsiteX2" fmla="*/ 669742 w 669742"/>
                          <a:gd name="connsiteY2" fmla="*/ 42048 h 101020"/>
                          <a:gd name="connsiteX3" fmla="*/ 339882 w 669742"/>
                          <a:gd name="connsiteY3" fmla="*/ 101018 h 101020"/>
                          <a:gd name="connsiteX4" fmla="*/ 70 w 669742"/>
                          <a:gd name="connsiteY4" fmla="*/ 44278 h 101020"/>
                          <a:gd name="connsiteX0" fmla="*/ 158 w 669830"/>
                          <a:gd name="connsiteY0" fmla="*/ 44278 h 101021"/>
                          <a:gd name="connsiteX1" fmla="*/ 332580 w 669830"/>
                          <a:gd name="connsiteY1" fmla="*/ 10 h 101021"/>
                          <a:gd name="connsiteX2" fmla="*/ 669830 w 669830"/>
                          <a:gd name="connsiteY2" fmla="*/ 42048 h 101021"/>
                          <a:gd name="connsiteX3" fmla="*/ 339970 w 669830"/>
                          <a:gd name="connsiteY3" fmla="*/ 101018 h 101021"/>
                          <a:gd name="connsiteX4" fmla="*/ 158 w 669830"/>
                          <a:gd name="connsiteY4" fmla="*/ 44278 h 101021"/>
                          <a:gd name="connsiteX0" fmla="*/ 158 w 669830"/>
                          <a:gd name="connsiteY0" fmla="*/ 44278 h 101022"/>
                          <a:gd name="connsiteX1" fmla="*/ 332580 w 669830"/>
                          <a:gd name="connsiteY1" fmla="*/ 10 h 101022"/>
                          <a:gd name="connsiteX2" fmla="*/ 669830 w 669830"/>
                          <a:gd name="connsiteY2" fmla="*/ 42048 h 101022"/>
                          <a:gd name="connsiteX3" fmla="*/ 339970 w 669830"/>
                          <a:gd name="connsiteY3" fmla="*/ 101018 h 101022"/>
                          <a:gd name="connsiteX4" fmla="*/ 158 w 669830"/>
                          <a:gd name="connsiteY4" fmla="*/ 44278 h 101022"/>
                          <a:gd name="connsiteX0" fmla="*/ 159 w 677237"/>
                          <a:gd name="connsiteY0" fmla="*/ 44311 h 101105"/>
                          <a:gd name="connsiteX1" fmla="*/ 332581 w 677237"/>
                          <a:gd name="connsiteY1" fmla="*/ 43 h 101105"/>
                          <a:gd name="connsiteX2" fmla="*/ 677237 w 677237"/>
                          <a:gd name="connsiteY2" fmla="*/ 51457 h 101105"/>
                          <a:gd name="connsiteX3" fmla="*/ 339971 w 677237"/>
                          <a:gd name="connsiteY3" fmla="*/ 101051 h 101105"/>
                          <a:gd name="connsiteX4" fmla="*/ 159 w 677237"/>
                          <a:gd name="connsiteY4" fmla="*/ 44311 h 101105"/>
                          <a:gd name="connsiteX0" fmla="*/ 159 w 677237"/>
                          <a:gd name="connsiteY0" fmla="*/ 57429 h 101106"/>
                          <a:gd name="connsiteX1" fmla="*/ 332581 w 677237"/>
                          <a:gd name="connsiteY1" fmla="*/ 35 h 101106"/>
                          <a:gd name="connsiteX2" fmla="*/ 677237 w 677237"/>
                          <a:gd name="connsiteY2" fmla="*/ 51449 h 101106"/>
                          <a:gd name="connsiteX3" fmla="*/ 339971 w 677237"/>
                          <a:gd name="connsiteY3" fmla="*/ 101043 h 101106"/>
                          <a:gd name="connsiteX4" fmla="*/ 159 w 677237"/>
                          <a:gd name="connsiteY4" fmla="*/ 57429 h 101106"/>
                          <a:gd name="connsiteX0" fmla="*/ 159 w 677237"/>
                          <a:gd name="connsiteY0" fmla="*/ 51770 h 101010"/>
                          <a:gd name="connsiteX1" fmla="*/ 332581 w 677237"/>
                          <a:gd name="connsiteY1" fmla="*/ 1 h 101010"/>
                          <a:gd name="connsiteX2" fmla="*/ 677237 w 677237"/>
                          <a:gd name="connsiteY2" fmla="*/ 51415 h 101010"/>
                          <a:gd name="connsiteX3" fmla="*/ 339971 w 677237"/>
                          <a:gd name="connsiteY3" fmla="*/ 101009 h 101010"/>
                          <a:gd name="connsiteX4" fmla="*/ 159 w 677237"/>
                          <a:gd name="connsiteY4" fmla="*/ 51770 h 101010"/>
                          <a:gd name="connsiteX0" fmla="*/ 159 w 679706"/>
                          <a:gd name="connsiteY0" fmla="*/ 51770 h 101012"/>
                          <a:gd name="connsiteX1" fmla="*/ 332581 w 679706"/>
                          <a:gd name="connsiteY1" fmla="*/ 1 h 101012"/>
                          <a:gd name="connsiteX2" fmla="*/ 679706 w 679706"/>
                          <a:gd name="connsiteY2" fmla="*/ 53290 h 101012"/>
                          <a:gd name="connsiteX3" fmla="*/ 339971 w 679706"/>
                          <a:gd name="connsiteY3" fmla="*/ 101009 h 101012"/>
                          <a:gd name="connsiteX4" fmla="*/ 159 w 679706"/>
                          <a:gd name="connsiteY4" fmla="*/ 51770 h 101012"/>
                          <a:gd name="connsiteX0" fmla="*/ 159 w 677238"/>
                          <a:gd name="connsiteY0" fmla="*/ 51770 h 101012"/>
                          <a:gd name="connsiteX1" fmla="*/ 332581 w 677238"/>
                          <a:gd name="connsiteY1" fmla="*/ 1 h 101012"/>
                          <a:gd name="connsiteX2" fmla="*/ 677238 w 677238"/>
                          <a:gd name="connsiteY2" fmla="*/ 53290 h 101012"/>
                          <a:gd name="connsiteX3" fmla="*/ 339971 w 677238"/>
                          <a:gd name="connsiteY3" fmla="*/ 101009 h 101012"/>
                          <a:gd name="connsiteX4" fmla="*/ 159 w 677238"/>
                          <a:gd name="connsiteY4" fmla="*/ 51770 h 101012"/>
                          <a:gd name="connsiteX0" fmla="*/ 159 w 679707"/>
                          <a:gd name="connsiteY0" fmla="*/ 51776 h 101032"/>
                          <a:gd name="connsiteX1" fmla="*/ 332581 w 679707"/>
                          <a:gd name="connsiteY1" fmla="*/ 7 h 101032"/>
                          <a:gd name="connsiteX2" fmla="*/ 679707 w 679707"/>
                          <a:gd name="connsiteY2" fmla="*/ 55170 h 101032"/>
                          <a:gd name="connsiteX3" fmla="*/ 339971 w 679707"/>
                          <a:gd name="connsiteY3" fmla="*/ 101015 h 101032"/>
                          <a:gd name="connsiteX4" fmla="*/ 159 w 679707"/>
                          <a:gd name="connsiteY4" fmla="*/ 51776 h 101032"/>
                          <a:gd name="connsiteX0" fmla="*/ 159 w 679707"/>
                          <a:gd name="connsiteY0" fmla="*/ 51776 h 101026"/>
                          <a:gd name="connsiteX1" fmla="*/ 332581 w 679707"/>
                          <a:gd name="connsiteY1" fmla="*/ 7 h 101026"/>
                          <a:gd name="connsiteX2" fmla="*/ 679707 w 679707"/>
                          <a:gd name="connsiteY2" fmla="*/ 55170 h 101026"/>
                          <a:gd name="connsiteX3" fmla="*/ 339971 w 679707"/>
                          <a:gd name="connsiteY3" fmla="*/ 101015 h 101026"/>
                          <a:gd name="connsiteX4" fmla="*/ 159 w 679707"/>
                          <a:gd name="connsiteY4" fmla="*/ 51776 h 101026"/>
                          <a:gd name="connsiteX0" fmla="*/ 159 w 675778"/>
                          <a:gd name="connsiteY0" fmla="*/ 51776 h 101026"/>
                          <a:gd name="connsiteX1" fmla="*/ 332581 w 675778"/>
                          <a:gd name="connsiteY1" fmla="*/ 7 h 101026"/>
                          <a:gd name="connsiteX2" fmla="*/ 675778 w 675778"/>
                          <a:gd name="connsiteY2" fmla="*/ 55170 h 101026"/>
                          <a:gd name="connsiteX3" fmla="*/ 339971 w 675778"/>
                          <a:gd name="connsiteY3" fmla="*/ 101015 h 101026"/>
                          <a:gd name="connsiteX4" fmla="*/ 159 w 675778"/>
                          <a:gd name="connsiteY4" fmla="*/ 51776 h 101026"/>
                          <a:gd name="connsiteX0" fmla="*/ 159 w 675778"/>
                          <a:gd name="connsiteY0" fmla="*/ 51776 h 101026"/>
                          <a:gd name="connsiteX1" fmla="*/ 332581 w 675778"/>
                          <a:gd name="connsiteY1" fmla="*/ 7 h 101026"/>
                          <a:gd name="connsiteX2" fmla="*/ 675778 w 675778"/>
                          <a:gd name="connsiteY2" fmla="*/ 55170 h 101026"/>
                          <a:gd name="connsiteX3" fmla="*/ 339971 w 675778"/>
                          <a:gd name="connsiteY3" fmla="*/ 101015 h 101026"/>
                          <a:gd name="connsiteX4" fmla="*/ 159 w 675778"/>
                          <a:gd name="connsiteY4" fmla="*/ 51776 h 101026"/>
                          <a:gd name="connsiteX0" fmla="*/ 159 w 675778"/>
                          <a:gd name="connsiteY0" fmla="*/ 51772 h 101014"/>
                          <a:gd name="connsiteX1" fmla="*/ 332581 w 675778"/>
                          <a:gd name="connsiteY1" fmla="*/ 3 h 101014"/>
                          <a:gd name="connsiteX2" fmla="*/ 675778 w 675778"/>
                          <a:gd name="connsiteY2" fmla="*/ 53674 h 101014"/>
                          <a:gd name="connsiteX3" fmla="*/ 339971 w 675778"/>
                          <a:gd name="connsiteY3" fmla="*/ 101011 h 101014"/>
                          <a:gd name="connsiteX4" fmla="*/ 159 w 675778"/>
                          <a:gd name="connsiteY4" fmla="*/ 51772 h 101014"/>
                          <a:gd name="connsiteX0" fmla="*/ 159 w 675778"/>
                          <a:gd name="connsiteY0" fmla="*/ 51772 h 101014"/>
                          <a:gd name="connsiteX1" fmla="*/ 332581 w 675778"/>
                          <a:gd name="connsiteY1" fmla="*/ 3 h 101014"/>
                          <a:gd name="connsiteX2" fmla="*/ 675778 w 675778"/>
                          <a:gd name="connsiteY2" fmla="*/ 53674 h 101014"/>
                          <a:gd name="connsiteX3" fmla="*/ 339971 w 675778"/>
                          <a:gd name="connsiteY3" fmla="*/ 101011 h 101014"/>
                          <a:gd name="connsiteX4" fmla="*/ 159 w 675778"/>
                          <a:gd name="connsiteY4" fmla="*/ 51772 h 1010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75778" h="101014">
                            <a:moveTo>
                              <a:pt x="159" y="51772"/>
                            </a:moveTo>
                            <a:cubicBezTo>
                              <a:pt x="4733" y="29920"/>
                              <a:pt x="219978" y="-314"/>
                              <a:pt x="332581" y="3"/>
                            </a:cubicBezTo>
                            <a:cubicBezTo>
                              <a:pt x="445184" y="320"/>
                              <a:pt x="675778" y="21976"/>
                              <a:pt x="675778" y="53674"/>
                            </a:cubicBezTo>
                            <a:cubicBezTo>
                              <a:pt x="651338" y="80526"/>
                              <a:pt x="452574" y="101328"/>
                              <a:pt x="339971" y="101011"/>
                            </a:cubicBezTo>
                            <a:cubicBezTo>
                              <a:pt x="227368" y="100694"/>
                              <a:pt x="-6979" y="85875"/>
                              <a:pt x="159" y="51772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lumMod val="85000"/>
                        </a:schemeClr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74" name="Group 73"/>
                    <p:cNvGrpSpPr/>
                    <p:nvPr/>
                  </p:nvGrpSpPr>
                  <p:grpSpPr>
                    <a:xfrm>
                      <a:off x="2411668" y="5519699"/>
                      <a:ext cx="1052187" cy="1153772"/>
                      <a:chOff x="2622079" y="4609140"/>
                      <a:chExt cx="655893" cy="1391596"/>
                    </a:xfrm>
                  </p:grpSpPr>
                  <p:sp>
                    <p:nvSpPr>
                      <p:cNvPr id="75" name="Rectangle 9"/>
                      <p:cNvSpPr/>
                      <p:nvPr/>
                    </p:nvSpPr>
                    <p:spPr>
                      <a:xfrm>
                        <a:off x="2622079" y="4675368"/>
                        <a:ext cx="655893" cy="1325368"/>
                      </a:xfrm>
                      <a:custGeom>
                        <a:avLst/>
                        <a:gdLst>
                          <a:gd name="connsiteX0" fmla="*/ 0 w 655544"/>
                          <a:gd name="connsiteY0" fmla="*/ 0 h 3597088"/>
                          <a:gd name="connsiteX1" fmla="*/ 655544 w 655544"/>
                          <a:gd name="connsiteY1" fmla="*/ 0 h 3597088"/>
                          <a:gd name="connsiteX2" fmla="*/ 655544 w 655544"/>
                          <a:gd name="connsiteY2" fmla="*/ 3597088 h 3597088"/>
                          <a:gd name="connsiteX3" fmla="*/ 0 w 655544"/>
                          <a:gd name="connsiteY3" fmla="*/ 3597088 h 3597088"/>
                          <a:gd name="connsiteX4" fmla="*/ 0 w 655544"/>
                          <a:gd name="connsiteY4" fmla="*/ 0 h 3597088"/>
                          <a:gd name="connsiteX0" fmla="*/ 0 w 655544"/>
                          <a:gd name="connsiteY0" fmla="*/ 0 h 3691217"/>
                          <a:gd name="connsiteX1" fmla="*/ 655544 w 655544"/>
                          <a:gd name="connsiteY1" fmla="*/ 0 h 3691217"/>
                          <a:gd name="connsiteX2" fmla="*/ 655544 w 655544"/>
                          <a:gd name="connsiteY2" fmla="*/ 3597088 h 3691217"/>
                          <a:gd name="connsiteX3" fmla="*/ 0 w 655544"/>
                          <a:gd name="connsiteY3" fmla="*/ 3597088 h 3691217"/>
                          <a:gd name="connsiteX4" fmla="*/ 0 w 655544"/>
                          <a:gd name="connsiteY4" fmla="*/ 0 h 3691217"/>
                          <a:gd name="connsiteX0" fmla="*/ 0 w 655544"/>
                          <a:gd name="connsiteY0" fmla="*/ 0 h 3741199"/>
                          <a:gd name="connsiteX1" fmla="*/ 655544 w 655544"/>
                          <a:gd name="connsiteY1" fmla="*/ 0 h 3741199"/>
                          <a:gd name="connsiteX2" fmla="*/ 655544 w 655544"/>
                          <a:gd name="connsiteY2" fmla="*/ 3597088 h 3741199"/>
                          <a:gd name="connsiteX3" fmla="*/ 0 w 655544"/>
                          <a:gd name="connsiteY3" fmla="*/ 3597088 h 3741199"/>
                          <a:gd name="connsiteX4" fmla="*/ 0 w 655544"/>
                          <a:gd name="connsiteY4" fmla="*/ 0 h 3741199"/>
                          <a:gd name="connsiteX0" fmla="*/ 0 w 655544"/>
                          <a:gd name="connsiteY0" fmla="*/ 0 h 3730765"/>
                          <a:gd name="connsiteX1" fmla="*/ 655544 w 655544"/>
                          <a:gd name="connsiteY1" fmla="*/ 0 h 3730765"/>
                          <a:gd name="connsiteX2" fmla="*/ 655544 w 655544"/>
                          <a:gd name="connsiteY2" fmla="*/ 3597088 h 3730765"/>
                          <a:gd name="connsiteX3" fmla="*/ 0 w 655544"/>
                          <a:gd name="connsiteY3" fmla="*/ 3597088 h 3730765"/>
                          <a:gd name="connsiteX4" fmla="*/ 0 w 655544"/>
                          <a:gd name="connsiteY4" fmla="*/ 0 h 3730765"/>
                          <a:gd name="connsiteX0" fmla="*/ 0 w 655544"/>
                          <a:gd name="connsiteY0" fmla="*/ 0 h 3726939"/>
                          <a:gd name="connsiteX1" fmla="*/ 655544 w 655544"/>
                          <a:gd name="connsiteY1" fmla="*/ 0 h 3726939"/>
                          <a:gd name="connsiteX2" fmla="*/ 655544 w 655544"/>
                          <a:gd name="connsiteY2" fmla="*/ 3597088 h 3726939"/>
                          <a:gd name="connsiteX3" fmla="*/ 0 w 655544"/>
                          <a:gd name="connsiteY3" fmla="*/ 3597088 h 3726939"/>
                          <a:gd name="connsiteX4" fmla="*/ 0 w 655544"/>
                          <a:gd name="connsiteY4" fmla="*/ 0 h 3726939"/>
                          <a:gd name="connsiteX0" fmla="*/ 0 w 655544"/>
                          <a:gd name="connsiteY0" fmla="*/ 0 h 3729484"/>
                          <a:gd name="connsiteX1" fmla="*/ 655544 w 655544"/>
                          <a:gd name="connsiteY1" fmla="*/ 0 h 3729484"/>
                          <a:gd name="connsiteX2" fmla="*/ 655544 w 655544"/>
                          <a:gd name="connsiteY2" fmla="*/ 3597088 h 3729484"/>
                          <a:gd name="connsiteX3" fmla="*/ 0 w 655544"/>
                          <a:gd name="connsiteY3" fmla="*/ 3597088 h 3729484"/>
                          <a:gd name="connsiteX4" fmla="*/ 0 w 655544"/>
                          <a:gd name="connsiteY4" fmla="*/ 0 h 3729484"/>
                          <a:gd name="connsiteX0" fmla="*/ 0 w 655544"/>
                          <a:gd name="connsiteY0" fmla="*/ 0 h 3676365"/>
                          <a:gd name="connsiteX1" fmla="*/ 655544 w 655544"/>
                          <a:gd name="connsiteY1" fmla="*/ 0 h 3676365"/>
                          <a:gd name="connsiteX2" fmla="*/ 655544 w 655544"/>
                          <a:gd name="connsiteY2" fmla="*/ 3597088 h 3676365"/>
                          <a:gd name="connsiteX3" fmla="*/ 0 w 655544"/>
                          <a:gd name="connsiteY3" fmla="*/ 3597088 h 3676365"/>
                          <a:gd name="connsiteX4" fmla="*/ 0 w 655544"/>
                          <a:gd name="connsiteY4" fmla="*/ 0 h 3676365"/>
                          <a:gd name="connsiteX0" fmla="*/ 0 w 655544"/>
                          <a:gd name="connsiteY0" fmla="*/ 0 h 3723166"/>
                          <a:gd name="connsiteX1" fmla="*/ 655544 w 655544"/>
                          <a:gd name="connsiteY1" fmla="*/ 0 h 3723166"/>
                          <a:gd name="connsiteX2" fmla="*/ 655544 w 655544"/>
                          <a:gd name="connsiteY2" fmla="*/ 3597088 h 3723166"/>
                          <a:gd name="connsiteX3" fmla="*/ 0 w 655544"/>
                          <a:gd name="connsiteY3" fmla="*/ 3597088 h 3723166"/>
                          <a:gd name="connsiteX4" fmla="*/ 0 w 655544"/>
                          <a:gd name="connsiteY4" fmla="*/ 0 h 3723166"/>
                          <a:gd name="connsiteX0" fmla="*/ 0 w 655544"/>
                          <a:gd name="connsiteY0" fmla="*/ 0 h 3725675"/>
                          <a:gd name="connsiteX1" fmla="*/ 655544 w 655544"/>
                          <a:gd name="connsiteY1" fmla="*/ 0 h 3725675"/>
                          <a:gd name="connsiteX2" fmla="*/ 655544 w 655544"/>
                          <a:gd name="connsiteY2" fmla="*/ 3597088 h 3725675"/>
                          <a:gd name="connsiteX3" fmla="*/ 0 w 655544"/>
                          <a:gd name="connsiteY3" fmla="*/ 3597088 h 3725675"/>
                          <a:gd name="connsiteX4" fmla="*/ 0 w 655544"/>
                          <a:gd name="connsiteY4" fmla="*/ 0 h 3725675"/>
                          <a:gd name="connsiteX0" fmla="*/ 0 w 655544"/>
                          <a:gd name="connsiteY0" fmla="*/ 0 h 3725675"/>
                          <a:gd name="connsiteX1" fmla="*/ 655544 w 655544"/>
                          <a:gd name="connsiteY1" fmla="*/ 0 h 3725675"/>
                          <a:gd name="connsiteX2" fmla="*/ 655544 w 655544"/>
                          <a:gd name="connsiteY2" fmla="*/ 3597088 h 3725675"/>
                          <a:gd name="connsiteX3" fmla="*/ 0 w 655544"/>
                          <a:gd name="connsiteY3" fmla="*/ 3597088 h 3725675"/>
                          <a:gd name="connsiteX4" fmla="*/ 0 w 655544"/>
                          <a:gd name="connsiteY4" fmla="*/ 0 h 3725675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2492"/>
                          <a:gd name="connsiteX1" fmla="*/ 655544 w 655544"/>
                          <a:gd name="connsiteY1" fmla="*/ 0 h 3722492"/>
                          <a:gd name="connsiteX2" fmla="*/ 655544 w 655544"/>
                          <a:gd name="connsiteY2" fmla="*/ 3597088 h 3722492"/>
                          <a:gd name="connsiteX3" fmla="*/ 0 w 655544"/>
                          <a:gd name="connsiteY3" fmla="*/ 3597088 h 3722492"/>
                          <a:gd name="connsiteX4" fmla="*/ 0 w 655544"/>
                          <a:gd name="connsiteY4" fmla="*/ 0 h 3722492"/>
                          <a:gd name="connsiteX0" fmla="*/ 0 w 655544"/>
                          <a:gd name="connsiteY0" fmla="*/ 0 h 3722492"/>
                          <a:gd name="connsiteX1" fmla="*/ 655544 w 655544"/>
                          <a:gd name="connsiteY1" fmla="*/ 0 h 3722492"/>
                          <a:gd name="connsiteX2" fmla="*/ 655544 w 655544"/>
                          <a:gd name="connsiteY2" fmla="*/ 3597088 h 3722492"/>
                          <a:gd name="connsiteX3" fmla="*/ 0 w 655544"/>
                          <a:gd name="connsiteY3" fmla="*/ 3597088 h 3722492"/>
                          <a:gd name="connsiteX4" fmla="*/ 0 w 655544"/>
                          <a:gd name="connsiteY4" fmla="*/ 0 h 3722492"/>
                          <a:gd name="connsiteX0" fmla="*/ 0 w 655544"/>
                          <a:gd name="connsiteY0" fmla="*/ 0 h 3717332"/>
                          <a:gd name="connsiteX1" fmla="*/ 655544 w 655544"/>
                          <a:gd name="connsiteY1" fmla="*/ 0 h 3717332"/>
                          <a:gd name="connsiteX2" fmla="*/ 655544 w 655544"/>
                          <a:gd name="connsiteY2" fmla="*/ 3597088 h 3717332"/>
                          <a:gd name="connsiteX3" fmla="*/ 2585 w 655544"/>
                          <a:gd name="connsiteY3" fmla="*/ 3586727 h 3717332"/>
                          <a:gd name="connsiteX4" fmla="*/ 0 w 655544"/>
                          <a:gd name="connsiteY4" fmla="*/ 0 h 3717332"/>
                          <a:gd name="connsiteX0" fmla="*/ 0 w 655544"/>
                          <a:gd name="connsiteY0" fmla="*/ 0 h 3719247"/>
                          <a:gd name="connsiteX1" fmla="*/ 655544 w 655544"/>
                          <a:gd name="connsiteY1" fmla="*/ 0 h 3719247"/>
                          <a:gd name="connsiteX2" fmla="*/ 655544 w 655544"/>
                          <a:gd name="connsiteY2" fmla="*/ 3597088 h 3719247"/>
                          <a:gd name="connsiteX3" fmla="*/ 2585 w 655544"/>
                          <a:gd name="connsiteY3" fmla="*/ 3586727 h 3719247"/>
                          <a:gd name="connsiteX4" fmla="*/ 0 w 655544"/>
                          <a:gd name="connsiteY4" fmla="*/ 0 h 3719247"/>
                          <a:gd name="connsiteX0" fmla="*/ 0 w 655544"/>
                          <a:gd name="connsiteY0" fmla="*/ 0 h 3711688"/>
                          <a:gd name="connsiteX1" fmla="*/ 655544 w 655544"/>
                          <a:gd name="connsiteY1" fmla="*/ 0 h 3711688"/>
                          <a:gd name="connsiteX2" fmla="*/ 655544 w 655544"/>
                          <a:gd name="connsiteY2" fmla="*/ 3597088 h 3711688"/>
                          <a:gd name="connsiteX3" fmla="*/ 2585 w 655544"/>
                          <a:gd name="connsiteY3" fmla="*/ 3586727 h 3711688"/>
                          <a:gd name="connsiteX4" fmla="*/ 0 w 655544"/>
                          <a:gd name="connsiteY4" fmla="*/ 0 h 3711688"/>
                          <a:gd name="connsiteX0" fmla="*/ 0 w 655544"/>
                          <a:gd name="connsiteY0" fmla="*/ 0 h 3715759"/>
                          <a:gd name="connsiteX1" fmla="*/ 655544 w 655544"/>
                          <a:gd name="connsiteY1" fmla="*/ 0 h 3715759"/>
                          <a:gd name="connsiteX2" fmla="*/ 655544 w 655544"/>
                          <a:gd name="connsiteY2" fmla="*/ 3597088 h 3715759"/>
                          <a:gd name="connsiteX3" fmla="*/ 2585 w 655544"/>
                          <a:gd name="connsiteY3" fmla="*/ 3586727 h 3715759"/>
                          <a:gd name="connsiteX4" fmla="*/ 0 w 655544"/>
                          <a:gd name="connsiteY4" fmla="*/ 0 h 3715759"/>
                          <a:gd name="connsiteX0" fmla="*/ 0 w 655544"/>
                          <a:gd name="connsiteY0" fmla="*/ 0 h 3708914"/>
                          <a:gd name="connsiteX1" fmla="*/ 655544 w 655544"/>
                          <a:gd name="connsiteY1" fmla="*/ 0 h 3708914"/>
                          <a:gd name="connsiteX2" fmla="*/ 655544 w 655544"/>
                          <a:gd name="connsiteY2" fmla="*/ 3584136 h 3708914"/>
                          <a:gd name="connsiteX3" fmla="*/ 2585 w 655544"/>
                          <a:gd name="connsiteY3" fmla="*/ 3586727 h 3708914"/>
                          <a:gd name="connsiteX4" fmla="*/ 0 w 655544"/>
                          <a:gd name="connsiteY4" fmla="*/ 0 h 3708914"/>
                          <a:gd name="connsiteX0" fmla="*/ 0 w 655544"/>
                          <a:gd name="connsiteY0" fmla="*/ 0 h 3721012"/>
                          <a:gd name="connsiteX1" fmla="*/ 655544 w 655544"/>
                          <a:gd name="connsiteY1" fmla="*/ 0 h 3721012"/>
                          <a:gd name="connsiteX2" fmla="*/ 655544 w 655544"/>
                          <a:gd name="connsiteY2" fmla="*/ 3584136 h 3721012"/>
                          <a:gd name="connsiteX3" fmla="*/ 2585 w 655544"/>
                          <a:gd name="connsiteY3" fmla="*/ 3586727 h 3721012"/>
                          <a:gd name="connsiteX4" fmla="*/ 0 w 655544"/>
                          <a:gd name="connsiteY4" fmla="*/ 0 h 3721012"/>
                          <a:gd name="connsiteX0" fmla="*/ 0 w 655544"/>
                          <a:gd name="connsiteY0" fmla="*/ 0 h 3714908"/>
                          <a:gd name="connsiteX1" fmla="*/ 655544 w 655544"/>
                          <a:gd name="connsiteY1" fmla="*/ 0 h 3714908"/>
                          <a:gd name="connsiteX2" fmla="*/ 655544 w 655544"/>
                          <a:gd name="connsiteY2" fmla="*/ 3584136 h 3714908"/>
                          <a:gd name="connsiteX3" fmla="*/ 2585 w 655544"/>
                          <a:gd name="connsiteY3" fmla="*/ 3586727 h 3714908"/>
                          <a:gd name="connsiteX4" fmla="*/ 0 w 655544"/>
                          <a:gd name="connsiteY4" fmla="*/ 0 h 3714908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24811"/>
                          <a:gd name="connsiteX1" fmla="*/ 655544 w 655544"/>
                          <a:gd name="connsiteY1" fmla="*/ 10910 h 3724811"/>
                          <a:gd name="connsiteX2" fmla="*/ 655544 w 655544"/>
                          <a:gd name="connsiteY2" fmla="*/ 3595046 h 3724811"/>
                          <a:gd name="connsiteX3" fmla="*/ 2585 w 655544"/>
                          <a:gd name="connsiteY3" fmla="*/ 3597637 h 3724811"/>
                          <a:gd name="connsiteX4" fmla="*/ 0 w 655544"/>
                          <a:gd name="connsiteY4" fmla="*/ 0 h 3724811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76 w 655620"/>
                          <a:gd name="connsiteY0" fmla="*/ 5454 h 3727121"/>
                          <a:gd name="connsiteX1" fmla="*/ 652803 w 655620"/>
                          <a:gd name="connsiteY1" fmla="*/ 0 h 3727121"/>
                          <a:gd name="connsiteX2" fmla="*/ 655620 w 655620"/>
                          <a:gd name="connsiteY2" fmla="*/ 3600500 h 3727121"/>
                          <a:gd name="connsiteX3" fmla="*/ 273 w 655620"/>
                          <a:gd name="connsiteY3" fmla="*/ 3596336 h 3727121"/>
                          <a:gd name="connsiteX4" fmla="*/ 76 w 655620"/>
                          <a:gd name="connsiteY4" fmla="*/ 5454 h 3727121"/>
                          <a:gd name="connsiteX0" fmla="*/ 76 w 652803"/>
                          <a:gd name="connsiteY0" fmla="*/ 5454 h 3723509"/>
                          <a:gd name="connsiteX1" fmla="*/ 652803 w 652803"/>
                          <a:gd name="connsiteY1" fmla="*/ 0 h 3723509"/>
                          <a:gd name="connsiteX2" fmla="*/ 650841 w 652803"/>
                          <a:gd name="connsiteY2" fmla="*/ 3593745 h 3723509"/>
                          <a:gd name="connsiteX3" fmla="*/ 273 w 652803"/>
                          <a:gd name="connsiteY3" fmla="*/ 3596336 h 3723509"/>
                          <a:gd name="connsiteX4" fmla="*/ 76 w 652803"/>
                          <a:gd name="connsiteY4" fmla="*/ 5454 h 3723509"/>
                          <a:gd name="connsiteX0" fmla="*/ 0 w 652727"/>
                          <a:gd name="connsiteY0" fmla="*/ 5454 h 3703508"/>
                          <a:gd name="connsiteX1" fmla="*/ 652727 w 652727"/>
                          <a:gd name="connsiteY1" fmla="*/ 0 h 3703508"/>
                          <a:gd name="connsiteX2" fmla="*/ 650765 w 652727"/>
                          <a:gd name="connsiteY2" fmla="*/ 3593745 h 3703508"/>
                          <a:gd name="connsiteX3" fmla="*/ 2586 w 652727"/>
                          <a:gd name="connsiteY3" fmla="*/ 3549053 h 3703508"/>
                          <a:gd name="connsiteX4" fmla="*/ 0 w 652727"/>
                          <a:gd name="connsiteY4" fmla="*/ 5454 h 3703508"/>
                          <a:gd name="connsiteX0" fmla="*/ 2317 w 655044"/>
                          <a:gd name="connsiteY0" fmla="*/ 5454 h 3703508"/>
                          <a:gd name="connsiteX1" fmla="*/ 655044 w 655044"/>
                          <a:gd name="connsiteY1" fmla="*/ 0 h 3703508"/>
                          <a:gd name="connsiteX2" fmla="*/ 653082 w 655044"/>
                          <a:gd name="connsiteY2" fmla="*/ 3593745 h 3703508"/>
                          <a:gd name="connsiteX3" fmla="*/ 124 w 655044"/>
                          <a:gd name="connsiteY3" fmla="*/ 3549053 h 3703508"/>
                          <a:gd name="connsiteX4" fmla="*/ 2317 w 655044"/>
                          <a:gd name="connsiteY4" fmla="*/ 5454 h 3703508"/>
                          <a:gd name="connsiteX0" fmla="*/ 78 w 652805"/>
                          <a:gd name="connsiteY0" fmla="*/ 5454 h 3703508"/>
                          <a:gd name="connsiteX1" fmla="*/ 652805 w 652805"/>
                          <a:gd name="connsiteY1" fmla="*/ 0 h 3703508"/>
                          <a:gd name="connsiteX2" fmla="*/ 650843 w 652805"/>
                          <a:gd name="connsiteY2" fmla="*/ 3593745 h 3703508"/>
                          <a:gd name="connsiteX3" fmla="*/ 274 w 652805"/>
                          <a:gd name="connsiteY3" fmla="*/ 3549053 h 3703508"/>
                          <a:gd name="connsiteX4" fmla="*/ 78 w 652805"/>
                          <a:gd name="connsiteY4" fmla="*/ 5454 h 3703508"/>
                          <a:gd name="connsiteX0" fmla="*/ 78 w 652805"/>
                          <a:gd name="connsiteY0" fmla="*/ 5454 h 3740251"/>
                          <a:gd name="connsiteX1" fmla="*/ 652805 w 652805"/>
                          <a:gd name="connsiteY1" fmla="*/ 0 h 3740251"/>
                          <a:gd name="connsiteX2" fmla="*/ 650843 w 652805"/>
                          <a:gd name="connsiteY2" fmla="*/ 3593745 h 3740251"/>
                          <a:gd name="connsiteX3" fmla="*/ 274 w 652805"/>
                          <a:gd name="connsiteY3" fmla="*/ 3549053 h 3740251"/>
                          <a:gd name="connsiteX4" fmla="*/ 78 w 652805"/>
                          <a:gd name="connsiteY4" fmla="*/ 5454 h 3740251"/>
                          <a:gd name="connsiteX0" fmla="*/ 78 w 652805"/>
                          <a:gd name="connsiteY0" fmla="*/ 5454 h 3742762"/>
                          <a:gd name="connsiteX1" fmla="*/ 652805 w 652805"/>
                          <a:gd name="connsiteY1" fmla="*/ 0 h 3742762"/>
                          <a:gd name="connsiteX2" fmla="*/ 650843 w 652805"/>
                          <a:gd name="connsiteY2" fmla="*/ 3593745 h 3742762"/>
                          <a:gd name="connsiteX3" fmla="*/ 274 w 652805"/>
                          <a:gd name="connsiteY3" fmla="*/ 3549053 h 3742762"/>
                          <a:gd name="connsiteX4" fmla="*/ 78 w 652805"/>
                          <a:gd name="connsiteY4" fmla="*/ 5454 h 3742762"/>
                          <a:gd name="connsiteX0" fmla="*/ 78 w 652805"/>
                          <a:gd name="connsiteY0" fmla="*/ 5454 h 3717876"/>
                          <a:gd name="connsiteX1" fmla="*/ 652805 w 652805"/>
                          <a:gd name="connsiteY1" fmla="*/ 0 h 3717876"/>
                          <a:gd name="connsiteX2" fmla="*/ 650843 w 652805"/>
                          <a:gd name="connsiteY2" fmla="*/ 3539706 h 3717876"/>
                          <a:gd name="connsiteX3" fmla="*/ 274 w 652805"/>
                          <a:gd name="connsiteY3" fmla="*/ 3549053 h 3717876"/>
                          <a:gd name="connsiteX4" fmla="*/ 78 w 652805"/>
                          <a:gd name="connsiteY4" fmla="*/ 5454 h 3717876"/>
                          <a:gd name="connsiteX0" fmla="*/ 78 w 652805"/>
                          <a:gd name="connsiteY0" fmla="*/ 5454 h 3738859"/>
                          <a:gd name="connsiteX1" fmla="*/ 652805 w 652805"/>
                          <a:gd name="connsiteY1" fmla="*/ 0 h 3738859"/>
                          <a:gd name="connsiteX2" fmla="*/ 650843 w 652805"/>
                          <a:gd name="connsiteY2" fmla="*/ 3539706 h 3738859"/>
                          <a:gd name="connsiteX3" fmla="*/ 274 w 652805"/>
                          <a:gd name="connsiteY3" fmla="*/ 3549053 h 3738859"/>
                          <a:gd name="connsiteX4" fmla="*/ 78 w 652805"/>
                          <a:gd name="connsiteY4" fmla="*/ 5454 h 3738859"/>
                          <a:gd name="connsiteX0" fmla="*/ 78 w 652805"/>
                          <a:gd name="connsiteY0" fmla="*/ 5454 h 3741294"/>
                          <a:gd name="connsiteX1" fmla="*/ 652805 w 652805"/>
                          <a:gd name="connsiteY1" fmla="*/ 0 h 3741294"/>
                          <a:gd name="connsiteX2" fmla="*/ 650843 w 652805"/>
                          <a:gd name="connsiteY2" fmla="*/ 3539706 h 3741294"/>
                          <a:gd name="connsiteX3" fmla="*/ 274 w 652805"/>
                          <a:gd name="connsiteY3" fmla="*/ 3549053 h 3741294"/>
                          <a:gd name="connsiteX4" fmla="*/ 78 w 652805"/>
                          <a:gd name="connsiteY4" fmla="*/ 5454 h 3741294"/>
                          <a:gd name="connsiteX0" fmla="*/ 78 w 652805"/>
                          <a:gd name="connsiteY0" fmla="*/ 5454 h 3748707"/>
                          <a:gd name="connsiteX1" fmla="*/ 652805 w 652805"/>
                          <a:gd name="connsiteY1" fmla="*/ 0 h 3748707"/>
                          <a:gd name="connsiteX2" fmla="*/ 650843 w 652805"/>
                          <a:gd name="connsiteY2" fmla="*/ 3539706 h 3748707"/>
                          <a:gd name="connsiteX3" fmla="*/ 274 w 652805"/>
                          <a:gd name="connsiteY3" fmla="*/ 3549053 h 3748707"/>
                          <a:gd name="connsiteX4" fmla="*/ 78 w 652805"/>
                          <a:gd name="connsiteY4" fmla="*/ 5454 h 3748707"/>
                          <a:gd name="connsiteX0" fmla="*/ 78 w 652805"/>
                          <a:gd name="connsiteY0" fmla="*/ 5454 h 3748707"/>
                          <a:gd name="connsiteX1" fmla="*/ 652805 w 652805"/>
                          <a:gd name="connsiteY1" fmla="*/ 0 h 3748707"/>
                          <a:gd name="connsiteX2" fmla="*/ 650843 w 652805"/>
                          <a:gd name="connsiteY2" fmla="*/ 3539706 h 3748707"/>
                          <a:gd name="connsiteX3" fmla="*/ 274 w 652805"/>
                          <a:gd name="connsiteY3" fmla="*/ 3549053 h 3748707"/>
                          <a:gd name="connsiteX4" fmla="*/ 78 w 652805"/>
                          <a:gd name="connsiteY4" fmla="*/ 5454 h 3748707"/>
                          <a:gd name="connsiteX0" fmla="*/ 78 w 652805"/>
                          <a:gd name="connsiteY0" fmla="*/ 5454 h 3748707"/>
                          <a:gd name="connsiteX1" fmla="*/ 652805 w 652805"/>
                          <a:gd name="connsiteY1" fmla="*/ 0 h 3748707"/>
                          <a:gd name="connsiteX2" fmla="*/ 650843 w 652805"/>
                          <a:gd name="connsiteY2" fmla="*/ 3539706 h 3748707"/>
                          <a:gd name="connsiteX3" fmla="*/ 274 w 652805"/>
                          <a:gd name="connsiteY3" fmla="*/ 3549053 h 3748707"/>
                          <a:gd name="connsiteX4" fmla="*/ 78 w 652805"/>
                          <a:gd name="connsiteY4" fmla="*/ 5454 h 3748707"/>
                          <a:gd name="connsiteX0" fmla="*/ 78 w 652805"/>
                          <a:gd name="connsiteY0" fmla="*/ 5454 h 3748707"/>
                          <a:gd name="connsiteX1" fmla="*/ 652805 w 652805"/>
                          <a:gd name="connsiteY1" fmla="*/ 0 h 3748707"/>
                          <a:gd name="connsiteX2" fmla="*/ 650843 w 652805"/>
                          <a:gd name="connsiteY2" fmla="*/ 3539706 h 3748707"/>
                          <a:gd name="connsiteX3" fmla="*/ 274 w 652805"/>
                          <a:gd name="connsiteY3" fmla="*/ 3549053 h 3748707"/>
                          <a:gd name="connsiteX4" fmla="*/ 78 w 652805"/>
                          <a:gd name="connsiteY4" fmla="*/ 5454 h 3748707"/>
                          <a:gd name="connsiteX0" fmla="*/ 78 w 652805"/>
                          <a:gd name="connsiteY0" fmla="*/ 5454 h 3748707"/>
                          <a:gd name="connsiteX1" fmla="*/ 652805 w 652805"/>
                          <a:gd name="connsiteY1" fmla="*/ 0 h 3748707"/>
                          <a:gd name="connsiteX2" fmla="*/ 650843 w 652805"/>
                          <a:gd name="connsiteY2" fmla="*/ 3539706 h 3748707"/>
                          <a:gd name="connsiteX3" fmla="*/ 274 w 652805"/>
                          <a:gd name="connsiteY3" fmla="*/ 3549053 h 3748707"/>
                          <a:gd name="connsiteX4" fmla="*/ 78 w 652805"/>
                          <a:gd name="connsiteY4" fmla="*/ 5454 h 3748707"/>
                          <a:gd name="connsiteX0" fmla="*/ 78 w 652805"/>
                          <a:gd name="connsiteY0" fmla="*/ 5454 h 3748707"/>
                          <a:gd name="connsiteX1" fmla="*/ 652805 w 652805"/>
                          <a:gd name="connsiteY1" fmla="*/ 0 h 3748707"/>
                          <a:gd name="connsiteX2" fmla="*/ 650843 w 652805"/>
                          <a:gd name="connsiteY2" fmla="*/ 3539706 h 3748707"/>
                          <a:gd name="connsiteX3" fmla="*/ 274 w 652805"/>
                          <a:gd name="connsiteY3" fmla="*/ 3549053 h 3748707"/>
                          <a:gd name="connsiteX4" fmla="*/ 78 w 652805"/>
                          <a:gd name="connsiteY4" fmla="*/ 5454 h 3748707"/>
                          <a:gd name="connsiteX0" fmla="*/ 78 w 652805"/>
                          <a:gd name="connsiteY0" fmla="*/ 5454 h 3748707"/>
                          <a:gd name="connsiteX1" fmla="*/ 652805 w 652805"/>
                          <a:gd name="connsiteY1" fmla="*/ 0 h 3748707"/>
                          <a:gd name="connsiteX2" fmla="*/ 650843 w 652805"/>
                          <a:gd name="connsiteY2" fmla="*/ 3539706 h 3748707"/>
                          <a:gd name="connsiteX3" fmla="*/ 274 w 652805"/>
                          <a:gd name="connsiteY3" fmla="*/ 3549053 h 3748707"/>
                          <a:gd name="connsiteX4" fmla="*/ 78 w 652805"/>
                          <a:gd name="connsiteY4" fmla="*/ 5454 h 3748707"/>
                          <a:gd name="connsiteX0" fmla="*/ 78 w 652805"/>
                          <a:gd name="connsiteY0" fmla="*/ 79 h 3748707"/>
                          <a:gd name="connsiteX1" fmla="*/ 652805 w 652805"/>
                          <a:gd name="connsiteY1" fmla="*/ 0 h 3748707"/>
                          <a:gd name="connsiteX2" fmla="*/ 650843 w 652805"/>
                          <a:gd name="connsiteY2" fmla="*/ 3539706 h 3748707"/>
                          <a:gd name="connsiteX3" fmla="*/ 274 w 652805"/>
                          <a:gd name="connsiteY3" fmla="*/ 3549053 h 3748707"/>
                          <a:gd name="connsiteX4" fmla="*/ 78 w 652805"/>
                          <a:gd name="connsiteY4" fmla="*/ 79 h 3748707"/>
                          <a:gd name="connsiteX0" fmla="*/ 78 w 652805"/>
                          <a:gd name="connsiteY0" fmla="*/ 79 h 3748707"/>
                          <a:gd name="connsiteX1" fmla="*/ 652805 w 652805"/>
                          <a:gd name="connsiteY1" fmla="*/ 0 h 3748707"/>
                          <a:gd name="connsiteX2" fmla="*/ 650843 w 652805"/>
                          <a:gd name="connsiteY2" fmla="*/ 3539706 h 3748707"/>
                          <a:gd name="connsiteX3" fmla="*/ 274 w 652805"/>
                          <a:gd name="connsiteY3" fmla="*/ 3549053 h 3748707"/>
                          <a:gd name="connsiteX4" fmla="*/ 78 w 652805"/>
                          <a:gd name="connsiteY4" fmla="*/ 79 h 3748707"/>
                          <a:gd name="connsiteX0" fmla="*/ 78 w 652805"/>
                          <a:gd name="connsiteY0" fmla="*/ 79 h 3748707"/>
                          <a:gd name="connsiteX1" fmla="*/ 652805 w 652805"/>
                          <a:gd name="connsiteY1" fmla="*/ 0 h 3748707"/>
                          <a:gd name="connsiteX2" fmla="*/ 650843 w 652805"/>
                          <a:gd name="connsiteY2" fmla="*/ 3539706 h 3748707"/>
                          <a:gd name="connsiteX3" fmla="*/ 274 w 652805"/>
                          <a:gd name="connsiteY3" fmla="*/ 3549053 h 3748707"/>
                          <a:gd name="connsiteX4" fmla="*/ 78 w 652805"/>
                          <a:gd name="connsiteY4" fmla="*/ 79 h 3748707"/>
                          <a:gd name="connsiteX0" fmla="*/ 78 w 652805"/>
                          <a:gd name="connsiteY0" fmla="*/ 79 h 3748707"/>
                          <a:gd name="connsiteX1" fmla="*/ 652805 w 652805"/>
                          <a:gd name="connsiteY1" fmla="*/ 0 h 3748707"/>
                          <a:gd name="connsiteX2" fmla="*/ 650843 w 652805"/>
                          <a:gd name="connsiteY2" fmla="*/ 3539706 h 3748707"/>
                          <a:gd name="connsiteX3" fmla="*/ 274 w 652805"/>
                          <a:gd name="connsiteY3" fmla="*/ 3549053 h 3748707"/>
                          <a:gd name="connsiteX4" fmla="*/ 78 w 652805"/>
                          <a:gd name="connsiteY4" fmla="*/ 79 h 3748707"/>
                          <a:gd name="connsiteX0" fmla="*/ 78 w 652805"/>
                          <a:gd name="connsiteY0" fmla="*/ 79 h 3748707"/>
                          <a:gd name="connsiteX1" fmla="*/ 652805 w 652805"/>
                          <a:gd name="connsiteY1" fmla="*/ 0 h 3748707"/>
                          <a:gd name="connsiteX2" fmla="*/ 650843 w 652805"/>
                          <a:gd name="connsiteY2" fmla="*/ 3539706 h 3748707"/>
                          <a:gd name="connsiteX3" fmla="*/ 274 w 652805"/>
                          <a:gd name="connsiteY3" fmla="*/ 3549053 h 3748707"/>
                          <a:gd name="connsiteX4" fmla="*/ 78 w 652805"/>
                          <a:gd name="connsiteY4" fmla="*/ 79 h 3748707"/>
                          <a:gd name="connsiteX0" fmla="*/ 78 w 652805"/>
                          <a:gd name="connsiteY0" fmla="*/ 79 h 3748707"/>
                          <a:gd name="connsiteX1" fmla="*/ 652805 w 652805"/>
                          <a:gd name="connsiteY1" fmla="*/ 0 h 3748707"/>
                          <a:gd name="connsiteX2" fmla="*/ 650843 w 652805"/>
                          <a:gd name="connsiteY2" fmla="*/ 3539706 h 3748707"/>
                          <a:gd name="connsiteX3" fmla="*/ 274 w 652805"/>
                          <a:gd name="connsiteY3" fmla="*/ 3549053 h 3748707"/>
                          <a:gd name="connsiteX4" fmla="*/ 78 w 652805"/>
                          <a:gd name="connsiteY4" fmla="*/ 79 h 3748707"/>
                          <a:gd name="connsiteX0" fmla="*/ 78 w 652805"/>
                          <a:gd name="connsiteY0" fmla="*/ 79 h 3680671"/>
                          <a:gd name="connsiteX1" fmla="*/ 652805 w 652805"/>
                          <a:gd name="connsiteY1" fmla="*/ 0 h 3680671"/>
                          <a:gd name="connsiteX2" fmla="*/ 650843 w 652805"/>
                          <a:gd name="connsiteY2" fmla="*/ 3539706 h 3680671"/>
                          <a:gd name="connsiteX3" fmla="*/ 274 w 652805"/>
                          <a:gd name="connsiteY3" fmla="*/ 3378524 h 3680671"/>
                          <a:gd name="connsiteX4" fmla="*/ 78 w 652805"/>
                          <a:gd name="connsiteY4" fmla="*/ 79 h 3680671"/>
                          <a:gd name="connsiteX0" fmla="*/ 78 w 652805"/>
                          <a:gd name="connsiteY0" fmla="*/ 79 h 3578179"/>
                          <a:gd name="connsiteX1" fmla="*/ 652805 w 652805"/>
                          <a:gd name="connsiteY1" fmla="*/ 0 h 3578179"/>
                          <a:gd name="connsiteX2" fmla="*/ 650843 w 652805"/>
                          <a:gd name="connsiteY2" fmla="*/ 3369178 h 3578179"/>
                          <a:gd name="connsiteX3" fmla="*/ 274 w 652805"/>
                          <a:gd name="connsiteY3" fmla="*/ 3378524 h 3578179"/>
                          <a:gd name="connsiteX4" fmla="*/ 78 w 652805"/>
                          <a:gd name="connsiteY4" fmla="*/ 79 h 3578179"/>
                          <a:gd name="connsiteX0" fmla="*/ 78 w 652805"/>
                          <a:gd name="connsiteY0" fmla="*/ 79 h 3568057"/>
                          <a:gd name="connsiteX1" fmla="*/ 652805 w 652805"/>
                          <a:gd name="connsiteY1" fmla="*/ 0 h 3568057"/>
                          <a:gd name="connsiteX2" fmla="*/ 650843 w 652805"/>
                          <a:gd name="connsiteY2" fmla="*/ 3347862 h 3568057"/>
                          <a:gd name="connsiteX3" fmla="*/ 274 w 652805"/>
                          <a:gd name="connsiteY3" fmla="*/ 3378524 h 3568057"/>
                          <a:gd name="connsiteX4" fmla="*/ 78 w 652805"/>
                          <a:gd name="connsiteY4" fmla="*/ 79 h 3568057"/>
                          <a:gd name="connsiteX0" fmla="*/ 78 w 662451"/>
                          <a:gd name="connsiteY0" fmla="*/ 79 h 3558554"/>
                          <a:gd name="connsiteX1" fmla="*/ 652805 w 662451"/>
                          <a:gd name="connsiteY1" fmla="*/ 0 h 3558554"/>
                          <a:gd name="connsiteX2" fmla="*/ 662451 w 662451"/>
                          <a:gd name="connsiteY2" fmla="*/ 3326546 h 3558554"/>
                          <a:gd name="connsiteX3" fmla="*/ 274 w 662451"/>
                          <a:gd name="connsiteY3" fmla="*/ 3378524 h 3558554"/>
                          <a:gd name="connsiteX4" fmla="*/ 78 w 662451"/>
                          <a:gd name="connsiteY4" fmla="*/ 79 h 3558554"/>
                          <a:gd name="connsiteX0" fmla="*/ 78 w 653552"/>
                          <a:gd name="connsiteY0" fmla="*/ 79 h 3558554"/>
                          <a:gd name="connsiteX1" fmla="*/ 652805 w 653552"/>
                          <a:gd name="connsiteY1" fmla="*/ 0 h 3558554"/>
                          <a:gd name="connsiteX2" fmla="*/ 650843 w 653552"/>
                          <a:gd name="connsiteY2" fmla="*/ 3326545 h 3558554"/>
                          <a:gd name="connsiteX3" fmla="*/ 274 w 653552"/>
                          <a:gd name="connsiteY3" fmla="*/ 3378524 h 3558554"/>
                          <a:gd name="connsiteX4" fmla="*/ 78 w 653552"/>
                          <a:gd name="connsiteY4" fmla="*/ 79 h 3558554"/>
                          <a:gd name="connsiteX0" fmla="*/ 78 w 654712"/>
                          <a:gd name="connsiteY0" fmla="*/ 79 h 3549657"/>
                          <a:gd name="connsiteX1" fmla="*/ 652805 w 654712"/>
                          <a:gd name="connsiteY1" fmla="*/ 0 h 3549657"/>
                          <a:gd name="connsiteX2" fmla="*/ 654712 w 654712"/>
                          <a:gd name="connsiteY2" fmla="*/ 3305229 h 3549657"/>
                          <a:gd name="connsiteX3" fmla="*/ 274 w 654712"/>
                          <a:gd name="connsiteY3" fmla="*/ 3378524 h 3549657"/>
                          <a:gd name="connsiteX4" fmla="*/ 78 w 654712"/>
                          <a:gd name="connsiteY4" fmla="*/ 79 h 3549657"/>
                          <a:gd name="connsiteX0" fmla="*/ 78 w 654712"/>
                          <a:gd name="connsiteY0" fmla="*/ 79 h 3713375"/>
                          <a:gd name="connsiteX1" fmla="*/ 652805 w 654712"/>
                          <a:gd name="connsiteY1" fmla="*/ 0 h 3713375"/>
                          <a:gd name="connsiteX2" fmla="*/ 654712 w 654712"/>
                          <a:gd name="connsiteY2" fmla="*/ 3305229 h 3713375"/>
                          <a:gd name="connsiteX3" fmla="*/ 274 w 654712"/>
                          <a:gd name="connsiteY3" fmla="*/ 3378524 h 3713375"/>
                          <a:gd name="connsiteX4" fmla="*/ 78 w 654712"/>
                          <a:gd name="connsiteY4" fmla="*/ 79 h 3713375"/>
                          <a:gd name="connsiteX0" fmla="*/ 78 w 654712"/>
                          <a:gd name="connsiteY0" fmla="*/ 79 h 3763467"/>
                          <a:gd name="connsiteX1" fmla="*/ 652805 w 654712"/>
                          <a:gd name="connsiteY1" fmla="*/ 0 h 3763467"/>
                          <a:gd name="connsiteX2" fmla="*/ 654712 w 654712"/>
                          <a:gd name="connsiteY2" fmla="*/ 3305229 h 3763467"/>
                          <a:gd name="connsiteX3" fmla="*/ 274 w 654712"/>
                          <a:gd name="connsiteY3" fmla="*/ 3378524 h 3763467"/>
                          <a:gd name="connsiteX4" fmla="*/ 78 w 654712"/>
                          <a:gd name="connsiteY4" fmla="*/ 79 h 3763467"/>
                          <a:gd name="connsiteX0" fmla="*/ 78 w 654712"/>
                          <a:gd name="connsiteY0" fmla="*/ 79 h 3771009"/>
                          <a:gd name="connsiteX1" fmla="*/ 652805 w 654712"/>
                          <a:gd name="connsiteY1" fmla="*/ 0 h 3771009"/>
                          <a:gd name="connsiteX2" fmla="*/ 654712 w 654712"/>
                          <a:gd name="connsiteY2" fmla="*/ 3305229 h 3771009"/>
                          <a:gd name="connsiteX3" fmla="*/ 274 w 654712"/>
                          <a:gd name="connsiteY3" fmla="*/ 3378524 h 3771009"/>
                          <a:gd name="connsiteX4" fmla="*/ 78 w 654712"/>
                          <a:gd name="connsiteY4" fmla="*/ 79 h 3771009"/>
                          <a:gd name="connsiteX0" fmla="*/ 78 w 654712"/>
                          <a:gd name="connsiteY0" fmla="*/ 79 h 3759720"/>
                          <a:gd name="connsiteX1" fmla="*/ 652805 w 654712"/>
                          <a:gd name="connsiteY1" fmla="*/ 0 h 3759720"/>
                          <a:gd name="connsiteX2" fmla="*/ 654712 w 654712"/>
                          <a:gd name="connsiteY2" fmla="*/ 3283913 h 3759720"/>
                          <a:gd name="connsiteX3" fmla="*/ 274 w 654712"/>
                          <a:gd name="connsiteY3" fmla="*/ 3378524 h 3759720"/>
                          <a:gd name="connsiteX4" fmla="*/ 78 w 654712"/>
                          <a:gd name="connsiteY4" fmla="*/ 79 h 3759720"/>
                          <a:gd name="connsiteX0" fmla="*/ 78 w 654712"/>
                          <a:gd name="connsiteY0" fmla="*/ 79 h 3739956"/>
                          <a:gd name="connsiteX1" fmla="*/ 652805 w 654712"/>
                          <a:gd name="connsiteY1" fmla="*/ 0 h 3739956"/>
                          <a:gd name="connsiteX2" fmla="*/ 654712 w 654712"/>
                          <a:gd name="connsiteY2" fmla="*/ 3283913 h 3739956"/>
                          <a:gd name="connsiteX3" fmla="*/ 274 w 654712"/>
                          <a:gd name="connsiteY3" fmla="*/ 3335891 h 3739956"/>
                          <a:gd name="connsiteX4" fmla="*/ 78 w 654712"/>
                          <a:gd name="connsiteY4" fmla="*/ 79 h 373995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54712" h="3739956">
                            <a:moveTo>
                              <a:pt x="78" y="79"/>
                            </a:moveTo>
                            <a:cubicBezTo>
                              <a:pt x="69174" y="124188"/>
                              <a:pt x="497238" y="215830"/>
                              <a:pt x="652805" y="0"/>
                            </a:cubicBezTo>
                            <a:cubicBezTo>
                              <a:pt x="656020" y="1108849"/>
                              <a:pt x="651497" y="2175064"/>
                              <a:pt x="654712" y="3283913"/>
                            </a:cubicBezTo>
                            <a:cubicBezTo>
                              <a:pt x="584561" y="3984261"/>
                              <a:pt x="35401" y="3777155"/>
                              <a:pt x="274" y="3335891"/>
                            </a:cubicBezTo>
                            <a:cubicBezTo>
                              <a:pt x="-588" y="2140315"/>
                              <a:pt x="940" y="1195655"/>
                              <a:pt x="78" y="79"/>
                            </a:cubicBezTo>
                            <a:close/>
                          </a:path>
                        </a:pathLst>
                      </a:custGeom>
                      <a:solidFill>
                        <a:srgbClr val="00BCEA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76" name="Oval 10"/>
                      <p:cNvSpPr/>
                      <p:nvPr/>
                    </p:nvSpPr>
                    <p:spPr>
                      <a:xfrm>
                        <a:off x="2622589" y="4609140"/>
                        <a:ext cx="653760" cy="128951"/>
                      </a:xfrm>
                      <a:custGeom>
                        <a:avLst/>
                        <a:gdLst>
                          <a:gd name="connsiteX0" fmla="*/ 0 w 664845"/>
                          <a:gd name="connsiteY0" fmla="*/ 57394 h 114788"/>
                          <a:gd name="connsiteX1" fmla="*/ 332423 w 664845"/>
                          <a:gd name="connsiteY1" fmla="*/ 0 h 114788"/>
                          <a:gd name="connsiteX2" fmla="*/ 664846 w 664845"/>
                          <a:gd name="connsiteY2" fmla="*/ 57394 h 114788"/>
                          <a:gd name="connsiteX3" fmla="*/ 332423 w 664845"/>
                          <a:gd name="connsiteY3" fmla="*/ 114788 h 114788"/>
                          <a:gd name="connsiteX4" fmla="*/ 0 w 664845"/>
                          <a:gd name="connsiteY4" fmla="*/ 57394 h 114788"/>
                          <a:gd name="connsiteX0" fmla="*/ 4571 w 669417"/>
                          <a:gd name="connsiteY0" fmla="*/ 57394 h 114788"/>
                          <a:gd name="connsiteX1" fmla="*/ 336994 w 669417"/>
                          <a:gd name="connsiteY1" fmla="*/ 0 h 114788"/>
                          <a:gd name="connsiteX2" fmla="*/ 669417 w 669417"/>
                          <a:gd name="connsiteY2" fmla="*/ 57394 h 114788"/>
                          <a:gd name="connsiteX3" fmla="*/ 336994 w 669417"/>
                          <a:gd name="connsiteY3" fmla="*/ 114788 h 114788"/>
                          <a:gd name="connsiteX4" fmla="*/ 4571 w 669417"/>
                          <a:gd name="connsiteY4" fmla="*/ 57394 h 114788"/>
                          <a:gd name="connsiteX0" fmla="*/ 268 w 665114"/>
                          <a:gd name="connsiteY0" fmla="*/ 57394 h 114788"/>
                          <a:gd name="connsiteX1" fmla="*/ 332691 w 665114"/>
                          <a:gd name="connsiteY1" fmla="*/ 0 h 114788"/>
                          <a:gd name="connsiteX2" fmla="*/ 665114 w 665114"/>
                          <a:gd name="connsiteY2" fmla="*/ 57394 h 114788"/>
                          <a:gd name="connsiteX3" fmla="*/ 332691 w 665114"/>
                          <a:gd name="connsiteY3" fmla="*/ 114788 h 114788"/>
                          <a:gd name="connsiteX4" fmla="*/ 268 w 665114"/>
                          <a:gd name="connsiteY4" fmla="*/ 57394 h 114788"/>
                          <a:gd name="connsiteX0" fmla="*/ 984 w 665830"/>
                          <a:gd name="connsiteY0" fmla="*/ 57394 h 114788"/>
                          <a:gd name="connsiteX1" fmla="*/ 333407 w 665830"/>
                          <a:gd name="connsiteY1" fmla="*/ 0 h 114788"/>
                          <a:gd name="connsiteX2" fmla="*/ 665830 w 665830"/>
                          <a:gd name="connsiteY2" fmla="*/ 57394 h 114788"/>
                          <a:gd name="connsiteX3" fmla="*/ 333407 w 665830"/>
                          <a:gd name="connsiteY3" fmla="*/ 114788 h 114788"/>
                          <a:gd name="connsiteX4" fmla="*/ 984 w 665830"/>
                          <a:gd name="connsiteY4" fmla="*/ 57394 h 114788"/>
                          <a:gd name="connsiteX0" fmla="*/ 984 w 665830"/>
                          <a:gd name="connsiteY0" fmla="*/ 57394 h 114788"/>
                          <a:gd name="connsiteX1" fmla="*/ 333407 w 665830"/>
                          <a:gd name="connsiteY1" fmla="*/ 0 h 114788"/>
                          <a:gd name="connsiteX2" fmla="*/ 665830 w 665830"/>
                          <a:gd name="connsiteY2" fmla="*/ 57394 h 114788"/>
                          <a:gd name="connsiteX3" fmla="*/ 333407 w 665830"/>
                          <a:gd name="connsiteY3" fmla="*/ 114788 h 114788"/>
                          <a:gd name="connsiteX4" fmla="*/ 984 w 665830"/>
                          <a:gd name="connsiteY4" fmla="*/ 57394 h 114788"/>
                          <a:gd name="connsiteX0" fmla="*/ 702 w 665548"/>
                          <a:gd name="connsiteY0" fmla="*/ 57394 h 114788"/>
                          <a:gd name="connsiteX1" fmla="*/ 333125 w 665548"/>
                          <a:gd name="connsiteY1" fmla="*/ 0 h 114788"/>
                          <a:gd name="connsiteX2" fmla="*/ 665548 w 665548"/>
                          <a:gd name="connsiteY2" fmla="*/ 57394 h 114788"/>
                          <a:gd name="connsiteX3" fmla="*/ 333125 w 665548"/>
                          <a:gd name="connsiteY3" fmla="*/ 114788 h 114788"/>
                          <a:gd name="connsiteX4" fmla="*/ 702 w 665548"/>
                          <a:gd name="connsiteY4" fmla="*/ 57394 h 114788"/>
                          <a:gd name="connsiteX0" fmla="*/ 695 w 650301"/>
                          <a:gd name="connsiteY0" fmla="*/ 57425 h 114839"/>
                          <a:gd name="connsiteX1" fmla="*/ 333118 w 650301"/>
                          <a:gd name="connsiteY1" fmla="*/ 31 h 114839"/>
                          <a:gd name="connsiteX2" fmla="*/ 650301 w 650301"/>
                          <a:gd name="connsiteY2" fmla="*/ 51710 h 114839"/>
                          <a:gd name="connsiteX3" fmla="*/ 333118 w 650301"/>
                          <a:gd name="connsiteY3" fmla="*/ 114819 h 114839"/>
                          <a:gd name="connsiteX4" fmla="*/ 695 w 650301"/>
                          <a:gd name="connsiteY4" fmla="*/ 57425 h 114839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406 w 663347"/>
                          <a:gd name="connsiteY0" fmla="*/ 57394 h 114788"/>
                          <a:gd name="connsiteX1" fmla="*/ 332829 w 663347"/>
                          <a:gd name="connsiteY1" fmla="*/ 0 h 114788"/>
                          <a:gd name="connsiteX2" fmla="*/ 663347 w 663347"/>
                          <a:gd name="connsiteY2" fmla="*/ 57394 h 114788"/>
                          <a:gd name="connsiteX3" fmla="*/ 332829 w 663347"/>
                          <a:gd name="connsiteY3" fmla="*/ 114788 h 114788"/>
                          <a:gd name="connsiteX4" fmla="*/ 406 w 663347"/>
                          <a:gd name="connsiteY4" fmla="*/ 57394 h 114788"/>
                          <a:gd name="connsiteX0" fmla="*/ 1066 w 664007"/>
                          <a:gd name="connsiteY0" fmla="*/ 57394 h 114788"/>
                          <a:gd name="connsiteX1" fmla="*/ 333489 w 664007"/>
                          <a:gd name="connsiteY1" fmla="*/ 0 h 114788"/>
                          <a:gd name="connsiteX2" fmla="*/ 664007 w 664007"/>
                          <a:gd name="connsiteY2" fmla="*/ 57394 h 114788"/>
                          <a:gd name="connsiteX3" fmla="*/ 333489 w 664007"/>
                          <a:gd name="connsiteY3" fmla="*/ 114788 h 114788"/>
                          <a:gd name="connsiteX4" fmla="*/ 1066 w 664007"/>
                          <a:gd name="connsiteY4" fmla="*/ 57394 h 114788"/>
                          <a:gd name="connsiteX0" fmla="*/ 1 w 662942"/>
                          <a:gd name="connsiteY0" fmla="*/ 57394 h 107168"/>
                          <a:gd name="connsiteX1" fmla="*/ 332424 w 662942"/>
                          <a:gd name="connsiteY1" fmla="*/ 0 h 107168"/>
                          <a:gd name="connsiteX2" fmla="*/ 662942 w 662942"/>
                          <a:gd name="connsiteY2" fmla="*/ 57394 h 107168"/>
                          <a:gd name="connsiteX3" fmla="*/ 334364 w 662942"/>
                          <a:gd name="connsiteY3" fmla="*/ 107168 h 107168"/>
                          <a:gd name="connsiteX4" fmla="*/ 1 w 662942"/>
                          <a:gd name="connsiteY4" fmla="*/ 57394 h 107168"/>
                          <a:gd name="connsiteX0" fmla="*/ 1 w 662942"/>
                          <a:gd name="connsiteY0" fmla="*/ 57394 h 117609"/>
                          <a:gd name="connsiteX1" fmla="*/ 332424 w 662942"/>
                          <a:gd name="connsiteY1" fmla="*/ 0 h 117609"/>
                          <a:gd name="connsiteX2" fmla="*/ 662942 w 662942"/>
                          <a:gd name="connsiteY2" fmla="*/ 57394 h 117609"/>
                          <a:gd name="connsiteX3" fmla="*/ 334364 w 662942"/>
                          <a:gd name="connsiteY3" fmla="*/ 107168 h 117609"/>
                          <a:gd name="connsiteX4" fmla="*/ 1 w 662942"/>
                          <a:gd name="connsiteY4" fmla="*/ 57394 h 117609"/>
                          <a:gd name="connsiteX0" fmla="*/ 1 w 662942"/>
                          <a:gd name="connsiteY0" fmla="*/ 57394 h 107752"/>
                          <a:gd name="connsiteX1" fmla="*/ 332424 w 662942"/>
                          <a:gd name="connsiteY1" fmla="*/ 0 h 107752"/>
                          <a:gd name="connsiteX2" fmla="*/ 662942 w 662942"/>
                          <a:gd name="connsiteY2" fmla="*/ 57394 h 107752"/>
                          <a:gd name="connsiteX3" fmla="*/ 334364 w 662942"/>
                          <a:gd name="connsiteY3" fmla="*/ 107168 h 107752"/>
                          <a:gd name="connsiteX4" fmla="*/ 1 w 662942"/>
                          <a:gd name="connsiteY4" fmla="*/ 57394 h 107752"/>
                          <a:gd name="connsiteX0" fmla="*/ 1 w 662942"/>
                          <a:gd name="connsiteY0" fmla="*/ 57394 h 108449"/>
                          <a:gd name="connsiteX1" fmla="*/ 332424 w 662942"/>
                          <a:gd name="connsiteY1" fmla="*/ 0 h 108449"/>
                          <a:gd name="connsiteX2" fmla="*/ 662942 w 662942"/>
                          <a:gd name="connsiteY2" fmla="*/ 57394 h 108449"/>
                          <a:gd name="connsiteX3" fmla="*/ 334364 w 662942"/>
                          <a:gd name="connsiteY3" fmla="*/ 107168 h 108449"/>
                          <a:gd name="connsiteX4" fmla="*/ 1 w 662942"/>
                          <a:gd name="connsiteY4" fmla="*/ 57394 h 108449"/>
                          <a:gd name="connsiteX0" fmla="*/ 1 w 662942"/>
                          <a:gd name="connsiteY0" fmla="*/ 57394 h 107450"/>
                          <a:gd name="connsiteX1" fmla="*/ 332424 w 662942"/>
                          <a:gd name="connsiteY1" fmla="*/ 0 h 107450"/>
                          <a:gd name="connsiteX2" fmla="*/ 662942 w 662942"/>
                          <a:gd name="connsiteY2" fmla="*/ 57394 h 107450"/>
                          <a:gd name="connsiteX3" fmla="*/ 334364 w 662942"/>
                          <a:gd name="connsiteY3" fmla="*/ 107168 h 107450"/>
                          <a:gd name="connsiteX4" fmla="*/ 1 w 662942"/>
                          <a:gd name="connsiteY4" fmla="*/ 57394 h 107450"/>
                          <a:gd name="connsiteX0" fmla="*/ 121 w 663062"/>
                          <a:gd name="connsiteY0" fmla="*/ 57394 h 107437"/>
                          <a:gd name="connsiteX1" fmla="*/ 332544 w 663062"/>
                          <a:gd name="connsiteY1" fmla="*/ 0 h 107437"/>
                          <a:gd name="connsiteX2" fmla="*/ 663062 w 663062"/>
                          <a:gd name="connsiteY2" fmla="*/ 57394 h 107437"/>
                          <a:gd name="connsiteX3" fmla="*/ 334484 w 663062"/>
                          <a:gd name="connsiteY3" fmla="*/ 107168 h 107437"/>
                          <a:gd name="connsiteX4" fmla="*/ 121 w 663062"/>
                          <a:gd name="connsiteY4" fmla="*/ 57394 h 107437"/>
                          <a:gd name="connsiteX0" fmla="*/ 125 w 663066"/>
                          <a:gd name="connsiteY0" fmla="*/ 57620 h 107663"/>
                          <a:gd name="connsiteX1" fmla="*/ 332548 w 663066"/>
                          <a:gd name="connsiteY1" fmla="*/ 226 h 107663"/>
                          <a:gd name="connsiteX2" fmla="*/ 663066 w 663066"/>
                          <a:gd name="connsiteY2" fmla="*/ 57620 h 107663"/>
                          <a:gd name="connsiteX3" fmla="*/ 334488 w 663066"/>
                          <a:gd name="connsiteY3" fmla="*/ 107394 h 107663"/>
                          <a:gd name="connsiteX4" fmla="*/ 125 w 663066"/>
                          <a:gd name="connsiteY4" fmla="*/ 57620 h 107663"/>
                          <a:gd name="connsiteX0" fmla="*/ 138 w 631284"/>
                          <a:gd name="connsiteY0" fmla="*/ 44129 h 107439"/>
                          <a:gd name="connsiteX1" fmla="*/ 300766 w 631284"/>
                          <a:gd name="connsiteY1" fmla="*/ 117 h 107439"/>
                          <a:gd name="connsiteX2" fmla="*/ 631284 w 631284"/>
                          <a:gd name="connsiteY2" fmla="*/ 57511 h 107439"/>
                          <a:gd name="connsiteX3" fmla="*/ 302706 w 631284"/>
                          <a:gd name="connsiteY3" fmla="*/ 107285 h 107439"/>
                          <a:gd name="connsiteX4" fmla="*/ 138 w 631284"/>
                          <a:gd name="connsiteY4" fmla="*/ 44129 h 107439"/>
                          <a:gd name="connsiteX0" fmla="*/ 121 w 663061"/>
                          <a:gd name="connsiteY0" fmla="*/ 57394 h 107168"/>
                          <a:gd name="connsiteX1" fmla="*/ 332543 w 663061"/>
                          <a:gd name="connsiteY1" fmla="*/ 0 h 107168"/>
                          <a:gd name="connsiteX2" fmla="*/ 663061 w 663061"/>
                          <a:gd name="connsiteY2" fmla="*/ 57394 h 107168"/>
                          <a:gd name="connsiteX3" fmla="*/ 334483 w 663061"/>
                          <a:gd name="connsiteY3" fmla="*/ 107168 h 107168"/>
                          <a:gd name="connsiteX4" fmla="*/ 121 w 663061"/>
                          <a:gd name="connsiteY4" fmla="*/ 57394 h 107168"/>
                          <a:gd name="connsiteX0" fmla="*/ 119 w 622179"/>
                          <a:gd name="connsiteY0" fmla="*/ 58051 h 108036"/>
                          <a:gd name="connsiteX1" fmla="*/ 332541 w 622179"/>
                          <a:gd name="connsiteY1" fmla="*/ 657 h 108036"/>
                          <a:gd name="connsiteX2" fmla="*/ 622179 w 622179"/>
                          <a:gd name="connsiteY2" fmla="*/ 37979 h 108036"/>
                          <a:gd name="connsiteX3" fmla="*/ 334481 w 622179"/>
                          <a:gd name="connsiteY3" fmla="*/ 107825 h 108036"/>
                          <a:gd name="connsiteX4" fmla="*/ 119 w 622179"/>
                          <a:gd name="connsiteY4" fmla="*/ 58051 h 108036"/>
                          <a:gd name="connsiteX0" fmla="*/ 121 w 663061"/>
                          <a:gd name="connsiteY0" fmla="*/ 57479 h 107298"/>
                          <a:gd name="connsiteX1" fmla="*/ 332543 w 663061"/>
                          <a:gd name="connsiteY1" fmla="*/ 85 h 107298"/>
                          <a:gd name="connsiteX2" fmla="*/ 663061 w 663061"/>
                          <a:gd name="connsiteY2" fmla="*/ 48558 h 107298"/>
                          <a:gd name="connsiteX3" fmla="*/ 334483 w 663061"/>
                          <a:gd name="connsiteY3" fmla="*/ 107253 h 107298"/>
                          <a:gd name="connsiteX4" fmla="*/ 121 w 663061"/>
                          <a:gd name="connsiteY4" fmla="*/ 57479 h 107298"/>
                          <a:gd name="connsiteX0" fmla="*/ 122 w 672262"/>
                          <a:gd name="connsiteY0" fmla="*/ 57399 h 107176"/>
                          <a:gd name="connsiteX1" fmla="*/ 332544 w 672262"/>
                          <a:gd name="connsiteY1" fmla="*/ 5 h 107176"/>
                          <a:gd name="connsiteX2" fmla="*/ 672262 w 672262"/>
                          <a:gd name="connsiteY2" fmla="*/ 55168 h 107176"/>
                          <a:gd name="connsiteX3" fmla="*/ 334484 w 672262"/>
                          <a:gd name="connsiteY3" fmla="*/ 107173 h 107176"/>
                          <a:gd name="connsiteX4" fmla="*/ 122 w 672262"/>
                          <a:gd name="connsiteY4" fmla="*/ 57399 h 107176"/>
                          <a:gd name="connsiteX0" fmla="*/ 122 w 672262"/>
                          <a:gd name="connsiteY0" fmla="*/ 57399 h 107176"/>
                          <a:gd name="connsiteX1" fmla="*/ 332544 w 672262"/>
                          <a:gd name="connsiteY1" fmla="*/ 5 h 107176"/>
                          <a:gd name="connsiteX2" fmla="*/ 672262 w 672262"/>
                          <a:gd name="connsiteY2" fmla="*/ 55168 h 107176"/>
                          <a:gd name="connsiteX3" fmla="*/ 334484 w 672262"/>
                          <a:gd name="connsiteY3" fmla="*/ 107173 h 107176"/>
                          <a:gd name="connsiteX4" fmla="*/ 122 w 672262"/>
                          <a:gd name="connsiteY4" fmla="*/ 57399 h 107176"/>
                          <a:gd name="connsiteX0" fmla="*/ 122 w 672262"/>
                          <a:gd name="connsiteY0" fmla="*/ 57399 h 107176"/>
                          <a:gd name="connsiteX1" fmla="*/ 332544 w 672262"/>
                          <a:gd name="connsiteY1" fmla="*/ 5 h 107176"/>
                          <a:gd name="connsiteX2" fmla="*/ 672262 w 672262"/>
                          <a:gd name="connsiteY2" fmla="*/ 55168 h 107176"/>
                          <a:gd name="connsiteX3" fmla="*/ 334484 w 672262"/>
                          <a:gd name="connsiteY3" fmla="*/ 107173 h 107176"/>
                          <a:gd name="connsiteX4" fmla="*/ 122 w 672262"/>
                          <a:gd name="connsiteY4" fmla="*/ 57399 h 107176"/>
                          <a:gd name="connsiteX0" fmla="*/ 122 w 672262"/>
                          <a:gd name="connsiteY0" fmla="*/ 57399 h 107587"/>
                          <a:gd name="connsiteX1" fmla="*/ 332544 w 672262"/>
                          <a:gd name="connsiteY1" fmla="*/ 5 h 107587"/>
                          <a:gd name="connsiteX2" fmla="*/ 672262 w 672262"/>
                          <a:gd name="connsiteY2" fmla="*/ 55168 h 107587"/>
                          <a:gd name="connsiteX3" fmla="*/ 334484 w 672262"/>
                          <a:gd name="connsiteY3" fmla="*/ 107173 h 107587"/>
                          <a:gd name="connsiteX4" fmla="*/ 122 w 672262"/>
                          <a:gd name="connsiteY4" fmla="*/ 57399 h 107587"/>
                          <a:gd name="connsiteX0" fmla="*/ 122 w 672262"/>
                          <a:gd name="connsiteY0" fmla="*/ 57399 h 107253"/>
                          <a:gd name="connsiteX1" fmla="*/ 332544 w 672262"/>
                          <a:gd name="connsiteY1" fmla="*/ 5 h 107253"/>
                          <a:gd name="connsiteX2" fmla="*/ 672262 w 672262"/>
                          <a:gd name="connsiteY2" fmla="*/ 55168 h 107253"/>
                          <a:gd name="connsiteX3" fmla="*/ 334484 w 672262"/>
                          <a:gd name="connsiteY3" fmla="*/ 107173 h 107253"/>
                          <a:gd name="connsiteX4" fmla="*/ 122 w 672262"/>
                          <a:gd name="connsiteY4" fmla="*/ 57399 h 107253"/>
                          <a:gd name="connsiteX0" fmla="*/ 1 w 672141"/>
                          <a:gd name="connsiteY0" fmla="*/ 57399 h 109478"/>
                          <a:gd name="connsiteX1" fmla="*/ 332423 w 672141"/>
                          <a:gd name="connsiteY1" fmla="*/ 5 h 109478"/>
                          <a:gd name="connsiteX2" fmla="*/ 672141 w 672141"/>
                          <a:gd name="connsiteY2" fmla="*/ 55168 h 109478"/>
                          <a:gd name="connsiteX3" fmla="*/ 334363 w 672141"/>
                          <a:gd name="connsiteY3" fmla="*/ 109403 h 109478"/>
                          <a:gd name="connsiteX4" fmla="*/ 1 w 672141"/>
                          <a:gd name="connsiteY4" fmla="*/ 57399 h 109478"/>
                          <a:gd name="connsiteX0" fmla="*/ 1 w 672141"/>
                          <a:gd name="connsiteY0" fmla="*/ 57399 h 110700"/>
                          <a:gd name="connsiteX1" fmla="*/ 332423 w 672141"/>
                          <a:gd name="connsiteY1" fmla="*/ 5 h 110700"/>
                          <a:gd name="connsiteX2" fmla="*/ 672141 w 672141"/>
                          <a:gd name="connsiteY2" fmla="*/ 55168 h 110700"/>
                          <a:gd name="connsiteX3" fmla="*/ 334363 w 672141"/>
                          <a:gd name="connsiteY3" fmla="*/ 109403 h 110700"/>
                          <a:gd name="connsiteX4" fmla="*/ 1 w 672141"/>
                          <a:gd name="connsiteY4" fmla="*/ 57399 h 110700"/>
                          <a:gd name="connsiteX0" fmla="*/ 1 w 672141"/>
                          <a:gd name="connsiteY0" fmla="*/ 57399 h 109478"/>
                          <a:gd name="connsiteX1" fmla="*/ 332423 w 672141"/>
                          <a:gd name="connsiteY1" fmla="*/ 5 h 109478"/>
                          <a:gd name="connsiteX2" fmla="*/ 672141 w 672141"/>
                          <a:gd name="connsiteY2" fmla="*/ 55168 h 109478"/>
                          <a:gd name="connsiteX3" fmla="*/ 334363 w 672141"/>
                          <a:gd name="connsiteY3" fmla="*/ 109403 h 109478"/>
                          <a:gd name="connsiteX4" fmla="*/ 1 w 672141"/>
                          <a:gd name="connsiteY4" fmla="*/ 57399 h 109478"/>
                          <a:gd name="connsiteX0" fmla="*/ 1 w 672141"/>
                          <a:gd name="connsiteY0" fmla="*/ 57399 h 111703"/>
                          <a:gd name="connsiteX1" fmla="*/ 332423 w 672141"/>
                          <a:gd name="connsiteY1" fmla="*/ 5 h 111703"/>
                          <a:gd name="connsiteX2" fmla="*/ 672141 w 672141"/>
                          <a:gd name="connsiteY2" fmla="*/ 55168 h 111703"/>
                          <a:gd name="connsiteX3" fmla="*/ 332063 w 672141"/>
                          <a:gd name="connsiteY3" fmla="*/ 111633 h 111703"/>
                          <a:gd name="connsiteX4" fmla="*/ 1 w 672141"/>
                          <a:gd name="connsiteY4" fmla="*/ 57399 h 111703"/>
                          <a:gd name="connsiteX0" fmla="*/ 1 w 672141"/>
                          <a:gd name="connsiteY0" fmla="*/ 57399 h 111703"/>
                          <a:gd name="connsiteX1" fmla="*/ 332423 w 672141"/>
                          <a:gd name="connsiteY1" fmla="*/ 5 h 111703"/>
                          <a:gd name="connsiteX2" fmla="*/ 672141 w 672141"/>
                          <a:gd name="connsiteY2" fmla="*/ 55168 h 111703"/>
                          <a:gd name="connsiteX3" fmla="*/ 332063 w 672141"/>
                          <a:gd name="connsiteY3" fmla="*/ 111633 h 111703"/>
                          <a:gd name="connsiteX4" fmla="*/ 1 w 672141"/>
                          <a:gd name="connsiteY4" fmla="*/ 57399 h 111703"/>
                          <a:gd name="connsiteX0" fmla="*/ 1 w 672141"/>
                          <a:gd name="connsiteY0" fmla="*/ 57399 h 112056"/>
                          <a:gd name="connsiteX1" fmla="*/ 332423 w 672141"/>
                          <a:gd name="connsiteY1" fmla="*/ 5 h 112056"/>
                          <a:gd name="connsiteX2" fmla="*/ 672141 w 672141"/>
                          <a:gd name="connsiteY2" fmla="*/ 55168 h 112056"/>
                          <a:gd name="connsiteX3" fmla="*/ 332063 w 672141"/>
                          <a:gd name="connsiteY3" fmla="*/ 111633 h 112056"/>
                          <a:gd name="connsiteX4" fmla="*/ 1 w 672141"/>
                          <a:gd name="connsiteY4" fmla="*/ 57399 h 112056"/>
                          <a:gd name="connsiteX0" fmla="*/ 1 w 672141"/>
                          <a:gd name="connsiteY0" fmla="*/ 57399 h 99069"/>
                          <a:gd name="connsiteX1" fmla="*/ 332423 w 672141"/>
                          <a:gd name="connsiteY1" fmla="*/ 5 h 99069"/>
                          <a:gd name="connsiteX2" fmla="*/ 672141 w 672141"/>
                          <a:gd name="connsiteY2" fmla="*/ 55168 h 99069"/>
                          <a:gd name="connsiteX3" fmla="*/ 332063 w 672141"/>
                          <a:gd name="connsiteY3" fmla="*/ 98508 h 99069"/>
                          <a:gd name="connsiteX4" fmla="*/ 1 w 672141"/>
                          <a:gd name="connsiteY4" fmla="*/ 57399 h 99069"/>
                          <a:gd name="connsiteX0" fmla="*/ 5 w 672145"/>
                          <a:gd name="connsiteY0" fmla="*/ 57399 h 101541"/>
                          <a:gd name="connsiteX1" fmla="*/ 332427 w 672145"/>
                          <a:gd name="connsiteY1" fmla="*/ 5 h 101541"/>
                          <a:gd name="connsiteX2" fmla="*/ 672145 w 672145"/>
                          <a:gd name="connsiteY2" fmla="*/ 55168 h 101541"/>
                          <a:gd name="connsiteX3" fmla="*/ 339817 w 672145"/>
                          <a:gd name="connsiteY3" fmla="*/ 101013 h 101541"/>
                          <a:gd name="connsiteX4" fmla="*/ 5 w 672145"/>
                          <a:gd name="connsiteY4" fmla="*/ 57399 h 101541"/>
                          <a:gd name="connsiteX0" fmla="*/ 274 w 672414"/>
                          <a:gd name="connsiteY0" fmla="*/ 57399 h 101451"/>
                          <a:gd name="connsiteX1" fmla="*/ 332696 w 672414"/>
                          <a:gd name="connsiteY1" fmla="*/ 5 h 101451"/>
                          <a:gd name="connsiteX2" fmla="*/ 672414 w 672414"/>
                          <a:gd name="connsiteY2" fmla="*/ 55168 h 101451"/>
                          <a:gd name="connsiteX3" fmla="*/ 340086 w 672414"/>
                          <a:gd name="connsiteY3" fmla="*/ 101013 h 101451"/>
                          <a:gd name="connsiteX4" fmla="*/ 274 w 672414"/>
                          <a:gd name="connsiteY4" fmla="*/ 57399 h 101451"/>
                          <a:gd name="connsiteX0" fmla="*/ 267 w 679813"/>
                          <a:gd name="connsiteY0" fmla="*/ 61173 h 101060"/>
                          <a:gd name="connsiteX1" fmla="*/ 340095 w 679813"/>
                          <a:gd name="connsiteY1" fmla="*/ 29 h 101060"/>
                          <a:gd name="connsiteX2" fmla="*/ 679813 w 679813"/>
                          <a:gd name="connsiteY2" fmla="*/ 55192 h 101060"/>
                          <a:gd name="connsiteX3" fmla="*/ 347485 w 679813"/>
                          <a:gd name="connsiteY3" fmla="*/ 101037 h 101060"/>
                          <a:gd name="connsiteX4" fmla="*/ 267 w 679813"/>
                          <a:gd name="connsiteY4" fmla="*/ 61173 h 101060"/>
                          <a:gd name="connsiteX0" fmla="*/ 263 w 650184"/>
                          <a:gd name="connsiteY0" fmla="*/ 61400 h 101404"/>
                          <a:gd name="connsiteX1" fmla="*/ 340091 w 650184"/>
                          <a:gd name="connsiteY1" fmla="*/ 256 h 101404"/>
                          <a:gd name="connsiteX2" fmla="*/ 650184 w 650184"/>
                          <a:gd name="connsiteY2" fmla="*/ 46044 h 101404"/>
                          <a:gd name="connsiteX3" fmla="*/ 347481 w 650184"/>
                          <a:gd name="connsiteY3" fmla="*/ 101264 h 101404"/>
                          <a:gd name="connsiteX4" fmla="*/ 263 w 650184"/>
                          <a:gd name="connsiteY4" fmla="*/ 61400 h 101404"/>
                          <a:gd name="connsiteX0" fmla="*/ 266 w 674875"/>
                          <a:gd name="connsiteY0" fmla="*/ 61597 h 101672"/>
                          <a:gd name="connsiteX1" fmla="*/ 340094 w 674875"/>
                          <a:gd name="connsiteY1" fmla="*/ 453 h 101672"/>
                          <a:gd name="connsiteX2" fmla="*/ 674875 w 674875"/>
                          <a:gd name="connsiteY2" fmla="*/ 42491 h 101672"/>
                          <a:gd name="connsiteX3" fmla="*/ 347484 w 674875"/>
                          <a:gd name="connsiteY3" fmla="*/ 101461 h 101672"/>
                          <a:gd name="connsiteX4" fmla="*/ 266 w 674875"/>
                          <a:gd name="connsiteY4" fmla="*/ 61597 h 101672"/>
                          <a:gd name="connsiteX0" fmla="*/ 266 w 674875"/>
                          <a:gd name="connsiteY0" fmla="*/ 61597 h 101672"/>
                          <a:gd name="connsiteX1" fmla="*/ 340094 w 674875"/>
                          <a:gd name="connsiteY1" fmla="*/ 453 h 101672"/>
                          <a:gd name="connsiteX2" fmla="*/ 674875 w 674875"/>
                          <a:gd name="connsiteY2" fmla="*/ 42491 h 101672"/>
                          <a:gd name="connsiteX3" fmla="*/ 347484 w 674875"/>
                          <a:gd name="connsiteY3" fmla="*/ 101461 h 101672"/>
                          <a:gd name="connsiteX4" fmla="*/ 266 w 674875"/>
                          <a:gd name="connsiteY4" fmla="*/ 61597 h 101672"/>
                          <a:gd name="connsiteX0" fmla="*/ 269 w 672410"/>
                          <a:gd name="connsiteY0" fmla="*/ 51912 h 101198"/>
                          <a:gd name="connsiteX1" fmla="*/ 337629 w 672410"/>
                          <a:gd name="connsiteY1" fmla="*/ 144 h 101198"/>
                          <a:gd name="connsiteX2" fmla="*/ 672410 w 672410"/>
                          <a:gd name="connsiteY2" fmla="*/ 42182 h 101198"/>
                          <a:gd name="connsiteX3" fmla="*/ 345019 w 672410"/>
                          <a:gd name="connsiteY3" fmla="*/ 101152 h 101198"/>
                          <a:gd name="connsiteX4" fmla="*/ 269 w 672410"/>
                          <a:gd name="connsiteY4" fmla="*/ 51912 h 101198"/>
                          <a:gd name="connsiteX0" fmla="*/ 269 w 672410"/>
                          <a:gd name="connsiteY0" fmla="*/ 51912 h 101198"/>
                          <a:gd name="connsiteX1" fmla="*/ 337629 w 672410"/>
                          <a:gd name="connsiteY1" fmla="*/ 144 h 101198"/>
                          <a:gd name="connsiteX2" fmla="*/ 672410 w 672410"/>
                          <a:gd name="connsiteY2" fmla="*/ 42182 h 101198"/>
                          <a:gd name="connsiteX3" fmla="*/ 345019 w 672410"/>
                          <a:gd name="connsiteY3" fmla="*/ 101152 h 101198"/>
                          <a:gd name="connsiteX4" fmla="*/ 269 w 672410"/>
                          <a:gd name="connsiteY4" fmla="*/ 51912 h 101198"/>
                          <a:gd name="connsiteX0" fmla="*/ 118 w 672259"/>
                          <a:gd name="connsiteY0" fmla="*/ 51912 h 101214"/>
                          <a:gd name="connsiteX1" fmla="*/ 337478 w 672259"/>
                          <a:gd name="connsiteY1" fmla="*/ 144 h 101214"/>
                          <a:gd name="connsiteX2" fmla="*/ 672259 w 672259"/>
                          <a:gd name="connsiteY2" fmla="*/ 42182 h 101214"/>
                          <a:gd name="connsiteX3" fmla="*/ 344868 w 672259"/>
                          <a:gd name="connsiteY3" fmla="*/ 101152 h 101214"/>
                          <a:gd name="connsiteX4" fmla="*/ 118 w 672259"/>
                          <a:gd name="connsiteY4" fmla="*/ 51912 h 101214"/>
                          <a:gd name="connsiteX0" fmla="*/ 68 w 672209"/>
                          <a:gd name="connsiteY0" fmla="*/ 51912 h 101215"/>
                          <a:gd name="connsiteX1" fmla="*/ 337428 w 672209"/>
                          <a:gd name="connsiteY1" fmla="*/ 144 h 101215"/>
                          <a:gd name="connsiteX2" fmla="*/ 672209 w 672209"/>
                          <a:gd name="connsiteY2" fmla="*/ 42182 h 101215"/>
                          <a:gd name="connsiteX3" fmla="*/ 344818 w 672209"/>
                          <a:gd name="connsiteY3" fmla="*/ 101152 h 101215"/>
                          <a:gd name="connsiteX4" fmla="*/ 68 w 672209"/>
                          <a:gd name="connsiteY4" fmla="*/ 51912 h 101215"/>
                          <a:gd name="connsiteX0" fmla="*/ 68 w 674678"/>
                          <a:gd name="connsiteY0" fmla="*/ 51912 h 101215"/>
                          <a:gd name="connsiteX1" fmla="*/ 337428 w 674678"/>
                          <a:gd name="connsiteY1" fmla="*/ 144 h 101215"/>
                          <a:gd name="connsiteX2" fmla="*/ 674678 w 674678"/>
                          <a:gd name="connsiteY2" fmla="*/ 42182 h 101215"/>
                          <a:gd name="connsiteX3" fmla="*/ 344818 w 674678"/>
                          <a:gd name="connsiteY3" fmla="*/ 101152 h 101215"/>
                          <a:gd name="connsiteX4" fmla="*/ 68 w 674678"/>
                          <a:gd name="connsiteY4" fmla="*/ 51912 h 101215"/>
                          <a:gd name="connsiteX0" fmla="*/ 70 w 667274"/>
                          <a:gd name="connsiteY0" fmla="*/ 46173 h 101047"/>
                          <a:gd name="connsiteX1" fmla="*/ 330024 w 667274"/>
                          <a:gd name="connsiteY1" fmla="*/ 30 h 101047"/>
                          <a:gd name="connsiteX2" fmla="*/ 667274 w 667274"/>
                          <a:gd name="connsiteY2" fmla="*/ 42068 h 101047"/>
                          <a:gd name="connsiteX3" fmla="*/ 337414 w 667274"/>
                          <a:gd name="connsiteY3" fmla="*/ 101038 h 101047"/>
                          <a:gd name="connsiteX4" fmla="*/ 70 w 667274"/>
                          <a:gd name="connsiteY4" fmla="*/ 46173 h 101047"/>
                          <a:gd name="connsiteX0" fmla="*/ 74 w 652465"/>
                          <a:gd name="connsiteY0" fmla="*/ 38657 h 101031"/>
                          <a:gd name="connsiteX1" fmla="*/ 315215 w 652465"/>
                          <a:gd name="connsiteY1" fmla="*/ 14 h 101031"/>
                          <a:gd name="connsiteX2" fmla="*/ 652465 w 652465"/>
                          <a:gd name="connsiteY2" fmla="*/ 42052 h 101031"/>
                          <a:gd name="connsiteX3" fmla="*/ 322605 w 652465"/>
                          <a:gd name="connsiteY3" fmla="*/ 101022 h 101031"/>
                          <a:gd name="connsiteX4" fmla="*/ 74 w 652465"/>
                          <a:gd name="connsiteY4" fmla="*/ 38657 h 101031"/>
                          <a:gd name="connsiteX0" fmla="*/ 68 w 672209"/>
                          <a:gd name="connsiteY0" fmla="*/ 44278 h 101020"/>
                          <a:gd name="connsiteX1" fmla="*/ 334959 w 672209"/>
                          <a:gd name="connsiteY1" fmla="*/ 10 h 101020"/>
                          <a:gd name="connsiteX2" fmla="*/ 672209 w 672209"/>
                          <a:gd name="connsiteY2" fmla="*/ 42048 h 101020"/>
                          <a:gd name="connsiteX3" fmla="*/ 342349 w 672209"/>
                          <a:gd name="connsiteY3" fmla="*/ 101018 h 101020"/>
                          <a:gd name="connsiteX4" fmla="*/ 68 w 672209"/>
                          <a:gd name="connsiteY4" fmla="*/ 44278 h 101020"/>
                          <a:gd name="connsiteX0" fmla="*/ 70 w 669742"/>
                          <a:gd name="connsiteY0" fmla="*/ 44278 h 101020"/>
                          <a:gd name="connsiteX1" fmla="*/ 332492 w 669742"/>
                          <a:gd name="connsiteY1" fmla="*/ 10 h 101020"/>
                          <a:gd name="connsiteX2" fmla="*/ 669742 w 669742"/>
                          <a:gd name="connsiteY2" fmla="*/ 42048 h 101020"/>
                          <a:gd name="connsiteX3" fmla="*/ 339882 w 669742"/>
                          <a:gd name="connsiteY3" fmla="*/ 101018 h 101020"/>
                          <a:gd name="connsiteX4" fmla="*/ 70 w 669742"/>
                          <a:gd name="connsiteY4" fmla="*/ 44278 h 101020"/>
                          <a:gd name="connsiteX0" fmla="*/ 158 w 669830"/>
                          <a:gd name="connsiteY0" fmla="*/ 44278 h 101021"/>
                          <a:gd name="connsiteX1" fmla="*/ 332580 w 669830"/>
                          <a:gd name="connsiteY1" fmla="*/ 10 h 101021"/>
                          <a:gd name="connsiteX2" fmla="*/ 669830 w 669830"/>
                          <a:gd name="connsiteY2" fmla="*/ 42048 h 101021"/>
                          <a:gd name="connsiteX3" fmla="*/ 339970 w 669830"/>
                          <a:gd name="connsiteY3" fmla="*/ 101018 h 101021"/>
                          <a:gd name="connsiteX4" fmla="*/ 158 w 669830"/>
                          <a:gd name="connsiteY4" fmla="*/ 44278 h 101021"/>
                          <a:gd name="connsiteX0" fmla="*/ 158 w 669830"/>
                          <a:gd name="connsiteY0" fmla="*/ 44278 h 101022"/>
                          <a:gd name="connsiteX1" fmla="*/ 332580 w 669830"/>
                          <a:gd name="connsiteY1" fmla="*/ 10 h 101022"/>
                          <a:gd name="connsiteX2" fmla="*/ 669830 w 669830"/>
                          <a:gd name="connsiteY2" fmla="*/ 42048 h 101022"/>
                          <a:gd name="connsiteX3" fmla="*/ 339970 w 669830"/>
                          <a:gd name="connsiteY3" fmla="*/ 101018 h 101022"/>
                          <a:gd name="connsiteX4" fmla="*/ 158 w 669830"/>
                          <a:gd name="connsiteY4" fmla="*/ 44278 h 101022"/>
                          <a:gd name="connsiteX0" fmla="*/ 159 w 677237"/>
                          <a:gd name="connsiteY0" fmla="*/ 44311 h 101105"/>
                          <a:gd name="connsiteX1" fmla="*/ 332581 w 677237"/>
                          <a:gd name="connsiteY1" fmla="*/ 43 h 101105"/>
                          <a:gd name="connsiteX2" fmla="*/ 677237 w 677237"/>
                          <a:gd name="connsiteY2" fmla="*/ 51457 h 101105"/>
                          <a:gd name="connsiteX3" fmla="*/ 339971 w 677237"/>
                          <a:gd name="connsiteY3" fmla="*/ 101051 h 101105"/>
                          <a:gd name="connsiteX4" fmla="*/ 159 w 677237"/>
                          <a:gd name="connsiteY4" fmla="*/ 44311 h 101105"/>
                          <a:gd name="connsiteX0" fmla="*/ 159 w 677237"/>
                          <a:gd name="connsiteY0" fmla="*/ 57429 h 101106"/>
                          <a:gd name="connsiteX1" fmla="*/ 332581 w 677237"/>
                          <a:gd name="connsiteY1" fmla="*/ 35 h 101106"/>
                          <a:gd name="connsiteX2" fmla="*/ 677237 w 677237"/>
                          <a:gd name="connsiteY2" fmla="*/ 51449 h 101106"/>
                          <a:gd name="connsiteX3" fmla="*/ 339971 w 677237"/>
                          <a:gd name="connsiteY3" fmla="*/ 101043 h 101106"/>
                          <a:gd name="connsiteX4" fmla="*/ 159 w 677237"/>
                          <a:gd name="connsiteY4" fmla="*/ 57429 h 101106"/>
                          <a:gd name="connsiteX0" fmla="*/ 159 w 677237"/>
                          <a:gd name="connsiteY0" fmla="*/ 51770 h 101010"/>
                          <a:gd name="connsiteX1" fmla="*/ 332581 w 677237"/>
                          <a:gd name="connsiteY1" fmla="*/ 1 h 101010"/>
                          <a:gd name="connsiteX2" fmla="*/ 677237 w 677237"/>
                          <a:gd name="connsiteY2" fmla="*/ 51415 h 101010"/>
                          <a:gd name="connsiteX3" fmla="*/ 339971 w 677237"/>
                          <a:gd name="connsiteY3" fmla="*/ 101009 h 101010"/>
                          <a:gd name="connsiteX4" fmla="*/ 159 w 677237"/>
                          <a:gd name="connsiteY4" fmla="*/ 51770 h 101010"/>
                          <a:gd name="connsiteX0" fmla="*/ 159 w 679706"/>
                          <a:gd name="connsiteY0" fmla="*/ 51770 h 101012"/>
                          <a:gd name="connsiteX1" fmla="*/ 332581 w 679706"/>
                          <a:gd name="connsiteY1" fmla="*/ 1 h 101012"/>
                          <a:gd name="connsiteX2" fmla="*/ 679706 w 679706"/>
                          <a:gd name="connsiteY2" fmla="*/ 53290 h 101012"/>
                          <a:gd name="connsiteX3" fmla="*/ 339971 w 679706"/>
                          <a:gd name="connsiteY3" fmla="*/ 101009 h 101012"/>
                          <a:gd name="connsiteX4" fmla="*/ 159 w 679706"/>
                          <a:gd name="connsiteY4" fmla="*/ 51770 h 101012"/>
                          <a:gd name="connsiteX0" fmla="*/ 159 w 677238"/>
                          <a:gd name="connsiteY0" fmla="*/ 51770 h 101012"/>
                          <a:gd name="connsiteX1" fmla="*/ 332581 w 677238"/>
                          <a:gd name="connsiteY1" fmla="*/ 1 h 101012"/>
                          <a:gd name="connsiteX2" fmla="*/ 677238 w 677238"/>
                          <a:gd name="connsiteY2" fmla="*/ 53290 h 101012"/>
                          <a:gd name="connsiteX3" fmla="*/ 339971 w 677238"/>
                          <a:gd name="connsiteY3" fmla="*/ 101009 h 101012"/>
                          <a:gd name="connsiteX4" fmla="*/ 159 w 677238"/>
                          <a:gd name="connsiteY4" fmla="*/ 51770 h 101012"/>
                          <a:gd name="connsiteX0" fmla="*/ 159 w 679707"/>
                          <a:gd name="connsiteY0" fmla="*/ 51776 h 101032"/>
                          <a:gd name="connsiteX1" fmla="*/ 332581 w 679707"/>
                          <a:gd name="connsiteY1" fmla="*/ 7 h 101032"/>
                          <a:gd name="connsiteX2" fmla="*/ 679707 w 679707"/>
                          <a:gd name="connsiteY2" fmla="*/ 55170 h 101032"/>
                          <a:gd name="connsiteX3" fmla="*/ 339971 w 679707"/>
                          <a:gd name="connsiteY3" fmla="*/ 101015 h 101032"/>
                          <a:gd name="connsiteX4" fmla="*/ 159 w 679707"/>
                          <a:gd name="connsiteY4" fmla="*/ 51776 h 101032"/>
                          <a:gd name="connsiteX0" fmla="*/ 159 w 679707"/>
                          <a:gd name="connsiteY0" fmla="*/ 51776 h 101026"/>
                          <a:gd name="connsiteX1" fmla="*/ 332581 w 679707"/>
                          <a:gd name="connsiteY1" fmla="*/ 7 h 101026"/>
                          <a:gd name="connsiteX2" fmla="*/ 679707 w 679707"/>
                          <a:gd name="connsiteY2" fmla="*/ 55170 h 101026"/>
                          <a:gd name="connsiteX3" fmla="*/ 339971 w 679707"/>
                          <a:gd name="connsiteY3" fmla="*/ 101015 h 101026"/>
                          <a:gd name="connsiteX4" fmla="*/ 159 w 679707"/>
                          <a:gd name="connsiteY4" fmla="*/ 51776 h 101026"/>
                          <a:gd name="connsiteX0" fmla="*/ 159 w 675778"/>
                          <a:gd name="connsiteY0" fmla="*/ 51776 h 101026"/>
                          <a:gd name="connsiteX1" fmla="*/ 332581 w 675778"/>
                          <a:gd name="connsiteY1" fmla="*/ 7 h 101026"/>
                          <a:gd name="connsiteX2" fmla="*/ 675778 w 675778"/>
                          <a:gd name="connsiteY2" fmla="*/ 55170 h 101026"/>
                          <a:gd name="connsiteX3" fmla="*/ 339971 w 675778"/>
                          <a:gd name="connsiteY3" fmla="*/ 101015 h 101026"/>
                          <a:gd name="connsiteX4" fmla="*/ 159 w 675778"/>
                          <a:gd name="connsiteY4" fmla="*/ 51776 h 101026"/>
                          <a:gd name="connsiteX0" fmla="*/ 159 w 675778"/>
                          <a:gd name="connsiteY0" fmla="*/ 51776 h 101026"/>
                          <a:gd name="connsiteX1" fmla="*/ 332581 w 675778"/>
                          <a:gd name="connsiteY1" fmla="*/ 7 h 101026"/>
                          <a:gd name="connsiteX2" fmla="*/ 675778 w 675778"/>
                          <a:gd name="connsiteY2" fmla="*/ 55170 h 101026"/>
                          <a:gd name="connsiteX3" fmla="*/ 339971 w 675778"/>
                          <a:gd name="connsiteY3" fmla="*/ 101015 h 101026"/>
                          <a:gd name="connsiteX4" fmla="*/ 159 w 675778"/>
                          <a:gd name="connsiteY4" fmla="*/ 51776 h 101026"/>
                          <a:gd name="connsiteX0" fmla="*/ 159 w 675778"/>
                          <a:gd name="connsiteY0" fmla="*/ 51772 h 101014"/>
                          <a:gd name="connsiteX1" fmla="*/ 332581 w 675778"/>
                          <a:gd name="connsiteY1" fmla="*/ 3 h 101014"/>
                          <a:gd name="connsiteX2" fmla="*/ 675778 w 675778"/>
                          <a:gd name="connsiteY2" fmla="*/ 53674 h 101014"/>
                          <a:gd name="connsiteX3" fmla="*/ 339971 w 675778"/>
                          <a:gd name="connsiteY3" fmla="*/ 101011 h 101014"/>
                          <a:gd name="connsiteX4" fmla="*/ 159 w 675778"/>
                          <a:gd name="connsiteY4" fmla="*/ 51772 h 101014"/>
                          <a:gd name="connsiteX0" fmla="*/ 159 w 675778"/>
                          <a:gd name="connsiteY0" fmla="*/ 51772 h 101014"/>
                          <a:gd name="connsiteX1" fmla="*/ 332581 w 675778"/>
                          <a:gd name="connsiteY1" fmla="*/ 3 h 101014"/>
                          <a:gd name="connsiteX2" fmla="*/ 675778 w 675778"/>
                          <a:gd name="connsiteY2" fmla="*/ 53674 h 101014"/>
                          <a:gd name="connsiteX3" fmla="*/ 339971 w 675778"/>
                          <a:gd name="connsiteY3" fmla="*/ 101011 h 101014"/>
                          <a:gd name="connsiteX4" fmla="*/ 159 w 675778"/>
                          <a:gd name="connsiteY4" fmla="*/ 51772 h 1010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75778" h="101014">
                            <a:moveTo>
                              <a:pt x="159" y="51772"/>
                            </a:moveTo>
                            <a:cubicBezTo>
                              <a:pt x="4733" y="29920"/>
                              <a:pt x="219978" y="-314"/>
                              <a:pt x="332581" y="3"/>
                            </a:cubicBezTo>
                            <a:cubicBezTo>
                              <a:pt x="445184" y="320"/>
                              <a:pt x="675778" y="21976"/>
                              <a:pt x="675778" y="53674"/>
                            </a:cubicBezTo>
                            <a:cubicBezTo>
                              <a:pt x="651338" y="80526"/>
                              <a:pt x="452574" y="101328"/>
                              <a:pt x="339971" y="101011"/>
                            </a:cubicBezTo>
                            <a:cubicBezTo>
                              <a:pt x="227368" y="100694"/>
                              <a:pt x="-6979" y="85875"/>
                              <a:pt x="159" y="51772"/>
                            </a:cubicBezTo>
                            <a:close/>
                          </a:path>
                        </a:pathLst>
                      </a:custGeom>
                      <a:solidFill>
                        <a:srgbClr val="43DBFF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88" name="Group 87"/>
                  <p:cNvGrpSpPr/>
                  <p:nvPr/>
                </p:nvGrpSpPr>
                <p:grpSpPr>
                  <a:xfrm>
                    <a:off x="3573314" y="3448465"/>
                    <a:ext cx="1063482" cy="3225006"/>
                    <a:chOff x="4147140" y="3493970"/>
                    <a:chExt cx="1063482" cy="3225006"/>
                  </a:xfrm>
                </p:grpSpPr>
                <p:grpSp>
                  <p:nvGrpSpPr>
                    <p:cNvPr id="46" name="Group 45"/>
                    <p:cNvGrpSpPr/>
                    <p:nvPr/>
                  </p:nvGrpSpPr>
                  <p:grpSpPr>
                    <a:xfrm>
                      <a:off x="4150631" y="3493970"/>
                      <a:ext cx="1056501" cy="3225006"/>
                      <a:chOff x="3816846" y="3190311"/>
                      <a:chExt cx="509897" cy="1556479"/>
                    </a:xfrm>
                  </p:grpSpPr>
                  <p:sp>
                    <p:nvSpPr>
                      <p:cNvPr id="48" name="Rectangle 9"/>
                      <p:cNvSpPr/>
                      <p:nvPr/>
                    </p:nvSpPr>
                    <p:spPr>
                      <a:xfrm>
                        <a:off x="3816846" y="3233540"/>
                        <a:ext cx="509897" cy="1513250"/>
                      </a:xfrm>
                      <a:custGeom>
                        <a:avLst/>
                        <a:gdLst>
                          <a:gd name="connsiteX0" fmla="*/ 0 w 655544"/>
                          <a:gd name="connsiteY0" fmla="*/ 0 h 3597088"/>
                          <a:gd name="connsiteX1" fmla="*/ 655544 w 655544"/>
                          <a:gd name="connsiteY1" fmla="*/ 0 h 3597088"/>
                          <a:gd name="connsiteX2" fmla="*/ 655544 w 655544"/>
                          <a:gd name="connsiteY2" fmla="*/ 3597088 h 3597088"/>
                          <a:gd name="connsiteX3" fmla="*/ 0 w 655544"/>
                          <a:gd name="connsiteY3" fmla="*/ 3597088 h 3597088"/>
                          <a:gd name="connsiteX4" fmla="*/ 0 w 655544"/>
                          <a:gd name="connsiteY4" fmla="*/ 0 h 3597088"/>
                          <a:gd name="connsiteX0" fmla="*/ 0 w 655544"/>
                          <a:gd name="connsiteY0" fmla="*/ 0 h 3691217"/>
                          <a:gd name="connsiteX1" fmla="*/ 655544 w 655544"/>
                          <a:gd name="connsiteY1" fmla="*/ 0 h 3691217"/>
                          <a:gd name="connsiteX2" fmla="*/ 655544 w 655544"/>
                          <a:gd name="connsiteY2" fmla="*/ 3597088 h 3691217"/>
                          <a:gd name="connsiteX3" fmla="*/ 0 w 655544"/>
                          <a:gd name="connsiteY3" fmla="*/ 3597088 h 3691217"/>
                          <a:gd name="connsiteX4" fmla="*/ 0 w 655544"/>
                          <a:gd name="connsiteY4" fmla="*/ 0 h 3691217"/>
                          <a:gd name="connsiteX0" fmla="*/ 0 w 655544"/>
                          <a:gd name="connsiteY0" fmla="*/ 0 h 3741199"/>
                          <a:gd name="connsiteX1" fmla="*/ 655544 w 655544"/>
                          <a:gd name="connsiteY1" fmla="*/ 0 h 3741199"/>
                          <a:gd name="connsiteX2" fmla="*/ 655544 w 655544"/>
                          <a:gd name="connsiteY2" fmla="*/ 3597088 h 3741199"/>
                          <a:gd name="connsiteX3" fmla="*/ 0 w 655544"/>
                          <a:gd name="connsiteY3" fmla="*/ 3597088 h 3741199"/>
                          <a:gd name="connsiteX4" fmla="*/ 0 w 655544"/>
                          <a:gd name="connsiteY4" fmla="*/ 0 h 3741199"/>
                          <a:gd name="connsiteX0" fmla="*/ 0 w 655544"/>
                          <a:gd name="connsiteY0" fmla="*/ 0 h 3730765"/>
                          <a:gd name="connsiteX1" fmla="*/ 655544 w 655544"/>
                          <a:gd name="connsiteY1" fmla="*/ 0 h 3730765"/>
                          <a:gd name="connsiteX2" fmla="*/ 655544 w 655544"/>
                          <a:gd name="connsiteY2" fmla="*/ 3597088 h 3730765"/>
                          <a:gd name="connsiteX3" fmla="*/ 0 w 655544"/>
                          <a:gd name="connsiteY3" fmla="*/ 3597088 h 3730765"/>
                          <a:gd name="connsiteX4" fmla="*/ 0 w 655544"/>
                          <a:gd name="connsiteY4" fmla="*/ 0 h 3730765"/>
                          <a:gd name="connsiteX0" fmla="*/ 0 w 655544"/>
                          <a:gd name="connsiteY0" fmla="*/ 0 h 3726939"/>
                          <a:gd name="connsiteX1" fmla="*/ 655544 w 655544"/>
                          <a:gd name="connsiteY1" fmla="*/ 0 h 3726939"/>
                          <a:gd name="connsiteX2" fmla="*/ 655544 w 655544"/>
                          <a:gd name="connsiteY2" fmla="*/ 3597088 h 3726939"/>
                          <a:gd name="connsiteX3" fmla="*/ 0 w 655544"/>
                          <a:gd name="connsiteY3" fmla="*/ 3597088 h 3726939"/>
                          <a:gd name="connsiteX4" fmla="*/ 0 w 655544"/>
                          <a:gd name="connsiteY4" fmla="*/ 0 h 3726939"/>
                          <a:gd name="connsiteX0" fmla="*/ 0 w 655544"/>
                          <a:gd name="connsiteY0" fmla="*/ 0 h 3729484"/>
                          <a:gd name="connsiteX1" fmla="*/ 655544 w 655544"/>
                          <a:gd name="connsiteY1" fmla="*/ 0 h 3729484"/>
                          <a:gd name="connsiteX2" fmla="*/ 655544 w 655544"/>
                          <a:gd name="connsiteY2" fmla="*/ 3597088 h 3729484"/>
                          <a:gd name="connsiteX3" fmla="*/ 0 w 655544"/>
                          <a:gd name="connsiteY3" fmla="*/ 3597088 h 3729484"/>
                          <a:gd name="connsiteX4" fmla="*/ 0 w 655544"/>
                          <a:gd name="connsiteY4" fmla="*/ 0 h 3729484"/>
                          <a:gd name="connsiteX0" fmla="*/ 0 w 655544"/>
                          <a:gd name="connsiteY0" fmla="*/ 0 h 3676365"/>
                          <a:gd name="connsiteX1" fmla="*/ 655544 w 655544"/>
                          <a:gd name="connsiteY1" fmla="*/ 0 h 3676365"/>
                          <a:gd name="connsiteX2" fmla="*/ 655544 w 655544"/>
                          <a:gd name="connsiteY2" fmla="*/ 3597088 h 3676365"/>
                          <a:gd name="connsiteX3" fmla="*/ 0 w 655544"/>
                          <a:gd name="connsiteY3" fmla="*/ 3597088 h 3676365"/>
                          <a:gd name="connsiteX4" fmla="*/ 0 w 655544"/>
                          <a:gd name="connsiteY4" fmla="*/ 0 h 3676365"/>
                          <a:gd name="connsiteX0" fmla="*/ 0 w 655544"/>
                          <a:gd name="connsiteY0" fmla="*/ 0 h 3723166"/>
                          <a:gd name="connsiteX1" fmla="*/ 655544 w 655544"/>
                          <a:gd name="connsiteY1" fmla="*/ 0 h 3723166"/>
                          <a:gd name="connsiteX2" fmla="*/ 655544 w 655544"/>
                          <a:gd name="connsiteY2" fmla="*/ 3597088 h 3723166"/>
                          <a:gd name="connsiteX3" fmla="*/ 0 w 655544"/>
                          <a:gd name="connsiteY3" fmla="*/ 3597088 h 3723166"/>
                          <a:gd name="connsiteX4" fmla="*/ 0 w 655544"/>
                          <a:gd name="connsiteY4" fmla="*/ 0 h 3723166"/>
                          <a:gd name="connsiteX0" fmla="*/ 0 w 655544"/>
                          <a:gd name="connsiteY0" fmla="*/ 0 h 3725675"/>
                          <a:gd name="connsiteX1" fmla="*/ 655544 w 655544"/>
                          <a:gd name="connsiteY1" fmla="*/ 0 h 3725675"/>
                          <a:gd name="connsiteX2" fmla="*/ 655544 w 655544"/>
                          <a:gd name="connsiteY2" fmla="*/ 3597088 h 3725675"/>
                          <a:gd name="connsiteX3" fmla="*/ 0 w 655544"/>
                          <a:gd name="connsiteY3" fmla="*/ 3597088 h 3725675"/>
                          <a:gd name="connsiteX4" fmla="*/ 0 w 655544"/>
                          <a:gd name="connsiteY4" fmla="*/ 0 h 3725675"/>
                          <a:gd name="connsiteX0" fmla="*/ 0 w 655544"/>
                          <a:gd name="connsiteY0" fmla="*/ 0 h 3725675"/>
                          <a:gd name="connsiteX1" fmla="*/ 655544 w 655544"/>
                          <a:gd name="connsiteY1" fmla="*/ 0 h 3725675"/>
                          <a:gd name="connsiteX2" fmla="*/ 655544 w 655544"/>
                          <a:gd name="connsiteY2" fmla="*/ 3597088 h 3725675"/>
                          <a:gd name="connsiteX3" fmla="*/ 0 w 655544"/>
                          <a:gd name="connsiteY3" fmla="*/ 3597088 h 3725675"/>
                          <a:gd name="connsiteX4" fmla="*/ 0 w 655544"/>
                          <a:gd name="connsiteY4" fmla="*/ 0 h 3725675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2492"/>
                          <a:gd name="connsiteX1" fmla="*/ 655544 w 655544"/>
                          <a:gd name="connsiteY1" fmla="*/ 0 h 3722492"/>
                          <a:gd name="connsiteX2" fmla="*/ 655544 w 655544"/>
                          <a:gd name="connsiteY2" fmla="*/ 3597088 h 3722492"/>
                          <a:gd name="connsiteX3" fmla="*/ 0 w 655544"/>
                          <a:gd name="connsiteY3" fmla="*/ 3597088 h 3722492"/>
                          <a:gd name="connsiteX4" fmla="*/ 0 w 655544"/>
                          <a:gd name="connsiteY4" fmla="*/ 0 h 3722492"/>
                          <a:gd name="connsiteX0" fmla="*/ 0 w 655544"/>
                          <a:gd name="connsiteY0" fmla="*/ 0 h 3722492"/>
                          <a:gd name="connsiteX1" fmla="*/ 655544 w 655544"/>
                          <a:gd name="connsiteY1" fmla="*/ 0 h 3722492"/>
                          <a:gd name="connsiteX2" fmla="*/ 655544 w 655544"/>
                          <a:gd name="connsiteY2" fmla="*/ 3597088 h 3722492"/>
                          <a:gd name="connsiteX3" fmla="*/ 0 w 655544"/>
                          <a:gd name="connsiteY3" fmla="*/ 3597088 h 3722492"/>
                          <a:gd name="connsiteX4" fmla="*/ 0 w 655544"/>
                          <a:gd name="connsiteY4" fmla="*/ 0 h 3722492"/>
                          <a:gd name="connsiteX0" fmla="*/ 0 w 655544"/>
                          <a:gd name="connsiteY0" fmla="*/ 0 h 3717332"/>
                          <a:gd name="connsiteX1" fmla="*/ 655544 w 655544"/>
                          <a:gd name="connsiteY1" fmla="*/ 0 h 3717332"/>
                          <a:gd name="connsiteX2" fmla="*/ 655544 w 655544"/>
                          <a:gd name="connsiteY2" fmla="*/ 3597088 h 3717332"/>
                          <a:gd name="connsiteX3" fmla="*/ 2585 w 655544"/>
                          <a:gd name="connsiteY3" fmla="*/ 3586727 h 3717332"/>
                          <a:gd name="connsiteX4" fmla="*/ 0 w 655544"/>
                          <a:gd name="connsiteY4" fmla="*/ 0 h 3717332"/>
                          <a:gd name="connsiteX0" fmla="*/ 0 w 655544"/>
                          <a:gd name="connsiteY0" fmla="*/ 0 h 3719247"/>
                          <a:gd name="connsiteX1" fmla="*/ 655544 w 655544"/>
                          <a:gd name="connsiteY1" fmla="*/ 0 h 3719247"/>
                          <a:gd name="connsiteX2" fmla="*/ 655544 w 655544"/>
                          <a:gd name="connsiteY2" fmla="*/ 3597088 h 3719247"/>
                          <a:gd name="connsiteX3" fmla="*/ 2585 w 655544"/>
                          <a:gd name="connsiteY3" fmla="*/ 3586727 h 3719247"/>
                          <a:gd name="connsiteX4" fmla="*/ 0 w 655544"/>
                          <a:gd name="connsiteY4" fmla="*/ 0 h 3719247"/>
                          <a:gd name="connsiteX0" fmla="*/ 0 w 655544"/>
                          <a:gd name="connsiteY0" fmla="*/ 0 h 3711688"/>
                          <a:gd name="connsiteX1" fmla="*/ 655544 w 655544"/>
                          <a:gd name="connsiteY1" fmla="*/ 0 h 3711688"/>
                          <a:gd name="connsiteX2" fmla="*/ 655544 w 655544"/>
                          <a:gd name="connsiteY2" fmla="*/ 3597088 h 3711688"/>
                          <a:gd name="connsiteX3" fmla="*/ 2585 w 655544"/>
                          <a:gd name="connsiteY3" fmla="*/ 3586727 h 3711688"/>
                          <a:gd name="connsiteX4" fmla="*/ 0 w 655544"/>
                          <a:gd name="connsiteY4" fmla="*/ 0 h 3711688"/>
                          <a:gd name="connsiteX0" fmla="*/ 0 w 655544"/>
                          <a:gd name="connsiteY0" fmla="*/ 0 h 3715759"/>
                          <a:gd name="connsiteX1" fmla="*/ 655544 w 655544"/>
                          <a:gd name="connsiteY1" fmla="*/ 0 h 3715759"/>
                          <a:gd name="connsiteX2" fmla="*/ 655544 w 655544"/>
                          <a:gd name="connsiteY2" fmla="*/ 3597088 h 3715759"/>
                          <a:gd name="connsiteX3" fmla="*/ 2585 w 655544"/>
                          <a:gd name="connsiteY3" fmla="*/ 3586727 h 3715759"/>
                          <a:gd name="connsiteX4" fmla="*/ 0 w 655544"/>
                          <a:gd name="connsiteY4" fmla="*/ 0 h 3715759"/>
                          <a:gd name="connsiteX0" fmla="*/ 0 w 655544"/>
                          <a:gd name="connsiteY0" fmla="*/ 0 h 3708914"/>
                          <a:gd name="connsiteX1" fmla="*/ 655544 w 655544"/>
                          <a:gd name="connsiteY1" fmla="*/ 0 h 3708914"/>
                          <a:gd name="connsiteX2" fmla="*/ 655544 w 655544"/>
                          <a:gd name="connsiteY2" fmla="*/ 3584136 h 3708914"/>
                          <a:gd name="connsiteX3" fmla="*/ 2585 w 655544"/>
                          <a:gd name="connsiteY3" fmla="*/ 3586727 h 3708914"/>
                          <a:gd name="connsiteX4" fmla="*/ 0 w 655544"/>
                          <a:gd name="connsiteY4" fmla="*/ 0 h 3708914"/>
                          <a:gd name="connsiteX0" fmla="*/ 0 w 655544"/>
                          <a:gd name="connsiteY0" fmla="*/ 0 h 3721012"/>
                          <a:gd name="connsiteX1" fmla="*/ 655544 w 655544"/>
                          <a:gd name="connsiteY1" fmla="*/ 0 h 3721012"/>
                          <a:gd name="connsiteX2" fmla="*/ 655544 w 655544"/>
                          <a:gd name="connsiteY2" fmla="*/ 3584136 h 3721012"/>
                          <a:gd name="connsiteX3" fmla="*/ 2585 w 655544"/>
                          <a:gd name="connsiteY3" fmla="*/ 3586727 h 3721012"/>
                          <a:gd name="connsiteX4" fmla="*/ 0 w 655544"/>
                          <a:gd name="connsiteY4" fmla="*/ 0 h 3721012"/>
                          <a:gd name="connsiteX0" fmla="*/ 0 w 655544"/>
                          <a:gd name="connsiteY0" fmla="*/ 0 h 3714908"/>
                          <a:gd name="connsiteX1" fmla="*/ 655544 w 655544"/>
                          <a:gd name="connsiteY1" fmla="*/ 0 h 3714908"/>
                          <a:gd name="connsiteX2" fmla="*/ 655544 w 655544"/>
                          <a:gd name="connsiteY2" fmla="*/ 3584136 h 3714908"/>
                          <a:gd name="connsiteX3" fmla="*/ 2585 w 655544"/>
                          <a:gd name="connsiteY3" fmla="*/ 3586727 h 3714908"/>
                          <a:gd name="connsiteX4" fmla="*/ 0 w 655544"/>
                          <a:gd name="connsiteY4" fmla="*/ 0 h 3714908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24811"/>
                          <a:gd name="connsiteX1" fmla="*/ 655544 w 655544"/>
                          <a:gd name="connsiteY1" fmla="*/ 10910 h 3724811"/>
                          <a:gd name="connsiteX2" fmla="*/ 655544 w 655544"/>
                          <a:gd name="connsiteY2" fmla="*/ 3595046 h 3724811"/>
                          <a:gd name="connsiteX3" fmla="*/ 2585 w 655544"/>
                          <a:gd name="connsiteY3" fmla="*/ 3597637 h 3724811"/>
                          <a:gd name="connsiteX4" fmla="*/ 0 w 655544"/>
                          <a:gd name="connsiteY4" fmla="*/ 0 h 3724811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2727"/>
                          <a:gd name="connsiteY0" fmla="*/ 5454 h 3730265"/>
                          <a:gd name="connsiteX1" fmla="*/ 652727 w 652727"/>
                          <a:gd name="connsiteY1" fmla="*/ 0 h 3730265"/>
                          <a:gd name="connsiteX2" fmla="*/ 651709 w 652727"/>
                          <a:gd name="connsiteY2" fmla="*/ 3600500 h 3730265"/>
                          <a:gd name="connsiteX3" fmla="*/ 2585 w 652727"/>
                          <a:gd name="connsiteY3" fmla="*/ 3603091 h 3730265"/>
                          <a:gd name="connsiteX4" fmla="*/ 0 w 652727"/>
                          <a:gd name="connsiteY4" fmla="*/ 5454 h 3730265"/>
                          <a:gd name="connsiteX0" fmla="*/ 0 w 652727"/>
                          <a:gd name="connsiteY0" fmla="*/ 5454 h 3764385"/>
                          <a:gd name="connsiteX1" fmla="*/ 652727 w 652727"/>
                          <a:gd name="connsiteY1" fmla="*/ 0 h 3764385"/>
                          <a:gd name="connsiteX2" fmla="*/ 651709 w 652727"/>
                          <a:gd name="connsiteY2" fmla="*/ 3600500 h 3764385"/>
                          <a:gd name="connsiteX3" fmla="*/ 2585 w 652727"/>
                          <a:gd name="connsiteY3" fmla="*/ 3603091 h 3764385"/>
                          <a:gd name="connsiteX4" fmla="*/ 0 w 652727"/>
                          <a:gd name="connsiteY4" fmla="*/ 5454 h 3764385"/>
                          <a:gd name="connsiteX0" fmla="*/ 0 w 652727"/>
                          <a:gd name="connsiteY0" fmla="*/ 5454 h 3766969"/>
                          <a:gd name="connsiteX1" fmla="*/ 652727 w 652727"/>
                          <a:gd name="connsiteY1" fmla="*/ 0 h 3766969"/>
                          <a:gd name="connsiteX2" fmla="*/ 651709 w 652727"/>
                          <a:gd name="connsiteY2" fmla="*/ 3600500 h 3766969"/>
                          <a:gd name="connsiteX3" fmla="*/ 2585 w 652727"/>
                          <a:gd name="connsiteY3" fmla="*/ 3603091 h 3766969"/>
                          <a:gd name="connsiteX4" fmla="*/ 0 w 652727"/>
                          <a:gd name="connsiteY4" fmla="*/ 5454 h 3766969"/>
                          <a:gd name="connsiteX0" fmla="*/ 0 w 652727"/>
                          <a:gd name="connsiteY0" fmla="*/ 16499 h 3766967"/>
                          <a:gd name="connsiteX1" fmla="*/ 652727 w 652727"/>
                          <a:gd name="connsiteY1" fmla="*/ 0 h 3766967"/>
                          <a:gd name="connsiteX2" fmla="*/ 651709 w 652727"/>
                          <a:gd name="connsiteY2" fmla="*/ 3600500 h 3766967"/>
                          <a:gd name="connsiteX3" fmla="*/ 2585 w 652727"/>
                          <a:gd name="connsiteY3" fmla="*/ 3603091 h 3766967"/>
                          <a:gd name="connsiteX4" fmla="*/ 0 w 652727"/>
                          <a:gd name="connsiteY4" fmla="*/ 16499 h 3766967"/>
                          <a:gd name="connsiteX0" fmla="*/ 0 w 652727"/>
                          <a:gd name="connsiteY0" fmla="*/ 16499 h 3766969"/>
                          <a:gd name="connsiteX1" fmla="*/ 652727 w 652727"/>
                          <a:gd name="connsiteY1" fmla="*/ 0 h 3766969"/>
                          <a:gd name="connsiteX2" fmla="*/ 651709 w 652727"/>
                          <a:gd name="connsiteY2" fmla="*/ 3600500 h 3766969"/>
                          <a:gd name="connsiteX3" fmla="*/ 2585 w 652727"/>
                          <a:gd name="connsiteY3" fmla="*/ 3603091 h 3766969"/>
                          <a:gd name="connsiteX4" fmla="*/ 0 w 652727"/>
                          <a:gd name="connsiteY4" fmla="*/ 16499 h 3766969"/>
                          <a:gd name="connsiteX0" fmla="*/ 0 w 652727"/>
                          <a:gd name="connsiteY0" fmla="*/ 16499 h 3766967"/>
                          <a:gd name="connsiteX1" fmla="*/ 652727 w 652727"/>
                          <a:gd name="connsiteY1" fmla="*/ 0 h 3766967"/>
                          <a:gd name="connsiteX2" fmla="*/ 651709 w 652727"/>
                          <a:gd name="connsiteY2" fmla="*/ 3600500 h 3766967"/>
                          <a:gd name="connsiteX3" fmla="*/ 2585 w 652727"/>
                          <a:gd name="connsiteY3" fmla="*/ 3603091 h 3766967"/>
                          <a:gd name="connsiteX4" fmla="*/ 0 w 652727"/>
                          <a:gd name="connsiteY4" fmla="*/ 16499 h 3766967"/>
                          <a:gd name="connsiteX0" fmla="*/ 0 w 652727"/>
                          <a:gd name="connsiteY0" fmla="*/ 16499 h 3766969"/>
                          <a:gd name="connsiteX1" fmla="*/ 652727 w 652727"/>
                          <a:gd name="connsiteY1" fmla="*/ 0 h 3766969"/>
                          <a:gd name="connsiteX2" fmla="*/ 651709 w 652727"/>
                          <a:gd name="connsiteY2" fmla="*/ 3600500 h 3766969"/>
                          <a:gd name="connsiteX3" fmla="*/ 2585 w 652727"/>
                          <a:gd name="connsiteY3" fmla="*/ 3603091 h 3766969"/>
                          <a:gd name="connsiteX4" fmla="*/ 0 w 652727"/>
                          <a:gd name="connsiteY4" fmla="*/ 16499 h 3766969"/>
                          <a:gd name="connsiteX0" fmla="*/ 0 w 652727"/>
                          <a:gd name="connsiteY0" fmla="*/ 16499 h 3766967"/>
                          <a:gd name="connsiteX1" fmla="*/ 652727 w 652727"/>
                          <a:gd name="connsiteY1" fmla="*/ 0 h 3766967"/>
                          <a:gd name="connsiteX2" fmla="*/ 651709 w 652727"/>
                          <a:gd name="connsiteY2" fmla="*/ 3600500 h 3766967"/>
                          <a:gd name="connsiteX3" fmla="*/ 2585 w 652727"/>
                          <a:gd name="connsiteY3" fmla="*/ 3603091 h 3766967"/>
                          <a:gd name="connsiteX4" fmla="*/ 0 w 652727"/>
                          <a:gd name="connsiteY4" fmla="*/ 16499 h 3766967"/>
                          <a:gd name="connsiteX0" fmla="*/ 0 w 652727"/>
                          <a:gd name="connsiteY0" fmla="*/ 16499 h 3766969"/>
                          <a:gd name="connsiteX1" fmla="*/ 652727 w 652727"/>
                          <a:gd name="connsiteY1" fmla="*/ 0 h 3766969"/>
                          <a:gd name="connsiteX2" fmla="*/ 651709 w 652727"/>
                          <a:gd name="connsiteY2" fmla="*/ 3600500 h 3766969"/>
                          <a:gd name="connsiteX3" fmla="*/ 2585 w 652727"/>
                          <a:gd name="connsiteY3" fmla="*/ 3603091 h 3766969"/>
                          <a:gd name="connsiteX4" fmla="*/ 0 w 652727"/>
                          <a:gd name="connsiteY4" fmla="*/ 16499 h 3766969"/>
                          <a:gd name="connsiteX0" fmla="*/ 0 w 652727"/>
                          <a:gd name="connsiteY0" fmla="*/ 16499 h 3766967"/>
                          <a:gd name="connsiteX1" fmla="*/ 652727 w 652727"/>
                          <a:gd name="connsiteY1" fmla="*/ 0 h 3766967"/>
                          <a:gd name="connsiteX2" fmla="*/ 651709 w 652727"/>
                          <a:gd name="connsiteY2" fmla="*/ 3600500 h 3766967"/>
                          <a:gd name="connsiteX3" fmla="*/ 2585 w 652727"/>
                          <a:gd name="connsiteY3" fmla="*/ 3603091 h 3766967"/>
                          <a:gd name="connsiteX4" fmla="*/ 0 w 652727"/>
                          <a:gd name="connsiteY4" fmla="*/ 16499 h 3766967"/>
                          <a:gd name="connsiteX0" fmla="*/ 0 w 652727"/>
                          <a:gd name="connsiteY0" fmla="*/ 16499 h 3766969"/>
                          <a:gd name="connsiteX1" fmla="*/ 652727 w 652727"/>
                          <a:gd name="connsiteY1" fmla="*/ 0 h 3766969"/>
                          <a:gd name="connsiteX2" fmla="*/ 651709 w 652727"/>
                          <a:gd name="connsiteY2" fmla="*/ 3600500 h 3766969"/>
                          <a:gd name="connsiteX3" fmla="*/ 2585 w 652727"/>
                          <a:gd name="connsiteY3" fmla="*/ 3603091 h 3766969"/>
                          <a:gd name="connsiteX4" fmla="*/ 0 w 652727"/>
                          <a:gd name="connsiteY4" fmla="*/ 16499 h 3766969"/>
                          <a:gd name="connsiteX0" fmla="*/ 0 w 652727"/>
                          <a:gd name="connsiteY0" fmla="*/ 16499 h 3766967"/>
                          <a:gd name="connsiteX1" fmla="*/ 652727 w 652727"/>
                          <a:gd name="connsiteY1" fmla="*/ 0 h 3766967"/>
                          <a:gd name="connsiteX2" fmla="*/ 651709 w 652727"/>
                          <a:gd name="connsiteY2" fmla="*/ 3600500 h 3766967"/>
                          <a:gd name="connsiteX3" fmla="*/ 2585 w 652727"/>
                          <a:gd name="connsiteY3" fmla="*/ 3603091 h 3766967"/>
                          <a:gd name="connsiteX4" fmla="*/ 0 w 652727"/>
                          <a:gd name="connsiteY4" fmla="*/ 16499 h 3766967"/>
                          <a:gd name="connsiteX0" fmla="*/ 0 w 652727"/>
                          <a:gd name="connsiteY0" fmla="*/ 16499 h 3766969"/>
                          <a:gd name="connsiteX1" fmla="*/ 652727 w 652727"/>
                          <a:gd name="connsiteY1" fmla="*/ 0 h 3766969"/>
                          <a:gd name="connsiteX2" fmla="*/ 651709 w 652727"/>
                          <a:gd name="connsiteY2" fmla="*/ 3600500 h 3766969"/>
                          <a:gd name="connsiteX3" fmla="*/ 2585 w 652727"/>
                          <a:gd name="connsiteY3" fmla="*/ 3603091 h 3766969"/>
                          <a:gd name="connsiteX4" fmla="*/ 0 w 652727"/>
                          <a:gd name="connsiteY4" fmla="*/ 16499 h 3766969"/>
                          <a:gd name="connsiteX0" fmla="*/ 0 w 652727"/>
                          <a:gd name="connsiteY0" fmla="*/ 0 h 3750469"/>
                          <a:gd name="connsiteX1" fmla="*/ 652727 w 652727"/>
                          <a:gd name="connsiteY1" fmla="*/ 22239 h 3750469"/>
                          <a:gd name="connsiteX2" fmla="*/ 651709 w 652727"/>
                          <a:gd name="connsiteY2" fmla="*/ 3584001 h 3750469"/>
                          <a:gd name="connsiteX3" fmla="*/ 2585 w 652727"/>
                          <a:gd name="connsiteY3" fmla="*/ 3586592 h 3750469"/>
                          <a:gd name="connsiteX4" fmla="*/ 0 w 652727"/>
                          <a:gd name="connsiteY4" fmla="*/ 0 h 3750469"/>
                          <a:gd name="connsiteX0" fmla="*/ 0 w 652727"/>
                          <a:gd name="connsiteY0" fmla="*/ 0 h 3750469"/>
                          <a:gd name="connsiteX1" fmla="*/ 652727 w 652727"/>
                          <a:gd name="connsiteY1" fmla="*/ 19960 h 3750469"/>
                          <a:gd name="connsiteX2" fmla="*/ 651709 w 652727"/>
                          <a:gd name="connsiteY2" fmla="*/ 3584001 h 3750469"/>
                          <a:gd name="connsiteX3" fmla="*/ 2585 w 652727"/>
                          <a:gd name="connsiteY3" fmla="*/ 3586592 h 3750469"/>
                          <a:gd name="connsiteX4" fmla="*/ 0 w 652727"/>
                          <a:gd name="connsiteY4" fmla="*/ 0 h 3750469"/>
                          <a:gd name="connsiteX0" fmla="*/ 0 w 652727"/>
                          <a:gd name="connsiteY0" fmla="*/ 0 h 3750469"/>
                          <a:gd name="connsiteX1" fmla="*/ 652727 w 652727"/>
                          <a:gd name="connsiteY1" fmla="*/ 15403 h 3750469"/>
                          <a:gd name="connsiteX2" fmla="*/ 651709 w 652727"/>
                          <a:gd name="connsiteY2" fmla="*/ 3584001 h 3750469"/>
                          <a:gd name="connsiteX3" fmla="*/ 2585 w 652727"/>
                          <a:gd name="connsiteY3" fmla="*/ 3586592 h 3750469"/>
                          <a:gd name="connsiteX4" fmla="*/ 0 w 652727"/>
                          <a:gd name="connsiteY4" fmla="*/ 0 h 3750469"/>
                          <a:gd name="connsiteX0" fmla="*/ 0 w 652727"/>
                          <a:gd name="connsiteY0" fmla="*/ 0 h 3750469"/>
                          <a:gd name="connsiteX1" fmla="*/ 652727 w 652727"/>
                          <a:gd name="connsiteY1" fmla="*/ 15403 h 3750469"/>
                          <a:gd name="connsiteX2" fmla="*/ 651709 w 652727"/>
                          <a:gd name="connsiteY2" fmla="*/ 3584001 h 3750469"/>
                          <a:gd name="connsiteX3" fmla="*/ 2585 w 652727"/>
                          <a:gd name="connsiteY3" fmla="*/ 3586592 h 3750469"/>
                          <a:gd name="connsiteX4" fmla="*/ 0 w 652727"/>
                          <a:gd name="connsiteY4" fmla="*/ 0 h 3750469"/>
                          <a:gd name="connsiteX0" fmla="*/ 0 w 652727"/>
                          <a:gd name="connsiteY0" fmla="*/ 0 h 3750469"/>
                          <a:gd name="connsiteX1" fmla="*/ 652727 w 652727"/>
                          <a:gd name="connsiteY1" fmla="*/ 15403 h 3750469"/>
                          <a:gd name="connsiteX2" fmla="*/ 651709 w 652727"/>
                          <a:gd name="connsiteY2" fmla="*/ 3584001 h 3750469"/>
                          <a:gd name="connsiteX3" fmla="*/ 2585 w 652727"/>
                          <a:gd name="connsiteY3" fmla="*/ 3586592 h 3750469"/>
                          <a:gd name="connsiteX4" fmla="*/ 0 w 652727"/>
                          <a:gd name="connsiteY4" fmla="*/ 0 h 3750469"/>
                          <a:gd name="connsiteX0" fmla="*/ 0 w 652727"/>
                          <a:gd name="connsiteY0" fmla="*/ 0 h 3750469"/>
                          <a:gd name="connsiteX1" fmla="*/ 652727 w 652727"/>
                          <a:gd name="connsiteY1" fmla="*/ 15403 h 3750469"/>
                          <a:gd name="connsiteX2" fmla="*/ 651709 w 652727"/>
                          <a:gd name="connsiteY2" fmla="*/ 3584001 h 3750469"/>
                          <a:gd name="connsiteX3" fmla="*/ 2585 w 652727"/>
                          <a:gd name="connsiteY3" fmla="*/ 3586592 h 3750469"/>
                          <a:gd name="connsiteX4" fmla="*/ 0 w 652727"/>
                          <a:gd name="connsiteY4" fmla="*/ 0 h 375046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52727" h="3750469">
                            <a:moveTo>
                              <a:pt x="0" y="0"/>
                            </a:moveTo>
                            <a:cubicBezTo>
                              <a:pt x="132639" y="148219"/>
                              <a:pt x="478875" y="138871"/>
                              <a:pt x="652727" y="15403"/>
                            </a:cubicBezTo>
                            <a:cubicBezTo>
                              <a:pt x="652388" y="1215570"/>
                              <a:pt x="652048" y="2383834"/>
                              <a:pt x="651709" y="3584001"/>
                            </a:cubicBezTo>
                            <a:cubicBezTo>
                              <a:pt x="607700" y="3777644"/>
                              <a:pt x="72964" y="3831601"/>
                              <a:pt x="2585" y="3586592"/>
                            </a:cubicBezTo>
                            <a:cubicBezTo>
                              <a:pt x="1723" y="2391016"/>
                              <a:pt x="862" y="1195576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B6B6B6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49" name="Oval 10"/>
                      <p:cNvSpPr/>
                      <p:nvPr/>
                    </p:nvSpPr>
                    <p:spPr>
                      <a:xfrm>
                        <a:off x="3817056" y="3190311"/>
                        <a:ext cx="509352" cy="92512"/>
                      </a:xfrm>
                      <a:custGeom>
                        <a:avLst/>
                        <a:gdLst>
                          <a:gd name="connsiteX0" fmla="*/ 0 w 664845"/>
                          <a:gd name="connsiteY0" fmla="*/ 57394 h 114788"/>
                          <a:gd name="connsiteX1" fmla="*/ 332423 w 664845"/>
                          <a:gd name="connsiteY1" fmla="*/ 0 h 114788"/>
                          <a:gd name="connsiteX2" fmla="*/ 664846 w 664845"/>
                          <a:gd name="connsiteY2" fmla="*/ 57394 h 114788"/>
                          <a:gd name="connsiteX3" fmla="*/ 332423 w 664845"/>
                          <a:gd name="connsiteY3" fmla="*/ 114788 h 114788"/>
                          <a:gd name="connsiteX4" fmla="*/ 0 w 664845"/>
                          <a:gd name="connsiteY4" fmla="*/ 57394 h 114788"/>
                          <a:gd name="connsiteX0" fmla="*/ 4571 w 669417"/>
                          <a:gd name="connsiteY0" fmla="*/ 57394 h 114788"/>
                          <a:gd name="connsiteX1" fmla="*/ 336994 w 669417"/>
                          <a:gd name="connsiteY1" fmla="*/ 0 h 114788"/>
                          <a:gd name="connsiteX2" fmla="*/ 669417 w 669417"/>
                          <a:gd name="connsiteY2" fmla="*/ 57394 h 114788"/>
                          <a:gd name="connsiteX3" fmla="*/ 336994 w 669417"/>
                          <a:gd name="connsiteY3" fmla="*/ 114788 h 114788"/>
                          <a:gd name="connsiteX4" fmla="*/ 4571 w 669417"/>
                          <a:gd name="connsiteY4" fmla="*/ 57394 h 114788"/>
                          <a:gd name="connsiteX0" fmla="*/ 268 w 665114"/>
                          <a:gd name="connsiteY0" fmla="*/ 57394 h 114788"/>
                          <a:gd name="connsiteX1" fmla="*/ 332691 w 665114"/>
                          <a:gd name="connsiteY1" fmla="*/ 0 h 114788"/>
                          <a:gd name="connsiteX2" fmla="*/ 665114 w 665114"/>
                          <a:gd name="connsiteY2" fmla="*/ 57394 h 114788"/>
                          <a:gd name="connsiteX3" fmla="*/ 332691 w 665114"/>
                          <a:gd name="connsiteY3" fmla="*/ 114788 h 114788"/>
                          <a:gd name="connsiteX4" fmla="*/ 268 w 665114"/>
                          <a:gd name="connsiteY4" fmla="*/ 57394 h 114788"/>
                          <a:gd name="connsiteX0" fmla="*/ 984 w 665830"/>
                          <a:gd name="connsiteY0" fmla="*/ 57394 h 114788"/>
                          <a:gd name="connsiteX1" fmla="*/ 333407 w 665830"/>
                          <a:gd name="connsiteY1" fmla="*/ 0 h 114788"/>
                          <a:gd name="connsiteX2" fmla="*/ 665830 w 665830"/>
                          <a:gd name="connsiteY2" fmla="*/ 57394 h 114788"/>
                          <a:gd name="connsiteX3" fmla="*/ 333407 w 665830"/>
                          <a:gd name="connsiteY3" fmla="*/ 114788 h 114788"/>
                          <a:gd name="connsiteX4" fmla="*/ 984 w 665830"/>
                          <a:gd name="connsiteY4" fmla="*/ 57394 h 114788"/>
                          <a:gd name="connsiteX0" fmla="*/ 984 w 665830"/>
                          <a:gd name="connsiteY0" fmla="*/ 57394 h 114788"/>
                          <a:gd name="connsiteX1" fmla="*/ 333407 w 665830"/>
                          <a:gd name="connsiteY1" fmla="*/ 0 h 114788"/>
                          <a:gd name="connsiteX2" fmla="*/ 665830 w 665830"/>
                          <a:gd name="connsiteY2" fmla="*/ 57394 h 114788"/>
                          <a:gd name="connsiteX3" fmla="*/ 333407 w 665830"/>
                          <a:gd name="connsiteY3" fmla="*/ 114788 h 114788"/>
                          <a:gd name="connsiteX4" fmla="*/ 984 w 665830"/>
                          <a:gd name="connsiteY4" fmla="*/ 57394 h 114788"/>
                          <a:gd name="connsiteX0" fmla="*/ 702 w 665548"/>
                          <a:gd name="connsiteY0" fmla="*/ 57394 h 114788"/>
                          <a:gd name="connsiteX1" fmla="*/ 333125 w 665548"/>
                          <a:gd name="connsiteY1" fmla="*/ 0 h 114788"/>
                          <a:gd name="connsiteX2" fmla="*/ 665548 w 665548"/>
                          <a:gd name="connsiteY2" fmla="*/ 57394 h 114788"/>
                          <a:gd name="connsiteX3" fmla="*/ 333125 w 665548"/>
                          <a:gd name="connsiteY3" fmla="*/ 114788 h 114788"/>
                          <a:gd name="connsiteX4" fmla="*/ 702 w 665548"/>
                          <a:gd name="connsiteY4" fmla="*/ 57394 h 114788"/>
                          <a:gd name="connsiteX0" fmla="*/ 695 w 650301"/>
                          <a:gd name="connsiteY0" fmla="*/ 57425 h 114839"/>
                          <a:gd name="connsiteX1" fmla="*/ 333118 w 650301"/>
                          <a:gd name="connsiteY1" fmla="*/ 31 h 114839"/>
                          <a:gd name="connsiteX2" fmla="*/ 650301 w 650301"/>
                          <a:gd name="connsiteY2" fmla="*/ 51710 h 114839"/>
                          <a:gd name="connsiteX3" fmla="*/ 333118 w 650301"/>
                          <a:gd name="connsiteY3" fmla="*/ 114819 h 114839"/>
                          <a:gd name="connsiteX4" fmla="*/ 695 w 650301"/>
                          <a:gd name="connsiteY4" fmla="*/ 57425 h 114839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406 w 663347"/>
                          <a:gd name="connsiteY0" fmla="*/ 57394 h 114788"/>
                          <a:gd name="connsiteX1" fmla="*/ 332829 w 663347"/>
                          <a:gd name="connsiteY1" fmla="*/ 0 h 114788"/>
                          <a:gd name="connsiteX2" fmla="*/ 663347 w 663347"/>
                          <a:gd name="connsiteY2" fmla="*/ 57394 h 114788"/>
                          <a:gd name="connsiteX3" fmla="*/ 332829 w 663347"/>
                          <a:gd name="connsiteY3" fmla="*/ 114788 h 114788"/>
                          <a:gd name="connsiteX4" fmla="*/ 406 w 663347"/>
                          <a:gd name="connsiteY4" fmla="*/ 57394 h 114788"/>
                          <a:gd name="connsiteX0" fmla="*/ 1066 w 664007"/>
                          <a:gd name="connsiteY0" fmla="*/ 57394 h 114788"/>
                          <a:gd name="connsiteX1" fmla="*/ 333489 w 664007"/>
                          <a:gd name="connsiteY1" fmla="*/ 0 h 114788"/>
                          <a:gd name="connsiteX2" fmla="*/ 664007 w 664007"/>
                          <a:gd name="connsiteY2" fmla="*/ 57394 h 114788"/>
                          <a:gd name="connsiteX3" fmla="*/ 333489 w 664007"/>
                          <a:gd name="connsiteY3" fmla="*/ 114788 h 114788"/>
                          <a:gd name="connsiteX4" fmla="*/ 1066 w 664007"/>
                          <a:gd name="connsiteY4" fmla="*/ 57394 h 114788"/>
                          <a:gd name="connsiteX0" fmla="*/ 1066 w 664007"/>
                          <a:gd name="connsiteY0" fmla="*/ 57394 h 116372"/>
                          <a:gd name="connsiteX1" fmla="*/ 333489 w 664007"/>
                          <a:gd name="connsiteY1" fmla="*/ 0 h 116372"/>
                          <a:gd name="connsiteX2" fmla="*/ 664007 w 664007"/>
                          <a:gd name="connsiteY2" fmla="*/ 57394 h 116372"/>
                          <a:gd name="connsiteX3" fmla="*/ 333489 w 664007"/>
                          <a:gd name="connsiteY3" fmla="*/ 114788 h 116372"/>
                          <a:gd name="connsiteX4" fmla="*/ 1066 w 664007"/>
                          <a:gd name="connsiteY4" fmla="*/ 57394 h 116372"/>
                          <a:gd name="connsiteX0" fmla="*/ 1066 w 664007"/>
                          <a:gd name="connsiteY0" fmla="*/ 57394 h 114875"/>
                          <a:gd name="connsiteX1" fmla="*/ 333489 w 664007"/>
                          <a:gd name="connsiteY1" fmla="*/ 0 h 114875"/>
                          <a:gd name="connsiteX2" fmla="*/ 664007 w 664007"/>
                          <a:gd name="connsiteY2" fmla="*/ 57394 h 114875"/>
                          <a:gd name="connsiteX3" fmla="*/ 333489 w 664007"/>
                          <a:gd name="connsiteY3" fmla="*/ 114788 h 114875"/>
                          <a:gd name="connsiteX4" fmla="*/ 1066 w 664007"/>
                          <a:gd name="connsiteY4" fmla="*/ 57394 h 114875"/>
                          <a:gd name="connsiteX0" fmla="*/ 2254 w 665195"/>
                          <a:gd name="connsiteY0" fmla="*/ 57394 h 114875"/>
                          <a:gd name="connsiteX1" fmla="*/ 334677 w 665195"/>
                          <a:gd name="connsiteY1" fmla="*/ 0 h 114875"/>
                          <a:gd name="connsiteX2" fmla="*/ 665195 w 665195"/>
                          <a:gd name="connsiteY2" fmla="*/ 57394 h 114875"/>
                          <a:gd name="connsiteX3" fmla="*/ 334677 w 665195"/>
                          <a:gd name="connsiteY3" fmla="*/ 114788 h 114875"/>
                          <a:gd name="connsiteX4" fmla="*/ 2254 w 665195"/>
                          <a:gd name="connsiteY4" fmla="*/ 57394 h 114875"/>
                          <a:gd name="connsiteX0" fmla="*/ 1067 w 664008"/>
                          <a:gd name="connsiteY0" fmla="*/ 57394 h 114875"/>
                          <a:gd name="connsiteX1" fmla="*/ 333490 w 664008"/>
                          <a:gd name="connsiteY1" fmla="*/ 0 h 114875"/>
                          <a:gd name="connsiteX2" fmla="*/ 664008 w 664008"/>
                          <a:gd name="connsiteY2" fmla="*/ 57394 h 114875"/>
                          <a:gd name="connsiteX3" fmla="*/ 333490 w 664008"/>
                          <a:gd name="connsiteY3" fmla="*/ 114788 h 114875"/>
                          <a:gd name="connsiteX4" fmla="*/ 1067 w 664008"/>
                          <a:gd name="connsiteY4" fmla="*/ 57394 h 114875"/>
                          <a:gd name="connsiteX0" fmla="*/ 1065 w 660196"/>
                          <a:gd name="connsiteY0" fmla="*/ 57394 h 114788"/>
                          <a:gd name="connsiteX1" fmla="*/ 333488 w 660196"/>
                          <a:gd name="connsiteY1" fmla="*/ 0 h 114788"/>
                          <a:gd name="connsiteX2" fmla="*/ 660196 w 660196"/>
                          <a:gd name="connsiteY2" fmla="*/ 57394 h 114788"/>
                          <a:gd name="connsiteX3" fmla="*/ 333488 w 660196"/>
                          <a:gd name="connsiteY3" fmla="*/ 114788 h 114788"/>
                          <a:gd name="connsiteX4" fmla="*/ 1065 w 660196"/>
                          <a:gd name="connsiteY4" fmla="*/ 57394 h 114788"/>
                          <a:gd name="connsiteX0" fmla="*/ 1063 w 658289"/>
                          <a:gd name="connsiteY0" fmla="*/ 57397 h 114795"/>
                          <a:gd name="connsiteX1" fmla="*/ 333486 w 658289"/>
                          <a:gd name="connsiteY1" fmla="*/ 3 h 114795"/>
                          <a:gd name="connsiteX2" fmla="*/ 658289 w 658289"/>
                          <a:gd name="connsiteY2" fmla="*/ 55492 h 114795"/>
                          <a:gd name="connsiteX3" fmla="*/ 333486 w 658289"/>
                          <a:gd name="connsiteY3" fmla="*/ 114791 h 114795"/>
                          <a:gd name="connsiteX4" fmla="*/ 1063 w 658289"/>
                          <a:gd name="connsiteY4" fmla="*/ 57397 h 114795"/>
                          <a:gd name="connsiteX0" fmla="*/ 1039 w 622070"/>
                          <a:gd name="connsiteY0" fmla="*/ 57397 h 114793"/>
                          <a:gd name="connsiteX1" fmla="*/ 333462 w 622070"/>
                          <a:gd name="connsiteY1" fmla="*/ 3 h 114793"/>
                          <a:gd name="connsiteX2" fmla="*/ 622070 w 622070"/>
                          <a:gd name="connsiteY2" fmla="*/ 59302 h 114793"/>
                          <a:gd name="connsiteX3" fmla="*/ 333462 w 622070"/>
                          <a:gd name="connsiteY3" fmla="*/ 114791 h 114793"/>
                          <a:gd name="connsiteX4" fmla="*/ 1039 w 622070"/>
                          <a:gd name="connsiteY4" fmla="*/ 57397 h 114793"/>
                          <a:gd name="connsiteX0" fmla="*/ 1058 w 652569"/>
                          <a:gd name="connsiteY0" fmla="*/ 57418 h 114840"/>
                          <a:gd name="connsiteX1" fmla="*/ 333481 w 652569"/>
                          <a:gd name="connsiteY1" fmla="*/ 24 h 114840"/>
                          <a:gd name="connsiteX2" fmla="*/ 652569 w 652569"/>
                          <a:gd name="connsiteY2" fmla="*/ 63133 h 114840"/>
                          <a:gd name="connsiteX3" fmla="*/ 333481 w 652569"/>
                          <a:gd name="connsiteY3" fmla="*/ 114812 h 114840"/>
                          <a:gd name="connsiteX4" fmla="*/ 1058 w 652569"/>
                          <a:gd name="connsiteY4" fmla="*/ 57418 h 114840"/>
                          <a:gd name="connsiteX0" fmla="*/ 1061 w 656382"/>
                          <a:gd name="connsiteY0" fmla="*/ 57418 h 114840"/>
                          <a:gd name="connsiteX1" fmla="*/ 333484 w 656382"/>
                          <a:gd name="connsiteY1" fmla="*/ 24 h 114840"/>
                          <a:gd name="connsiteX2" fmla="*/ 656382 w 656382"/>
                          <a:gd name="connsiteY2" fmla="*/ 63133 h 114840"/>
                          <a:gd name="connsiteX3" fmla="*/ 333484 w 656382"/>
                          <a:gd name="connsiteY3" fmla="*/ 114812 h 114840"/>
                          <a:gd name="connsiteX4" fmla="*/ 1061 w 656382"/>
                          <a:gd name="connsiteY4" fmla="*/ 57418 h 114840"/>
                          <a:gd name="connsiteX0" fmla="*/ 1062 w 658288"/>
                          <a:gd name="connsiteY0" fmla="*/ 57418 h 114840"/>
                          <a:gd name="connsiteX1" fmla="*/ 333485 w 658288"/>
                          <a:gd name="connsiteY1" fmla="*/ 24 h 114840"/>
                          <a:gd name="connsiteX2" fmla="*/ 658288 w 658288"/>
                          <a:gd name="connsiteY2" fmla="*/ 63133 h 114840"/>
                          <a:gd name="connsiteX3" fmla="*/ 333485 w 658288"/>
                          <a:gd name="connsiteY3" fmla="*/ 114812 h 114840"/>
                          <a:gd name="connsiteX4" fmla="*/ 1062 w 658288"/>
                          <a:gd name="connsiteY4" fmla="*/ 57418 h 114840"/>
                          <a:gd name="connsiteX0" fmla="*/ 0 w 657226"/>
                          <a:gd name="connsiteY0" fmla="*/ 57412 h 118640"/>
                          <a:gd name="connsiteX1" fmla="*/ 332423 w 657226"/>
                          <a:gd name="connsiteY1" fmla="*/ 18 h 118640"/>
                          <a:gd name="connsiteX2" fmla="*/ 657226 w 657226"/>
                          <a:gd name="connsiteY2" fmla="*/ 63127 h 118640"/>
                          <a:gd name="connsiteX3" fmla="*/ 332423 w 657226"/>
                          <a:gd name="connsiteY3" fmla="*/ 118616 h 118640"/>
                          <a:gd name="connsiteX4" fmla="*/ 0 w 657226"/>
                          <a:gd name="connsiteY4" fmla="*/ 57412 h 118640"/>
                          <a:gd name="connsiteX0" fmla="*/ 0 w 657226"/>
                          <a:gd name="connsiteY0" fmla="*/ 57412 h 118640"/>
                          <a:gd name="connsiteX1" fmla="*/ 332423 w 657226"/>
                          <a:gd name="connsiteY1" fmla="*/ 18 h 118640"/>
                          <a:gd name="connsiteX2" fmla="*/ 657226 w 657226"/>
                          <a:gd name="connsiteY2" fmla="*/ 63127 h 118640"/>
                          <a:gd name="connsiteX3" fmla="*/ 332423 w 657226"/>
                          <a:gd name="connsiteY3" fmla="*/ 118616 h 118640"/>
                          <a:gd name="connsiteX4" fmla="*/ 0 w 657226"/>
                          <a:gd name="connsiteY4" fmla="*/ 57412 h 118640"/>
                          <a:gd name="connsiteX0" fmla="*/ 87 w 657313"/>
                          <a:gd name="connsiteY0" fmla="*/ 57412 h 118640"/>
                          <a:gd name="connsiteX1" fmla="*/ 332510 w 657313"/>
                          <a:gd name="connsiteY1" fmla="*/ 18 h 118640"/>
                          <a:gd name="connsiteX2" fmla="*/ 657313 w 657313"/>
                          <a:gd name="connsiteY2" fmla="*/ 63127 h 118640"/>
                          <a:gd name="connsiteX3" fmla="*/ 332510 w 657313"/>
                          <a:gd name="connsiteY3" fmla="*/ 118616 h 118640"/>
                          <a:gd name="connsiteX4" fmla="*/ 87 w 657313"/>
                          <a:gd name="connsiteY4" fmla="*/ 57412 h 118640"/>
                          <a:gd name="connsiteX0" fmla="*/ 88 w 657314"/>
                          <a:gd name="connsiteY0" fmla="*/ 58430 h 119658"/>
                          <a:gd name="connsiteX1" fmla="*/ 332511 w 657314"/>
                          <a:gd name="connsiteY1" fmla="*/ 1036 h 119658"/>
                          <a:gd name="connsiteX2" fmla="*/ 657314 w 657314"/>
                          <a:gd name="connsiteY2" fmla="*/ 64145 h 119658"/>
                          <a:gd name="connsiteX3" fmla="*/ 332511 w 657314"/>
                          <a:gd name="connsiteY3" fmla="*/ 119634 h 119658"/>
                          <a:gd name="connsiteX4" fmla="*/ 88 w 657314"/>
                          <a:gd name="connsiteY4" fmla="*/ 58430 h 119658"/>
                          <a:gd name="connsiteX0" fmla="*/ 88 w 657314"/>
                          <a:gd name="connsiteY0" fmla="*/ 57412 h 118640"/>
                          <a:gd name="connsiteX1" fmla="*/ 332511 w 657314"/>
                          <a:gd name="connsiteY1" fmla="*/ 18 h 118640"/>
                          <a:gd name="connsiteX2" fmla="*/ 657314 w 657314"/>
                          <a:gd name="connsiteY2" fmla="*/ 63127 h 118640"/>
                          <a:gd name="connsiteX3" fmla="*/ 332511 w 657314"/>
                          <a:gd name="connsiteY3" fmla="*/ 118616 h 118640"/>
                          <a:gd name="connsiteX4" fmla="*/ 88 w 657314"/>
                          <a:gd name="connsiteY4" fmla="*/ 57412 h 1186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57314" h="118640">
                            <a:moveTo>
                              <a:pt x="88" y="57412"/>
                            </a:moveTo>
                            <a:cubicBezTo>
                              <a:pt x="-5102" y="38339"/>
                              <a:pt x="219163" y="-935"/>
                              <a:pt x="332511" y="18"/>
                            </a:cubicBezTo>
                            <a:cubicBezTo>
                              <a:pt x="445859" y="971"/>
                              <a:pt x="657314" y="31429"/>
                              <a:pt x="657314" y="63127"/>
                            </a:cubicBezTo>
                            <a:cubicBezTo>
                              <a:pt x="642074" y="92920"/>
                              <a:pt x="459194" y="119568"/>
                              <a:pt x="332511" y="118616"/>
                            </a:cubicBezTo>
                            <a:cubicBezTo>
                              <a:pt x="205828" y="117664"/>
                              <a:pt x="9613" y="92418"/>
                              <a:pt x="88" y="57412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lumMod val="85000"/>
                        </a:schemeClr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77" name="Group 76"/>
                    <p:cNvGrpSpPr/>
                    <p:nvPr/>
                  </p:nvGrpSpPr>
                  <p:grpSpPr>
                    <a:xfrm>
                      <a:off x="4147140" y="4719398"/>
                      <a:ext cx="1063482" cy="1999578"/>
                      <a:chOff x="3815721" y="3190311"/>
                      <a:chExt cx="513266" cy="1554226"/>
                    </a:xfrm>
                  </p:grpSpPr>
                  <p:sp>
                    <p:nvSpPr>
                      <p:cNvPr id="78" name="Rectangle 9"/>
                      <p:cNvSpPr/>
                      <p:nvPr/>
                    </p:nvSpPr>
                    <p:spPr>
                      <a:xfrm>
                        <a:off x="3815721" y="3233538"/>
                        <a:ext cx="513266" cy="1510999"/>
                      </a:xfrm>
                      <a:custGeom>
                        <a:avLst/>
                        <a:gdLst>
                          <a:gd name="connsiteX0" fmla="*/ 0 w 655544"/>
                          <a:gd name="connsiteY0" fmla="*/ 0 h 3597088"/>
                          <a:gd name="connsiteX1" fmla="*/ 655544 w 655544"/>
                          <a:gd name="connsiteY1" fmla="*/ 0 h 3597088"/>
                          <a:gd name="connsiteX2" fmla="*/ 655544 w 655544"/>
                          <a:gd name="connsiteY2" fmla="*/ 3597088 h 3597088"/>
                          <a:gd name="connsiteX3" fmla="*/ 0 w 655544"/>
                          <a:gd name="connsiteY3" fmla="*/ 3597088 h 3597088"/>
                          <a:gd name="connsiteX4" fmla="*/ 0 w 655544"/>
                          <a:gd name="connsiteY4" fmla="*/ 0 h 3597088"/>
                          <a:gd name="connsiteX0" fmla="*/ 0 w 655544"/>
                          <a:gd name="connsiteY0" fmla="*/ 0 h 3691217"/>
                          <a:gd name="connsiteX1" fmla="*/ 655544 w 655544"/>
                          <a:gd name="connsiteY1" fmla="*/ 0 h 3691217"/>
                          <a:gd name="connsiteX2" fmla="*/ 655544 w 655544"/>
                          <a:gd name="connsiteY2" fmla="*/ 3597088 h 3691217"/>
                          <a:gd name="connsiteX3" fmla="*/ 0 w 655544"/>
                          <a:gd name="connsiteY3" fmla="*/ 3597088 h 3691217"/>
                          <a:gd name="connsiteX4" fmla="*/ 0 w 655544"/>
                          <a:gd name="connsiteY4" fmla="*/ 0 h 3691217"/>
                          <a:gd name="connsiteX0" fmla="*/ 0 w 655544"/>
                          <a:gd name="connsiteY0" fmla="*/ 0 h 3741199"/>
                          <a:gd name="connsiteX1" fmla="*/ 655544 w 655544"/>
                          <a:gd name="connsiteY1" fmla="*/ 0 h 3741199"/>
                          <a:gd name="connsiteX2" fmla="*/ 655544 w 655544"/>
                          <a:gd name="connsiteY2" fmla="*/ 3597088 h 3741199"/>
                          <a:gd name="connsiteX3" fmla="*/ 0 w 655544"/>
                          <a:gd name="connsiteY3" fmla="*/ 3597088 h 3741199"/>
                          <a:gd name="connsiteX4" fmla="*/ 0 w 655544"/>
                          <a:gd name="connsiteY4" fmla="*/ 0 h 3741199"/>
                          <a:gd name="connsiteX0" fmla="*/ 0 w 655544"/>
                          <a:gd name="connsiteY0" fmla="*/ 0 h 3730765"/>
                          <a:gd name="connsiteX1" fmla="*/ 655544 w 655544"/>
                          <a:gd name="connsiteY1" fmla="*/ 0 h 3730765"/>
                          <a:gd name="connsiteX2" fmla="*/ 655544 w 655544"/>
                          <a:gd name="connsiteY2" fmla="*/ 3597088 h 3730765"/>
                          <a:gd name="connsiteX3" fmla="*/ 0 w 655544"/>
                          <a:gd name="connsiteY3" fmla="*/ 3597088 h 3730765"/>
                          <a:gd name="connsiteX4" fmla="*/ 0 w 655544"/>
                          <a:gd name="connsiteY4" fmla="*/ 0 h 3730765"/>
                          <a:gd name="connsiteX0" fmla="*/ 0 w 655544"/>
                          <a:gd name="connsiteY0" fmla="*/ 0 h 3726939"/>
                          <a:gd name="connsiteX1" fmla="*/ 655544 w 655544"/>
                          <a:gd name="connsiteY1" fmla="*/ 0 h 3726939"/>
                          <a:gd name="connsiteX2" fmla="*/ 655544 w 655544"/>
                          <a:gd name="connsiteY2" fmla="*/ 3597088 h 3726939"/>
                          <a:gd name="connsiteX3" fmla="*/ 0 w 655544"/>
                          <a:gd name="connsiteY3" fmla="*/ 3597088 h 3726939"/>
                          <a:gd name="connsiteX4" fmla="*/ 0 w 655544"/>
                          <a:gd name="connsiteY4" fmla="*/ 0 h 3726939"/>
                          <a:gd name="connsiteX0" fmla="*/ 0 w 655544"/>
                          <a:gd name="connsiteY0" fmla="*/ 0 h 3729484"/>
                          <a:gd name="connsiteX1" fmla="*/ 655544 w 655544"/>
                          <a:gd name="connsiteY1" fmla="*/ 0 h 3729484"/>
                          <a:gd name="connsiteX2" fmla="*/ 655544 w 655544"/>
                          <a:gd name="connsiteY2" fmla="*/ 3597088 h 3729484"/>
                          <a:gd name="connsiteX3" fmla="*/ 0 w 655544"/>
                          <a:gd name="connsiteY3" fmla="*/ 3597088 h 3729484"/>
                          <a:gd name="connsiteX4" fmla="*/ 0 w 655544"/>
                          <a:gd name="connsiteY4" fmla="*/ 0 h 3729484"/>
                          <a:gd name="connsiteX0" fmla="*/ 0 w 655544"/>
                          <a:gd name="connsiteY0" fmla="*/ 0 h 3676365"/>
                          <a:gd name="connsiteX1" fmla="*/ 655544 w 655544"/>
                          <a:gd name="connsiteY1" fmla="*/ 0 h 3676365"/>
                          <a:gd name="connsiteX2" fmla="*/ 655544 w 655544"/>
                          <a:gd name="connsiteY2" fmla="*/ 3597088 h 3676365"/>
                          <a:gd name="connsiteX3" fmla="*/ 0 w 655544"/>
                          <a:gd name="connsiteY3" fmla="*/ 3597088 h 3676365"/>
                          <a:gd name="connsiteX4" fmla="*/ 0 w 655544"/>
                          <a:gd name="connsiteY4" fmla="*/ 0 h 3676365"/>
                          <a:gd name="connsiteX0" fmla="*/ 0 w 655544"/>
                          <a:gd name="connsiteY0" fmla="*/ 0 h 3723166"/>
                          <a:gd name="connsiteX1" fmla="*/ 655544 w 655544"/>
                          <a:gd name="connsiteY1" fmla="*/ 0 h 3723166"/>
                          <a:gd name="connsiteX2" fmla="*/ 655544 w 655544"/>
                          <a:gd name="connsiteY2" fmla="*/ 3597088 h 3723166"/>
                          <a:gd name="connsiteX3" fmla="*/ 0 w 655544"/>
                          <a:gd name="connsiteY3" fmla="*/ 3597088 h 3723166"/>
                          <a:gd name="connsiteX4" fmla="*/ 0 w 655544"/>
                          <a:gd name="connsiteY4" fmla="*/ 0 h 3723166"/>
                          <a:gd name="connsiteX0" fmla="*/ 0 w 655544"/>
                          <a:gd name="connsiteY0" fmla="*/ 0 h 3725675"/>
                          <a:gd name="connsiteX1" fmla="*/ 655544 w 655544"/>
                          <a:gd name="connsiteY1" fmla="*/ 0 h 3725675"/>
                          <a:gd name="connsiteX2" fmla="*/ 655544 w 655544"/>
                          <a:gd name="connsiteY2" fmla="*/ 3597088 h 3725675"/>
                          <a:gd name="connsiteX3" fmla="*/ 0 w 655544"/>
                          <a:gd name="connsiteY3" fmla="*/ 3597088 h 3725675"/>
                          <a:gd name="connsiteX4" fmla="*/ 0 w 655544"/>
                          <a:gd name="connsiteY4" fmla="*/ 0 h 3725675"/>
                          <a:gd name="connsiteX0" fmla="*/ 0 w 655544"/>
                          <a:gd name="connsiteY0" fmla="*/ 0 h 3725675"/>
                          <a:gd name="connsiteX1" fmla="*/ 655544 w 655544"/>
                          <a:gd name="connsiteY1" fmla="*/ 0 h 3725675"/>
                          <a:gd name="connsiteX2" fmla="*/ 655544 w 655544"/>
                          <a:gd name="connsiteY2" fmla="*/ 3597088 h 3725675"/>
                          <a:gd name="connsiteX3" fmla="*/ 0 w 655544"/>
                          <a:gd name="connsiteY3" fmla="*/ 3597088 h 3725675"/>
                          <a:gd name="connsiteX4" fmla="*/ 0 w 655544"/>
                          <a:gd name="connsiteY4" fmla="*/ 0 h 3725675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2492"/>
                          <a:gd name="connsiteX1" fmla="*/ 655544 w 655544"/>
                          <a:gd name="connsiteY1" fmla="*/ 0 h 3722492"/>
                          <a:gd name="connsiteX2" fmla="*/ 655544 w 655544"/>
                          <a:gd name="connsiteY2" fmla="*/ 3597088 h 3722492"/>
                          <a:gd name="connsiteX3" fmla="*/ 0 w 655544"/>
                          <a:gd name="connsiteY3" fmla="*/ 3597088 h 3722492"/>
                          <a:gd name="connsiteX4" fmla="*/ 0 w 655544"/>
                          <a:gd name="connsiteY4" fmla="*/ 0 h 3722492"/>
                          <a:gd name="connsiteX0" fmla="*/ 0 w 655544"/>
                          <a:gd name="connsiteY0" fmla="*/ 0 h 3722492"/>
                          <a:gd name="connsiteX1" fmla="*/ 655544 w 655544"/>
                          <a:gd name="connsiteY1" fmla="*/ 0 h 3722492"/>
                          <a:gd name="connsiteX2" fmla="*/ 655544 w 655544"/>
                          <a:gd name="connsiteY2" fmla="*/ 3597088 h 3722492"/>
                          <a:gd name="connsiteX3" fmla="*/ 0 w 655544"/>
                          <a:gd name="connsiteY3" fmla="*/ 3597088 h 3722492"/>
                          <a:gd name="connsiteX4" fmla="*/ 0 w 655544"/>
                          <a:gd name="connsiteY4" fmla="*/ 0 h 3722492"/>
                          <a:gd name="connsiteX0" fmla="*/ 0 w 655544"/>
                          <a:gd name="connsiteY0" fmla="*/ 0 h 3717332"/>
                          <a:gd name="connsiteX1" fmla="*/ 655544 w 655544"/>
                          <a:gd name="connsiteY1" fmla="*/ 0 h 3717332"/>
                          <a:gd name="connsiteX2" fmla="*/ 655544 w 655544"/>
                          <a:gd name="connsiteY2" fmla="*/ 3597088 h 3717332"/>
                          <a:gd name="connsiteX3" fmla="*/ 2585 w 655544"/>
                          <a:gd name="connsiteY3" fmla="*/ 3586727 h 3717332"/>
                          <a:gd name="connsiteX4" fmla="*/ 0 w 655544"/>
                          <a:gd name="connsiteY4" fmla="*/ 0 h 3717332"/>
                          <a:gd name="connsiteX0" fmla="*/ 0 w 655544"/>
                          <a:gd name="connsiteY0" fmla="*/ 0 h 3719247"/>
                          <a:gd name="connsiteX1" fmla="*/ 655544 w 655544"/>
                          <a:gd name="connsiteY1" fmla="*/ 0 h 3719247"/>
                          <a:gd name="connsiteX2" fmla="*/ 655544 w 655544"/>
                          <a:gd name="connsiteY2" fmla="*/ 3597088 h 3719247"/>
                          <a:gd name="connsiteX3" fmla="*/ 2585 w 655544"/>
                          <a:gd name="connsiteY3" fmla="*/ 3586727 h 3719247"/>
                          <a:gd name="connsiteX4" fmla="*/ 0 w 655544"/>
                          <a:gd name="connsiteY4" fmla="*/ 0 h 3719247"/>
                          <a:gd name="connsiteX0" fmla="*/ 0 w 655544"/>
                          <a:gd name="connsiteY0" fmla="*/ 0 h 3711688"/>
                          <a:gd name="connsiteX1" fmla="*/ 655544 w 655544"/>
                          <a:gd name="connsiteY1" fmla="*/ 0 h 3711688"/>
                          <a:gd name="connsiteX2" fmla="*/ 655544 w 655544"/>
                          <a:gd name="connsiteY2" fmla="*/ 3597088 h 3711688"/>
                          <a:gd name="connsiteX3" fmla="*/ 2585 w 655544"/>
                          <a:gd name="connsiteY3" fmla="*/ 3586727 h 3711688"/>
                          <a:gd name="connsiteX4" fmla="*/ 0 w 655544"/>
                          <a:gd name="connsiteY4" fmla="*/ 0 h 3711688"/>
                          <a:gd name="connsiteX0" fmla="*/ 0 w 655544"/>
                          <a:gd name="connsiteY0" fmla="*/ 0 h 3715759"/>
                          <a:gd name="connsiteX1" fmla="*/ 655544 w 655544"/>
                          <a:gd name="connsiteY1" fmla="*/ 0 h 3715759"/>
                          <a:gd name="connsiteX2" fmla="*/ 655544 w 655544"/>
                          <a:gd name="connsiteY2" fmla="*/ 3597088 h 3715759"/>
                          <a:gd name="connsiteX3" fmla="*/ 2585 w 655544"/>
                          <a:gd name="connsiteY3" fmla="*/ 3586727 h 3715759"/>
                          <a:gd name="connsiteX4" fmla="*/ 0 w 655544"/>
                          <a:gd name="connsiteY4" fmla="*/ 0 h 3715759"/>
                          <a:gd name="connsiteX0" fmla="*/ 0 w 655544"/>
                          <a:gd name="connsiteY0" fmla="*/ 0 h 3708914"/>
                          <a:gd name="connsiteX1" fmla="*/ 655544 w 655544"/>
                          <a:gd name="connsiteY1" fmla="*/ 0 h 3708914"/>
                          <a:gd name="connsiteX2" fmla="*/ 655544 w 655544"/>
                          <a:gd name="connsiteY2" fmla="*/ 3584136 h 3708914"/>
                          <a:gd name="connsiteX3" fmla="*/ 2585 w 655544"/>
                          <a:gd name="connsiteY3" fmla="*/ 3586727 h 3708914"/>
                          <a:gd name="connsiteX4" fmla="*/ 0 w 655544"/>
                          <a:gd name="connsiteY4" fmla="*/ 0 h 3708914"/>
                          <a:gd name="connsiteX0" fmla="*/ 0 w 655544"/>
                          <a:gd name="connsiteY0" fmla="*/ 0 h 3721012"/>
                          <a:gd name="connsiteX1" fmla="*/ 655544 w 655544"/>
                          <a:gd name="connsiteY1" fmla="*/ 0 h 3721012"/>
                          <a:gd name="connsiteX2" fmla="*/ 655544 w 655544"/>
                          <a:gd name="connsiteY2" fmla="*/ 3584136 h 3721012"/>
                          <a:gd name="connsiteX3" fmla="*/ 2585 w 655544"/>
                          <a:gd name="connsiteY3" fmla="*/ 3586727 h 3721012"/>
                          <a:gd name="connsiteX4" fmla="*/ 0 w 655544"/>
                          <a:gd name="connsiteY4" fmla="*/ 0 h 3721012"/>
                          <a:gd name="connsiteX0" fmla="*/ 0 w 655544"/>
                          <a:gd name="connsiteY0" fmla="*/ 0 h 3714908"/>
                          <a:gd name="connsiteX1" fmla="*/ 655544 w 655544"/>
                          <a:gd name="connsiteY1" fmla="*/ 0 h 3714908"/>
                          <a:gd name="connsiteX2" fmla="*/ 655544 w 655544"/>
                          <a:gd name="connsiteY2" fmla="*/ 3584136 h 3714908"/>
                          <a:gd name="connsiteX3" fmla="*/ 2585 w 655544"/>
                          <a:gd name="connsiteY3" fmla="*/ 3586727 h 3714908"/>
                          <a:gd name="connsiteX4" fmla="*/ 0 w 655544"/>
                          <a:gd name="connsiteY4" fmla="*/ 0 h 3714908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24811"/>
                          <a:gd name="connsiteX1" fmla="*/ 655544 w 655544"/>
                          <a:gd name="connsiteY1" fmla="*/ 10910 h 3724811"/>
                          <a:gd name="connsiteX2" fmla="*/ 655544 w 655544"/>
                          <a:gd name="connsiteY2" fmla="*/ 3595046 h 3724811"/>
                          <a:gd name="connsiteX3" fmla="*/ 2585 w 655544"/>
                          <a:gd name="connsiteY3" fmla="*/ 3597637 h 3724811"/>
                          <a:gd name="connsiteX4" fmla="*/ 0 w 655544"/>
                          <a:gd name="connsiteY4" fmla="*/ 0 h 3724811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2727"/>
                          <a:gd name="connsiteY0" fmla="*/ 5454 h 3730265"/>
                          <a:gd name="connsiteX1" fmla="*/ 652727 w 652727"/>
                          <a:gd name="connsiteY1" fmla="*/ 0 h 3730265"/>
                          <a:gd name="connsiteX2" fmla="*/ 651709 w 652727"/>
                          <a:gd name="connsiteY2" fmla="*/ 3600500 h 3730265"/>
                          <a:gd name="connsiteX3" fmla="*/ 2585 w 652727"/>
                          <a:gd name="connsiteY3" fmla="*/ 3603091 h 3730265"/>
                          <a:gd name="connsiteX4" fmla="*/ 0 w 652727"/>
                          <a:gd name="connsiteY4" fmla="*/ 5454 h 3730265"/>
                          <a:gd name="connsiteX0" fmla="*/ 0 w 652727"/>
                          <a:gd name="connsiteY0" fmla="*/ 5454 h 3764385"/>
                          <a:gd name="connsiteX1" fmla="*/ 652727 w 652727"/>
                          <a:gd name="connsiteY1" fmla="*/ 0 h 3764385"/>
                          <a:gd name="connsiteX2" fmla="*/ 651709 w 652727"/>
                          <a:gd name="connsiteY2" fmla="*/ 3600500 h 3764385"/>
                          <a:gd name="connsiteX3" fmla="*/ 2585 w 652727"/>
                          <a:gd name="connsiteY3" fmla="*/ 3603091 h 3764385"/>
                          <a:gd name="connsiteX4" fmla="*/ 0 w 652727"/>
                          <a:gd name="connsiteY4" fmla="*/ 5454 h 3764385"/>
                          <a:gd name="connsiteX0" fmla="*/ 0 w 652727"/>
                          <a:gd name="connsiteY0" fmla="*/ 5454 h 3766969"/>
                          <a:gd name="connsiteX1" fmla="*/ 652727 w 652727"/>
                          <a:gd name="connsiteY1" fmla="*/ 0 h 3766969"/>
                          <a:gd name="connsiteX2" fmla="*/ 651709 w 652727"/>
                          <a:gd name="connsiteY2" fmla="*/ 3600500 h 3766969"/>
                          <a:gd name="connsiteX3" fmla="*/ 2585 w 652727"/>
                          <a:gd name="connsiteY3" fmla="*/ 3603091 h 3766969"/>
                          <a:gd name="connsiteX4" fmla="*/ 0 w 652727"/>
                          <a:gd name="connsiteY4" fmla="*/ 5454 h 3766969"/>
                          <a:gd name="connsiteX0" fmla="*/ 0 w 652727"/>
                          <a:gd name="connsiteY0" fmla="*/ 16499 h 3766967"/>
                          <a:gd name="connsiteX1" fmla="*/ 652727 w 652727"/>
                          <a:gd name="connsiteY1" fmla="*/ 0 h 3766967"/>
                          <a:gd name="connsiteX2" fmla="*/ 651709 w 652727"/>
                          <a:gd name="connsiteY2" fmla="*/ 3600500 h 3766967"/>
                          <a:gd name="connsiteX3" fmla="*/ 2585 w 652727"/>
                          <a:gd name="connsiteY3" fmla="*/ 3603091 h 3766967"/>
                          <a:gd name="connsiteX4" fmla="*/ 0 w 652727"/>
                          <a:gd name="connsiteY4" fmla="*/ 16499 h 3766967"/>
                          <a:gd name="connsiteX0" fmla="*/ 0 w 652727"/>
                          <a:gd name="connsiteY0" fmla="*/ 16499 h 3766969"/>
                          <a:gd name="connsiteX1" fmla="*/ 652727 w 652727"/>
                          <a:gd name="connsiteY1" fmla="*/ 0 h 3766969"/>
                          <a:gd name="connsiteX2" fmla="*/ 651709 w 652727"/>
                          <a:gd name="connsiteY2" fmla="*/ 3600500 h 3766969"/>
                          <a:gd name="connsiteX3" fmla="*/ 2585 w 652727"/>
                          <a:gd name="connsiteY3" fmla="*/ 3603091 h 3766969"/>
                          <a:gd name="connsiteX4" fmla="*/ 0 w 652727"/>
                          <a:gd name="connsiteY4" fmla="*/ 16499 h 3766969"/>
                          <a:gd name="connsiteX0" fmla="*/ 0 w 652727"/>
                          <a:gd name="connsiteY0" fmla="*/ 16499 h 3766967"/>
                          <a:gd name="connsiteX1" fmla="*/ 652727 w 652727"/>
                          <a:gd name="connsiteY1" fmla="*/ 0 h 3766967"/>
                          <a:gd name="connsiteX2" fmla="*/ 651709 w 652727"/>
                          <a:gd name="connsiteY2" fmla="*/ 3600500 h 3766967"/>
                          <a:gd name="connsiteX3" fmla="*/ 2585 w 652727"/>
                          <a:gd name="connsiteY3" fmla="*/ 3603091 h 3766967"/>
                          <a:gd name="connsiteX4" fmla="*/ 0 w 652727"/>
                          <a:gd name="connsiteY4" fmla="*/ 16499 h 3766967"/>
                          <a:gd name="connsiteX0" fmla="*/ 0 w 652727"/>
                          <a:gd name="connsiteY0" fmla="*/ 16499 h 3766969"/>
                          <a:gd name="connsiteX1" fmla="*/ 652727 w 652727"/>
                          <a:gd name="connsiteY1" fmla="*/ 0 h 3766969"/>
                          <a:gd name="connsiteX2" fmla="*/ 651709 w 652727"/>
                          <a:gd name="connsiteY2" fmla="*/ 3600500 h 3766969"/>
                          <a:gd name="connsiteX3" fmla="*/ 2585 w 652727"/>
                          <a:gd name="connsiteY3" fmla="*/ 3603091 h 3766969"/>
                          <a:gd name="connsiteX4" fmla="*/ 0 w 652727"/>
                          <a:gd name="connsiteY4" fmla="*/ 16499 h 3766969"/>
                          <a:gd name="connsiteX0" fmla="*/ 0 w 652727"/>
                          <a:gd name="connsiteY0" fmla="*/ 16499 h 3766967"/>
                          <a:gd name="connsiteX1" fmla="*/ 652727 w 652727"/>
                          <a:gd name="connsiteY1" fmla="*/ 0 h 3766967"/>
                          <a:gd name="connsiteX2" fmla="*/ 651709 w 652727"/>
                          <a:gd name="connsiteY2" fmla="*/ 3600500 h 3766967"/>
                          <a:gd name="connsiteX3" fmla="*/ 2585 w 652727"/>
                          <a:gd name="connsiteY3" fmla="*/ 3603091 h 3766967"/>
                          <a:gd name="connsiteX4" fmla="*/ 0 w 652727"/>
                          <a:gd name="connsiteY4" fmla="*/ 16499 h 3766967"/>
                          <a:gd name="connsiteX0" fmla="*/ 0 w 652727"/>
                          <a:gd name="connsiteY0" fmla="*/ 16499 h 3766969"/>
                          <a:gd name="connsiteX1" fmla="*/ 652727 w 652727"/>
                          <a:gd name="connsiteY1" fmla="*/ 0 h 3766969"/>
                          <a:gd name="connsiteX2" fmla="*/ 651709 w 652727"/>
                          <a:gd name="connsiteY2" fmla="*/ 3600500 h 3766969"/>
                          <a:gd name="connsiteX3" fmla="*/ 2585 w 652727"/>
                          <a:gd name="connsiteY3" fmla="*/ 3603091 h 3766969"/>
                          <a:gd name="connsiteX4" fmla="*/ 0 w 652727"/>
                          <a:gd name="connsiteY4" fmla="*/ 16499 h 3766969"/>
                          <a:gd name="connsiteX0" fmla="*/ 0 w 652727"/>
                          <a:gd name="connsiteY0" fmla="*/ 16499 h 3766967"/>
                          <a:gd name="connsiteX1" fmla="*/ 652727 w 652727"/>
                          <a:gd name="connsiteY1" fmla="*/ 0 h 3766967"/>
                          <a:gd name="connsiteX2" fmla="*/ 651709 w 652727"/>
                          <a:gd name="connsiteY2" fmla="*/ 3600500 h 3766967"/>
                          <a:gd name="connsiteX3" fmla="*/ 2585 w 652727"/>
                          <a:gd name="connsiteY3" fmla="*/ 3603091 h 3766967"/>
                          <a:gd name="connsiteX4" fmla="*/ 0 w 652727"/>
                          <a:gd name="connsiteY4" fmla="*/ 16499 h 3766967"/>
                          <a:gd name="connsiteX0" fmla="*/ 0 w 652727"/>
                          <a:gd name="connsiteY0" fmla="*/ 16499 h 3766969"/>
                          <a:gd name="connsiteX1" fmla="*/ 652727 w 652727"/>
                          <a:gd name="connsiteY1" fmla="*/ 0 h 3766969"/>
                          <a:gd name="connsiteX2" fmla="*/ 651709 w 652727"/>
                          <a:gd name="connsiteY2" fmla="*/ 3600500 h 3766969"/>
                          <a:gd name="connsiteX3" fmla="*/ 2585 w 652727"/>
                          <a:gd name="connsiteY3" fmla="*/ 3603091 h 3766969"/>
                          <a:gd name="connsiteX4" fmla="*/ 0 w 652727"/>
                          <a:gd name="connsiteY4" fmla="*/ 16499 h 3766969"/>
                          <a:gd name="connsiteX0" fmla="*/ 0 w 652727"/>
                          <a:gd name="connsiteY0" fmla="*/ 16499 h 3766967"/>
                          <a:gd name="connsiteX1" fmla="*/ 652727 w 652727"/>
                          <a:gd name="connsiteY1" fmla="*/ 0 h 3766967"/>
                          <a:gd name="connsiteX2" fmla="*/ 651709 w 652727"/>
                          <a:gd name="connsiteY2" fmla="*/ 3600500 h 3766967"/>
                          <a:gd name="connsiteX3" fmla="*/ 2585 w 652727"/>
                          <a:gd name="connsiteY3" fmla="*/ 3603091 h 3766967"/>
                          <a:gd name="connsiteX4" fmla="*/ 0 w 652727"/>
                          <a:gd name="connsiteY4" fmla="*/ 16499 h 3766967"/>
                          <a:gd name="connsiteX0" fmla="*/ 0 w 652727"/>
                          <a:gd name="connsiteY0" fmla="*/ 16499 h 3766969"/>
                          <a:gd name="connsiteX1" fmla="*/ 652727 w 652727"/>
                          <a:gd name="connsiteY1" fmla="*/ 0 h 3766969"/>
                          <a:gd name="connsiteX2" fmla="*/ 651709 w 652727"/>
                          <a:gd name="connsiteY2" fmla="*/ 3600500 h 3766969"/>
                          <a:gd name="connsiteX3" fmla="*/ 2585 w 652727"/>
                          <a:gd name="connsiteY3" fmla="*/ 3603091 h 3766969"/>
                          <a:gd name="connsiteX4" fmla="*/ 0 w 652727"/>
                          <a:gd name="connsiteY4" fmla="*/ 16499 h 3766969"/>
                          <a:gd name="connsiteX0" fmla="*/ 0 w 652727"/>
                          <a:gd name="connsiteY0" fmla="*/ 0 h 3750469"/>
                          <a:gd name="connsiteX1" fmla="*/ 652727 w 652727"/>
                          <a:gd name="connsiteY1" fmla="*/ 22239 h 3750469"/>
                          <a:gd name="connsiteX2" fmla="*/ 651709 w 652727"/>
                          <a:gd name="connsiteY2" fmla="*/ 3584001 h 3750469"/>
                          <a:gd name="connsiteX3" fmla="*/ 2585 w 652727"/>
                          <a:gd name="connsiteY3" fmla="*/ 3586592 h 3750469"/>
                          <a:gd name="connsiteX4" fmla="*/ 0 w 652727"/>
                          <a:gd name="connsiteY4" fmla="*/ 0 h 3750469"/>
                          <a:gd name="connsiteX0" fmla="*/ 0 w 652727"/>
                          <a:gd name="connsiteY0" fmla="*/ 0 h 3750469"/>
                          <a:gd name="connsiteX1" fmla="*/ 652727 w 652727"/>
                          <a:gd name="connsiteY1" fmla="*/ 19960 h 3750469"/>
                          <a:gd name="connsiteX2" fmla="*/ 651709 w 652727"/>
                          <a:gd name="connsiteY2" fmla="*/ 3584001 h 3750469"/>
                          <a:gd name="connsiteX3" fmla="*/ 2585 w 652727"/>
                          <a:gd name="connsiteY3" fmla="*/ 3586592 h 3750469"/>
                          <a:gd name="connsiteX4" fmla="*/ 0 w 652727"/>
                          <a:gd name="connsiteY4" fmla="*/ 0 h 3750469"/>
                          <a:gd name="connsiteX0" fmla="*/ 0 w 652727"/>
                          <a:gd name="connsiteY0" fmla="*/ 0 h 3750469"/>
                          <a:gd name="connsiteX1" fmla="*/ 652727 w 652727"/>
                          <a:gd name="connsiteY1" fmla="*/ 15403 h 3750469"/>
                          <a:gd name="connsiteX2" fmla="*/ 651709 w 652727"/>
                          <a:gd name="connsiteY2" fmla="*/ 3584001 h 3750469"/>
                          <a:gd name="connsiteX3" fmla="*/ 2585 w 652727"/>
                          <a:gd name="connsiteY3" fmla="*/ 3586592 h 3750469"/>
                          <a:gd name="connsiteX4" fmla="*/ 0 w 652727"/>
                          <a:gd name="connsiteY4" fmla="*/ 0 h 3750469"/>
                          <a:gd name="connsiteX0" fmla="*/ 0 w 652727"/>
                          <a:gd name="connsiteY0" fmla="*/ 0 h 3750469"/>
                          <a:gd name="connsiteX1" fmla="*/ 652727 w 652727"/>
                          <a:gd name="connsiteY1" fmla="*/ 15403 h 3750469"/>
                          <a:gd name="connsiteX2" fmla="*/ 651709 w 652727"/>
                          <a:gd name="connsiteY2" fmla="*/ 3584001 h 3750469"/>
                          <a:gd name="connsiteX3" fmla="*/ 2585 w 652727"/>
                          <a:gd name="connsiteY3" fmla="*/ 3586592 h 3750469"/>
                          <a:gd name="connsiteX4" fmla="*/ 0 w 652727"/>
                          <a:gd name="connsiteY4" fmla="*/ 0 h 3750469"/>
                          <a:gd name="connsiteX0" fmla="*/ 0 w 652727"/>
                          <a:gd name="connsiteY0" fmla="*/ 0 h 3750469"/>
                          <a:gd name="connsiteX1" fmla="*/ 652727 w 652727"/>
                          <a:gd name="connsiteY1" fmla="*/ 15403 h 3750469"/>
                          <a:gd name="connsiteX2" fmla="*/ 651709 w 652727"/>
                          <a:gd name="connsiteY2" fmla="*/ 3584001 h 3750469"/>
                          <a:gd name="connsiteX3" fmla="*/ 2585 w 652727"/>
                          <a:gd name="connsiteY3" fmla="*/ 3586592 h 3750469"/>
                          <a:gd name="connsiteX4" fmla="*/ 0 w 652727"/>
                          <a:gd name="connsiteY4" fmla="*/ 0 h 3750469"/>
                          <a:gd name="connsiteX0" fmla="*/ 0 w 652727"/>
                          <a:gd name="connsiteY0" fmla="*/ 0 h 3750469"/>
                          <a:gd name="connsiteX1" fmla="*/ 652727 w 652727"/>
                          <a:gd name="connsiteY1" fmla="*/ 15403 h 3750469"/>
                          <a:gd name="connsiteX2" fmla="*/ 651709 w 652727"/>
                          <a:gd name="connsiteY2" fmla="*/ 3584001 h 3750469"/>
                          <a:gd name="connsiteX3" fmla="*/ 2585 w 652727"/>
                          <a:gd name="connsiteY3" fmla="*/ 3586592 h 3750469"/>
                          <a:gd name="connsiteX4" fmla="*/ 0 w 652727"/>
                          <a:gd name="connsiteY4" fmla="*/ 0 h 3750469"/>
                          <a:gd name="connsiteX0" fmla="*/ 0 w 652727"/>
                          <a:gd name="connsiteY0" fmla="*/ 0 h 3720507"/>
                          <a:gd name="connsiteX1" fmla="*/ 652727 w 652727"/>
                          <a:gd name="connsiteY1" fmla="*/ 15403 h 3720507"/>
                          <a:gd name="connsiteX2" fmla="*/ 651709 w 652727"/>
                          <a:gd name="connsiteY2" fmla="*/ 3584001 h 3720507"/>
                          <a:gd name="connsiteX3" fmla="*/ 2585 w 652727"/>
                          <a:gd name="connsiteY3" fmla="*/ 3526265 h 3720507"/>
                          <a:gd name="connsiteX4" fmla="*/ 0 w 652727"/>
                          <a:gd name="connsiteY4" fmla="*/ 0 h 3720507"/>
                          <a:gd name="connsiteX0" fmla="*/ 0 w 652727"/>
                          <a:gd name="connsiteY0" fmla="*/ 0 h 3674834"/>
                          <a:gd name="connsiteX1" fmla="*/ 652727 w 652727"/>
                          <a:gd name="connsiteY1" fmla="*/ 15403 h 3674834"/>
                          <a:gd name="connsiteX2" fmla="*/ 651709 w 652727"/>
                          <a:gd name="connsiteY2" fmla="*/ 3487480 h 3674834"/>
                          <a:gd name="connsiteX3" fmla="*/ 2585 w 652727"/>
                          <a:gd name="connsiteY3" fmla="*/ 3526265 h 3674834"/>
                          <a:gd name="connsiteX4" fmla="*/ 0 w 652727"/>
                          <a:gd name="connsiteY4" fmla="*/ 0 h 3674834"/>
                          <a:gd name="connsiteX0" fmla="*/ 0 w 652727"/>
                          <a:gd name="connsiteY0" fmla="*/ 0 h 3699099"/>
                          <a:gd name="connsiteX1" fmla="*/ 652727 w 652727"/>
                          <a:gd name="connsiteY1" fmla="*/ 15403 h 3699099"/>
                          <a:gd name="connsiteX2" fmla="*/ 651709 w 652727"/>
                          <a:gd name="connsiteY2" fmla="*/ 3487480 h 3699099"/>
                          <a:gd name="connsiteX3" fmla="*/ 2585 w 652727"/>
                          <a:gd name="connsiteY3" fmla="*/ 3526265 h 3699099"/>
                          <a:gd name="connsiteX4" fmla="*/ 0 w 652727"/>
                          <a:gd name="connsiteY4" fmla="*/ 0 h 3699099"/>
                          <a:gd name="connsiteX0" fmla="*/ 0 w 652727"/>
                          <a:gd name="connsiteY0" fmla="*/ 0 h 3738252"/>
                          <a:gd name="connsiteX1" fmla="*/ 652727 w 652727"/>
                          <a:gd name="connsiteY1" fmla="*/ 15403 h 3738252"/>
                          <a:gd name="connsiteX2" fmla="*/ 651709 w 652727"/>
                          <a:gd name="connsiteY2" fmla="*/ 3487480 h 3738252"/>
                          <a:gd name="connsiteX3" fmla="*/ 2585 w 652727"/>
                          <a:gd name="connsiteY3" fmla="*/ 3526265 h 3738252"/>
                          <a:gd name="connsiteX4" fmla="*/ 0 w 652727"/>
                          <a:gd name="connsiteY4" fmla="*/ 0 h 3738252"/>
                          <a:gd name="connsiteX0" fmla="*/ 0 w 652727"/>
                          <a:gd name="connsiteY0" fmla="*/ 0 h 3738252"/>
                          <a:gd name="connsiteX1" fmla="*/ 652727 w 652727"/>
                          <a:gd name="connsiteY1" fmla="*/ 15403 h 3738252"/>
                          <a:gd name="connsiteX2" fmla="*/ 651709 w 652727"/>
                          <a:gd name="connsiteY2" fmla="*/ 3487480 h 3738252"/>
                          <a:gd name="connsiteX3" fmla="*/ 2585 w 652727"/>
                          <a:gd name="connsiteY3" fmla="*/ 3526265 h 3738252"/>
                          <a:gd name="connsiteX4" fmla="*/ 0 w 652727"/>
                          <a:gd name="connsiteY4" fmla="*/ 0 h 3738252"/>
                          <a:gd name="connsiteX0" fmla="*/ 0 w 652727"/>
                          <a:gd name="connsiteY0" fmla="*/ 0 h 3724318"/>
                          <a:gd name="connsiteX1" fmla="*/ 652727 w 652727"/>
                          <a:gd name="connsiteY1" fmla="*/ 15403 h 3724318"/>
                          <a:gd name="connsiteX2" fmla="*/ 651709 w 652727"/>
                          <a:gd name="connsiteY2" fmla="*/ 3487480 h 3724318"/>
                          <a:gd name="connsiteX3" fmla="*/ 2585 w 652727"/>
                          <a:gd name="connsiteY3" fmla="*/ 3502134 h 3724318"/>
                          <a:gd name="connsiteX4" fmla="*/ 0 w 652727"/>
                          <a:gd name="connsiteY4" fmla="*/ 0 h 3724318"/>
                          <a:gd name="connsiteX0" fmla="*/ 0 w 652727"/>
                          <a:gd name="connsiteY0" fmla="*/ 0 h 3724320"/>
                          <a:gd name="connsiteX1" fmla="*/ 652727 w 652727"/>
                          <a:gd name="connsiteY1" fmla="*/ 15403 h 3724320"/>
                          <a:gd name="connsiteX2" fmla="*/ 651709 w 652727"/>
                          <a:gd name="connsiteY2" fmla="*/ 3487480 h 3724320"/>
                          <a:gd name="connsiteX3" fmla="*/ 2585 w 652727"/>
                          <a:gd name="connsiteY3" fmla="*/ 3502134 h 3724320"/>
                          <a:gd name="connsiteX4" fmla="*/ 0 w 652727"/>
                          <a:gd name="connsiteY4" fmla="*/ 0 h 3724320"/>
                          <a:gd name="connsiteX0" fmla="*/ 0 w 652727"/>
                          <a:gd name="connsiteY0" fmla="*/ 0 h 3597361"/>
                          <a:gd name="connsiteX1" fmla="*/ 652727 w 652727"/>
                          <a:gd name="connsiteY1" fmla="*/ 15403 h 3597361"/>
                          <a:gd name="connsiteX2" fmla="*/ 651709 w 652727"/>
                          <a:gd name="connsiteY2" fmla="*/ 3487480 h 3597361"/>
                          <a:gd name="connsiteX3" fmla="*/ 2585 w 652727"/>
                          <a:gd name="connsiteY3" fmla="*/ 3502134 h 3597361"/>
                          <a:gd name="connsiteX4" fmla="*/ 0 w 652727"/>
                          <a:gd name="connsiteY4" fmla="*/ 0 h 3597361"/>
                          <a:gd name="connsiteX0" fmla="*/ 0 w 652727"/>
                          <a:gd name="connsiteY0" fmla="*/ 0 h 3759016"/>
                          <a:gd name="connsiteX1" fmla="*/ 652727 w 652727"/>
                          <a:gd name="connsiteY1" fmla="*/ 15403 h 3759016"/>
                          <a:gd name="connsiteX2" fmla="*/ 651709 w 652727"/>
                          <a:gd name="connsiteY2" fmla="*/ 3487480 h 3759016"/>
                          <a:gd name="connsiteX3" fmla="*/ 2585 w 652727"/>
                          <a:gd name="connsiteY3" fmla="*/ 3502134 h 3759016"/>
                          <a:gd name="connsiteX4" fmla="*/ 0 w 652727"/>
                          <a:gd name="connsiteY4" fmla="*/ 0 h 3759016"/>
                          <a:gd name="connsiteX0" fmla="*/ 0 w 652727"/>
                          <a:gd name="connsiteY0" fmla="*/ 0 h 3660168"/>
                          <a:gd name="connsiteX1" fmla="*/ 652727 w 652727"/>
                          <a:gd name="connsiteY1" fmla="*/ 15403 h 3660168"/>
                          <a:gd name="connsiteX2" fmla="*/ 651709 w 652727"/>
                          <a:gd name="connsiteY2" fmla="*/ 3487480 h 3660168"/>
                          <a:gd name="connsiteX3" fmla="*/ 2585 w 652727"/>
                          <a:gd name="connsiteY3" fmla="*/ 3502134 h 3660168"/>
                          <a:gd name="connsiteX4" fmla="*/ 0 w 652727"/>
                          <a:gd name="connsiteY4" fmla="*/ 0 h 3660168"/>
                          <a:gd name="connsiteX0" fmla="*/ 0 w 652727"/>
                          <a:gd name="connsiteY0" fmla="*/ 0 h 3739055"/>
                          <a:gd name="connsiteX1" fmla="*/ 652727 w 652727"/>
                          <a:gd name="connsiteY1" fmla="*/ 15403 h 3739055"/>
                          <a:gd name="connsiteX2" fmla="*/ 651709 w 652727"/>
                          <a:gd name="connsiteY2" fmla="*/ 3487480 h 3739055"/>
                          <a:gd name="connsiteX3" fmla="*/ 2585 w 652727"/>
                          <a:gd name="connsiteY3" fmla="*/ 3502134 h 3739055"/>
                          <a:gd name="connsiteX4" fmla="*/ 0 w 652727"/>
                          <a:gd name="connsiteY4" fmla="*/ 0 h 3739055"/>
                          <a:gd name="connsiteX0" fmla="*/ 0 w 652727"/>
                          <a:gd name="connsiteY0" fmla="*/ 0 h 3725391"/>
                          <a:gd name="connsiteX1" fmla="*/ 652727 w 652727"/>
                          <a:gd name="connsiteY1" fmla="*/ 15403 h 3725391"/>
                          <a:gd name="connsiteX2" fmla="*/ 651709 w 652727"/>
                          <a:gd name="connsiteY2" fmla="*/ 3487480 h 3725391"/>
                          <a:gd name="connsiteX3" fmla="*/ 2585 w 652727"/>
                          <a:gd name="connsiteY3" fmla="*/ 3478004 h 3725391"/>
                          <a:gd name="connsiteX4" fmla="*/ 0 w 652727"/>
                          <a:gd name="connsiteY4" fmla="*/ 0 h 3725391"/>
                          <a:gd name="connsiteX0" fmla="*/ 0 w 652727"/>
                          <a:gd name="connsiteY0" fmla="*/ 0 h 3744884"/>
                          <a:gd name="connsiteX1" fmla="*/ 652727 w 652727"/>
                          <a:gd name="connsiteY1" fmla="*/ 15403 h 3744884"/>
                          <a:gd name="connsiteX2" fmla="*/ 651709 w 652727"/>
                          <a:gd name="connsiteY2" fmla="*/ 3487480 h 3744884"/>
                          <a:gd name="connsiteX3" fmla="*/ 2585 w 652727"/>
                          <a:gd name="connsiteY3" fmla="*/ 3478004 h 3744884"/>
                          <a:gd name="connsiteX4" fmla="*/ 0 w 652727"/>
                          <a:gd name="connsiteY4" fmla="*/ 0 h 3744884"/>
                          <a:gd name="connsiteX0" fmla="*/ 0 w 655600"/>
                          <a:gd name="connsiteY0" fmla="*/ 0 h 3744886"/>
                          <a:gd name="connsiteX1" fmla="*/ 652727 w 655600"/>
                          <a:gd name="connsiteY1" fmla="*/ 15403 h 3744886"/>
                          <a:gd name="connsiteX2" fmla="*/ 655578 w 655600"/>
                          <a:gd name="connsiteY2" fmla="*/ 3487480 h 3744886"/>
                          <a:gd name="connsiteX3" fmla="*/ 2585 w 655600"/>
                          <a:gd name="connsiteY3" fmla="*/ 3478004 h 3744886"/>
                          <a:gd name="connsiteX4" fmla="*/ 0 w 655600"/>
                          <a:gd name="connsiteY4" fmla="*/ 0 h 3744886"/>
                          <a:gd name="connsiteX0" fmla="*/ 1441 w 657041"/>
                          <a:gd name="connsiteY0" fmla="*/ 0 h 3744884"/>
                          <a:gd name="connsiteX1" fmla="*/ 654168 w 657041"/>
                          <a:gd name="connsiteY1" fmla="*/ 15403 h 3744884"/>
                          <a:gd name="connsiteX2" fmla="*/ 657019 w 657041"/>
                          <a:gd name="connsiteY2" fmla="*/ 3487480 h 3744884"/>
                          <a:gd name="connsiteX3" fmla="*/ 157 w 657041"/>
                          <a:gd name="connsiteY3" fmla="*/ 3478004 h 3744884"/>
                          <a:gd name="connsiteX4" fmla="*/ 1441 w 657041"/>
                          <a:gd name="connsiteY4" fmla="*/ 0 h 374488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57041" h="3744884">
                            <a:moveTo>
                              <a:pt x="1441" y="0"/>
                            </a:moveTo>
                            <a:cubicBezTo>
                              <a:pt x="134080" y="148219"/>
                              <a:pt x="480316" y="138871"/>
                              <a:pt x="654168" y="15403"/>
                            </a:cubicBezTo>
                            <a:cubicBezTo>
                              <a:pt x="653829" y="1215570"/>
                              <a:pt x="657358" y="2287313"/>
                              <a:pt x="657019" y="3487480"/>
                            </a:cubicBezTo>
                            <a:cubicBezTo>
                              <a:pt x="613010" y="3753515"/>
                              <a:pt x="116968" y="3903991"/>
                              <a:pt x="157" y="3478004"/>
                            </a:cubicBezTo>
                            <a:cubicBezTo>
                              <a:pt x="-705" y="2282428"/>
                              <a:pt x="2303" y="1195576"/>
                              <a:pt x="1441" y="0"/>
                            </a:cubicBezTo>
                            <a:close/>
                          </a:path>
                        </a:pathLst>
                      </a:custGeom>
                      <a:solidFill>
                        <a:srgbClr val="389687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79" name="Oval 10"/>
                      <p:cNvSpPr/>
                      <p:nvPr/>
                    </p:nvSpPr>
                    <p:spPr>
                      <a:xfrm>
                        <a:off x="3817056" y="3190311"/>
                        <a:ext cx="509352" cy="92512"/>
                      </a:xfrm>
                      <a:custGeom>
                        <a:avLst/>
                        <a:gdLst>
                          <a:gd name="connsiteX0" fmla="*/ 0 w 664845"/>
                          <a:gd name="connsiteY0" fmla="*/ 57394 h 114788"/>
                          <a:gd name="connsiteX1" fmla="*/ 332423 w 664845"/>
                          <a:gd name="connsiteY1" fmla="*/ 0 h 114788"/>
                          <a:gd name="connsiteX2" fmla="*/ 664846 w 664845"/>
                          <a:gd name="connsiteY2" fmla="*/ 57394 h 114788"/>
                          <a:gd name="connsiteX3" fmla="*/ 332423 w 664845"/>
                          <a:gd name="connsiteY3" fmla="*/ 114788 h 114788"/>
                          <a:gd name="connsiteX4" fmla="*/ 0 w 664845"/>
                          <a:gd name="connsiteY4" fmla="*/ 57394 h 114788"/>
                          <a:gd name="connsiteX0" fmla="*/ 4571 w 669417"/>
                          <a:gd name="connsiteY0" fmla="*/ 57394 h 114788"/>
                          <a:gd name="connsiteX1" fmla="*/ 336994 w 669417"/>
                          <a:gd name="connsiteY1" fmla="*/ 0 h 114788"/>
                          <a:gd name="connsiteX2" fmla="*/ 669417 w 669417"/>
                          <a:gd name="connsiteY2" fmla="*/ 57394 h 114788"/>
                          <a:gd name="connsiteX3" fmla="*/ 336994 w 669417"/>
                          <a:gd name="connsiteY3" fmla="*/ 114788 h 114788"/>
                          <a:gd name="connsiteX4" fmla="*/ 4571 w 669417"/>
                          <a:gd name="connsiteY4" fmla="*/ 57394 h 114788"/>
                          <a:gd name="connsiteX0" fmla="*/ 268 w 665114"/>
                          <a:gd name="connsiteY0" fmla="*/ 57394 h 114788"/>
                          <a:gd name="connsiteX1" fmla="*/ 332691 w 665114"/>
                          <a:gd name="connsiteY1" fmla="*/ 0 h 114788"/>
                          <a:gd name="connsiteX2" fmla="*/ 665114 w 665114"/>
                          <a:gd name="connsiteY2" fmla="*/ 57394 h 114788"/>
                          <a:gd name="connsiteX3" fmla="*/ 332691 w 665114"/>
                          <a:gd name="connsiteY3" fmla="*/ 114788 h 114788"/>
                          <a:gd name="connsiteX4" fmla="*/ 268 w 665114"/>
                          <a:gd name="connsiteY4" fmla="*/ 57394 h 114788"/>
                          <a:gd name="connsiteX0" fmla="*/ 984 w 665830"/>
                          <a:gd name="connsiteY0" fmla="*/ 57394 h 114788"/>
                          <a:gd name="connsiteX1" fmla="*/ 333407 w 665830"/>
                          <a:gd name="connsiteY1" fmla="*/ 0 h 114788"/>
                          <a:gd name="connsiteX2" fmla="*/ 665830 w 665830"/>
                          <a:gd name="connsiteY2" fmla="*/ 57394 h 114788"/>
                          <a:gd name="connsiteX3" fmla="*/ 333407 w 665830"/>
                          <a:gd name="connsiteY3" fmla="*/ 114788 h 114788"/>
                          <a:gd name="connsiteX4" fmla="*/ 984 w 665830"/>
                          <a:gd name="connsiteY4" fmla="*/ 57394 h 114788"/>
                          <a:gd name="connsiteX0" fmla="*/ 984 w 665830"/>
                          <a:gd name="connsiteY0" fmla="*/ 57394 h 114788"/>
                          <a:gd name="connsiteX1" fmla="*/ 333407 w 665830"/>
                          <a:gd name="connsiteY1" fmla="*/ 0 h 114788"/>
                          <a:gd name="connsiteX2" fmla="*/ 665830 w 665830"/>
                          <a:gd name="connsiteY2" fmla="*/ 57394 h 114788"/>
                          <a:gd name="connsiteX3" fmla="*/ 333407 w 665830"/>
                          <a:gd name="connsiteY3" fmla="*/ 114788 h 114788"/>
                          <a:gd name="connsiteX4" fmla="*/ 984 w 665830"/>
                          <a:gd name="connsiteY4" fmla="*/ 57394 h 114788"/>
                          <a:gd name="connsiteX0" fmla="*/ 702 w 665548"/>
                          <a:gd name="connsiteY0" fmla="*/ 57394 h 114788"/>
                          <a:gd name="connsiteX1" fmla="*/ 333125 w 665548"/>
                          <a:gd name="connsiteY1" fmla="*/ 0 h 114788"/>
                          <a:gd name="connsiteX2" fmla="*/ 665548 w 665548"/>
                          <a:gd name="connsiteY2" fmla="*/ 57394 h 114788"/>
                          <a:gd name="connsiteX3" fmla="*/ 333125 w 665548"/>
                          <a:gd name="connsiteY3" fmla="*/ 114788 h 114788"/>
                          <a:gd name="connsiteX4" fmla="*/ 702 w 665548"/>
                          <a:gd name="connsiteY4" fmla="*/ 57394 h 114788"/>
                          <a:gd name="connsiteX0" fmla="*/ 695 w 650301"/>
                          <a:gd name="connsiteY0" fmla="*/ 57425 h 114839"/>
                          <a:gd name="connsiteX1" fmla="*/ 333118 w 650301"/>
                          <a:gd name="connsiteY1" fmla="*/ 31 h 114839"/>
                          <a:gd name="connsiteX2" fmla="*/ 650301 w 650301"/>
                          <a:gd name="connsiteY2" fmla="*/ 51710 h 114839"/>
                          <a:gd name="connsiteX3" fmla="*/ 333118 w 650301"/>
                          <a:gd name="connsiteY3" fmla="*/ 114819 h 114839"/>
                          <a:gd name="connsiteX4" fmla="*/ 695 w 650301"/>
                          <a:gd name="connsiteY4" fmla="*/ 57425 h 114839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406 w 663347"/>
                          <a:gd name="connsiteY0" fmla="*/ 57394 h 114788"/>
                          <a:gd name="connsiteX1" fmla="*/ 332829 w 663347"/>
                          <a:gd name="connsiteY1" fmla="*/ 0 h 114788"/>
                          <a:gd name="connsiteX2" fmla="*/ 663347 w 663347"/>
                          <a:gd name="connsiteY2" fmla="*/ 57394 h 114788"/>
                          <a:gd name="connsiteX3" fmla="*/ 332829 w 663347"/>
                          <a:gd name="connsiteY3" fmla="*/ 114788 h 114788"/>
                          <a:gd name="connsiteX4" fmla="*/ 406 w 663347"/>
                          <a:gd name="connsiteY4" fmla="*/ 57394 h 114788"/>
                          <a:gd name="connsiteX0" fmla="*/ 1066 w 664007"/>
                          <a:gd name="connsiteY0" fmla="*/ 57394 h 114788"/>
                          <a:gd name="connsiteX1" fmla="*/ 333489 w 664007"/>
                          <a:gd name="connsiteY1" fmla="*/ 0 h 114788"/>
                          <a:gd name="connsiteX2" fmla="*/ 664007 w 664007"/>
                          <a:gd name="connsiteY2" fmla="*/ 57394 h 114788"/>
                          <a:gd name="connsiteX3" fmla="*/ 333489 w 664007"/>
                          <a:gd name="connsiteY3" fmla="*/ 114788 h 114788"/>
                          <a:gd name="connsiteX4" fmla="*/ 1066 w 664007"/>
                          <a:gd name="connsiteY4" fmla="*/ 57394 h 114788"/>
                          <a:gd name="connsiteX0" fmla="*/ 1066 w 664007"/>
                          <a:gd name="connsiteY0" fmla="*/ 57394 h 116372"/>
                          <a:gd name="connsiteX1" fmla="*/ 333489 w 664007"/>
                          <a:gd name="connsiteY1" fmla="*/ 0 h 116372"/>
                          <a:gd name="connsiteX2" fmla="*/ 664007 w 664007"/>
                          <a:gd name="connsiteY2" fmla="*/ 57394 h 116372"/>
                          <a:gd name="connsiteX3" fmla="*/ 333489 w 664007"/>
                          <a:gd name="connsiteY3" fmla="*/ 114788 h 116372"/>
                          <a:gd name="connsiteX4" fmla="*/ 1066 w 664007"/>
                          <a:gd name="connsiteY4" fmla="*/ 57394 h 116372"/>
                          <a:gd name="connsiteX0" fmla="*/ 1066 w 664007"/>
                          <a:gd name="connsiteY0" fmla="*/ 57394 h 114875"/>
                          <a:gd name="connsiteX1" fmla="*/ 333489 w 664007"/>
                          <a:gd name="connsiteY1" fmla="*/ 0 h 114875"/>
                          <a:gd name="connsiteX2" fmla="*/ 664007 w 664007"/>
                          <a:gd name="connsiteY2" fmla="*/ 57394 h 114875"/>
                          <a:gd name="connsiteX3" fmla="*/ 333489 w 664007"/>
                          <a:gd name="connsiteY3" fmla="*/ 114788 h 114875"/>
                          <a:gd name="connsiteX4" fmla="*/ 1066 w 664007"/>
                          <a:gd name="connsiteY4" fmla="*/ 57394 h 114875"/>
                          <a:gd name="connsiteX0" fmla="*/ 2254 w 665195"/>
                          <a:gd name="connsiteY0" fmla="*/ 57394 h 114875"/>
                          <a:gd name="connsiteX1" fmla="*/ 334677 w 665195"/>
                          <a:gd name="connsiteY1" fmla="*/ 0 h 114875"/>
                          <a:gd name="connsiteX2" fmla="*/ 665195 w 665195"/>
                          <a:gd name="connsiteY2" fmla="*/ 57394 h 114875"/>
                          <a:gd name="connsiteX3" fmla="*/ 334677 w 665195"/>
                          <a:gd name="connsiteY3" fmla="*/ 114788 h 114875"/>
                          <a:gd name="connsiteX4" fmla="*/ 2254 w 665195"/>
                          <a:gd name="connsiteY4" fmla="*/ 57394 h 114875"/>
                          <a:gd name="connsiteX0" fmla="*/ 1067 w 664008"/>
                          <a:gd name="connsiteY0" fmla="*/ 57394 h 114875"/>
                          <a:gd name="connsiteX1" fmla="*/ 333490 w 664008"/>
                          <a:gd name="connsiteY1" fmla="*/ 0 h 114875"/>
                          <a:gd name="connsiteX2" fmla="*/ 664008 w 664008"/>
                          <a:gd name="connsiteY2" fmla="*/ 57394 h 114875"/>
                          <a:gd name="connsiteX3" fmla="*/ 333490 w 664008"/>
                          <a:gd name="connsiteY3" fmla="*/ 114788 h 114875"/>
                          <a:gd name="connsiteX4" fmla="*/ 1067 w 664008"/>
                          <a:gd name="connsiteY4" fmla="*/ 57394 h 114875"/>
                          <a:gd name="connsiteX0" fmla="*/ 1065 w 660196"/>
                          <a:gd name="connsiteY0" fmla="*/ 57394 h 114788"/>
                          <a:gd name="connsiteX1" fmla="*/ 333488 w 660196"/>
                          <a:gd name="connsiteY1" fmla="*/ 0 h 114788"/>
                          <a:gd name="connsiteX2" fmla="*/ 660196 w 660196"/>
                          <a:gd name="connsiteY2" fmla="*/ 57394 h 114788"/>
                          <a:gd name="connsiteX3" fmla="*/ 333488 w 660196"/>
                          <a:gd name="connsiteY3" fmla="*/ 114788 h 114788"/>
                          <a:gd name="connsiteX4" fmla="*/ 1065 w 660196"/>
                          <a:gd name="connsiteY4" fmla="*/ 57394 h 114788"/>
                          <a:gd name="connsiteX0" fmla="*/ 1063 w 658289"/>
                          <a:gd name="connsiteY0" fmla="*/ 57397 h 114795"/>
                          <a:gd name="connsiteX1" fmla="*/ 333486 w 658289"/>
                          <a:gd name="connsiteY1" fmla="*/ 3 h 114795"/>
                          <a:gd name="connsiteX2" fmla="*/ 658289 w 658289"/>
                          <a:gd name="connsiteY2" fmla="*/ 55492 h 114795"/>
                          <a:gd name="connsiteX3" fmla="*/ 333486 w 658289"/>
                          <a:gd name="connsiteY3" fmla="*/ 114791 h 114795"/>
                          <a:gd name="connsiteX4" fmla="*/ 1063 w 658289"/>
                          <a:gd name="connsiteY4" fmla="*/ 57397 h 114795"/>
                          <a:gd name="connsiteX0" fmla="*/ 1039 w 622070"/>
                          <a:gd name="connsiteY0" fmla="*/ 57397 h 114793"/>
                          <a:gd name="connsiteX1" fmla="*/ 333462 w 622070"/>
                          <a:gd name="connsiteY1" fmla="*/ 3 h 114793"/>
                          <a:gd name="connsiteX2" fmla="*/ 622070 w 622070"/>
                          <a:gd name="connsiteY2" fmla="*/ 59302 h 114793"/>
                          <a:gd name="connsiteX3" fmla="*/ 333462 w 622070"/>
                          <a:gd name="connsiteY3" fmla="*/ 114791 h 114793"/>
                          <a:gd name="connsiteX4" fmla="*/ 1039 w 622070"/>
                          <a:gd name="connsiteY4" fmla="*/ 57397 h 114793"/>
                          <a:gd name="connsiteX0" fmla="*/ 1058 w 652569"/>
                          <a:gd name="connsiteY0" fmla="*/ 57418 h 114840"/>
                          <a:gd name="connsiteX1" fmla="*/ 333481 w 652569"/>
                          <a:gd name="connsiteY1" fmla="*/ 24 h 114840"/>
                          <a:gd name="connsiteX2" fmla="*/ 652569 w 652569"/>
                          <a:gd name="connsiteY2" fmla="*/ 63133 h 114840"/>
                          <a:gd name="connsiteX3" fmla="*/ 333481 w 652569"/>
                          <a:gd name="connsiteY3" fmla="*/ 114812 h 114840"/>
                          <a:gd name="connsiteX4" fmla="*/ 1058 w 652569"/>
                          <a:gd name="connsiteY4" fmla="*/ 57418 h 114840"/>
                          <a:gd name="connsiteX0" fmla="*/ 1061 w 656382"/>
                          <a:gd name="connsiteY0" fmla="*/ 57418 h 114840"/>
                          <a:gd name="connsiteX1" fmla="*/ 333484 w 656382"/>
                          <a:gd name="connsiteY1" fmla="*/ 24 h 114840"/>
                          <a:gd name="connsiteX2" fmla="*/ 656382 w 656382"/>
                          <a:gd name="connsiteY2" fmla="*/ 63133 h 114840"/>
                          <a:gd name="connsiteX3" fmla="*/ 333484 w 656382"/>
                          <a:gd name="connsiteY3" fmla="*/ 114812 h 114840"/>
                          <a:gd name="connsiteX4" fmla="*/ 1061 w 656382"/>
                          <a:gd name="connsiteY4" fmla="*/ 57418 h 114840"/>
                          <a:gd name="connsiteX0" fmla="*/ 1062 w 658288"/>
                          <a:gd name="connsiteY0" fmla="*/ 57418 h 114840"/>
                          <a:gd name="connsiteX1" fmla="*/ 333485 w 658288"/>
                          <a:gd name="connsiteY1" fmla="*/ 24 h 114840"/>
                          <a:gd name="connsiteX2" fmla="*/ 658288 w 658288"/>
                          <a:gd name="connsiteY2" fmla="*/ 63133 h 114840"/>
                          <a:gd name="connsiteX3" fmla="*/ 333485 w 658288"/>
                          <a:gd name="connsiteY3" fmla="*/ 114812 h 114840"/>
                          <a:gd name="connsiteX4" fmla="*/ 1062 w 658288"/>
                          <a:gd name="connsiteY4" fmla="*/ 57418 h 114840"/>
                          <a:gd name="connsiteX0" fmla="*/ 0 w 657226"/>
                          <a:gd name="connsiteY0" fmla="*/ 57412 h 118640"/>
                          <a:gd name="connsiteX1" fmla="*/ 332423 w 657226"/>
                          <a:gd name="connsiteY1" fmla="*/ 18 h 118640"/>
                          <a:gd name="connsiteX2" fmla="*/ 657226 w 657226"/>
                          <a:gd name="connsiteY2" fmla="*/ 63127 h 118640"/>
                          <a:gd name="connsiteX3" fmla="*/ 332423 w 657226"/>
                          <a:gd name="connsiteY3" fmla="*/ 118616 h 118640"/>
                          <a:gd name="connsiteX4" fmla="*/ 0 w 657226"/>
                          <a:gd name="connsiteY4" fmla="*/ 57412 h 118640"/>
                          <a:gd name="connsiteX0" fmla="*/ 0 w 657226"/>
                          <a:gd name="connsiteY0" fmla="*/ 57412 h 118640"/>
                          <a:gd name="connsiteX1" fmla="*/ 332423 w 657226"/>
                          <a:gd name="connsiteY1" fmla="*/ 18 h 118640"/>
                          <a:gd name="connsiteX2" fmla="*/ 657226 w 657226"/>
                          <a:gd name="connsiteY2" fmla="*/ 63127 h 118640"/>
                          <a:gd name="connsiteX3" fmla="*/ 332423 w 657226"/>
                          <a:gd name="connsiteY3" fmla="*/ 118616 h 118640"/>
                          <a:gd name="connsiteX4" fmla="*/ 0 w 657226"/>
                          <a:gd name="connsiteY4" fmla="*/ 57412 h 118640"/>
                          <a:gd name="connsiteX0" fmla="*/ 87 w 657313"/>
                          <a:gd name="connsiteY0" fmla="*/ 57412 h 118640"/>
                          <a:gd name="connsiteX1" fmla="*/ 332510 w 657313"/>
                          <a:gd name="connsiteY1" fmla="*/ 18 h 118640"/>
                          <a:gd name="connsiteX2" fmla="*/ 657313 w 657313"/>
                          <a:gd name="connsiteY2" fmla="*/ 63127 h 118640"/>
                          <a:gd name="connsiteX3" fmla="*/ 332510 w 657313"/>
                          <a:gd name="connsiteY3" fmla="*/ 118616 h 118640"/>
                          <a:gd name="connsiteX4" fmla="*/ 87 w 657313"/>
                          <a:gd name="connsiteY4" fmla="*/ 57412 h 118640"/>
                          <a:gd name="connsiteX0" fmla="*/ 88 w 657314"/>
                          <a:gd name="connsiteY0" fmla="*/ 58430 h 119658"/>
                          <a:gd name="connsiteX1" fmla="*/ 332511 w 657314"/>
                          <a:gd name="connsiteY1" fmla="*/ 1036 h 119658"/>
                          <a:gd name="connsiteX2" fmla="*/ 657314 w 657314"/>
                          <a:gd name="connsiteY2" fmla="*/ 64145 h 119658"/>
                          <a:gd name="connsiteX3" fmla="*/ 332511 w 657314"/>
                          <a:gd name="connsiteY3" fmla="*/ 119634 h 119658"/>
                          <a:gd name="connsiteX4" fmla="*/ 88 w 657314"/>
                          <a:gd name="connsiteY4" fmla="*/ 58430 h 119658"/>
                          <a:gd name="connsiteX0" fmla="*/ 88 w 657314"/>
                          <a:gd name="connsiteY0" fmla="*/ 57412 h 118640"/>
                          <a:gd name="connsiteX1" fmla="*/ 332511 w 657314"/>
                          <a:gd name="connsiteY1" fmla="*/ 18 h 118640"/>
                          <a:gd name="connsiteX2" fmla="*/ 657314 w 657314"/>
                          <a:gd name="connsiteY2" fmla="*/ 63127 h 118640"/>
                          <a:gd name="connsiteX3" fmla="*/ 332511 w 657314"/>
                          <a:gd name="connsiteY3" fmla="*/ 118616 h 118640"/>
                          <a:gd name="connsiteX4" fmla="*/ 88 w 657314"/>
                          <a:gd name="connsiteY4" fmla="*/ 57412 h 1186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57314" h="118640">
                            <a:moveTo>
                              <a:pt x="88" y="57412"/>
                            </a:moveTo>
                            <a:cubicBezTo>
                              <a:pt x="-5102" y="38339"/>
                              <a:pt x="219163" y="-935"/>
                              <a:pt x="332511" y="18"/>
                            </a:cubicBezTo>
                            <a:cubicBezTo>
                              <a:pt x="445859" y="971"/>
                              <a:pt x="657314" y="31429"/>
                              <a:pt x="657314" y="63127"/>
                            </a:cubicBezTo>
                            <a:cubicBezTo>
                              <a:pt x="642074" y="92920"/>
                              <a:pt x="459194" y="119568"/>
                              <a:pt x="332511" y="118616"/>
                            </a:cubicBezTo>
                            <a:cubicBezTo>
                              <a:pt x="205828" y="117664"/>
                              <a:pt x="9613" y="92418"/>
                              <a:pt x="88" y="57412"/>
                            </a:cubicBezTo>
                            <a:close/>
                          </a:path>
                        </a:pathLst>
                      </a:custGeom>
                      <a:solidFill>
                        <a:srgbClr val="55BFAD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89" name="Group 88"/>
                  <p:cNvGrpSpPr/>
                  <p:nvPr/>
                </p:nvGrpSpPr>
                <p:grpSpPr>
                  <a:xfrm>
                    <a:off x="4845183" y="2484934"/>
                    <a:ext cx="1067586" cy="4188537"/>
                    <a:chOff x="5812342" y="2379896"/>
                    <a:chExt cx="1067586" cy="4188537"/>
                  </a:xfrm>
                </p:grpSpPr>
                <p:grpSp>
                  <p:nvGrpSpPr>
                    <p:cNvPr id="54" name="Group 53"/>
                    <p:cNvGrpSpPr/>
                    <p:nvPr/>
                  </p:nvGrpSpPr>
                  <p:grpSpPr>
                    <a:xfrm>
                      <a:off x="5814212" y="2379896"/>
                      <a:ext cx="1063846" cy="4188537"/>
                      <a:chOff x="4781470" y="2680514"/>
                      <a:chExt cx="513443" cy="2021505"/>
                    </a:xfrm>
                  </p:grpSpPr>
                  <p:sp>
                    <p:nvSpPr>
                      <p:cNvPr id="56" name="Rectangle 9"/>
                      <p:cNvSpPr/>
                      <p:nvPr/>
                    </p:nvSpPr>
                    <p:spPr>
                      <a:xfrm>
                        <a:off x="4781470" y="2726206"/>
                        <a:ext cx="513198" cy="1975813"/>
                      </a:xfrm>
                      <a:custGeom>
                        <a:avLst/>
                        <a:gdLst>
                          <a:gd name="connsiteX0" fmla="*/ 0 w 655544"/>
                          <a:gd name="connsiteY0" fmla="*/ 0 h 3597088"/>
                          <a:gd name="connsiteX1" fmla="*/ 655544 w 655544"/>
                          <a:gd name="connsiteY1" fmla="*/ 0 h 3597088"/>
                          <a:gd name="connsiteX2" fmla="*/ 655544 w 655544"/>
                          <a:gd name="connsiteY2" fmla="*/ 3597088 h 3597088"/>
                          <a:gd name="connsiteX3" fmla="*/ 0 w 655544"/>
                          <a:gd name="connsiteY3" fmla="*/ 3597088 h 3597088"/>
                          <a:gd name="connsiteX4" fmla="*/ 0 w 655544"/>
                          <a:gd name="connsiteY4" fmla="*/ 0 h 3597088"/>
                          <a:gd name="connsiteX0" fmla="*/ 0 w 655544"/>
                          <a:gd name="connsiteY0" fmla="*/ 0 h 3691217"/>
                          <a:gd name="connsiteX1" fmla="*/ 655544 w 655544"/>
                          <a:gd name="connsiteY1" fmla="*/ 0 h 3691217"/>
                          <a:gd name="connsiteX2" fmla="*/ 655544 w 655544"/>
                          <a:gd name="connsiteY2" fmla="*/ 3597088 h 3691217"/>
                          <a:gd name="connsiteX3" fmla="*/ 0 w 655544"/>
                          <a:gd name="connsiteY3" fmla="*/ 3597088 h 3691217"/>
                          <a:gd name="connsiteX4" fmla="*/ 0 w 655544"/>
                          <a:gd name="connsiteY4" fmla="*/ 0 h 3691217"/>
                          <a:gd name="connsiteX0" fmla="*/ 0 w 655544"/>
                          <a:gd name="connsiteY0" fmla="*/ 0 h 3741199"/>
                          <a:gd name="connsiteX1" fmla="*/ 655544 w 655544"/>
                          <a:gd name="connsiteY1" fmla="*/ 0 h 3741199"/>
                          <a:gd name="connsiteX2" fmla="*/ 655544 w 655544"/>
                          <a:gd name="connsiteY2" fmla="*/ 3597088 h 3741199"/>
                          <a:gd name="connsiteX3" fmla="*/ 0 w 655544"/>
                          <a:gd name="connsiteY3" fmla="*/ 3597088 h 3741199"/>
                          <a:gd name="connsiteX4" fmla="*/ 0 w 655544"/>
                          <a:gd name="connsiteY4" fmla="*/ 0 h 3741199"/>
                          <a:gd name="connsiteX0" fmla="*/ 0 w 655544"/>
                          <a:gd name="connsiteY0" fmla="*/ 0 h 3730765"/>
                          <a:gd name="connsiteX1" fmla="*/ 655544 w 655544"/>
                          <a:gd name="connsiteY1" fmla="*/ 0 h 3730765"/>
                          <a:gd name="connsiteX2" fmla="*/ 655544 w 655544"/>
                          <a:gd name="connsiteY2" fmla="*/ 3597088 h 3730765"/>
                          <a:gd name="connsiteX3" fmla="*/ 0 w 655544"/>
                          <a:gd name="connsiteY3" fmla="*/ 3597088 h 3730765"/>
                          <a:gd name="connsiteX4" fmla="*/ 0 w 655544"/>
                          <a:gd name="connsiteY4" fmla="*/ 0 h 3730765"/>
                          <a:gd name="connsiteX0" fmla="*/ 0 w 655544"/>
                          <a:gd name="connsiteY0" fmla="*/ 0 h 3726939"/>
                          <a:gd name="connsiteX1" fmla="*/ 655544 w 655544"/>
                          <a:gd name="connsiteY1" fmla="*/ 0 h 3726939"/>
                          <a:gd name="connsiteX2" fmla="*/ 655544 w 655544"/>
                          <a:gd name="connsiteY2" fmla="*/ 3597088 h 3726939"/>
                          <a:gd name="connsiteX3" fmla="*/ 0 w 655544"/>
                          <a:gd name="connsiteY3" fmla="*/ 3597088 h 3726939"/>
                          <a:gd name="connsiteX4" fmla="*/ 0 w 655544"/>
                          <a:gd name="connsiteY4" fmla="*/ 0 h 3726939"/>
                          <a:gd name="connsiteX0" fmla="*/ 0 w 655544"/>
                          <a:gd name="connsiteY0" fmla="*/ 0 h 3729484"/>
                          <a:gd name="connsiteX1" fmla="*/ 655544 w 655544"/>
                          <a:gd name="connsiteY1" fmla="*/ 0 h 3729484"/>
                          <a:gd name="connsiteX2" fmla="*/ 655544 w 655544"/>
                          <a:gd name="connsiteY2" fmla="*/ 3597088 h 3729484"/>
                          <a:gd name="connsiteX3" fmla="*/ 0 w 655544"/>
                          <a:gd name="connsiteY3" fmla="*/ 3597088 h 3729484"/>
                          <a:gd name="connsiteX4" fmla="*/ 0 w 655544"/>
                          <a:gd name="connsiteY4" fmla="*/ 0 h 3729484"/>
                          <a:gd name="connsiteX0" fmla="*/ 0 w 655544"/>
                          <a:gd name="connsiteY0" fmla="*/ 0 h 3676365"/>
                          <a:gd name="connsiteX1" fmla="*/ 655544 w 655544"/>
                          <a:gd name="connsiteY1" fmla="*/ 0 h 3676365"/>
                          <a:gd name="connsiteX2" fmla="*/ 655544 w 655544"/>
                          <a:gd name="connsiteY2" fmla="*/ 3597088 h 3676365"/>
                          <a:gd name="connsiteX3" fmla="*/ 0 w 655544"/>
                          <a:gd name="connsiteY3" fmla="*/ 3597088 h 3676365"/>
                          <a:gd name="connsiteX4" fmla="*/ 0 w 655544"/>
                          <a:gd name="connsiteY4" fmla="*/ 0 h 3676365"/>
                          <a:gd name="connsiteX0" fmla="*/ 0 w 655544"/>
                          <a:gd name="connsiteY0" fmla="*/ 0 h 3723166"/>
                          <a:gd name="connsiteX1" fmla="*/ 655544 w 655544"/>
                          <a:gd name="connsiteY1" fmla="*/ 0 h 3723166"/>
                          <a:gd name="connsiteX2" fmla="*/ 655544 w 655544"/>
                          <a:gd name="connsiteY2" fmla="*/ 3597088 h 3723166"/>
                          <a:gd name="connsiteX3" fmla="*/ 0 w 655544"/>
                          <a:gd name="connsiteY3" fmla="*/ 3597088 h 3723166"/>
                          <a:gd name="connsiteX4" fmla="*/ 0 w 655544"/>
                          <a:gd name="connsiteY4" fmla="*/ 0 h 3723166"/>
                          <a:gd name="connsiteX0" fmla="*/ 0 w 655544"/>
                          <a:gd name="connsiteY0" fmla="*/ 0 h 3725675"/>
                          <a:gd name="connsiteX1" fmla="*/ 655544 w 655544"/>
                          <a:gd name="connsiteY1" fmla="*/ 0 h 3725675"/>
                          <a:gd name="connsiteX2" fmla="*/ 655544 w 655544"/>
                          <a:gd name="connsiteY2" fmla="*/ 3597088 h 3725675"/>
                          <a:gd name="connsiteX3" fmla="*/ 0 w 655544"/>
                          <a:gd name="connsiteY3" fmla="*/ 3597088 h 3725675"/>
                          <a:gd name="connsiteX4" fmla="*/ 0 w 655544"/>
                          <a:gd name="connsiteY4" fmla="*/ 0 h 3725675"/>
                          <a:gd name="connsiteX0" fmla="*/ 0 w 655544"/>
                          <a:gd name="connsiteY0" fmla="*/ 0 h 3725675"/>
                          <a:gd name="connsiteX1" fmla="*/ 655544 w 655544"/>
                          <a:gd name="connsiteY1" fmla="*/ 0 h 3725675"/>
                          <a:gd name="connsiteX2" fmla="*/ 655544 w 655544"/>
                          <a:gd name="connsiteY2" fmla="*/ 3597088 h 3725675"/>
                          <a:gd name="connsiteX3" fmla="*/ 0 w 655544"/>
                          <a:gd name="connsiteY3" fmla="*/ 3597088 h 3725675"/>
                          <a:gd name="connsiteX4" fmla="*/ 0 w 655544"/>
                          <a:gd name="connsiteY4" fmla="*/ 0 h 3725675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2492"/>
                          <a:gd name="connsiteX1" fmla="*/ 655544 w 655544"/>
                          <a:gd name="connsiteY1" fmla="*/ 0 h 3722492"/>
                          <a:gd name="connsiteX2" fmla="*/ 655544 w 655544"/>
                          <a:gd name="connsiteY2" fmla="*/ 3597088 h 3722492"/>
                          <a:gd name="connsiteX3" fmla="*/ 0 w 655544"/>
                          <a:gd name="connsiteY3" fmla="*/ 3597088 h 3722492"/>
                          <a:gd name="connsiteX4" fmla="*/ 0 w 655544"/>
                          <a:gd name="connsiteY4" fmla="*/ 0 h 3722492"/>
                          <a:gd name="connsiteX0" fmla="*/ 0 w 655544"/>
                          <a:gd name="connsiteY0" fmla="*/ 0 h 3722492"/>
                          <a:gd name="connsiteX1" fmla="*/ 655544 w 655544"/>
                          <a:gd name="connsiteY1" fmla="*/ 0 h 3722492"/>
                          <a:gd name="connsiteX2" fmla="*/ 655544 w 655544"/>
                          <a:gd name="connsiteY2" fmla="*/ 3597088 h 3722492"/>
                          <a:gd name="connsiteX3" fmla="*/ 0 w 655544"/>
                          <a:gd name="connsiteY3" fmla="*/ 3597088 h 3722492"/>
                          <a:gd name="connsiteX4" fmla="*/ 0 w 655544"/>
                          <a:gd name="connsiteY4" fmla="*/ 0 h 3722492"/>
                          <a:gd name="connsiteX0" fmla="*/ 0 w 655544"/>
                          <a:gd name="connsiteY0" fmla="*/ 0 h 3717332"/>
                          <a:gd name="connsiteX1" fmla="*/ 655544 w 655544"/>
                          <a:gd name="connsiteY1" fmla="*/ 0 h 3717332"/>
                          <a:gd name="connsiteX2" fmla="*/ 655544 w 655544"/>
                          <a:gd name="connsiteY2" fmla="*/ 3597088 h 3717332"/>
                          <a:gd name="connsiteX3" fmla="*/ 2585 w 655544"/>
                          <a:gd name="connsiteY3" fmla="*/ 3586727 h 3717332"/>
                          <a:gd name="connsiteX4" fmla="*/ 0 w 655544"/>
                          <a:gd name="connsiteY4" fmla="*/ 0 h 3717332"/>
                          <a:gd name="connsiteX0" fmla="*/ 0 w 655544"/>
                          <a:gd name="connsiteY0" fmla="*/ 0 h 3719247"/>
                          <a:gd name="connsiteX1" fmla="*/ 655544 w 655544"/>
                          <a:gd name="connsiteY1" fmla="*/ 0 h 3719247"/>
                          <a:gd name="connsiteX2" fmla="*/ 655544 w 655544"/>
                          <a:gd name="connsiteY2" fmla="*/ 3597088 h 3719247"/>
                          <a:gd name="connsiteX3" fmla="*/ 2585 w 655544"/>
                          <a:gd name="connsiteY3" fmla="*/ 3586727 h 3719247"/>
                          <a:gd name="connsiteX4" fmla="*/ 0 w 655544"/>
                          <a:gd name="connsiteY4" fmla="*/ 0 h 3719247"/>
                          <a:gd name="connsiteX0" fmla="*/ 0 w 655544"/>
                          <a:gd name="connsiteY0" fmla="*/ 0 h 3711688"/>
                          <a:gd name="connsiteX1" fmla="*/ 655544 w 655544"/>
                          <a:gd name="connsiteY1" fmla="*/ 0 h 3711688"/>
                          <a:gd name="connsiteX2" fmla="*/ 655544 w 655544"/>
                          <a:gd name="connsiteY2" fmla="*/ 3597088 h 3711688"/>
                          <a:gd name="connsiteX3" fmla="*/ 2585 w 655544"/>
                          <a:gd name="connsiteY3" fmla="*/ 3586727 h 3711688"/>
                          <a:gd name="connsiteX4" fmla="*/ 0 w 655544"/>
                          <a:gd name="connsiteY4" fmla="*/ 0 h 3711688"/>
                          <a:gd name="connsiteX0" fmla="*/ 0 w 655544"/>
                          <a:gd name="connsiteY0" fmla="*/ 0 h 3715759"/>
                          <a:gd name="connsiteX1" fmla="*/ 655544 w 655544"/>
                          <a:gd name="connsiteY1" fmla="*/ 0 h 3715759"/>
                          <a:gd name="connsiteX2" fmla="*/ 655544 w 655544"/>
                          <a:gd name="connsiteY2" fmla="*/ 3597088 h 3715759"/>
                          <a:gd name="connsiteX3" fmla="*/ 2585 w 655544"/>
                          <a:gd name="connsiteY3" fmla="*/ 3586727 h 3715759"/>
                          <a:gd name="connsiteX4" fmla="*/ 0 w 655544"/>
                          <a:gd name="connsiteY4" fmla="*/ 0 h 3715759"/>
                          <a:gd name="connsiteX0" fmla="*/ 0 w 655544"/>
                          <a:gd name="connsiteY0" fmla="*/ 0 h 3708914"/>
                          <a:gd name="connsiteX1" fmla="*/ 655544 w 655544"/>
                          <a:gd name="connsiteY1" fmla="*/ 0 h 3708914"/>
                          <a:gd name="connsiteX2" fmla="*/ 655544 w 655544"/>
                          <a:gd name="connsiteY2" fmla="*/ 3584136 h 3708914"/>
                          <a:gd name="connsiteX3" fmla="*/ 2585 w 655544"/>
                          <a:gd name="connsiteY3" fmla="*/ 3586727 h 3708914"/>
                          <a:gd name="connsiteX4" fmla="*/ 0 w 655544"/>
                          <a:gd name="connsiteY4" fmla="*/ 0 h 3708914"/>
                          <a:gd name="connsiteX0" fmla="*/ 0 w 655544"/>
                          <a:gd name="connsiteY0" fmla="*/ 0 h 3721012"/>
                          <a:gd name="connsiteX1" fmla="*/ 655544 w 655544"/>
                          <a:gd name="connsiteY1" fmla="*/ 0 h 3721012"/>
                          <a:gd name="connsiteX2" fmla="*/ 655544 w 655544"/>
                          <a:gd name="connsiteY2" fmla="*/ 3584136 h 3721012"/>
                          <a:gd name="connsiteX3" fmla="*/ 2585 w 655544"/>
                          <a:gd name="connsiteY3" fmla="*/ 3586727 h 3721012"/>
                          <a:gd name="connsiteX4" fmla="*/ 0 w 655544"/>
                          <a:gd name="connsiteY4" fmla="*/ 0 h 3721012"/>
                          <a:gd name="connsiteX0" fmla="*/ 0 w 655544"/>
                          <a:gd name="connsiteY0" fmla="*/ 0 h 3714908"/>
                          <a:gd name="connsiteX1" fmla="*/ 655544 w 655544"/>
                          <a:gd name="connsiteY1" fmla="*/ 0 h 3714908"/>
                          <a:gd name="connsiteX2" fmla="*/ 655544 w 655544"/>
                          <a:gd name="connsiteY2" fmla="*/ 3584136 h 3714908"/>
                          <a:gd name="connsiteX3" fmla="*/ 2585 w 655544"/>
                          <a:gd name="connsiteY3" fmla="*/ 3586727 h 3714908"/>
                          <a:gd name="connsiteX4" fmla="*/ 0 w 655544"/>
                          <a:gd name="connsiteY4" fmla="*/ 0 h 3714908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1265"/>
                          <a:gd name="connsiteX1" fmla="*/ 655544 w 655544"/>
                          <a:gd name="connsiteY1" fmla="*/ 0 h 3711265"/>
                          <a:gd name="connsiteX2" fmla="*/ 655544 w 655544"/>
                          <a:gd name="connsiteY2" fmla="*/ 3584136 h 3711265"/>
                          <a:gd name="connsiteX3" fmla="*/ 2585 w 655544"/>
                          <a:gd name="connsiteY3" fmla="*/ 3581079 h 3711265"/>
                          <a:gd name="connsiteX4" fmla="*/ 0 w 655544"/>
                          <a:gd name="connsiteY4" fmla="*/ 0 h 3711265"/>
                          <a:gd name="connsiteX0" fmla="*/ 1408 w 656952"/>
                          <a:gd name="connsiteY0" fmla="*/ 0 h 3713901"/>
                          <a:gd name="connsiteX1" fmla="*/ 656952 w 656952"/>
                          <a:gd name="connsiteY1" fmla="*/ 0 h 3713901"/>
                          <a:gd name="connsiteX2" fmla="*/ 656952 w 656952"/>
                          <a:gd name="connsiteY2" fmla="*/ 3584136 h 3713901"/>
                          <a:gd name="connsiteX3" fmla="*/ 158 w 656952"/>
                          <a:gd name="connsiteY3" fmla="*/ 3586726 h 3713901"/>
                          <a:gd name="connsiteX4" fmla="*/ 1408 w 656952"/>
                          <a:gd name="connsiteY4" fmla="*/ 0 h 3713901"/>
                          <a:gd name="connsiteX0" fmla="*/ 1408 w 656952"/>
                          <a:gd name="connsiteY0" fmla="*/ 0 h 3708700"/>
                          <a:gd name="connsiteX1" fmla="*/ 656952 w 656952"/>
                          <a:gd name="connsiteY1" fmla="*/ 0 h 3708700"/>
                          <a:gd name="connsiteX2" fmla="*/ 656952 w 656952"/>
                          <a:gd name="connsiteY2" fmla="*/ 3584136 h 3708700"/>
                          <a:gd name="connsiteX3" fmla="*/ 158 w 656952"/>
                          <a:gd name="connsiteY3" fmla="*/ 3575431 h 3708700"/>
                          <a:gd name="connsiteX4" fmla="*/ 1408 w 656952"/>
                          <a:gd name="connsiteY4" fmla="*/ 0 h 3708700"/>
                          <a:gd name="connsiteX0" fmla="*/ 1408 w 656952"/>
                          <a:gd name="connsiteY0" fmla="*/ 0 h 3691249"/>
                          <a:gd name="connsiteX1" fmla="*/ 656952 w 656952"/>
                          <a:gd name="connsiteY1" fmla="*/ 0 h 3691249"/>
                          <a:gd name="connsiteX2" fmla="*/ 656952 w 656952"/>
                          <a:gd name="connsiteY2" fmla="*/ 3550251 h 3691249"/>
                          <a:gd name="connsiteX3" fmla="*/ 158 w 656952"/>
                          <a:gd name="connsiteY3" fmla="*/ 3575431 h 3691249"/>
                          <a:gd name="connsiteX4" fmla="*/ 1408 w 656952"/>
                          <a:gd name="connsiteY4" fmla="*/ 0 h 3691249"/>
                          <a:gd name="connsiteX0" fmla="*/ 1408 w 656952"/>
                          <a:gd name="connsiteY0" fmla="*/ 0 h 3712625"/>
                          <a:gd name="connsiteX1" fmla="*/ 656952 w 656952"/>
                          <a:gd name="connsiteY1" fmla="*/ 0 h 3712625"/>
                          <a:gd name="connsiteX2" fmla="*/ 656952 w 656952"/>
                          <a:gd name="connsiteY2" fmla="*/ 3550251 h 3712625"/>
                          <a:gd name="connsiteX3" fmla="*/ 158 w 656952"/>
                          <a:gd name="connsiteY3" fmla="*/ 3575431 h 3712625"/>
                          <a:gd name="connsiteX4" fmla="*/ 1408 w 656952"/>
                          <a:gd name="connsiteY4" fmla="*/ 0 h 3712625"/>
                          <a:gd name="connsiteX0" fmla="*/ 1408 w 656952"/>
                          <a:gd name="connsiteY0" fmla="*/ 0 h 3722921"/>
                          <a:gd name="connsiteX1" fmla="*/ 656952 w 656952"/>
                          <a:gd name="connsiteY1" fmla="*/ 0 h 3722921"/>
                          <a:gd name="connsiteX2" fmla="*/ 656952 w 656952"/>
                          <a:gd name="connsiteY2" fmla="*/ 3550251 h 3722921"/>
                          <a:gd name="connsiteX3" fmla="*/ 158 w 656952"/>
                          <a:gd name="connsiteY3" fmla="*/ 3575431 h 3722921"/>
                          <a:gd name="connsiteX4" fmla="*/ 1408 w 656952"/>
                          <a:gd name="connsiteY4" fmla="*/ 0 h 3722921"/>
                          <a:gd name="connsiteX0" fmla="*/ 1408 w 656952"/>
                          <a:gd name="connsiteY0" fmla="*/ 0 h 3722921"/>
                          <a:gd name="connsiteX1" fmla="*/ 656952 w 656952"/>
                          <a:gd name="connsiteY1" fmla="*/ 0 h 3722921"/>
                          <a:gd name="connsiteX2" fmla="*/ 656952 w 656952"/>
                          <a:gd name="connsiteY2" fmla="*/ 3550251 h 3722921"/>
                          <a:gd name="connsiteX3" fmla="*/ 158 w 656952"/>
                          <a:gd name="connsiteY3" fmla="*/ 3575431 h 3722921"/>
                          <a:gd name="connsiteX4" fmla="*/ 1408 w 656952"/>
                          <a:gd name="connsiteY4" fmla="*/ 0 h 3722921"/>
                          <a:gd name="connsiteX0" fmla="*/ 1408 w 656952"/>
                          <a:gd name="connsiteY0" fmla="*/ 0 h 3724654"/>
                          <a:gd name="connsiteX1" fmla="*/ 656952 w 656952"/>
                          <a:gd name="connsiteY1" fmla="*/ 1733 h 3724654"/>
                          <a:gd name="connsiteX2" fmla="*/ 656952 w 656952"/>
                          <a:gd name="connsiteY2" fmla="*/ 3551984 h 3724654"/>
                          <a:gd name="connsiteX3" fmla="*/ 158 w 656952"/>
                          <a:gd name="connsiteY3" fmla="*/ 3577164 h 3724654"/>
                          <a:gd name="connsiteX4" fmla="*/ 1408 w 656952"/>
                          <a:gd name="connsiteY4" fmla="*/ 0 h 37246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56952" h="3724654">
                            <a:moveTo>
                              <a:pt x="1408" y="0"/>
                            </a:moveTo>
                            <a:cubicBezTo>
                              <a:pt x="145446" y="89444"/>
                              <a:pt x="597734" y="64559"/>
                              <a:pt x="656952" y="1733"/>
                            </a:cubicBezTo>
                            <a:lnTo>
                              <a:pt x="656952" y="3551984"/>
                            </a:lnTo>
                            <a:cubicBezTo>
                              <a:pt x="612943" y="3794679"/>
                              <a:pt x="47525" y="3761311"/>
                              <a:pt x="158" y="3577164"/>
                            </a:cubicBezTo>
                            <a:cubicBezTo>
                              <a:pt x="-704" y="2381588"/>
                              <a:pt x="2270" y="1195576"/>
                              <a:pt x="1408" y="0"/>
                            </a:cubicBezTo>
                            <a:close/>
                          </a:path>
                        </a:pathLst>
                      </a:custGeom>
                      <a:solidFill>
                        <a:srgbClr val="B6B6B6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7" name="Oval 10"/>
                      <p:cNvSpPr/>
                      <p:nvPr/>
                    </p:nvSpPr>
                    <p:spPr>
                      <a:xfrm>
                        <a:off x="4782801" y="2680514"/>
                        <a:ext cx="512112" cy="92512"/>
                      </a:xfrm>
                      <a:custGeom>
                        <a:avLst/>
                        <a:gdLst>
                          <a:gd name="connsiteX0" fmla="*/ 0 w 664845"/>
                          <a:gd name="connsiteY0" fmla="*/ 57394 h 114788"/>
                          <a:gd name="connsiteX1" fmla="*/ 332423 w 664845"/>
                          <a:gd name="connsiteY1" fmla="*/ 0 h 114788"/>
                          <a:gd name="connsiteX2" fmla="*/ 664846 w 664845"/>
                          <a:gd name="connsiteY2" fmla="*/ 57394 h 114788"/>
                          <a:gd name="connsiteX3" fmla="*/ 332423 w 664845"/>
                          <a:gd name="connsiteY3" fmla="*/ 114788 h 114788"/>
                          <a:gd name="connsiteX4" fmla="*/ 0 w 664845"/>
                          <a:gd name="connsiteY4" fmla="*/ 57394 h 114788"/>
                          <a:gd name="connsiteX0" fmla="*/ 4571 w 669417"/>
                          <a:gd name="connsiteY0" fmla="*/ 57394 h 114788"/>
                          <a:gd name="connsiteX1" fmla="*/ 336994 w 669417"/>
                          <a:gd name="connsiteY1" fmla="*/ 0 h 114788"/>
                          <a:gd name="connsiteX2" fmla="*/ 669417 w 669417"/>
                          <a:gd name="connsiteY2" fmla="*/ 57394 h 114788"/>
                          <a:gd name="connsiteX3" fmla="*/ 336994 w 669417"/>
                          <a:gd name="connsiteY3" fmla="*/ 114788 h 114788"/>
                          <a:gd name="connsiteX4" fmla="*/ 4571 w 669417"/>
                          <a:gd name="connsiteY4" fmla="*/ 57394 h 114788"/>
                          <a:gd name="connsiteX0" fmla="*/ 268 w 665114"/>
                          <a:gd name="connsiteY0" fmla="*/ 57394 h 114788"/>
                          <a:gd name="connsiteX1" fmla="*/ 332691 w 665114"/>
                          <a:gd name="connsiteY1" fmla="*/ 0 h 114788"/>
                          <a:gd name="connsiteX2" fmla="*/ 665114 w 665114"/>
                          <a:gd name="connsiteY2" fmla="*/ 57394 h 114788"/>
                          <a:gd name="connsiteX3" fmla="*/ 332691 w 665114"/>
                          <a:gd name="connsiteY3" fmla="*/ 114788 h 114788"/>
                          <a:gd name="connsiteX4" fmla="*/ 268 w 665114"/>
                          <a:gd name="connsiteY4" fmla="*/ 57394 h 114788"/>
                          <a:gd name="connsiteX0" fmla="*/ 984 w 665830"/>
                          <a:gd name="connsiteY0" fmla="*/ 57394 h 114788"/>
                          <a:gd name="connsiteX1" fmla="*/ 333407 w 665830"/>
                          <a:gd name="connsiteY1" fmla="*/ 0 h 114788"/>
                          <a:gd name="connsiteX2" fmla="*/ 665830 w 665830"/>
                          <a:gd name="connsiteY2" fmla="*/ 57394 h 114788"/>
                          <a:gd name="connsiteX3" fmla="*/ 333407 w 665830"/>
                          <a:gd name="connsiteY3" fmla="*/ 114788 h 114788"/>
                          <a:gd name="connsiteX4" fmla="*/ 984 w 665830"/>
                          <a:gd name="connsiteY4" fmla="*/ 57394 h 114788"/>
                          <a:gd name="connsiteX0" fmla="*/ 984 w 665830"/>
                          <a:gd name="connsiteY0" fmla="*/ 57394 h 114788"/>
                          <a:gd name="connsiteX1" fmla="*/ 333407 w 665830"/>
                          <a:gd name="connsiteY1" fmla="*/ 0 h 114788"/>
                          <a:gd name="connsiteX2" fmla="*/ 665830 w 665830"/>
                          <a:gd name="connsiteY2" fmla="*/ 57394 h 114788"/>
                          <a:gd name="connsiteX3" fmla="*/ 333407 w 665830"/>
                          <a:gd name="connsiteY3" fmla="*/ 114788 h 114788"/>
                          <a:gd name="connsiteX4" fmla="*/ 984 w 665830"/>
                          <a:gd name="connsiteY4" fmla="*/ 57394 h 114788"/>
                          <a:gd name="connsiteX0" fmla="*/ 702 w 665548"/>
                          <a:gd name="connsiteY0" fmla="*/ 57394 h 114788"/>
                          <a:gd name="connsiteX1" fmla="*/ 333125 w 665548"/>
                          <a:gd name="connsiteY1" fmla="*/ 0 h 114788"/>
                          <a:gd name="connsiteX2" fmla="*/ 665548 w 665548"/>
                          <a:gd name="connsiteY2" fmla="*/ 57394 h 114788"/>
                          <a:gd name="connsiteX3" fmla="*/ 333125 w 665548"/>
                          <a:gd name="connsiteY3" fmla="*/ 114788 h 114788"/>
                          <a:gd name="connsiteX4" fmla="*/ 702 w 665548"/>
                          <a:gd name="connsiteY4" fmla="*/ 57394 h 114788"/>
                          <a:gd name="connsiteX0" fmla="*/ 695 w 650301"/>
                          <a:gd name="connsiteY0" fmla="*/ 57425 h 114839"/>
                          <a:gd name="connsiteX1" fmla="*/ 333118 w 650301"/>
                          <a:gd name="connsiteY1" fmla="*/ 31 h 114839"/>
                          <a:gd name="connsiteX2" fmla="*/ 650301 w 650301"/>
                          <a:gd name="connsiteY2" fmla="*/ 51710 h 114839"/>
                          <a:gd name="connsiteX3" fmla="*/ 333118 w 650301"/>
                          <a:gd name="connsiteY3" fmla="*/ 114819 h 114839"/>
                          <a:gd name="connsiteX4" fmla="*/ 695 w 650301"/>
                          <a:gd name="connsiteY4" fmla="*/ 57425 h 114839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406 w 663347"/>
                          <a:gd name="connsiteY0" fmla="*/ 57394 h 114788"/>
                          <a:gd name="connsiteX1" fmla="*/ 332829 w 663347"/>
                          <a:gd name="connsiteY1" fmla="*/ 0 h 114788"/>
                          <a:gd name="connsiteX2" fmla="*/ 663347 w 663347"/>
                          <a:gd name="connsiteY2" fmla="*/ 57394 h 114788"/>
                          <a:gd name="connsiteX3" fmla="*/ 332829 w 663347"/>
                          <a:gd name="connsiteY3" fmla="*/ 114788 h 114788"/>
                          <a:gd name="connsiteX4" fmla="*/ 406 w 663347"/>
                          <a:gd name="connsiteY4" fmla="*/ 57394 h 114788"/>
                          <a:gd name="connsiteX0" fmla="*/ 1066 w 664007"/>
                          <a:gd name="connsiteY0" fmla="*/ 57394 h 114788"/>
                          <a:gd name="connsiteX1" fmla="*/ 333489 w 664007"/>
                          <a:gd name="connsiteY1" fmla="*/ 0 h 114788"/>
                          <a:gd name="connsiteX2" fmla="*/ 664007 w 664007"/>
                          <a:gd name="connsiteY2" fmla="*/ 57394 h 114788"/>
                          <a:gd name="connsiteX3" fmla="*/ 333489 w 664007"/>
                          <a:gd name="connsiteY3" fmla="*/ 114788 h 114788"/>
                          <a:gd name="connsiteX4" fmla="*/ 1066 w 664007"/>
                          <a:gd name="connsiteY4" fmla="*/ 57394 h 114788"/>
                          <a:gd name="connsiteX0" fmla="*/ 1066 w 664007"/>
                          <a:gd name="connsiteY0" fmla="*/ 57394 h 116372"/>
                          <a:gd name="connsiteX1" fmla="*/ 333489 w 664007"/>
                          <a:gd name="connsiteY1" fmla="*/ 0 h 116372"/>
                          <a:gd name="connsiteX2" fmla="*/ 664007 w 664007"/>
                          <a:gd name="connsiteY2" fmla="*/ 57394 h 116372"/>
                          <a:gd name="connsiteX3" fmla="*/ 333489 w 664007"/>
                          <a:gd name="connsiteY3" fmla="*/ 114788 h 116372"/>
                          <a:gd name="connsiteX4" fmla="*/ 1066 w 664007"/>
                          <a:gd name="connsiteY4" fmla="*/ 57394 h 116372"/>
                          <a:gd name="connsiteX0" fmla="*/ 1066 w 664007"/>
                          <a:gd name="connsiteY0" fmla="*/ 57394 h 114875"/>
                          <a:gd name="connsiteX1" fmla="*/ 333489 w 664007"/>
                          <a:gd name="connsiteY1" fmla="*/ 0 h 114875"/>
                          <a:gd name="connsiteX2" fmla="*/ 664007 w 664007"/>
                          <a:gd name="connsiteY2" fmla="*/ 57394 h 114875"/>
                          <a:gd name="connsiteX3" fmla="*/ 333489 w 664007"/>
                          <a:gd name="connsiteY3" fmla="*/ 114788 h 114875"/>
                          <a:gd name="connsiteX4" fmla="*/ 1066 w 664007"/>
                          <a:gd name="connsiteY4" fmla="*/ 57394 h 114875"/>
                          <a:gd name="connsiteX0" fmla="*/ 2254 w 665195"/>
                          <a:gd name="connsiteY0" fmla="*/ 57394 h 114875"/>
                          <a:gd name="connsiteX1" fmla="*/ 334677 w 665195"/>
                          <a:gd name="connsiteY1" fmla="*/ 0 h 114875"/>
                          <a:gd name="connsiteX2" fmla="*/ 665195 w 665195"/>
                          <a:gd name="connsiteY2" fmla="*/ 57394 h 114875"/>
                          <a:gd name="connsiteX3" fmla="*/ 334677 w 665195"/>
                          <a:gd name="connsiteY3" fmla="*/ 114788 h 114875"/>
                          <a:gd name="connsiteX4" fmla="*/ 2254 w 665195"/>
                          <a:gd name="connsiteY4" fmla="*/ 57394 h 114875"/>
                          <a:gd name="connsiteX0" fmla="*/ 1067 w 664008"/>
                          <a:gd name="connsiteY0" fmla="*/ 57394 h 114875"/>
                          <a:gd name="connsiteX1" fmla="*/ 333490 w 664008"/>
                          <a:gd name="connsiteY1" fmla="*/ 0 h 114875"/>
                          <a:gd name="connsiteX2" fmla="*/ 664008 w 664008"/>
                          <a:gd name="connsiteY2" fmla="*/ 57394 h 114875"/>
                          <a:gd name="connsiteX3" fmla="*/ 333490 w 664008"/>
                          <a:gd name="connsiteY3" fmla="*/ 114788 h 114875"/>
                          <a:gd name="connsiteX4" fmla="*/ 1067 w 664008"/>
                          <a:gd name="connsiteY4" fmla="*/ 57394 h 114875"/>
                          <a:gd name="connsiteX0" fmla="*/ 1065 w 660196"/>
                          <a:gd name="connsiteY0" fmla="*/ 57394 h 114788"/>
                          <a:gd name="connsiteX1" fmla="*/ 333488 w 660196"/>
                          <a:gd name="connsiteY1" fmla="*/ 0 h 114788"/>
                          <a:gd name="connsiteX2" fmla="*/ 660196 w 660196"/>
                          <a:gd name="connsiteY2" fmla="*/ 57394 h 114788"/>
                          <a:gd name="connsiteX3" fmla="*/ 333488 w 660196"/>
                          <a:gd name="connsiteY3" fmla="*/ 114788 h 114788"/>
                          <a:gd name="connsiteX4" fmla="*/ 1065 w 660196"/>
                          <a:gd name="connsiteY4" fmla="*/ 57394 h 114788"/>
                          <a:gd name="connsiteX0" fmla="*/ 1063 w 658289"/>
                          <a:gd name="connsiteY0" fmla="*/ 57397 h 114795"/>
                          <a:gd name="connsiteX1" fmla="*/ 333486 w 658289"/>
                          <a:gd name="connsiteY1" fmla="*/ 3 h 114795"/>
                          <a:gd name="connsiteX2" fmla="*/ 658289 w 658289"/>
                          <a:gd name="connsiteY2" fmla="*/ 55492 h 114795"/>
                          <a:gd name="connsiteX3" fmla="*/ 333486 w 658289"/>
                          <a:gd name="connsiteY3" fmla="*/ 114791 h 114795"/>
                          <a:gd name="connsiteX4" fmla="*/ 1063 w 658289"/>
                          <a:gd name="connsiteY4" fmla="*/ 57397 h 114795"/>
                          <a:gd name="connsiteX0" fmla="*/ 1039 w 622070"/>
                          <a:gd name="connsiteY0" fmla="*/ 57397 h 114793"/>
                          <a:gd name="connsiteX1" fmla="*/ 333462 w 622070"/>
                          <a:gd name="connsiteY1" fmla="*/ 3 h 114793"/>
                          <a:gd name="connsiteX2" fmla="*/ 622070 w 622070"/>
                          <a:gd name="connsiteY2" fmla="*/ 59302 h 114793"/>
                          <a:gd name="connsiteX3" fmla="*/ 333462 w 622070"/>
                          <a:gd name="connsiteY3" fmla="*/ 114791 h 114793"/>
                          <a:gd name="connsiteX4" fmla="*/ 1039 w 622070"/>
                          <a:gd name="connsiteY4" fmla="*/ 57397 h 114793"/>
                          <a:gd name="connsiteX0" fmla="*/ 1058 w 652569"/>
                          <a:gd name="connsiteY0" fmla="*/ 57418 h 114840"/>
                          <a:gd name="connsiteX1" fmla="*/ 333481 w 652569"/>
                          <a:gd name="connsiteY1" fmla="*/ 24 h 114840"/>
                          <a:gd name="connsiteX2" fmla="*/ 652569 w 652569"/>
                          <a:gd name="connsiteY2" fmla="*/ 63133 h 114840"/>
                          <a:gd name="connsiteX3" fmla="*/ 333481 w 652569"/>
                          <a:gd name="connsiteY3" fmla="*/ 114812 h 114840"/>
                          <a:gd name="connsiteX4" fmla="*/ 1058 w 652569"/>
                          <a:gd name="connsiteY4" fmla="*/ 57418 h 114840"/>
                          <a:gd name="connsiteX0" fmla="*/ 1061 w 656382"/>
                          <a:gd name="connsiteY0" fmla="*/ 57418 h 114840"/>
                          <a:gd name="connsiteX1" fmla="*/ 333484 w 656382"/>
                          <a:gd name="connsiteY1" fmla="*/ 24 h 114840"/>
                          <a:gd name="connsiteX2" fmla="*/ 656382 w 656382"/>
                          <a:gd name="connsiteY2" fmla="*/ 63133 h 114840"/>
                          <a:gd name="connsiteX3" fmla="*/ 333484 w 656382"/>
                          <a:gd name="connsiteY3" fmla="*/ 114812 h 114840"/>
                          <a:gd name="connsiteX4" fmla="*/ 1061 w 656382"/>
                          <a:gd name="connsiteY4" fmla="*/ 57418 h 114840"/>
                          <a:gd name="connsiteX0" fmla="*/ 1062 w 658288"/>
                          <a:gd name="connsiteY0" fmla="*/ 57418 h 114840"/>
                          <a:gd name="connsiteX1" fmla="*/ 333485 w 658288"/>
                          <a:gd name="connsiteY1" fmla="*/ 24 h 114840"/>
                          <a:gd name="connsiteX2" fmla="*/ 658288 w 658288"/>
                          <a:gd name="connsiteY2" fmla="*/ 63133 h 114840"/>
                          <a:gd name="connsiteX3" fmla="*/ 333485 w 658288"/>
                          <a:gd name="connsiteY3" fmla="*/ 114812 h 114840"/>
                          <a:gd name="connsiteX4" fmla="*/ 1062 w 658288"/>
                          <a:gd name="connsiteY4" fmla="*/ 57418 h 114840"/>
                          <a:gd name="connsiteX0" fmla="*/ 0 w 657226"/>
                          <a:gd name="connsiteY0" fmla="*/ 57412 h 118640"/>
                          <a:gd name="connsiteX1" fmla="*/ 332423 w 657226"/>
                          <a:gd name="connsiteY1" fmla="*/ 18 h 118640"/>
                          <a:gd name="connsiteX2" fmla="*/ 657226 w 657226"/>
                          <a:gd name="connsiteY2" fmla="*/ 63127 h 118640"/>
                          <a:gd name="connsiteX3" fmla="*/ 332423 w 657226"/>
                          <a:gd name="connsiteY3" fmla="*/ 118616 h 118640"/>
                          <a:gd name="connsiteX4" fmla="*/ 0 w 657226"/>
                          <a:gd name="connsiteY4" fmla="*/ 57412 h 118640"/>
                          <a:gd name="connsiteX0" fmla="*/ 0 w 657226"/>
                          <a:gd name="connsiteY0" fmla="*/ 57412 h 118640"/>
                          <a:gd name="connsiteX1" fmla="*/ 332423 w 657226"/>
                          <a:gd name="connsiteY1" fmla="*/ 18 h 118640"/>
                          <a:gd name="connsiteX2" fmla="*/ 657226 w 657226"/>
                          <a:gd name="connsiteY2" fmla="*/ 63127 h 118640"/>
                          <a:gd name="connsiteX3" fmla="*/ 332423 w 657226"/>
                          <a:gd name="connsiteY3" fmla="*/ 118616 h 118640"/>
                          <a:gd name="connsiteX4" fmla="*/ 0 w 657226"/>
                          <a:gd name="connsiteY4" fmla="*/ 57412 h 118640"/>
                          <a:gd name="connsiteX0" fmla="*/ 87 w 657313"/>
                          <a:gd name="connsiteY0" fmla="*/ 57412 h 118640"/>
                          <a:gd name="connsiteX1" fmla="*/ 332510 w 657313"/>
                          <a:gd name="connsiteY1" fmla="*/ 18 h 118640"/>
                          <a:gd name="connsiteX2" fmla="*/ 657313 w 657313"/>
                          <a:gd name="connsiteY2" fmla="*/ 63127 h 118640"/>
                          <a:gd name="connsiteX3" fmla="*/ 332510 w 657313"/>
                          <a:gd name="connsiteY3" fmla="*/ 118616 h 118640"/>
                          <a:gd name="connsiteX4" fmla="*/ 87 w 657313"/>
                          <a:gd name="connsiteY4" fmla="*/ 57412 h 118640"/>
                          <a:gd name="connsiteX0" fmla="*/ 88 w 657314"/>
                          <a:gd name="connsiteY0" fmla="*/ 58430 h 119658"/>
                          <a:gd name="connsiteX1" fmla="*/ 332511 w 657314"/>
                          <a:gd name="connsiteY1" fmla="*/ 1036 h 119658"/>
                          <a:gd name="connsiteX2" fmla="*/ 657314 w 657314"/>
                          <a:gd name="connsiteY2" fmla="*/ 64145 h 119658"/>
                          <a:gd name="connsiteX3" fmla="*/ 332511 w 657314"/>
                          <a:gd name="connsiteY3" fmla="*/ 119634 h 119658"/>
                          <a:gd name="connsiteX4" fmla="*/ 88 w 657314"/>
                          <a:gd name="connsiteY4" fmla="*/ 58430 h 119658"/>
                          <a:gd name="connsiteX0" fmla="*/ 88 w 657314"/>
                          <a:gd name="connsiteY0" fmla="*/ 57412 h 118640"/>
                          <a:gd name="connsiteX1" fmla="*/ 332511 w 657314"/>
                          <a:gd name="connsiteY1" fmla="*/ 18 h 118640"/>
                          <a:gd name="connsiteX2" fmla="*/ 657314 w 657314"/>
                          <a:gd name="connsiteY2" fmla="*/ 63127 h 118640"/>
                          <a:gd name="connsiteX3" fmla="*/ 332511 w 657314"/>
                          <a:gd name="connsiteY3" fmla="*/ 118616 h 118640"/>
                          <a:gd name="connsiteX4" fmla="*/ 88 w 657314"/>
                          <a:gd name="connsiteY4" fmla="*/ 57412 h 1186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57314" h="118640">
                            <a:moveTo>
                              <a:pt x="88" y="57412"/>
                            </a:moveTo>
                            <a:cubicBezTo>
                              <a:pt x="-5102" y="38339"/>
                              <a:pt x="219163" y="-935"/>
                              <a:pt x="332511" y="18"/>
                            </a:cubicBezTo>
                            <a:cubicBezTo>
                              <a:pt x="445859" y="971"/>
                              <a:pt x="657314" y="31429"/>
                              <a:pt x="657314" y="63127"/>
                            </a:cubicBezTo>
                            <a:cubicBezTo>
                              <a:pt x="642074" y="92920"/>
                              <a:pt x="459194" y="119568"/>
                              <a:pt x="332511" y="118616"/>
                            </a:cubicBezTo>
                            <a:cubicBezTo>
                              <a:pt x="205828" y="117664"/>
                              <a:pt x="9613" y="92418"/>
                              <a:pt x="88" y="57412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lumMod val="85000"/>
                        </a:schemeClr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80" name="Group 79"/>
                    <p:cNvGrpSpPr/>
                    <p:nvPr/>
                  </p:nvGrpSpPr>
                  <p:grpSpPr>
                    <a:xfrm>
                      <a:off x="5812342" y="3718845"/>
                      <a:ext cx="1067586" cy="2849588"/>
                      <a:chOff x="4779665" y="2680514"/>
                      <a:chExt cx="515248" cy="2013564"/>
                    </a:xfrm>
                  </p:grpSpPr>
                  <p:sp>
                    <p:nvSpPr>
                      <p:cNvPr id="81" name="Rectangle 9"/>
                      <p:cNvSpPr/>
                      <p:nvPr/>
                    </p:nvSpPr>
                    <p:spPr>
                      <a:xfrm>
                        <a:off x="4779665" y="2726207"/>
                        <a:ext cx="515002" cy="1967871"/>
                      </a:xfrm>
                      <a:custGeom>
                        <a:avLst/>
                        <a:gdLst>
                          <a:gd name="connsiteX0" fmla="*/ 0 w 655544"/>
                          <a:gd name="connsiteY0" fmla="*/ 0 h 3597088"/>
                          <a:gd name="connsiteX1" fmla="*/ 655544 w 655544"/>
                          <a:gd name="connsiteY1" fmla="*/ 0 h 3597088"/>
                          <a:gd name="connsiteX2" fmla="*/ 655544 w 655544"/>
                          <a:gd name="connsiteY2" fmla="*/ 3597088 h 3597088"/>
                          <a:gd name="connsiteX3" fmla="*/ 0 w 655544"/>
                          <a:gd name="connsiteY3" fmla="*/ 3597088 h 3597088"/>
                          <a:gd name="connsiteX4" fmla="*/ 0 w 655544"/>
                          <a:gd name="connsiteY4" fmla="*/ 0 h 3597088"/>
                          <a:gd name="connsiteX0" fmla="*/ 0 w 655544"/>
                          <a:gd name="connsiteY0" fmla="*/ 0 h 3691217"/>
                          <a:gd name="connsiteX1" fmla="*/ 655544 w 655544"/>
                          <a:gd name="connsiteY1" fmla="*/ 0 h 3691217"/>
                          <a:gd name="connsiteX2" fmla="*/ 655544 w 655544"/>
                          <a:gd name="connsiteY2" fmla="*/ 3597088 h 3691217"/>
                          <a:gd name="connsiteX3" fmla="*/ 0 w 655544"/>
                          <a:gd name="connsiteY3" fmla="*/ 3597088 h 3691217"/>
                          <a:gd name="connsiteX4" fmla="*/ 0 w 655544"/>
                          <a:gd name="connsiteY4" fmla="*/ 0 h 3691217"/>
                          <a:gd name="connsiteX0" fmla="*/ 0 w 655544"/>
                          <a:gd name="connsiteY0" fmla="*/ 0 h 3741199"/>
                          <a:gd name="connsiteX1" fmla="*/ 655544 w 655544"/>
                          <a:gd name="connsiteY1" fmla="*/ 0 h 3741199"/>
                          <a:gd name="connsiteX2" fmla="*/ 655544 w 655544"/>
                          <a:gd name="connsiteY2" fmla="*/ 3597088 h 3741199"/>
                          <a:gd name="connsiteX3" fmla="*/ 0 w 655544"/>
                          <a:gd name="connsiteY3" fmla="*/ 3597088 h 3741199"/>
                          <a:gd name="connsiteX4" fmla="*/ 0 w 655544"/>
                          <a:gd name="connsiteY4" fmla="*/ 0 h 3741199"/>
                          <a:gd name="connsiteX0" fmla="*/ 0 w 655544"/>
                          <a:gd name="connsiteY0" fmla="*/ 0 h 3730765"/>
                          <a:gd name="connsiteX1" fmla="*/ 655544 w 655544"/>
                          <a:gd name="connsiteY1" fmla="*/ 0 h 3730765"/>
                          <a:gd name="connsiteX2" fmla="*/ 655544 w 655544"/>
                          <a:gd name="connsiteY2" fmla="*/ 3597088 h 3730765"/>
                          <a:gd name="connsiteX3" fmla="*/ 0 w 655544"/>
                          <a:gd name="connsiteY3" fmla="*/ 3597088 h 3730765"/>
                          <a:gd name="connsiteX4" fmla="*/ 0 w 655544"/>
                          <a:gd name="connsiteY4" fmla="*/ 0 h 3730765"/>
                          <a:gd name="connsiteX0" fmla="*/ 0 w 655544"/>
                          <a:gd name="connsiteY0" fmla="*/ 0 h 3726939"/>
                          <a:gd name="connsiteX1" fmla="*/ 655544 w 655544"/>
                          <a:gd name="connsiteY1" fmla="*/ 0 h 3726939"/>
                          <a:gd name="connsiteX2" fmla="*/ 655544 w 655544"/>
                          <a:gd name="connsiteY2" fmla="*/ 3597088 h 3726939"/>
                          <a:gd name="connsiteX3" fmla="*/ 0 w 655544"/>
                          <a:gd name="connsiteY3" fmla="*/ 3597088 h 3726939"/>
                          <a:gd name="connsiteX4" fmla="*/ 0 w 655544"/>
                          <a:gd name="connsiteY4" fmla="*/ 0 h 3726939"/>
                          <a:gd name="connsiteX0" fmla="*/ 0 w 655544"/>
                          <a:gd name="connsiteY0" fmla="*/ 0 h 3729484"/>
                          <a:gd name="connsiteX1" fmla="*/ 655544 w 655544"/>
                          <a:gd name="connsiteY1" fmla="*/ 0 h 3729484"/>
                          <a:gd name="connsiteX2" fmla="*/ 655544 w 655544"/>
                          <a:gd name="connsiteY2" fmla="*/ 3597088 h 3729484"/>
                          <a:gd name="connsiteX3" fmla="*/ 0 w 655544"/>
                          <a:gd name="connsiteY3" fmla="*/ 3597088 h 3729484"/>
                          <a:gd name="connsiteX4" fmla="*/ 0 w 655544"/>
                          <a:gd name="connsiteY4" fmla="*/ 0 h 3729484"/>
                          <a:gd name="connsiteX0" fmla="*/ 0 w 655544"/>
                          <a:gd name="connsiteY0" fmla="*/ 0 h 3676365"/>
                          <a:gd name="connsiteX1" fmla="*/ 655544 w 655544"/>
                          <a:gd name="connsiteY1" fmla="*/ 0 h 3676365"/>
                          <a:gd name="connsiteX2" fmla="*/ 655544 w 655544"/>
                          <a:gd name="connsiteY2" fmla="*/ 3597088 h 3676365"/>
                          <a:gd name="connsiteX3" fmla="*/ 0 w 655544"/>
                          <a:gd name="connsiteY3" fmla="*/ 3597088 h 3676365"/>
                          <a:gd name="connsiteX4" fmla="*/ 0 w 655544"/>
                          <a:gd name="connsiteY4" fmla="*/ 0 h 3676365"/>
                          <a:gd name="connsiteX0" fmla="*/ 0 w 655544"/>
                          <a:gd name="connsiteY0" fmla="*/ 0 h 3723166"/>
                          <a:gd name="connsiteX1" fmla="*/ 655544 w 655544"/>
                          <a:gd name="connsiteY1" fmla="*/ 0 h 3723166"/>
                          <a:gd name="connsiteX2" fmla="*/ 655544 w 655544"/>
                          <a:gd name="connsiteY2" fmla="*/ 3597088 h 3723166"/>
                          <a:gd name="connsiteX3" fmla="*/ 0 w 655544"/>
                          <a:gd name="connsiteY3" fmla="*/ 3597088 h 3723166"/>
                          <a:gd name="connsiteX4" fmla="*/ 0 w 655544"/>
                          <a:gd name="connsiteY4" fmla="*/ 0 h 3723166"/>
                          <a:gd name="connsiteX0" fmla="*/ 0 w 655544"/>
                          <a:gd name="connsiteY0" fmla="*/ 0 h 3725675"/>
                          <a:gd name="connsiteX1" fmla="*/ 655544 w 655544"/>
                          <a:gd name="connsiteY1" fmla="*/ 0 h 3725675"/>
                          <a:gd name="connsiteX2" fmla="*/ 655544 w 655544"/>
                          <a:gd name="connsiteY2" fmla="*/ 3597088 h 3725675"/>
                          <a:gd name="connsiteX3" fmla="*/ 0 w 655544"/>
                          <a:gd name="connsiteY3" fmla="*/ 3597088 h 3725675"/>
                          <a:gd name="connsiteX4" fmla="*/ 0 w 655544"/>
                          <a:gd name="connsiteY4" fmla="*/ 0 h 3725675"/>
                          <a:gd name="connsiteX0" fmla="*/ 0 w 655544"/>
                          <a:gd name="connsiteY0" fmla="*/ 0 h 3725675"/>
                          <a:gd name="connsiteX1" fmla="*/ 655544 w 655544"/>
                          <a:gd name="connsiteY1" fmla="*/ 0 h 3725675"/>
                          <a:gd name="connsiteX2" fmla="*/ 655544 w 655544"/>
                          <a:gd name="connsiteY2" fmla="*/ 3597088 h 3725675"/>
                          <a:gd name="connsiteX3" fmla="*/ 0 w 655544"/>
                          <a:gd name="connsiteY3" fmla="*/ 3597088 h 3725675"/>
                          <a:gd name="connsiteX4" fmla="*/ 0 w 655544"/>
                          <a:gd name="connsiteY4" fmla="*/ 0 h 3725675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2492"/>
                          <a:gd name="connsiteX1" fmla="*/ 655544 w 655544"/>
                          <a:gd name="connsiteY1" fmla="*/ 0 h 3722492"/>
                          <a:gd name="connsiteX2" fmla="*/ 655544 w 655544"/>
                          <a:gd name="connsiteY2" fmla="*/ 3597088 h 3722492"/>
                          <a:gd name="connsiteX3" fmla="*/ 0 w 655544"/>
                          <a:gd name="connsiteY3" fmla="*/ 3597088 h 3722492"/>
                          <a:gd name="connsiteX4" fmla="*/ 0 w 655544"/>
                          <a:gd name="connsiteY4" fmla="*/ 0 h 3722492"/>
                          <a:gd name="connsiteX0" fmla="*/ 0 w 655544"/>
                          <a:gd name="connsiteY0" fmla="*/ 0 h 3722492"/>
                          <a:gd name="connsiteX1" fmla="*/ 655544 w 655544"/>
                          <a:gd name="connsiteY1" fmla="*/ 0 h 3722492"/>
                          <a:gd name="connsiteX2" fmla="*/ 655544 w 655544"/>
                          <a:gd name="connsiteY2" fmla="*/ 3597088 h 3722492"/>
                          <a:gd name="connsiteX3" fmla="*/ 0 w 655544"/>
                          <a:gd name="connsiteY3" fmla="*/ 3597088 h 3722492"/>
                          <a:gd name="connsiteX4" fmla="*/ 0 w 655544"/>
                          <a:gd name="connsiteY4" fmla="*/ 0 h 3722492"/>
                          <a:gd name="connsiteX0" fmla="*/ 0 w 655544"/>
                          <a:gd name="connsiteY0" fmla="*/ 0 h 3717332"/>
                          <a:gd name="connsiteX1" fmla="*/ 655544 w 655544"/>
                          <a:gd name="connsiteY1" fmla="*/ 0 h 3717332"/>
                          <a:gd name="connsiteX2" fmla="*/ 655544 w 655544"/>
                          <a:gd name="connsiteY2" fmla="*/ 3597088 h 3717332"/>
                          <a:gd name="connsiteX3" fmla="*/ 2585 w 655544"/>
                          <a:gd name="connsiteY3" fmla="*/ 3586727 h 3717332"/>
                          <a:gd name="connsiteX4" fmla="*/ 0 w 655544"/>
                          <a:gd name="connsiteY4" fmla="*/ 0 h 3717332"/>
                          <a:gd name="connsiteX0" fmla="*/ 0 w 655544"/>
                          <a:gd name="connsiteY0" fmla="*/ 0 h 3719247"/>
                          <a:gd name="connsiteX1" fmla="*/ 655544 w 655544"/>
                          <a:gd name="connsiteY1" fmla="*/ 0 h 3719247"/>
                          <a:gd name="connsiteX2" fmla="*/ 655544 w 655544"/>
                          <a:gd name="connsiteY2" fmla="*/ 3597088 h 3719247"/>
                          <a:gd name="connsiteX3" fmla="*/ 2585 w 655544"/>
                          <a:gd name="connsiteY3" fmla="*/ 3586727 h 3719247"/>
                          <a:gd name="connsiteX4" fmla="*/ 0 w 655544"/>
                          <a:gd name="connsiteY4" fmla="*/ 0 h 3719247"/>
                          <a:gd name="connsiteX0" fmla="*/ 0 w 655544"/>
                          <a:gd name="connsiteY0" fmla="*/ 0 h 3711688"/>
                          <a:gd name="connsiteX1" fmla="*/ 655544 w 655544"/>
                          <a:gd name="connsiteY1" fmla="*/ 0 h 3711688"/>
                          <a:gd name="connsiteX2" fmla="*/ 655544 w 655544"/>
                          <a:gd name="connsiteY2" fmla="*/ 3597088 h 3711688"/>
                          <a:gd name="connsiteX3" fmla="*/ 2585 w 655544"/>
                          <a:gd name="connsiteY3" fmla="*/ 3586727 h 3711688"/>
                          <a:gd name="connsiteX4" fmla="*/ 0 w 655544"/>
                          <a:gd name="connsiteY4" fmla="*/ 0 h 3711688"/>
                          <a:gd name="connsiteX0" fmla="*/ 0 w 655544"/>
                          <a:gd name="connsiteY0" fmla="*/ 0 h 3715759"/>
                          <a:gd name="connsiteX1" fmla="*/ 655544 w 655544"/>
                          <a:gd name="connsiteY1" fmla="*/ 0 h 3715759"/>
                          <a:gd name="connsiteX2" fmla="*/ 655544 w 655544"/>
                          <a:gd name="connsiteY2" fmla="*/ 3597088 h 3715759"/>
                          <a:gd name="connsiteX3" fmla="*/ 2585 w 655544"/>
                          <a:gd name="connsiteY3" fmla="*/ 3586727 h 3715759"/>
                          <a:gd name="connsiteX4" fmla="*/ 0 w 655544"/>
                          <a:gd name="connsiteY4" fmla="*/ 0 h 3715759"/>
                          <a:gd name="connsiteX0" fmla="*/ 0 w 655544"/>
                          <a:gd name="connsiteY0" fmla="*/ 0 h 3708914"/>
                          <a:gd name="connsiteX1" fmla="*/ 655544 w 655544"/>
                          <a:gd name="connsiteY1" fmla="*/ 0 h 3708914"/>
                          <a:gd name="connsiteX2" fmla="*/ 655544 w 655544"/>
                          <a:gd name="connsiteY2" fmla="*/ 3584136 h 3708914"/>
                          <a:gd name="connsiteX3" fmla="*/ 2585 w 655544"/>
                          <a:gd name="connsiteY3" fmla="*/ 3586727 h 3708914"/>
                          <a:gd name="connsiteX4" fmla="*/ 0 w 655544"/>
                          <a:gd name="connsiteY4" fmla="*/ 0 h 3708914"/>
                          <a:gd name="connsiteX0" fmla="*/ 0 w 655544"/>
                          <a:gd name="connsiteY0" fmla="*/ 0 h 3721012"/>
                          <a:gd name="connsiteX1" fmla="*/ 655544 w 655544"/>
                          <a:gd name="connsiteY1" fmla="*/ 0 h 3721012"/>
                          <a:gd name="connsiteX2" fmla="*/ 655544 w 655544"/>
                          <a:gd name="connsiteY2" fmla="*/ 3584136 h 3721012"/>
                          <a:gd name="connsiteX3" fmla="*/ 2585 w 655544"/>
                          <a:gd name="connsiteY3" fmla="*/ 3586727 h 3721012"/>
                          <a:gd name="connsiteX4" fmla="*/ 0 w 655544"/>
                          <a:gd name="connsiteY4" fmla="*/ 0 h 3721012"/>
                          <a:gd name="connsiteX0" fmla="*/ 0 w 655544"/>
                          <a:gd name="connsiteY0" fmla="*/ 0 h 3714908"/>
                          <a:gd name="connsiteX1" fmla="*/ 655544 w 655544"/>
                          <a:gd name="connsiteY1" fmla="*/ 0 h 3714908"/>
                          <a:gd name="connsiteX2" fmla="*/ 655544 w 655544"/>
                          <a:gd name="connsiteY2" fmla="*/ 3584136 h 3714908"/>
                          <a:gd name="connsiteX3" fmla="*/ 2585 w 655544"/>
                          <a:gd name="connsiteY3" fmla="*/ 3586727 h 3714908"/>
                          <a:gd name="connsiteX4" fmla="*/ 0 w 655544"/>
                          <a:gd name="connsiteY4" fmla="*/ 0 h 3714908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1265"/>
                          <a:gd name="connsiteX1" fmla="*/ 655544 w 655544"/>
                          <a:gd name="connsiteY1" fmla="*/ 0 h 3711265"/>
                          <a:gd name="connsiteX2" fmla="*/ 655544 w 655544"/>
                          <a:gd name="connsiteY2" fmla="*/ 3584136 h 3711265"/>
                          <a:gd name="connsiteX3" fmla="*/ 2585 w 655544"/>
                          <a:gd name="connsiteY3" fmla="*/ 3581079 h 3711265"/>
                          <a:gd name="connsiteX4" fmla="*/ 0 w 655544"/>
                          <a:gd name="connsiteY4" fmla="*/ 0 h 3711265"/>
                          <a:gd name="connsiteX0" fmla="*/ 1408 w 656952"/>
                          <a:gd name="connsiteY0" fmla="*/ 0 h 3713901"/>
                          <a:gd name="connsiteX1" fmla="*/ 656952 w 656952"/>
                          <a:gd name="connsiteY1" fmla="*/ 0 h 3713901"/>
                          <a:gd name="connsiteX2" fmla="*/ 656952 w 656952"/>
                          <a:gd name="connsiteY2" fmla="*/ 3584136 h 3713901"/>
                          <a:gd name="connsiteX3" fmla="*/ 158 w 656952"/>
                          <a:gd name="connsiteY3" fmla="*/ 3586726 h 3713901"/>
                          <a:gd name="connsiteX4" fmla="*/ 1408 w 656952"/>
                          <a:gd name="connsiteY4" fmla="*/ 0 h 3713901"/>
                          <a:gd name="connsiteX0" fmla="*/ 1408 w 656952"/>
                          <a:gd name="connsiteY0" fmla="*/ 0 h 3708700"/>
                          <a:gd name="connsiteX1" fmla="*/ 656952 w 656952"/>
                          <a:gd name="connsiteY1" fmla="*/ 0 h 3708700"/>
                          <a:gd name="connsiteX2" fmla="*/ 656952 w 656952"/>
                          <a:gd name="connsiteY2" fmla="*/ 3584136 h 3708700"/>
                          <a:gd name="connsiteX3" fmla="*/ 158 w 656952"/>
                          <a:gd name="connsiteY3" fmla="*/ 3575431 h 3708700"/>
                          <a:gd name="connsiteX4" fmla="*/ 1408 w 656952"/>
                          <a:gd name="connsiteY4" fmla="*/ 0 h 3708700"/>
                          <a:gd name="connsiteX0" fmla="*/ 1408 w 656952"/>
                          <a:gd name="connsiteY0" fmla="*/ 0 h 3691249"/>
                          <a:gd name="connsiteX1" fmla="*/ 656952 w 656952"/>
                          <a:gd name="connsiteY1" fmla="*/ 0 h 3691249"/>
                          <a:gd name="connsiteX2" fmla="*/ 656952 w 656952"/>
                          <a:gd name="connsiteY2" fmla="*/ 3550251 h 3691249"/>
                          <a:gd name="connsiteX3" fmla="*/ 158 w 656952"/>
                          <a:gd name="connsiteY3" fmla="*/ 3575431 h 3691249"/>
                          <a:gd name="connsiteX4" fmla="*/ 1408 w 656952"/>
                          <a:gd name="connsiteY4" fmla="*/ 0 h 3691249"/>
                          <a:gd name="connsiteX0" fmla="*/ 1408 w 656952"/>
                          <a:gd name="connsiteY0" fmla="*/ 0 h 3712625"/>
                          <a:gd name="connsiteX1" fmla="*/ 656952 w 656952"/>
                          <a:gd name="connsiteY1" fmla="*/ 0 h 3712625"/>
                          <a:gd name="connsiteX2" fmla="*/ 656952 w 656952"/>
                          <a:gd name="connsiteY2" fmla="*/ 3550251 h 3712625"/>
                          <a:gd name="connsiteX3" fmla="*/ 158 w 656952"/>
                          <a:gd name="connsiteY3" fmla="*/ 3575431 h 3712625"/>
                          <a:gd name="connsiteX4" fmla="*/ 1408 w 656952"/>
                          <a:gd name="connsiteY4" fmla="*/ 0 h 3712625"/>
                          <a:gd name="connsiteX0" fmla="*/ 1408 w 656952"/>
                          <a:gd name="connsiteY0" fmla="*/ 0 h 3722921"/>
                          <a:gd name="connsiteX1" fmla="*/ 656952 w 656952"/>
                          <a:gd name="connsiteY1" fmla="*/ 0 h 3722921"/>
                          <a:gd name="connsiteX2" fmla="*/ 656952 w 656952"/>
                          <a:gd name="connsiteY2" fmla="*/ 3550251 h 3722921"/>
                          <a:gd name="connsiteX3" fmla="*/ 158 w 656952"/>
                          <a:gd name="connsiteY3" fmla="*/ 3575431 h 3722921"/>
                          <a:gd name="connsiteX4" fmla="*/ 1408 w 656952"/>
                          <a:gd name="connsiteY4" fmla="*/ 0 h 3722921"/>
                          <a:gd name="connsiteX0" fmla="*/ 1408 w 656952"/>
                          <a:gd name="connsiteY0" fmla="*/ 0 h 3722921"/>
                          <a:gd name="connsiteX1" fmla="*/ 656952 w 656952"/>
                          <a:gd name="connsiteY1" fmla="*/ 0 h 3722921"/>
                          <a:gd name="connsiteX2" fmla="*/ 656952 w 656952"/>
                          <a:gd name="connsiteY2" fmla="*/ 3550251 h 3722921"/>
                          <a:gd name="connsiteX3" fmla="*/ 158 w 656952"/>
                          <a:gd name="connsiteY3" fmla="*/ 3575431 h 3722921"/>
                          <a:gd name="connsiteX4" fmla="*/ 1408 w 656952"/>
                          <a:gd name="connsiteY4" fmla="*/ 0 h 3722921"/>
                          <a:gd name="connsiteX0" fmla="*/ 1408 w 656952"/>
                          <a:gd name="connsiteY0" fmla="*/ 0 h 3724654"/>
                          <a:gd name="connsiteX1" fmla="*/ 656952 w 656952"/>
                          <a:gd name="connsiteY1" fmla="*/ 1733 h 3724654"/>
                          <a:gd name="connsiteX2" fmla="*/ 656952 w 656952"/>
                          <a:gd name="connsiteY2" fmla="*/ 3551984 h 3724654"/>
                          <a:gd name="connsiteX3" fmla="*/ 158 w 656952"/>
                          <a:gd name="connsiteY3" fmla="*/ 3577164 h 3724654"/>
                          <a:gd name="connsiteX4" fmla="*/ 1408 w 656952"/>
                          <a:gd name="connsiteY4" fmla="*/ 0 h 3724654"/>
                          <a:gd name="connsiteX0" fmla="*/ 3718 w 659262"/>
                          <a:gd name="connsiteY0" fmla="*/ 0 h 3701676"/>
                          <a:gd name="connsiteX1" fmla="*/ 659262 w 659262"/>
                          <a:gd name="connsiteY1" fmla="*/ 1733 h 3701676"/>
                          <a:gd name="connsiteX2" fmla="*/ 659262 w 659262"/>
                          <a:gd name="connsiteY2" fmla="*/ 3551984 h 3701676"/>
                          <a:gd name="connsiteX3" fmla="*/ 94 w 659262"/>
                          <a:gd name="connsiteY3" fmla="*/ 3525987 h 3701676"/>
                          <a:gd name="connsiteX4" fmla="*/ 3718 w 659262"/>
                          <a:gd name="connsiteY4" fmla="*/ 0 h 3701676"/>
                          <a:gd name="connsiteX0" fmla="*/ 3718 w 659262"/>
                          <a:gd name="connsiteY0" fmla="*/ 0 h 3673478"/>
                          <a:gd name="connsiteX1" fmla="*/ 659262 w 659262"/>
                          <a:gd name="connsiteY1" fmla="*/ 1733 h 3673478"/>
                          <a:gd name="connsiteX2" fmla="*/ 659262 w 659262"/>
                          <a:gd name="connsiteY2" fmla="*/ 3500807 h 3673478"/>
                          <a:gd name="connsiteX3" fmla="*/ 94 w 659262"/>
                          <a:gd name="connsiteY3" fmla="*/ 3525987 h 3673478"/>
                          <a:gd name="connsiteX4" fmla="*/ 3718 w 659262"/>
                          <a:gd name="connsiteY4" fmla="*/ 0 h 3673478"/>
                          <a:gd name="connsiteX0" fmla="*/ 3718 w 659262"/>
                          <a:gd name="connsiteY0" fmla="*/ 0 h 3699454"/>
                          <a:gd name="connsiteX1" fmla="*/ 659262 w 659262"/>
                          <a:gd name="connsiteY1" fmla="*/ 1733 h 3699454"/>
                          <a:gd name="connsiteX2" fmla="*/ 659262 w 659262"/>
                          <a:gd name="connsiteY2" fmla="*/ 3500807 h 3699454"/>
                          <a:gd name="connsiteX3" fmla="*/ 94 w 659262"/>
                          <a:gd name="connsiteY3" fmla="*/ 3525987 h 3699454"/>
                          <a:gd name="connsiteX4" fmla="*/ 3718 w 659262"/>
                          <a:gd name="connsiteY4" fmla="*/ 0 h 3699454"/>
                          <a:gd name="connsiteX0" fmla="*/ 3718 w 659262"/>
                          <a:gd name="connsiteY0" fmla="*/ 0 h 3717698"/>
                          <a:gd name="connsiteX1" fmla="*/ 659262 w 659262"/>
                          <a:gd name="connsiteY1" fmla="*/ 1733 h 3717698"/>
                          <a:gd name="connsiteX2" fmla="*/ 659262 w 659262"/>
                          <a:gd name="connsiteY2" fmla="*/ 3500807 h 3717698"/>
                          <a:gd name="connsiteX3" fmla="*/ 94 w 659262"/>
                          <a:gd name="connsiteY3" fmla="*/ 3525987 h 3717698"/>
                          <a:gd name="connsiteX4" fmla="*/ 3718 w 659262"/>
                          <a:gd name="connsiteY4" fmla="*/ 0 h 3717698"/>
                          <a:gd name="connsiteX0" fmla="*/ 3718 w 659262"/>
                          <a:gd name="connsiteY0" fmla="*/ 0 h 3702901"/>
                          <a:gd name="connsiteX1" fmla="*/ 659262 w 659262"/>
                          <a:gd name="connsiteY1" fmla="*/ 1733 h 3702901"/>
                          <a:gd name="connsiteX2" fmla="*/ 659262 w 659262"/>
                          <a:gd name="connsiteY2" fmla="*/ 3470954 h 3702901"/>
                          <a:gd name="connsiteX3" fmla="*/ 94 w 659262"/>
                          <a:gd name="connsiteY3" fmla="*/ 3525987 h 3702901"/>
                          <a:gd name="connsiteX4" fmla="*/ 3718 w 659262"/>
                          <a:gd name="connsiteY4" fmla="*/ 0 h 3702901"/>
                          <a:gd name="connsiteX0" fmla="*/ 3718 w 659262"/>
                          <a:gd name="connsiteY0" fmla="*/ 0 h 3693720"/>
                          <a:gd name="connsiteX1" fmla="*/ 659262 w 659262"/>
                          <a:gd name="connsiteY1" fmla="*/ 1733 h 3693720"/>
                          <a:gd name="connsiteX2" fmla="*/ 659262 w 659262"/>
                          <a:gd name="connsiteY2" fmla="*/ 3470954 h 3693720"/>
                          <a:gd name="connsiteX3" fmla="*/ 94 w 659262"/>
                          <a:gd name="connsiteY3" fmla="*/ 3508076 h 3693720"/>
                          <a:gd name="connsiteX4" fmla="*/ 3718 w 659262"/>
                          <a:gd name="connsiteY4" fmla="*/ 0 h 3693720"/>
                          <a:gd name="connsiteX0" fmla="*/ 3718 w 659262"/>
                          <a:gd name="connsiteY0" fmla="*/ 0 h 3709679"/>
                          <a:gd name="connsiteX1" fmla="*/ 659262 w 659262"/>
                          <a:gd name="connsiteY1" fmla="*/ 1733 h 3709679"/>
                          <a:gd name="connsiteX2" fmla="*/ 659262 w 659262"/>
                          <a:gd name="connsiteY2" fmla="*/ 3470954 h 3709679"/>
                          <a:gd name="connsiteX3" fmla="*/ 94 w 659262"/>
                          <a:gd name="connsiteY3" fmla="*/ 3508076 h 3709679"/>
                          <a:gd name="connsiteX4" fmla="*/ 3718 w 659262"/>
                          <a:gd name="connsiteY4" fmla="*/ 0 h 3709679"/>
                          <a:gd name="connsiteX0" fmla="*/ 3718 w 659262"/>
                          <a:gd name="connsiteY0" fmla="*/ 0 h 3709679"/>
                          <a:gd name="connsiteX1" fmla="*/ 659262 w 659262"/>
                          <a:gd name="connsiteY1" fmla="*/ 1733 h 3709679"/>
                          <a:gd name="connsiteX2" fmla="*/ 659262 w 659262"/>
                          <a:gd name="connsiteY2" fmla="*/ 3470954 h 3709679"/>
                          <a:gd name="connsiteX3" fmla="*/ 94 w 659262"/>
                          <a:gd name="connsiteY3" fmla="*/ 3508076 h 3709679"/>
                          <a:gd name="connsiteX4" fmla="*/ 3718 w 659262"/>
                          <a:gd name="connsiteY4" fmla="*/ 0 h 37096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59262" h="3709679">
                            <a:moveTo>
                              <a:pt x="3718" y="0"/>
                            </a:moveTo>
                            <a:cubicBezTo>
                              <a:pt x="147756" y="89444"/>
                              <a:pt x="600044" y="64559"/>
                              <a:pt x="659262" y="1733"/>
                            </a:cubicBezTo>
                            <a:lnTo>
                              <a:pt x="659262" y="3470954"/>
                            </a:lnTo>
                            <a:cubicBezTo>
                              <a:pt x="622374" y="3780180"/>
                              <a:pt x="43110" y="3785199"/>
                              <a:pt x="94" y="3508076"/>
                            </a:cubicBezTo>
                            <a:cubicBezTo>
                              <a:pt x="-768" y="2312500"/>
                              <a:pt x="4580" y="1195576"/>
                              <a:pt x="3718" y="0"/>
                            </a:cubicBezTo>
                            <a:close/>
                          </a:path>
                        </a:pathLst>
                      </a:custGeom>
                      <a:solidFill>
                        <a:srgbClr val="EE5891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82" name="Oval 10"/>
                      <p:cNvSpPr/>
                      <p:nvPr/>
                    </p:nvSpPr>
                    <p:spPr>
                      <a:xfrm>
                        <a:off x="4782801" y="2680514"/>
                        <a:ext cx="512112" cy="92512"/>
                      </a:xfrm>
                      <a:custGeom>
                        <a:avLst/>
                        <a:gdLst>
                          <a:gd name="connsiteX0" fmla="*/ 0 w 664845"/>
                          <a:gd name="connsiteY0" fmla="*/ 57394 h 114788"/>
                          <a:gd name="connsiteX1" fmla="*/ 332423 w 664845"/>
                          <a:gd name="connsiteY1" fmla="*/ 0 h 114788"/>
                          <a:gd name="connsiteX2" fmla="*/ 664846 w 664845"/>
                          <a:gd name="connsiteY2" fmla="*/ 57394 h 114788"/>
                          <a:gd name="connsiteX3" fmla="*/ 332423 w 664845"/>
                          <a:gd name="connsiteY3" fmla="*/ 114788 h 114788"/>
                          <a:gd name="connsiteX4" fmla="*/ 0 w 664845"/>
                          <a:gd name="connsiteY4" fmla="*/ 57394 h 114788"/>
                          <a:gd name="connsiteX0" fmla="*/ 4571 w 669417"/>
                          <a:gd name="connsiteY0" fmla="*/ 57394 h 114788"/>
                          <a:gd name="connsiteX1" fmla="*/ 336994 w 669417"/>
                          <a:gd name="connsiteY1" fmla="*/ 0 h 114788"/>
                          <a:gd name="connsiteX2" fmla="*/ 669417 w 669417"/>
                          <a:gd name="connsiteY2" fmla="*/ 57394 h 114788"/>
                          <a:gd name="connsiteX3" fmla="*/ 336994 w 669417"/>
                          <a:gd name="connsiteY3" fmla="*/ 114788 h 114788"/>
                          <a:gd name="connsiteX4" fmla="*/ 4571 w 669417"/>
                          <a:gd name="connsiteY4" fmla="*/ 57394 h 114788"/>
                          <a:gd name="connsiteX0" fmla="*/ 268 w 665114"/>
                          <a:gd name="connsiteY0" fmla="*/ 57394 h 114788"/>
                          <a:gd name="connsiteX1" fmla="*/ 332691 w 665114"/>
                          <a:gd name="connsiteY1" fmla="*/ 0 h 114788"/>
                          <a:gd name="connsiteX2" fmla="*/ 665114 w 665114"/>
                          <a:gd name="connsiteY2" fmla="*/ 57394 h 114788"/>
                          <a:gd name="connsiteX3" fmla="*/ 332691 w 665114"/>
                          <a:gd name="connsiteY3" fmla="*/ 114788 h 114788"/>
                          <a:gd name="connsiteX4" fmla="*/ 268 w 665114"/>
                          <a:gd name="connsiteY4" fmla="*/ 57394 h 114788"/>
                          <a:gd name="connsiteX0" fmla="*/ 984 w 665830"/>
                          <a:gd name="connsiteY0" fmla="*/ 57394 h 114788"/>
                          <a:gd name="connsiteX1" fmla="*/ 333407 w 665830"/>
                          <a:gd name="connsiteY1" fmla="*/ 0 h 114788"/>
                          <a:gd name="connsiteX2" fmla="*/ 665830 w 665830"/>
                          <a:gd name="connsiteY2" fmla="*/ 57394 h 114788"/>
                          <a:gd name="connsiteX3" fmla="*/ 333407 w 665830"/>
                          <a:gd name="connsiteY3" fmla="*/ 114788 h 114788"/>
                          <a:gd name="connsiteX4" fmla="*/ 984 w 665830"/>
                          <a:gd name="connsiteY4" fmla="*/ 57394 h 114788"/>
                          <a:gd name="connsiteX0" fmla="*/ 984 w 665830"/>
                          <a:gd name="connsiteY0" fmla="*/ 57394 h 114788"/>
                          <a:gd name="connsiteX1" fmla="*/ 333407 w 665830"/>
                          <a:gd name="connsiteY1" fmla="*/ 0 h 114788"/>
                          <a:gd name="connsiteX2" fmla="*/ 665830 w 665830"/>
                          <a:gd name="connsiteY2" fmla="*/ 57394 h 114788"/>
                          <a:gd name="connsiteX3" fmla="*/ 333407 w 665830"/>
                          <a:gd name="connsiteY3" fmla="*/ 114788 h 114788"/>
                          <a:gd name="connsiteX4" fmla="*/ 984 w 665830"/>
                          <a:gd name="connsiteY4" fmla="*/ 57394 h 114788"/>
                          <a:gd name="connsiteX0" fmla="*/ 702 w 665548"/>
                          <a:gd name="connsiteY0" fmla="*/ 57394 h 114788"/>
                          <a:gd name="connsiteX1" fmla="*/ 333125 w 665548"/>
                          <a:gd name="connsiteY1" fmla="*/ 0 h 114788"/>
                          <a:gd name="connsiteX2" fmla="*/ 665548 w 665548"/>
                          <a:gd name="connsiteY2" fmla="*/ 57394 h 114788"/>
                          <a:gd name="connsiteX3" fmla="*/ 333125 w 665548"/>
                          <a:gd name="connsiteY3" fmla="*/ 114788 h 114788"/>
                          <a:gd name="connsiteX4" fmla="*/ 702 w 665548"/>
                          <a:gd name="connsiteY4" fmla="*/ 57394 h 114788"/>
                          <a:gd name="connsiteX0" fmla="*/ 695 w 650301"/>
                          <a:gd name="connsiteY0" fmla="*/ 57425 h 114839"/>
                          <a:gd name="connsiteX1" fmla="*/ 333118 w 650301"/>
                          <a:gd name="connsiteY1" fmla="*/ 31 h 114839"/>
                          <a:gd name="connsiteX2" fmla="*/ 650301 w 650301"/>
                          <a:gd name="connsiteY2" fmla="*/ 51710 h 114839"/>
                          <a:gd name="connsiteX3" fmla="*/ 333118 w 650301"/>
                          <a:gd name="connsiteY3" fmla="*/ 114819 h 114839"/>
                          <a:gd name="connsiteX4" fmla="*/ 695 w 650301"/>
                          <a:gd name="connsiteY4" fmla="*/ 57425 h 114839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406 w 663347"/>
                          <a:gd name="connsiteY0" fmla="*/ 57394 h 114788"/>
                          <a:gd name="connsiteX1" fmla="*/ 332829 w 663347"/>
                          <a:gd name="connsiteY1" fmla="*/ 0 h 114788"/>
                          <a:gd name="connsiteX2" fmla="*/ 663347 w 663347"/>
                          <a:gd name="connsiteY2" fmla="*/ 57394 h 114788"/>
                          <a:gd name="connsiteX3" fmla="*/ 332829 w 663347"/>
                          <a:gd name="connsiteY3" fmla="*/ 114788 h 114788"/>
                          <a:gd name="connsiteX4" fmla="*/ 406 w 663347"/>
                          <a:gd name="connsiteY4" fmla="*/ 57394 h 114788"/>
                          <a:gd name="connsiteX0" fmla="*/ 1066 w 664007"/>
                          <a:gd name="connsiteY0" fmla="*/ 57394 h 114788"/>
                          <a:gd name="connsiteX1" fmla="*/ 333489 w 664007"/>
                          <a:gd name="connsiteY1" fmla="*/ 0 h 114788"/>
                          <a:gd name="connsiteX2" fmla="*/ 664007 w 664007"/>
                          <a:gd name="connsiteY2" fmla="*/ 57394 h 114788"/>
                          <a:gd name="connsiteX3" fmla="*/ 333489 w 664007"/>
                          <a:gd name="connsiteY3" fmla="*/ 114788 h 114788"/>
                          <a:gd name="connsiteX4" fmla="*/ 1066 w 664007"/>
                          <a:gd name="connsiteY4" fmla="*/ 57394 h 114788"/>
                          <a:gd name="connsiteX0" fmla="*/ 1066 w 664007"/>
                          <a:gd name="connsiteY0" fmla="*/ 57394 h 116372"/>
                          <a:gd name="connsiteX1" fmla="*/ 333489 w 664007"/>
                          <a:gd name="connsiteY1" fmla="*/ 0 h 116372"/>
                          <a:gd name="connsiteX2" fmla="*/ 664007 w 664007"/>
                          <a:gd name="connsiteY2" fmla="*/ 57394 h 116372"/>
                          <a:gd name="connsiteX3" fmla="*/ 333489 w 664007"/>
                          <a:gd name="connsiteY3" fmla="*/ 114788 h 116372"/>
                          <a:gd name="connsiteX4" fmla="*/ 1066 w 664007"/>
                          <a:gd name="connsiteY4" fmla="*/ 57394 h 116372"/>
                          <a:gd name="connsiteX0" fmla="*/ 1066 w 664007"/>
                          <a:gd name="connsiteY0" fmla="*/ 57394 h 114875"/>
                          <a:gd name="connsiteX1" fmla="*/ 333489 w 664007"/>
                          <a:gd name="connsiteY1" fmla="*/ 0 h 114875"/>
                          <a:gd name="connsiteX2" fmla="*/ 664007 w 664007"/>
                          <a:gd name="connsiteY2" fmla="*/ 57394 h 114875"/>
                          <a:gd name="connsiteX3" fmla="*/ 333489 w 664007"/>
                          <a:gd name="connsiteY3" fmla="*/ 114788 h 114875"/>
                          <a:gd name="connsiteX4" fmla="*/ 1066 w 664007"/>
                          <a:gd name="connsiteY4" fmla="*/ 57394 h 114875"/>
                          <a:gd name="connsiteX0" fmla="*/ 2254 w 665195"/>
                          <a:gd name="connsiteY0" fmla="*/ 57394 h 114875"/>
                          <a:gd name="connsiteX1" fmla="*/ 334677 w 665195"/>
                          <a:gd name="connsiteY1" fmla="*/ 0 h 114875"/>
                          <a:gd name="connsiteX2" fmla="*/ 665195 w 665195"/>
                          <a:gd name="connsiteY2" fmla="*/ 57394 h 114875"/>
                          <a:gd name="connsiteX3" fmla="*/ 334677 w 665195"/>
                          <a:gd name="connsiteY3" fmla="*/ 114788 h 114875"/>
                          <a:gd name="connsiteX4" fmla="*/ 2254 w 665195"/>
                          <a:gd name="connsiteY4" fmla="*/ 57394 h 114875"/>
                          <a:gd name="connsiteX0" fmla="*/ 1067 w 664008"/>
                          <a:gd name="connsiteY0" fmla="*/ 57394 h 114875"/>
                          <a:gd name="connsiteX1" fmla="*/ 333490 w 664008"/>
                          <a:gd name="connsiteY1" fmla="*/ 0 h 114875"/>
                          <a:gd name="connsiteX2" fmla="*/ 664008 w 664008"/>
                          <a:gd name="connsiteY2" fmla="*/ 57394 h 114875"/>
                          <a:gd name="connsiteX3" fmla="*/ 333490 w 664008"/>
                          <a:gd name="connsiteY3" fmla="*/ 114788 h 114875"/>
                          <a:gd name="connsiteX4" fmla="*/ 1067 w 664008"/>
                          <a:gd name="connsiteY4" fmla="*/ 57394 h 114875"/>
                          <a:gd name="connsiteX0" fmla="*/ 1065 w 660196"/>
                          <a:gd name="connsiteY0" fmla="*/ 57394 h 114788"/>
                          <a:gd name="connsiteX1" fmla="*/ 333488 w 660196"/>
                          <a:gd name="connsiteY1" fmla="*/ 0 h 114788"/>
                          <a:gd name="connsiteX2" fmla="*/ 660196 w 660196"/>
                          <a:gd name="connsiteY2" fmla="*/ 57394 h 114788"/>
                          <a:gd name="connsiteX3" fmla="*/ 333488 w 660196"/>
                          <a:gd name="connsiteY3" fmla="*/ 114788 h 114788"/>
                          <a:gd name="connsiteX4" fmla="*/ 1065 w 660196"/>
                          <a:gd name="connsiteY4" fmla="*/ 57394 h 114788"/>
                          <a:gd name="connsiteX0" fmla="*/ 1063 w 658289"/>
                          <a:gd name="connsiteY0" fmla="*/ 57397 h 114795"/>
                          <a:gd name="connsiteX1" fmla="*/ 333486 w 658289"/>
                          <a:gd name="connsiteY1" fmla="*/ 3 h 114795"/>
                          <a:gd name="connsiteX2" fmla="*/ 658289 w 658289"/>
                          <a:gd name="connsiteY2" fmla="*/ 55492 h 114795"/>
                          <a:gd name="connsiteX3" fmla="*/ 333486 w 658289"/>
                          <a:gd name="connsiteY3" fmla="*/ 114791 h 114795"/>
                          <a:gd name="connsiteX4" fmla="*/ 1063 w 658289"/>
                          <a:gd name="connsiteY4" fmla="*/ 57397 h 114795"/>
                          <a:gd name="connsiteX0" fmla="*/ 1039 w 622070"/>
                          <a:gd name="connsiteY0" fmla="*/ 57397 h 114793"/>
                          <a:gd name="connsiteX1" fmla="*/ 333462 w 622070"/>
                          <a:gd name="connsiteY1" fmla="*/ 3 h 114793"/>
                          <a:gd name="connsiteX2" fmla="*/ 622070 w 622070"/>
                          <a:gd name="connsiteY2" fmla="*/ 59302 h 114793"/>
                          <a:gd name="connsiteX3" fmla="*/ 333462 w 622070"/>
                          <a:gd name="connsiteY3" fmla="*/ 114791 h 114793"/>
                          <a:gd name="connsiteX4" fmla="*/ 1039 w 622070"/>
                          <a:gd name="connsiteY4" fmla="*/ 57397 h 114793"/>
                          <a:gd name="connsiteX0" fmla="*/ 1058 w 652569"/>
                          <a:gd name="connsiteY0" fmla="*/ 57418 h 114840"/>
                          <a:gd name="connsiteX1" fmla="*/ 333481 w 652569"/>
                          <a:gd name="connsiteY1" fmla="*/ 24 h 114840"/>
                          <a:gd name="connsiteX2" fmla="*/ 652569 w 652569"/>
                          <a:gd name="connsiteY2" fmla="*/ 63133 h 114840"/>
                          <a:gd name="connsiteX3" fmla="*/ 333481 w 652569"/>
                          <a:gd name="connsiteY3" fmla="*/ 114812 h 114840"/>
                          <a:gd name="connsiteX4" fmla="*/ 1058 w 652569"/>
                          <a:gd name="connsiteY4" fmla="*/ 57418 h 114840"/>
                          <a:gd name="connsiteX0" fmla="*/ 1061 w 656382"/>
                          <a:gd name="connsiteY0" fmla="*/ 57418 h 114840"/>
                          <a:gd name="connsiteX1" fmla="*/ 333484 w 656382"/>
                          <a:gd name="connsiteY1" fmla="*/ 24 h 114840"/>
                          <a:gd name="connsiteX2" fmla="*/ 656382 w 656382"/>
                          <a:gd name="connsiteY2" fmla="*/ 63133 h 114840"/>
                          <a:gd name="connsiteX3" fmla="*/ 333484 w 656382"/>
                          <a:gd name="connsiteY3" fmla="*/ 114812 h 114840"/>
                          <a:gd name="connsiteX4" fmla="*/ 1061 w 656382"/>
                          <a:gd name="connsiteY4" fmla="*/ 57418 h 114840"/>
                          <a:gd name="connsiteX0" fmla="*/ 1062 w 658288"/>
                          <a:gd name="connsiteY0" fmla="*/ 57418 h 114840"/>
                          <a:gd name="connsiteX1" fmla="*/ 333485 w 658288"/>
                          <a:gd name="connsiteY1" fmla="*/ 24 h 114840"/>
                          <a:gd name="connsiteX2" fmla="*/ 658288 w 658288"/>
                          <a:gd name="connsiteY2" fmla="*/ 63133 h 114840"/>
                          <a:gd name="connsiteX3" fmla="*/ 333485 w 658288"/>
                          <a:gd name="connsiteY3" fmla="*/ 114812 h 114840"/>
                          <a:gd name="connsiteX4" fmla="*/ 1062 w 658288"/>
                          <a:gd name="connsiteY4" fmla="*/ 57418 h 114840"/>
                          <a:gd name="connsiteX0" fmla="*/ 0 w 657226"/>
                          <a:gd name="connsiteY0" fmla="*/ 57412 h 118640"/>
                          <a:gd name="connsiteX1" fmla="*/ 332423 w 657226"/>
                          <a:gd name="connsiteY1" fmla="*/ 18 h 118640"/>
                          <a:gd name="connsiteX2" fmla="*/ 657226 w 657226"/>
                          <a:gd name="connsiteY2" fmla="*/ 63127 h 118640"/>
                          <a:gd name="connsiteX3" fmla="*/ 332423 w 657226"/>
                          <a:gd name="connsiteY3" fmla="*/ 118616 h 118640"/>
                          <a:gd name="connsiteX4" fmla="*/ 0 w 657226"/>
                          <a:gd name="connsiteY4" fmla="*/ 57412 h 118640"/>
                          <a:gd name="connsiteX0" fmla="*/ 0 w 657226"/>
                          <a:gd name="connsiteY0" fmla="*/ 57412 h 118640"/>
                          <a:gd name="connsiteX1" fmla="*/ 332423 w 657226"/>
                          <a:gd name="connsiteY1" fmla="*/ 18 h 118640"/>
                          <a:gd name="connsiteX2" fmla="*/ 657226 w 657226"/>
                          <a:gd name="connsiteY2" fmla="*/ 63127 h 118640"/>
                          <a:gd name="connsiteX3" fmla="*/ 332423 w 657226"/>
                          <a:gd name="connsiteY3" fmla="*/ 118616 h 118640"/>
                          <a:gd name="connsiteX4" fmla="*/ 0 w 657226"/>
                          <a:gd name="connsiteY4" fmla="*/ 57412 h 118640"/>
                          <a:gd name="connsiteX0" fmla="*/ 87 w 657313"/>
                          <a:gd name="connsiteY0" fmla="*/ 57412 h 118640"/>
                          <a:gd name="connsiteX1" fmla="*/ 332510 w 657313"/>
                          <a:gd name="connsiteY1" fmla="*/ 18 h 118640"/>
                          <a:gd name="connsiteX2" fmla="*/ 657313 w 657313"/>
                          <a:gd name="connsiteY2" fmla="*/ 63127 h 118640"/>
                          <a:gd name="connsiteX3" fmla="*/ 332510 w 657313"/>
                          <a:gd name="connsiteY3" fmla="*/ 118616 h 118640"/>
                          <a:gd name="connsiteX4" fmla="*/ 87 w 657313"/>
                          <a:gd name="connsiteY4" fmla="*/ 57412 h 118640"/>
                          <a:gd name="connsiteX0" fmla="*/ 88 w 657314"/>
                          <a:gd name="connsiteY0" fmla="*/ 58430 h 119658"/>
                          <a:gd name="connsiteX1" fmla="*/ 332511 w 657314"/>
                          <a:gd name="connsiteY1" fmla="*/ 1036 h 119658"/>
                          <a:gd name="connsiteX2" fmla="*/ 657314 w 657314"/>
                          <a:gd name="connsiteY2" fmla="*/ 64145 h 119658"/>
                          <a:gd name="connsiteX3" fmla="*/ 332511 w 657314"/>
                          <a:gd name="connsiteY3" fmla="*/ 119634 h 119658"/>
                          <a:gd name="connsiteX4" fmla="*/ 88 w 657314"/>
                          <a:gd name="connsiteY4" fmla="*/ 58430 h 119658"/>
                          <a:gd name="connsiteX0" fmla="*/ 88 w 657314"/>
                          <a:gd name="connsiteY0" fmla="*/ 57412 h 118640"/>
                          <a:gd name="connsiteX1" fmla="*/ 332511 w 657314"/>
                          <a:gd name="connsiteY1" fmla="*/ 18 h 118640"/>
                          <a:gd name="connsiteX2" fmla="*/ 657314 w 657314"/>
                          <a:gd name="connsiteY2" fmla="*/ 63127 h 118640"/>
                          <a:gd name="connsiteX3" fmla="*/ 332511 w 657314"/>
                          <a:gd name="connsiteY3" fmla="*/ 118616 h 118640"/>
                          <a:gd name="connsiteX4" fmla="*/ 88 w 657314"/>
                          <a:gd name="connsiteY4" fmla="*/ 57412 h 1186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57314" h="118640">
                            <a:moveTo>
                              <a:pt x="88" y="57412"/>
                            </a:moveTo>
                            <a:cubicBezTo>
                              <a:pt x="-5102" y="38339"/>
                              <a:pt x="219163" y="-935"/>
                              <a:pt x="332511" y="18"/>
                            </a:cubicBezTo>
                            <a:cubicBezTo>
                              <a:pt x="445859" y="971"/>
                              <a:pt x="657314" y="31429"/>
                              <a:pt x="657314" y="63127"/>
                            </a:cubicBezTo>
                            <a:cubicBezTo>
                              <a:pt x="642074" y="92920"/>
                              <a:pt x="459194" y="119568"/>
                              <a:pt x="332511" y="118616"/>
                            </a:cubicBezTo>
                            <a:cubicBezTo>
                              <a:pt x="205828" y="117664"/>
                              <a:pt x="9613" y="92418"/>
                              <a:pt x="88" y="57412"/>
                            </a:cubicBezTo>
                            <a:close/>
                          </a:path>
                        </a:pathLst>
                      </a:custGeom>
                      <a:solidFill>
                        <a:srgbClr val="F8BAD2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90" name="Group 89"/>
                  <p:cNvGrpSpPr/>
                  <p:nvPr/>
                </p:nvGrpSpPr>
                <p:grpSpPr>
                  <a:xfrm>
                    <a:off x="6121155" y="1512245"/>
                    <a:ext cx="1063003" cy="5161226"/>
                    <a:chOff x="7599435" y="1499886"/>
                    <a:chExt cx="1063003" cy="5161226"/>
                  </a:xfrm>
                </p:grpSpPr>
                <p:grpSp>
                  <p:nvGrpSpPr>
                    <p:cNvPr id="62" name="Group 61"/>
                    <p:cNvGrpSpPr/>
                    <p:nvPr/>
                  </p:nvGrpSpPr>
                  <p:grpSpPr>
                    <a:xfrm>
                      <a:off x="7599435" y="1499886"/>
                      <a:ext cx="1063003" cy="5161226"/>
                      <a:chOff x="5660001" y="2173682"/>
                      <a:chExt cx="513036" cy="2490952"/>
                    </a:xfrm>
                  </p:grpSpPr>
                  <p:sp>
                    <p:nvSpPr>
                      <p:cNvPr id="64" name="Rectangle 9"/>
                      <p:cNvSpPr/>
                      <p:nvPr/>
                    </p:nvSpPr>
                    <p:spPr>
                      <a:xfrm>
                        <a:off x="5660007" y="2217174"/>
                        <a:ext cx="512097" cy="2447460"/>
                      </a:xfrm>
                      <a:custGeom>
                        <a:avLst/>
                        <a:gdLst>
                          <a:gd name="connsiteX0" fmla="*/ 0 w 655544"/>
                          <a:gd name="connsiteY0" fmla="*/ 0 h 3597088"/>
                          <a:gd name="connsiteX1" fmla="*/ 655544 w 655544"/>
                          <a:gd name="connsiteY1" fmla="*/ 0 h 3597088"/>
                          <a:gd name="connsiteX2" fmla="*/ 655544 w 655544"/>
                          <a:gd name="connsiteY2" fmla="*/ 3597088 h 3597088"/>
                          <a:gd name="connsiteX3" fmla="*/ 0 w 655544"/>
                          <a:gd name="connsiteY3" fmla="*/ 3597088 h 3597088"/>
                          <a:gd name="connsiteX4" fmla="*/ 0 w 655544"/>
                          <a:gd name="connsiteY4" fmla="*/ 0 h 3597088"/>
                          <a:gd name="connsiteX0" fmla="*/ 0 w 655544"/>
                          <a:gd name="connsiteY0" fmla="*/ 0 h 3691217"/>
                          <a:gd name="connsiteX1" fmla="*/ 655544 w 655544"/>
                          <a:gd name="connsiteY1" fmla="*/ 0 h 3691217"/>
                          <a:gd name="connsiteX2" fmla="*/ 655544 w 655544"/>
                          <a:gd name="connsiteY2" fmla="*/ 3597088 h 3691217"/>
                          <a:gd name="connsiteX3" fmla="*/ 0 w 655544"/>
                          <a:gd name="connsiteY3" fmla="*/ 3597088 h 3691217"/>
                          <a:gd name="connsiteX4" fmla="*/ 0 w 655544"/>
                          <a:gd name="connsiteY4" fmla="*/ 0 h 3691217"/>
                          <a:gd name="connsiteX0" fmla="*/ 0 w 655544"/>
                          <a:gd name="connsiteY0" fmla="*/ 0 h 3741199"/>
                          <a:gd name="connsiteX1" fmla="*/ 655544 w 655544"/>
                          <a:gd name="connsiteY1" fmla="*/ 0 h 3741199"/>
                          <a:gd name="connsiteX2" fmla="*/ 655544 w 655544"/>
                          <a:gd name="connsiteY2" fmla="*/ 3597088 h 3741199"/>
                          <a:gd name="connsiteX3" fmla="*/ 0 w 655544"/>
                          <a:gd name="connsiteY3" fmla="*/ 3597088 h 3741199"/>
                          <a:gd name="connsiteX4" fmla="*/ 0 w 655544"/>
                          <a:gd name="connsiteY4" fmla="*/ 0 h 3741199"/>
                          <a:gd name="connsiteX0" fmla="*/ 0 w 655544"/>
                          <a:gd name="connsiteY0" fmla="*/ 0 h 3730765"/>
                          <a:gd name="connsiteX1" fmla="*/ 655544 w 655544"/>
                          <a:gd name="connsiteY1" fmla="*/ 0 h 3730765"/>
                          <a:gd name="connsiteX2" fmla="*/ 655544 w 655544"/>
                          <a:gd name="connsiteY2" fmla="*/ 3597088 h 3730765"/>
                          <a:gd name="connsiteX3" fmla="*/ 0 w 655544"/>
                          <a:gd name="connsiteY3" fmla="*/ 3597088 h 3730765"/>
                          <a:gd name="connsiteX4" fmla="*/ 0 w 655544"/>
                          <a:gd name="connsiteY4" fmla="*/ 0 h 3730765"/>
                          <a:gd name="connsiteX0" fmla="*/ 0 w 655544"/>
                          <a:gd name="connsiteY0" fmla="*/ 0 h 3726939"/>
                          <a:gd name="connsiteX1" fmla="*/ 655544 w 655544"/>
                          <a:gd name="connsiteY1" fmla="*/ 0 h 3726939"/>
                          <a:gd name="connsiteX2" fmla="*/ 655544 w 655544"/>
                          <a:gd name="connsiteY2" fmla="*/ 3597088 h 3726939"/>
                          <a:gd name="connsiteX3" fmla="*/ 0 w 655544"/>
                          <a:gd name="connsiteY3" fmla="*/ 3597088 h 3726939"/>
                          <a:gd name="connsiteX4" fmla="*/ 0 w 655544"/>
                          <a:gd name="connsiteY4" fmla="*/ 0 h 3726939"/>
                          <a:gd name="connsiteX0" fmla="*/ 0 w 655544"/>
                          <a:gd name="connsiteY0" fmla="*/ 0 h 3729484"/>
                          <a:gd name="connsiteX1" fmla="*/ 655544 w 655544"/>
                          <a:gd name="connsiteY1" fmla="*/ 0 h 3729484"/>
                          <a:gd name="connsiteX2" fmla="*/ 655544 w 655544"/>
                          <a:gd name="connsiteY2" fmla="*/ 3597088 h 3729484"/>
                          <a:gd name="connsiteX3" fmla="*/ 0 w 655544"/>
                          <a:gd name="connsiteY3" fmla="*/ 3597088 h 3729484"/>
                          <a:gd name="connsiteX4" fmla="*/ 0 w 655544"/>
                          <a:gd name="connsiteY4" fmla="*/ 0 h 3729484"/>
                          <a:gd name="connsiteX0" fmla="*/ 0 w 655544"/>
                          <a:gd name="connsiteY0" fmla="*/ 0 h 3676365"/>
                          <a:gd name="connsiteX1" fmla="*/ 655544 w 655544"/>
                          <a:gd name="connsiteY1" fmla="*/ 0 h 3676365"/>
                          <a:gd name="connsiteX2" fmla="*/ 655544 w 655544"/>
                          <a:gd name="connsiteY2" fmla="*/ 3597088 h 3676365"/>
                          <a:gd name="connsiteX3" fmla="*/ 0 w 655544"/>
                          <a:gd name="connsiteY3" fmla="*/ 3597088 h 3676365"/>
                          <a:gd name="connsiteX4" fmla="*/ 0 w 655544"/>
                          <a:gd name="connsiteY4" fmla="*/ 0 h 3676365"/>
                          <a:gd name="connsiteX0" fmla="*/ 0 w 655544"/>
                          <a:gd name="connsiteY0" fmla="*/ 0 h 3723166"/>
                          <a:gd name="connsiteX1" fmla="*/ 655544 w 655544"/>
                          <a:gd name="connsiteY1" fmla="*/ 0 h 3723166"/>
                          <a:gd name="connsiteX2" fmla="*/ 655544 w 655544"/>
                          <a:gd name="connsiteY2" fmla="*/ 3597088 h 3723166"/>
                          <a:gd name="connsiteX3" fmla="*/ 0 w 655544"/>
                          <a:gd name="connsiteY3" fmla="*/ 3597088 h 3723166"/>
                          <a:gd name="connsiteX4" fmla="*/ 0 w 655544"/>
                          <a:gd name="connsiteY4" fmla="*/ 0 h 3723166"/>
                          <a:gd name="connsiteX0" fmla="*/ 0 w 655544"/>
                          <a:gd name="connsiteY0" fmla="*/ 0 h 3725675"/>
                          <a:gd name="connsiteX1" fmla="*/ 655544 w 655544"/>
                          <a:gd name="connsiteY1" fmla="*/ 0 h 3725675"/>
                          <a:gd name="connsiteX2" fmla="*/ 655544 w 655544"/>
                          <a:gd name="connsiteY2" fmla="*/ 3597088 h 3725675"/>
                          <a:gd name="connsiteX3" fmla="*/ 0 w 655544"/>
                          <a:gd name="connsiteY3" fmla="*/ 3597088 h 3725675"/>
                          <a:gd name="connsiteX4" fmla="*/ 0 w 655544"/>
                          <a:gd name="connsiteY4" fmla="*/ 0 h 3725675"/>
                          <a:gd name="connsiteX0" fmla="*/ 0 w 655544"/>
                          <a:gd name="connsiteY0" fmla="*/ 0 h 3725675"/>
                          <a:gd name="connsiteX1" fmla="*/ 655544 w 655544"/>
                          <a:gd name="connsiteY1" fmla="*/ 0 h 3725675"/>
                          <a:gd name="connsiteX2" fmla="*/ 655544 w 655544"/>
                          <a:gd name="connsiteY2" fmla="*/ 3597088 h 3725675"/>
                          <a:gd name="connsiteX3" fmla="*/ 0 w 655544"/>
                          <a:gd name="connsiteY3" fmla="*/ 3597088 h 3725675"/>
                          <a:gd name="connsiteX4" fmla="*/ 0 w 655544"/>
                          <a:gd name="connsiteY4" fmla="*/ 0 h 3725675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2492"/>
                          <a:gd name="connsiteX1" fmla="*/ 655544 w 655544"/>
                          <a:gd name="connsiteY1" fmla="*/ 0 h 3722492"/>
                          <a:gd name="connsiteX2" fmla="*/ 655544 w 655544"/>
                          <a:gd name="connsiteY2" fmla="*/ 3597088 h 3722492"/>
                          <a:gd name="connsiteX3" fmla="*/ 0 w 655544"/>
                          <a:gd name="connsiteY3" fmla="*/ 3597088 h 3722492"/>
                          <a:gd name="connsiteX4" fmla="*/ 0 w 655544"/>
                          <a:gd name="connsiteY4" fmla="*/ 0 h 3722492"/>
                          <a:gd name="connsiteX0" fmla="*/ 0 w 655544"/>
                          <a:gd name="connsiteY0" fmla="*/ 0 h 3722492"/>
                          <a:gd name="connsiteX1" fmla="*/ 655544 w 655544"/>
                          <a:gd name="connsiteY1" fmla="*/ 0 h 3722492"/>
                          <a:gd name="connsiteX2" fmla="*/ 655544 w 655544"/>
                          <a:gd name="connsiteY2" fmla="*/ 3597088 h 3722492"/>
                          <a:gd name="connsiteX3" fmla="*/ 0 w 655544"/>
                          <a:gd name="connsiteY3" fmla="*/ 3597088 h 3722492"/>
                          <a:gd name="connsiteX4" fmla="*/ 0 w 655544"/>
                          <a:gd name="connsiteY4" fmla="*/ 0 h 3722492"/>
                          <a:gd name="connsiteX0" fmla="*/ 0 w 655544"/>
                          <a:gd name="connsiteY0" fmla="*/ 0 h 3717332"/>
                          <a:gd name="connsiteX1" fmla="*/ 655544 w 655544"/>
                          <a:gd name="connsiteY1" fmla="*/ 0 h 3717332"/>
                          <a:gd name="connsiteX2" fmla="*/ 655544 w 655544"/>
                          <a:gd name="connsiteY2" fmla="*/ 3597088 h 3717332"/>
                          <a:gd name="connsiteX3" fmla="*/ 2585 w 655544"/>
                          <a:gd name="connsiteY3" fmla="*/ 3586727 h 3717332"/>
                          <a:gd name="connsiteX4" fmla="*/ 0 w 655544"/>
                          <a:gd name="connsiteY4" fmla="*/ 0 h 3717332"/>
                          <a:gd name="connsiteX0" fmla="*/ 0 w 655544"/>
                          <a:gd name="connsiteY0" fmla="*/ 0 h 3719247"/>
                          <a:gd name="connsiteX1" fmla="*/ 655544 w 655544"/>
                          <a:gd name="connsiteY1" fmla="*/ 0 h 3719247"/>
                          <a:gd name="connsiteX2" fmla="*/ 655544 w 655544"/>
                          <a:gd name="connsiteY2" fmla="*/ 3597088 h 3719247"/>
                          <a:gd name="connsiteX3" fmla="*/ 2585 w 655544"/>
                          <a:gd name="connsiteY3" fmla="*/ 3586727 h 3719247"/>
                          <a:gd name="connsiteX4" fmla="*/ 0 w 655544"/>
                          <a:gd name="connsiteY4" fmla="*/ 0 h 3719247"/>
                          <a:gd name="connsiteX0" fmla="*/ 0 w 655544"/>
                          <a:gd name="connsiteY0" fmla="*/ 0 h 3711688"/>
                          <a:gd name="connsiteX1" fmla="*/ 655544 w 655544"/>
                          <a:gd name="connsiteY1" fmla="*/ 0 h 3711688"/>
                          <a:gd name="connsiteX2" fmla="*/ 655544 w 655544"/>
                          <a:gd name="connsiteY2" fmla="*/ 3597088 h 3711688"/>
                          <a:gd name="connsiteX3" fmla="*/ 2585 w 655544"/>
                          <a:gd name="connsiteY3" fmla="*/ 3586727 h 3711688"/>
                          <a:gd name="connsiteX4" fmla="*/ 0 w 655544"/>
                          <a:gd name="connsiteY4" fmla="*/ 0 h 3711688"/>
                          <a:gd name="connsiteX0" fmla="*/ 0 w 655544"/>
                          <a:gd name="connsiteY0" fmla="*/ 0 h 3715759"/>
                          <a:gd name="connsiteX1" fmla="*/ 655544 w 655544"/>
                          <a:gd name="connsiteY1" fmla="*/ 0 h 3715759"/>
                          <a:gd name="connsiteX2" fmla="*/ 655544 w 655544"/>
                          <a:gd name="connsiteY2" fmla="*/ 3597088 h 3715759"/>
                          <a:gd name="connsiteX3" fmla="*/ 2585 w 655544"/>
                          <a:gd name="connsiteY3" fmla="*/ 3586727 h 3715759"/>
                          <a:gd name="connsiteX4" fmla="*/ 0 w 655544"/>
                          <a:gd name="connsiteY4" fmla="*/ 0 h 3715759"/>
                          <a:gd name="connsiteX0" fmla="*/ 0 w 655544"/>
                          <a:gd name="connsiteY0" fmla="*/ 0 h 3708914"/>
                          <a:gd name="connsiteX1" fmla="*/ 655544 w 655544"/>
                          <a:gd name="connsiteY1" fmla="*/ 0 h 3708914"/>
                          <a:gd name="connsiteX2" fmla="*/ 655544 w 655544"/>
                          <a:gd name="connsiteY2" fmla="*/ 3584136 h 3708914"/>
                          <a:gd name="connsiteX3" fmla="*/ 2585 w 655544"/>
                          <a:gd name="connsiteY3" fmla="*/ 3586727 h 3708914"/>
                          <a:gd name="connsiteX4" fmla="*/ 0 w 655544"/>
                          <a:gd name="connsiteY4" fmla="*/ 0 h 3708914"/>
                          <a:gd name="connsiteX0" fmla="*/ 0 w 655544"/>
                          <a:gd name="connsiteY0" fmla="*/ 0 h 3721012"/>
                          <a:gd name="connsiteX1" fmla="*/ 655544 w 655544"/>
                          <a:gd name="connsiteY1" fmla="*/ 0 h 3721012"/>
                          <a:gd name="connsiteX2" fmla="*/ 655544 w 655544"/>
                          <a:gd name="connsiteY2" fmla="*/ 3584136 h 3721012"/>
                          <a:gd name="connsiteX3" fmla="*/ 2585 w 655544"/>
                          <a:gd name="connsiteY3" fmla="*/ 3586727 h 3721012"/>
                          <a:gd name="connsiteX4" fmla="*/ 0 w 655544"/>
                          <a:gd name="connsiteY4" fmla="*/ 0 h 3721012"/>
                          <a:gd name="connsiteX0" fmla="*/ 0 w 655544"/>
                          <a:gd name="connsiteY0" fmla="*/ 0 h 3714908"/>
                          <a:gd name="connsiteX1" fmla="*/ 655544 w 655544"/>
                          <a:gd name="connsiteY1" fmla="*/ 0 h 3714908"/>
                          <a:gd name="connsiteX2" fmla="*/ 655544 w 655544"/>
                          <a:gd name="connsiteY2" fmla="*/ 3584136 h 3714908"/>
                          <a:gd name="connsiteX3" fmla="*/ 2585 w 655544"/>
                          <a:gd name="connsiteY3" fmla="*/ 3586727 h 3714908"/>
                          <a:gd name="connsiteX4" fmla="*/ 0 w 655544"/>
                          <a:gd name="connsiteY4" fmla="*/ 0 h 3714908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22273"/>
                          <a:gd name="connsiteX1" fmla="*/ 655544 w 655544"/>
                          <a:gd name="connsiteY1" fmla="*/ 0 h 3722273"/>
                          <a:gd name="connsiteX2" fmla="*/ 655544 w 655544"/>
                          <a:gd name="connsiteY2" fmla="*/ 3584136 h 3722273"/>
                          <a:gd name="connsiteX3" fmla="*/ 2585 w 655544"/>
                          <a:gd name="connsiteY3" fmla="*/ 3586727 h 3722273"/>
                          <a:gd name="connsiteX4" fmla="*/ 0 w 655544"/>
                          <a:gd name="connsiteY4" fmla="*/ 0 h 3722273"/>
                          <a:gd name="connsiteX0" fmla="*/ 0 w 655544"/>
                          <a:gd name="connsiteY0" fmla="*/ 0 h 3722273"/>
                          <a:gd name="connsiteX1" fmla="*/ 655544 w 655544"/>
                          <a:gd name="connsiteY1" fmla="*/ 0 h 3722273"/>
                          <a:gd name="connsiteX2" fmla="*/ 655544 w 655544"/>
                          <a:gd name="connsiteY2" fmla="*/ 3584136 h 3722273"/>
                          <a:gd name="connsiteX3" fmla="*/ 2585 w 655544"/>
                          <a:gd name="connsiteY3" fmla="*/ 3586727 h 3722273"/>
                          <a:gd name="connsiteX4" fmla="*/ 0 w 655544"/>
                          <a:gd name="connsiteY4" fmla="*/ 0 h 3722273"/>
                          <a:gd name="connsiteX0" fmla="*/ 0 w 655544"/>
                          <a:gd name="connsiteY0" fmla="*/ 0 h 3722273"/>
                          <a:gd name="connsiteX1" fmla="*/ 655544 w 655544"/>
                          <a:gd name="connsiteY1" fmla="*/ 0 h 3722273"/>
                          <a:gd name="connsiteX2" fmla="*/ 655544 w 655544"/>
                          <a:gd name="connsiteY2" fmla="*/ 3584136 h 3722273"/>
                          <a:gd name="connsiteX3" fmla="*/ 2585 w 655544"/>
                          <a:gd name="connsiteY3" fmla="*/ 3586727 h 3722273"/>
                          <a:gd name="connsiteX4" fmla="*/ 0 w 655544"/>
                          <a:gd name="connsiteY4" fmla="*/ 0 h 3722273"/>
                          <a:gd name="connsiteX0" fmla="*/ 0 w 655544"/>
                          <a:gd name="connsiteY0" fmla="*/ 0 h 3722273"/>
                          <a:gd name="connsiteX1" fmla="*/ 655544 w 655544"/>
                          <a:gd name="connsiteY1" fmla="*/ 4195 h 3722273"/>
                          <a:gd name="connsiteX2" fmla="*/ 655544 w 655544"/>
                          <a:gd name="connsiteY2" fmla="*/ 3584136 h 3722273"/>
                          <a:gd name="connsiteX3" fmla="*/ 2585 w 655544"/>
                          <a:gd name="connsiteY3" fmla="*/ 3586727 h 3722273"/>
                          <a:gd name="connsiteX4" fmla="*/ 0 w 655544"/>
                          <a:gd name="connsiteY4" fmla="*/ 0 h 372227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55544" h="3722273">
                            <a:moveTo>
                              <a:pt x="0" y="0"/>
                            </a:moveTo>
                            <a:cubicBezTo>
                              <a:pt x="174240" y="77484"/>
                              <a:pt x="596326" y="67021"/>
                              <a:pt x="655544" y="4195"/>
                            </a:cubicBezTo>
                            <a:lnTo>
                              <a:pt x="655544" y="3584136"/>
                            </a:lnTo>
                            <a:cubicBezTo>
                              <a:pt x="607700" y="3770355"/>
                              <a:pt x="42283" y="3765417"/>
                              <a:pt x="2585" y="3586727"/>
                            </a:cubicBezTo>
                            <a:cubicBezTo>
                              <a:pt x="1723" y="2391151"/>
                              <a:pt x="862" y="1195576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B6B6B6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5" name="Oval 10"/>
                      <p:cNvSpPr/>
                      <p:nvPr/>
                    </p:nvSpPr>
                    <p:spPr>
                      <a:xfrm>
                        <a:off x="5660001" y="2173682"/>
                        <a:ext cx="513036" cy="92512"/>
                      </a:xfrm>
                      <a:custGeom>
                        <a:avLst/>
                        <a:gdLst>
                          <a:gd name="connsiteX0" fmla="*/ 0 w 664845"/>
                          <a:gd name="connsiteY0" fmla="*/ 57394 h 114788"/>
                          <a:gd name="connsiteX1" fmla="*/ 332423 w 664845"/>
                          <a:gd name="connsiteY1" fmla="*/ 0 h 114788"/>
                          <a:gd name="connsiteX2" fmla="*/ 664846 w 664845"/>
                          <a:gd name="connsiteY2" fmla="*/ 57394 h 114788"/>
                          <a:gd name="connsiteX3" fmla="*/ 332423 w 664845"/>
                          <a:gd name="connsiteY3" fmla="*/ 114788 h 114788"/>
                          <a:gd name="connsiteX4" fmla="*/ 0 w 664845"/>
                          <a:gd name="connsiteY4" fmla="*/ 57394 h 114788"/>
                          <a:gd name="connsiteX0" fmla="*/ 4571 w 669417"/>
                          <a:gd name="connsiteY0" fmla="*/ 57394 h 114788"/>
                          <a:gd name="connsiteX1" fmla="*/ 336994 w 669417"/>
                          <a:gd name="connsiteY1" fmla="*/ 0 h 114788"/>
                          <a:gd name="connsiteX2" fmla="*/ 669417 w 669417"/>
                          <a:gd name="connsiteY2" fmla="*/ 57394 h 114788"/>
                          <a:gd name="connsiteX3" fmla="*/ 336994 w 669417"/>
                          <a:gd name="connsiteY3" fmla="*/ 114788 h 114788"/>
                          <a:gd name="connsiteX4" fmla="*/ 4571 w 669417"/>
                          <a:gd name="connsiteY4" fmla="*/ 57394 h 114788"/>
                          <a:gd name="connsiteX0" fmla="*/ 268 w 665114"/>
                          <a:gd name="connsiteY0" fmla="*/ 57394 h 114788"/>
                          <a:gd name="connsiteX1" fmla="*/ 332691 w 665114"/>
                          <a:gd name="connsiteY1" fmla="*/ 0 h 114788"/>
                          <a:gd name="connsiteX2" fmla="*/ 665114 w 665114"/>
                          <a:gd name="connsiteY2" fmla="*/ 57394 h 114788"/>
                          <a:gd name="connsiteX3" fmla="*/ 332691 w 665114"/>
                          <a:gd name="connsiteY3" fmla="*/ 114788 h 114788"/>
                          <a:gd name="connsiteX4" fmla="*/ 268 w 665114"/>
                          <a:gd name="connsiteY4" fmla="*/ 57394 h 114788"/>
                          <a:gd name="connsiteX0" fmla="*/ 984 w 665830"/>
                          <a:gd name="connsiteY0" fmla="*/ 57394 h 114788"/>
                          <a:gd name="connsiteX1" fmla="*/ 333407 w 665830"/>
                          <a:gd name="connsiteY1" fmla="*/ 0 h 114788"/>
                          <a:gd name="connsiteX2" fmla="*/ 665830 w 665830"/>
                          <a:gd name="connsiteY2" fmla="*/ 57394 h 114788"/>
                          <a:gd name="connsiteX3" fmla="*/ 333407 w 665830"/>
                          <a:gd name="connsiteY3" fmla="*/ 114788 h 114788"/>
                          <a:gd name="connsiteX4" fmla="*/ 984 w 665830"/>
                          <a:gd name="connsiteY4" fmla="*/ 57394 h 114788"/>
                          <a:gd name="connsiteX0" fmla="*/ 984 w 665830"/>
                          <a:gd name="connsiteY0" fmla="*/ 57394 h 114788"/>
                          <a:gd name="connsiteX1" fmla="*/ 333407 w 665830"/>
                          <a:gd name="connsiteY1" fmla="*/ 0 h 114788"/>
                          <a:gd name="connsiteX2" fmla="*/ 665830 w 665830"/>
                          <a:gd name="connsiteY2" fmla="*/ 57394 h 114788"/>
                          <a:gd name="connsiteX3" fmla="*/ 333407 w 665830"/>
                          <a:gd name="connsiteY3" fmla="*/ 114788 h 114788"/>
                          <a:gd name="connsiteX4" fmla="*/ 984 w 665830"/>
                          <a:gd name="connsiteY4" fmla="*/ 57394 h 114788"/>
                          <a:gd name="connsiteX0" fmla="*/ 702 w 665548"/>
                          <a:gd name="connsiteY0" fmla="*/ 57394 h 114788"/>
                          <a:gd name="connsiteX1" fmla="*/ 333125 w 665548"/>
                          <a:gd name="connsiteY1" fmla="*/ 0 h 114788"/>
                          <a:gd name="connsiteX2" fmla="*/ 665548 w 665548"/>
                          <a:gd name="connsiteY2" fmla="*/ 57394 h 114788"/>
                          <a:gd name="connsiteX3" fmla="*/ 333125 w 665548"/>
                          <a:gd name="connsiteY3" fmla="*/ 114788 h 114788"/>
                          <a:gd name="connsiteX4" fmla="*/ 702 w 665548"/>
                          <a:gd name="connsiteY4" fmla="*/ 57394 h 114788"/>
                          <a:gd name="connsiteX0" fmla="*/ 695 w 650301"/>
                          <a:gd name="connsiteY0" fmla="*/ 57425 h 114839"/>
                          <a:gd name="connsiteX1" fmla="*/ 333118 w 650301"/>
                          <a:gd name="connsiteY1" fmla="*/ 31 h 114839"/>
                          <a:gd name="connsiteX2" fmla="*/ 650301 w 650301"/>
                          <a:gd name="connsiteY2" fmla="*/ 51710 h 114839"/>
                          <a:gd name="connsiteX3" fmla="*/ 333118 w 650301"/>
                          <a:gd name="connsiteY3" fmla="*/ 114819 h 114839"/>
                          <a:gd name="connsiteX4" fmla="*/ 695 w 650301"/>
                          <a:gd name="connsiteY4" fmla="*/ 57425 h 114839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406 w 663347"/>
                          <a:gd name="connsiteY0" fmla="*/ 57394 h 114788"/>
                          <a:gd name="connsiteX1" fmla="*/ 332829 w 663347"/>
                          <a:gd name="connsiteY1" fmla="*/ 0 h 114788"/>
                          <a:gd name="connsiteX2" fmla="*/ 663347 w 663347"/>
                          <a:gd name="connsiteY2" fmla="*/ 57394 h 114788"/>
                          <a:gd name="connsiteX3" fmla="*/ 332829 w 663347"/>
                          <a:gd name="connsiteY3" fmla="*/ 114788 h 114788"/>
                          <a:gd name="connsiteX4" fmla="*/ 406 w 663347"/>
                          <a:gd name="connsiteY4" fmla="*/ 57394 h 114788"/>
                          <a:gd name="connsiteX0" fmla="*/ 1066 w 664007"/>
                          <a:gd name="connsiteY0" fmla="*/ 57394 h 114788"/>
                          <a:gd name="connsiteX1" fmla="*/ 333489 w 664007"/>
                          <a:gd name="connsiteY1" fmla="*/ 0 h 114788"/>
                          <a:gd name="connsiteX2" fmla="*/ 664007 w 664007"/>
                          <a:gd name="connsiteY2" fmla="*/ 57394 h 114788"/>
                          <a:gd name="connsiteX3" fmla="*/ 333489 w 664007"/>
                          <a:gd name="connsiteY3" fmla="*/ 114788 h 114788"/>
                          <a:gd name="connsiteX4" fmla="*/ 1066 w 664007"/>
                          <a:gd name="connsiteY4" fmla="*/ 57394 h 114788"/>
                          <a:gd name="connsiteX0" fmla="*/ 1066 w 664007"/>
                          <a:gd name="connsiteY0" fmla="*/ 57394 h 116372"/>
                          <a:gd name="connsiteX1" fmla="*/ 333489 w 664007"/>
                          <a:gd name="connsiteY1" fmla="*/ 0 h 116372"/>
                          <a:gd name="connsiteX2" fmla="*/ 664007 w 664007"/>
                          <a:gd name="connsiteY2" fmla="*/ 57394 h 116372"/>
                          <a:gd name="connsiteX3" fmla="*/ 333489 w 664007"/>
                          <a:gd name="connsiteY3" fmla="*/ 114788 h 116372"/>
                          <a:gd name="connsiteX4" fmla="*/ 1066 w 664007"/>
                          <a:gd name="connsiteY4" fmla="*/ 57394 h 116372"/>
                          <a:gd name="connsiteX0" fmla="*/ 1066 w 664007"/>
                          <a:gd name="connsiteY0" fmla="*/ 57394 h 114875"/>
                          <a:gd name="connsiteX1" fmla="*/ 333489 w 664007"/>
                          <a:gd name="connsiteY1" fmla="*/ 0 h 114875"/>
                          <a:gd name="connsiteX2" fmla="*/ 664007 w 664007"/>
                          <a:gd name="connsiteY2" fmla="*/ 57394 h 114875"/>
                          <a:gd name="connsiteX3" fmla="*/ 333489 w 664007"/>
                          <a:gd name="connsiteY3" fmla="*/ 114788 h 114875"/>
                          <a:gd name="connsiteX4" fmla="*/ 1066 w 664007"/>
                          <a:gd name="connsiteY4" fmla="*/ 57394 h 114875"/>
                          <a:gd name="connsiteX0" fmla="*/ 2254 w 665195"/>
                          <a:gd name="connsiteY0" fmla="*/ 57394 h 114875"/>
                          <a:gd name="connsiteX1" fmla="*/ 334677 w 665195"/>
                          <a:gd name="connsiteY1" fmla="*/ 0 h 114875"/>
                          <a:gd name="connsiteX2" fmla="*/ 665195 w 665195"/>
                          <a:gd name="connsiteY2" fmla="*/ 57394 h 114875"/>
                          <a:gd name="connsiteX3" fmla="*/ 334677 w 665195"/>
                          <a:gd name="connsiteY3" fmla="*/ 114788 h 114875"/>
                          <a:gd name="connsiteX4" fmla="*/ 2254 w 665195"/>
                          <a:gd name="connsiteY4" fmla="*/ 57394 h 114875"/>
                          <a:gd name="connsiteX0" fmla="*/ 1067 w 664008"/>
                          <a:gd name="connsiteY0" fmla="*/ 57394 h 114875"/>
                          <a:gd name="connsiteX1" fmla="*/ 333490 w 664008"/>
                          <a:gd name="connsiteY1" fmla="*/ 0 h 114875"/>
                          <a:gd name="connsiteX2" fmla="*/ 664008 w 664008"/>
                          <a:gd name="connsiteY2" fmla="*/ 57394 h 114875"/>
                          <a:gd name="connsiteX3" fmla="*/ 333490 w 664008"/>
                          <a:gd name="connsiteY3" fmla="*/ 114788 h 114875"/>
                          <a:gd name="connsiteX4" fmla="*/ 1067 w 664008"/>
                          <a:gd name="connsiteY4" fmla="*/ 57394 h 114875"/>
                          <a:gd name="connsiteX0" fmla="*/ 1065 w 660196"/>
                          <a:gd name="connsiteY0" fmla="*/ 57394 h 114788"/>
                          <a:gd name="connsiteX1" fmla="*/ 333488 w 660196"/>
                          <a:gd name="connsiteY1" fmla="*/ 0 h 114788"/>
                          <a:gd name="connsiteX2" fmla="*/ 660196 w 660196"/>
                          <a:gd name="connsiteY2" fmla="*/ 57394 h 114788"/>
                          <a:gd name="connsiteX3" fmla="*/ 333488 w 660196"/>
                          <a:gd name="connsiteY3" fmla="*/ 114788 h 114788"/>
                          <a:gd name="connsiteX4" fmla="*/ 1065 w 660196"/>
                          <a:gd name="connsiteY4" fmla="*/ 57394 h 114788"/>
                          <a:gd name="connsiteX0" fmla="*/ 1063 w 658289"/>
                          <a:gd name="connsiteY0" fmla="*/ 57397 h 114795"/>
                          <a:gd name="connsiteX1" fmla="*/ 333486 w 658289"/>
                          <a:gd name="connsiteY1" fmla="*/ 3 h 114795"/>
                          <a:gd name="connsiteX2" fmla="*/ 658289 w 658289"/>
                          <a:gd name="connsiteY2" fmla="*/ 55492 h 114795"/>
                          <a:gd name="connsiteX3" fmla="*/ 333486 w 658289"/>
                          <a:gd name="connsiteY3" fmla="*/ 114791 h 114795"/>
                          <a:gd name="connsiteX4" fmla="*/ 1063 w 658289"/>
                          <a:gd name="connsiteY4" fmla="*/ 57397 h 114795"/>
                          <a:gd name="connsiteX0" fmla="*/ 1039 w 622070"/>
                          <a:gd name="connsiteY0" fmla="*/ 57397 h 114793"/>
                          <a:gd name="connsiteX1" fmla="*/ 333462 w 622070"/>
                          <a:gd name="connsiteY1" fmla="*/ 3 h 114793"/>
                          <a:gd name="connsiteX2" fmla="*/ 622070 w 622070"/>
                          <a:gd name="connsiteY2" fmla="*/ 59302 h 114793"/>
                          <a:gd name="connsiteX3" fmla="*/ 333462 w 622070"/>
                          <a:gd name="connsiteY3" fmla="*/ 114791 h 114793"/>
                          <a:gd name="connsiteX4" fmla="*/ 1039 w 622070"/>
                          <a:gd name="connsiteY4" fmla="*/ 57397 h 114793"/>
                          <a:gd name="connsiteX0" fmla="*/ 1058 w 652569"/>
                          <a:gd name="connsiteY0" fmla="*/ 57418 h 114840"/>
                          <a:gd name="connsiteX1" fmla="*/ 333481 w 652569"/>
                          <a:gd name="connsiteY1" fmla="*/ 24 h 114840"/>
                          <a:gd name="connsiteX2" fmla="*/ 652569 w 652569"/>
                          <a:gd name="connsiteY2" fmla="*/ 63133 h 114840"/>
                          <a:gd name="connsiteX3" fmla="*/ 333481 w 652569"/>
                          <a:gd name="connsiteY3" fmla="*/ 114812 h 114840"/>
                          <a:gd name="connsiteX4" fmla="*/ 1058 w 652569"/>
                          <a:gd name="connsiteY4" fmla="*/ 57418 h 114840"/>
                          <a:gd name="connsiteX0" fmla="*/ 1061 w 656382"/>
                          <a:gd name="connsiteY0" fmla="*/ 57418 h 114840"/>
                          <a:gd name="connsiteX1" fmla="*/ 333484 w 656382"/>
                          <a:gd name="connsiteY1" fmla="*/ 24 h 114840"/>
                          <a:gd name="connsiteX2" fmla="*/ 656382 w 656382"/>
                          <a:gd name="connsiteY2" fmla="*/ 63133 h 114840"/>
                          <a:gd name="connsiteX3" fmla="*/ 333484 w 656382"/>
                          <a:gd name="connsiteY3" fmla="*/ 114812 h 114840"/>
                          <a:gd name="connsiteX4" fmla="*/ 1061 w 656382"/>
                          <a:gd name="connsiteY4" fmla="*/ 57418 h 114840"/>
                          <a:gd name="connsiteX0" fmla="*/ 1062 w 658288"/>
                          <a:gd name="connsiteY0" fmla="*/ 57418 h 114840"/>
                          <a:gd name="connsiteX1" fmla="*/ 333485 w 658288"/>
                          <a:gd name="connsiteY1" fmla="*/ 24 h 114840"/>
                          <a:gd name="connsiteX2" fmla="*/ 658288 w 658288"/>
                          <a:gd name="connsiteY2" fmla="*/ 63133 h 114840"/>
                          <a:gd name="connsiteX3" fmla="*/ 333485 w 658288"/>
                          <a:gd name="connsiteY3" fmla="*/ 114812 h 114840"/>
                          <a:gd name="connsiteX4" fmla="*/ 1062 w 658288"/>
                          <a:gd name="connsiteY4" fmla="*/ 57418 h 114840"/>
                          <a:gd name="connsiteX0" fmla="*/ 0 w 657226"/>
                          <a:gd name="connsiteY0" fmla="*/ 57412 h 118640"/>
                          <a:gd name="connsiteX1" fmla="*/ 332423 w 657226"/>
                          <a:gd name="connsiteY1" fmla="*/ 18 h 118640"/>
                          <a:gd name="connsiteX2" fmla="*/ 657226 w 657226"/>
                          <a:gd name="connsiteY2" fmla="*/ 63127 h 118640"/>
                          <a:gd name="connsiteX3" fmla="*/ 332423 w 657226"/>
                          <a:gd name="connsiteY3" fmla="*/ 118616 h 118640"/>
                          <a:gd name="connsiteX4" fmla="*/ 0 w 657226"/>
                          <a:gd name="connsiteY4" fmla="*/ 57412 h 118640"/>
                          <a:gd name="connsiteX0" fmla="*/ 0 w 657226"/>
                          <a:gd name="connsiteY0" fmla="*/ 57412 h 118640"/>
                          <a:gd name="connsiteX1" fmla="*/ 332423 w 657226"/>
                          <a:gd name="connsiteY1" fmla="*/ 18 h 118640"/>
                          <a:gd name="connsiteX2" fmla="*/ 657226 w 657226"/>
                          <a:gd name="connsiteY2" fmla="*/ 63127 h 118640"/>
                          <a:gd name="connsiteX3" fmla="*/ 332423 w 657226"/>
                          <a:gd name="connsiteY3" fmla="*/ 118616 h 118640"/>
                          <a:gd name="connsiteX4" fmla="*/ 0 w 657226"/>
                          <a:gd name="connsiteY4" fmla="*/ 57412 h 118640"/>
                          <a:gd name="connsiteX0" fmla="*/ 87 w 657313"/>
                          <a:gd name="connsiteY0" fmla="*/ 57412 h 118640"/>
                          <a:gd name="connsiteX1" fmla="*/ 332510 w 657313"/>
                          <a:gd name="connsiteY1" fmla="*/ 18 h 118640"/>
                          <a:gd name="connsiteX2" fmla="*/ 657313 w 657313"/>
                          <a:gd name="connsiteY2" fmla="*/ 63127 h 118640"/>
                          <a:gd name="connsiteX3" fmla="*/ 332510 w 657313"/>
                          <a:gd name="connsiteY3" fmla="*/ 118616 h 118640"/>
                          <a:gd name="connsiteX4" fmla="*/ 87 w 657313"/>
                          <a:gd name="connsiteY4" fmla="*/ 57412 h 118640"/>
                          <a:gd name="connsiteX0" fmla="*/ 88 w 657314"/>
                          <a:gd name="connsiteY0" fmla="*/ 58430 h 119658"/>
                          <a:gd name="connsiteX1" fmla="*/ 332511 w 657314"/>
                          <a:gd name="connsiteY1" fmla="*/ 1036 h 119658"/>
                          <a:gd name="connsiteX2" fmla="*/ 657314 w 657314"/>
                          <a:gd name="connsiteY2" fmla="*/ 64145 h 119658"/>
                          <a:gd name="connsiteX3" fmla="*/ 332511 w 657314"/>
                          <a:gd name="connsiteY3" fmla="*/ 119634 h 119658"/>
                          <a:gd name="connsiteX4" fmla="*/ 88 w 657314"/>
                          <a:gd name="connsiteY4" fmla="*/ 58430 h 119658"/>
                          <a:gd name="connsiteX0" fmla="*/ 88 w 657314"/>
                          <a:gd name="connsiteY0" fmla="*/ 57412 h 118640"/>
                          <a:gd name="connsiteX1" fmla="*/ 332511 w 657314"/>
                          <a:gd name="connsiteY1" fmla="*/ 18 h 118640"/>
                          <a:gd name="connsiteX2" fmla="*/ 657314 w 657314"/>
                          <a:gd name="connsiteY2" fmla="*/ 63127 h 118640"/>
                          <a:gd name="connsiteX3" fmla="*/ 332511 w 657314"/>
                          <a:gd name="connsiteY3" fmla="*/ 118616 h 118640"/>
                          <a:gd name="connsiteX4" fmla="*/ 88 w 657314"/>
                          <a:gd name="connsiteY4" fmla="*/ 57412 h 1186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57314" h="118640">
                            <a:moveTo>
                              <a:pt x="88" y="57412"/>
                            </a:moveTo>
                            <a:cubicBezTo>
                              <a:pt x="-5102" y="38339"/>
                              <a:pt x="219163" y="-935"/>
                              <a:pt x="332511" y="18"/>
                            </a:cubicBezTo>
                            <a:cubicBezTo>
                              <a:pt x="445859" y="971"/>
                              <a:pt x="657314" y="31429"/>
                              <a:pt x="657314" y="63127"/>
                            </a:cubicBezTo>
                            <a:cubicBezTo>
                              <a:pt x="642074" y="92920"/>
                              <a:pt x="459194" y="119568"/>
                              <a:pt x="332511" y="118616"/>
                            </a:cubicBezTo>
                            <a:cubicBezTo>
                              <a:pt x="205828" y="117664"/>
                              <a:pt x="9613" y="92418"/>
                              <a:pt x="88" y="57412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lumMod val="85000"/>
                        </a:schemeClr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83" name="Group 82"/>
                    <p:cNvGrpSpPr/>
                    <p:nvPr/>
                  </p:nvGrpSpPr>
                  <p:grpSpPr>
                    <a:xfrm>
                      <a:off x="7599435" y="2783405"/>
                      <a:ext cx="1063003" cy="3877707"/>
                      <a:chOff x="5660001" y="2173682"/>
                      <a:chExt cx="513036" cy="2490952"/>
                    </a:xfrm>
                  </p:grpSpPr>
                  <p:sp>
                    <p:nvSpPr>
                      <p:cNvPr id="84" name="Rectangle 9"/>
                      <p:cNvSpPr/>
                      <p:nvPr/>
                    </p:nvSpPr>
                    <p:spPr>
                      <a:xfrm>
                        <a:off x="5660007" y="2217174"/>
                        <a:ext cx="512097" cy="2447460"/>
                      </a:xfrm>
                      <a:custGeom>
                        <a:avLst/>
                        <a:gdLst>
                          <a:gd name="connsiteX0" fmla="*/ 0 w 655544"/>
                          <a:gd name="connsiteY0" fmla="*/ 0 h 3597088"/>
                          <a:gd name="connsiteX1" fmla="*/ 655544 w 655544"/>
                          <a:gd name="connsiteY1" fmla="*/ 0 h 3597088"/>
                          <a:gd name="connsiteX2" fmla="*/ 655544 w 655544"/>
                          <a:gd name="connsiteY2" fmla="*/ 3597088 h 3597088"/>
                          <a:gd name="connsiteX3" fmla="*/ 0 w 655544"/>
                          <a:gd name="connsiteY3" fmla="*/ 3597088 h 3597088"/>
                          <a:gd name="connsiteX4" fmla="*/ 0 w 655544"/>
                          <a:gd name="connsiteY4" fmla="*/ 0 h 3597088"/>
                          <a:gd name="connsiteX0" fmla="*/ 0 w 655544"/>
                          <a:gd name="connsiteY0" fmla="*/ 0 h 3691217"/>
                          <a:gd name="connsiteX1" fmla="*/ 655544 w 655544"/>
                          <a:gd name="connsiteY1" fmla="*/ 0 h 3691217"/>
                          <a:gd name="connsiteX2" fmla="*/ 655544 w 655544"/>
                          <a:gd name="connsiteY2" fmla="*/ 3597088 h 3691217"/>
                          <a:gd name="connsiteX3" fmla="*/ 0 w 655544"/>
                          <a:gd name="connsiteY3" fmla="*/ 3597088 h 3691217"/>
                          <a:gd name="connsiteX4" fmla="*/ 0 w 655544"/>
                          <a:gd name="connsiteY4" fmla="*/ 0 h 3691217"/>
                          <a:gd name="connsiteX0" fmla="*/ 0 w 655544"/>
                          <a:gd name="connsiteY0" fmla="*/ 0 h 3741199"/>
                          <a:gd name="connsiteX1" fmla="*/ 655544 w 655544"/>
                          <a:gd name="connsiteY1" fmla="*/ 0 h 3741199"/>
                          <a:gd name="connsiteX2" fmla="*/ 655544 w 655544"/>
                          <a:gd name="connsiteY2" fmla="*/ 3597088 h 3741199"/>
                          <a:gd name="connsiteX3" fmla="*/ 0 w 655544"/>
                          <a:gd name="connsiteY3" fmla="*/ 3597088 h 3741199"/>
                          <a:gd name="connsiteX4" fmla="*/ 0 w 655544"/>
                          <a:gd name="connsiteY4" fmla="*/ 0 h 3741199"/>
                          <a:gd name="connsiteX0" fmla="*/ 0 w 655544"/>
                          <a:gd name="connsiteY0" fmla="*/ 0 h 3730765"/>
                          <a:gd name="connsiteX1" fmla="*/ 655544 w 655544"/>
                          <a:gd name="connsiteY1" fmla="*/ 0 h 3730765"/>
                          <a:gd name="connsiteX2" fmla="*/ 655544 w 655544"/>
                          <a:gd name="connsiteY2" fmla="*/ 3597088 h 3730765"/>
                          <a:gd name="connsiteX3" fmla="*/ 0 w 655544"/>
                          <a:gd name="connsiteY3" fmla="*/ 3597088 h 3730765"/>
                          <a:gd name="connsiteX4" fmla="*/ 0 w 655544"/>
                          <a:gd name="connsiteY4" fmla="*/ 0 h 3730765"/>
                          <a:gd name="connsiteX0" fmla="*/ 0 w 655544"/>
                          <a:gd name="connsiteY0" fmla="*/ 0 h 3726939"/>
                          <a:gd name="connsiteX1" fmla="*/ 655544 w 655544"/>
                          <a:gd name="connsiteY1" fmla="*/ 0 h 3726939"/>
                          <a:gd name="connsiteX2" fmla="*/ 655544 w 655544"/>
                          <a:gd name="connsiteY2" fmla="*/ 3597088 h 3726939"/>
                          <a:gd name="connsiteX3" fmla="*/ 0 w 655544"/>
                          <a:gd name="connsiteY3" fmla="*/ 3597088 h 3726939"/>
                          <a:gd name="connsiteX4" fmla="*/ 0 w 655544"/>
                          <a:gd name="connsiteY4" fmla="*/ 0 h 3726939"/>
                          <a:gd name="connsiteX0" fmla="*/ 0 w 655544"/>
                          <a:gd name="connsiteY0" fmla="*/ 0 h 3729484"/>
                          <a:gd name="connsiteX1" fmla="*/ 655544 w 655544"/>
                          <a:gd name="connsiteY1" fmla="*/ 0 h 3729484"/>
                          <a:gd name="connsiteX2" fmla="*/ 655544 w 655544"/>
                          <a:gd name="connsiteY2" fmla="*/ 3597088 h 3729484"/>
                          <a:gd name="connsiteX3" fmla="*/ 0 w 655544"/>
                          <a:gd name="connsiteY3" fmla="*/ 3597088 h 3729484"/>
                          <a:gd name="connsiteX4" fmla="*/ 0 w 655544"/>
                          <a:gd name="connsiteY4" fmla="*/ 0 h 3729484"/>
                          <a:gd name="connsiteX0" fmla="*/ 0 w 655544"/>
                          <a:gd name="connsiteY0" fmla="*/ 0 h 3676365"/>
                          <a:gd name="connsiteX1" fmla="*/ 655544 w 655544"/>
                          <a:gd name="connsiteY1" fmla="*/ 0 h 3676365"/>
                          <a:gd name="connsiteX2" fmla="*/ 655544 w 655544"/>
                          <a:gd name="connsiteY2" fmla="*/ 3597088 h 3676365"/>
                          <a:gd name="connsiteX3" fmla="*/ 0 w 655544"/>
                          <a:gd name="connsiteY3" fmla="*/ 3597088 h 3676365"/>
                          <a:gd name="connsiteX4" fmla="*/ 0 w 655544"/>
                          <a:gd name="connsiteY4" fmla="*/ 0 h 3676365"/>
                          <a:gd name="connsiteX0" fmla="*/ 0 w 655544"/>
                          <a:gd name="connsiteY0" fmla="*/ 0 h 3723166"/>
                          <a:gd name="connsiteX1" fmla="*/ 655544 w 655544"/>
                          <a:gd name="connsiteY1" fmla="*/ 0 h 3723166"/>
                          <a:gd name="connsiteX2" fmla="*/ 655544 w 655544"/>
                          <a:gd name="connsiteY2" fmla="*/ 3597088 h 3723166"/>
                          <a:gd name="connsiteX3" fmla="*/ 0 w 655544"/>
                          <a:gd name="connsiteY3" fmla="*/ 3597088 h 3723166"/>
                          <a:gd name="connsiteX4" fmla="*/ 0 w 655544"/>
                          <a:gd name="connsiteY4" fmla="*/ 0 h 3723166"/>
                          <a:gd name="connsiteX0" fmla="*/ 0 w 655544"/>
                          <a:gd name="connsiteY0" fmla="*/ 0 h 3725675"/>
                          <a:gd name="connsiteX1" fmla="*/ 655544 w 655544"/>
                          <a:gd name="connsiteY1" fmla="*/ 0 h 3725675"/>
                          <a:gd name="connsiteX2" fmla="*/ 655544 w 655544"/>
                          <a:gd name="connsiteY2" fmla="*/ 3597088 h 3725675"/>
                          <a:gd name="connsiteX3" fmla="*/ 0 w 655544"/>
                          <a:gd name="connsiteY3" fmla="*/ 3597088 h 3725675"/>
                          <a:gd name="connsiteX4" fmla="*/ 0 w 655544"/>
                          <a:gd name="connsiteY4" fmla="*/ 0 h 3725675"/>
                          <a:gd name="connsiteX0" fmla="*/ 0 w 655544"/>
                          <a:gd name="connsiteY0" fmla="*/ 0 h 3725675"/>
                          <a:gd name="connsiteX1" fmla="*/ 655544 w 655544"/>
                          <a:gd name="connsiteY1" fmla="*/ 0 h 3725675"/>
                          <a:gd name="connsiteX2" fmla="*/ 655544 w 655544"/>
                          <a:gd name="connsiteY2" fmla="*/ 3597088 h 3725675"/>
                          <a:gd name="connsiteX3" fmla="*/ 0 w 655544"/>
                          <a:gd name="connsiteY3" fmla="*/ 3597088 h 3725675"/>
                          <a:gd name="connsiteX4" fmla="*/ 0 w 655544"/>
                          <a:gd name="connsiteY4" fmla="*/ 0 h 3725675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2492"/>
                          <a:gd name="connsiteX1" fmla="*/ 655544 w 655544"/>
                          <a:gd name="connsiteY1" fmla="*/ 0 h 3722492"/>
                          <a:gd name="connsiteX2" fmla="*/ 655544 w 655544"/>
                          <a:gd name="connsiteY2" fmla="*/ 3597088 h 3722492"/>
                          <a:gd name="connsiteX3" fmla="*/ 0 w 655544"/>
                          <a:gd name="connsiteY3" fmla="*/ 3597088 h 3722492"/>
                          <a:gd name="connsiteX4" fmla="*/ 0 w 655544"/>
                          <a:gd name="connsiteY4" fmla="*/ 0 h 3722492"/>
                          <a:gd name="connsiteX0" fmla="*/ 0 w 655544"/>
                          <a:gd name="connsiteY0" fmla="*/ 0 h 3722492"/>
                          <a:gd name="connsiteX1" fmla="*/ 655544 w 655544"/>
                          <a:gd name="connsiteY1" fmla="*/ 0 h 3722492"/>
                          <a:gd name="connsiteX2" fmla="*/ 655544 w 655544"/>
                          <a:gd name="connsiteY2" fmla="*/ 3597088 h 3722492"/>
                          <a:gd name="connsiteX3" fmla="*/ 0 w 655544"/>
                          <a:gd name="connsiteY3" fmla="*/ 3597088 h 3722492"/>
                          <a:gd name="connsiteX4" fmla="*/ 0 w 655544"/>
                          <a:gd name="connsiteY4" fmla="*/ 0 h 3722492"/>
                          <a:gd name="connsiteX0" fmla="*/ 0 w 655544"/>
                          <a:gd name="connsiteY0" fmla="*/ 0 h 3717332"/>
                          <a:gd name="connsiteX1" fmla="*/ 655544 w 655544"/>
                          <a:gd name="connsiteY1" fmla="*/ 0 h 3717332"/>
                          <a:gd name="connsiteX2" fmla="*/ 655544 w 655544"/>
                          <a:gd name="connsiteY2" fmla="*/ 3597088 h 3717332"/>
                          <a:gd name="connsiteX3" fmla="*/ 2585 w 655544"/>
                          <a:gd name="connsiteY3" fmla="*/ 3586727 h 3717332"/>
                          <a:gd name="connsiteX4" fmla="*/ 0 w 655544"/>
                          <a:gd name="connsiteY4" fmla="*/ 0 h 3717332"/>
                          <a:gd name="connsiteX0" fmla="*/ 0 w 655544"/>
                          <a:gd name="connsiteY0" fmla="*/ 0 h 3719247"/>
                          <a:gd name="connsiteX1" fmla="*/ 655544 w 655544"/>
                          <a:gd name="connsiteY1" fmla="*/ 0 h 3719247"/>
                          <a:gd name="connsiteX2" fmla="*/ 655544 w 655544"/>
                          <a:gd name="connsiteY2" fmla="*/ 3597088 h 3719247"/>
                          <a:gd name="connsiteX3" fmla="*/ 2585 w 655544"/>
                          <a:gd name="connsiteY3" fmla="*/ 3586727 h 3719247"/>
                          <a:gd name="connsiteX4" fmla="*/ 0 w 655544"/>
                          <a:gd name="connsiteY4" fmla="*/ 0 h 3719247"/>
                          <a:gd name="connsiteX0" fmla="*/ 0 w 655544"/>
                          <a:gd name="connsiteY0" fmla="*/ 0 h 3711688"/>
                          <a:gd name="connsiteX1" fmla="*/ 655544 w 655544"/>
                          <a:gd name="connsiteY1" fmla="*/ 0 h 3711688"/>
                          <a:gd name="connsiteX2" fmla="*/ 655544 w 655544"/>
                          <a:gd name="connsiteY2" fmla="*/ 3597088 h 3711688"/>
                          <a:gd name="connsiteX3" fmla="*/ 2585 w 655544"/>
                          <a:gd name="connsiteY3" fmla="*/ 3586727 h 3711688"/>
                          <a:gd name="connsiteX4" fmla="*/ 0 w 655544"/>
                          <a:gd name="connsiteY4" fmla="*/ 0 h 3711688"/>
                          <a:gd name="connsiteX0" fmla="*/ 0 w 655544"/>
                          <a:gd name="connsiteY0" fmla="*/ 0 h 3715759"/>
                          <a:gd name="connsiteX1" fmla="*/ 655544 w 655544"/>
                          <a:gd name="connsiteY1" fmla="*/ 0 h 3715759"/>
                          <a:gd name="connsiteX2" fmla="*/ 655544 w 655544"/>
                          <a:gd name="connsiteY2" fmla="*/ 3597088 h 3715759"/>
                          <a:gd name="connsiteX3" fmla="*/ 2585 w 655544"/>
                          <a:gd name="connsiteY3" fmla="*/ 3586727 h 3715759"/>
                          <a:gd name="connsiteX4" fmla="*/ 0 w 655544"/>
                          <a:gd name="connsiteY4" fmla="*/ 0 h 3715759"/>
                          <a:gd name="connsiteX0" fmla="*/ 0 w 655544"/>
                          <a:gd name="connsiteY0" fmla="*/ 0 h 3708914"/>
                          <a:gd name="connsiteX1" fmla="*/ 655544 w 655544"/>
                          <a:gd name="connsiteY1" fmla="*/ 0 h 3708914"/>
                          <a:gd name="connsiteX2" fmla="*/ 655544 w 655544"/>
                          <a:gd name="connsiteY2" fmla="*/ 3584136 h 3708914"/>
                          <a:gd name="connsiteX3" fmla="*/ 2585 w 655544"/>
                          <a:gd name="connsiteY3" fmla="*/ 3586727 h 3708914"/>
                          <a:gd name="connsiteX4" fmla="*/ 0 w 655544"/>
                          <a:gd name="connsiteY4" fmla="*/ 0 h 3708914"/>
                          <a:gd name="connsiteX0" fmla="*/ 0 w 655544"/>
                          <a:gd name="connsiteY0" fmla="*/ 0 h 3721012"/>
                          <a:gd name="connsiteX1" fmla="*/ 655544 w 655544"/>
                          <a:gd name="connsiteY1" fmla="*/ 0 h 3721012"/>
                          <a:gd name="connsiteX2" fmla="*/ 655544 w 655544"/>
                          <a:gd name="connsiteY2" fmla="*/ 3584136 h 3721012"/>
                          <a:gd name="connsiteX3" fmla="*/ 2585 w 655544"/>
                          <a:gd name="connsiteY3" fmla="*/ 3586727 h 3721012"/>
                          <a:gd name="connsiteX4" fmla="*/ 0 w 655544"/>
                          <a:gd name="connsiteY4" fmla="*/ 0 h 3721012"/>
                          <a:gd name="connsiteX0" fmla="*/ 0 w 655544"/>
                          <a:gd name="connsiteY0" fmla="*/ 0 h 3714908"/>
                          <a:gd name="connsiteX1" fmla="*/ 655544 w 655544"/>
                          <a:gd name="connsiteY1" fmla="*/ 0 h 3714908"/>
                          <a:gd name="connsiteX2" fmla="*/ 655544 w 655544"/>
                          <a:gd name="connsiteY2" fmla="*/ 3584136 h 3714908"/>
                          <a:gd name="connsiteX3" fmla="*/ 2585 w 655544"/>
                          <a:gd name="connsiteY3" fmla="*/ 3586727 h 3714908"/>
                          <a:gd name="connsiteX4" fmla="*/ 0 w 655544"/>
                          <a:gd name="connsiteY4" fmla="*/ 0 h 3714908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22273"/>
                          <a:gd name="connsiteX1" fmla="*/ 655544 w 655544"/>
                          <a:gd name="connsiteY1" fmla="*/ 0 h 3722273"/>
                          <a:gd name="connsiteX2" fmla="*/ 655544 w 655544"/>
                          <a:gd name="connsiteY2" fmla="*/ 3584136 h 3722273"/>
                          <a:gd name="connsiteX3" fmla="*/ 2585 w 655544"/>
                          <a:gd name="connsiteY3" fmla="*/ 3586727 h 3722273"/>
                          <a:gd name="connsiteX4" fmla="*/ 0 w 655544"/>
                          <a:gd name="connsiteY4" fmla="*/ 0 h 3722273"/>
                          <a:gd name="connsiteX0" fmla="*/ 0 w 655544"/>
                          <a:gd name="connsiteY0" fmla="*/ 0 h 3722273"/>
                          <a:gd name="connsiteX1" fmla="*/ 655544 w 655544"/>
                          <a:gd name="connsiteY1" fmla="*/ 0 h 3722273"/>
                          <a:gd name="connsiteX2" fmla="*/ 655544 w 655544"/>
                          <a:gd name="connsiteY2" fmla="*/ 3584136 h 3722273"/>
                          <a:gd name="connsiteX3" fmla="*/ 2585 w 655544"/>
                          <a:gd name="connsiteY3" fmla="*/ 3586727 h 3722273"/>
                          <a:gd name="connsiteX4" fmla="*/ 0 w 655544"/>
                          <a:gd name="connsiteY4" fmla="*/ 0 h 3722273"/>
                          <a:gd name="connsiteX0" fmla="*/ 0 w 655544"/>
                          <a:gd name="connsiteY0" fmla="*/ 0 h 3722273"/>
                          <a:gd name="connsiteX1" fmla="*/ 655544 w 655544"/>
                          <a:gd name="connsiteY1" fmla="*/ 0 h 3722273"/>
                          <a:gd name="connsiteX2" fmla="*/ 655544 w 655544"/>
                          <a:gd name="connsiteY2" fmla="*/ 3584136 h 3722273"/>
                          <a:gd name="connsiteX3" fmla="*/ 2585 w 655544"/>
                          <a:gd name="connsiteY3" fmla="*/ 3586727 h 3722273"/>
                          <a:gd name="connsiteX4" fmla="*/ 0 w 655544"/>
                          <a:gd name="connsiteY4" fmla="*/ 0 h 3722273"/>
                          <a:gd name="connsiteX0" fmla="*/ 0 w 655544"/>
                          <a:gd name="connsiteY0" fmla="*/ 0 h 3722273"/>
                          <a:gd name="connsiteX1" fmla="*/ 655544 w 655544"/>
                          <a:gd name="connsiteY1" fmla="*/ 4195 h 3722273"/>
                          <a:gd name="connsiteX2" fmla="*/ 655544 w 655544"/>
                          <a:gd name="connsiteY2" fmla="*/ 3584136 h 3722273"/>
                          <a:gd name="connsiteX3" fmla="*/ 2585 w 655544"/>
                          <a:gd name="connsiteY3" fmla="*/ 3586727 h 3722273"/>
                          <a:gd name="connsiteX4" fmla="*/ 0 w 655544"/>
                          <a:gd name="connsiteY4" fmla="*/ 0 h 372227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55544" h="3722273">
                            <a:moveTo>
                              <a:pt x="0" y="0"/>
                            </a:moveTo>
                            <a:cubicBezTo>
                              <a:pt x="174240" y="77484"/>
                              <a:pt x="596326" y="67021"/>
                              <a:pt x="655544" y="4195"/>
                            </a:cubicBezTo>
                            <a:lnTo>
                              <a:pt x="655544" y="3584136"/>
                            </a:lnTo>
                            <a:cubicBezTo>
                              <a:pt x="607700" y="3770355"/>
                              <a:pt x="42283" y="3765417"/>
                              <a:pt x="2585" y="3586727"/>
                            </a:cubicBezTo>
                            <a:cubicBezTo>
                              <a:pt x="1723" y="2391151"/>
                              <a:pt x="862" y="1195576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8B951C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85" name="Oval 10"/>
                      <p:cNvSpPr/>
                      <p:nvPr/>
                    </p:nvSpPr>
                    <p:spPr>
                      <a:xfrm>
                        <a:off x="5660001" y="2173682"/>
                        <a:ext cx="513036" cy="92512"/>
                      </a:xfrm>
                      <a:custGeom>
                        <a:avLst/>
                        <a:gdLst>
                          <a:gd name="connsiteX0" fmla="*/ 0 w 664845"/>
                          <a:gd name="connsiteY0" fmla="*/ 57394 h 114788"/>
                          <a:gd name="connsiteX1" fmla="*/ 332423 w 664845"/>
                          <a:gd name="connsiteY1" fmla="*/ 0 h 114788"/>
                          <a:gd name="connsiteX2" fmla="*/ 664846 w 664845"/>
                          <a:gd name="connsiteY2" fmla="*/ 57394 h 114788"/>
                          <a:gd name="connsiteX3" fmla="*/ 332423 w 664845"/>
                          <a:gd name="connsiteY3" fmla="*/ 114788 h 114788"/>
                          <a:gd name="connsiteX4" fmla="*/ 0 w 664845"/>
                          <a:gd name="connsiteY4" fmla="*/ 57394 h 114788"/>
                          <a:gd name="connsiteX0" fmla="*/ 4571 w 669417"/>
                          <a:gd name="connsiteY0" fmla="*/ 57394 h 114788"/>
                          <a:gd name="connsiteX1" fmla="*/ 336994 w 669417"/>
                          <a:gd name="connsiteY1" fmla="*/ 0 h 114788"/>
                          <a:gd name="connsiteX2" fmla="*/ 669417 w 669417"/>
                          <a:gd name="connsiteY2" fmla="*/ 57394 h 114788"/>
                          <a:gd name="connsiteX3" fmla="*/ 336994 w 669417"/>
                          <a:gd name="connsiteY3" fmla="*/ 114788 h 114788"/>
                          <a:gd name="connsiteX4" fmla="*/ 4571 w 669417"/>
                          <a:gd name="connsiteY4" fmla="*/ 57394 h 114788"/>
                          <a:gd name="connsiteX0" fmla="*/ 268 w 665114"/>
                          <a:gd name="connsiteY0" fmla="*/ 57394 h 114788"/>
                          <a:gd name="connsiteX1" fmla="*/ 332691 w 665114"/>
                          <a:gd name="connsiteY1" fmla="*/ 0 h 114788"/>
                          <a:gd name="connsiteX2" fmla="*/ 665114 w 665114"/>
                          <a:gd name="connsiteY2" fmla="*/ 57394 h 114788"/>
                          <a:gd name="connsiteX3" fmla="*/ 332691 w 665114"/>
                          <a:gd name="connsiteY3" fmla="*/ 114788 h 114788"/>
                          <a:gd name="connsiteX4" fmla="*/ 268 w 665114"/>
                          <a:gd name="connsiteY4" fmla="*/ 57394 h 114788"/>
                          <a:gd name="connsiteX0" fmla="*/ 984 w 665830"/>
                          <a:gd name="connsiteY0" fmla="*/ 57394 h 114788"/>
                          <a:gd name="connsiteX1" fmla="*/ 333407 w 665830"/>
                          <a:gd name="connsiteY1" fmla="*/ 0 h 114788"/>
                          <a:gd name="connsiteX2" fmla="*/ 665830 w 665830"/>
                          <a:gd name="connsiteY2" fmla="*/ 57394 h 114788"/>
                          <a:gd name="connsiteX3" fmla="*/ 333407 w 665830"/>
                          <a:gd name="connsiteY3" fmla="*/ 114788 h 114788"/>
                          <a:gd name="connsiteX4" fmla="*/ 984 w 665830"/>
                          <a:gd name="connsiteY4" fmla="*/ 57394 h 114788"/>
                          <a:gd name="connsiteX0" fmla="*/ 984 w 665830"/>
                          <a:gd name="connsiteY0" fmla="*/ 57394 h 114788"/>
                          <a:gd name="connsiteX1" fmla="*/ 333407 w 665830"/>
                          <a:gd name="connsiteY1" fmla="*/ 0 h 114788"/>
                          <a:gd name="connsiteX2" fmla="*/ 665830 w 665830"/>
                          <a:gd name="connsiteY2" fmla="*/ 57394 h 114788"/>
                          <a:gd name="connsiteX3" fmla="*/ 333407 w 665830"/>
                          <a:gd name="connsiteY3" fmla="*/ 114788 h 114788"/>
                          <a:gd name="connsiteX4" fmla="*/ 984 w 665830"/>
                          <a:gd name="connsiteY4" fmla="*/ 57394 h 114788"/>
                          <a:gd name="connsiteX0" fmla="*/ 702 w 665548"/>
                          <a:gd name="connsiteY0" fmla="*/ 57394 h 114788"/>
                          <a:gd name="connsiteX1" fmla="*/ 333125 w 665548"/>
                          <a:gd name="connsiteY1" fmla="*/ 0 h 114788"/>
                          <a:gd name="connsiteX2" fmla="*/ 665548 w 665548"/>
                          <a:gd name="connsiteY2" fmla="*/ 57394 h 114788"/>
                          <a:gd name="connsiteX3" fmla="*/ 333125 w 665548"/>
                          <a:gd name="connsiteY3" fmla="*/ 114788 h 114788"/>
                          <a:gd name="connsiteX4" fmla="*/ 702 w 665548"/>
                          <a:gd name="connsiteY4" fmla="*/ 57394 h 114788"/>
                          <a:gd name="connsiteX0" fmla="*/ 695 w 650301"/>
                          <a:gd name="connsiteY0" fmla="*/ 57425 h 114839"/>
                          <a:gd name="connsiteX1" fmla="*/ 333118 w 650301"/>
                          <a:gd name="connsiteY1" fmla="*/ 31 h 114839"/>
                          <a:gd name="connsiteX2" fmla="*/ 650301 w 650301"/>
                          <a:gd name="connsiteY2" fmla="*/ 51710 h 114839"/>
                          <a:gd name="connsiteX3" fmla="*/ 333118 w 650301"/>
                          <a:gd name="connsiteY3" fmla="*/ 114819 h 114839"/>
                          <a:gd name="connsiteX4" fmla="*/ 695 w 650301"/>
                          <a:gd name="connsiteY4" fmla="*/ 57425 h 114839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406 w 663347"/>
                          <a:gd name="connsiteY0" fmla="*/ 57394 h 114788"/>
                          <a:gd name="connsiteX1" fmla="*/ 332829 w 663347"/>
                          <a:gd name="connsiteY1" fmla="*/ 0 h 114788"/>
                          <a:gd name="connsiteX2" fmla="*/ 663347 w 663347"/>
                          <a:gd name="connsiteY2" fmla="*/ 57394 h 114788"/>
                          <a:gd name="connsiteX3" fmla="*/ 332829 w 663347"/>
                          <a:gd name="connsiteY3" fmla="*/ 114788 h 114788"/>
                          <a:gd name="connsiteX4" fmla="*/ 406 w 663347"/>
                          <a:gd name="connsiteY4" fmla="*/ 57394 h 114788"/>
                          <a:gd name="connsiteX0" fmla="*/ 1066 w 664007"/>
                          <a:gd name="connsiteY0" fmla="*/ 57394 h 114788"/>
                          <a:gd name="connsiteX1" fmla="*/ 333489 w 664007"/>
                          <a:gd name="connsiteY1" fmla="*/ 0 h 114788"/>
                          <a:gd name="connsiteX2" fmla="*/ 664007 w 664007"/>
                          <a:gd name="connsiteY2" fmla="*/ 57394 h 114788"/>
                          <a:gd name="connsiteX3" fmla="*/ 333489 w 664007"/>
                          <a:gd name="connsiteY3" fmla="*/ 114788 h 114788"/>
                          <a:gd name="connsiteX4" fmla="*/ 1066 w 664007"/>
                          <a:gd name="connsiteY4" fmla="*/ 57394 h 114788"/>
                          <a:gd name="connsiteX0" fmla="*/ 1066 w 664007"/>
                          <a:gd name="connsiteY0" fmla="*/ 57394 h 116372"/>
                          <a:gd name="connsiteX1" fmla="*/ 333489 w 664007"/>
                          <a:gd name="connsiteY1" fmla="*/ 0 h 116372"/>
                          <a:gd name="connsiteX2" fmla="*/ 664007 w 664007"/>
                          <a:gd name="connsiteY2" fmla="*/ 57394 h 116372"/>
                          <a:gd name="connsiteX3" fmla="*/ 333489 w 664007"/>
                          <a:gd name="connsiteY3" fmla="*/ 114788 h 116372"/>
                          <a:gd name="connsiteX4" fmla="*/ 1066 w 664007"/>
                          <a:gd name="connsiteY4" fmla="*/ 57394 h 116372"/>
                          <a:gd name="connsiteX0" fmla="*/ 1066 w 664007"/>
                          <a:gd name="connsiteY0" fmla="*/ 57394 h 114875"/>
                          <a:gd name="connsiteX1" fmla="*/ 333489 w 664007"/>
                          <a:gd name="connsiteY1" fmla="*/ 0 h 114875"/>
                          <a:gd name="connsiteX2" fmla="*/ 664007 w 664007"/>
                          <a:gd name="connsiteY2" fmla="*/ 57394 h 114875"/>
                          <a:gd name="connsiteX3" fmla="*/ 333489 w 664007"/>
                          <a:gd name="connsiteY3" fmla="*/ 114788 h 114875"/>
                          <a:gd name="connsiteX4" fmla="*/ 1066 w 664007"/>
                          <a:gd name="connsiteY4" fmla="*/ 57394 h 114875"/>
                          <a:gd name="connsiteX0" fmla="*/ 2254 w 665195"/>
                          <a:gd name="connsiteY0" fmla="*/ 57394 h 114875"/>
                          <a:gd name="connsiteX1" fmla="*/ 334677 w 665195"/>
                          <a:gd name="connsiteY1" fmla="*/ 0 h 114875"/>
                          <a:gd name="connsiteX2" fmla="*/ 665195 w 665195"/>
                          <a:gd name="connsiteY2" fmla="*/ 57394 h 114875"/>
                          <a:gd name="connsiteX3" fmla="*/ 334677 w 665195"/>
                          <a:gd name="connsiteY3" fmla="*/ 114788 h 114875"/>
                          <a:gd name="connsiteX4" fmla="*/ 2254 w 665195"/>
                          <a:gd name="connsiteY4" fmla="*/ 57394 h 114875"/>
                          <a:gd name="connsiteX0" fmla="*/ 1067 w 664008"/>
                          <a:gd name="connsiteY0" fmla="*/ 57394 h 114875"/>
                          <a:gd name="connsiteX1" fmla="*/ 333490 w 664008"/>
                          <a:gd name="connsiteY1" fmla="*/ 0 h 114875"/>
                          <a:gd name="connsiteX2" fmla="*/ 664008 w 664008"/>
                          <a:gd name="connsiteY2" fmla="*/ 57394 h 114875"/>
                          <a:gd name="connsiteX3" fmla="*/ 333490 w 664008"/>
                          <a:gd name="connsiteY3" fmla="*/ 114788 h 114875"/>
                          <a:gd name="connsiteX4" fmla="*/ 1067 w 664008"/>
                          <a:gd name="connsiteY4" fmla="*/ 57394 h 114875"/>
                          <a:gd name="connsiteX0" fmla="*/ 1065 w 660196"/>
                          <a:gd name="connsiteY0" fmla="*/ 57394 h 114788"/>
                          <a:gd name="connsiteX1" fmla="*/ 333488 w 660196"/>
                          <a:gd name="connsiteY1" fmla="*/ 0 h 114788"/>
                          <a:gd name="connsiteX2" fmla="*/ 660196 w 660196"/>
                          <a:gd name="connsiteY2" fmla="*/ 57394 h 114788"/>
                          <a:gd name="connsiteX3" fmla="*/ 333488 w 660196"/>
                          <a:gd name="connsiteY3" fmla="*/ 114788 h 114788"/>
                          <a:gd name="connsiteX4" fmla="*/ 1065 w 660196"/>
                          <a:gd name="connsiteY4" fmla="*/ 57394 h 114788"/>
                          <a:gd name="connsiteX0" fmla="*/ 1063 w 658289"/>
                          <a:gd name="connsiteY0" fmla="*/ 57397 h 114795"/>
                          <a:gd name="connsiteX1" fmla="*/ 333486 w 658289"/>
                          <a:gd name="connsiteY1" fmla="*/ 3 h 114795"/>
                          <a:gd name="connsiteX2" fmla="*/ 658289 w 658289"/>
                          <a:gd name="connsiteY2" fmla="*/ 55492 h 114795"/>
                          <a:gd name="connsiteX3" fmla="*/ 333486 w 658289"/>
                          <a:gd name="connsiteY3" fmla="*/ 114791 h 114795"/>
                          <a:gd name="connsiteX4" fmla="*/ 1063 w 658289"/>
                          <a:gd name="connsiteY4" fmla="*/ 57397 h 114795"/>
                          <a:gd name="connsiteX0" fmla="*/ 1039 w 622070"/>
                          <a:gd name="connsiteY0" fmla="*/ 57397 h 114793"/>
                          <a:gd name="connsiteX1" fmla="*/ 333462 w 622070"/>
                          <a:gd name="connsiteY1" fmla="*/ 3 h 114793"/>
                          <a:gd name="connsiteX2" fmla="*/ 622070 w 622070"/>
                          <a:gd name="connsiteY2" fmla="*/ 59302 h 114793"/>
                          <a:gd name="connsiteX3" fmla="*/ 333462 w 622070"/>
                          <a:gd name="connsiteY3" fmla="*/ 114791 h 114793"/>
                          <a:gd name="connsiteX4" fmla="*/ 1039 w 622070"/>
                          <a:gd name="connsiteY4" fmla="*/ 57397 h 114793"/>
                          <a:gd name="connsiteX0" fmla="*/ 1058 w 652569"/>
                          <a:gd name="connsiteY0" fmla="*/ 57418 h 114840"/>
                          <a:gd name="connsiteX1" fmla="*/ 333481 w 652569"/>
                          <a:gd name="connsiteY1" fmla="*/ 24 h 114840"/>
                          <a:gd name="connsiteX2" fmla="*/ 652569 w 652569"/>
                          <a:gd name="connsiteY2" fmla="*/ 63133 h 114840"/>
                          <a:gd name="connsiteX3" fmla="*/ 333481 w 652569"/>
                          <a:gd name="connsiteY3" fmla="*/ 114812 h 114840"/>
                          <a:gd name="connsiteX4" fmla="*/ 1058 w 652569"/>
                          <a:gd name="connsiteY4" fmla="*/ 57418 h 114840"/>
                          <a:gd name="connsiteX0" fmla="*/ 1061 w 656382"/>
                          <a:gd name="connsiteY0" fmla="*/ 57418 h 114840"/>
                          <a:gd name="connsiteX1" fmla="*/ 333484 w 656382"/>
                          <a:gd name="connsiteY1" fmla="*/ 24 h 114840"/>
                          <a:gd name="connsiteX2" fmla="*/ 656382 w 656382"/>
                          <a:gd name="connsiteY2" fmla="*/ 63133 h 114840"/>
                          <a:gd name="connsiteX3" fmla="*/ 333484 w 656382"/>
                          <a:gd name="connsiteY3" fmla="*/ 114812 h 114840"/>
                          <a:gd name="connsiteX4" fmla="*/ 1061 w 656382"/>
                          <a:gd name="connsiteY4" fmla="*/ 57418 h 114840"/>
                          <a:gd name="connsiteX0" fmla="*/ 1062 w 658288"/>
                          <a:gd name="connsiteY0" fmla="*/ 57418 h 114840"/>
                          <a:gd name="connsiteX1" fmla="*/ 333485 w 658288"/>
                          <a:gd name="connsiteY1" fmla="*/ 24 h 114840"/>
                          <a:gd name="connsiteX2" fmla="*/ 658288 w 658288"/>
                          <a:gd name="connsiteY2" fmla="*/ 63133 h 114840"/>
                          <a:gd name="connsiteX3" fmla="*/ 333485 w 658288"/>
                          <a:gd name="connsiteY3" fmla="*/ 114812 h 114840"/>
                          <a:gd name="connsiteX4" fmla="*/ 1062 w 658288"/>
                          <a:gd name="connsiteY4" fmla="*/ 57418 h 114840"/>
                          <a:gd name="connsiteX0" fmla="*/ 0 w 657226"/>
                          <a:gd name="connsiteY0" fmla="*/ 57412 h 118640"/>
                          <a:gd name="connsiteX1" fmla="*/ 332423 w 657226"/>
                          <a:gd name="connsiteY1" fmla="*/ 18 h 118640"/>
                          <a:gd name="connsiteX2" fmla="*/ 657226 w 657226"/>
                          <a:gd name="connsiteY2" fmla="*/ 63127 h 118640"/>
                          <a:gd name="connsiteX3" fmla="*/ 332423 w 657226"/>
                          <a:gd name="connsiteY3" fmla="*/ 118616 h 118640"/>
                          <a:gd name="connsiteX4" fmla="*/ 0 w 657226"/>
                          <a:gd name="connsiteY4" fmla="*/ 57412 h 118640"/>
                          <a:gd name="connsiteX0" fmla="*/ 0 w 657226"/>
                          <a:gd name="connsiteY0" fmla="*/ 57412 h 118640"/>
                          <a:gd name="connsiteX1" fmla="*/ 332423 w 657226"/>
                          <a:gd name="connsiteY1" fmla="*/ 18 h 118640"/>
                          <a:gd name="connsiteX2" fmla="*/ 657226 w 657226"/>
                          <a:gd name="connsiteY2" fmla="*/ 63127 h 118640"/>
                          <a:gd name="connsiteX3" fmla="*/ 332423 w 657226"/>
                          <a:gd name="connsiteY3" fmla="*/ 118616 h 118640"/>
                          <a:gd name="connsiteX4" fmla="*/ 0 w 657226"/>
                          <a:gd name="connsiteY4" fmla="*/ 57412 h 118640"/>
                          <a:gd name="connsiteX0" fmla="*/ 87 w 657313"/>
                          <a:gd name="connsiteY0" fmla="*/ 57412 h 118640"/>
                          <a:gd name="connsiteX1" fmla="*/ 332510 w 657313"/>
                          <a:gd name="connsiteY1" fmla="*/ 18 h 118640"/>
                          <a:gd name="connsiteX2" fmla="*/ 657313 w 657313"/>
                          <a:gd name="connsiteY2" fmla="*/ 63127 h 118640"/>
                          <a:gd name="connsiteX3" fmla="*/ 332510 w 657313"/>
                          <a:gd name="connsiteY3" fmla="*/ 118616 h 118640"/>
                          <a:gd name="connsiteX4" fmla="*/ 87 w 657313"/>
                          <a:gd name="connsiteY4" fmla="*/ 57412 h 118640"/>
                          <a:gd name="connsiteX0" fmla="*/ 88 w 657314"/>
                          <a:gd name="connsiteY0" fmla="*/ 58430 h 119658"/>
                          <a:gd name="connsiteX1" fmla="*/ 332511 w 657314"/>
                          <a:gd name="connsiteY1" fmla="*/ 1036 h 119658"/>
                          <a:gd name="connsiteX2" fmla="*/ 657314 w 657314"/>
                          <a:gd name="connsiteY2" fmla="*/ 64145 h 119658"/>
                          <a:gd name="connsiteX3" fmla="*/ 332511 w 657314"/>
                          <a:gd name="connsiteY3" fmla="*/ 119634 h 119658"/>
                          <a:gd name="connsiteX4" fmla="*/ 88 w 657314"/>
                          <a:gd name="connsiteY4" fmla="*/ 58430 h 119658"/>
                          <a:gd name="connsiteX0" fmla="*/ 88 w 657314"/>
                          <a:gd name="connsiteY0" fmla="*/ 57412 h 118640"/>
                          <a:gd name="connsiteX1" fmla="*/ 332511 w 657314"/>
                          <a:gd name="connsiteY1" fmla="*/ 18 h 118640"/>
                          <a:gd name="connsiteX2" fmla="*/ 657314 w 657314"/>
                          <a:gd name="connsiteY2" fmla="*/ 63127 h 118640"/>
                          <a:gd name="connsiteX3" fmla="*/ 332511 w 657314"/>
                          <a:gd name="connsiteY3" fmla="*/ 118616 h 118640"/>
                          <a:gd name="connsiteX4" fmla="*/ 88 w 657314"/>
                          <a:gd name="connsiteY4" fmla="*/ 57412 h 1186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57314" h="118640">
                            <a:moveTo>
                              <a:pt x="88" y="57412"/>
                            </a:moveTo>
                            <a:cubicBezTo>
                              <a:pt x="-5102" y="38339"/>
                              <a:pt x="219163" y="-935"/>
                              <a:pt x="332511" y="18"/>
                            </a:cubicBezTo>
                            <a:cubicBezTo>
                              <a:pt x="445859" y="971"/>
                              <a:pt x="657314" y="31429"/>
                              <a:pt x="657314" y="63127"/>
                            </a:cubicBezTo>
                            <a:cubicBezTo>
                              <a:pt x="642074" y="92920"/>
                              <a:pt x="459194" y="119568"/>
                              <a:pt x="332511" y="118616"/>
                            </a:cubicBezTo>
                            <a:cubicBezTo>
                              <a:pt x="205828" y="117664"/>
                              <a:pt x="9613" y="92418"/>
                              <a:pt x="88" y="57412"/>
                            </a:cubicBezTo>
                            <a:close/>
                          </a:path>
                        </a:pathLst>
                      </a:custGeom>
                      <a:solidFill>
                        <a:srgbClr val="E5EB95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86" name="Group 85"/>
                  <p:cNvGrpSpPr/>
                  <p:nvPr/>
                </p:nvGrpSpPr>
                <p:grpSpPr>
                  <a:xfrm>
                    <a:off x="1026305" y="5441631"/>
                    <a:ext cx="1073147" cy="1231840"/>
                    <a:chOff x="538625" y="5390308"/>
                    <a:chExt cx="1073147" cy="1231840"/>
                  </a:xfrm>
                </p:grpSpPr>
                <p:grpSp>
                  <p:nvGrpSpPr>
                    <p:cNvPr id="30" name="Group 29"/>
                    <p:cNvGrpSpPr/>
                    <p:nvPr/>
                  </p:nvGrpSpPr>
                  <p:grpSpPr>
                    <a:xfrm>
                      <a:off x="543223" y="5390308"/>
                      <a:ext cx="1063950" cy="1231840"/>
                      <a:chOff x="7023634" y="4996143"/>
                      <a:chExt cx="658517" cy="762428"/>
                    </a:xfrm>
                  </p:grpSpPr>
                  <p:sp>
                    <p:nvSpPr>
                      <p:cNvPr id="32" name="Rectangle 9"/>
                      <p:cNvSpPr/>
                      <p:nvPr/>
                    </p:nvSpPr>
                    <p:spPr>
                      <a:xfrm>
                        <a:off x="7023634" y="5061131"/>
                        <a:ext cx="658172" cy="697440"/>
                      </a:xfrm>
                      <a:custGeom>
                        <a:avLst/>
                        <a:gdLst>
                          <a:gd name="connsiteX0" fmla="*/ 0 w 655544"/>
                          <a:gd name="connsiteY0" fmla="*/ 0 h 3597088"/>
                          <a:gd name="connsiteX1" fmla="*/ 655544 w 655544"/>
                          <a:gd name="connsiteY1" fmla="*/ 0 h 3597088"/>
                          <a:gd name="connsiteX2" fmla="*/ 655544 w 655544"/>
                          <a:gd name="connsiteY2" fmla="*/ 3597088 h 3597088"/>
                          <a:gd name="connsiteX3" fmla="*/ 0 w 655544"/>
                          <a:gd name="connsiteY3" fmla="*/ 3597088 h 3597088"/>
                          <a:gd name="connsiteX4" fmla="*/ 0 w 655544"/>
                          <a:gd name="connsiteY4" fmla="*/ 0 h 3597088"/>
                          <a:gd name="connsiteX0" fmla="*/ 0 w 655544"/>
                          <a:gd name="connsiteY0" fmla="*/ 0 h 3691217"/>
                          <a:gd name="connsiteX1" fmla="*/ 655544 w 655544"/>
                          <a:gd name="connsiteY1" fmla="*/ 0 h 3691217"/>
                          <a:gd name="connsiteX2" fmla="*/ 655544 w 655544"/>
                          <a:gd name="connsiteY2" fmla="*/ 3597088 h 3691217"/>
                          <a:gd name="connsiteX3" fmla="*/ 0 w 655544"/>
                          <a:gd name="connsiteY3" fmla="*/ 3597088 h 3691217"/>
                          <a:gd name="connsiteX4" fmla="*/ 0 w 655544"/>
                          <a:gd name="connsiteY4" fmla="*/ 0 h 3691217"/>
                          <a:gd name="connsiteX0" fmla="*/ 0 w 655544"/>
                          <a:gd name="connsiteY0" fmla="*/ 0 h 3741199"/>
                          <a:gd name="connsiteX1" fmla="*/ 655544 w 655544"/>
                          <a:gd name="connsiteY1" fmla="*/ 0 h 3741199"/>
                          <a:gd name="connsiteX2" fmla="*/ 655544 w 655544"/>
                          <a:gd name="connsiteY2" fmla="*/ 3597088 h 3741199"/>
                          <a:gd name="connsiteX3" fmla="*/ 0 w 655544"/>
                          <a:gd name="connsiteY3" fmla="*/ 3597088 h 3741199"/>
                          <a:gd name="connsiteX4" fmla="*/ 0 w 655544"/>
                          <a:gd name="connsiteY4" fmla="*/ 0 h 3741199"/>
                          <a:gd name="connsiteX0" fmla="*/ 0 w 655544"/>
                          <a:gd name="connsiteY0" fmla="*/ 0 h 3730765"/>
                          <a:gd name="connsiteX1" fmla="*/ 655544 w 655544"/>
                          <a:gd name="connsiteY1" fmla="*/ 0 h 3730765"/>
                          <a:gd name="connsiteX2" fmla="*/ 655544 w 655544"/>
                          <a:gd name="connsiteY2" fmla="*/ 3597088 h 3730765"/>
                          <a:gd name="connsiteX3" fmla="*/ 0 w 655544"/>
                          <a:gd name="connsiteY3" fmla="*/ 3597088 h 3730765"/>
                          <a:gd name="connsiteX4" fmla="*/ 0 w 655544"/>
                          <a:gd name="connsiteY4" fmla="*/ 0 h 3730765"/>
                          <a:gd name="connsiteX0" fmla="*/ 0 w 655544"/>
                          <a:gd name="connsiteY0" fmla="*/ 0 h 3726939"/>
                          <a:gd name="connsiteX1" fmla="*/ 655544 w 655544"/>
                          <a:gd name="connsiteY1" fmla="*/ 0 h 3726939"/>
                          <a:gd name="connsiteX2" fmla="*/ 655544 w 655544"/>
                          <a:gd name="connsiteY2" fmla="*/ 3597088 h 3726939"/>
                          <a:gd name="connsiteX3" fmla="*/ 0 w 655544"/>
                          <a:gd name="connsiteY3" fmla="*/ 3597088 h 3726939"/>
                          <a:gd name="connsiteX4" fmla="*/ 0 w 655544"/>
                          <a:gd name="connsiteY4" fmla="*/ 0 h 3726939"/>
                          <a:gd name="connsiteX0" fmla="*/ 0 w 655544"/>
                          <a:gd name="connsiteY0" fmla="*/ 0 h 3729484"/>
                          <a:gd name="connsiteX1" fmla="*/ 655544 w 655544"/>
                          <a:gd name="connsiteY1" fmla="*/ 0 h 3729484"/>
                          <a:gd name="connsiteX2" fmla="*/ 655544 w 655544"/>
                          <a:gd name="connsiteY2" fmla="*/ 3597088 h 3729484"/>
                          <a:gd name="connsiteX3" fmla="*/ 0 w 655544"/>
                          <a:gd name="connsiteY3" fmla="*/ 3597088 h 3729484"/>
                          <a:gd name="connsiteX4" fmla="*/ 0 w 655544"/>
                          <a:gd name="connsiteY4" fmla="*/ 0 h 3729484"/>
                          <a:gd name="connsiteX0" fmla="*/ 0 w 655544"/>
                          <a:gd name="connsiteY0" fmla="*/ 0 h 3676365"/>
                          <a:gd name="connsiteX1" fmla="*/ 655544 w 655544"/>
                          <a:gd name="connsiteY1" fmla="*/ 0 h 3676365"/>
                          <a:gd name="connsiteX2" fmla="*/ 655544 w 655544"/>
                          <a:gd name="connsiteY2" fmla="*/ 3597088 h 3676365"/>
                          <a:gd name="connsiteX3" fmla="*/ 0 w 655544"/>
                          <a:gd name="connsiteY3" fmla="*/ 3597088 h 3676365"/>
                          <a:gd name="connsiteX4" fmla="*/ 0 w 655544"/>
                          <a:gd name="connsiteY4" fmla="*/ 0 h 3676365"/>
                          <a:gd name="connsiteX0" fmla="*/ 0 w 655544"/>
                          <a:gd name="connsiteY0" fmla="*/ 0 h 3723166"/>
                          <a:gd name="connsiteX1" fmla="*/ 655544 w 655544"/>
                          <a:gd name="connsiteY1" fmla="*/ 0 h 3723166"/>
                          <a:gd name="connsiteX2" fmla="*/ 655544 w 655544"/>
                          <a:gd name="connsiteY2" fmla="*/ 3597088 h 3723166"/>
                          <a:gd name="connsiteX3" fmla="*/ 0 w 655544"/>
                          <a:gd name="connsiteY3" fmla="*/ 3597088 h 3723166"/>
                          <a:gd name="connsiteX4" fmla="*/ 0 w 655544"/>
                          <a:gd name="connsiteY4" fmla="*/ 0 h 3723166"/>
                          <a:gd name="connsiteX0" fmla="*/ 0 w 655544"/>
                          <a:gd name="connsiteY0" fmla="*/ 0 h 3725675"/>
                          <a:gd name="connsiteX1" fmla="*/ 655544 w 655544"/>
                          <a:gd name="connsiteY1" fmla="*/ 0 h 3725675"/>
                          <a:gd name="connsiteX2" fmla="*/ 655544 w 655544"/>
                          <a:gd name="connsiteY2" fmla="*/ 3597088 h 3725675"/>
                          <a:gd name="connsiteX3" fmla="*/ 0 w 655544"/>
                          <a:gd name="connsiteY3" fmla="*/ 3597088 h 3725675"/>
                          <a:gd name="connsiteX4" fmla="*/ 0 w 655544"/>
                          <a:gd name="connsiteY4" fmla="*/ 0 h 3725675"/>
                          <a:gd name="connsiteX0" fmla="*/ 0 w 655544"/>
                          <a:gd name="connsiteY0" fmla="*/ 0 h 3725675"/>
                          <a:gd name="connsiteX1" fmla="*/ 655544 w 655544"/>
                          <a:gd name="connsiteY1" fmla="*/ 0 h 3725675"/>
                          <a:gd name="connsiteX2" fmla="*/ 655544 w 655544"/>
                          <a:gd name="connsiteY2" fmla="*/ 3597088 h 3725675"/>
                          <a:gd name="connsiteX3" fmla="*/ 0 w 655544"/>
                          <a:gd name="connsiteY3" fmla="*/ 3597088 h 3725675"/>
                          <a:gd name="connsiteX4" fmla="*/ 0 w 655544"/>
                          <a:gd name="connsiteY4" fmla="*/ 0 h 3725675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2492"/>
                          <a:gd name="connsiteX1" fmla="*/ 655544 w 655544"/>
                          <a:gd name="connsiteY1" fmla="*/ 0 h 3722492"/>
                          <a:gd name="connsiteX2" fmla="*/ 655544 w 655544"/>
                          <a:gd name="connsiteY2" fmla="*/ 3597088 h 3722492"/>
                          <a:gd name="connsiteX3" fmla="*/ 0 w 655544"/>
                          <a:gd name="connsiteY3" fmla="*/ 3597088 h 3722492"/>
                          <a:gd name="connsiteX4" fmla="*/ 0 w 655544"/>
                          <a:gd name="connsiteY4" fmla="*/ 0 h 3722492"/>
                          <a:gd name="connsiteX0" fmla="*/ 0 w 655544"/>
                          <a:gd name="connsiteY0" fmla="*/ 0 h 3722492"/>
                          <a:gd name="connsiteX1" fmla="*/ 655544 w 655544"/>
                          <a:gd name="connsiteY1" fmla="*/ 0 h 3722492"/>
                          <a:gd name="connsiteX2" fmla="*/ 655544 w 655544"/>
                          <a:gd name="connsiteY2" fmla="*/ 3597088 h 3722492"/>
                          <a:gd name="connsiteX3" fmla="*/ 0 w 655544"/>
                          <a:gd name="connsiteY3" fmla="*/ 3597088 h 3722492"/>
                          <a:gd name="connsiteX4" fmla="*/ 0 w 655544"/>
                          <a:gd name="connsiteY4" fmla="*/ 0 h 3722492"/>
                          <a:gd name="connsiteX0" fmla="*/ 0 w 655544"/>
                          <a:gd name="connsiteY0" fmla="*/ 0 h 3717332"/>
                          <a:gd name="connsiteX1" fmla="*/ 655544 w 655544"/>
                          <a:gd name="connsiteY1" fmla="*/ 0 h 3717332"/>
                          <a:gd name="connsiteX2" fmla="*/ 655544 w 655544"/>
                          <a:gd name="connsiteY2" fmla="*/ 3597088 h 3717332"/>
                          <a:gd name="connsiteX3" fmla="*/ 2585 w 655544"/>
                          <a:gd name="connsiteY3" fmla="*/ 3586727 h 3717332"/>
                          <a:gd name="connsiteX4" fmla="*/ 0 w 655544"/>
                          <a:gd name="connsiteY4" fmla="*/ 0 h 3717332"/>
                          <a:gd name="connsiteX0" fmla="*/ 0 w 655544"/>
                          <a:gd name="connsiteY0" fmla="*/ 0 h 3719247"/>
                          <a:gd name="connsiteX1" fmla="*/ 655544 w 655544"/>
                          <a:gd name="connsiteY1" fmla="*/ 0 h 3719247"/>
                          <a:gd name="connsiteX2" fmla="*/ 655544 w 655544"/>
                          <a:gd name="connsiteY2" fmla="*/ 3597088 h 3719247"/>
                          <a:gd name="connsiteX3" fmla="*/ 2585 w 655544"/>
                          <a:gd name="connsiteY3" fmla="*/ 3586727 h 3719247"/>
                          <a:gd name="connsiteX4" fmla="*/ 0 w 655544"/>
                          <a:gd name="connsiteY4" fmla="*/ 0 h 3719247"/>
                          <a:gd name="connsiteX0" fmla="*/ 0 w 655544"/>
                          <a:gd name="connsiteY0" fmla="*/ 0 h 3711688"/>
                          <a:gd name="connsiteX1" fmla="*/ 655544 w 655544"/>
                          <a:gd name="connsiteY1" fmla="*/ 0 h 3711688"/>
                          <a:gd name="connsiteX2" fmla="*/ 655544 w 655544"/>
                          <a:gd name="connsiteY2" fmla="*/ 3597088 h 3711688"/>
                          <a:gd name="connsiteX3" fmla="*/ 2585 w 655544"/>
                          <a:gd name="connsiteY3" fmla="*/ 3586727 h 3711688"/>
                          <a:gd name="connsiteX4" fmla="*/ 0 w 655544"/>
                          <a:gd name="connsiteY4" fmla="*/ 0 h 3711688"/>
                          <a:gd name="connsiteX0" fmla="*/ 0 w 655544"/>
                          <a:gd name="connsiteY0" fmla="*/ 0 h 3715759"/>
                          <a:gd name="connsiteX1" fmla="*/ 655544 w 655544"/>
                          <a:gd name="connsiteY1" fmla="*/ 0 h 3715759"/>
                          <a:gd name="connsiteX2" fmla="*/ 655544 w 655544"/>
                          <a:gd name="connsiteY2" fmla="*/ 3597088 h 3715759"/>
                          <a:gd name="connsiteX3" fmla="*/ 2585 w 655544"/>
                          <a:gd name="connsiteY3" fmla="*/ 3586727 h 3715759"/>
                          <a:gd name="connsiteX4" fmla="*/ 0 w 655544"/>
                          <a:gd name="connsiteY4" fmla="*/ 0 h 3715759"/>
                          <a:gd name="connsiteX0" fmla="*/ 0 w 655544"/>
                          <a:gd name="connsiteY0" fmla="*/ 0 h 3708914"/>
                          <a:gd name="connsiteX1" fmla="*/ 655544 w 655544"/>
                          <a:gd name="connsiteY1" fmla="*/ 0 h 3708914"/>
                          <a:gd name="connsiteX2" fmla="*/ 655544 w 655544"/>
                          <a:gd name="connsiteY2" fmla="*/ 3584136 h 3708914"/>
                          <a:gd name="connsiteX3" fmla="*/ 2585 w 655544"/>
                          <a:gd name="connsiteY3" fmla="*/ 3586727 h 3708914"/>
                          <a:gd name="connsiteX4" fmla="*/ 0 w 655544"/>
                          <a:gd name="connsiteY4" fmla="*/ 0 h 3708914"/>
                          <a:gd name="connsiteX0" fmla="*/ 0 w 655544"/>
                          <a:gd name="connsiteY0" fmla="*/ 0 h 3721012"/>
                          <a:gd name="connsiteX1" fmla="*/ 655544 w 655544"/>
                          <a:gd name="connsiteY1" fmla="*/ 0 h 3721012"/>
                          <a:gd name="connsiteX2" fmla="*/ 655544 w 655544"/>
                          <a:gd name="connsiteY2" fmla="*/ 3584136 h 3721012"/>
                          <a:gd name="connsiteX3" fmla="*/ 2585 w 655544"/>
                          <a:gd name="connsiteY3" fmla="*/ 3586727 h 3721012"/>
                          <a:gd name="connsiteX4" fmla="*/ 0 w 655544"/>
                          <a:gd name="connsiteY4" fmla="*/ 0 h 3721012"/>
                          <a:gd name="connsiteX0" fmla="*/ 0 w 655544"/>
                          <a:gd name="connsiteY0" fmla="*/ 0 h 3714908"/>
                          <a:gd name="connsiteX1" fmla="*/ 655544 w 655544"/>
                          <a:gd name="connsiteY1" fmla="*/ 0 h 3714908"/>
                          <a:gd name="connsiteX2" fmla="*/ 655544 w 655544"/>
                          <a:gd name="connsiteY2" fmla="*/ 3584136 h 3714908"/>
                          <a:gd name="connsiteX3" fmla="*/ 2585 w 655544"/>
                          <a:gd name="connsiteY3" fmla="*/ 3586727 h 3714908"/>
                          <a:gd name="connsiteX4" fmla="*/ 0 w 655544"/>
                          <a:gd name="connsiteY4" fmla="*/ 0 h 3714908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24811"/>
                          <a:gd name="connsiteX1" fmla="*/ 655544 w 655544"/>
                          <a:gd name="connsiteY1" fmla="*/ 10910 h 3724811"/>
                          <a:gd name="connsiteX2" fmla="*/ 655544 w 655544"/>
                          <a:gd name="connsiteY2" fmla="*/ 3595046 h 3724811"/>
                          <a:gd name="connsiteX3" fmla="*/ 2585 w 655544"/>
                          <a:gd name="connsiteY3" fmla="*/ 3597637 h 3724811"/>
                          <a:gd name="connsiteX4" fmla="*/ 0 w 655544"/>
                          <a:gd name="connsiteY4" fmla="*/ 0 h 3724811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511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2317 w 657861"/>
                          <a:gd name="connsiteY0" fmla="*/ 5454 h 3724305"/>
                          <a:gd name="connsiteX1" fmla="*/ 657434 w 657861"/>
                          <a:gd name="connsiteY1" fmla="*/ 0 h 3724305"/>
                          <a:gd name="connsiteX2" fmla="*/ 657861 w 657861"/>
                          <a:gd name="connsiteY2" fmla="*/ 3600500 h 3724305"/>
                          <a:gd name="connsiteX3" fmla="*/ 124 w 657861"/>
                          <a:gd name="connsiteY3" fmla="*/ 3590095 h 3724305"/>
                          <a:gd name="connsiteX4" fmla="*/ 2317 w 657861"/>
                          <a:gd name="connsiteY4" fmla="*/ 5454 h 3724305"/>
                          <a:gd name="connsiteX0" fmla="*/ 78 w 655622"/>
                          <a:gd name="connsiteY0" fmla="*/ 5454 h 3724305"/>
                          <a:gd name="connsiteX1" fmla="*/ 655195 w 655622"/>
                          <a:gd name="connsiteY1" fmla="*/ 0 h 3724305"/>
                          <a:gd name="connsiteX2" fmla="*/ 655622 w 655622"/>
                          <a:gd name="connsiteY2" fmla="*/ 3600500 h 3724305"/>
                          <a:gd name="connsiteX3" fmla="*/ 274 w 655622"/>
                          <a:gd name="connsiteY3" fmla="*/ 3590095 h 3724305"/>
                          <a:gd name="connsiteX4" fmla="*/ 78 w 655622"/>
                          <a:gd name="connsiteY4" fmla="*/ 5454 h 3724305"/>
                          <a:gd name="connsiteX0" fmla="*/ 0 w 655544"/>
                          <a:gd name="connsiteY0" fmla="*/ 5454 h 3676246"/>
                          <a:gd name="connsiteX1" fmla="*/ 655117 w 655544"/>
                          <a:gd name="connsiteY1" fmla="*/ 0 h 3676246"/>
                          <a:gd name="connsiteX2" fmla="*/ 655544 w 655544"/>
                          <a:gd name="connsiteY2" fmla="*/ 3600500 h 3676246"/>
                          <a:gd name="connsiteX3" fmla="*/ 2584 w 655544"/>
                          <a:gd name="connsiteY3" fmla="*/ 3434178 h 3676246"/>
                          <a:gd name="connsiteX4" fmla="*/ 0 w 655544"/>
                          <a:gd name="connsiteY4" fmla="*/ 5454 h 3676246"/>
                          <a:gd name="connsiteX0" fmla="*/ 0 w 655544"/>
                          <a:gd name="connsiteY0" fmla="*/ 5454 h 3542459"/>
                          <a:gd name="connsiteX1" fmla="*/ 655117 w 655544"/>
                          <a:gd name="connsiteY1" fmla="*/ 0 h 3542459"/>
                          <a:gd name="connsiteX2" fmla="*/ 655544 w 655544"/>
                          <a:gd name="connsiteY2" fmla="*/ 3392616 h 3542459"/>
                          <a:gd name="connsiteX3" fmla="*/ 2584 w 655544"/>
                          <a:gd name="connsiteY3" fmla="*/ 3434178 h 3542459"/>
                          <a:gd name="connsiteX4" fmla="*/ 0 w 655544"/>
                          <a:gd name="connsiteY4" fmla="*/ 5454 h 3542459"/>
                          <a:gd name="connsiteX0" fmla="*/ 0 w 655544"/>
                          <a:gd name="connsiteY0" fmla="*/ 5454 h 3650892"/>
                          <a:gd name="connsiteX1" fmla="*/ 655117 w 655544"/>
                          <a:gd name="connsiteY1" fmla="*/ 0 h 3650892"/>
                          <a:gd name="connsiteX2" fmla="*/ 655544 w 655544"/>
                          <a:gd name="connsiteY2" fmla="*/ 3392616 h 3650892"/>
                          <a:gd name="connsiteX3" fmla="*/ 2584 w 655544"/>
                          <a:gd name="connsiteY3" fmla="*/ 3434178 h 3650892"/>
                          <a:gd name="connsiteX4" fmla="*/ 0 w 655544"/>
                          <a:gd name="connsiteY4" fmla="*/ 5454 h 3650892"/>
                          <a:gd name="connsiteX0" fmla="*/ 0 w 655544"/>
                          <a:gd name="connsiteY0" fmla="*/ 5454 h 3650887"/>
                          <a:gd name="connsiteX1" fmla="*/ 655117 w 655544"/>
                          <a:gd name="connsiteY1" fmla="*/ 0 h 3650887"/>
                          <a:gd name="connsiteX2" fmla="*/ 655544 w 655544"/>
                          <a:gd name="connsiteY2" fmla="*/ 3392616 h 3650887"/>
                          <a:gd name="connsiteX3" fmla="*/ 2584 w 655544"/>
                          <a:gd name="connsiteY3" fmla="*/ 3434177 h 3650887"/>
                          <a:gd name="connsiteX4" fmla="*/ 0 w 655544"/>
                          <a:gd name="connsiteY4" fmla="*/ 5454 h 3650887"/>
                          <a:gd name="connsiteX0" fmla="*/ 0 w 655544"/>
                          <a:gd name="connsiteY0" fmla="*/ 5454 h 3756709"/>
                          <a:gd name="connsiteX1" fmla="*/ 655117 w 655544"/>
                          <a:gd name="connsiteY1" fmla="*/ 0 h 3756709"/>
                          <a:gd name="connsiteX2" fmla="*/ 655544 w 655544"/>
                          <a:gd name="connsiteY2" fmla="*/ 3392616 h 3756709"/>
                          <a:gd name="connsiteX3" fmla="*/ 2584 w 655544"/>
                          <a:gd name="connsiteY3" fmla="*/ 3434177 h 3756709"/>
                          <a:gd name="connsiteX4" fmla="*/ 0 w 655544"/>
                          <a:gd name="connsiteY4" fmla="*/ 5454 h 3756709"/>
                          <a:gd name="connsiteX0" fmla="*/ 0 w 655544"/>
                          <a:gd name="connsiteY0" fmla="*/ 5454 h 3766913"/>
                          <a:gd name="connsiteX1" fmla="*/ 655117 w 655544"/>
                          <a:gd name="connsiteY1" fmla="*/ 0 h 3766913"/>
                          <a:gd name="connsiteX2" fmla="*/ 655544 w 655544"/>
                          <a:gd name="connsiteY2" fmla="*/ 3392616 h 3766913"/>
                          <a:gd name="connsiteX3" fmla="*/ 2584 w 655544"/>
                          <a:gd name="connsiteY3" fmla="*/ 3434177 h 3766913"/>
                          <a:gd name="connsiteX4" fmla="*/ 0 w 655544"/>
                          <a:gd name="connsiteY4" fmla="*/ 5454 h 3766913"/>
                          <a:gd name="connsiteX0" fmla="*/ 1442 w 656986"/>
                          <a:gd name="connsiteY0" fmla="*/ 5454 h 3744821"/>
                          <a:gd name="connsiteX1" fmla="*/ 656559 w 656986"/>
                          <a:gd name="connsiteY1" fmla="*/ 0 h 3744821"/>
                          <a:gd name="connsiteX2" fmla="*/ 656986 w 656986"/>
                          <a:gd name="connsiteY2" fmla="*/ 3392616 h 3744821"/>
                          <a:gd name="connsiteX3" fmla="*/ 156 w 656986"/>
                          <a:gd name="connsiteY3" fmla="*/ 3392095 h 3744821"/>
                          <a:gd name="connsiteX4" fmla="*/ 1442 w 656986"/>
                          <a:gd name="connsiteY4" fmla="*/ 5454 h 3744821"/>
                          <a:gd name="connsiteX0" fmla="*/ 1442 w 656986"/>
                          <a:gd name="connsiteY0" fmla="*/ 5454 h 3785639"/>
                          <a:gd name="connsiteX1" fmla="*/ 656559 w 656986"/>
                          <a:gd name="connsiteY1" fmla="*/ 0 h 3785639"/>
                          <a:gd name="connsiteX2" fmla="*/ 656986 w 656986"/>
                          <a:gd name="connsiteY2" fmla="*/ 3392616 h 3785639"/>
                          <a:gd name="connsiteX3" fmla="*/ 156 w 656986"/>
                          <a:gd name="connsiteY3" fmla="*/ 3392095 h 3785639"/>
                          <a:gd name="connsiteX4" fmla="*/ 1442 w 656986"/>
                          <a:gd name="connsiteY4" fmla="*/ 5454 h 378563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56986" h="3785639">
                            <a:moveTo>
                              <a:pt x="1442" y="5454"/>
                            </a:moveTo>
                            <a:cubicBezTo>
                              <a:pt x="67230" y="345264"/>
                              <a:pt x="535946" y="413395"/>
                              <a:pt x="656559" y="0"/>
                            </a:cubicBezTo>
                            <a:cubicBezTo>
                              <a:pt x="656701" y="1200167"/>
                              <a:pt x="656844" y="2192449"/>
                              <a:pt x="656986" y="3392616"/>
                            </a:cubicBezTo>
                            <a:cubicBezTo>
                              <a:pt x="609142" y="3851687"/>
                              <a:pt x="64190" y="3978025"/>
                              <a:pt x="156" y="3392095"/>
                            </a:cubicBezTo>
                            <a:cubicBezTo>
                              <a:pt x="-706" y="2196519"/>
                              <a:pt x="2304" y="1201030"/>
                              <a:pt x="1442" y="5454"/>
                            </a:cubicBezTo>
                            <a:close/>
                          </a:path>
                        </a:pathLst>
                      </a:custGeom>
                      <a:solidFill>
                        <a:srgbClr val="B6B6B6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33" name="Oval 10"/>
                      <p:cNvSpPr/>
                      <p:nvPr/>
                    </p:nvSpPr>
                    <p:spPr>
                      <a:xfrm>
                        <a:off x="7025405" y="4996143"/>
                        <a:ext cx="656746" cy="128951"/>
                      </a:xfrm>
                      <a:custGeom>
                        <a:avLst/>
                        <a:gdLst>
                          <a:gd name="connsiteX0" fmla="*/ 0 w 664845"/>
                          <a:gd name="connsiteY0" fmla="*/ 57394 h 114788"/>
                          <a:gd name="connsiteX1" fmla="*/ 332423 w 664845"/>
                          <a:gd name="connsiteY1" fmla="*/ 0 h 114788"/>
                          <a:gd name="connsiteX2" fmla="*/ 664846 w 664845"/>
                          <a:gd name="connsiteY2" fmla="*/ 57394 h 114788"/>
                          <a:gd name="connsiteX3" fmla="*/ 332423 w 664845"/>
                          <a:gd name="connsiteY3" fmla="*/ 114788 h 114788"/>
                          <a:gd name="connsiteX4" fmla="*/ 0 w 664845"/>
                          <a:gd name="connsiteY4" fmla="*/ 57394 h 114788"/>
                          <a:gd name="connsiteX0" fmla="*/ 4571 w 669417"/>
                          <a:gd name="connsiteY0" fmla="*/ 57394 h 114788"/>
                          <a:gd name="connsiteX1" fmla="*/ 336994 w 669417"/>
                          <a:gd name="connsiteY1" fmla="*/ 0 h 114788"/>
                          <a:gd name="connsiteX2" fmla="*/ 669417 w 669417"/>
                          <a:gd name="connsiteY2" fmla="*/ 57394 h 114788"/>
                          <a:gd name="connsiteX3" fmla="*/ 336994 w 669417"/>
                          <a:gd name="connsiteY3" fmla="*/ 114788 h 114788"/>
                          <a:gd name="connsiteX4" fmla="*/ 4571 w 669417"/>
                          <a:gd name="connsiteY4" fmla="*/ 57394 h 114788"/>
                          <a:gd name="connsiteX0" fmla="*/ 268 w 665114"/>
                          <a:gd name="connsiteY0" fmla="*/ 57394 h 114788"/>
                          <a:gd name="connsiteX1" fmla="*/ 332691 w 665114"/>
                          <a:gd name="connsiteY1" fmla="*/ 0 h 114788"/>
                          <a:gd name="connsiteX2" fmla="*/ 665114 w 665114"/>
                          <a:gd name="connsiteY2" fmla="*/ 57394 h 114788"/>
                          <a:gd name="connsiteX3" fmla="*/ 332691 w 665114"/>
                          <a:gd name="connsiteY3" fmla="*/ 114788 h 114788"/>
                          <a:gd name="connsiteX4" fmla="*/ 268 w 665114"/>
                          <a:gd name="connsiteY4" fmla="*/ 57394 h 114788"/>
                          <a:gd name="connsiteX0" fmla="*/ 984 w 665830"/>
                          <a:gd name="connsiteY0" fmla="*/ 57394 h 114788"/>
                          <a:gd name="connsiteX1" fmla="*/ 333407 w 665830"/>
                          <a:gd name="connsiteY1" fmla="*/ 0 h 114788"/>
                          <a:gd name="connsiteX2" fmla="*/ 665830 w 665830"/>
                          <a:gd name="connsiteY2" fmla="*/ 57394 h 114788"/>
                          <a:gd name="connsiteX3" fmla="*/ 333407 w 665830"/>
                          <a:gd name="connsiteY3" fmla="*/ 114788 h 114788"/>
                          <a:gd name="connsiteX4" fmla="*/ 984 w 665830"/>
                          <a:gd name="connsiteY4" fmla="*/ 57394 h 114788"/>
                          <a:gd name="connsiteX0" fmla="*/ 984 w 665830"/>
                          <a:gd name="connsiteY0" fmla="*/ 57394 h 114788"/>
                          <a:gd name="connsiteX1" fmla="*/ 333407 w 665830"/>
                          <a:gd name="connsiteY1" fmla="*/ 0 h 114788"/>
                          <a:gd name="connsiteX2" fmla="*/ 665830 w 665830"/>
                          <a:gd name="connsiteY2" fmla="*/ 57394 h 114788"/>
                          <a:gd name="connsiteX3" fmla="*/ 333407 w 665830"/>
                          <a:gd name="connsiteY3" fmla="*/ 114788 h 114788"/>
                          <a:gd name="connsiteX4" fmla="*/ 984 w 665830"/>
                          <a:gd name="connsiteY4" fmla="*/ 57394 h 114788"/>
                          <a:gd name="connsiteX0" fmla="*/ 702 w 665548"/>
                          <a:gd name="connsiteY0" fmla="*/ 57394 h 114788"/>
                          <a:gd name="connsiteX1" fmla="*/ 333125 w 665548"/>
                          <a:gd name="connsiteY1" fmla="*/ 0 h 114788"/>
                          <a:gd name="connsiteX2" fmla="*/ 665548 w 665548"/>
                          <a:gd name="connsiteY2" fmla="*/ 57394 h 114788"/>
                          <a:gd name="connsiteX3" fmla="*/ 333125 w 665548"/>
                          <a:gd name="connsiteY3" fmla="*/ 114788 h 114788"/>
                          <a:gd name="connsiteX4" fmla="*/ 702 w 665548"/>
                          <a:gd name="connsiteY4" fmla="*/ 57394 h 114788"/>
                          <a:gd name="connsiteX0" fmla="*/ 695 w 650301"/>
                          <a:gd name="connsiteY0" fmla="*/ 57425 h 114839"/>
                          <a:gd name="connsiteX1" fmla="*/ 333118 w 650301"/>
                          <a:gd name="connsiteY1" fmla="*/ 31 h 114839"/>
                          <a:gd name="connsiteX2" fmla="*/ 650301 w 650301"/>
                          <a:gd name="connsiteY2" fmla="*/ 51710 h 114839"/>
                          <a:gd name="connsiteX3" fmla="*/ 333118 w 650301"/>
                          <a:gd name="connsiteY3" fmla="*/ 114819 h 114839"/>
                          <a:gd name="connsiteX4" fmla="*/ 695 w 650301"/>
                          <a:gd name="connsiteY4" fmla="*/ 57425 h 114839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406 w 663347"/>
                          <a:gd name="connsiteY0" fmla="*/ 57394 h 114788"/>
                          <a:gd name="connsiteX1" fmla="*/ 332829 w 663347"/>
                          <a:gd name="connsiteY1" fmla="*/ 0 h 114788"/>
                          <a:gd name="connsiteX2" fmla="*/ 663347 w 663347"/>
                          <a:gd name="connsiteY2" fmla="*/ 57394 h 114788"/>
                          <a:gd name="connsiteX3" fmla="*/ 332829 w 663347"/>
                          <a:gd name="connsiteY3" fmla="*/ 114788 h 114788"/>
                          <a:gd name="connsiteX4" fmla="*/ 406 w 663347"/>
                          <a:gd name="connsiteY4" fmla="*/ 57394 h 114788"/>
                          <a:gd name="connsiteX0" fmla="*/ 1066 w 664007"/>
                          <a:gd name="connsiteY0" fmla="*/ 57394 h 114788"/>
                          <a:gd name="connsiteX1" fmla="*/ 333489 w 664007"/>
                          <a:gd name="connsiteY1" fmla="*/ 0 h 114788"/>
                          <a:gd name="connsiteX2" fmla="*/ 664007 w 664007"/>
                          <a:gd name="connsiteY2" fmla="*/ 57394 h 114788"/>
                          <a:gd name="connsiteX3" fmla="*/ 333489 w 664007"/>
                          <a:gd name="connsiteY3" fmla="*/ 114788 h 114788"/>
                          <a:gd name="connsiteX4" fmla="*/ 1066 w 664007"/>
                          <a:gd name="connsiteY4" fmla="*/ 57394 h 114788"/>
                          <a:gd name="connsiteX0" fmla="*/ 1 w 662942"/>
                          <a:gd name="connsiteY0" fmla="*/ 57394 h 107168"/>
                          <a:gd name="connsiteX1" fmla="*/ 332424 w 662942"/>
                          <a:gd name="connsiteY1" fmla="*/ 0 h 107168"/>
                          <a:gd name="connsiteX2" fmla="*/ 662942 w 662942"/>
                          <a:gd name="connsiteY2" fmla="*/ 57394 h 107168"/>
                          <a:gd name="connsiteX3" fmla="*/ 334364 w 662942"/>
                          <a:gd name="connsiteY3" fmla="*/ 107168 h 107168"/>
                          <a:gd name="connsiteX4" fmla="*/ 1 w 662942"/>
                          <a:gd name="connsiteY4" fmla="*/ 57394 h 107168"/>
                          <a:gd name="connsiteX0" fmla="*/ 1 w 662942"/>
                          <a:gd name="connsiteY0" fmla="*/ 57394 h 117609"/>
                          <a:gd name="connsiteX1" fmla="*/ 332424 w 662942"/>
                          <a:gd name="connsiteY1" fmla="*/ 0 h 117609"/>
                          <a:gd name="connsiteX2" fmla="*/ 662942 w 662942"/>
                          <a:gd name="connsiteY2" fmla="*/ 57394 h 117609"/>
                          <a:gd name="connsiteX3" fmla="*/ 334364 w 662942"/>
                          <a:gd name="connsiteY3" fmla="*/ 107168 h 117609"/>
                          <a:gd name="connsiteX4" fmla="*/ 1 w 662942"/>
                          <a:gd name="connsiteY4" fmla="*/ 57394 h 117609"/>
                          <a:gd name="connsiteX0" fmla="*/ 1 w 662942"/>
                          <a:gd name="connsiteY0" fmla="*/ 57394 h 107752"/>
                          <a:gd name="connsiteX1" fmla="*/ 332424 w 662942"/>
                          <a:gd name="connsiteY1" fmla="*/ 0 h 107752"/>
                          <a:gd name="connsiteX2" fmla="*/ 662942 w 662942"/>
                          <a:gd name="connsiteY2" fmla="*/ 57394 h 107752"/>
                          <a:gd name="connsiteX3" fmla="*/ 334364 w 662942"/>
                          <a:gd name="connsiteY3" fmla="*/ 107168 h 107752"/>
                          <a:gd name="connsiteX4" fmla="*/ 1 w 662942"/>
                          <a:gd name="connsiteY4" fmla="*/ 57394 h 107752"/>
                          <a:gd name="connsiteX0" fmla="*/ 1 w 662942"/>
                          <a:gd name="connsiteY0" fmla="*/ 57394 h 108449"/>
                          <a:gd name="connsiteX1" fmla="*/ 332424 w 662942"/>
                          <a:gd name="connsiteY1" fmla="*/ 0 h 108449"/>
                          <a:gd name="connsiteX2" fmla="*/ 662942 w 662942"/>
                          <a:gd name="connsiteY2" fmla="*/ 57394 h 108449"/>
                          <a:gd name="connsiteX3" fmla="*/ 334364 w 662942"/>
                          <a:gd name="connsiteY3" fmla="*/ 107168 h 108449"/>
                          <a:gd name="connsiteX4" fmla="*/ 1 w 662942"/>
                          <a:gd name="connsiteY4" fmla="*/ 57394 h 108449"/>
                          <a:gd name="connsiteX0" fmla="*/ 1 w 662942"/>
                          <a:gd name="connsiteY0" fmla="*/ 57394 h 107450"/>
                          <a:gd name="connsiteX1" fmla="*/ 332424 w 662942"/>
                          <a:gd name="connsiteY1" fmla="*/ 0 h 107450"/>
                          <a:gd name="connsiteX2" fmla="*/ 662942 w 662942"/>
                          <a:gd name="connsiteY2" fmla="*/ 57394 h 107450"/>
                          <a:gd name="connsiteX3" fmla="*/ 334364 w 662942"/>
                          <a:gd name="connsiteY3" fmla="*/ 107168 h 107450"/>
                          <a:gd name="connsiteX4" fmla="*/ 1 w 662942"/>
                          <a:gd name="connsiteY4" fmla="*/ 57394 h 107450"/>
                          <a:gd name="connsiteX0" fmla="*/ 121 w 663062"/>
                          <a:gd name="connsiteY0" fmla="*/ 57394 h 107437"/>
                          <a:gd name="connsiteX1" fmla="*/ 332544 w 663062"/>
                          <a:gd name="connsiteY1" fmla="*/ 0 h 107437"/>
                          <a:gd name="connsiteX2" fmla="*/ 663062 w 663062"/>
                          <a:gd name="connsiteY2" fmla="*/ 57394 h 107437"/>
                          <a:gd name="connsiteX3" fmla="*/ 334484 w 663062"/>
                          <a:gd name="connsiteY3" fmla="*/ 107168 h 107437"/>
                          <a:gd name="connsiteX4" fmla="*/ 121 w 663062"/>
                          <a:gd name="connsiteY4" fmla="*/ 57394 h 107437"/>
                          <a:gd name="connsiteX0" fmla="*/ 125 w 663066"/>
                          <a:gd name="connsiteY0" fmla="*/ 57620 h 107663"/>
                          <a:gd name="connsiteX1" fmla="*/ 332548 w 663066"/>
                          <a:gd name="connsiteY1" fmla="*/ 226 h 107663"/>
                          <a:gd name="connsiteX2" fmla="*/ 663066 w 663066"/>
                          <a:gd name="connsiteY2" fmla="*/ 57620 h 107663"/>
                          <a:gd name="connsiteX3" fmla="*/ 334488 w 663066"/>
                          <a:gd name="connsiteY3" fmla="*/ 107394 h 107663"/>
                          <a:gd name="connsiteX4" fmla="*/ 125 w 663066"/>
                          <a:gd name="connsiteY4" fmla="*/ 57620 h 107663"/>
                          <a:gd name="connsiteX0" fmla="*/ 138 w 631284"/>
                          <a:gd name="connsiteY0" fmla="*/ 44129 h 107439"/>
                          <a:gd name="connsiteX1" fmla="*/ 300766 w 631284"/>
                          <a:gd name="connsiteY1" fmla="*/ 117 h 107439"/>
                          <a:gd name="connsiteX2" fmla="*/ 631284 w 631284"/>
                          <a:gd name="connsiteY2" fmla="*/ 57511 h 107439"/>
                          <a:gd name="connsiteX3" fmla="*/ 302706 w 631284"/>
                          <a:gd name="connsiteY3" fmla="*/ 107285 h 107439"/>
                          <a:gd name="connsiteX4" fmla="*/ 138 w 631284"/>
                          <a:gd name="connsiteY4" fmla="*/ 44129 h 107439"/>
                          <a:gd name="connsiteX0" fmla="*/ 121 w 663061"/>
                          <a:gd name="connsiteY0" fmla="*/ 57394 h 107168"/>
                          <a:gd name="connsiteX1" fmla="*/ 332543 w 663061"/>
                          <a:gd name="connsiteY1" fmla="*/ 0 h 107168"/>
                          <a:gd name="connsiteX2" fmla="*/ 663061 w 663061"/>
                          <a:gd name="connsiteY2" fmla="*/ 57394 h 107168"/>
                          <a:gd name="connsiteX3" fmla="*/ 334483 w 663061"/>
                          <a:gd name="connsiteY3" fmla="*/ 107168 h 107168"/>
                          <a:gd name="connsiteX4" fmla="*/ 121 w 663061"/>
                          <a:gd name="connsiteY4" fmla="*/ 57394 h 107168"/>
                          <a:gd name="connsiteX0" fmla="*/ 119 w 622179"/>
                          <a:gd name="connsiteY0" fmla="*/ 58051 h 108036"/>
                          <a:gd name="connsiteX1" fmla="*/ 332541 w 622179"/>
                          <a:gd name="connsiteY1" fmla="*/ 657 h 108036"/>
                          <a:gd name="connsiteX2" fmla="*/ 622179 w 622179"/>
                          <a:gd name="connsiteY2" fmla="*/ 37979 h 108036"/>
                          <a:gd name="connsiteX3" fmla="*/ 334481 w 622179"/>
                          <a:gd name="connsiteY3" fmla="*/ 107825 h 108036"/>
                          <a:gd name="connsiteX4" fmla="*/ 119 w 622179"/>
                          <a:gd name="connsiteY4" fmla="*/ 58051 h 108036"/>
                          <a:gd name="connsiteX0" fmla="*/ 121 w 663061"/>
                          <a:gd name="connsiteY0" fmla="*/ 57479 h 107298"/>
                          <a:gd name="connsiteX1" fmla="*/ 332543 w 663061"/>
                          <a:gd name="connsiteY1" fmla="*/ 85 h 107298"/>
                          <a:gd name="connsiteX2" fmla="*/ 663061 w 663061"/>
                          <a:gd name="connsiteY2" fmla="*/ 48558 h 107298"/>
                          <a:gd name="connsiteX3" fmla="*/ 334483 w 663061"/>
                          <a:gd name="connsiteY3" fmla="*/ 107253 h 107298"/>
                          <a:gd name="connsiteX4" fmla="*/ 121 w 663061"/>
                          <a:gd name="connsiteY4" fmla="*/ 57479 h 107298"/>
                          <a:gd name="connsiteX0" fmla="*/ 122 w 672262"/>
                          <a:gd name="connsiteY0" fmla="*/ 57399 h 107176"/>
                          <a:gd name="connsiteX1" fmla="*/ 332544 w 672262"/>
                          <a:gd name="connsiteY1" fmla="*/ 5 h 107176"/>
                          <a:gd name="connsiteX2" fmla="*/ 672262 w 672262"/>
                          <a:gd name="connsiteY2" fmla="*/ 55168 h 107176"/>
                          <a:gd name="connsiteX3" fmla="*/ 334484 w 672262"/>
                          <a:gd name="connsiteY3" fmla="*/ 107173 h 107176"/>
                          <a:gd name="connsiteX4" fmla="*/ 122 w 672262"/>
                          <a:gd name="connsiteY4" fmla="*/ 57399 h 107176"/>
                          <a:gd name="connsiteX0" fmla="*/ 122 w 672262"/>
                          <a:gd name="connsiteY0" fmla="*/ 57399 h 107176"/>
                          <a:gd name="connsiteX1" fmla="*/ 332544 w 672262"/>
                          <a:gd name="connsiteY1" fmla="*/ 5 h 107176"/>
                          <a:gd name="connsiteX2" fmla="*/ 672262 w 672262"/>
                          <a:gd name="connsiteY2" fmla="*/ 55168 h 107176"/>
                          <a:gd name="connsiteX3" fmla="*/ 334484 w 672262"/>
                          <a:gd name="connsiteY3" fmla="*/ 107173 h 107176"/>
                          <a:gd name="connsiteX4" fmla="*/ 122 w 672262"/>
                          <a:gd name="connsiteY4" fmla="*/ 57399 h 107176"/>
                          <a:gd name="connsiteX0" fmla="*/ 122 w 672262"/>
                          <a:gd name="connsiteY0" fmla="*/ 57399 h 107176"/>
                          <a:gd name="connsiteX1" fmla="*/ 332544 w 672262"/>
                          <a:gd name="connsiteY1" fmla="*/ 5 h 107176"/>
                          <a:gd name="connsiteX2" fmla="*/ 672262 w 672262"/>
                          <a:gd name="connsiteY2" fmla="*/ 55168 h 107176"/>
                          <a:gd name="connsiteX3" fmla="*/ 334484 w 672262"/>
                          <a:gd name="connsiteY3" fmla="*/ 107173 h 107176"/>
                          <a:gd name="connsiteX4" fmla="*/ 122 w 672262"/>
                          <a:gd name="connsiteY4" fmla="*/ 57399 h 107176"/>
                          <a:gd name="connsiteX0" fmla="*/ 122 w 672262"/>
                          <a:gd name="connsiteY0" fmla="*/ 57399 h 107587"/>
                          <a:gd name="connsiteX1" fmla="*/ 332544 w 672262"/>
                          <a:gd name="connsiteY1" fmla="*/ 5 h 107587"/>
                          <a:gd name="connsiteX2" fmla="*/ 672262 w 672262"/>
                          <a:gd name="connsiteY2" fmla="*/ 55168 h 107587"/>
                          <a:gd name="connsiteX3" fmla="*/ 334484 w 672262"/>
                          <a:gd name="connsiteY3" fmla="*/ 107173 h 107587"/>
                          <a:gd name="connsiteX4" fmla="*/ 122 w 672262"/>
                          <a:gd name="connsiteY4" fmla="*/ 57399 h 107587"/>
                          <a:gd name="connsiteX0" fmla="*/ 122 w 672262"/>
                          <a:gd name="connsiteY0" fmla="*/ 57399 h 107253"/>
                          <a:gd name="connsiteX1" fmla="*/ 332544 w 672262"/>
                          <a:gd name="connsiteY1" fmla="*/ 5 h 107253"/>
                          <a:gd name="connsiteX2" fmla="*/ 672262 w 672262"/>
                          <a:gd name="connsiteY2" fmla="*/ 55168 h 107253"/>
                          <a:gd name="connsiteX3" fmla="*/ 334484 w 672262"/>
                          <a:gd name="connsiteY3" fmla="*/ 107173 h 107253"/>
                          <a:gd name="connsiteX4" fmla="*/ 122 w 672262"/>
                          <a:gd name="connsiteY4" fmla="*/ 57399 h 107253"/>
                          <a:gd name="connsiteX0" fmla="*/ 1 w 672141"/>
                          <a:gd name="connsiteY0" fmla="*/ 57399 h 109478"/>
                          <a:gd name="connsiteX1" fmla="*/ 332423 w 672141"/>
                          <a:gd name="connsiteY1" fmla="*/ 5 h 109478"/>
                          <a:gd name="connsiteX2" fmla="*/ 672141 w 672141"/>
                          <a:gd name="connsiteY2" fmla="*/ 55168 h 109478"/>
                          <a:gd name="connsiteX3" fmla="*/ 334363 w 672141"/>
                          <a:gd name="connsiteY3" fmla="*/ 109403 h 109478"/>
                          <a:gd name="connsiteX4" fmla="*/ 1 w 672141"/>
                          <a:gd name="connsiteY4" fmla="*/ 57399 h 109478"/>
                          <a:gd name="connsiteX0" fmla="*/ 1 w 672141"/>
                          <a:gd name="connsiteY0" fmla="*/ 57399 h 110700"/>
                          <a:gd name="connsiteX1" fmla="*/ 332423 w 672141"/>
                          <a:gd name="connsiteY1" fmla="*/ 5 h 110700"/>
                          <a:gd name="connsiteX2" fmla="*/ 672141 w 672141"/>
                          <a:gd name="connsiteY2" fmla="*/ 55168 h 110700"/>
                          <a:gd name="connsiteX3" fmla="*/ 334363 w 672141"/>
                          <a:gd name="connsiteY3" fmla="*/ 109403 h 110700"/>
                          <a:gd name="connsiteX4" fmla="*/ 1 w 672141"/>
                          <a:gd name="connsiteY4" fmla="*/ 57399 h 110700"/>
                          <a:gd name="connsiteX0" fmla="*/ 1 w 672141"/>
                          <a:gd name="connsiteY0" fmla="*/ 57399 h 109478"/>
                          <a:gd name="connsiteX1" fmla="*/ 332423 w 672141"/>
                          <a:gd name="connsiteY1" fmla="*/ 5 h 109478"/>
                          <a:gd name="connsiteX2" fmla="*/ 672141 w 672141"/>
                          <a:gd name="connsiteY2" fmla="*/ 55168 h 109478"/>
                          <a:gd name="connsiteX3" fmla="*/ 334363 w 672141"/>
                          <a:gd name="connsiteY3" fmla="*/ 109403 h 109478"/>
                          <a:gd name="connsiteX4" fmla="*/ 1 w 672141"/>
                          <a:gd name="connsiteY4" fmla="*/ 57399 h 109478"/>
                          <a:gd name="connsiteX0" fmla="*/ 1 w 672141"/>
                          <a:gd name="connsiteY0" fmla="*/ 57399 h 111703"/>
                          <a:gd name="connsiteX1" fmla="*/ 332423 w 672141"/>
                          <a:gd name="connsiteY1" fmla="*/ 5 h 111703"/>
                          <a:gd name="connsiteX2" fmla="*/ 672141 w 672141"/>
                          <a:gd name="connsiteY2" fmla="*/ 55168 h 111703"/>
                          <a:gd name="connsiteX3" fmla="*/ 332063 w 672141"/>
                          <a:gd name="connsiteY3" fmla="*/ 111633 h 111703"/>
                          <a:gd name="connsiteX4" fmla="*/ 1 w 672141"/>
                          <a:gd name="connsiteY4" fmla="*/ 57399 h 111703"/>
                          <a:gd name="connsiteX0" fmla="*/ 1 w 672141"/>
                          <a:gd name="connsiteY0" fmla="*/ 57399 h 111703"/>
                          <a:gd name="connsiteX1" fmla="*/ 332423 w 672141"/>
                          <a:gd name="connsiteY1" fmla="*/ 5 h 111703"/>
                          <a:gd name="connsiteX2" fmla="*/ 672141 w 672141"/>
                          <a:gd name="connsiteY2" fmla="*/ 55168 h 111703"/>
                          <a:gd name="connsiteX3" fmla="*/ 332063 w 672141"/>
                          <a:gd name="connsiteY3" fmla="*/ 111633 h 111703"/>
                          <a:gd name="connsiteX4" fmla="*/ 1 w 672141"/>
                          <a:gd name="connsiteY4" fmla="*/ 57399 h 111703"/>
                          <a:gd name="connsiteX0" fmla="*/ 1 w 672141"/>
                          <a:gd name="connsiteY0" fmla="*/ 57399 h 112056"/>
                          <a:gd name="connsiteX1" fmla="*/ 332423 w 672141"/>
                          <a:gd name="connsiteY1" fmla="*/ 5 h 112056"/>
                          <a:gd name="connsiteX2" fmla="*/ 672141 w 672141"/>
                          <a:gd name="connsiteY2" fmla="*/ 55168 h 112056"/>
                          <a:gd name="connsiteX3" fmla="*/ 332063 w 672141"/>
                          <a:gd name="connsiteY3" fmla="*/ 111633 h 112056"/>
                          <a:gd name="connsiteX4" fmla="*/ 1 w 672141"/>
                          <a:gd name="connsiteY4" fmla="*/ 57399 h 112056"/>
                          <a:gd name="connsiteX0" fmla="*/ 1 w 672141"/>
                          <a:gd name="connsiteY0" fmla="*/ 57399 h 99069"/>
                          <a:gd name="connsiteX1" fmla="*/ 332423 w 672141"/>
                          <a:gd name="connsiteY1" fmla="*/ 5 h 99069"/>
                          <a:gd name="connsiteX2" fmla="*/ 672141 w 672141"/>
                          <a:gd name="connsiteY2" fmla="*/ 55168 h 99069"/>
                          <a:gd name="connsiteX3" fmla="*/ 332063 w 672141"/>
                          <a:gd name="connsiteY3" fmla="*/ 98508 h 99069"/>
                          <a:gd name="connsiteX4" fmla="*/ 1 w 672141"/>
                          <a:gd name="connsiteY4" fmla="*/ 57399 h 99069"/>
                          <a:gd name="connsiteX0" fmla="*/ 5 w 672145"/>
                          <a:gd name="connsiteY0" fmla="*/ 57399 h 101541"/>
                          <a:gd name="connsiteX1" fmla="*/ 332427 w 672145"/>
                          <a:gd name="connsiteY1" fmla="*/ 5 h 101541"/>
                          <a:gd name="connsiteX2" fmla="*/ 672145 w 672145"/>
                          <a:gd name="connsiteY2" fmla="*/ 55168 h 101541"/>
                          <a:gd name="connsiteX3" fmla="*/ 339817 w 672145"/>
                          <a:gd name="connsiteY3" fmla="*/ 101013 h 101541"/>
                          <a:gd name="connsiteX4" fmla="*/ 5 w 672145"/>
                          <a:gd name="connsiteY4" fmla="*/ 57399 h 101541"/>
                          <a:gd name="connsiteX0" fmla="*/ 274 w 672414"/>
                          <a:gd name="connsiteY0" fmla="*/ 57399 h 101451"/>
                          <a:gd name="connsiteX1" fmla="*/ 332696 w 672414"/>
                          <a:gd name="connsiteY1" fmla="*/ 5 h 101451"/>
                          <a:gd name="connsiteX2" fmla="*/ 672414 w 672414"/>
                          <a:gd name="connsiteY2" fmla="*/ 55168 h 101451"/>
                          <a:gd name="connsiteX3" fmla="*/ 340086 w 672414"/>
                          <a:gd name="connsiteY3" fmla="*/ 101013 h 101451"/>
                          <a:gd name="connsiteX4" fmla="*/ 274 w 672414"/>
                          <a:gd name="connsiteY4" fmla="*/ 57399 h 101451"/>
                          <a:gd name="connsiteX0" fmla="*/ 267 w 679813"/>
                          <a:gd name="connsiteY0" fmla="*/ 61173 h 101060"/>
                          <a:gd name="connsiteX1" fmla="*/ 340095 w 679813"/>
                          <a:gd name="connsiteY1" fmla="*/ 29 h 101060"/>
                          <a:gd name="connsiteX2" fmla="*/ 679813 w 679813"/>
                          <a:gd name="connsiteY2" fmla="*/ 55192 h 101060"/>
                          <a:gd name="connsiteX3" fmla="*/ 347485 w 679813"/>
                          <a:gd name="connsiteY3" fmla="*/ 101037 h 101060"/>
                          <a:gd name="connsiteX4" fmla="*/ 267 w 679813"/>
                          <a:gd name="connsiteY4" fmla="*/ 61173 h 101060"/>
                          <a:gd name="connsiteX0" fmla="*/ 263 w 650184"/>
                          <a:gd name="connsiteY0" fmla="*/ 61400 h 101404"/>
                          <a:gd name="connsiteX1" fmla="*/ 340091 w 650184"/>
                          <a:gd name="connsiteY1" fmla="*/ 256 h 101404"/>
                          <a:gd name="connsiteX2" fmla="*/ 650184 w 650184"/>
                          <a:gd name="connsiteY2" fmla="*/ 46044 h 101404"/>
                          <a:gd name="connsiteX3" fmla="*/ 347481 w 650184"/>
                          <a:gd name="connsiteY3" fmla="*/ 101264 h 101404"/>
                          <a:gd name="connsiteX4" fmla="*/ 263 w 650184"/>
                          <a:gd name="connsiteY4" fmla="*/ 61400 h 101404"/>
                          <a:gd name="connsiteX0" fmla="*/ 266 w 674875"/>
                          <a:gd name="connsiteY0" fmla="*/ 61597 h 101672"/>
                          <a:gd name="connsiteX1" fmla="*/ 340094 w 674875"/>
                          <a:gd name="connsiteY1" fmla="*/ 453 h 101672"/>
                          <a:gd name="connsiteX2" fmla="*/ 674875 w 674875"/>
                          <a:gd name="connsiteY2" fmla="*/ 42491 h 101672"/>
                          <a:gd name="connsiteX3" fmla="*/ 347484 w 674875"/>
                          <a:gd name="connsiteY3" fmla="*/ 101461 h 101672"/>
                          <a:gd name="connsiteX4" fmla="*/ 266 w 674875"/>
                          <a:gd name="connsiteY4" fmla="*/ 61597 h 101672"/>
                          <a:gd name="connsiteX0" fmla="*/ 266 w 674875"/>
                          <a:gd name="connsiteY0" fmla="*/ 61597 h 101672"/>
                          <a:gd name="connsiteX1" fmla="*/ 340094 w 674875"/>
                          <a:gd name="connsiteY1" fmla="*/ 453 h 101672"/>
                          <a:gd name="connsiteX2" fmla="*/ 674875 w 674875"/>
                          <a:gd name="connsiteY2" fmla="*/ 42491 h 101672"/>
                          <a:gd name="connsiteX3" fmla="*/ 347484 w 674875"/>
                          <a:gd name="connsiteY3" fmla="*/ 101461 h 101672"/>
                          <a:gd name="connsiteX4" fmla="*/ 266 w 674875"/>
                          <a:gd name="connsiteY4" fmla="*/ 61597 h 101672"/>
                          <a:gd name="connsiteX0" fmla="*/ 269 w 672410"/>
                          <a:gd name="connsiteY0" fmla="*/ 51912 h 101198"/>
                          <a:gd name="connsiteX1" fmla="*/ 337629 w 672410"/>
                          <a:gd name="connsiteY1" fmla="*/ 144 h 101198"/>
                          <a:gd name="connsiteX2" fmla="*/ 672410 w 672410"/>
                          <a:gd name="connsiteY2" fmla="*/ 42182 h 101198"/>
                          <a:gd name="connsiteX3" fmla="*/ 345019 w 672410"/>
                          <a:gd name="connsiteY3" fmla="*/ 101152 h 101198"/>
                          <a:gd name="connsiteX4" fmla="*/ 269 w 672410"/>
                          <a:gd name="connsiteY4" fmla="*/ 51912 h 101198"/>
                          <a:gd name="connsiteX0" fmla="*/ 269 w 672410"/>
                          <a:gd name="connsiteY0" fmla="*/ 51912 h 101198"/>
                          <a:gd name="connsiteX1" fmla="*/ 337629 w 672410"/>
                          <a:gd name="connsiteY1" fmla="*/ 144 h 101198"/>
                          <a:gd name="connsiteX2" fmla="*/ 672410 w 672410"/>
                          <a:gd name="connsiteY2" fmla="*/ 42182 h 101198"/>
                          <a:gd name="connsiteX3" fmla="*/ 345019 w 672410"/>
                          <a:gd name="connsiteY3" fmla="*/ 101152 h 101198"/>
                          <a:gd name="connsiteX4" fmla="*/ 269 w 672410"/>
                          <a:gd name="connsiteY4" fmla="*/ 51912 h 101198"/>
                          <a:gd name="connsiteX0" fmla="*/ 118 w 672259"/>
                          <a:gd name="connsiteY0" fmla="*/ 51912 h 101214"/>
                          <a:gd name="connsiteX1" fmla="*/ 337478 w 672259"/>
                          <a:gd name="connsiteY1" fmla="*/ 144 h 101214"/>
                          <a:gd name="connsiteX2" fmla="*/ 672259 w 672259"/>
                          <a:gd name="connsiteY2" fmla="*/ 42182 h 101214"/>
                          <a:gd name="connsiteX3" fmla="*/ 344868 w 672259"/>
                          <a:gd name="connsiteY3" fmla="*/ 101152 h 101214"/>
                          <a:gd name="connsiteX4" fmla="*/ 118 w 672259"/>
                          <a:gd name="connsiteY4" fmla="*/ 51912 h 101214"/>
                          <a:gd name="connsiteX0" fmla="*/ 68 w 672209"/>
                          <a:gd name="connsiteY0" fmla="*/ 51912 h 101215"/>
                          <a:gd name="connsiteX1" fmla="*/ 337428 w 672209"/>
                          <a:gd name="connsiteY1" fmla="*/ 144 h 101215"/>
                          <a:gd name="connsiteX2" fmla="*/ 672209 w 672209"/>
                          <a:gd name="connsiteY2" fmla="*/ 42182 h 101215"/>
                          <a:gd name="connsiteX3" fmla="*/ 344818 w 672209"/>
                          <a:gd name="connsiteY3" fmla="*/ 101152 h 101215"/>
                          <a:gd name="connsiteX4" fmla="*/ 68 w 672209"/>
                          <a:gd name="connsiteY4" fmla="*/ 51912 h 101215"/>
                          <a:gd name="connsiteX0" fmla="*/ 68 w 674678"/>
                          <a:gd name="connsiteY0" fmla="*/ 51912 h 101215"/>
                          <a:gd name="connsiteX1" fmla="*/ 337428 w 674678"/>
                          <a:gd name="connsiteY1" fmla="*/ 144 h 101215"/>
                          <a:gd name="connsiteX2" fmla="*/ 674678 w 674678"/>
                          <a:gd name="connsiteY2" fmla="*/ 42182 h 101215"/>
                          <a:gd name="connsiteX3" fmla="*/ 344818 w 674678"/>
                          <a:gd name="connsiteY3" fmla="*/ 101152 h 101215"/>
                          <a:gd name="connsiteX4" fmla="*/ 68 w 674678"/>
                          <a:gd name="connsiteY4" fmla="*/ 51912 h 101215"/>
                          <a:gd name="connsiteX0" fmla="*/ 70 w 667274"/>
                          <a:gd name="connsiteY0" fmla="*/ 46173 h 101047"/>
                          <a:gd name="connsiteX1" fmla="*/ 330024 w 667274"/>
                          <a:gd name="connsiteY1" fmla="*/ 30 h 101047"/>
                          <a:gd name="connsiteX2" fmla="*/ 667274 w 667274"/>
                          <a:gd name="connsiteY2" fmla="*/ 42068 h 101047"/>
                          <a:gd name="connsiteX3" fmla="*/ 337414 w 667274"/>
                          <a:gd name="connsiteY3" fmla="*/ 101038 h 101047"/>
                          <a:gd name="connsiteX4" fmla="*/ 70 w 667274"/>
                          <a:gd name="connsiteY4" fmla="*/ 46173 h 101047"/>
                          <a:gd name="connsiteX0" fmla="*/ 74 w 652465"/>
                          <a:gd name="connsiteY0" fmla="*/ 38657 h 101031"/>
                          <a:gd name="connsiteX1" fmla="*/ 315215 w 652465"/>
                          <a:gd name="connsiteY1" fmla="*/ 14 h 101031"/>
                          <a:gd name="connsiteX2" fmla="*/ 652465 w 652465"/>
                          <a:gd name="connsiteY2" fmla="*/ 42052 h 101031"/>
                          <a:gd name="connsiteX3" fmla="*/ 322605 w 652465"/>
                          <a:gd name="connsiteY3" fmla="*/ 101022 h 101031"/>
                          <a:gd name="connsiteX4" fmla="*/ 74 w 652465"/>
                          <a:gd name="connsiteY4" fmla="*/ 38657 h 101031"/>
                          <a:gd name="connsiteX0" fmla="*/ 68 w 672209"/>
                          <a:gd name="connsiteY0" fmla="*/ 44278 h 101020"/>
                          <a:gd name="connsiteX1" fmla="*/ 334959 w 672209"/>
                          <a:gd name="connsiteY1" fmla="*/ 10 h 101020"/>
                          <a:gd name="connsiteX2" fmla="*/ 672209 w 672209"/>
                          <a:gd name="connsiteY2" fmla="*/ 42048 h 101020"/>
                          <a:gd name="connsiteX3" fmla="*/ 342349 w 672209"/>
                          <a:gd name="connsiteY3" fmla="*/ 101018 h 101020"/>
                          <a:gd name="connsiteX4" fmla="*/ 68 w 672209"/>
                          <a:gd name="connsiteY4" fmla="*/ 44278 h 101020"/>
                          <a:gd name="connsiteX0" fmla="*/ 70 w 669742"/>
                          <a:gd name="connsiteY0" fmla="*/ 44278 h 101020"/>
                          <a:gd name="connsiteX1" fmla="*/ 332492 w 669742"/>
                          <a:gd name="connsiteY1" fmla="*/ 10 h 101020"/>
                          <a:gd name="connsiteX2" fmla="*/ 669742 w 669742"/>
                          <a:gd name="connsiteY2" fmla="*/ 42048 h 101020"/>
                          <a:gd name="connsiteX3" fmla="*/ 339882 w 669742"/>
                          <a:gd name="connsiteY3" fmla="*/ 101018 h 101020"/>
                          <a:gd name="connsiteX4" fmla="*/ 70 w 669742"/>
                          <a:gd name="connsiteY4" fmla="*/ 44278 h 101020"/>
                          <a:gd name="connsiteX0" fmla="*/ 158 w 669830"/>
                          <a:gd name="connsiteY0" fmla="*/ 44278 h 101021"/>
                          <a:gd name="connsiteX1" fmla="*/ 332580 w 669830"/>
                          <a:gd name="connsiteY1" fmla="*/ 10 h 101021"/>
                          <a:gd name="connsiteX2" fmla="*/ 669830 w 669830"/>
                          <a:gd name="connsiteY2" fmla="*/ 42048 h 101021"/>
                          <a:gd name="connsiteX3" fmla="*/ 339970 w 669830"/>
                          <a:gd name="connsiteY3" fmla="*/ 101018 h 101021"/>
                          <a:gd name="connsiteX4" fmla="*/ 158 w 669830"/>
                          <a:gd name="connsiteY4" fmla="*/ 44278 h 101021"/>
                          <a:gd name="connsiteX0" fmla="*/ 158 w 669830"/>
                          <a:gd name="connsiteY0" fmla="*/ 44278 h 101022"/>
                          <a:gd name="connsiteX1" fmla="*/ 332580 w 669830"/>
                          <a:gd name="connsiteY1" fmla="*/ 10 h 101022"/>
                          <a:gd name="connsiteX2" fmla="*/ 669830 w 669830"/>
                          <a:gd name="connsiteY2" fmla="*/ 42048 h 101022"/>
                          <a:gd name="connsiteX3" fmla="*/ 339970 w 669830"/>
                          <a:gd name="connsiteY3" fmla="*/ 101018 h 101022"/>
                          <a:gd name="connsiteX4" fmla="*/ 158 w 669830"/>
                          <a:gd name="connsiteY4" fmla="*/ 44278 h 101022"/>
                          <a:gd name="connsiteX0" fmla="*/ 159 w 677237"/>
                          <a:gd name="connsiteY0" fmla="*/ 44311 h 101105"/>
                          <a:gd name="connsiteX1" fmla="*/ 332581 w 677237"/>
                          <a:gd name="connsiteY1" fmla="*/ 43 h 101105"/>
                          <a:gd name="connsiteX2" fmla="*/ 677237 w 677237"/>
                          <a:gd name="connsiteY2" fmla="*/ 51457 h 101105"/>
                          <a:gd name="connsiteX3" fmla="*/ 339971 w 677237"/>
                          <a:gd name="connsiteY3" fmla="*/ 101051 h 101105"/>
                          <a:gd name="connsiteX4" fmla="*/ 159 w 677237"/>
                          <a:gd name="connsiteY4" fmla="*/ 44311 h 101105"/>
                          <a:gd name="connsiteX0" fmla="*/ 159 w 677237"/>
                          <a:gd name="connsiteY0" fmla="*/ 57429 h 101106"/>
                          <a:gd name="connsiteX1" fmla="*/ 332581 w 677237"/>
                          <a:gd name="connsiteY1" fmla="*/ 35 h 101106"/>
                          <a:gd name="connsiteX2" fmla="*/ 677237 w 677237"/>
                          <a:gd name="connsiteY2" fmla="*/ 51449 h 101106"/>
                          <a:gd name="connsiteX3" fmla="*/ 339971 w 677237"/>
                          <a:gd name="connsiteY3" fmla="*/ 101043 h 101106"/>
                          <a:gd name="connsiteX4" fmla="*/ 159 w 677237"/>
                          <a:gd name="connsiteY4" fmla="*/ 57429 h 101106"/>
                          <a:gd name="connsiteX0" fmla="*/ 159 w 677237"/>
                          <a:gd name="connsiteY0" fmla="*/ 51770 h 101010"/>
                          <a:gd name="connsiteX1" fmla="*/ 332581 w 677237"/>
                          <a:gd name="connsiteY1" fmla="*/ 1 h 101010"/>
                          <a:gd name="connsiteX2" fmla="*/ 677237 w 677237"/>
                          <a:gd name="connsiteY2" fmla="*/ 51415 h 101010"/>
                          <a:gd name="connsiteX3" fmla="*/ 339971 w 677237"/>
                          <a:gd name="connsiteY3" fmla="*/ 101009 h 101010"/>
                          <a:gd name="connsiteX4" fmla="*/ 159 w 677237"/>
                          <a:gd name="connsiteY4" fmla="*/ 51770 h 101010"/>
                          <a:gd name="connsiteX0" fmla="*/ 159 w 679706"/>
                          <a:gd name="connsiteY0" fmla="*/ 51770 h 101012"/>
                          <a:gd name="connsiteX1" fmla="*/ 332581 w 679706"/>
                          <a:gd name="connsiteY1" fmla="*/ 1 h 101012"/>
                          <a:gd name="connsiteX2" fmla="*/ 679706 w 679706"/>
                          <a:gd name="connsiteY2" fmla="*/ 53290 h 101012"/>
                          <a:gd name="connsiteX3" fmla="*/ 339971 w 679706"/>
                          <a:gd name="connsiteY3" fmla="*/ 101009 h 101012"/>
                          <a:gd name="connsiteX4" fmla="*/ 159 w 679706"/>
                          <a:gd name="connsiteY4" fmla="*/ 51770 h 101012"/>
                          <a:gd name="connsiteX0" fmla="*/ 159 w 677238"/>
                          <a:gd name="connsiteY0" fmla="*/ 51770 h 101012"/>
                          <a:gd name="connsiteX1" fmla="*/ 332581 w 677238"/>
                          <a:gd name="connsiteY1" fmla="*/ 1 h 101012"/>
                          <a:gd name="connsiteX2" fmla="*/ 677238 w 677238"/>
                          <a:gd name="connsiteY2" fmla="*/ 53290 h 101012"/>
                          <a:gd name="connsiteX3" fmla="*/ 339971 w 677238"/>
                          <a:gd name="connsiteY3" fmla="*/ 101009 h 101012"/>
                          <a:gd name="connsiteX4" fmla="*/ 159 w 677238"/>
                          <a:gd name="connsiteY4" fmla="*/ 51770 h 101012"/>
                          <a:gd name="connsiteX0" fmla="*/ 159 w 679707"/>
                          <a:gd name="connsiteY0" fmla="*/ 51776 h 101032"/>
                          <a:gd name="connsiteX1" fmla="*/ 332581 w 679707"/>
                          <a:gd name="connsiteY1" fmla="*/ 7 h 101032"/>
                          <a:gd name="connsiteX2" fmla="*/ 679707 w 679707"/>
                          <a:gd name="connsiteY2" fmla="*/ 55170 h 101032"/>
                          <a:gd name="connsiteX3" fmla="*/ 339971 w 679707"/>
                          <a:gd name="connsiteY3" fmla="*/ 101015 h 101032"/>
                          <a:gd name="connsiteX4" fmla="*/ 159 w 679707"/>
                          <a:gd name="connsiteY4" fmla="*/ 51776 h 101032"/>
                          <a:gd name="connsiteX0" fmla="*/ 159 w 679707"/>
                          <a:gd name="connsiteY0" fmla="*/ 51776 h 101026"/>
                          <a:gd name="connsiteX1" fmla="*/ 332581 w 679707"/>
                          <a:gd name="connsiteY1" fmla="*/ 7 h 101026"/>
                          <a:gd name="connsiteX2" fmla="*/ 679707 w 679707"/>
                          <a:gd name="connsiteY2" fmla="*/ 55170 h 101026"/>
                          <a:gd name="connsiteX3" fmla="*/ 339971 w 679707"/>
                          <a:gd name="connsiteY3" fmla="*/ 101015 h 101026"/>
                          <a:gd name="connsiteX4" fmla="*/ 159 w 679707"/>
                          <a:gd name="connsiteY4" fmla="*/ 51776 h 101026"/>
                          <a:gd name="connsiteX0" fmla="*/ 159 w 675778"/>
                          <a:gd name="connsiteY0" fmla="*/ 51776 h 101026"/>
                          <a:gd name="connsiteX1" fmla="*/ 332581 w 675778"/>
                          <a:gd name="connsiteY1" fmla="*/ 7 h 101026"/>
                          <a:gd name="connsiteX2" fmla="*/ 675778 w 675778"/>
                          <a:gd name="connsiteY2" fmla="*/ 55170 h 101026"/>
                          <a:gd name="connsiteX3" fmla="*/ 339971 w 675778"/>
                          <a:gd name="connsiteY3" fmla="*/ 101015 h 101026"/>
                          <a:gd name="connsiteX4" fmla="*/ 159 w 675778"/>
                          <a:gd name="connsiteY4" fmla="*/ 51776 h 101026"/>
                          <a:gd name="connsiteX0" fmla="*/ 159 w 675778"/>
                          <a:gd name="connsiteY0" fmla="*/ 51776 h 101026"/>
                          <a:gd name="connsiteX1" fmla="*/ 332581 w 675778"/>
                          <a:gd name="connsiteY1" fmla="*/ 7 h 101026"/>
                          <a:gd name="connsiteX2" fmla="*/ 675778 w 675778"/>
                          <a:gd name="connsiteY2" fmla="*/ 55170 h 101026"/>
                          <a:gd name="connsiteX3" fmla="*/ 339971 w 675778"/>
                          <a:gd name="connsiteY3" fmla="*/ 101015 h 101026"/>
                          <a:gd name="connsiteX4" fmla="*/ 159 w 675778"/>
                          <a:gd name="connsiteY4" fmla="*/ 51776 h 101026"/>
                          <a:gd name="connsiteX0" fmla="*/ 159 w 675778"/>
                          <a:gd name="connsiteY0" fmla="*/ 51772 h 101014"/>
                          <a:gd name="connsiteX1" fmla="*/ 332581 w 675778"/>
                          <a:gd name="connsiteY1" fmla="*/ 3 h 101014"/>
                          <a:gd name="connsiteX2" fmla="*/ 675778 w 675778"/>
                          <a:gd name="connsiteY2" fmla="*/ 53674 h 101014"/>
                          <a:gd name="connsiteX3" fmla="*/ 339971 w 675778"/>
                          <a:gd name="connsiteY3" fmla="*/ 101011 h 101014"/>
                          <a:gd name="connsiteX4" fmla="*/ 159 w 675778"/>
                          <a:gd name="connsiteY4" fmla="*/ 51772 h 101014"/>
                          <a:gd name="connsiteX0" fmla="*/ 159 w 675778"/>
                          <a:gd name="connsiteY0" fmla="*/ 51772 h 101014"/>
                          <a:gd name="connsiteX1" fmla="*/ 332581 w 675778"/>
                          <a:gd name="connsiteY1" fmla="*/ 3 h 101014"/>
                          <a:gd name="connsiteX2" fmla="*/ 675778 w 675778"/>
                          <a:gd name="connsiteY2" fmla="*/ 53674 h 101014"/>
                          <a:gd name="connsiteX3" fmla="*/ 339971 w 675778"/>
                          <a:gd name="connsiteY3" fmla="*/ 101011 h 101014"/>
                          <a:gd name="connsiteX4" fmla="*/ 159 w 675778"/>
                          <a:gd name="connsiteY4" fmla="*/ 51772 h 1010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75778" h="101014">
                            <a:moveTo>
                              <a:pt x="159" y="51772"/>
                            </a:moveTo>
                            <a:cubicBezTo>
                              <a:pt x="4733" y="29920"/>
                              <a:pt x="219978" y="-314"/>
                              <a:pt x="332581" y="3"/>
                            </a:cubicBezTo>
                            <a:cubicBezTo>
                              <a:pt x="445184" y="320"/>
                              <a:pt x="675778" y="21976"/>
                              <a:pt x="675778" y="53674"/>
                            </a:cubicBezTo>
                            <a:cubicBezTo>
                              <a:pt x="651338" y="80526"/>
                              <a:pt x="452574" y="101328"/>
                              <a:pt x="339971" y="101011"/>
                            </a:cubicBezTo>
                            <a:cubicBezTo>
                              <a:pt x="227368" y="100694"/>
                              <a:pt x="-6979" y="85875"/>
                              <a:pt x="159" y="51772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lumMod val="85000"/>
                        </a:schemeClr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71" name="Group 70"/>
                    <p:cNvGrpSpPr/>
                    <p:nvPr/>
                  </p:nvGrpSpPr>
                  <p:grpSpPr>
                    <a:xfrm>
                      <a:off x="538625" y="6096736"/>
                      <a:ext cx="1073147" cy="525412"/>
                      <a:chOff x="7023634" y="4996143"/>
                      <a:chExt cx="658517" cy="766796"/>
                    </a:xfrm>
                  </p:grpSpPr>
                  <p:sp>
                    <p:nvSpPr>
                      <p:cNvPr id="72" name="Rectangle 9"/>
                      <p:cNvSpPr/>
                      <p:nvPr/>
                    </p:nvSpPr>
                    <p:spPr>
                      <a:xfrm>
                        <a:off x="7023634" y="5061131"/>
                        <a:ext cx="658173" cy="701808"/>
                      </a:xfrm>
                      <a:custGeom>
                        <a:avLst/>
                        <a:gdLst>
                          <a:gd name="connsiteX0" fmla="*/ 0 w 655544"/>
                          <a:gd name="connsiteY0" fmla="*/ 0 h 3597088"/>
                          <a:gd name="connsiteX1" fmla="*/ 655544 w 655544"/>
                          <a:gd name="connsiteY1" fmla="*/ 0 h 3597088"/>
                          <a:gd name="connsiteX2" fmla="*/ 655544 w 655544"/>
                          <a:gd name="connsiteY2" fmla="*/ 3597088 h 3597088"/>
                          <a:gd name="connsiteX3" fmla="*/ 0 w 655544"/>
                          <a:gd name="connsiteY3" fmla="*/ 3597088 h 3597088"/>
                          <a:gd name="connsiteX4" fmla="*/ 0 w 655544"/>
                          <a:gd name="connsiteY4" fmla="*/ 0 h 3597088"/>
                          <a:gd name="connsiteX0" fmla="*/ 0 w 655544"/>
                          <a:gd name="connsiteY0" fmla="*/ 0 h 3691217"/>
                          <a:gd name="connsiteX1" fmla="*/ 655544 w 655544"/>
                          <a:gd name="connsiteY1" fmla="*/ 0 h 3691217"/>
                          <a:gd name="connsiteX2" fmla="*/ 655544 w 655544"/>
                          <a:gd name="connsiteY2" fmla="*/ 3597088 h 3691217"/>
                          <a:gd name="connsiteX3" fmla="*/ 0 w 655544"/>
                          <a:gd name="connsiteY3" fmla="*/ 3597088 h 3691217"/>
                          <a:gd name="connsiteX4" fmla="*/ 0 w 655544"/>
                          <a:gd name="connsiteY4" fmla="*/ 0 h 3691217"/>
                          <a:gd name="connsiteX0" fmla="*/ 0 w 655544"/>
                          <a:gd name="connsiteY0" fmla="*/ 0 h 3741199"/>
                          <a:gd name="connsiteX1" fmla="*/ 655544 w 655544"/>
                          <a:gd name="connsiteY1" fmla="*/ 0 h 3741199"/>
                          <a:gd name="connsiteX2" fmla="*/ 655544 w 655544"/>
                          <a:gd name="connsiteY2" fmla="*/ 3597088 h 3741199"/>
                          <a:gd name="connsiteX3" fmla="*/ 0 w 655544"/>
                          <a:gd name="connsiteY3" fmla="*/ 3597088 h 3741199"/>
                          <a:gd name="connsiteX4" fmla="*/ 0 w 655544"/>
                          <a:gd name="connsiteY4" fmla="*/ 0 h 3741199"/>
                          <a:gd name="connsiteX0" fmla="*/ 0 w 655544"/>
                          <a:gd name="connsiteY0" fmla="*/ 0 h 3730765"/>
                          <a:gd name="connsiteX1" fmla="*/ 655544 w 655544"/>
                          <a:gd name="connsiteY1" fmla="*/ 0 h 3730765"/>
                          <a:gd name="connsiteX2" fmla="*/ 655544 w 655544"/>
                          <a:gd name="connsiteY2" fmla="*/ 3597088 h 3730765"/>
                          <a:gd name="connsiteX3" fmla="*/ 0 w 655544"/>
                          <a:gd name="connsiteY3" fmla="*/ 3597088 h 3730765"/>
                          <a:gd name="connsiteX4" fmla="*/ 0 w 655544"/>
                          <a:gd name="connsiteY4" fmla="*/ 0 h 3730765"/>
                          <a:gd name="connsiteX0" fmla="*/ 0 w 655544"/>
                          <a:gd name="connsiteY0" fmla="*/ 0 h 3726939"/>
                          <a:gd name="connsiteX1" fmla="*/ 655544 w 655544"/>
                          <a:gd name="connsiteY1" fmla="*/ 0 h 3726939"/>
                          <a:gd name="connsiteX2" fmla="*/ 655544 w 655544"/>
                          <a:gd name="connsiteY2" fmla="*/ 3597088 h 3726939"/>
                          <a:gd name="connsiteX3" fmla="*/ 0 w 655544"/>
                          <a:gd name="connsiteY3" fmla="*/ 3597088 h 3726939"/>
                          <a:gd name="connsiteX4" fmla="*/ 0 w 655544"/>
                          <a:gd name="connsiteY4" fmla="*/ 0 h 3726939"/>
                          <a:gd name="connsiteX0" fmla="*/ 0 w 655544"/>
                          <a:gd name="connsiteY0" fmla="*/ 0 h 3729484"/>
                          <a:gd name="connsiteX1" fmla="*/ 655544 w 655544"/>
                          <a:gd name="connsiteY1" fmla="*/ 0 h 3729484"/>
                          <a:gd name="connsiteX2" fmla="*/ 655544 w 655544"/>
                          <a:gd name="connsiteY2" fmla="*/ 3597088 h 3729484"/>
                          <a:gd name="connsiteX3" fmla="*/ 0 w 655544"/>
                          <a:gd name="connsiteY3" fmla="*/ 3597088 h 3729484"/>
                          <a:gd name="connsiteX4" fmla="*/ 0 w 655544"/>
                          <a:gd name="connsiteY4" fmla="*/ 0 h 3729484"/>
                          <a:gd name="connsiteX0" fmla="*/ 0 w 655544"/>
                          <a:gd name="connsiteY0" fmla="*/ 0 h 3676365"/>
                          <a:gd name="connsiteX1" fmla="*/ 655544 w 655544"/>
                          <a:gd name="connsiteY1" fmla="*/ 0 h 3676365"/>
                          <a:gd name="connsiteX2" fmla="*/ 655544 w 655544"/>
                          <a:gd name="connsiteY2" fmla="*/ 3597088 h 3676365"/>
                          <a:gd name="connsiteX3" fmla="*/ 0 w 655544"/>
                          <a:gd name="connsiteY3" fmla="*/ 3597088 h 3676365"/>
                          <a:gd name="connsiteX4" fmla="*/ 0 w 655544"/>
                          <a:gd name="connsiteY4" fmla="*/ 0 h 3676365"/>
                          <a:gd name="connsiteX0" fmla="*/ 0 w 655544"/>
                          <a:gd name="connsiteY0" fmla="*/ 0 h 3723166"/>
                          <a:gd name="connsiteX1" fmla="*/ 655544 w 655544"/>
                          <a:gd name="connsiteY1" fmla="*/ 0 h 3723166"/>
                          <a:gd name="connsiteX2" fmla="*/ 655544 w 655544"/>
                          <a:gd name="connsiteY2" fmla="*/ 3597088 h 3723166"/>
                          <a:gd name="connsiteX3" fmla="*/ 0 w 655544"/>
                          <a:gd name="connsiteY3" fmla="*/ 3597088 h 3723166"/>
                          <a:gd name="connsiteX4" fmla="*/ 0 w 655544"/>
                          <a:gd name="connsiteY4" fmla="*/ 0 h 3723166"/>
                          <a:gd name="connsiteX0" fmla="*/ 0 w 655544"/>
                          <a:gd name="connsiteY0" fmla="*/ 0 h 3725675"/>
                          <a:gd name="connsiteX1" fmla="*/ 655544 w 655544"/>
                          <a:gd name="connsiteY1" fmla="*/ 0 h 3725675"/>
                          <a:gd name="connsiteX2" fmla="*/ 655544 w 655544"/>
                          <a:gd name="connsiteY2" fmla="*/ 3597088 h 3725675"/>
                          <a:gd name="connsiteX3" fmla="*/ 0 w 655544"/>
                          <a:gd name="connsiteY3" fmla="*/ 3597088 h 3725675"/>
                          <a:gd name="connsiteX4" fmla="*/ 0 w 655544"/>
                          <a:gd name="connsiteY4" fmla="*/ 0 h 3725675"/>
                          <a:gd name="connsiteX0" fmla="*/ 0 w 655544"/>
                          <a:gd name="connsiteY0" fmla="*/ 0 h 3725675"/>
                          <a:gd name="connsiteX1" fmla="*/ 655544 w 655544"/>
                          <a:gd name="connsiteY1" fmla="*/ 0 h 3725675"/>
                          <a:gd name="connsiteX2" fmla="*/ 655544 w 655544"/>
                          <a:gd name="connsiteY2" fmla="*/ 3597088 h 3725675"/>
                          <a:gd name="connsiteX3" fmla="*/ 0 w 655544"/>
                          <a:gd name="connsiteY3" fmla="*/ 3597088 h 3725675"/>
                          <a:gd name="connsiteX4" fmla="*/ 0 w 655544"/>
                          <a:gd name="connsiteY4" fmla="*/ 0 h 3725675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4417"/>
                          <a:gd name="connsiteX1" fmla="*/ 655544 w 655544"/>
                          <a:gd name="connsiteY1" fmla="*/ 0 h 3724417"/>
                          <a:gd name="connsiteX2" fmla="*/ 655544 w 655544"/>
                          <a:gd name="connsiteY2" fmla="*/ 3597088 h 3724417"/>
                          <a:gd name="connsiteX3" fmla="*/ 0 w 655544"/>
                          <a:gd name="connsiteY3" fmla="*/ 3597088 h 3724417"/>
                          <a:gd name="connsiteX4" fmla="*/ 0 w 655544"/>
                          <a:gd name="connsiteY4" fmla="*/ 0 h 3724417"/>
                          <a:gd name="connsiteX0" fmla="*/ 0 w 655544"/>
                          <a:gd name="connsiteY0" fmla="*/ 0 h 3722492"/>
                          <a:gd name="connsiteX1" fmla="*/ 655544 w 655544"/>
                          <a:gd name="connsiteY1" fmla="*/ 0 h 3722492"/>
                          <a:gd name="connsiteX2" fmla="*/ 655544 w 655544"/>
                          <a:gd name="connsiteY2" fmla="*/ 3597088 h 3722492"/>
                          <a:gd name="connsiteX3" fmla="*/ 0 w 655544"/>
                          <a:gd name="connsiteY3" fmla="*/ 3597088 h 3722492"/>
                          <a:gd name="connsiteX4" fmla="*/ 0 w 655544"/>
                          <a:gd name="connsiteY4" fmla="*/ 0 h 3722492"/>
                          <a:gd name="connsiteX0" fmla="*/ 0 w 655544"/>
                          <a:gd name="connsiteY0" fmla="*/ 0 h 3722492"/>
                          <a:gd name="connsiteX1" fmla="*/ 655544 w 655544"/>
                          <a:gd name="connsiteY1" fmla="*/ 0 h 3722492"/>
                          <a:gd name="connsiteX2" fmla="*/ 655544 w 655544"/>
                          <a:gd name="connsiteY2" fmla="*/ 3597088 h 3722492"/>
                          <a:gd name="connsiteX3" fmla="*/ 0 w 655544"/>
                          <a:gd name="connsiteY3" fmla="*/ 3597088 h 3722492"/>
                          <a:gd name="connsiteX4" fmla="*/ 0 w 655544"/>
                          <a:gd name="connsiteY4" fmla="*/ 0 h 3722492"/>
                          <a:gd name="connsiteX0" fmla="*/ 0 w 655544"/>
                          <a:gd name="connsiteY0" fmla="*/ 0 h 3717332"/>
                          <a:gd name="connsiteX1" fmla="*/ 655544 w 655544"/>
                          <a:gd name="connsiteY1" fmla="*/ 0 h 3717332"/>
                          <a:gd name="connsiteX2" fmla="*/ 655544 w 655544"/>
                          <a:gd name="connsiteY2" fmla="*/ 3597088 h 3717332"/>
                          <a:gd name="connsiteX3" fmla="*/ 2585 w 655544"/>
                          <a:gd name="connsiteY3" fmla="*/ 3586727 h 3717332"/>
                          <a:gd name="connsiteX4" fmla="*/ 0 w 655544"/>
                          <a:gd name="connsiteY4" fmla="*/ 0 h 3717332"/>
                          <a:gd name="connsiteX0" fmla="*/ 0 w 655544"/>
                          <a:gd name="connsiteY0" fmla="*/ 0 h 3719247"/>
                          <a:gd name="connsiteX1" fmla="*/ 655544 w 655544"/>
                          <a:gd name="connsiteY1" fmla="*/ 0 h 3719247"/>
                          <a:gd name="connsiteX2" fmla="*/ 655544 w 655544"/>
                          <a:gd name="connsiteY2" fmla="*/ 3597088 h 3719247"/>
                          <a:gd name="connsiteX3" fmla="*/ 2585 w 655544"/>
                          <a:gd name="connsiteY3" fmla="*/ 3586727 h 3719247"/>
                          <a:gd name="connsiteX4" fmla="*/ 0 w 655544"/>
                          <a:gd name="connsiteY4" fmla="*/ 0 h 3719247"/>
                          <a:gd name="connsiteX0" fmla="*/ 0 w 655544"/>
                          <a:gd name="connsiteY0" fmla="*/ 0 h 3711688"/>
                          <a:gd name="connsiteX1" fmla="*/ 655544 w 655544"/>
                          <a:gd name="connsiteY1" fmla="*/ 0 h 3711688"/>
                          <a:gd name="connsiteX2" fmla="*/ 655544 w 655544"/>
                          <a:gd name="connsiteY2" fmla="*/ 3597088 h 3711688"/>
                          <a:gd name="connsiteX3" fmla="*/ 2585 w 655544"/>
                          <a:gd name="connsiteY3" fmla="*/ 3586727 h 3711688"/>
                          <a:gd name="connsiteX4" fmla="*/ 0 w 655544"/>
                          <a:gd name="connsiteY4" fmla="*/ 0 h 3711688"/>
                          <a:gd name="connsiteX0" fmla="*/ 0 w 655544"/>
                          <a:gd name="connsiteY0" fmla="*/ 0 h 3715759"/>
                          <a:gd name="connsiteX1" fmla="*/ 655544 w 655544"/>
                          <a:gd name="connsiteY1" fmla="*/ 0 h 3715759"/>
                          <a:gd name="connsiteX2" fmla="*/ 655544 w 655544"/>
                          <a:gd name="connsiteY2" fmla="*/ 3597088 h 3715759"/>
                          <a:gd name="connsiteX3" fmla="*/ 2585 w 655544"/>
                          <a:gd name="connsiteY3" fmla="*/ 3586727 h 3715759"/>
                          <a:gd name="connsiteX4" fmla="*/ 0 w 655544"/>
                          <a:gd name="connsiteY4" fmla="*/ 0 h 3715759"/>
                          <a:gd name="connsiteX0" fmla="*/ 0 w 655544"/>
                          <a:gd name="connsiteY0" fmla="*/ 0 h 3708914"/>
                          <a:gd name="connsiteX1" fmla="*/ 655544 w 655544"/>
                          <a:gd name="connsiteY1" fmla="*/ 0 h 3708914"/>
                          <a:gd name="connsiteX2" fmla="*/ 655544 w 655544"/>
                          <a:gd name="connsiteY2" fmla="*/ 3584136 h 3708914"/>
                          <a:gd name="connsiteX3" fmla="*/ 2585 w 655544"/>
                          <a:gd name="connsiteY3" fmla="*/ 3586727 h 3708914"/>
                          <a:gd name="connsiteX4" fmla="*/ 0 w 655544"/>
                          <a:gd name="connsiteY4" fmla="*/ 0 h 3708914"/>
                          <a:gd name="connsiteX0" fmla="*/ 0 w 655544"/>
                          <a:gd name="connsiteY0" fmla="*/ 0 h 3721012"/>
                          <a:gd name="connsiteX1" fmla="*/ 655544 w 655544"/>
                          <a:gd name="connsiteY1" fmla="*/ 0 h 3721012"/>
                          <a:gd name="connsiteX2" fmla="*/ 655544 w 655544"/>
                          <a:gd name="connsiteY2" fmla="*/ 3584136 h 3721012"/>
                          <a:gd name="connsiteX3" fmla="*/ 2585 w 655544"/>
                          <a:gd name="connsiteY3" fmla="*/ 3586727 h 3721012"/>
                          <a:gd name="connsiteX4" fmla="*/ 0 w 655544"/>
                          <a:gd name="connsiteY4" fmla="*/ 0 h 3721012"/>
                          <a:gd name="connsiteX0" fmla="*/ 0 w 655544"/>
                          <a:gd name="connsiteY0" fmla="*/ 0 h 3714908"/>
                          <a:gd name="connsiteX1" fmla="*/ 655544 w 655544"/>
                          <a:gd name="connsiteY1" fmla="*/ 0 h 3714908"/>
                          <a:gd name="connsiteX2" fmla="*/ 655544 w 655544"/>
                          <a:gd name="connsiteY2" fmla="*/ 3584136 h 3714908"/>
                          <a:gd name="connsiteX3" fmla="*/ 2585 w 655544"/>
                          <a:gd name="connsiteY3" fmla="*/ 3586727 h 3714908"/>
                          <a:gd name="connsiteX4" fmla="*/ 0 w 655544"/>
                          <a:gd name="connsiteY4" fmla="*/ 0 h 3714908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13901"/>
                          <a:gd name="connsiteX1" fmla="*/ 655544 w 655544"/>
                          <a:gd name="connsiteY1" fmla="*/ 0 h 3713901"/>
                          <a:gd name="connsiteX2" fmla="*/ 655544 w 655544"/>
                          <a:gd name="connsiteY2" fmla="*/ 3584136 h 3713901"/>
                          <a:gd name="connsiteX3" fmla="*/ 2585 w 655544"/>
                          <a:gd name="connsiteY3" fmla="*/ 3586727 h 3713901"/>
                          <a:gd name="connsiteX4" fmla="*/ 0 w 655544"/>
                          <a:gd name="connsiteY4" fmla="*/ 0 h 3713901"/>
                          <a:gd name="connsiteX0" fmla="*/ 0 w 655544"/>
                          <a:gd name="connsiteY0" fmla="*/ 0 h 3724811"/>
                          <a:gd name="connsiteX1" fmla="*/ 655544 w 655544"/>
                          <a:gd name="connsiteY1" fmla="*/ 10910 h 3724811"/>
                          <a:gd name="connsiteX2" fmla="*/ 655544 w 655544"/>
                          <a:gd name="connsiteY2" fmla="*/ 3595046 h 3724811"/>
                          <a:gd name="connsiteX3" fmla="*/ 2585 w 655544"/>
                          <a:gd name="connsiteY3" fmla="*/ 3597637 h 3724811"/>
                          <a:gd name="connsiteX4" fmla="*/ 0 w 655544"/>
                          <a:gd name="connsiteY4" fmla="*/ 0 h 3724811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272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0 w 655544"/>
                          <a:gd name="connsiteY0" fmla="*/ 5454 h 3730265"/>
                          <a:gd name="connsiteX1" fmla="*/ 655117 w 655544"/>
                          <a:gd name="connsiteY1" fmla="*/ 0 h 3730265"/>
                          <a:gd name="connsiteX2" fmla="*/ 655544 w 655544"/>
                          <a:gd name="connsiteY2" fmla="*/ 3600500 h 3730265"/>
                          <a:gd name="connsiteX3" fmla="*/ 2585 w 655544"/>
                          <a:gd name="connsiteY3" fmla="*/ 3603091 h 3730265"/>
                          <a:gd name="connsiteX4" fmla="*/ 0 w 655544"/>
                          <a:gd name="connsiteY4" fmla="*/ 5454 h 3730265"/>
                          <a:gd name="connsiteX0" fmla="*/ 2317 w 657861"/>
                          <a:gd name="connsiteY0" fmla="*/ 5454 h 3724305"/>
                          <a:gd name="connsiteX1" fmla="*/ 657434 w 657861"/>
                          <a:gd name="connsiteY1" fmla="*/ 0 h 3724305"/>
                          <a:gd name="connsiteX2" fmla="*/ 657861 w 657861"/>
                          <a:gd name="connsiteY2" fmla="*/ 3600500 h 3724305"/>
                          <a:gd name="connsiteX3" fmla="*/ 124 w 657861"/>
                          <a:gd name="connsiteY3" fmla="*/ 3590095 h 3724305"/>
                          <a:gd name="connsiteX4" fmla="*/ 2317 w 657861"/>
                          <a:gd name="connsiteY4" fmla="*/ 5454 h 3724305"/>
                          <a:gd name="connsiteX0" fmla="*/ 78 w 655622"/>
                          <a:gd name="connsiteY0" fmla="*/ 5454 h 3724305"/>
                          <a:gd name="connsiteX1" fmla="*/ 655195 w 655622"/>
                          <a:gd name="connsiteY1" fmla="*/ 0 h 3724305"/>
                          <a:gd name="connsiteX2" fmla="*/ 655622 w 655622"/>
                          <a:gd name="connsiteY2" fmla="*/ 3600500 h 3724305"/>
                          <a:gd name="connsiteX3" fmla="*/ 274 w 655622"/>
                          <a:gd name="connsiteY3" fmla="*/ 3590095 h 3724305"/>
                          <a:gd name="connsiteX4" fmla="*/ 78 w 655622"/>
                          <a:gd name="connsiteY4" fmla="*/ 5454 h 3724305"/>
                          <a:gd name="connsiteX0" fmla="*/ 0 w 655544"/>
                          <a:gd name="connsiteY0" fmla="*/ 5454 h 3676246"/>
                          <a:gd name="connsiteX1" fmla="*/ 655117 w 655544"/>
                          <a:gd name="connsiteY1" fmla="*/ 0 h 3676246"/>
                          <a:gd name="connsiteX2" fmla="*/ 655544 w 655544"/>
                          <a:gd name="connsiteY2" fmla="*/ 3600500 h 3676246"/>
                          <a:gd name="connsiteX3" fmla="*/ 2584 w 655544"/>
                          <a:gd name="connsiteY3" fmla="*/ 3434178 h 3676246"/>
                          <a:gd name="connsiteX4" fmla="*/ 0 w 655544"/>
                          <a:gd name="connsiteY4" fmla="*/ 5454 h 3676246"/>
                          <a:gd name="connsiteX0" fmla="*/ 0 w 655544"/>
                          <a:gd name="connsiteY0" fmla="*/ 5454 h 3542459"/>
                          <a:gd name="connsiteX1" fmla="*/ 655117 w 655544"/>
                          <a:gd name="connsiteY1" fmla="*/ 0 h 3542459"/>
                          <a:gd name="connsiteX2" fmla="*/ 655544 w 655544"/>
                          <a:gd name="connsiteY2" fmla="*/ 3392616 h 3542459"/>
                          <a:gd name="connsiteX3" fmla="*/ 2584 w 655544"/>
                          <a:gd name="connsiteY3" fmla="*/ 3434178 h 3542459"/>
                          <a:gd name="connsiteX4" fmla="*/ 0 w 655544"/>
                          <a:gd name="connsiteY4" fmla="*/ 5454 h 3542459"/>
                          <a:gd name="connsiteX0" fmla="*/ 0 w 655544"/>
                          <a:gd name="connsiteY0" fmla="*/ 5454 h 3650892"/>
                          <a:gd name="connsiteX1" fmla="*/ 655117 w 655544"/>
                          <a:gd name="connsiteY1" fmla="*/ 0 h 3650892"/>
                          <a:gd name="connsiteX2" fmla="*/ 655544 w 655544"/>
                          <a:gd name="connsiteY2" fmla="*/ 3392616 h 3650892"/>
                          <a:gd name="connsiteX3" fmla="*/ 2584 w 655544"/>
                          <a:gd name="connsiteY3" fmla="*/ 3434178 h 3650892"/>
                          <a:gd name="connsiteX4" fmla="*/ 0 w 655544"/>
                          <a:gd name="connsiteY4" fmla="*/ 5454 h 3650892"/>
                          <a:gd name="connsiteX0" fmla="*/ 0 w 655544"/>
                          <a:gd name="connsiteY0" fmla="*/ 5454 h 3650887"/>
                          <a:gd name="connsiteX1" fmla="*/ 655117 w 655544"/>
                          <a:gd name="connsiteY1" fmla="*/ 0 h 3650887"/>
                          <a:gd name="connsiteX2" fmla="*/ 655544 w 655544"/>
                          <a:gd name="connsiteY2" fmla="*/ 3392616 h 3650887"/>
                          <a:gd name="connsiteX3" fmla="*/ 2584 w 655544"/>
                          <a:gd name="connsiteY3" fmla="*/ 3434177 h 3650887"/>
                          <a:gd name="connsiteX4" fmla="*/ 0 w 655544"/>
                          <a:gd name="connsiteY4" fmla="*/ 5454 h 3650887"/>
                          <a:gd name="connsiteX0" fmla="*/ 0 w 655544"/>
                          <a:gd name="connsiteY0" fmla="*/ 5454 h 3756709"/>
                          <a:gd name="connsiteX1" fmla="*/ 655117 w 655544"/>
                          <a:gd name="connsiteY1" fmla="*/ 0 h 3756709"/>
                          <a:gd name="connsiteX2" fmla="*/ 655544 w 655544"/>
                          <a:gd name="connsiteY2" fmla="*/ 3392616 h 3756709"/>
                          <a:gd name="connsiteX3" fmla="*/ 2584 w 655544"/>
                          <a:gd name="connsiteY3" fmla="*/ 3434177 h 3756709"/>
                          <a:gd name="connsiteX4" fmla="*/ 0 w 655544"/>
                          <a:gd name="connsiteY4" fmla="*/ 5454 h 3756709"/>
                          <a:gd name="connsiteX0" fmla="*/ 0 w 655544"/>
                          <a:gd name="connsiteY0" fmla="*/ 5454 h 3766913"/>
                          <a:gd name="connsiteX1" fmla="*/ 655117 w 655544"/>
                          <a:gd name="connsiteY1" fmla="*/ 0 h 3766913"/>
                          <a:gd name="connsiteX2" fmla="*/ 655544 w 655544"/>
                          <a:gd name="connsiteY2" fmla="*/ 3392616 h 3766913"/>
                          <a:gd name="connsiteX3" fmla="*/ 2584 w 655544"/>
                          <a:gd name="connsiteY3" fmla="*/ 3434177 h 3766913"/>
                          <a:gd name="connsiteX4" fmla="*/ 0 w 655544"/>
                          <a:gd name="connsiteY4" fmla="*/ 5454 h 3766913"/>
                          <a:gd name="connsiteX0" fmla="*/ 1442 w 656986"/>
                          <a:gd name="connsiteY0" fmla="*/ 5454 h 3717078"/>
                          <a:gd name="connsiteX1" fmla="*/ 656559 w 656986"/>
                          <a:gd name="connsiteY1" fmla="*/ 0 h 3717078"/>
                          <a:gd name="connsiteX2" fmla="*/ 656986 w 656986"/>
                          <a:gd name="connsiteY2" fmla="*/ 3392616 h 3717078"/>
                          <a:gd name="connsiteX3" fmla="*/ 156 w 656986"/>
                          <a:gd name="connsiteY3" fmla="*/ 3334950 h 3717078"/>
                          <a:gd name="connsiteX4" fmla="*/ 1442 w 656986"/>
                          <a:gd name="connsiteY4" fmla="*/ 5454 h 3717078"/>
                          <a:gd name="connsiteX0" fmla="*/ 5229 w 660773"/>
                          <a:gd name="connsiteY0" fmla="*/ 5454 h 3640080"/>
                          <a:gd name="connsiteX1" fmla="*/ 660346 w 660773"/>
                          <a:gd name="connsiteY1" fmla="*/ 0 h 3640080"/>
                          <a:gd name="connsiteX2" fmla="*/ 660773 w 660773"/>
                          <a:gd name="connsiteY2" fmla="*/ 3392616 h 3640080"/>
                          <a:gd name="connsiteX3" fmla="*/ 74 w 660773"/>
                          <a:gd name="connsiteY3" fmla="*/ 3136498 h 3640080"/>
                          <a:gd name="connsiteX4" fmla="*/ 5229 w 660773"/>
                          <a:gd name="connsiteY4" fmla="*/ 5454 h 3640080"/>
                          <a:gd name="connsiteX0" fmla="*/ 5229 w 660347"/>
                          <a:gd name="connsiteY0" fmla="*/ 5454 h 3392856"/>
                          <a:gd name="connsiteX1" fmla="*/ 660346 w 660347"/>
                          <a:gd name="connsiteY1" fmla="*/ 0 h 3392856"/>
                          <a:gd name="connsiteX2" fmla="*/ 653034 w 660347"/>
                          <a:gd name="connsiteY2" fmla="*/ 2896490 h 3392856"/>
                          <a:gd name="connsiteX3" fmla="*/ 74 w 660347"/>
                          <a:gd name="connsiteY3" fmla="*/ 3136498 h 3392856"/>
                          <a:gd name="connsiteX4" fmla="*/ 5229 w 660347"/>
                          <a:gd name="connsiteY4" fmla="*/ 5454 h 3392856"/>
                          <a:gd name="connsiteX0" fmla="*/ 5229 w 660773"/>
                          <a:gd name="connsiteY0" fmla="*/ 5454 h 3377860"/>
                          <a:gd name="connsiteX1" fmla="*/ 660346 w 660773"/>
                          <a:gd name="connsiteY1" fmla="*/ 0 h 3377860"/>
                          <a:gd name="connsiteX2" fmla="*/ 660773 w 660773"/>
                          <a:gd name="connsiteY2" fmla="*/ 2846878 h 3377860"/>
                          <a:gd name="connsiteX3" fmla="*/ 74 w 660773"/>
                          <a:gd name="connsiteY3" fmla="*/ 3136498 h 3377860"/>
                          <a:gd name="connsiteX4" fmla="*/ 5229 w 660773"/>
                          <a:gd name="connsiteY4" fmla="*/ 5454 h 3377860"/>
                          <a:gd name="connsiteX0" fmla="*/ 5229 w 660773"/>
                          <a:gd name="connsiteY0" fmla="*/ 5454 h 3624316"/>
                          <a:gd name="connsiteX1" fmla="*/ 660346 w 660773"/>
                          <a:gd name="connsiteY1" fmla="*/ 0 h 3624316"/>
                          <a:gd name="connsiteX2" fmla="*/ 660773 w 660773"/>
                          <a:gd name="connsiteY2" fmla="*/ 2846878 h 3624316"/>
                          <a:gd name="connsiteX3" fmla="*/ 74 w 660773"/>
                          <a:gd name="connsiteY3" fmla="*/ 3136498 h 3624316"/>
                          <a:gd name="connsiteX4" fmla="*/ 5229 w 660773"/>
                          <a:gd name="connsiteY4" fmla="*/ 5454 h 3624316"/>
                          <a:gd name="connsiteX0" fmla="*/ 0 w 655544"/>
                          <a:gd name="connsiteY0" fmla="*/ 5454 h 3601581"/>
                          <a:gd name="connsiteX1" fmla="*/ 655117 w 655544"/>
                          <a:gd name="connsiteY1" fmla="*/ 0 h 3601581"/>
                          <a:gd name="connsiteX2" fmla="*/ 655544 w 655544"/>
                          <a:gd name="connsiteY2" fmla="*/ 2846878 h 3601581"/>
                          <a:gd name="connsiteX3" fmla="*/ 18062 w 655544"/>
                          <a:gd name="connsiteY3" fmla="*/ 3086885 h 3601581"/>
                          <a:gd name="connsiteX4" fmla="*/ 0 w 655544"/>
                          <a:gd name="connsiteY4" fmla="*/ 5454 h 3601581"/>
                          <a:gd name="connsiteX0" fmla="*/ 0 w 655544"/>
                          <a:gd name="connsiteY0" fmla="*/ 5454 h 3601581"/>
                          <a:gd name="connsiteX1" fmla="*/ 655117 w 655544"/>
                          <a:gd name="connsiteY1" fmla="*/ 0 h 3601581"/>
                          <a:gd name="connsiteX2" fmla="*/ 655544 w 655544"/>
                          <a:gd name="connsiteY2" fmla="*/ 2846878 h 3601581"/>
                          <a:gd name="connsiteX3" fmla="*/ 2584 w 655544"/>
                          <a:gd name="connsiteY3" fmla="*/ 3086885 h 3601581"/>
                          <a:gd name="connsiteX4" fmla="*/ 0 w 655544"/>
                          <a:gd name="connsiteY4" fmla="*/ 5454 h 3601581"/>
                          <a:gd name="connsiteX0" fmla="*/ 12930 w 668474"/>
                          <a:gd name="connsiteY0" fmla="*/ 5454 h 3601581"/>
                          <a:gd name="connsiteX1" fmla="*/ 668047 w 668474"/>
                          <a:gd name="connsiteY1" fmla="*/ 0 h 3601581"/>
                          <a:gd name="connsiteX2" fmla="*/ 668474 w 668474"/>
                          <a:gd name="connsiteY2" fmla="*/ 2846878 h 3601581"/>
                          <a:gd name="connsiteX3" fmla="*/ 36 w 668474"/>
                          <a:gd name="connsiteY3" fmla="*/ 3086885 h 3601581"/>
                          <a:gd name="connsiteX4" fmla="*/ 12930 w 668474"/>
                          <a:gd name="connsiteY4" fmla="*/ 5454 h 3601581"/>
                          <a:gd name="connsiteX0" fmla="*/ 9075 w 664619"/>
                          <a:gd name="connsiteY0" fmla="*/ 5454 h 3502324"/>
                          <a:gd name="connsiteX1" fmla="*/ 664192 w 664619"/>
                          <a:gd name="connsiteY1" fmla="*/ 0 h 3502324"/>
                          <a:gd name="connsiteX2" fmla="*/ 664619 w 664619"/>
                          <a:gd name="connsiteY2" fmla="*/ 2846878 h 3502324"/>
                          <a:gd name="connsiteX3" fmla="*/ 50 w 664619"/>
                          <a:gd name="connsiteY3" fmla="*/ 2838821 h 3502324"/>
                          <a:gd name="connsiteX4" fmla="*/ 9075 w 664619"/>
                          <a:gd name="connsiteY4" fmla="*/ 5454 h 3502324"/>
                          <a:gd name="connsiteX0" fmla="*/ 0 w 655544"/>
                          <a:gd name="connsiteY0" fmla="*/ 5454 h 3485071"/>
                          <a:gd name="connsiteX1" fmla="*/ 655117 w 655544"/>
                          <a:gd name="connsiteY1" fmla="*/ 0 h 3485071"/>
                          <a:gd name="connsiteX2" fmla="*/ 655544 w 655544"/>
                          <a:gd name="connsiteY2" fmla="*/ 2846878 h 3485071"/>
                          <a:gd name="connsiteX3" fmla="*/ 2583 w 655544"/>
                          <a:gd name="connsiteY3" fmla="*/ 2789208 h 3485071"/>
                          <a:gd name="connsiteX4" fmla="*/ 0 w 655544"/>
                          <a:gd name="connsiteY4" fmla="*/ 5454 h 3485071"/>
                          <a:gd name="connsiteX0" fmla="*/ 12931 w 668475"/>
                          <a:gd name="connsiteY0" fmla="*/ 5454 h 3502324"/>
                          <a:gd name="connsiteX1" fmla="*/ 668048 w 668475"/>
                          <a:gd name="connsiteY1" fmla="*/ 0 h 3502324"/>
                          <a:gd name="connsiteX2" fmla="*/ 668475 w 668475"/>
                          <a:gd name="connsiteY2" fmla="*/ 2846878 h 3502324"/>
                          <a:gd name="connsiteX3" fmla="*/ 36 w 668475"/>
                          <a:gd name="connsiteY3" fmla="*/ 2838821 h 3502324"/>
                          <a:gd name="connsiteX4" fmla="*/ 12931 w 668475"/>
                          <a:gd name="connsiteY4" fmla="*/ 5454 h 3502324"/>
                          <a:gd name="connsiteX0" fmla="*/ 1444 w 656988"/>
                          <a:gd name="connsiteY0" fmla="*/ 5454 h 3502324"/>
                          <a:gd name="connsiteX1" fmla="*/ 656561 w 656988"/>
                          <a:gd name="connsiteY1" fmla="*/ 0 h 3502324"/>
                          <a:gd name="connsiteX2" fmla="*/ 656988 w 656988"/>
                          <a:gd name="connsiteY2" fmla="*/ 2846878 h 3502324"/>
                          <a:gd name="connsiteX3" fmla="*/ 157 w 656988"/>
                          <a:gd name="connsiteY3" fmla="*/ 2838821 h 3502324"/>
                          <a:gd name="connsiteX4" fmla="*/ 1444 w 656988"/>
                          <a:gd name="connsiteY4" fmla="*/ 5454 h 3502324"/>
                          <a:gd name="connsiteX0" fmla="*/ 1444 w 656988"/>
                          <a:gd name="connsiteY0" fmla="*/ 5454 h 3791041"/>
                          <a:gd name="connsiteX1" fmla="*/ 656561 w 656988"/>
                          <a:gd name="connsiteY1" fmla="*/ 0 h 3791041"/>
                          <a:gd name="connsiteX2" fmla="*/ 656988 w 656988"/>
                          <a:gd name="connsiteY2" fmla="*/ 2846878 h 3791041"/>
                          <a:gd name="connsiteX3" fmla="*/ 157 w 656988"/>
                          <a:gd name="connsiteY3" fmla="*/ 2838821 h 3791041"/>
                          <a:gd name="connsiteX4" fmla="*/ 1444 w 656988"/>
                          <a:gd name="connsiteY4" fmla="*/ 5454 h 3791041"/>
                          <a:gd name="connsiteX0" fmla="*/ 1444 w 656988"/>
                          <a:gd name="connsiteY0" fmla="*/ 5454 h 3791041"/>
                          <a:gd name="connsiteX1" fmla="*/ 656561 w 656988"/>
                          <a:gd name="connsiteY1" fmla="*/ 0 h 3791041"/>
                          <a:gd name="connsiteX2" fmla="*/ 656988 w 656988"/>
                          <a:gd name="connsiteY2" fmla="*/ 2846878 h 3791041"/>
                          <a:gd name="connsiteX3" fmla="*/ 157 w 656988"/>
                          <a:gd name="connsiteY3" fmla="*/ 2838821 h 3791041"/>
                          <a:gd name="connsiteX4" fmla="*/ 1444 w 656988"/>
                          <a:gd name="connsiteY4" fmla="*/ 5454 h 3791041"/>
                          <a:gd name="connsiteX0" fmla="*/ 1444 w 656988"/>
                          <a:gd name="connsiteY0" fmla="*/ 5454 h 3352344"/>
                          <a:gd name="connsiteX1" fmla="*/ 656561 w 656988"/>
                          <a:gd name="connsiteY1" fmla="*/ 0 h 3352344"/>
                          <a:gd name="connsiteX2" fmla="*/ 656988 w 656988"/>
                          <a:gd name="connsiteY2" fmla="*/ 2846878 h 3352344"/>
                          <a:gd name="connsiteX3" fmla="*/ 157 w 656988"/>
                          <a:gd name="connsiteY3" fmla="*/ 2838821 h 3352344"/>
                          <a:gd name="connsiteX4" fmla="*/ 1444 w 656988"/>
                          <a:gd name="connsiteY4" fmla="*/ 5454 h 3352344"/>
                          <a:gd name="connsiteX0" fmla="*/ 1444 w 656988"/>
                          <a:gd name="connsiteY0" fmla="*/ 5454 h 3884350"/>
                          <a:gd name="connsiteX1" fmla="*/ 656561 w 656988"/>
                          <a:gd name="connsiteY1" fmla="*/ 0 h 3884350"/>
                          <a:gd name="connsiteX2" fmla="*/ 656988 w 656988"/>
                          <a:gd name="connsiteY2" fmla="*/ 2846878 h 3884350"/>
                          <a:gd name="connsiteX3" fmla="*/ 157 w 656988"/>
                          <a:gd name="connsiteY3" fmla="*/ 2838821 h 3884350"/>
                          <a:gd name="connsiteX4" fmla="*/ 1444 w 656988"/>
                          <a:gd name="connsiteY4" fmla="*/ 5454 h 3884350"/>
                          <a:gd name="connsiteX0" fmla="*/ 1444 w 656988"/>
                          <a:gd name="connsiteY0" fmla="*/ 5454 h 3809348"/>
                          <a:gd name="connsiteX1" fmla="*/ 656561 w 656988"/>
                          <a:gd name="connsiteY1" fmla="*/ 0 h 3809348"/>
                          <a:gd name="connsiteX2" fmla="*/ 656988 w 656988"/>
                          <a:gd name="connsiteY2" fmla="*/ 2846878 h 3809348"/>
                          <a:gd name="connsiteX3" fmla="*/ 157 w 656988"/>
                          <a:gd name="connsiteY3" fmla="*/ 2838821 h 3809348"/>
                          <a:gd name="connsiteX4" fmla="*/ 1444 w 656988"/>
                          <a:gd name="connsiteY4" fmla="*/ 5454 h 3809348"/>
                          <a:gd name="connsiteX0" fmla="*/ 1444 w 656988"/>
                          <a:gd name="connsiteY0" fmla="*/ 5454 h 3809348"/>
                          <a:gd name="connsiteX1" fmla="*/ 656561 w 656988"/>
                          <a:gd name="connsiteY1" fmla="*/ 0 h 3809348"/>
                          <a:gd name="connsiteX2" fmla="*/ 656988 w 656988"/>
                          <a:gd name="connsiteY2" fmla="*/ 2846878 h 3809348"/>
                          <a:gd name="connsiteX3" fmla="*/ 157 w 656988"/>
                          <a:gd name="connsiteY3" fmla="*/ 2838821 h 3809348"/>
                          <a:gd name="connsiteX4" fmla="*/ 1444 w 656988"/>
                          <a:gd name="connsiteY4" fmla="*/ 5454 h 3809348"/>
                          <a:gd name="connsiteX0" fmla="*/ 1444 w 656988"/>
                          <a:gd name="connsiteY0" fmla="*/ 5454 h 3809348"/>
                          <a:gd name="connsiteX1" fmla="*/ 656561 w 656988"/>
                          <a:gd name="connsiteY1" fmla="*/ 0 h 3809348"/>
                          <a:gd name="connsiteX2" fmla="*/ 656988 w 656988"/>
                          <a:gd name="connsiteY2" fmla="*/ 2846878 h 3809348"/>
                          <a:gd name="connsiteX3" fmla="*/ 157 w 656988"/>
                          <a:gd name="connsiteY3" fmla="*/ 2838821 h 3809348"/>
                          <a:gd name="connsiteX4" fmla="*/ 1444 w 656988"/>
                          <a:gd name="connsiteY4" fmla="*/ 5454 h 380934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56988" h="3809348">
                            <a:moveTo>
                              <a:pt x="1444" y="5454"/>
                            </a:moveTo>
                            <a:cubicBezTo>
                              <a:pt x="67232" y="345264"/>
                              <a:pt x="535948" y="413395"/>
                              <a:pt x="656561" y="0"/>
                            </a:cubicBezTo>
                            <a:cubicBezTo>
                              <a:pt x="656703" y="1200167"/>
                              <a:pt x="656846" y="1646711"/>
                              <a:pt x="656988" y="2846878"/>
                            </a:cubicBezTo>
                            <a:cubicBezTo>
                              <a:pt x="554831" y="4099761"/>
                              <a:pt x="68061" y="4162975"/>
                              <a:pt x="157" y="2838821"/>
                            </a:cubicBezTo>
                            <a:cubicBezTo>
                              <a:pt x="-705" y="1643245"/>
                              <a:pt x="2306" y="1201030"/>
                              <a:pt x="1444" y="5454"/>
                            </a:cubicBezTo>
                            <a:close/>
                          </a:path>
                        </a:pathLst>
                      </a:custGeom>
                      <a:solidFill>
                        <a:srgbClr val="F6B31E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73" name="Oval 10"/>
                      <p:cNvSpPr/>
                      <p:nvPr/>
                    </p:nvSpPr>
                    <p:spPr>
                      <a:xfrm>
                        <a:off x="7025405" y="4996143"/>
                        <a:ext cx="656746" cy="128951"/>
                      </a:xfrm>
                      <a:custGeom>
                        <a:avLst/>
                        <a:gdLst>
                          <a:gd name="connsiteX0" fmla="*/ 0 w 664845"/>
                          <a:gd name="connsiteY0" fmla="*/ 57394 h 114788"/>
                          <a:gd name="connsiteX1" fmla="*/ 332423 w 664845"/>
                          <a:gd name="connsiteY1" fmla="*/ 0 h 114788"/>
                          <a:gd name="connsiteX2" fmla="*/ 664846 w 664845"/>
                          <a:gd name="connsiteY2" fmla="*/ 57394 h 114788"/>
                          <a:gd name="connsiteX3" fmla="*/ 332423 w 664845"/>
                          <a:gd name="connsiteY3" fmla="*/ 114788 h 114788"/>
                          <a:gd name="connsiteX4" fmla="*/ 0 w 664845"/>
                          <a:gd name="connsiteY4" fmla="*/ 57394 h 114788"/>
                          <a:gd name="connsiteX0" fmla="*/ 4571 w 669417"/>
                          <a:gd name="connsiteY0" fmla="*/ 57394 h 114788"/>
                          <a:gd name="connsiteX1" fmla="*/ 336994 w 669417"/>
                          <a:gd name="connsiteY1" fmla="*/ 0 h 114788"/>
                          <a:gd name="connsiteX2" fmla="*/ 669417 w 669417"/>
                          <a:gd name="connsiteY2" fmla="*/ 57394 h 114788"/>
                          <a:gd name="connsiteX3" fmla="*/ 336994 w 669417"/>
                          <a:gd name="connsiteY3" fmla="*/ 114788 h 114788"/>
                          <a:gd name="connsiteX4" fmla="*/ 4571 w 669417"/>
                          <a:gd name="connsiteY4" fmla="*/ 57394 h 114788"/>
                          <a:gd name="connsiteX0" fmla="*/ 268 w 665114"/>
                          <a:gd name="connsiteY0" fmla="*/ 57394 h 114788"/>
                          <a:gd name="connsiteX1" fmla="*/ 332691 w 665114"/>
                          <a:gd name="connsiteY1" fmla="*/ 0 h 114788"/>
                          <a:gd name="connsiteX2" fmla="*/ 665114 w 665114"/>
                          <a:gd name="connsiteY2" fmla="*/ 57394 h 114788"/>
                          <a:gd name="connsiteX3" fmla="*/ 332691 w 665114"/>
                          <a:gd name="connsiteY3" fmla="*/ 114788 h 114788"/>
                          <a:gd name="connsiteX4" fmla="*/ 268 w 665114"/>
                          <a:gd name="connsiteY4" fmla="*/ 57394 h 114788"/>
                          <a:gd name="connsiteX0" fmla="*/ 984 w 665830"/>
                          <a:gd name="connsiteY0" fmla="*/ 57394 h 114788"/>
                          <a:gd name="connsiteX1" fmla="*/ 333407 w 665830"/>
                          <a:gd name="connsiteY1" fmla="*/ 0 h 114788"/>
                          <a:gd name="connsiteX2" fmla="*/ 665830 w 665830"/>
                          <a:gd name="connsiteY2" fmla="*/ 57394 h 114788"/>
                          <a:gd name="connsiteX3" fmla="*/ 333407 w 665830"/>
                          <a:gd name="connsiteY3" fmla="*/ 114788 h 114788"/>
                          <a:gd name="connsiteX4" fmla="*/ 984 w 665830"/>
                          <a:gd name="connsiteY4" fmla="*/ 57394 h 114788"/>
                          <a:gd name="connsiteX0" fmla="*/ 984 w 665830"/>
                          <a:gd name="connsiteY0" fmla="*/ 57394 h 114788"/>
                          <a:gd name="connsiteX1" fmla="*/ 333407 w 665830"/>
                          <a:gd name="connsiteY1" fmla="*/ 0 h 114788"/>
                          <a:gd name="connsiteX2" fmla="*/ 665830 w 665830"/>
                          <a:gd name="connsiteY2" fmla="*/ 57394 h 114788"/>
                          <a:gd name="connsiteX3" fmla="*/ 333407 w 665830"/>
                          <a:gd name="connsiteY3" fmla="*/ 114788 h 114788"/>
                          <a:gd name="connsiteX4" fmla="*/ 984 w 665830"/>
                          <a:gd name="connsiteY4" fmla="*/ 57394 h 114788"/>
                          <a:gd name="connsiteX0" fmla="*/ 702 w 665548"/>
                          <a:gd name="connsiteY0" fmla="*/ 57394 h 114788"/>
                          <a:gd name="connsiteX1" fmla="*/ 333125 w 665548"/>
                          <a:gd name="connsiteY1" fmla="*/ 0 h 114788"/>
                          <a:gd name="connsiteX2" fmla="*/ 665548 w 665548"/>
                          <a:gd name="connsiteY2" fmla="*/ 57394 h 114788"/>
                          <a:gd name="connsiteX3" fmla="*/ 333125 w 665548"/>
                          <a:gd name="connsiteY3" fmla="*/ 114788 h 114788"/>
                          <a:gd name="connsiteX4" fmla="*/ 702 w 665548"/>
                          <a:gd name="connsiteY4" fmla="*/ 57394 h 114788"/>
                          <a:gd name="connsiteX0" fmla="*/ 695 w 650301"/>
                          <a:gd name="connsiteY0" fmla="*/ 57425 h 114839"/>
                          <a:gd name="connsiteX1" fmla="*/ 333118 w 650301"/>
                          <a:gd name="connsiteY1" fmla="*/ 31 h 114839"/>
                          <a:gd name="connsiteX2" fmla="*/ 650301 w 650301"/>
                          <a:gd name="connsiteY2" fmla="*/ 51710 h 114839"/>
                          <a:gd name="connsiteX3" fmla="*/ 333118 w 650301"/>
                          <a:gd name="connsiteY3" fmla="*/ 114819 h 114839"/>
                          <a:gd name="connsiteX4" fmla="*/ 695 w 650301"/>
                          <a:gd name="connsiteY4" fmla="*/ 57425 h 114839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700 w 663641"/>
                          <a:gd name="connsiteY0" fmla="*/ 57394 h 114788"/>
                          <a:gd name="connsiteX1" fmla="*/ 333123 w 663641"/>
                          <a:gd name="connsiteY1" fmla="*/ 0 h 114788"/>
                          <a:gd name="connsiteX2" fmla="*/ 663641 w 663641"/>
                          <a:gd name="connsiteY2" fmla="*/ 57394 h 114788"/>
                          <a:gd name="connsiteX3" fmla="*/ 333123 w 663641"/>
                          <a:gd name="connsiteY3" fmla="*/ 114788 h 114788"/>
                          <a:gd name="connsiteX4" fmla="*/ 700 w 663641"/>
                          <a:gd name="connsiteY4" fmla="*/ 57394 h 114788"/>
                          <a:gd name="connsiteX0" fmla="*/ 406 w 663347"/>
                          <a:gd name="connsiteY0" fmla="*/ 57394 h 114788"/>
                          <a:gd name="connsiteX1" fmla="*/ 332829 w 663347"/>
                          <a:gd name="connsiteY1" fmla="*/ 0 h 114788"/>
                          <a:gd name="connsiteX2" fmla="*/ 663347 w 663347"/>
                          <a:gd name="connsiteY2" fmla="*/ 57394 h 114788"/>
                          <a:gd name="connsiteX3" fmla="*/ 332829 w 663347"/>
                          <a:gd name="connsiteY3" fmla="*/ 114788 h 114788"/>
                          <a:gd name="connsiteX4" fmla="*/ 406 w 663347"/>
                          <a:gd name="connsiteY4" fmla="*/ 57394 h 114788"/>
                          <a:gd name="connsiteX0" fmla="*/ 1066 w 664007"/>
                          <a:gd name="connsiteY0" fmla="*/ 57394 h 114788"/>
                          <a:gd name="connsiteX1" fmla="*/ 333489 w 664007"/>
                          <a:gd name="connsiteY1" fmla="*/ 0 h 114788"/>
                          <a:gd name="connsiteX2" fmla="*/ 664007 w 664007"/>
                          <a:gd name="connsiteY2" fmla="*/ 57394 h 114788"/>
                          <a:gd name="connsiteX3" fmla="*/ 333489 w 664007"/>
                          <a:gd name="connsiteY3" fmla="*/ 114788 h 114788"/>
                          <a:gd name="connsiteX4" fmla="*/ 1066 w 664007"/>
                          <a:gd name="connsiteY4" fmla="*/ 57394 h 114788"/>
                          <a:gd name="connsiteX0" fmla="*/ 1 w 662942"/>
                          <a:gd name="connsiteY0" fmla="*/ 57394 h 107168"/>
                          <a:gd name="connsiteX1" fmla="*/ 332424 w 662942"/>
                          <a:gd name="connsiteY1" fmla="*/ 0 h 107168"/>
                          <a:gd name="connsiteX2" fmla="*/ 662942 w 662942"/>
                          <a:gd name="connsiteY2" fmla="*/ 57394 h 107168"/>
                          <a:gd name="connsiteX3" fmla="*/ 334364 w 662942"/>
                          <a:gd name="connsiteY3" fmla="*/ 107168 h 107168"/>
                          <a:gd name="connsiteX4" fmla="*/ 1 w 662942"/>
                          <a:gd name="connsiteY4" fmla="*/ 57394 h 107168"/>
                          <a:gd name="connsiteX0" fmla="*/ 1 w 662942"/>
                          <a:gd name="connsiteY0" fmla="*/ 57394 h 117609"/>
                          <a:gd name="connsiteX1" fmla="*/ 332424 w 662942"/>
                          <a:gd name="connsiteY1" fmla="*/ 0 h 117609"/>
                          <a:gd name="connsiteX2" fmla="*/ 662942 w 662942"/>
                          <a:gd name="connsiteY2" fmla="*/ 57394 h 117609"/>
                          <a:gd name="connsiteX3" fmla="*/ 334364 w 662942"/>
                          <a:gd name="connsiteY3" fmla="*/ 107168 h 117609"/>
                          <a:gd name="connsiteX4" fmla="*/ 1 w 662942"/>
                          <a:gd name="connsiteY4" fmla="*/ 57394 h 117609"/>
                          <a:gd name="connsiteX0" fmla="*/ 1 w 662942"/>
                          <a:gd name="connsiteY0" fmla="*/ 57394 h 107752"/>
                          <a:gd name="connsiteX1" fmla="*/ 332424 w 662942"/>
                          <a:gd name="connsiteY1" fmla="*/ 0 h 107752"/>
                          <a:gd name="connsiteX2" fmla="*/ 662942 w 662942"/>
                          <a:gd name="connsiteY2" fmla="*/ 57394 h 107752"/>
                          <a:gd name="connsiteX3" fmla="*/ 334364 w 662942"/>
                          <a:gd name="connsiteY3" fmla="*/ 107168 h 107752"/>
                          <a:gd name="connsiteX4" fmla="*/ 1 w 662942"/>
                          <a:gd name="connsiteY4" fmla="*/ 57394 h 107752"/>
                          <a:gd name="connsiteX0" fmla="*/ 1 w 662942"/>
                          <a:gd name="connsiteY0" fmla="*/ 57394 h 108449"/>
                          <a:gd name="connsiteX1" fmla="*/ 332424 w 662942"/>
                          <a:gd name="connsiteY1" fmla="*/ 0 h 108449"/>
                          <a:gd name="connsiteX2" fmla="*/ 662942 w 662942"/>
                          <a:gd name="connsiteY2" fmla="*/ 57394 h 108449"/>
                          <a:gd name="connsiteX3" fmla="*/ 334364 w 662942"/>
                          <a:gd name="connsiteY3" fmla="*/ 107168 h 108449"/>
                          <a:gd name="connsiteX4" fmla="*/ 1 w 662942"/>
                          <a:gd name="connsiteY4" fmla="*/ 57394 h 108449"/>
                          <a:gd name="connsiteX0" fmla="*/ 1 w 662942"/>
                          <a:gd name="connsiteY0" fmla="*/ 57394 h 107450"/>
                          <a:gd name="connsiteX1" fmla="*/ 332424 w 662942"/>
                          <a:gd name="connsiteY1" fmla="*/ 0 h 107450"/>
                          <a:gd name="connsiteX2" fmla="*/ 662942 w 662942"/>
                          <a:gd name="connsiteY2" fmla="*/ 57394 h 107450"/>
                          <a:gd name="connsiteX3" fmla="*/ 334364 w 662942"/>
                          <a:gd name="connsiteY3" fmla="*/ 107168 h 107450"/>
                          <a:gd name="connsiteX4" fmla="*/ 1 w 662942"/>
                          <a:gd name="connsiteY4" fmla="*/ 57394 h 107450"/>
                          <a:gd name="connsiteX0" fmla="*/ 121 w 663062"/>
                          <a:gd name="connsiteY0" fmla="*/ 57394 h 107437"/>
                          <a:gd name="connsiteX1" fmla="*/ 332544 w 663062"/>
                          <a:gd name="connsiteY1" fmla="*/ 0 h 107437"/>
                          <a:gd name="connsiteX2" fmla="*/ 663062 w 663062"/>
                          <a:gd name="connsiteY2" fmla="*/ 57394 h 107437"/>
                          <a:gd name="connsiteX3" fmla="*/ 334484 w 663062"/>
                          <a:gd name="connsiteY3" fmla="*/ 107168 h 107437"/>
                          <a:gd name="connsiteX4" fmla="*/ 121 w 663062"/>
                          <a:gd name="connsiteY4" fmla="*/ 57394 h 107437"/>
                          <a:gd name="connsiteX0" fmla="*/ 125 w 663066"/>
                          <a:gd name="connsiteY0" fmla="*/ 57620 h 107663"/>
                          <a:gd name="connsiteX1" fmla="*/ 332548 w 663066"/>
                          <a:gd name="connsiteY1" fmla="*/ 226 h 107663"/>
                          <a:gd name="connsiteX2" fmla="*/ 663066 w 663066"/>
                          <a:gd name="connsiteY2" fmla="*/ 57620 h 107663"/>
                          <a:gd name="connsiteX3" fmla="*/ 334488 w 663066"/>
                          <a:gd name="connsiteY3" fmla="*/ 107394 h 107663"/>
                          <a:gd name="connsiteX4" fmla="*/ 125 w 663066"/>
                          <a:gd name="connsiteY4" fmla="*/ 57620 h 107663"/>
                          <a:gd name="connsiteX0" fmla="*/ 138 w 631284"/>
                          <a:gd name="connsiteY0" fmla="*/ 44129 h 107439"/>
                          <a:gd name="connsiteX1" fmla="*/ 300766 w 631284"/>
                          <a:gd name="connsiteY1" fmla="*/ 117 h 107439"/>
                          <a:gd name="connsiteX2" fmla="*/ 631284 w 631284"/>
                          <a:gd name="connsiteY2" fmla="*/ 57511 h 107439"/>
                          <a:gd name="connsiteX3" fmla="*/ 302706 w 631284"/>
                          <a:gd name="connsiteY3" fmla="*/ 107285 h 107439"/>
                          <a:gd name="connsiteX4" fmla="*/ 138 w 631284"/>
                          <a:gd name="connsiteY4" fmla="*/ 44129 h 107439"/>
                          <a:gd name="connsiteX0" fmla="*/ 121 w 663061"/>
                          <a:gd name="connsiteY0" fmla="*/ 57394 h 107168"/>
                          <a:gd name="connsiteX1" fmla="*/ 332543 w 663061"/>
                          <a:gd name="connsiteY1" fmla="*/ 0 h 107168"/>
                          <a:gd name="connsiteX2" fmla="*/ 663061 w 663061"/>
                          <a:gd name="connsiteY2" fmla="*/ 57394 h 107168"/>
                          <a:gd name="connsiteX3" fmla="*/ 334483 w 663061"/>
                          <a:gd name="connsiteY3" fmla="*/ 107168 h 107168"/>
                          <a:gd name="connsiteX4" fmla="*/ 121 w 663061"/>
                          <a:gd name="connsiteY4" fmla="*/ 57394 h 107168"/>
                          <a:gd name="connsiteX0" fmla="*/ 119 w 622179"/>
                          <a:gd name="connsiteY0" fmla="*/ 58051 h 108036"/>
                          <a:gd name="connsiteX1" fmla="*/ 332541 w 622179"/>
                          <a:gd name="connsiteY1" fmla="*/ 657 h 108036"/>
                          <a:gd name="connsiteX2" fmla="*/ 622179 w 622179"/>
                          <a:gd name="connsiteY2" fmla="*/ 37979 h 108036"/>
                          <a:gd name="connsiteX3" fmla="*/ 334481 w 622179"/>
                          <a:gd name="connsiteY3" fmla="*/ 107825 h 108036"/>
                          <a:gd name="connsiteX4" fmla="*/ 119 w 622179"/>
                          <a:gd name="connsiteY4" fmla="*/ 58051 h 108036"/>
                          <a:gd name="connsiteX0" fmla="*/ 121 w 663061"/>
                          <a:gd name="connsiteY0" fmla="*/ 57479 h 107298"/>
                          <a:gd name="connsiteX1" fmla="*/ 332543 w 663061"/>
                          <a:gd name="connsiteY1" fmla="*/ 85 h 107298"/>
                          <a:gd name="connsiteX2" fmla="*/ 663061 w 663061"/>
                          <a:gd name="connsiteY2" fmla="*/ 48558 h 107298"/>
                          <a:gd name="connsiteX3" fmla="*/ 334483 w 663061"/>
                          <a:gd name="connsiteY3" fmla="*/ 107253 h 107298"/>
                          <a:gd name="connsiteX4" fmla="*/ 121 w 663061"/>
                          <a:gd name="connsiteY4" fmla="*/ 57479 h 107298"/>
                          <a:gd name="connsiteX0" fmla="*/ 122 w 672262"/>
                          <a:gd name="connsiteY0" fmla="*/ 57399 h 107176"/>
                          <a:gd name="connsiteX1" fmla="*/ 332544 w 672262"/>
                          <a:gd name="connsiteY1" fmla="*/ 5 h 107176"/>
                          <a:gd name="connsiteX2" fmla="*/ 672262 w 672262"/>
                          <a:gd name="connsiteY2" fmla="*/ 55168 h 107176"/>
                          <a:gd name="connsiteX3" fmla="*/ 334484 w 672262"/>
                          <a:gd name="connsiteY3" fmla="*/ 107173 h 107176"/>
                          <a:gd name="connsiteX4" fmla="*/ 122 w 672262"/>
                          <a:gd name="connsiteY4" fmla="*/ 57399 h 107176"/>
                          <a:gd name="connsiteX0" fmla="*/ 122 w 672262"/>
                          <a:gd name="connsiteY0" fmla="*/ 57399 h 107176"/>
                          <a:gd name="connsiteX1" fmla="*/ 332544 w 672262"/>
                          <a:gd name="connsiteY1" fmla="*/ 5 h 107176"/>
                          <a:gd name="connsiteX2" fmla="*/ 672262 w 672262"/>
                          <a:gd name="connsiteY2" fmla="*/ 55168 h 107176"/>
                          <a:gd name="connsiteX3" fmla="*/ 334484 w 672262"/>
                          <a:gd name="connsiteY3" fmla="*/ 107173 h 107176"/>
                          <a:gd name="connsiteX4" fmla="*/ 122 w 672262"/>
                          <a:gd name="connsiteY4" fmla="*/ 57399 h 107176"/>
                          <a:gd name="connsiteX0" fmla="*/ 122 w 672262"/>
                          <a:gd name="connsiteY0" fmla="*/ 57399 h 107176"/>
                          <a:gd name="connsiteX1" fmla="*/ 332544 w 672262"/>
                          <a:gd name="connsiteY1" fmla="*/ 5 h 107176"/>
                          <a:gd name="connsiteX2" fmla="*/ 672262 w 672262"/>
                          <a:gd name="connsiteY2" fmla="*/ 55168 h 107176"/>
                          <a:gd name="connsiteX3" fmla="*/ 334484 w 672262"/>
                          <a:gd name="connsiteY3" fmla="*/ 107173 h 107176"/>
                          <a:gd name="connsiteX4" fmla="*/ 122 w 672262"/>
                          <a:gd name="connsiteY4" fmla="*/ 57399 h 107176"/>
                          <a:gd name="connsiteX0" fmla="*/ 122 w 672262"/>
                          <a:gd name="connsiteY0" fmla="*/ 57399 h 107587"/>
                          <a:gd name="connsiteX1" fmla="*/ 332544 w 672262"/>
                          <a:gd name="connsiteY1" fmla="*/ 5 h 107587"/>
                          <a:gd name="connsiteX2" fmla="*/ 672262 w 672262"/>
                          <a:gd name="connsiteY2" fmla="*/ 55168 h 107587"/>
                          <a:gd name="connsiteX3" fmla="*/ 334484 w 672262"/>
                          <a:gd name="connsiteY3" fmla="*/ 107173 h 107587"/>
                          <a:gd name="connsiteX4" fmla="*/ 122 w 672262"/>
                          <a:gd name="connsiteY4" fmla="*/ 57399 h 107587"/>
                          <a:gd name="connsiteX0" fmla="*/ 122 w 672262"/>
                          <a:gd name="connsiteY0" fmla="*/ 57399 h 107253"/>
                          <a:gd name="connsiteX1" fmla="*/ 332544 w 672262"/>
                          <a:gd name="connsiteY1" fmla="*/ 5 h 107253"/>
                          <a:gd name="connsiteX2" fmla="*/ 672262 w 672262"/>
                          <a:gd name="connsiteY2" fmla="*/ 55168 h 107253"/>
                          <a:gd name="connsiteX3" fmla="*/ 334484 w 672262"/>
                          <a:gd name="connsiteY3" fmla="*/ 107173 h 107253"/>
                          <a:gd name="connsiteX4" fmla="*/ 122 w 672262"/>
                          <a:gd name="connsiteY4" fmla="*/ 57399 h 107253"/>
                          <a:gd name="connsiteX0" fmla="*/ 1 w 672141"/>
                          <a:gd name="connsiteY0" fmla="*/ 57399 h 109478"/>
                          <a:gd name="connsiteX1" fmla="*/ 332423 w 672141"/>
                          <a:gd name="connsiteY1" fmla="*/ 5 h 109478"/>
                          <a:gd name="connsiteX2" fmla="*/ 672141 w 672141"/>
                          <a:gd name="connsiteY2" fmla="*/ 55168 h 109478"/>
                          <a:gd name="connsiteX3" fmla="*/ 334363 w 672141"/>
                          <a:gd name="connsiteY3" fmla="*/ 109403 h 109478"/>
                          <a:gd name="connsiteX4" fmla="*/ 1 w 672141"/>
                          <a:gd name="connsiteY4" fmla="*/ 57399 h 109478"/>
                          <a:gd name="connsiteX0" fmla="*/ 1 w 672141"/>
                          <a:gd name="connsiteY0" fmla="*/ 57399 h 110700"/>
                          <a:gd name="connsiteX1" fmla="*/ 332423 w 672141"/>
                          <a:gd name="connsiteY1" fmla="*/ 5 h 110700"/>
                          <a:gd name="connsiteX2" fmla="*/ 672141 w 672141"/>
                          <a:gd name="connsiteY2" fmla="*/ 55168 h 110700"/>
                          <a:gd name="connsiteX3" fmla="*/ 334363 w 672141"/>
                          <a:gd name="connsiteY3" fmla="*/ 109403 h 110700"/>
                          <a:gd name="connsiteX4" fmla="*/ 1 w 672141"/>
                          <a:gd name="connsiteY4" fmla="*/ 57399 h 110700"/>
                          <a:gd name="connsiteX0" fmla="*/ 1 w 672141"/>
                          <a:gd name="connsiteY0" fmla="*/ 57399 h 109478"/>
                          <a:gd name="connsiteX1" fmla="*/ 332423 w 672141"/>
                          <a:gd name="connsiteY1" fmla="*/ 5 h 109478"/>
                          <a:gd name="connsiteX2" fmla="*/ 672141 w 672141"/>
                          <a:gd name="connsiteY2" fmla="*/ 55168 h 109478"/>
                          <a:gd name="connsiteX3" fmla="*/ 334363 w 672141"/>
                          <a:gd name="connsiteY3" fmla="*/ 109403 h 109478"/>
                          <a:gd name="connsiteX4" fmla="*/ 1 w 672141"/>
                          <a:gd name="connsiteY4" fmla="*/ 57399 h 109478"/>
                          <a:gd name="connsiteX0" fmla="*/ 1 w 672141"/>
                          <a:gd name="connsiteY0" fmla="*/ 57399 h 111703"/>
                          <a:gd name="connsiteX1" fmla="*/ 332423 w 672141"/>
                          <a:gd name="connsiteY1" fmla="*/ 5 h 111703"/>
                          <a:gd name="connsiteX2" fmla="*/ 672141 w 672141"/>
                          <a:gd name="connsiteY2" fmla="*/ 55168 h 111703"/>
                          <a:gd name="connsiteX3" fmla="*/ 332063 w 672141"/>
                          <a:gd name="connsiteY3" fmla="*/ 111633 h 111703"/>
                          <a:gd name="connsiteX4" fmla="*/ 1 w 672141"/>
                          <a:gd name="connsiteY4" fmla="*/ 57399 h 111703"/>
                          <a:gd name="connsiteX0" fmla="*/ 1 w 672141"/>
                          <a:gd name="connsiteY0" fmla="*/ 57399 h 111703"/>
                          <a:gd name="connsiteX1" fmla="*/ 332423 w 672141"/>
                          <a:gd name="connsiteY1" fmla="*/ 5 h 111703"/>
                          <a:gd name="connsiteX2" fmla="*/ 672141 w 672141"/>
                          <a:gd name="connsiteY2" fmla="*/ 55168 h 111703"/>
                          <a:gd name="connsiteX3" fmla="*/ 332063 w 672141"/>
                          <a:gd name="connsiteY3" fmla="*/ 111633 h 111703"/>
                          <a:gd name="connsiteX4" fmla="*/ 1 w 672141"/>
                          <a:gd name="connsiteY4" fmla="*/ 57399 h 111703"/>
                          <a:gd name="connsiteX0" fmla="*/ 1 w 672141"/>
                          <a:gd name="connsiteY0" fmla="*/ 57399 h 112056"/>
                          <a:gd name="connsiteX1" fmla="*/ 332423 w 672141"/>
                          <a:gd name="connsiteY1" fmla="*/ 5 h 112056"/>
                          <a:gd name="connsiteX2" fmla="*/ 672141 w 672141"/>
                          <a:gd name="connsiteY2" fmla="*/ 55168 h 112056"/>
                          <a:gd name="connsiteX3" fmla="*/ 332063 w 672141"/>
                          <a:gd name="connsiteY3" fmla="*/ 111633 h 112056"/>
                          <a:gd name="connsiteX4" fmla="*/ 1 w 672141"/>
                          <a:gd name="connsiteY4" fmla="*/ 57399 h 112056"/>
                          <a:gd name="connsiteX0" fmla="*/ 1 w 672141"/>
                          <a:gd name="connsiteY0" fmla="*/ 57399 h 99069"/>
                          <a:gd name="connsiteX1" fmla="*/ 332423 w 672141"/>
                          <a:gd name="connsiteY1" fmla="*/ 5 h 99069"/>
                          <a:gd name="connsiteX2" fmla="*/ 672141 w 672141"/>
                          <a:gd name="connsiteY2" fmla="*/ 55168 h 99069"/>
                          <a:gd name="connsiteX3" fmla="*/ 332063 w 672141"/>
                          <a:gd name="connsiteY3" fmla="*/ 98508 h 99069"/>
                          <a:gd name="connsiteX4" fmla="*/ 1 w 672141"/>
                          <a:gd name="connsiteY4" fmla="*/ 57399 h 99069"/>
                          <a:gd name="connsiteX0" fmla="*/ 5 w 672145"/>
                          <a:gd name="connsiteY0" fmla="*/ 57399 h 101541"/>
                          <a:gd name="connsiteX1" fmla="*/ 332427 w 672145"/>
                          <a:gd name="connsiteY1" fmla="*/ 5 h 101541"/>
                          <a:gd name="connsiteX2" fmla="*/ 672145 w 672145"/>
                          <a:gd name="connsiteY2" fmla="*/ 55168 h 101541"/>
                          <a:gd name="connsiteX3" fmla="*/ 339817 w 672145"/>
                          <a:gd name="connsiteY3" fmla="*/ 101013 h 101541"/>
                          <a:gd name="connsiteX4" fmla="*/ 5 w 672145"/>
                          <a:gd name="connsiteY4" fmla="*/ 57399 h 101541"/>
                          <a:gd name="connsiteX0" fmla="*/ 274 w 672414"/>
                          <a:gd name="connsiteY0" fmla="*/ 57399 h 101451"/>
                          <a:gd name="connsiteX1" fmla="*/ 332696 w 672414"/>
                          <a:gd name="connsiteY1" fmla="*/ 5 h 101451"/>
                          <a:gd name="connsiteX2" fmla="*/ 672414 w 672414"/>
                          <a:gd name="connsiteY2" fmla="*/ 55168 h 101451"/>
                          <a:gd name="connsiteX3" fmla="*/ 340086 w 672414"/>
                          <a:gd name="connsiteY3" fmla="*/ 101013 h 101451"/>
                          <a:gd name="connsiteX4" fmla="*/ 274 w 672414"/>
                          <a:gd name="connsiteY4" fmla="*/ 57399 h 101451"/>
                          <a:gd name="connsiteX0" fmla="*/ 267 w 679813"/>
                          <a:gd name="connsiteY0" fmla="*/ 61173 h 101060"/>
                          <a:gd name="connsiteX1" fmla="*/ 340095 w 679813"/>
                          <a:gd name="connsiteY1" fmla="*/ 29 h 101060"/>
                          <a:gd name="connsiteX2" fmla="*/ 679813 w 679813"/>
                          <a:gd name="connsiteY2" fmla="*/ 55192 h 101060"/>
                          <a:gd name="connsiteX3" fmla="*/ 347485 w 679813"/>
                          <a:gd name="connsiteY3" fmla="*/ 101037 h 101060"/>
                          <a:gd name="connsiteX4" fmla="*/ 267 w 679813"/>
                          <a:gd name="connsiteY4" fmla="*/ 61173 h 101060"/>
                          <a:gd name="connsiteX0" fmla="*/ 263 w 650184"/>
                          <a:gd name="connsiteY0" fmla="*/ 61400 h 101404"/>
                          <a:gd name="connsiteX1" fmla="*/ 340091 w 650184"/>
                          <a:gd name="connsiteY1" fmla="*/ 256 h 101404"/>
                          <a:gd name="connsiteX2" fmla="*/ 650184 w 650184"/>
                          <a:gd name="connsiteY2" fmla="*/ 46044 h 101404"/>
                          <a:gd name="connsiteX3" fmla="*/ 347481 w 650184"/>
                          <a:gd name="connsiteY3" fmla="*/ 101264 h 101404"/>
                          <a:gd name="connsiteX4" fmla="*/ 263 w 650184"/>
                          <a:gd name="connsiteY4" fmla="*/ 61400 h 101404"/>
                          <a:gd name="connsiteX0" fmla="*/ 266 w 674875"/>
                          <a:gd name="connsiteY0" fmla="*/ 61597 h 101672"/>
                          <a:gd name="connsiteX1" fmla="*/ 340094 w 674875"/>
                          <a:gd name="connsiteY1" fmla="*/ 453 h 101672"/>
                          <a:gd name="connsiteX2" fmla="*/ 674875 w 674875"/>
                          <a:gd name="connsiteY2" fmla="*/ 42491 h 101672"/>
                          <a:gd name="connsiteX3" fmla="*/ 347484 w 674875"/>
                          <a:gd name="connsiteY3" fmla="*/ 101461 h 101672"/>
                          <a:gd name="connsiteX4" fmla="*/ 266 w 674875"/>
                          <a:gd name="connsiteY4" fmla="*/ 61597 h 101672"/>
                          <a:gd name="connsiteX0" fmla="*/ 266 w 674875"/>
                          <a:gd name="connsiteY0" fmla="*/ 61597 h 101672"/>
                          <a:gd name="connsiteX1" fmla="*/ 340094 w 674875"/>
                          <a:gd name="connsiteY1" fmla="*/ 453 h 101672"/>
                          <a:gd name="connsiteX2" fmla="*/ 674875 w 674875"/>
                          <a:gd name="connsiteY2" fmla="*/ 42491 h 101672"/>
                          <a:gd name="connsiteX3" fmla="*/ 347484 w 674875"/>
                          <a:gd name="connsiteY3" fmla="*/ 101461 h 101672"/>
                          <a:gd name="connsiteX4" fmla="*/ 266 w 674875"/>
                          <a:gd name="connsiteY4" fmla="*/ 61597 h 101672"/>
                          <a:gd name="connsiteX0" fmla="*/ 269 w 672410"/>
                          <a:gd name="connsiteY0" fmla="*/ 51912 h 101198"/>
                          <a:gd name="connsiteX1" fmla="*/ 337629 w 672410"/>
                          <a:gd name="connsiteY1" fmla="*/ 144 h 101198"/>
                          <a:gd name="connsiteX2" fmla="*/ 672410 w 672410"/>
                          <a:gd name="connsiteY2" fmla="*/ 42182 h 101198"/>
                          <a:gd name="connsiteX3" fmla="*/ 345019 w 672410"/>
                          <a:gd name="connsiteY3" fmla="*/ 101152 h 101198"/>
                          <a:gd name="connsiteX4" fmla="*/ 269 w 672410"/>
                          <a:gd name="connsiteY4" fmla="*/ 51912 h 101198"/>
                          <a:gd name="connsiteX0" fmla="*/ 269 w 672410"/>
                          <a:gd name="connsiteY0" fmla="*/ 51912 h 101198"/>
                          <a:gd name="connsiteX1" fmla="*/ 337629 w 672410"/>
                          <a:gd name="connsiteY1" fmla="*/ 144 h 101198"/>
                          <a:gd name="connsiteX2" fmla="*/ 672410 w 672410"/>
                          <a:gd name="connsiteY2" fmla="*/ 42182 h 101198"/>
                          <a:gd name="connsiteX3" fmla="*/ 345019 w 672410"/>
                          <a:gd name="connsiteY3" fmla="*/ 101152 h 101198"/>
                          <a:gd name="connsiteX4" fmla="*/ 269 w 672410"/>
                          <a:gd name="connsiteY4" fmla="*/ 51912 h 101198"/>
                          <a:gd name="connsiteX0" fmla="*/ 118 w 672259"/>
                          <a:gd name="connsiteY0" fmla="*/ 51912 h 101214"/>
                          <a:gd name="connsiteX1" fmla="*/ 337478 w 672259"/>
                          <a:gd name="connsiteY1" fmla="*/ 144 h 101214"/>
                          <a:gd name="connsiteX2" fmla="*/ 672259 w 672259"/>
                          <a:gd name="connsiteY2" fmla="*/ 42182 h 101214"/>
                          <a:gd name="connsiteX3" fmla="*/ 344868 w 672259"/>
                          <a:gd name="connsiteY3" fmla="*/ 101152 h 101214"/>
                          <a:gd name="connsiteX4" fmla="*/ 118 w 672259"/>
                          <a:gd name="connsiteY4" fmla="*/ 51912 h 101214"/>
                          <a:gd name="connsiteX0" fmla="*/ 68 w 672209"/>
                          <a:gd name="connsiteY0" fmla="*/ 51912 h 101215"/>
                          <a:gd name="connsiteX1" fmla="*/ 337428 w 672209"/>
                          <a:gd name="connsiteY1" fmla="*/ 144 h 101215"/>
                          <a:gd name="connsiteX2" fmla="*/ 672209 w 672209"/>
                          <a:gd name="connsiteY2" fmla="*/ 42182 h 101215"/>
                          <a:gd name="connsiteX3" fmla="*/ 344818 w 672209"/>
                          <a:gd name="connsiteY3" fmla="*/ 101152 h 101215"/>
                          <a:gd name="connsiteX4" fmla="*/ 68 w 672209"/>
                          <a:gd name="connsiteY4" fmla="*/ 51912 h 101215"/>
                          <a:gd name="connsiteX0" fmla="*/ 68 w 674678"/>
                          <a:gd name="connsiteY0" fmla="*/ 51912 h 101215"/>
                          <a:gd name="connsiteX1" fmla="*/ 337428 w 674678"/>
                          <a:gd name="connsiteY1" fmla="*/ 144 h 101215"/>
                          <a:gd name="connsiteX2" fmla="*/ 674678 w 674678"/>
                          <a:gd name="connsiteY2" fmla="*/ 42182 h 101215"/>
                          <a:gd name="connsiteX3" fmla="*/ 344818 w 674678"/>
                          <a:gd name="connsiteY3" fmla="*/ 101152 h 101215"/>
                          <a:gd name="connsiteX4" fmla="*/ 68 w 674678"/>
                          <a:gd name="connsiteY4" fmla="*/ 51912 h 101215"/>
                          <a:gd name="connsiteX0" fmla="*/ 70 w 667274"/>
                          <a:gd name="connsiteY0" fmla="*/ 46173 h 101047"/>
                          <a:gd name="connsiteX1" fmla="*/ 330024 w 667274"/>
                          <a:gd name="connsiteY1" fmla="*/ 30 h 101047"/>
                          <a:gd name="connsiteX2" fmla="*/ 667274 w 667274"/>
                          <a:gd name="connsiteY2" fmla="*/ 42068 h 101047"/>
                          <a:gd name="connsiteX3" fmla="*/ 337414 w 667274"/>
                          <a:gd name="connsiteY3" fmla="*/ 101038 h 101047"/>
                          <a:gd name="connsiteX4" fmla="*/ 70 w 667274"/>
                          <a:gd name="connsiteY4" fmla="*/ 46173 h 101047"/>
                          <a:gd name="connsiteX0" fmla="*/ 74 w 652465"/>
                          <a:gd name="connsiteY0" fmla="*/ 38657 h 101031"/>
                          <a:gd name="connsiteX1" fmla="*/ 315215 w 652465"/>
                          <a:gd name="connsiteY1" fmla="*/ 14 h 101031"/>
                          <a:gd name="connsiteX2" fmla="*/ 652465 w 652465"/>
                          <a:gd name="connsiteY2" fmla="*/ 42052 h 101031"/>
                          <a:gd name="connsiteX3" fmla="*/ 322605 w 652465"/>
                          <a:gd name="connsiteY3" fmla="*/ 101022 h 101031"/>
                          <a:gd name="connsiteX4" fmla="*/ 74 w 652465"/>
                          <a:gd name="connsiteY4" fmla="*/ 38657 h 101031"/>
                          <a:gd name="connsiteX0" fmla="*/ 68 w 672209"/>
                          <a:gd name="connsiteY0" fmla="*/ 44278 h 101020"/>
                          <a:gd name="connsiteX1" fmla="*/ 334959 w 672209"/>
                          <a:gd name="connsiteY1" fmla="*/ 10 h 101020"/>
                          <a:gd name="connsiteX2" fmla="*/ 672209 w 672209"/>
                          <a:gd name="connsiteY2" fmla="*/ 42048 h 101020"/>
                          <a:gd name="connsiteX3" fmla="*/ 342349 w 672209"/>
                          <a:gd name="connsiteY3" fmla="*/ 101018 h 101020"/>
                          <a:gd name="connsiteX4" fmla="*/ 68 w 672209"/>
                          <a:gd name="connsiteY4" fmla="*/ 44278 h 101020"/>
                          <a:gd name="connsiteX0" fmla="*/ 70 w 669742"/>
                          <a:gd name="connsiteY0" fmla="*/ 44278 h 101020"/>
                          <a:gd name="connsiteX1" fmla="*/ 332492 w 669742"/>
                          <a:gd name="connsiteY1" fmla="*/ 10 h 101020"/>
                          <a:gd name="connsiteX2" fmla="*/ 669742 w 669742"/>
                          <a:gd name="connsiteY2" fmla="*/ 42048 h 101020"/>
                          <a:gd name="connsiteX3" fmla="*/ 339882 w 669742"/>
                          <a:gd name="connsiteY3" fmla="*/ 101018 h 101020"/>
                          <a:gd name="connsiteX4" fmla="*/ 70 w 669742"/>
                          <a:gd name="connsiteY4" fmla="*/ 44278 h 101020"/>
                          <a:gd name="connsiteX0" fmla="*/ 158 w 669830"/>
                          <a:gd name="connsiteY0" fmla="*/ 44278 h 101021"/>
                          <a:gd name="connsiteX1" fmla="*/ 332580 w 669830"/>
                          <a:gd name="connsiteY1" fmla="*/ 10 h 101021"/>
                          <a:gd name="connsiteX2" fmla="*/ 669830 w 669830"/>
                          <a:gd name="connsiteY2" fmla="*/ 42048 h 101021"/>
                          <a:gd name="connsiteX3" fmla="*/ 339970 w 669830"/>
                          <a:gd name="connsiteY3" fmla="*/ 101018 h 101021"/>
                          <a:gd name="connsiteX4" fmla="*/ 158 w 669830"/>
                          <a:gd name="connsiteY4" fmla="*/ 44278 h 101021"/>
                          <a:gd name="connsiteX0" fmla="*/ 158 w 669830"/>
                          <a:gd name="connsiteY0" fmla="*/ 44278 h 101022"/>
                          <a:gd name="connsiteX1" fmla="*/ 332580 w 669830"/>
                          <a:gd name="connsiteY1" fmla="*/ 10 h 101022"/>
                          <a:gd name="connsiteX2" fmla="*/ 669830 w 669830"/>
                          <a:gd name="connsiteY2" fmla="*/ 42048 h 101022"/>
                          <a:gd name="connsiteX3" fmla="*/ 339970 w 669830"/>
                          <a:gd name="connsiteY3" fmla="*/ 101018 h 101022"/>
                          <a:gd name="connsiteX4" fmla="*/ 158 w 669830"/>
                          <a:gd name="connsiteY4" fmla="*/ 44278 h 101022"/>
                          <a:gd name="connsiteX0" fmla="*/ 159 w 677237"/>
                          <a:gd name="connsiteY0" fmla="*/ 44311 h 101105"/>
                          <a:gd name="connsiteX1" fmla="*/ 332581 w 677237"/>
                          <a:gd name="connsiteY1" fmla="*/ 43 h 101105"/>
                          <a:gd name="connsiteX2" fmla="*/ 677237 w 677237"/>
                          <a:gd name="connsiteY2" fmla="*/ 51457 h 101105"/>
                          <a:gd name="connsiteX3" fmla="*/ 339971 w 677237"/>
                          <a:gd name="connsiteY3" fmla="*/ 101051 h 101105"/>
                          <a:gd name="connsiteX4" fmla="*/ 159 w 677237"/>
                          <a:gd name="connsiteY4" fmla="*/ 44311 h 101105"/>
                          <a:gd name="connsiteX0" fmla="*/ 159 w 677237"/>
                          <a:gd name="connsiteY0" fmla="*/ 57429 h 101106"/>
                          <a:gd name="connsiteX1" fmla="*/ 332581 w 677237"/>
                          <a:gd name="connsiteY1" fmla="*/ 35 h 101106"/>
                          <a:gd name="connsiteX2" fmla="*/ 677237 w 677237"/>
                          <a:gd name="connsiteY2" fmla="*/ 51449 h 101106"/>
                          <a:gd name="connsiteX3" fmla="*/ 339971 w 677237"/>
                          <a:gd name="connsiteY3" fmla="*/ 101043 h 101106"/>
                          <a:gd name="connsiteX4" fmla="*/ 159 w 677237"/>
                          <a:gd name="connsiteY4" fmla="*/ 57429 h 101106"/>
                          <a:gd name="connsiteX0" fmla="*/ 159 w 677237"/>
                          <a:gd name="connsiteY0" fmla="*/ 51770 h 101010"/>
                          <a:gd name="connsiteX1" fmla="*/ 332581 w 677237"/>
                          <a:gd name="connsiteY1" fmla="*/ 1 h 101010"/>
                          <a:gd name="connsiteX2" fmla="*/ 677237 w 677237"/>
                          <a:gd name="connsiteY2" fmla="*/ 51415 h 101010"/>
                          <a:gd name="connsiteX3" fmla="*/ 339971 w 677237"/>
                          <a:gd name="connsiteY3" fmla="*/ 101009 h 101010"/>
                          <a:gd name="connsiteX4" fmla="*/ 159 w 677237"/>
                          <a:gd name="connsiteY4" fmla="*/ 51770 h 101010"/>
                          <a:gd name="connsiteX0" fmla="*/ 159 w 679706"/>
                          <a:gd name="connsiteY0" fmla="*/ 51770 h 101012"/>
                          <a:gd name="connsiteX1" fmla="*/ 332581 w 679706"/>
                          <a:gd name="connsiteY1" fmla="*/ 1 h 101012"/>
                          <a:gd name="connsiteX2" fmla="*/ 679706 w 679706"/>
                          <a:gd name="connsiteY2" fmla="*/ 53290 h 101012"/>
                          <a:gd name="connsiteX3" fmla="*/ 339971 w 679706"/>
                          <a:gd name="connsiteY3" fmla="*/ 101009 h 101012"/>
                          <a:gd name="connsiteX4" fmla="*/ 159 w 679706"/>
                          <a:gd name="connsiteY4" fmla="*/ 51770 h 101012"/>
                          <a:gd name="connsiteX0" fmla="*/ 159 w 677238"/>
                          <a:gd name="connsiteY0" fmla="*/ 51770 h 101012"/>
                          <a:gd name="connsiteX1" fmla="*/ 332581 w 677238"/>
                          <a:gd name="connsiteY1" fmla="*/ 1 h 101012"/>
                          <a:gd name="connsiteX2" fmla="*/ 677238 w 677238"/>
                          <a:gd name="connsiteY2" fmla="*/ 53290 h 101012"/>
                          <a:gd name="connsiteX3" fmla="*/ 339971 w 677238"/>
                          <a:gd name="connsiteY3" fmla="*/ 101009 h 101012"/>
                          <a:gd name="connsiteX4" fmla="*/ 159 w 677238"/>
                          <a:gd name="connsiteY4" fmla="*/ 51770 h 101012"/>
                          <a:gd name="connsiteX0" fmla="*/ 159 w 679707"/>
                          <a:gd name="connsiteY0" fmla="*/ 51776 h 101032"/>
                          <a:gd name="connsiteX1" fmla="*/ 332581 w 679707"/>
                          <a:gd name="connsiteY1" fmla="*/ 7 h 101032"/>
                          <a:gd name="connsiteX2" fmla="*/ 679707 w 679707"/>
                          <a:gd name="connsiteY2" fmla="*/ 55170 h 101032"/>
                          <a:gd name="connsiteX3" fmla="*/ 339971 w 679707"/>
                          <a:gd name="connsiteY3" fmla="*/ 101015 h 101032"/>
                          <a:gd name="connsiteX4" fmla="*/ 159 w 679707"/>
                          <a:gd name="connsiteY4" fmla="*/ 51776 h 101032"/>
                          <a:gd name="connsiteX0" fmla="*/ 159 w 679707"/>
                          <a:gd name="connsiteY0" fmla="*/ 51776 h 101026"/>
                          <a:gd name="connsiteX1" fmla="*/ 332581 w 679707"/>
                          <a:gd name="connsiteY1" fmla="*/ 7 h 101026"/>
                          <a:gd name="connsiteX2" fmla="*/ 679707 w 679707"/>
                          <a:gd name="connsiteY2" fmla="*/ 55170 h 101026"/>
                          <a:gd name="connsiteX3" fmla="*/ 339971 w 679707"/>
                          <a:gd name="connsiteY3" fmla="*/ 101015 h 101026"/>
                          <a:gd name="connsiteX4" fmla="*/ 159 w 679707"/>
                          <a:gd name="connsiteY4" fmla="*/ 51776 h 101026"/>
                          <a:gd name="connsiteX0" fmla="*/ 159 w 675778"/>
                          <a:gd name="connsiteY0" fmla="*/ 51776 h 101026"/>
                          <a:gd name="connsiteX1" fmla="*/ 332581 w 675778"/>
                          <a:gd name="connsiteY1" fmla="*/ 7 h 101026"/>
                          <a:gd name="connsiteX2" fmla="*/ 675778 w 675778"/>
                          <a:gd name="connsiteY2" fmla="*/ 55170 h 101026"/>
                          <a:gd name="connsiteX3" fmla="*/ 339971 w 675778"/>
                          <a:gd name="connsiteY3" fmla="*/ 101015 h 101026"/>
                          <a:gd name="connsiteX4" fmla="*/ 159 w 675778"/>
                          <a:gd name="connsiteY4" fmla="*/ 51776 h 101026"/>
                          <a:gd name="connsiteX0" fmla="*/ 159 w 675778"/>
                          <a:gd name="connsiteY0" fmla="*/ 51776 h 101026"/>
                          <a:gd name="connsiteX1" fmla="*/ 332581 w 675778"/>
                          <a:gd name="connsiteY1" fmla="*/ 7 h 101026"/>
                          <a:gd name="connsiteX2" fmla="*/ 675778 w 675778"/>
                          <a:gd name="connsiteY2" fmla="*/ 55170 h 101026"/>
                          <a:gd name="connsiteX3" fmla="*/ 339971 w 675778"/>
                          <a:gd name="connsiteY3" fmla="*/ 101015 h 101026"/>
                          <a:gd name="connsiteX4" fmla="*/ 159 w 675778"/>
                          <a:gd name="connsiteY4" fmla="*/ 51776 h 101026"/>
                          <a:gd name="connsiteX0" fmla="*/ 159 w 675778"/>
                          <a:gd name="connsiteY0" fmla="*/ 51772 h 101014"/>
                          <a:gd name="connsiteX1" fmla="*/ 332581 w 675778"/>
                          <a:gd name="connsiteY1" fmla="*/ 3 h 101014"/>
                          <a:gd name="connsiteX2" fmla="*/ 675778 w 675778"/>
                          <a:gd name="connsiteY2" fmla="*/ 53674 h 101014"/>
                          <a:gd name="connsiteX3" fmla="*/ 339971 w 675778"/>
                          <a:gd name="connsiteY3" fmla="*/ 101011 h 101014"/>
                          <a:gd name="connsiteX4" fmla="*/ 159 w 675778"/>
                          <a:gd name="connsiteY4" fmla="*/ 51772 h 101014"/>
                          <a:gd name="connsiteX0" fmla="*/ 159 w 675778"/>
                          <a:gd name="connsiteY0" fmla="*/ 51772 h 101014"/>
                          <a:gd name="connsiteX1" fmla="*/ 332581 w 675778"/>
                          <a:gd name="connsiteY1" fmla="*/ 3 h 101014"/>
                          <a:gd name="connsiteX2" fmla="*/ 675778 w 675778"/>
                          <a:gd name="connsiteY2" fmla="*/ 53674 h 101014"/>
                          <a:gd name="connsiteX3" fmla="*/ 339971 w 675778"/>
                          <a:gd name="connsiteY3" fmla="*/ 101011 h 101014"/>
                          <a:gd name="connsiteX4" fmla="*/ 159 w 675778"/>
                          <a:gd name="connsiteY4" fmla="*/ 51772 h 1010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75778" h="101014">
                            <a:moveTo>
                              <a:pt x="159" y="51772"/>
                            </a:moveTo>
                            <a:cubicBezTo>
                              <a:pt x="4733" y="29920"/>
                              <a:pt x="219978" y="-314"/>
                              <a:pt x="332581" y="3"/>
                            </a:cubicBezTo>
                            <a:cubicBezTo>
                              <a:pt x="445184" y="320"/>
                              <a:pt x="675778" y="21976"/>
                              <a:pt x="675778" y="53674"/>
                            </a:cubicBezTo>
                            <a:cubicBezTo>
                              <a:pt x="651338" y="80526"/>
                              <a:pt x="452574" y="101328"/>
                              <a:pt x="339971" y="101011"/>
                            </a:cubicBezTo>
                            <a:cubicBezTo>
                              <a:pt x="227368" y="100694"/>
                              <a:pt x="-6979" y="85875"/>
                              <a:pt x="159" y="51772"/>
                            </a:cubicBezTo>
                            <a:close/>
                          </a:path>
                        </a:pathLst>
                      </a:custGeom>
                      <a:solidFill>
                        <a:srgbClr val="F9CB63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8" name="Group 7"/>
              <p:cNvGrpSpPr/>
              <p:nvPr/>
            </p:nvGrpSpPr>
            <p:grpSpPr>
              <a:xfrm>
                <a:off x="2439395" y="916026"/>
                <a:ext cx="4353254" cy="3913931"/>
                <a:chOff x="2439395" y="916026"/>
                <a:chExt cx="4353254" cy="3913931"/>
              </a:xfrm>
            </p:grpSpPr>
            <p:sp>
              <p:nvSpPr>
                <p:cNvPr id="7" name="TextBox 6"/>
                <p:cNvSpPr txBox="1"/>
                <p:nvPr/>
              </p:nvSpPr>
              <p:spPr>
                <a:xfrm>
                  <a:off x="2439395" y="4460625"/>
                  <a:ext cx="69533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25%</a:t>
                  </a:r>
                  <a:endParaRPr lang="en-US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2" name="TextBox 131"/>
                <p:cNvSpPr txBox="1"/>
                <p:nvPr/>
              </p:nvSpPr>
              <p:spPr>
                <a:xfrm>
                  <a:off x="3347629" y="4169583"/>
                  <a:ext cx="69533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3</a:t>
                  </a:r>
                  <a:r>
                    <a:rPr lang="en-US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5%</a:t>
                  </a:r>
                  <a:endParaRPr lang="en-US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3" name="TextBox 132"/>
                <p:cNvSpPr txBox="1"/>
                <p:nvPr/>
              </p:nvSpPr>
              <p:spPr>
                <a:xfrm>
                  <a:off x="4245755" y="3762690"/>
                  <a:ext cx="69533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45%</a:t>
                  </a:r>
                  <a:endParaRPr lang="en-US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4" name="TextBox 133"/>
                <p:cNvSpPr txBox="1"/>
                <p:nvPr/>
              </p:nvSpPr>
              <p:spPr>
                <a:xfrm>
                  <a:off x="5161634" y="3400185"/>
                  <a:ext cx="69533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5</a:t>
                  </a:r>
                  <a:r>
                    <a:rPr lang="en-US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5%</a:t>
                  </a:r>
                  <a:endParaRPr lang="en-US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5" name="TextBox 134"/>
                <p:cNvSpPr txBox="1"/>
                <p:nvPr/>
              </p:nvSpPr>
              <p:spPr>
                <a:xfrm>
                  <a:off x="6086390" y="2789107"/>
                  <a:ext cx="70625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65%</a:t>
                  </a:r>
                  <a:endParaRPr lang="en-US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4" name="TextBox 113"/>
                <p:cNvSpPr txBox="1"/>
                <p:nvPr/>
              </p:nvSpPr>
              <p:spPr>
                <a:xfrm>
                  <a:off x="2503538" y="3747509"/>
                  <a:ext cx="49084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A</a:t>
                  </a:r>
                  <a:endParaRPr lang="en-US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" name="TextBox 114"/>
                <p:cNvSpPr txBox="1"/>
                <p:nvPr/>
              </p:nvSpPr>
              <p:spPr>
                <a:xfrm>
                  <a:off x="3411772" y="3018317"/>
                  <a:ext cx="49084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B</a:t>
                  </a:r>
                  <a:endParaRPr lang="en-US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6" name="TextBox 115"/>
                <p:cNvSpPr txBox="1"/>
                <p:nvPr/>
              </p:nvSpPr>
              <p:spPr>
                <a:xfrm>
                  <a:off x="4309898" y="2306624"/>
                  <a:ext cx="49084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C</a:t>
                  </a:r>
                  <a:endParaRPr lang="en-US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7" name="TextBox 116"/>
                <p:cNvSpPr txBox="1"/>
                <p:nvPr/>
              </p:nvSpPr>
              <p:spPr>
                <a:xfrm>
                  <a:off x="5225777" y="1633691"/>
                  <a:ext cx="49084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D</a:t>
                  </a:r>
                  <a:endParaRPr lang="en-US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8" name="TextBox 117"/>
                <p:cNvSpPr txBox="1"/>
                <p:nvPr/>
              </p:nvSpPr>
              <p:spPr>
                <a:xfrm>
                  <a:off x="6152140" y="916026"/>
                  <a:ext cx="49855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E</a:t>
                  </a:r>
                  <a:endParaRPr lang="en-US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2" name="Group 11"/>
            <p:cNvGrpSpPr/>
            <p:nvPr/>
          </p:nvGrpSpPr>
          <p:grpSpPr>
            <a:xfrm>
              <a:off x="2535676" y="2457804"/>
              <a:ext cx="4049841" cy="2665432"/>
              <a:chOff x="2535676" y="2457804"/>
              <a:chExt cx="4049841" cy="2665432"/>
            </a:xfrm>
          </p:grpSpPr>
          <p:grpSp>
            <p:nvGrpSpPr>
              <p:cNvPr id="136" name="Group 135"/>
              <p:cNvGrpSpPr/>
              <p:nvPr/>
            </p:nvGrpSpPr>
            <p:grpSpPr>
              <a:xfrm>
                <a:off x="5329620" y="3164027"/>
                <a:ext cx="337940" cy="320544"/>
                <a:chOff x="-4877983" y="-1957454"/>
                <a:chExt cx="13488582" cy="12282599"/>
              </a:xfrm>
              <a:solidFill>
                <a:srgbClr val="EE5891"/>
              </a:solidFill>
            </p:grpSpPr>
            <p:grpSp>
              <p:nvGrpSpPr>
                <p:cNvPr id="137" name="Group 136"/>
                <p:cNvGrpSpPr/>
                <p:nvPr/>
              </p:nvGrpSpPr>
              <p:grpSpPr>
                <a:xfrm>
                  <a:off x="-4877983" y="-1957454"/>
                  <a:ext cx="5927203" cy="11134298"/>
                  <a:chOff x="-4877985" y="-1957454"/>
                  <a:chExt cx="5927207" cy="11134309"/>
                </a:xfrm>
                <a:grpFill/>
              </p:grpSpPr>
              <p:sp>
                <p:nvSpPr>
                  <p:cNvPr id="148" name="Freeform 147"/>
                  <p:cNvSpPr/>
                  <p:nvPr/>
                </p:nvSpPr>
                <p:spPr>
                  <a:xfrm>
                    <a:off x="-4877985" y="1607399"/>
                    <a:ext cx="4851717" cy="7569456"/>
                  </a:xfrm>
                  <a:custGeom>
                    <a:avLst/>
                    <a:gdLst>
                      <a:gd name="connsiteX0" fmla="*/ 2645644 w 4851717"/>
                      <a:gd name="connsiteY0" fmla="*/ 0 h 7569456"/>
                      <a:gd name="connsiteX1" fmla="*/ 4369918 w 4851717"/>
                      <a:gd name="connsiteY1" fmla="*/ 525142 h 7569456"/>
                      <a:gd name="connsiteX2" fmla="*/ 4549739 w 4851717"/>
                      <a:gd name="connsiteY2" fmla="*/ 498237 h 7569456"/>
                      <a:gd name="connsiteX3" fmla="*/ 4563102 w 4851717"/>
                      <a:gd name="connsiteY3" fmla="*/ 543727 h 7569456"/>
                      <a:gd name="connsiteX4" fmla="*/ 4631886 w 4851717"/>
                      <a:gd name="connsiteY4" fmla="*/ 673955 h 7569456"/>
                      <a:gd name="connsiteX5" fmla="*/ 4851717 w 4851717"/>
                      <a:gd name="connsiteY5" fmla="*/ 842369 h 7569456"/>
                      <a:gd name="connsiteX6" fmla="*/ 4790070 w 4851717"/>
                      <a:gd name="connsiteY6" fmla="*/ 886908 h 7569456"/>
                      <a:gd name="connsiteX7" fmla="*/ 2323308 w 4851717"/>
                      <a:gd name="connsiteY7" fmla="*/ 5873407 h 7569456"/>
                      <a:gd name="connsiteX8" fmla="*/ 2949294 w 4851717"/>
                      <a:gd name="connsiteY8" fmla="*/ 7533420 h 7569456"/>
                      <a:gd name="connsiteX9" fmla="*/ 2977648 w 4851717"/>
                      <a:gd name="connsiteY9" fmla="*/ 7569456 h 7569456"/>
                      <a:gd name="connsiteX10" fmla="*/ 2731335 w 4851717"/>
                      <a:gd name="connsiteY10" fmla="*/ 7516784 h 7569456"/>
                      <a:gd name="connsiteX11" fmla="*/ 24537 w 4851717"/>
                      <a:gd name="connsiteY11" fmla="*/ 4717562 h 7569456"/>
                      <a:gd name="connsiteX12" fmla="*/ 2645644 w 4851717"/>
                      <a:gd name="connsiteY12" fmla="*/ 0 h 75694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851717" h="7569456">
                        <a:moveTo>
                          <a:pt x="2645644" y="0"/>
                        </a:moveTo>
                        <a:cubicBezTo>
                          <a:pt x="3012241" y="309503"/>
                          <a:pt x="3709827" y="587991"/>
                          <a:pt x="4369918" y="525142"/>
                        </a:cubicBezTo>
                        <a:lnTo>
                          <a:pt x="4549739" y="498237"/>
                        </a:lnTo>
                        <a:lnTo>
                          <a:pt x="4563102" y="543727"/>
                        </a:lnTo>
                        <a:cubicBezTo>
                          <a:pt x="4578533" y="585408"/>
                          <a:pt x="4601054" y="628833"/>
                          <a:pt x="4631886" y="673955"/>
                        </a:cubicBezTo>
                        <a:cubicBezTo>
                          <a:pt x="4683965" y="750170"/>
                          <a:pt x="4778440" y="786231"/>
                          <a:pt x="4851717" y="842369"/>
                        </a:cubicBezTo>
                        <a:lnTo>
                          <a:pt x="4790070" y="886908"/>
                        </a:lnTo>
                        <a:cubicBezTo>
                          <a:pt x="3568422" y="1792948"/>
                          <a:pt x="2072637" y="3272576"/>
                          <a:pt x="2323308" y="5873407"/>
                        </a:cubicBezTo>
                        <a:cubicBezTo>
                          <a:pt x="2385953" y="6523366"/>
                          <a:pt x="2610126" y="7075834"/>
                          <a:pt x="2949294" y="7533420"/>
                        </a:cubicBezTo>
                        <a:lnTo>
                          <a:pt x="2977648" y="7569456"/>
                        </a:lnTo>
                        <a:lnTo>
                          <a:pt x="2731335" y="7516784"/>
                        </a:lnTo>
                        <a:cubicBezTo>
                          <a:pt x="1334146" y="7166915"/>
                          <a:pt x="172082" y="6248390"/>
                          <a:pt x="24537" y="4717562"/>
                        </a:cubicBezTo>
                        <a:cubicBezTo>
                          <a:pt x="-228491" y="2092278"/>
                          <a:pt x="1533197" y="760416"/>
                          <a:pt x="2645644" y="0"/>
                        </a:cubicBezTo>
                        <a:close/>
                      </a:path>
                    </a:pathLst>
                  </a:cu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ker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9" name="Freeform 148"/>
                  <p:cNvSpPr/>
                  <p:nvPr/>
                </p:nvSpPr>
                <p:spPr>
                  <a:xfrm rot="5400000">
                    <a:off x="-1953504" y="-1073721"/>
                    <a:ext cx="1472238" cy="2291990"/>
                  </a:xfrm>
                  <a:custGeom>
                    <a:avLst/>
                    <a:gdLst>
                      <a:gd name="connsiteX0" fmla="*/ 0 w 1472238"/>
                      <a:gd name="connsiteY0" fmla="*/ 2291990 h 2291990"/>
                      <a:gd name="connsiteX1" fmla="*/ 246243 w 1472238"/>
                      <a:gd name="connsiteY1" fmla="*/ 468464 h 2291990"/>
                      <a:gd name="connsiteX2" fmla="*/ 232820 w 1472238"/>
                      <a:gd name="connsiteY2" fmla="*/ 376318 h 2291990"/>
                      <a:gd name="connsiteX3" fmla="*/ 238289 w 1472238"/>
                      <a:gd name="connsiteY3" fmla="*/ 378523 h 2291990"/>
                      <a:gd name="connsiteX4" fmla="*/ 333015 w 1472238"/>
                      <a:gd name="connsiteY4" fmla="*/ 391161 h 2291990"/>
                      <a:gd name="connsiteX5" fmla="*/ 774625 w 1472238"/>
                      <a:gd name="connsiteY5" fmla="*/ 95710 h 2291990"/>
                      <a:gd name="connsiteX6" fmla="*/ 834251 w 1472238"/>
                      <a:gd name="connsiteY6" fmla="*/ 0 h 2291990"/>
                      <a:gd name="connsiteX7" fmla="*/ 1358699 w 1472238"/>
                      <a:gd name="connsiteY7" fmla="*/ 0 h 2291990"/>
                      <a:gd name="connsiteX8" fmla="*/ 1374195 w 1472238"/>
                      <a:gd name="connsiteY8" fmla="*/ 47725 h 2291990"/>
                      <a:gd name="connsiteX9" fmla="*/ 1472238 w 1472238"/>
                      <a:gd name="connsiteY9" fmla="*/ 772164 h 2291990"/>
                      <a:gd name="connsiteX10" fmla="*/ 659917 w 1472238"/>
                      <a:gd name="connsiteY10" fmla="*/ 2291990 h 22919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472238" h="2291990">
                        <a:moveTo>
                          <a:pt x="0" y="2291990"/>
                        </a:moveTo>
                        <a:cubicBezTo>
                          <a:pt x="213446" y="1644186"/>
                          <a:pt x="307194" y="1087798"/>
                          <a:pt x="246243" y="468464"/>
                        </a:cubicBezTo>
                        <a:lnTo>
                          <a:pt x="232820" y="376318"/>
                        </a:lnTo>
                        <a:lnTo>
                          <a:pt x="238289" y="378523"/>
                        </a:lnTo>
                        <a:cubicBezTo>
                          <a:pt x="269434" y="386880"/>
                          <a:pt x="301035" y="391161"/>
                          <a:pt x="333015" y="391161"/>
                        </a:cubicBezTo>
                        <a:cubicBezTo>
                          <a:pt x="492913" y="391161"/>
                          <a:pt x="643351" y="284132"/>
                          <a:pt x="774625" y="95710"/>
                        </a:cubicBezTo>
                        <a:lnTo>
                          <a:pt x="834251" y="0"/>
                        </a:lnTo>
                        <a:lnTo>
                          <a:pt x="1358699" y="0"/>
                        </a:lnTo>
                        <a:lnTo>
                          <a:pt x="1374195" y="47725"/>
                        </a:lnTo>
                        <a:cubicBezTo>
                          <a:pt x="1436722" y="263075"/>
                          <a:pt x="1472238" y="509859"/>
                          <a:pt x="1472238" y="772164"/>
                        </a:cubicBezTo>
                        <a:cubicBezTo>
                          <a:pt x="1472238" y="1611539"/>
                          <a:pt x="1108549" y="2291990"/>
                          <a:pt x="659917" y="229199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0" name="Freeform 149"/>
                  <p:cNvSpPr/>
                  <p:nvPr/>
                </p:nvSpPr>
                <p:spPr>
                  <a:xfrm>
                    <a:off x="-2736330" y="-1957454"/>
                    <a:ext cx="3785552" cy="1176794"/>
                  </a:xfrm>
                  <a:custGeom>
                    <a:avLst/>
                    <a:gdLst>
                      <a:gd name="connsiteX0" fmla="*/ 1892776 w 3785552"/>
                      <a:gd name="connsiteY0" fmla="*/ 123825 h 1176794"/>
                      <a:gd name="connsiteX1" fmla="*/ 235425 w 3785552"/>
                      <a:gd name="connsiteY1" fmla="*/ 588397 h 1176794"/>
                      <a:gd name="connsiteX2" fmla="*/ 1892776 w 3785552"/>
                      <a:gd name="connsiteY2" fmla="*/ 1052969 h 1176794"/>
                      <a:gd name="connsiteX3" fmla="*/ 3550127 w 3785552"/>
                      <a:gd name="connsiteY3" fmla="*/ 588397 h 1176794"/>
                      <a:gd name="connsiteX4" fmla="*/ 1892776 w 3785552"/>
                      <a:gd name="connsiteY4" fmla="*/ 123825 h 1176794"/>
                      <a:gd name="connsiteX5" fmla="*/ 1892776 w 3785552"/>
                      <a:gd name="connsiteY5" fmla="*/ 0 h 1176794"/>
                      <a:gd name="connsiteX6" fmla="*/ 3785552 w 3785552"/>
                      <a:gd name="connsiteY6" fmla="*/ 588397 h 1176794"/>
                      <a:gd name="connsiteX7" fmla="*/ 3700457 w 3785552"/>
                      <a:gd name="connsiteY7" fmla="*/ 763369 h 1176794"/>
                      <a:gd name="connsiteX8" fmla="*/ 3667379 w 3785552"/>
                      <a:gd name="connsiteY8" fmla="*/ 791463 h 1176794"/>
                      <a:gd name="connsiteX9" fmla="*/ 3554878 w 3785552"/>
                      <a:gd name="connsiteY9" fmla="*/ 811974 h 1176794"/>
                      <a:gd name="connsiteX10" fmla="*/ 2691846 w 3785552"/>
                      <a:gd name="connsiteY10" fmla="*/ 1108625 h 1176794"/>
                      <a:gd name="connsiteX11" fmla="*/ 2665226 w 3785552"/>
                      <a:gd name="connsiteY11" fmla="*/ 1125210 h 1176794"/>
                      <a:gd name="connsiteX12" fmla="*/ 2629530 w 3785552"/>
                      <a:gd name="connsiteY12" fmla="*/ 1130555 h 1176794"/>
                      <a:gd name="connsiteX13" fmla="*/ 1892776 w 3785552"/>
                      <a:gd name="connsiteY13" fmla="*/ 1176794 h 1176794"/>
                      <a:gd name="connsiteX14" fmla="*/ 0 w 3785552"/>
                      <a:gd name="connsiteY14" fmla="*/ 588397 h 1176794"/>
                      <a:gd name="connsiteX15" fmla="*/ 1892776 w 3785552"/>
                      <a:gd name="connsiteY15" fmla="*/ 0 h 1176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3785552" h="1176794">
                        <a:moveTo>
                          <a:pt x="1892776" y="123825"/>
                        </a:moveTo>
                        <a:cubicBezTo>
                          <a:pt x="977446" y="123825"/>
                          <a:pt x="235425" y="331821"/>
                          <a:pt x="235425" y="588397"/>
                        </a:cubicBezTo>
                        <a:cubicBezTo>
                          <a:pt x="235425" y="844973"/>
                          <a:pt x="977446" y="1052969"/>
                          <a:pt x="1892776" y="1052969"/>
                        </a:cubicBezTo>
                        <a:cubicBezTo>
                          <a:pt x="2808106" y="1052969"/>
                          <a:pt x="3550127" y="844973"/>
                          <a:pt x="3550127" y="588397"/>
                        </a:cubicBezTo>
                        <a:cubicBezTo>
                          <a:pt x="3550127" y="331821"/>
                          <a:pt x="2808106" y="123825"/>
                          <a:pt x="1892776" y="123825"/>
                        </a:cubicBezTo>
                        <a:close/>
                        <a:moveTo>
                          <a:pt x="1892776" y="0"/>
                        </a:moveTo>
                        <a:cubicBezTo>
                          <a:pt x="2938127" y="0"/>
                          <a:pt x="3785552" y="263434"/>
                          <a:pt x="3785552" y="588397"/>
                        </a:cubicBezTo>
                        <a:cubicBezTo>
                          <a:pt x="3785552" y="649328"/>
                          <a:pt x="3755760" y="708095"/>
                          <a:pt x="3700457" y="763369"/>
                        </a:cubicBezTo>
                        <a:lnTo>
                          <a:pt x="3667379" y="791463"/>
                        </a:lnTo>
                        <a:lnTo>
                          <a:pt x="3554878" y="811974"/>
                        </a:lnTo>
                        <a:cubicBezTo>
                          <a:pt x="3208023" y="883286"/>
                          <a:pt x="2911801" y="985404"/>
                          <a:pt x="2691846" y="1108625"/>
                        </a:cubicBezTo>
                        <a:lnTo>
                          <a:pt x="2665226" y="1125210"/>
                        </a:lnTo>
                        <a:lnTo>
                          <a:pt x="2629530" y="1130555"/>
                        </a:lnTo>
                        <a:cubicBezTo>
                          <a:pt x="2403081" y="1160330"/>
                          <a:pt x="2154114" y="1176794"/>
                          <a:pt x="1892776" y="1176794"/>
                        </a:cubicBezTo>
                        <a:cubicBezTo>
                          <a:pt x="847425" y="1176794"/>
                          <a:pt x="0" y="913360"/>
                          <a:pt x="0" y="588397"/>
                        </a:cubicBezTo>
                        <a:cubicBezTo>
                          <a:pt x="0" y="263434"/>
                          <a:pt x="847425" y="0"/>
                          <a:pt x="1892776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1" name="Freeform 150"/>
                  <p:cNvSpPr/>
                  <p:nvPr/>
                </p:nvSpPr>
                <p:spPr>
                  <a:xfrm>
                    <a:off x="-2422186" y="740546"/>
                    <a:ext cx="2498217" cy="985297"/>
                  </a:xfrm>
                  <a:custGeom>
                    <a:avLst/>
                    <a:gdLst>
                      <a:gd name="connsiteX0" fmla="*/ 365593 w 2498217"/>
                      <a:gd name="connsiteY0" fmla="*/ 0 h 985297"/>
                      <a:gd name="connsiteX1" fmla="*/ 2265298 w 2498217"/>
                      <a:gd name="connsiteY1" fmla="*/ 387572 h 985297"/>
                      <a:gd name="connsiteX2" fmla="*/ 2350796 w 2498217"/>
                      <a:gd name="connsiteY2" fmla="*/ 345275 h 985297"/>
                      <a:gd name="connsiteX3" fmla="*/ 2350796 w 2498217"/>
                      <a:gd name="connsiteY3" fmla="*/ 358760 h 985297"/>
                      <a:gd name="connsiteX4" fmla="*/ 2443265 w 2498217"/>
                      <a:gd name="connsiteY4" fmla="*/ 685659 h 985297"/>
                      <a:gd name="connsiteX5" fmla="*/ 2498217 w 2498217"/>
                      <a:gd name="connsiteY5" fmla="*/ 765908 h 985297"/>
                      <a:gd name="connsiteX6" fmla="*/ 2406980 w 2498217"/>
                      <a:gd name="connsiteY6" fmla="*/ 807447 h 985297"/>
                      <a:gd name="connsiteX7" fmla="*/ 2331733 w 2498217"/>
                      <a:gd name="connsiteY7" fmla="*/ 858623 h 985297"/>
                      <a:gd name="connsiteX8" fmla="*/ 2258161 w 2498217"/>
                      <a:gd name="connsiteY8" fmla="*/ 919388 h 985297"/>
                      <a:gd name="connsiteX9" fmla="*/ 2146342 w 2498217"/>
                      <a:gd name="connsiteY9" fmla="*/ 947350 h 985297"/>
                      <a:gd name="connsiteX10" fmla="*/ 0 w 2498217"/>
                      <a:gd name="connsiteY10" fmla="*/ 396983 h 985297"/>
                      <a:gd name="connsiteX11" fmla="*/ 365593 w 2498217"/>
                      <a:gd name="connsiteY11" fmla="*/ 0 h 9852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498217" h="985297">
                        <a:moveTo>
                          <a:pt x="365593" y="0"/>
                        </a:moveTo>
                        <a:cubicBezTo>
                          <a:pt x="886415" y="446941"/>
                          <a:pt x="1656616" y="643408"/>
                          <a:pt x="2265298" y="387572"/>
                        </a:cubicBezTo>
                        <a:lnTo>
                          <a:pt x="2350796" y="345275"/>
                        </a:lnTo>
                        <a:lnTo>
                          <a:pt x="2350796" y="358760"/>
                        </a:lnTo>
                        <a:cubicBezTo>
                          <a:pt x="2350796" y="472597"/>
                          <a:pt x="2383170" y="582392"/>
                          <a:pt x="2443265" y="685659"/>
                        </a:cubicBezTo>
                        <a:lnTo>
                          <a:pt x="2498217" y="765908"/>
                        </a:lnTo>
                        <a:lnTo>
                          <a:pt x="2406980" y="807447"/>
                        </a:lnTo>
                        <a:cubicBezTo>
                          <a:pt x="2382944" y="822455"/>
                          <a:pt x="2357454" y="839529"/>
                          <a:pt x="2331733" y="858623"/>
                        </a:cubicBezTo>
                        <a:lnTo>
                          <a:pt x="2258161" y="919388"/>
                        </a:lnTo>
                        <a:lnTo>
                          <a:pt x="2146342" y="947350"/>
                        </a:lnTo>
                        <a:cubicBezTo>
                          <a:pt x="1476069" y="1077346"/>
                          <a:pt x="675680" y="868364"/>
                          <a:pt x="0" y="396983"/>
                        </a:cubicBezTo>
                        <a:cubicBezTo>
                          <a:pt x="0" y="170416"/>
                          <a:pt x="156362" y="0"/>
                          <a:pt x="36559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38" name="Group 137"/>
                <p:cNvGrpSpPr/>
                <p:nvPr/>
              </p:nvGrpSpPr>
              <p:grpSpPr>
                <a:xfrm>
                  <a:off x="-2049060" y="-919221"/>
                  <a:ext cx="8068867" cy="11244366"/>
                  <a:chOff x="-2049058" y="-919229"/>
                  <a:chExt cx="8068861" cy="11244374"/>
                </a:xfrm>
                <a:grpFill/>
              </p:grpSpPr>
              <p:sp>
                <p:nvSpPr>
                  <p:cNvPr id="144" name="Freeform 143"/>
                  <p:cNvSpPr/>
                  <p:nvPr/>
                </p:nvSpPr>
                <p:spPr>
                  <a:xfrm>
                    <a:off x="-2049058" y="2621964"/>
                    <a:ext cx="8068861" cy="7703181"/>
                  </a:xfrm>
                  <a:custGeom>
                    <a:avLst/>
                    <a:gdLst>
                      <a:gd name="connsiteX0" fmla="*/ 3759377 w 8068861"/>
                      <a:gd name="connsiteY0" fmla="*/ 1711911 h 7703181"/>
                      <a:gd name="connsiteX1" fmla="*/ 3759377 w 8068861"/>
                      <a:gd name="connsiteY1" fmla="*/ 2242381 h 7703181"/>
                      <a:gd name="connsiteX2" fmla="*/ 3015349 w 8068861"/>
                      <a:gd name="connsiteY2" fmla="*/ 2573655 h 7703181"/>
                      <a:gd name="connsiteX3" fmla="*/ 2747548 w 8068861"/>
                      <a:gd name="connsiteY3" fmla="*/ 3163386 h 7703181"/>
                      <a:gd name="connsiteX4" fmla="*/ 3026558 w 8068861"/>
                      <a:gd name="connsiteY4" fmla="*/ 3722539 h 7703181"/>
                      <a:gd name="connsiteX5" fmla="*/ 3741384 w 8068861"/>
                      <a:gd name="connsiteY5" fmla="*/ 4089703 h 7703181"/>
                      <a:gd name="connsiteX6" fmla="*/ 4321903 w 8068861"/>
                      <a:gd name="connsiteY6" fmla="*/ 4359091 h 7703181"/>
                      <a:gd name="connsiteX7" fmla="*/ 4489838 w 8068861"/>
                      <a:gd name="connsiteY7" fmla="*/ 4666893 h 7703181"/>
                      <a:gd name="connsiteX8" fmla="*/ 4330860 w 8068861"/>
                      <a:gd name="connsiteY8" fmla="*/ 4961300 h 7703181"/>
                      <a:gd name="connsiteX9" fmla="*/ 3849002 w 8068861"/>
                      <a:gd name="connsiteY9" fmla="*/ 5081164 h 7703181"/>
                      <a:gd name="connsiteX10" fmla="*/ 3312955 w 8068861"/>
                      <a:gd name="connsiteY10" fmla="*/ 5016591 h 7703181"/>
                      <a:gd name="connsiteX11" fmla="*/ 2885128 w 8068861"/>
                      <a:gd name="connsiteY11" fmla="*/ 4871708 h 7703181"/>
                      <a:gd name="connsiteX12" fmla="*/ 2705642 w 8068861"/>
                      <a:gd name="connsiteY12" fmla="*/ 5392610 h 7703181"/>
                      <a:gd name="connsiteX13" fmla="*/ 3147193 w 8068861"/>
                      <a:gd name="connsiteY13" fmla="*/ 5529737 h 7703181"/>
                      <a:gd name="connsiteX14" fmla="*/ 3705503 w 8068861"/>
                      <a:gd name="connsiteY14" fmla="*/ 5597140 h 7703181"/>
                      <a:gd name="connsiteX15" fmla="*/ 3705503 w 8068861"/>
                      <a:gd name="connsiteY15" fmla="*/ 6127671 h 7703181"/>
                      <a:gd name="connsiteX16" fmla="*/ 4291495 w 8068861"/>
                      <a:gd name="connsiteY16" fmla="*/ 6127671 h 7703181"/>
                      <a:gd name="connsiteX17" fmla="*/ 4291495 w 8068861"/>
                      <a:gd name="connsiteY17" fmla="*/ 5559967 h 7703181"/>
                      <a:gd name="connsiteX18" fmla="*/ 5081201 w 8068861"/>
                      <a:gd name="connsiteY18" fmla="*/ 5220530 h 7703181"/>
                      <a:gd name="connsiteX19" fmla="*/ 5363223 w 8068861"/>
                      <a:gd name="connsiteY19" fmla="*/ 4601730 h 7703181"/>
                      <a:gd name="connsiteX20" fmla="*/ 5113363 w 8068861"/>
                      <a:gd name="connsiteY20" fmla="*/ 4016967 h 7703181"/>
                      <a:gd name="connsiteX21" fmla="*/ 4333558 w 8068861"/>
                      <a:gd name="connsiteY21" fmla="*/ 3610248 h 7703181"/>
                      <a:gd name="connsiteX22" fmla="*/ 3791042 w 8068861"/>
                      <a:gd name="connsiteY22" fmla="*/ 3359467 h 7703181"/>
                      <a:gd name="connsiteX23" fmla="*/ 3602966 w 8068861"/>
                      <a:gd name="connsiteY23" fmla="*/ 3084257 h 7703181"/>
                      <a:gd name="connsiteX24" fmla="*/ 3755134 w 8068861"/>
                      <a:gd name="connsiteY24" fmla="*/ 2829994 h 7703181"/>
                      <a:gd name="connsiteX25" fmla="*/ 4207790 w 8068861"/>
                      <a:gd name="connsiteY25" fmla="*/ 2711861 h 7703181"/>
                      <a:gd name="connsiteX26" fmla="*/ 4681136 w 8068861"/>
                      <a:gd name="connsiteY26" fmla="*/ 2769472 h 7703181"/>
                      <a:gd name="connsiteX27" fmla="*/ 5028217 w 8068861"/>
                      <a:gd name="connsiteY27" fmla="*/ 2879442 h 7703181"/>
                      <a:gd name="connsiteX28" fmla="*/ 5207676 w 8068861"/>
                      <a:gd name="connsiteY28" fmla="*/ 2372546 h 7703181"/>
                      <a:gd name="connsiteX29" fmla="*/ 4846400 w 8068861"/>
                      <a:gd name="connsiteY29" fmla="*/ 2262718 h 7703181"/>
                      <a:gd name="connsiteX30" fmla="*/ 4345396 w 8068861"/>
                      <a:gd name="connsiteY30" fmla="*/ 2205209 h 7703181"/>
                      <a:gd name="connsiteX31" fmla="*/ 4345396 w 8068861"/>
                      <a:gd name="connsiteY31" fmla="*/ 1711911 h 7703181"/>
                      <a:gd name="connsiteX32" fmla="*/ 5437995 w 8068861"/>
                      <a:gd name="connsiteY32" fmla="*/ 0 h 7703181"/>
                      <a:gd name="connsiteX33" fmla="*/ 8068342 w 8068861"/>
                      <a:gd name="connsiteY33" fmla="*/ 4753044 h 7703181"/>
                      <a:gd name="connsiteX34" fmla="*/ 24537 w 8068861"/>
                      <a:gd name="connsiteY34" fmla="*/ 4741222 h 7703181"/>
                      <a:gd name="connsiteX35" fmla="*/ 2645644 w 8068861"/>
                      <a:gd name="connsiteY35" fmla="*/ 23660 h 7703181"/>
                      <a:gd name="connsiteX36" fmla="*/ 5437995 w 8068861"/>
                      <a:gd name="connsiteY36" fmla="*/ 0 h 77031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8068861" h="7703181">
                        <a:moveTo>
                          <a:pt x="3759377" y="1711911"/>
                        </a:moveTo>
                        <a:lnTo>
                          <a:pt x="3759377" y="2242381"/>
                        </a:lnTo>
                        <a:cubicBezTo>
                          <a:pt x="3439430" y="2301051"/>
                          <a:pt x="3191403" y="2411489"/>
                          <a:pt x="3015349" y="2573655"/>
                        </a:cubicBezTo>
                        <a:cubicBezTo>
                          <a:pt x="2839294" y="2735842"/>
                          <a:pt x="2750010" y="2932412"/>
                          <a:pt x="2747548" y="3163386"/>
                        </a:cubicBezTo>
                        <a:cubicBezTo>
                          <a:pt x="2752629" y="3394278"/>
                          <a:pt x="2845632" y="3580669"/>
                          <a:pt x="3026558" y="3722539"/>
                        </a:cubicBezTo>
                        <a:cubicBezTo>
                          <a:pt x="3207484" y="3864429"/>
                          <a:pt x="3445742" y="3986797"/>
                          <a:pt x="3741384" y="4089703"/>
                        </a:cubicBezTo>
                        <a:cubicBezTo>
                          <a:pt x="4013244" y="4180375"/>
                          <a:pt x="4206742" y="4270171"/>
                          <a:pt x="4321903" y="4359091"/>
                        </a:cubicBezTo>
                        <a:cubicBezTo>
                          <a:pt x="4437038" y="4448012"/>
                          <a:pt x="4493034" y="4550613"/>
                          <a:pt x="4489838" y="4666893"/>
                        </a:cubicBezTo>
                        <a:cubicBezTo>
                          <a:pt x="4490022" y="4785983"/>
                          <a:pt x="4437038" y="4884126"/>
                          <a:pt x="4330860" y="4961300"/>
                        </a:cubicBezTo>
                        <a:cubicBezTo>
                          <a:pt x="4224683" y="5038495"/>
                          <a:pt x="4064054" y="5078457"/>
                          <a:pt x="3849002" y="5081164"/>
                        </a:cubicBezTo>
                        <a:cubicBezTo>
                          <a:pt x="3658202" y="5079128"/>
                          <a:pt x="3479528" y="5057611"/>
                          <a:pt x="3312955" y="5016591"/>
                        </a:cubicBezTo>
                        <a:cubicBezTo>
                          <a:pt x="3146355" y="4975571"/>
                          <a:pt x="3003772" y="4927263"/>
                          <a:pt x="2885128" y="4871708"/>
                        </a:cubicBezTo>
                        <a:lnTo>
                          <a:pt x="2705642" y="5392610"/>
                        </a:lnTo>
                        <a:cubicBezTo>
                          <a:pt x="2822899" y="5445295"/>
                          <a:pt x="2970065" y="5491017"/>
                          <a:pt x="3147193" y="5529737"/>
                        </a:cubicBezTo>
                        <a:cubicBezTo>
                          <a:pt x="3324322" y="5568477"/>
                          <a:pt x="3510407" y="5590951"/>
                          <a:pt x="3705503" y="5597140"/>
                        </a:cubicBezTo>
                        <a:lnTo>
                          <a:pt x="3705503" y="6127671"/>
                        </a:lnTo>
                        <a:lnTo>
                          <a:pt x="4291495" y="6127671"/>
                        </a:lnTo>
                        <a:lnTo>
                          <a:pt x="4291495" y="5559967"/>
                        </a:lnTo>
                        <a:cubicBezTo>
                          <a:pt x="4632290" y="5504962"/>
                          <a:pt x="4895534" y="5391816"/>
                          <a:pt x="5081201" y="5220530"/>
                        </a:cubicBezTo>
                        <a:cubicBezTo>
                          <a:pt x="5266867" y="5049244"/>
                          <a:pt x="5360866" y="4842984"/>
                          <a:pt x="5363223" y="4601730"/>
                        </a:cubicBezTo>
                        <a:cubicBezTo>
                          <a:pt x="5364480" y="4364038"/>
                          <a:pt x="5281194" y="4169117"/>
                          <a:pt x="5113363" y="4016967"/>
                        </a:cubicBezTo>
                        <a:cubicBezTo>
                          <a:pt x="4945558" y="3864816"/>
                          <a:pt x="4685615" y="3729237"/>
                          <a:pt x="4333558" y="3610248"/>
                        </a:cubicBezTo>
                        <a:cubicBezTo>
                          <a:pt x="4096374" y="3522285"/>
                          <a:pt x="3915527" y="3438698"/>
                          <a:pt x="3791042" y="3359467"/>
                        </a:cubicBezTo>
                        <a:cubicBezTo>
                          <a:pt x="3666557" y="3280237"/>
                          <a:pt x="3603882" y="3188507"/>
                          <a:pt x="3602966" y="3084257"/>
                        </a:cubicBezTo>
                        <a:cubicBezTo>
                          <a:pt x="3603123" y="2989311"/>
                          <a:pt x="3653854" y="2904563"/>
                          <a:pt x="3755134" y="2829994"/>
                        </a:cubicBezTo>
                        <a:cubicBezTo>
                          <a:pt x="3856414" y="2755405"/>
                          <a:pt x="4007299" y="2716034"/>
                          <a:pt x="4207790" y="2711861"/>
                        </a:cubicBezTo>
                        <a:cubicBezTo>
                          <a:pt x="4382928" y="2714487"/>
                          <a:pt x="4540727" y="2733684"/>
                          <a:pt x="4681136" y="2769472"/>
                        </a:cubicBezTo>
                        <a:cubicBezTo>
                          <a:pt x="4821571" y="2805260"/>
                          <a:pt x="4937256" y="2841924"/>
                          <a:pt x="5028217" y="2879442"/>
                        </a:cubicBezTo>
                        <a:lnTo>
                          <a:pt x="5207676" y="2372546"/>
                        </a:lnTo>
                        <a:cubicBezTo>
                          <a:pt x="5109356" y="2331567"/>
                          <a:pt x="4988930" y="2294964"/>
                          <a:pt x="4846400" y="2262718"/>
                        </a:cubicBezTo>
                        <a:cubicBezTo>
                          <a:pt x="4703870" y="2230472"/>
                          <a:pt x="4536851" y="2211296"/>
                          <a:pt x="4345396" y="2205209"/>
                        </a:cubicBezTo>
                        <a:lnTo>
                          <a:pt x="4345396" y="1711911"/>
                        </a:lnTo>
                        <a:close/>
                        <a:moveTo>
                          <a:pt x="5437995" y="0"/>
                        </a:moveTo>
                        <a:cubicBezTo>
                          <a:pt x="6369752" y="782560"/>
                          <a:pt x="8103263" y="1635341"/>
                          <a:pt x="8068342" y="4753044"/>
                        </a:cubicBezTo>
                        <a:cubicBezTo>
                          <a:pt x="8025804" y="8551487"/>
                          <a:pt x="417989" y="8823430"/>
                          <a:pt x="24537" y="4741222"/>
                        </a:cubicBezTo>
                        <a:cubicBezTo>
                          <a:pt x="-228491" y="2115937"/>
                          <a:pt x="1533197" y="784076"/>
                          <a:pt x="2645644" y="23660"/>
                        </a:cubicBezTo>
                        <a:cubicBezTo>
                          <a:pt x="3232199" y="518864"/>
                          <a:pt x="4666086" y="934671"/>
                          <a:pt x="5437995" y="0"/>
                        </a:cubicBezTo>
                        <a:close/>
                      </a:path>
                    </a:pathLst>
                  </a:cu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ker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5" name="Flowchart: Delay 1"/>
                  <p:cNvSpPr/>
                  <p:nvPr/>
                </p:nvSpPr>
                <p:spPr>
                  <a:xfrm rot="5400000">
                    <a:off x="1230203" y="-428380"/>
                    <a:ext cx="1510343" cy="3039652"/>
                  </a:xfrm>
                  <a:custGeom>
                    <a:avLst/>
                    <a:gdLst>
                      <a:gd name="connsiteX0" fmla="*/ 0 w 393700"/>
                      <a:gd name="connsiteY0" fmla="*/ 0 h 736600"/>
                      <a:gd name="connsiteX1" fmla="*/ 196850 w 393700"/>
                      <a:gd name="connsiteY1" fmla="*/ 0 h 736600"/>
                      <a:gd name="connsiteX2" fmla="*/ 393700 w 393700"/>
                      <a:gd name="connsiteY2" fmla="*/ 368300 h 736600"/>
                      <a:gd name="connsiteX3" fmla="*/ 196850 w 393700"/>
                      <a:gd name="connsiteY3" fmla="*/ 736600 h 736600"/>
                      <a:gd name="connsiteX4" fmla="*/ 0 w 393700"/>
                      <a:gd name="connsiteY4" fmla="*/ 736600 h 736600"/>
                      <a:gd name="connsiteX5" fmla="*/ 0 w 393700"/>
                      <a:gd name="connsiteY5" fmla="*/ 0 h 736600"/>
                      <a:gd name="connsiteX0" fmla="*/ 0 w 393700"/>
                      <a:gd name="connsiteY0" fmla="*/ 0 h 736600"/>
                      <a:gd name="connsiteX1" fmla="*/ 196850 w 393700"/>
                      <a:gd name="connsiteY1" fmla="*/ 0 h 736600"/>
                      <a:gd name="connsiteX2" fmla="*/ 393700 w 393700"/>
                      <a:gd name="connsiteY2" fmla="*/ 368300 h 736600"/>
                      <a:gd name="connsiteX3" fmla="*/ 196850 w 393700"/>
                      <a:gd name="connsiteY3" fmla="*/ 736600 h 736600"/>
                      <a:gd name="connsiteX4" fmla="*/ 0 w 393700"/>
                      <a:gd name="connsiteY4" fmla="*/ 736600 h 736600"/>
                      <a:gd name="connsiteX5" fmla="*/ 0 w 393700"/>
                      <a:gd name="connsiteY5" fmla="*/ 0 h 736600"/>
                      <a:gd name="connsiteX0" fmla="*/ 0 w 393700"/>
                      <a:gd name="connsiteY0" fmla="*/ 0 h 736600"/>
                      <a:gd name="connsiteX1" fmla="*/ 196850 w 393700"/>
                      <a:gd name="connsiteY1" fmla="*/ 0 h 736600"/>
                      <a:gd name="connsiteX2" fmla="*/ 393700 w 393700"/>
                      <a:gd name="connsiteY2" fmla="*/ 368300 h 736600"/>
                      <a:gd name="connsiteX3" fmla="*/ 196850 w 393700"/>
                      <a:gd name="connsiteY3" fmla="*/ 736600 h 736600"/>
                      <a:gd name="connsiteX4" fmla="*/ 0 w 393700"/>
                      <a:gd name="connsiteY4" fmla="*/ 736600 h 736600"/>
                      <a:gd name="connsiteX5" fmla="*/ 0 w 393700"/>
                      <a:gd name="connsiteY5" fmla="*/ 0 h 736600"/>
                      <a:gd name="connsiteX0" fmla="*/ 0 w 393700"/>
                      <a:gd name="connsiteY0" fmla="*/ 0 h 736600"/>
                      <a:gd name="connsiteX1" fmla="*/ 196850 w 393700"/>
                      <a:gd name="connsiteY1" fmla="*/ 0 h 736600"/>
                      <a:gd name="connsiteX2" fmla="*/ 393700 w 393700"/>
                      <a:gd name="connsiteY2" fmla="*/ 368300 h 736600"/>
                      <a:gd name="connsiteX3" fmla="*/ 196850 w 393700"/>
                      <a:gd name="connsiteY3" fmla="*/ 736600 h 736600"/>
                      <a:gd name="connsiteX4" fmla="*/ 0 w 393700"/>
                      <a:gd name="connsiteY4" fmla="*/ 736600 h 736600"/>
                      <a:gd name="connsiteX5" fmla="*/ 0 w 393700"/>
                      <a:gd name="connsiteY5" fmla="*/ 0 h 736600"/>
                      <a:gd name="connsiteX0" fmla="*/ 0 w 393700"/>
                      <a:gd name="connsiteY0" fmla="*/ 0 h 736600"/>
                      <a:gd name="connsiteX1" fmla="*/ 196850 w 393700"/>
                      <a:gd name="connsiteY1" fmla="*/ 0 h 736600"/>
                      <a:gd name="connsiteX2" fmla="*/ 393700 w 393700"/>
                      <a:gd name="connsiteY2" fmla="*/ 368300 h 736600"/>
                      <a:gd name="connsiteX3" fmla="*/ 196850 w 393700"/>
                      <a:gd name="connsiteY3" fmla="*/ 736600 h 736600"/>
                      <a:gd name="connsiteX4" fmla="*/ 0 w 393700"/>
                      <a:gd name="connsiteY4" fmla="*/ 736600 h 736600"/>
                      <a:gd name="connsiteX5" fmla="*/ 0 w 393700"/>
                      <a:gd name="connsiteY5" fmla="*/ 0 h 736600"/>
                      <a:gd name="connsiteX0" fmla="*/ 0 w 393700"/>
                      <a:gd name="connsiteY0" fmla="*/ 0 h 736600"/>
                      <a:gd name="connsiteX1" fmla="*/ 196850 w 393700"/>
                      <a:gd name="connsiteY1" fmla="*/ 0 h 736600"/>
                      <a:gd name="connsiteX2" fmla="*/ 393700 w 393700"/>
                      <a:gd name="connsiteY2" fmla="*/ 368300 h 736600"/>
                      <a:gd name="connsiteX3" fmla="*/ 196850 w 393700"/>
                      <a:gd name="connsiteY3" fmla="*/ 736600 h 736600"/>
                      <a:gd name="connsiteX4" fmla="*/ 0 w 393700"/>
                      <a:gd name="connsiteY4" fmla="*/ 736600 h 736600"/>
                      <a:gd name="connsiteX5" fmla="*/ 0 w 393700"/>
                      <a:gd name="connsiteY5" fmla="*/ 0 h 736600"/>
                      <a:gd name="connsiteX0" fmla="*/ 0 w 393700"/>
                      <a:gd name="connsiteY0" fmla="*/ 0 h 736600"/>
                      <a:gd name="connsiteX1" fmla="*/ 196850 w 393700"/>
                      <a:gd name="connsiteY1" fmla="*/ 0 h 736600"/>
                      <a:gd name="connsiteX2" fmla="*/ 393700 w 393700"/>
                      <a:gd name="connsiteY2" fmla="*/ 368300 h 736600"/>
                      <a:gd name="connsiteX3" fmla="*/ 196850 w 393700"/>
                      <a:gd name="connsiteY3" fmla="*/ 736600 h 736600"/>
                      <a:gd name="connsiteX4" fmla="*/ 9233 w 393700"/>
                      <a:gd name="connsiteY4" fmla="*/ 736600 h 736600"/>
                      <a:gd name="connsiteX5" fmla="*/ 0 w 393700"/>
                      <a:gd name="connsiteY5" fmla="*/ 0 h 736600"/>
                      <a:gd name="connsiteX0" fmla="*/ 18465 w 384467"/>
                      <a:gd name="connsiteY0" fmla="*/ 0 h 736600"/>
                      <a:gd name="connsiteX1" fmla="*/ 187617 w 384467"/>
                      <a:gd name="connsiteY1" fmla="*/ 0 h 736600"/>
                      <a:gd name="connsiteX2" fmla="*/ 384467 w 384467"/>
                      <a:gd name="connsiteY2" fmla="*/ 368300 h 736600"/>
                      <a:gd name="connsiteX3" fmla="*/ 187617 w 384467"/>
                      <a:gd name="connsiteY3" fmla="*/ 736600 h 736600"/>
                      <a:gd name="connsiteX4" fmla="*/ 0 w 384467"/>
                      <a:gd name="connsiteY4" fmla="*/ 736600 h 736600"/>
                      <a:gd name="connsiteX5" fmla="*/ 18465 w 384467"/>
                      <a:gd name="connsiteY5" fmla="*/ 0 h 736600"/>
                      <a:gd name="connsiteX0" fmla="*/ 9232 w 375234"/>
                      <a:gd name="connsiteY0" fmla="*/ 0 h 736600"/>
                      <a:gd name="connsiteX1" fmla="*/ 178384 w 375234"/>
                      <a:gd name="connsiteY1" fmla="*/ 0 h 736600"/>
                      <a:gd name="connsiteX2" fmla="*/ 375234 w 375234"/>
                      <a:gd name="connsiteY2" fmla="*/ 368300 h 736600"/>
                      <a:gd name="connsiteX3" fmla="*/ 178384 w 375234"/>
                      <a:gd name="connsiteY3" fmla="*/ 736600 h 736600"/>
                      <a:gd name="connsiteX4" fmla="*/ 0 w 375234"/>
                      <a:gd name="connsiteY4" fmla="*/ 736600 h 736600"/>
                      <a:gd name="connsiteX5" fmla="*/ 9232 w 375234"/>
                      <a:gd name="connsiteY5" fmla="*/ 0 h 736600"/>
                      <a:gd name="connsiteX0" fmla="*/ 0 w 366002"/>
                      <a:gd name="connsiteY0" fmla="*/ 0 h 736600"/>
                      <a:gd name="connsiteX1" fmla="*/ 169152 w 366002"/>
                      <a:gd name="connsiteY1" fmla="*/ 0 h 736600"/>
                      <a:gd name="connsiteX2" fmla="*/ 366002 w 366002"/>
                      <a:gd name="connsiteY2" fmla="*/ 368300 h 736600"/>
                      <a:gd name="connsiteX3" fmla="*/ 169152 w 366002"/>
                      <a:gd name="connsiteY3" fmla="*/ 736600 h 736600"/>
                      <a:gd name="connsiteX4" fmla="*/ 9234 w 366002"/>
                      <a:gd name="connsiteY4" fmla="*/ 736600 h 736600"/>
                      <a:gd name="connsiteX5" fmla="*/ 0 w 366002"/>
                      <a:gd name="connsiteY5" fmla="*/ 0 h 736600"/>
                      <a:gd name="connsiteX0" fmla="*/ 0 w 366002"/>
                      <a:gd name="connsiteY0" fmla="*/ 0 h 736600"/>
                      <a:gd name="connsiteX1" fmla="*/ 169152 w 366002"/>
                      <a:gd name="connsiteY1" fmla="*/ 0 h 736600"/>
                      <a:gd name="connsiteX2" fmla="*/ 366002 w 366002"/>
                      <a:gd name="connsiteY2" fmla="*/ 368300 h 736600"/>
                      <a:gd name="connsiteX3" fmla="*/ 169152 w 366002"/>
                      <a:gd name="connsiteY3" fmla="*/ 736600 h 736600"/>
                      <a:gd name="connsiteX4" fmla="*/ 9234 w 366002"/>
                      <a:gd name="connsiteY4" fmla="*/ 736600 h 736600"/>
                      <a:gd name="connsiteX5" fmla="*/ 0 w 366002"/>
                      <a:gd name="connsiteY5" fmla="*/ 0 h 736600"/>
                      <a:gd name="connsiteX0" fmla="*/ 0 w 366002"/>
                      <a:gd name="connsiteY0" fmla="*/ 0 h 736600"/>
                      <a:gd name="connsiteX1" fmla="*/ 169152 w 366002"/>
                      <a:gd name="connsiteY1" fmla="*/ 0 h 736600"/>
                      <a:gd name="connsiteX2" fmla="*/ 366002 w 366002"/>
                      <a:gd name="connsiteY2" fmla="*/ 368300 h 736600"/>
                      <a:gd name="connsiteX3" fmla="*/ 169152 w 366002"/>
                      <a:gd name="connsiteY3" fmla="*/ 736600 h 736600"/>
                      <a:gd name="connsiteX4" fmla="*/ 9234 w 366002"/>
                      <a:gd name="connsiteY4" fmla="*/ 736600 h 736600"/>
                      <a:gd name="connsiteX5" fmla="*/ 0 w 366002"/>
                      <a:gd name="connsiteY5" fmla="*/ 0 h 736600"/>
                      <a:gd name="connsiteX0" fmla="*/ 0 w 366002"/>
                      <a:gd name="connsiteY0" fmla="*/ 0 h 736600"/>
                      <a:gd name="connsiteX1" fmla="*/ 169152 w 366002"/>
                      <a:gd name="connsiteY1" fmla="*/ 0 h 736600"/>
                      <a:gd name="connsiteX2" fmla="*/ 366002 w 366002"/>
                      <a:gd name="connsiteY2" fmla="*/ 368300 h 736600"/>
                      <a:gd name="connsiteX3" fmla="*/ 169152 w 366002"/>
                      <a:gd name="connsiteY3" fmla="*/ 736600 h 736600"/>
                      <a:gd name="connsiteX4" fmla="*/ 9234 w 366002"/>
                      <a:gd name="connsiteY4" fmla="*/ 736600 h 736600"/>
                      <a:gd name="connsiteX5" fmla="*/ 0 w 366002"/>
                      <a:gd name="connsiteY5" fmla="*/ 0 h 736600"/>
                      <a:gd name="connsiteX0" fmla="*/ 0 w 366002"/>
                      <a:gd name="connsiteY0" fmla="*/ 0 h 736600"/>
                      <a:gd name="connsiteX1" fmla="*/ 169152 w 366002"/>
                      <a:gd name="connsiteY1" fmla="*/ 0 h 736600"/>
                      <a:gd name="connsiteX2" fmla="*/ 366002 w 366002"/>
                      <a:gd name="connsiteY2" fmla="*/ 368300 h 736600"/>
                      <a:gd name="connsiteX3" fmla="*/ 169152 w 366002"/>
                      <a:gd name="connsiteY3" fmla="*/ 736600 h 736600"/>
                      <a:gd name="connsiteX4" fmla="*/ 9234 w 366002"/>
                      <a:gd name="connsiteY4" fmla="*/ 736600 h 736600"/>
                      <a:gd name="connsiteX5" fmla="*/ 0 w 366002"/>
                      <a:gd name="connsiteY5" fmla="*/ 0 h 736600"/>
                      <a:gd name="connsiteX0" fmla="*/ 0 w 366002"/>
                      <a:gd name="connsiteY0" fmla="*/ 0 h 736600"/>
                      <a:gd name="connsiteX1" fmla="*/ 169152 w 366002"/>
                      <a:gd name="connsiteY1" fmla="*/ 0 h 736600"/>
                      <a:gd name="connsiteX2" fmla="*/ 366002 w 366002"/>
                      <a:gd name="connsiteY2" fmla="*/ 368300 h 736600"/>
                      <a:gd name="connsiteX3" fmla="*/ 169152 w 366002"/>
                      <a:gd name="connsiteY3" fmla="*/ 736600 h 736600"/>
                      <a:gd name="connsiteX4" fmla="*/ 9234 w 366002"/>
                      <a:gd name="connsiteY4" fmla="*/ 736600 h 736600"/>
                      <a:gd name="connsiteX5" fmla="*/ 0 w 366002"/>
                      <a:gd name="connsiteY5" fmla="*/ 0 h 736600"/>
                      <a:gd name="connsiteX0" fmla="*/ 0 w 366002"/>
                      <a:gd name="connsiteY0" fmla="*/ 0 h 736600"/>
                      <a:gd name="connsiteX1" fmla="*/ 169152 w 366002"/>
                      <a:gd name="connsiteY1" fmla="*/ 0 h 736600"/>
                      <a:gd name="connsiteX2" fmla="*/ 366002 w 366002"/>
                      <a:gd name="connsiteY2" fmla="*/ 368300 h 736600"/>
                      <a:gd name="connsiteX3" fmla="*/ 169152 w 366002"/>
                      <a:gd name="connsiteY3" fmla="*/ 736600 h 736600"/>
                      <a:gd name="connsiteX4" fmla="*/ 9234 w 366002"/>
                      <a:gd name="connsiteY4" fmla="*/ 736600 h 736600"/>
                      <a:gd name="connsiteX5" fmla="*/ 0 w 366002"/>
                      <a:gd name="connsiteY5" fmla="*/ 0 h 736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66002" h="736600">
                        <a:moveTo>
                          <a:pt x="0" y="0"/>
                        </a:moveTo>
                        <a:lnTo>
                          <a:pt x="169152" y="0"/>
                        </a:lnTo>
                        <a:cubicBezTo>
                          <a:pt x="277869" y="0"/>
                          <a:pt x="366002" y="164894"/>
                          <a:pt x="366002" y="368300"/>
                        </a:cubicBezTo>
                        <a:cubicBezTo>
                          <a:pt x="366002" y="571706"/>
                          <a:pt x="277869" y="736600"/>
                          <a:pt x="169152" y="736600"/>
                        </a:cubicBezTo>
                        <a:lnTo>
                          <a:pt x="9234" y="736600"/>
                        </a:lnTo>
                        <a:cubicBezTo>
                          <a:pt x="91993" y="485428"/>
                          <a:pt x="100496" y="290967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6" name="Freeform 145"/>
                  <p:cNvSpPr/>
                  <p:nvPr/>
                </p:nvSpPr>
                <p:spPr>
                  <a:xfrm>
                    <a:off x="92598" y="-919229"/>
                    <a:ext cx="3785552" cy="1176794"/>
                  </a:xfrm>
                  <a:custGeom>
                    <a:avLst/>
                    <a:gdLst>
                      <a:gd name="connsiteX0" fmla="*/ 1892776 w 3785552"/>
                      <a:gd name="connsiteY0" fmla="*/ 123825 h 1176794"/>
                      <a:gd name="connsiteX1" fmla="*/ 235425 w 3785552"/>
                      <a:gd name="connsiteY1" fmla="*/ 588397 h 1176794"/>
                      <a:gd name="connsiteX2" fmla="*/ 1892776 w 3785552"/>
                      <a:gd name="connsiteY2" fmla="*/ 1052969 h 1176794"/>
                      <a:gd name="connsiteX3" fmla="*/ 3550127 w 3785552"/>
                      <a:gd name="connsiteY3" fmla="*/ 588397 h 1176794"/>
                      <a:gd name="connsiteX4" fmla="*/ 1892776 w 3785552"/>
                      <a:gd name="connsiteY4" fmla="*/ 123825 h 1176794"/>
                      <a:gd name="connsiteX5" fmla="*/ 1892776 w 3785552"/>
                      <a:gd name="connsiteY5" fmla="*/ 0 h 1176794"/>
                      <a:gd name="connsiteX6" fmla="*/ 3785552 w 3785552"/>
                      <a:gd name="connsiteY6" fmla="*/ 588397 h 1176794"/>
                      <a:gd name="connsiteX7" fmla="*/ 1892776 w 3785552"/>
                      <a:gd name="connsiteY7" fmla="*/ 1176794 h 1176794"/>
                      <a:gd name="connsiteX8" fmla="*/ 0 w 3785552"/>
                      <a:gd name="connsiteY8" fmla="*/ 588397 h 1176794"/>
                      <a:gd name="connsiteX9" fmla="*/ 1892776 w 3785552"/>
                      <a:gd name="connsiteY9" fmla="*/ 0 h 1176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785552" h="1176794">
                        <a:moveTo>
                          <a:pt x="1892776" y="123825"/>
                        </a:moveTo>
                        <a:cubicBezTo>
                          <a:pt x="977446" y="123825"/>
                          <a:pt x="235425" y="331821"/>
                          <a:pt x="235425" y="588397"/>
                        </a:cubicBezTo>
                        <a:cubicBezTo>
                          <a:pt x="235425" y="844973"/>
                          <a:pt x="977446" y="1052969"/>
                          <a:pt x="1892776" y="1052969"/>
                        </a:cubicBezTo>
                        <a:cubicBezTo>
                          <a:pt x="2808106" y="1052969"/>
                          <a:pt x="3550127" y="844973"/>
                          <a:pt x="3550127" y="588397"/>
                        </a:cubicBezTo>
                        <a:cubicBezTo>
                          <a:pt x="3550127" y="331821"/>
                          <a:pt x="2808106" y="123825"/>
                          <a:pt x="1892776" y="123825"/>
                        </a:cubicBezTo>
                        <a:close/>
                        <a:moveTo>
                          <a:pt x="1892776" y="0"/>
                        </a:moveTo>
                        <a:cubicBezTo>
                          <a:pt x="2938127" y="0"/>
                          <a:pt x="3785552" y="263434"/>
                          <a:pt x="3785552" y="588397"/>
                        </a:cubicBezTo>
                        <a:cubicBezTo>
                          <a:pt x="3785552" y="913360"/>
                          <a:pt x="2938127" y="1176794"/>
                          <a:pt x="1892776" y="1176794"/>
                        </a:cubicBezTo>
                        <a:cubicBezTo>
                          <a:pt x="847425" y="1176794"/>
                          <a:pt x="0" y="913360"/>
                          <a:pt x="0" y="588397"/>
                        </a:cubicBezTo>
                        <a:cubicBezTo>
                          <a:pt x="0" y="263434"/>
                          <a:pt x="847425" y="0"/>
                          <a:pt x="1892776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7" name="Rounded Rectangle 53"/>
                  <p:cNvSpPr/>
                  <p:nvPr/>
                </p:nvSpPr>
                <p:spPr>
                  <a:xfrm>
                    <a:off x="406742" y="1752264"/>
                    <a:ext cx="3157265" cy="1011800"/>
                  </a:xfrm>
                  <a:custGeom>
                    <a:avLst/>
                    <a:gdLst>
                      <a:gd name="connsiteX0" fmla="*/ 0 w 793750"/>
                      <a:gd name="connsiteY0" fmla="*/ 88900 h 177800"/>
                      <a:gd name="connsiteX1" fmla="*/ 88900 w 793750"/>
                      <a:gd name="connsiteY1" fmla="*/ 0 h 177800"/>
                      <a:gd name="connsiteX2" fmla="*/ 704850 w 793750"/>
                      <a:gd name="connsiteY2" fmla="*/ 0 h 177800"/>
                      <a:gd name="connsiteX3" fmla="*/ 793750 w 793750"/>
                      <a:gd name="connsiteY3" fmla="*/ 88900 h 177800"/>
                      <a:gd name="connsiteX4" fmla="*/ 793750 w 793750"/>
                      <a:gd name="connsiteY4" fmla="*/ 88900 h 177800"/>
                      <a:gd name="connsiteX5" fmla="*/ 704850 w 793750"/>
                      <a:gd name="connsiteY5" fmla="*/ 177800 h 177800"/>
                      <a:gd name="connsiteX6" fmla="*/ 88900 w 793750"/>
                      <a:gd name="connsiteY6" fmla="*/ 177800 h 177800"/>
                      <a:gd name="connsiteX7" fmla="*/ 0 w 793750"/>
                      <a:gd name="connsiteY7" fmla="*/ 88900 h 177800"/>
                      <a:gd name="connsiteX0" fmla="*/ 0 w 793750"/>
                      <a:gd name="connsiteY0" fmla="*/ 88900 h 259644"/>
                      <a:gd name="connsiteX1" fmla="*/ 88900 w 793750"/>
                      <a:gd name="connsiteY1" fmla="*/ 0 h 259644"/>
                      <a:gd name="connsiteX2" fmla="*/ 704850 w 793750"/>
                      <a:gd name="connsiteY2" fmla="*/ 0 h 259644"/>
                      <a:gd name="connsiteX3" fmla="*/ 793750 w 793750"/>
                      <a:gd name="connsiteY3" fmla="*/ 88900 h 259644"/>
                      <a:gd name="connsiteX4" fmla="*/ 793750 w 793750"/>
                      <a:gd name="connsiteY4" fmla="*/ 88900 h 259644"/>
                      <a:gd name="connsiteX5" fmla="*/ 704850 w 793750"/>
                      <a:gd name="connsiteY5" fmla="*/ 177800 h 259644"/>
                      <a:gd name="connsiteX6" fmla="*/ 88900 w 793750"/>
                      <a:gd name="connsiteY6" fmla="*/ 177800 h 259644"/>
                      <a:gd name="connsiteX7" fmla="*/ 0 w 793750"/>
                      <a:gd name="connsiteY7" fmla="*/ 88900 h 259644"/>
                      <a:gd name="connsiteX0" fmla="*/ 0 w 793750"/>
                      <a:gd name="connsiteY0" fmla="*/ 88900 h 281213"/>
                      <a:gd name="connsiteX1" fmla="*/ 88900 w 793750"/>
                      <a:gd name="connsiteY1" fmla="*/ 0 h 281213"/>
                      <a:gd name="connsiteX2" fmla="*/ 704850 w 793750"/>
                      <a:gd name="connsiteY2" fmla="*/ 0 h 281213"/>
                      <a:gd name="connsiteX3" fmla="*/ 793750 w 793750"/>
                      <a:gd name="connsiteY3" fmla="*/ 88900 h 281213"/>
                      <a:gd name="connsiteX4" fmla="*/ 793750 w 793750"/>
                      <a:gd name="connsiteY4" fmla="*/ 88900 h 281213"/>
                      <a:gd name="connsiteX5" fmla="*/ 704850 w 793750"/>
                      <a:gd name="connsiteY5" fmla="*/ 177800 h 281213"/>
                      <a:gd name="connsiteX6" fmla="*/ 88900 w 793750"/>
                      <a:gd name="connsiteY6" fmla="*/ 177800 h 281213"/>
                      <a:gd name="connsiteX7" fmla="*/ 0 w 793750"/>
                      <a:gd name="connsiteY7" fmla="*/ 88900 h 281213"/>
                      <a:gd name="connsiteX0" fmla="*/ 0 w 793750"/>
                      <a:gd name="connsiteY0" fmla="*/ 88900 h 281213"/>
                      <a:gd name="connsiteX1" fmla="*/ 88900 w 793750"/>
                      <a:gd name="connsiteY1" fmla="*/ 0 h 281213"/>
                      <a:gd name="connsiteX2" fmla="*/ 704850 w 793750"/>
                      <a:gd name="connsiteY2" fmla="*/ 0 h 281213"/>
                      <a:gd name="connsiteX3" fmla="*/ 793750 w 793750"/>
                      <a:gd name="connsiteY3" fmla="*/ 88900 h 281213"/>
                      <a:gd name="connsiteX4" fmla="*/ 793750 w 793750"/>
                      <a:gd name="connsiteY4" fmla="*/ 88900 h 281213"/>
                      <a:gd name="connsiteX5" fmla="*/ 704850 w 793750"/>
                      <a:gd name="connsiteY5" fmla="*/ 177800 h 281213"/>
                      <a:gd name="connsiteX6" fmla="*/ 88900 w 793750"/>
                      <a:gd name="connsiteY6" fmla="*/ 177800 h 281213"/>
                      <a:gd name="connsiteX7" fmla="*/ 0 w 793750"/>
                      <a:gd name="connsiteY7" fmla="*/ 88900 h 281213"/>
                      <a:gd name="connsiteX0" fmla="*/ 0 w 793750"/>
                      <a:gd name="connsiteY0" fmla="*/ 88900 h 177800"/>
                      <a:gd name="connsiteX1" fmla="*/ 88900 w 793750"/>
                      <a:gd name="connsiteY1" fmla="*/ 0 h 177800"/>
                      <a:gd name="connsiteX2" fmla="*/ 704850 w 793750"/>
                      <a:gd name="connsiteY2" fmla="*/ 0 h 177800"/>
                      <a:gd name="connsiteX3" fmla="*/ 793750 w 793750"/>
                      <a:gd name="connsiteY3" fmla="*/ 88900 h 177800"/>
                      <a:gd name="connsiteX4" fmla="*/ 793750 w 793750"/>
                      <a:gd name="connsiteY4" fmla="*/ 88900 h 177800"/>
                      <a:gd name="connsiteX5" fmla="*/ 704850 w 793750"/>
                      <a:gd name="connsiteY5" fmla="*/ 177800 h 177800"/>
                      <a:gd name="connsiteX6" fmla="*/ 0 w 793750"/>
                      <a:gd name="connsiteY6" fmla="*/ 88900 h 177800"/>
                      <a:gd name="connsiteX0" fmla="*/ 0 w 793750"/>
                      <a:gd name="connsiteY0" fmla="*/ 88900 h 95485"/>
                      <a:gd name="connsiteX1" fmla="*/ 88900 w 793750"/>
                      <a:gd name="connsiteY1" fmla="*/ 0 h 95485"/>
                      <a:gd name="connsiteX2" fmla="*/ 704850 w 793750"/>
                      <a:gd name="connsiteY2" fmla="*/ 0 h 95485"/>
                      <a:gd name="connsiteX3" fmla="*/ 793750 w 793750"/>
                      <a:gd name="connsiteY3" fmla="*/ 88900 h 95485"/>
                      <a:gd name="connsiteX4" fmla="*/ 793750 w 793750"/>
                      <a:gd name="connsiteY4" fmla="*/ 88900 h 95485"/>
                      <a:gd name="connsiteX5" fmla="*/ 0 w 793750"/>
                      <a:gd name="connsiteY5" fmla="*/ 88900 h 95485"/>
                      <a:gd name="connsiteX0" fmla="*/ 0 w 793750"/>
                      <a:gd name="connsiteY0" fmla="*/ 88900 h 225307"/>
                      <a:gd name="connsiteX1" fmla="*/ 88900 w 793750"/>
                      <a:gd name="connsiteY1" fmla="*/ 0 h 225307"/>
                      <a:gd name="connsiteX2" fmla="*/ 704850 w 793750"/>
                      <a:gd name="connsiteY2" fmla="*/ 0 h 225307"/>
                      <a:gd name="connsiteX3" fmla="*/ 793750 w 793750"/>
                      <a:gd name="connsiteY3" fmla="*/ 88900 h 225307"/>
                      <a:gd name="connsiteX4" fmla="*/ 793750 w 793750"/>
                      <a:gd name="connsiteY4" fmla="*/ 88900 h 225307"/>
                      <a:gd name="connsiteX5" fmla="*/ 0 w 793750"/>
                      <a:gd name="connsiteY5" fmla="*/ 88900 h 225307"/>
                      <a:gd name="connsiteX0" fmla="*/ 0 w 793750"/>
                      <a:gd name="connsiteY0" fmla="*/ 88900 h 88900"/>
                      <a:gd name="connsiteX1" fmla="*/ 88900 w 793750"/>
                      <a:gd name="connsiteY1" fmla="*/ 0 h 88900"/>
                      <a:gd name="connsiteX2" fmla="*/ 704850 w 793750"/>
                      <a:gd name="connsiteY2" fmla="*/ 0 h 88900"/>
                      <a:gd name="connsiteX3" fmla="*/ 793750 w 793750"/>
                      <a:gd name="connsiteY3" fmla="*/ 88900 h 88900"/>
                      <a:gd name="connsiteX4" fmla="*/ 0 w 793750"/>
                      <a:gd name="connsiteY4" fmla="*/ 88900 h 88900"/>
                      <a:gd name="connsiteX0" fmla="*/ 0 w 793750"/>
                      <a:gd name="connsiteY0" fmla="*/ 88900 h 224366"/>
                      <a:gd name="connsiteX1" fmla="*/ 88900 w 793750"/>
                      <a:gd name="connsiteY1" fmla="*/ 0 h 224366"/>
                      <a:gd name="connsiteX2" fmla="*/ 704850 w 793750"/>
                      <a:gd name="connsiteY2" fmla="*/ 0 h 224366"/>
                      <a:gd name="connsiteX3" fmla="*/ 793750 w 793750"/>
                      <a:gd name="connsiteY3" fmla="*/ 88900 h 224366"/>
                      <a:gd name="connsiteX4" fmla="*/ 0 w 793750"/>
                      <a:gd name="connsiteY4" fmla="*/ 88900 h 224366"/>
                      <a:gd name="connsiteX0" fmla="*/ 0 w 793750"/>
                      <a:gd name="connsiteY0" fmla="*/ 88900 h 272907"/>
                      <a:gd name="connsiteX1" fmla="*/ 88900 w 793750"/>
                      <a:gd name="connsiteY1" fmla="*/ 0 h 272907"/>
                      <a:gd name="connsiteX2" fmla="*/ 704850 w 793750"/>
                      <a:gd name="connsiteY2" fmla="*/ 0 h 272907"/>
                      <a:gd name="connsiteX3" fmla="*/ 793750 w 793750"/>
                      <a:gd name="connsiteY3" fmla="*/ 88900 h 272907"/>
                      <a:gd name="connsiteX4" fmla="*/ 0 w 793750"/>
                      <a:gd name="connsiteY4" fmla="*/ 88900 h 272907"/>
                      <a:gd name="connsiteX0" fmla="*/ 0 w 793750"/>
                      <a:gd name="connsiteY0" fmla="*/ 88900 h 272907"/>
                      <a:gd name="connsiteX1" fmla="*/ 88900 w 793750"/>
                      <a:gd name="connsiteY1" fmla="*/ 0 h 272907"/>
                      <a:gd name="connsiteX2" fmla="*/ 704850 w 793750"/>
                      <a:gd name="connsiteY2" fmla="*/ 0 h 272907"/>
                      <a:gd name="connsiteX3" fmla="*/ 793750 w 793750"/>
                      <a:gd name="connsiteY3" fmla="*/ 88900 h 272907"/>
                      <a:gd name="connsiteX4" fmla="*/ 0 w 793750"/>
                      <a:gd name="connsiteY4" fmla="*/ 88900 h 272907"/>
                      <a:gd name="connsiteX0" fmla="*/ 0 w 793750"/>
                      <a:gd name="connsiteY0" fmla="*/ 88900 h 272907"/>
                      <a:gd name="connsiteX1" fmla="*/ 88900 w 793750"/>
                      <a:gd name="connsiteY1" fmla="*/ 0 h 272907"/>
                      <a:gd name="connsiteX2" fmla="*/ 704850 w 793750"/>
                      <a:gd name="connsiteY2" fmla="*/ 0 h 272907"/>
                      <a:gd name="connsiteX3" fmla="*/ 793750 w 793750"/>
                      <a:gd name="connsiteY3" fmla="*/ 88900 h 272907"/>
                      <a:gd name="connsiteX4" fmla="*/ 0 w 793750"/>
                      <a:gd name="connsiteY4" fmla="*/ 88900 h 272907"/>
                      <a:gd name="connsiteX0" fmla="*/ 0 w 793750"/>
                      <a:gd name="connsiteY0" fmla="*/ 88900 h 272907"/>
                      <a:gd name="connsiteX1" fmla="*/ 88900 w 793750"/>
                      <a:gd name="connsiteY1" fmla="*/ 0 h 272907"/>
                      <a:gd name="connsiteX2" fmla="*/ 704850 w 793750"/>
                      <a:gd name="connsiteY2" fmla="*/ 0 h 272907"/>
                      <a:gd name="connsiteX3" fmla="*/ 793750 w 793750"/>
                      <a:gd name="connsiteY3" fmla="*/ 88900 h 272907"/>
                      <a:gd name="connsiteX4" fmla="*/ 0 w 793750"/>
                      <a:gd name="connsiteY4" fmla="*/ 88900 h 272907"/>
                      <a:gd name="connsiteX0" fmla="*/ 0 w 793750"/>
                      <a:gd name="connsiteY0" fmla="*/ 88900 h 272907"/>
                      <a:gd name="connsiteX1" fmla="*/ 88900 w 793750"/>
                      <a:gd name="connsiteY1" fmla="*/ 0 h 272907"/>
                      <a:gd name="connsiteX2" fmla="*/ 704850 w 793750"/>
                      <a:gd name="connsiteY2" fmla="*/ 0 h 272907"/>
                      <a:gd name="connsiteX3" fmla="*/ 793750 w 793750"/>
                      <a:gd name="connsiteY3" fmla="*/ 88900 h 272907"/>
                      <a:gd name="connsiteX4" fmla="*/ 0 w 793750"/>
                      <a:gd name="connsiteY4" fmla="*/ 88900 h 272907"/>
                      <a:gd name="connsiteX0" fmla="*/ 0 w 793750"/>
                      <a:gd name="connsiteY0" fmla="*/ 88900 h 272907"/>
                      <a:gd name="connsiteX1" fmla="*/ 88900 w 793750"/>
                      <a:gd name="connsiteY1" fmla="*/ 0 h 272907"/>
                      <a:gd name="connsiteX2" fmla="*/ 704850 w 793750"/>
                      <a:gd name="connsiteY2" fmla="*/ 0 h 272907"/>
                      <a:gd name="connsiteX3" fmla="*/ 793750 w 793750"/>
                      <a:gd name="connsiteY3" fmla="*/ 88900 h 272907"/>
                      <a:gd name="connsiteX4" fmla="*/ 0 w 793750"/>
                      <a:gd name="connsiteY4" fmla="*/ 88900 h 272907"/>
                      <a:gd name="connsiteX0" fmla="*/ 0 w 793750"/>
                      <a:gd name="connsiteY0" fmla="*/ 88900 h 272907"/>
                      <a:gd name="connsiteX1" fmla="*/ 88900 w 793750"/>
                      <a:gd name="connsiteY1" fmla="*/ 0 h 272907"/>
                      <a:gd name="connsiteX2" fmla="*/ 704850 w 793750"/>
                      <a:gd name="connsiteY2" fmla="*/ 0 h 272907"/>
                      <a:gd name="connsiteX3" fmla="*/ 793750 w 793750"/>
                      <a:gd name="connsiteY3" fmla="*/ 88900 h 272907"/>
                      <a:gd name="connsiteX4" fmla="*/ 0 w 793750"/>
                      <a:gd name="connsiteY4" fmla="*/ 88900 h 272907"/>
                      <a:gd name="connsiteX0" fmla="*/ 0 w 793750"/>
                      <a:gd name="connsiteY0" fmla="*/ 88900 h 272907"/>
                      <a:gd name="connsiteX1" fmla="*/ 88900 w 793750"/>
                      <a:gd name="connsiteY1" fmla="*/ 0 h 272907"/>
                      <a:gd name="connsiteX2" fmla="*/ 704850 w 793750"/>
                      <a:gd name="connsiteY2" fmla="*/ 0 h 272907"/>
                      <a:gd name="connsiteX3" fmla="*/ 793750 w 793750"/>
                      <a:gd name="connsiteY3" fmla="*/ 88900 h 272907"/>
                      <a:gd name="connsiteX4" fmla="*/ 0 w 793750"/>
                      <a:gd name="connsiteY4" fmla="*/ 88900 h 272907"/>
                      <a:gd name="connsiteX0" fmla="*/ 0 w 765762"/>
                      <a:gd name="connsiteY0" fmla="*/ 120490 h 286450"/>
                      <a:gd name="connsiteX1" fmla="*/ 60912 w 765762"/>
                      <a:gd name="connsiteY1" fmla="*/ 0 h 286450"/>
                      <a:gd name="connsiteX2" fmla="*/ 676862 w 765762"/>
                      <a:gd name="connsiteY2" fmla="*/ 0 h 286450"/>
                      <a:gd name="connsiteX3" fmla="*/ 765762 w 765762"/>
                      <a:gd name="connsiteY3" fmla="*/ 88900 h 286450"/>
                      <a:gd name="connsiteX4" fmla="*/ 0 w 765762"/>
                      <a:gd name="connsiteY4" fmla="*/ 120490 h 286450"/>
                      <a:gd name="connsiteX0" fmla="*/ 0 w 765762"/>
                      <a:gd name="connsiteY0" fmla="*/ 120490 h 286450"/>
                      <a:gd name="connsiteX1" fmla="*/ 76461 w 765762"/>
                      <a:gd name="connsiteY1" fmla="*/ 28718 h 286450"/>
                      <a:gd name="connsiteX2" fmla="*/ 676862 w 765762"/>
                      <a:gd name="connsiteY2" fmla="*/ 0 h 286450"/>
                      <a:gd name="connsiteX3" fmla="*/ 765762 w 765762"/>
                      <a:gd name="connsiteY3" fmla="*/ 88900 h 286450"/>
                      <a:gd name="connsiteX4" fmla="*/ 0 w 765762"/>
                      <a:gd name="connsiteY4" fmla="*/ 120490 h 286450"/>
                      <a:gd name="connsiteX0" fmla="*/ 0 w 740884"/>
                      <a:gd name="connsiteY0" fmla="*/ 120490 h 296117"/>
                      <a:gd name="connsiteX1" fmla="*/ 76461 w 740884"/>
                      <a:gd name="connsiteY1" fmla="*/ 28718 h 296117"/>
                      <a:gd name="connsiteX2" fmla="*/ 676862 w 740884"/>
                      <a:gd name="connsiteY2" fmla="*/ 0 h 296117"/>
                      <a:gd name="connsiteX3" fmla="*/ 740884 w 740884"/>
                      <a:gd name="connsiteY3" fmla="*/ 106131 h 296117"/>
                      <a:gd name="connsiteX4" fmla="*/ 0 w 740884"/>
                      <a:gd name="connsiteY4" fmla="*/ 120490 h 296117"/>
                      <a:gd name="connsiteX0" fmla="*/ 0 w 740884"/>
                      <a:gd name="connsiteY0" fmla="*/ 91772 h 267399"/>
                      <a:gd name="connsiteX1" fmla="*/ 76461 w 740884"/>
                      <a:gd name="connsiteY1" fmla="*/ 0 h 267399"/>
                      <a:gd name="connsiteX2" fmla="*/ 658203 w 740884"/>
                      <a:gd name="connsiteY2" fmla="*/ 2872 h 267399"/>
                      <a:gd name="connsiteX3" fmla="*/ 740884 w 740884"/>
                      <a:gd name="connsiteY3" fmla="*/ 77413 h 267399"/>
                      <a:gd name="connsiteX4" fmla="*/ 0 w 740884"/>
                      <a:gd name="connsiteY4" fmla="*/ 91772 h 267399"/>
                      <a:gd name="connsiteX0" fmla="*/ 0 w 740884"/>
                      <a:gd name="connsiteY0" fmla="*/ 91772 h 219425"/>
                      <a:gd name="connsiteX1" fmla="*/ 76461 w 740884"/>
                      <a:gd name="connsiteY1" fmla="*/ 0 h 219425"/>
                      <a:gd name="connsiteX2" fmla="*/ 658203 w 740884"/>
                      <a:gd name="connsiteY2" fmla="*/ 2872 h 219425"/>
                      <a:gd name="connsiteX3" fmla="*/ 740884 w 740884"/>
                      <a:gd name="connsiteY3" fmla="*/ 77413 h 219425"/>
                      <a:gd name="connsiteX4" fmla="*/ 0 w 740884"/>
                      <a:gd name="connsiteY4" fmla="*/ 91772 h 219425"/>
                      <a:gd name="connsiteX0" fmla="*/ 0 w 740884"/>
                      <a:gd name="connsiteY0" fmla="*/ 91772 h 211728"/>
                      <a:gd name="connsiteX1" fmla="*/ 76461 w 740884"/>
                      <a:gd name="connsiteY1" fmla="*/ 0 h 211728"/>
                      <a:gd name="connsiteX2" fmla="*/ 658203 w 740884"/>
                      <a:gd name="connsiteY2" fmla="*/ 2872 h 211728"/>
                      <a:gd name="connsiteX3" fmla="*/ 740884 w 740884"/>
                      <a:gd name="connsiteY3" fmla="*/ 77413 h 211728"/>
                      <a:gd name="connsiteX4" fmla="*/ 0 w 740884"/>
                      <a:gd name="connsiteY4" fmla="*/ 91772 h 211728"/>
                      <a:gd name="connsiteX0" fmla="*/ 0 w 740884"/>
                      <a:gd name="connsiteY0" fmla="*/ 91772 h 217205"/>
                      <a:gd name="connsiteX1" fmla="*/ 76461 w 740884"/>
                      <a:gd name="connsiteY1" fmla="*/ 0 h 217205"/>
                      <a:gd name="connsiteX2" fmla="*/ 658203 w 740884"/>
                      <a:gd name="connsiteY2" fmla="*/ 2872 h 217205"/>
                      <a:gd name="connsiteX3" fmla="*/ 740884 w 740884"/>
                      <a:gd name="connsiteY3" fmla="*/ 77413 h 217205"/>
                      <a:gd name="connsiteX4" fmla="*/ 0 w 740884"/>
                      <a:gd name="connsiteY4" fmla="*/ 91772 h 217205"/>
                      <a:gd name="connsiteX0" fmla="*/ 0 w 740884"/>
                      <a:gd name="connsiteY0" fmla="*/ 91772 h 218254"/>
                      <a:gd name="connsiteX1" fmla="*/ 76461 w 740884"/>
                      <a:gd name="connsiteY1" fmla="*/ 0 h 218254"/>
                      <a:gd name="connsiteX2" fmla="*/ 658203 w 740884"/>
                      <a:gd name="connsiteY2" fmla="*/ 2872 h 218254"/>
                      <a:gd name="connsiteX3" fmla="*/ 740884 w 740884"/>
                      <a:gd name="connsiteY3" fmla="*/ 77413 h 218254"/>
                      <a:gd name="connsiteX4" fmla="*/ 0 w 740884"/>
                      <a:gd name="connsiteY4" fmla="*/ 91772 h 218254"/>
                      <a:gd name="connsiteX0" fmla="*/ 0 w 740884"/>
                      <a:gd name="connsiteY0" fmla="*/ 91772 h 218254"/>
                      <a:gd name="connsiteX1" fmla="*/ 76461 w 740884"/>
                      <a:gd name="connsiteY1" fmla="*/ 0 h 218254"/>
                      <a:gd name="connsiteX2" fmla="*/ 658203 w 740884"/>
                      <a:gd name="connsiteY2" fmla="*/ 2872 h 218254"/>
                      <a:gd name="connsiteX3" fmla="*/ 740884 w 740884"/>
                      <a:gd name="connsiteY3" fmla="*/ 77413 h 218254"/>
                      <a:gd name="connsiteX4" fmla="*/ 0 w 740884"/>
                      <a:gd name="connsiteY4" fmla="*/ 91772 h 218254"/>
                      <a:gd name="connsiteX0" fmla="*/ 0 w 740884"/>
                      <a:gd name="connsiteY0" fmla="*/ 91772 h 218254"/>
                      <a:gd name="connsiteX1" fmla="*/ 76461 w 740884"/>
                      <a:gd name="connsiteY1" fmla="*/ 0 h 218254"/>
                      <a:gd name="connsiteX2" fmla="*/ 658203 w 740884"/>
                      <a:gd name="connsiteY2" fmla="*/ 2872 h 218254"/>
                      <a:gd name="connsiteX3" fmla="*/ 740884 w 740884"/>
                      <a:gd name="connsiteY3" fmla="*/ 77413 h 218254"/>
                      <a:gd name="connsiteX4" fmla="*/ 0 w 740884"/>
                      <a:gd name="connsiteY4" fmla="*/ 91772 h 218254"/>
                      <a:gd name="connsiteX0" fmla="*/ 0 w 740884"/>
                      <a:gd name="connsiteY0" fmla="*/ 91772 h 218254"/>
                      <a:gd name="connsiteX1" fmla="*/ 76461 w 740884"/>
                      <a:gd name="connsiteY1" fmla="*/ 0 h 218254"/>
                      <a:gd name="connsiteX2" fmla="*/ 658203 w 740884"/>
                      <a:gd name="connsiteY2" fmla="*/ 2872 h 218254"/>
                      <a:gd name="connsiteX3" fmla="*/ 740884 w 740884"/>
                      <a:gd name="connsiteY3" fmla="*/ 77413 h 218254"/>
                      <a:gd name="connsiteX4" fmla="*/ 0 w 740884"/>
                      <a:gd name="connsiteY4" fmla="*/ 91772 h 218254"/>
                      <a:gd name="connsiteX0" fmla="*/ 0 w 740884"/>
                      <a:gd name="connsiteY0" fmla="*/ 91772 h 218254"/>
                      <a:gd name="connsiteX1" fmla="*/ 76461 w 740884"/>
                      <a:gd name="connsiteY1" fmla="*/ 0 h 218254"/>
                      <a:gd name="connsiteX2" fmla="*/ 658203 w 740884"/>
                      <a:gd name="connsiteY2" fmla="*/ 2872 h 218254"/>
                      <a:gd name="connsiteX3" fmla="*/ 740884 w 740884"/>
                      <a:gd name="connsiteY3" fmla="*/ 77413 h 218254"/>
                      <a:gd name="connsiteX4" fmla="*/ 0 w 740884"/>
                      <a:gd name="connsiteY4" fmla="*/ 91772 h 218254"/>
                      <a:gd name="connsiteX0" fmla="*/ 0 w 740884"/>
                      <a:gd name="connsiteY0" fmla="*/ 91772 h 222496"/>
                      <a:gd name="connsiteX1" fmla="*/ 76461 w 740884"/>
                      <a:gd name="connsiteY1" fmla="*/ 0 h 222496"/>
                      <a:gd name="connsiteX2" fmla="*/ 658203 w 740884"/>
                      <a:gd name="connsiteY2" fmla="*/ 2872 h 222496"/>
                      <a:gd name="connsiteX3" fmla="*/ 740884 w 740884"/>
                      <a:gd name="connsiteY3" fmla="*/ 77413 h 222496"/>
                      <a:gd name="connsiteX4" fmla="*/ 0 w 740884"/>
                      <a:gd name="connsiteY4" fmla="*/ 91772 h 222496"/>
                      <a:gd name="connsiteX0" fmla="*/ 0 w 740884"/>
                      <a:gd name="connsiteY0" fmla="*/ 91772 h 222496"/>
                      <a:gd name="connsiteX1" fmla="*/ 76461 w 740884"/>
                      <a:gd name="connsiteY1" fmla="*/ 0 h 222496"/>
                      <a:gd name="connsiteX2" fmla="*/ 658203 w 740884"/>
                      <a:gd name="connsiteY2" fmla="*/ 2872 h 222496"/>
                      <a:gd name="connsiteX3" fmla="*/ 740884 w 740884"/>
                      <a:gd name="connsiteY3" fmla="*/ 77413 h 222496"/>
                      <a:gd name="connsiteX4" fmla="*/ 0 w 740884"/>
                      <a:gd name="connsiteY4" fmla="*/ 91772 h 222496"/>
                      <a:gd name="connsiteX0" fmla="*/ 0 w 740884"/>
                      <a:gd name="connsiteY0" fmla="*/ 91772 h 222496"/>
                      <a:gd name="connsiteX1" fmla="*/ 76461 w 740884"/>
                      <a:gd name="connsiteY1" fmla="*/ 0 h 222496"/>
                      <a:gd name="connsiteX2" fmla="*/ 658203 w 740884"/>
                      <a:gd name="connsiteY2" fmla="*/ 2872 h 222496"/>
                      <a:gd name="connsiteX3" fmla="*/ 740884 w 740884"/>
                      <a:gd name="connsiteY3" fmla="*/ 77413 h 222496"/>
                      <a:gd name="connsiteX4" fmla="*/ 0 w 740884"/>
                      <a:gd name="connsiteY4" fmla="*/ 91772 h 222496"/>
                      <a:gd name="connsiteX0" fmla="*/ 0 w 740884"/>
                      <a:gd name="connsiteY0" fmla="*/ 91772 h 222496"/>
                      <a:gd name="connsiteX1" fmla="*/ 76461 w 740884"/>
                      <a:gd name="connsiteY1" fmla="*/ 0 h 222496"/>
                      <a:gd name="connsiteX2" fmla="*/ 658203 w 740884"/>
                      <a:gd name="connsiteY2" fmla="*/ 2872 h 222496"/>
                      <a:gd name="connsiteX3" fmla="*/ 740884 w 740884"/>
                      <a:gd name="connsiteY3" fmla="*/ 77413 h 222496"/>
                      <a:gd name="connsiteX4" fmla="*/ 0 w 740884"/>
                      <a:gd name="connsiteY4" fmla="*/ 91772 h 222496"/>
                      <a:gd name="connsiteX0" fmla="*/ 0 w 740884"/>
                      <a:gd name="connsiteY0" fmla="*/ 91772 h 219262"/>
                      <a:gd name="connsiteX1" fmla="*/ 76461 w 740884"/>
                      <a:gd name="connsiteY1" fmla="*/ 0 h 219262"/>
                      <a:gd name="connsiteX2" fmla="*/ 658203 w 740884"/>
                      <a:gd name="connsiteY2" fmla="*/ 2872 h 219262"/>
                      <a:gd name="connsiteX3" fmla="*/ 740884 w 740884"/>
                      <a:gd name="connsiteY3" fmla="*/ 77413 h 219262"/>
                      <a:gd name="connsiteX4" fmla="*/ 0 w 740884"/>
                      <a:gd name="connsiteY4" fmla="*/ 91772 h 219262"/>
                      <a:gd name="connsiteX0" fmla="*/ 0 w 740884"/>
                      <a:gd name="connsiteY0" fmla="*/ 91772 h 219262"/>
                      <a:gd name="connsiteX1" fmla="*/ 76461 w 740884"/>
                      <a:gd name="connsiteY1" fmla="*/ 0 h 219262"/>
                      <a:gd name="connsiteX2" fmla="*/ 658203 w 740884"/>
                      <a:gd name="connsiteY2" fmla="*/ 2872 h 219262"/>
                      <a:gd name="connsiteX3" fmla="*/ 740884 w 740884"/>
                      <a:gd name="connsiteY3" fmla="*/ 77413 h 219262"/>
                      <a:gd name="connsiteX4" fmla="*/ 0 w 740884"/>
                      <a:gd name="connsiteY4" fmla="*/ 91772 h 219262"/>
                      <a:gd name="connsiteX0" fmla="*/ 0 w 740884"/>
                      <a:gd name="connsiteY0" fmla="*/ 88900 h 216390"/>
                      <a:gd name="connsiteX1" fmla="*/ 85790 w 740884"/>
                      <a:gd name="connsiteY1" fmla="*/ 2872 h 216390"/>
                      <a:gd name="connsiteX2" fmla="*/ 658203 w 740884"/>
                      <a:gd name="connsiteY2" fmla="*/ 0 h 216390"/>
                      <a:gd name="connsiteX3" fmla="*/ 740884 w 740884"/>
                      <a:gd name="connsiteY3" fmla="*/ 74541 h 216390"/>
                      <a:gd name="connsiteX4" fmla="*/ 0 w 740884"/>
                      <a:gd name="connsiteY4" fmla="*/ 88900 h 216390"/>
                      <a:gd name="connsiteX0" fmla="*/ 0 w 740884"/>
                      <a:gd name="connsiteY0" fmla="*/ 86028 h 213518"/>
                      <a:gd name="connsiteX1" fmla="*/ 85790 w 740884"/>
                      <a:gd name="connsiteY1" fmla="*/ 0 h 213518"/>
                      <a:gd name="connsiteX2" fmla="*/ 651984 w 740884"/>
                      <a:gd name="connsiteY2" fmla="*/ 0 h 213518"/>
                      <a:gd name="connsiteX3" fmla="*/ 740884 w 740884"/>
                      <a:gd name="connsiteY3" fmla="*/ 71669 h 213518"/>
                      <a:gd name="connsiteX4" fmla="*/ 0 w 740884"/>
                      <a:gd name="connsiteY4" fmla="*/ 86028 h 213518"/>
                      <a:gd name="connsiteX0" fmla="*/ 0 w 740884"/>
                      <a:gd name="connsiteY0" fmla="*/ 86028 h 213518"/>
                      <a:gd name="connsiteX1" fmla="*/ 85790 w 740884"/>
                      <a:gd name="connsiteY1" fmla="*/ 0 h 213518"/>
                      <a:gd name="connsiteX2" fmla="*/ 651984 w 740884"/>
                      <a:gd name="connsiteY2" fmla="*/ 0 h 213518"/>
                      <a:gd name="connsiteX3" fmla="*/ 740884 w 740884"/>
                      <a:gd name="connsiteY3" fmla="*/ 71669 h 213518"/>
                      <a:gd name="connsiteX4" fmla="*/ 0 w 740884"/>
                      <a:gd name="connsiteY4" fmla="*/ 86028 h 213518"/>
                      <a:gd name="connsiteX0" fmla="*/ 0 w 740884"/>
                      <a:gd name="connsiteY0" fmla="*/ 86028 h 213518"/>
                      <a:gd name="connsiteX1" fmla="*/ 85790 w 740884"/>
                      <a:gd name="connsiteY1" fmla="*/ 0 h 213518"/>
                      <a:gd name="connsiteX2" fmla="*/ 651984 w 740884"/>
                      <a:gd name="connsiteY2" fmla="*/ 0 h 213518"/>
                      <a:gd name="connsiteX3" fmla="*/ 740884 w 740884"/>
                      <a:gd name="connsiteY3" fmla="*/ 71669 h 213518"/>
                      <a:gd name="connsiteX4" fmla="*/ 0 w 740884"/>
                      <a:gd name="connsiteY4" fmla="*/ 86028 h 213518"/>
                      <a:gd name="connsiteX0" fmla="*/ 0 w 740884"/>
                      <a:gd name="connsiteY0" fmla="*/ 91772 h 219262"/>
                      <a:gd name="connsiteX1" fmla="*/ 85790 w 740884"/>
                      <a:gd name="connsiteY1" fmla="*/ 5744 h 219262"/>
                      <a:gd name="connsiteX2" fmla="*/ 658203 w 740884"/>
                      <a:gd name="connsiteY2" fmla="*/ 0 h 219262"/>
                      <a:gd name="connsiteX3" fmla="*/ 740884 w 740884"/>
                      <a:gd name="connsiteY3" fmla="*/ 77413 h 219262"/>
                      <a:gd name="connsiteX4" fmla="*/ 0 w 740884"/>
                      <a:gd name="connsiteY4" fmla="*/ 91772 h 219262"/>
                      <a:gd name="connsiteX0" fmla="*/ 0 w 740884"/>
                      <a:gd name="connsiteY0" fmla="*/ 91772 h 219262"/>
                      <a:gd name="connsiteX1" fmla="*/ 85790 w 740884"/>
                      <a:gd name="connsiteY1" fmla="*/ 5744 h 219262"/>
                      <a:gd name="connsiteX2" fmla="*/ 658203 w 740884"/>
                      <a:gd name="connsiteY2" fmla="*/ 0 h 219262"/>
                      <a:gd name="connsiteX3" fmla="*/ 740884 w 740884"/>
                      <a:gd name="connsiteY3" fmla="*/ 77413 h 219262"/>
                      <a:gd name="connsiteX4" fmla="*/ 0 w 740884"/>
                      <a:gd name="connsiteY4" fmla="*/ 91772 h 219262"/>
                      <a:gd name="connsiteX0" fmla="*/ 0 w 740884"/>
                      <a:gd name="connsiteY0" fmla="*/ 91772 h 219262"/>
                      <a:gd name="connsiteX1" fmla="*/ 85790 w 740884"/>
                      <a:gd name="connsiteY1" fmla="*/ 5744 h 219262"/>
                      <a:gd name="connsiteX2" fmla="*/ 658203 w 740884"/>
                      <a:gd name="connsiteY2" fmla="*/ 0 h 219262"/>
                      <a:gd name="connsiteX3" fmla="*/ 740884 w 740884"/>
                      <a:gd name="connsiteY3" fmla="*/ 77413 h 219262"/>
                      <a:gd name="connsiteX4" fmla="*/ 0 w 740884"/>
                      <a:gd name="connsiteY4" fmla="*/ 91772 h 219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0884" h="219262">
                        <a:moveTo>
                          <a:pt x="0" y="91772"/>
                        </a:moveTo>
                        <a:cubicBezTo>
                          <a:pt x="0" y="42674"/>
                          <a:pt x="36692" y="5744"/>
                          <a:pt x="85790" y="5744"/>
                        </a:cubicBezTo>
                        <a:cubicBezTo>
                          <a:pt x="248745" y="134883"/>
                          <a:pt x="515734" y="167526"/>
                          <a:pt x="658203" y="0"/>
                        </a:cubicBezTo>
                        <a:cubicBezTo>
                          <a:pt x="707301" y="0"/>
                          <a:pt x="740884" y="28315"/>
                          <a:pt x="740884" y="77413"/>
                        </a:cubicBezTo>
                        <a:cubicBezTo>
                          <a:pt x="582293" y="273084"/>
                          <a:pt x="253688" y="255213"/>
                          <a:pt x="0" y="917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39" name="Group 138"/>
                <p:cNvGrpSpPr/>
                <p:nvPr/>
              </p:nvGrpSpPr>
              <p:grpSpPr>
                <a:xfrm>
                  <a:off x="2750060" y="-1957454"/>
                  <a:ext cx="5860539" cy="11062121"/>
                  <a:chOff x="2750070" y="-1957454"/>
                  <a:chExt cx="5860529" cy="11062127"/>
                </a:xfrm>
                <a:grpFill/>
              </p:grpSpPr>
              <p:sp>
                <p:nvSpPr>
                  <p:cNvPr id="140" name="Freeform 139"/>
                  <p:cNvSpPr/>
                  <p:nvPr/>
                </p:nvSpPr>
                <p:spPr>
                  <a:xfrm>
                    <a:off x="3967259" y="1583739"/>
                    <a:ext cx="4643340" cy="7520934"/>
                  </a:xfrm>
                  <a:custGeom>
                    <a:avLst/>
                    <a:gdLst>
                      <a:gd name="connsiteX0" fmla="*/ 2012475 w 4643340"/>
                      <a:gd name="connsiteY0" fmla="*/ 0 h 7520934"/>
                      <a:gd name="connsiteX1" fmla="*/ 4642821 w 4643340"/>
                      <a:gd name="connsiteY1" fmla="*/ 4753044 h 7520934"/>
                      <a:gd name="connsiteX2" fmla="*/ 2182760 w 4643340"/>
                      <a:gd name="connsiteY2" fmla="*/ 7494905 h 7520934"/>
                      <a:gd name="connsiteX3" fmla="*/ 2077833 w 4643340"/>
                      <a:gd name="connsiteY3" fmla="*/ 7520934 h 7520934"/>
                      <a:gd name="connsiteX4" fmla="*/ 2103415 w 4643340"/>
                      <a:gd name="connsiteY4" fmla="*/ 7485307 h 7520934"/>
                      <a:gd name="connsiteX5" fmla="*/ 2585356 w 4643340"/>
                      <a:gd name="connsiteY5" fmla="*/ 5910453 h 7520934"/>
                      <a:gd name="connsiteX6" fmla="*/ 39718 w 4643340"/>
                      <a:gd name="connsiteY6" fmla="*/ 869838 h 7520934"/>
                      <a:gd name="connsiteX7" fmla="*/ 0 w 4643340"/>
                      <a:gd name="connsiteY7" fmla="*/ 839233 h 7520934"/>
                      <a:gd name="connsiteX8" fmla="*/ 25547 w 4643340"/>
                      <a:gd name="connsiteY8" fmla="*/ 818829 h 7520934"/>
                      <a:gd name="connsiteX9" fmla="*/ 249588 w 4643340"/>
                      <a:gd name="connsiteY9" fmla="*/ 596121 h 7520934"/>
                      <a:gd name="connsiteX10" fmla="*/ 271062 w 4643340"/>
                      <a:gd name="connsiteY10" fmla="*/ 541092 h 7520934"/>
                      <a:gd name="connsiteX11" fmla="*/ 279069 w 4643340"/>
                      <a:gd name="connsiteY11" fmla="*/ 506301 h 7520934"/>
                      <a:gd name="connsiteX12" fmla="*/ 350141 w 4643340"/>
                      <a:gd name="connsiteY12" fmla="*/ 521584 h 7520934"/>
                      <a:gd name="connsiteX13" fmla="*/ 2012475 w 4643340"/>
                      <a:gd name="connsiteY13" fmla="*/ 0 h 75209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4643340" h="7520934">
                        <a:moveTo>
                          <a:pt x="2012475" y="0"/>
                        </a:moveTo>
                        <a:cubicBezTo>
                          <a:pt x="2944232" y="782560"/>
                          <a:pt x="4677743" y="1635341"/>
                          <a:pt x="4642821" y="4753044"/>
                        </a:cubicBezTo>
                        <a:cubicBezTo>
                          <a:pt x="4626869" y="6177460"/>
                          <a:pt x="3547051" y="7105962"/>
                          <a:pt x="2182760" y="7494905"/>
                        </a:cubicBezTo>
                        <a:lnTo>
                          <a:pt x="2077833" y="7520934"/>
                        </a:lnTo>
                        <a:lnTo>
                          <a:pt x="2103415" y="7485307"/>
                        </a:lnTo>
                        <a:cubicBezTo>
                          <a:pt x="2402425" y="7041051"/>
                          <a:pt x="2578583" y="6515231"/>
                          <a:pt x="2585356" y="5910453"/>
                        </a:cubicBezTo>
                        <a:cubicBezTo>
                          <a:pt x="2619953" y="2821789"/>
                          <a:pt x="1121584" y="1696473"/>
                          <a:pt x="39718" y="869838"/>
                        </a:cubicBezTo>
                        <a:lnTo>
                          <a:pt x="0" y="839233"/>
                        </a:lnTo>
                        <a:lnTo>
                          <a:pt x="25547" y="818829"/>
                        </a:lnTo>
                        <a:cubicBezTo>
                          <a:pt x="103178" y="749639"/>
                          <a:pt x="193882" y="714275"/>
                          <a:pt x="249588" y="596121"/>
                        </a:cubicBezTo>
                        <a:cubicBezTo>
                          <a:pt x="258344" y="577550"/>
                          <a:pt x="265466" y="559196"/>
                          <a:pt x="271062" y="541092"/>
                        </a:cubicBezTo>
                        <a:lnTo>
                          <a:pt x="279069" y="506301"/>
                        </a:lnTo>
                        <a:lnTo>
                          <a:pt x="350141" y="521584"/>
                        </a:lnTo>
                        <a:cubicBezTo>
                          <a:pt x="934623" y="624205"/>
                          <a:pt x="1578276" y="525752"/>
                          <a:pt x="2012475" y="0"/>
                        </a:cubicBezTo>
                        <a:close/>
                      </a:path>
                    </a:pathLst>
                  </a:cu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ker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1" name="Freeform 140"/>
                  <p:cNvSpPr/>
                  <p:nvPr/>
                </p:nvSpPr>
                <p:spPr>
                  <a:xfrm rot="5400000">
                    <a:off x="4313896" y="-973709"/>
                    <a:ext cx="1510343" cy="2053860"/>
                  </a:xfrm>
                  <a:custGeom>
                    <a:avLst/>
                    <a:gdLst>
                      <a:gd name="connsiteX0" fmla="*/ 0 w 1510343"/>
                      <a:gd name="connsiteY0" fmla="*/ 0 h 2053860"/>
                      <a:gd name="connsiteX1" fmla="*/ 698022 w 1510343"/>
                      <a:gd name="connsiteY1" fmla="*/ 0 h 2053860"/>
                      <a:gd name="connsiteX2" fmla="*/ 1510343 w 1510343"/>
                      <a:gd name="connsiteY2" fmla="*/ 1519826 h 2053860"/>
                      <a:gd name="connsiteX3" fmla="*/ 1493840 w 1510343"/>
                      <a:gd name="connsiteY3" fmla="*/ 1826124 h 2053860"/>
                      <a:gd name="connsiteX4" fmla="*/ 1456055 w 1510343"/>
                      <a:gd name="connsiteY4" fmla="*/ 2053860 h 2053860"/>
                      <a:gd name="connsiteX5" fmla="*/ 872356 w 1510343"/>
                      <a:gd name="connsiteY5" fmla="*/ 2053860 h 2053860"/>
                      <a:gd name="connsiteX6" fmla="*/ 812730 w 1510343"/>
                      <a:gd name="connsiteY6" fmla="*/ 1958150 h 2053860"/>
                      <a:gd name="connsiteX7" fmla="*/ 371120 w 1510343"/>
                      <a:gd name="connsiteY7" fmla="*/ 1662699 h 2053860"/>
                      <a:gd name="connsiteX8" fmla="*/ 298267 w 1510343"/>
                      <a:gd name="connsiteY8" fmla="*/ 1672419 h 2053860"/>
                      <a:gd name="connsiteX9" fmla="*/ 302635 w 1510343"/>
                      <a:gd name="connsiteY9" fmla="*/ 1581408 h 2053860"/>
                      <a:gd name="connsiteX10" fmla="*/ 0 w 1510343"/>
                      <a:gd name="connsiteY10" fmla="*/ 0 h 20538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510343" h="2053860">
                        <a:moveTo>
                          <a:pt x="0" y="0"/>
                        </a:moveTo>
                        <a:lnTo>
                          <a:pt x="698022" y="0"/>
                        </a:lnTo>
                        <a:cubicBezTo>
                          <a:pt x="1146654" y="0"/>
                          <a:pt x="1510343" y="680452"/>
                          <a:pt x="1510343" y="1519826"/>
                        </a:cubicBezTo>
                        <a:cubicBezTo>
                          <a:pt x="1510343" y="1624748"/>
                          <a:pt x="1504661" y="1727187"/>
                          <a:pt x="1493840" y="1826124"/>
                        </a:cubicBezTo>
                        <a:lnTo>
                          <a:pt x="1456055" y="2053860"/>
                        </a:lnTo>
                        <a:lnTo>
                          <a:pt x="872356" y="2053860"/>
                        </a:lnTo>
                        <a:lnTo>
                          <a:pt x="812730" y="1958150"/>
                        </a:lnTo>
                        <a:cubicBezTo>
                          <a:pt x="681456" y="1769727"/>
                          <a:pt x="531018" y="1662699"/>
                          <a:pt x="371120" y="1662699"/>
                        </a:cubicBezTo>
                        <a:lnTo>
                          <a:pt x="298267" y="1672419"/>
                        </a:lnTo>
                        <a:lnTo>
                          <a:pt x="302635" y="1581408"/>
                        </a:lnTo>
                        <a:cubicBezTo>
                          <a:pt x="302258" y="1101144"/>
                          <a:pt x="207353" y="600352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2" name="Freeform 141"/>
                  <p:cNvSpPr/>
                  <p:nvPr/>
                </p:nvSpPr>
                <p:spPr>
                  <a:xfrm>
                    <a:off x="3842915" y="714039"/>
                    <a:ext cx="2311889" cy="1011803"/>
                  </a:xfrm>
                  <a:custGeom>
                    <a:avLst/>
                    <a:gdLst>
                      <a:gd name="connsiteX0" fmla="*/ 1959545 w 2311889"/>
                      <a:gd name="connsiteY0" fmla="*/ 0 h 1011803"/>
                      <a:gd name="connsiteX1" fmla="*/ 2311889 w 2311889"/>
                      <a:gd name="connsiteY1" fmla="*/ 357228 h 1011803"/>
                      <a:gd name="connsiteX2" fmla="*/ 8991 w 2311889"/>
                      <a:gd name="connsiteY2" fmla="*/ 858293 h 1011803"/>
                      <a:gd name="connsiteX3" fmla="*/ 0 w 2311889"/>
                      <a:gd name="connsiteY3" fmla="*/ 854873 h 1011803"/>
                      <a:gd name="connsiteX4" fmla="*/ 37592 w 2311889"/>
                      <a:gd name="connsiteY4" fmla="*/ 813165 h 1011803"/>
                      <a:gd name="connsiteX5" fmla="*/ 188604 w 2311889"/>
                      <a:gd name="connsiteY5" fmla="*/ 497664 h 1011803"/>
                      <a:gd name="connsiteX6" fmla="*/ 196550 w 2311889"/>
                      <a:gd name="connsiteY6" fmla="*/ 413565 h 1011803"/>
                      <a:gd name="connsiteX7" fmla="*/ 271406 w 2311889"/>
                      <a:gd name="connsiteY7" fmla="*/ 440127 h 1011803"/>
                      <a:gd name="connsiteX8" fmla="*/ 1959545 w 2311889"/>
                      <a:gd name="connsiteY8" fmla="*/ 0 h 10118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311889" h="1011803">
                        <a:moveTo>
                          <a:pt x="1959545" y="0"/>
                        </a:moveTo>
                        <a:cubicBezTo>
                          <a:pt x="2168776" y="0"/>
                          <a:pt x="2311889" y="130662"/>
                          <a:pt x="2311889" y="357228"/>
                        </a:cubicBezTo>
                        <a:cubicBezTo>
                          <a:pt x="1805015" y="1034431"/>
                          <a:pt x="890602" y="1157344"/>
                          <a:pt x="8991" y="858293"/>
                        </a:cubicBezTo>
                        <a:lnTo>
                          <a:pt x="0" y="854873"/>
                        </a:lnTo>
                        <a:lnTo>
                          <a:pt x="37592" y="813165"/>
                        </a:lnTo>
                        <a:cubicBezTo>
                          <a:pt x="115651" y="714526"/>
                          <a:pt x="167539" y="608530"/>
                          <a:pt x="188604" y="497664"/>
                        </a:cubicBezTo>
                        <a:lnTo>
                          <a:pt x="196550" y="413565"/>
                        </a:lnTo>
                        <a:lnTo>
                          <a:pt x="271406" y="440127"/>
                        </a:lnTo>
                        <a:cubicBezTo>
                          <a:pt x="873932" y="626369"/>
                          <a:pt x="1542144" y="531479"/>
                          <a:pt x="195954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3" name="Freeform 142"/>
                  <p:cNvSpPr/>
                  <p:nvPr/>
                </p:nvSpPr>
                <p:spPr>
                  <a:xfrm flipH="1">
                    <a:off x="2750070" y="-1957454"/>
                    <a:ext cx="3785552" cy="1176794"/>
                  </a:xfrm>
                  <a:custGeom>
                    <a:avLst/>
                    <a:gdLst>
                      <a:gd name="connsiteX0" fmla="*/ 1892776 w 3785552"/>
                      <a:gd name="connsiteY0" fmla="*/ 123825 h 1176794"/>
                      <a:gd name="connsiteX1" fmla="*/ 235425 w 3785552"/>
                      <a:gd name="connsiteY1" fmla="*/ 588397 h 1176794"/>
                      <a:gd name="connsiteX2" fmla="*/ 1892776 w 3785552"/>
                      <a:gd name="connsiteY2" fmla="*/ 1052969 h 1176794"/>
                      <a:gd name="connsiteX3" fmla="*/ 3550127 w 3785552"/>
                      <a:gd name="connsiteY3" fmla="*/ 588397 h 1176794"/>
                      <a:gd name="connsiteX4" fmla="*/ 1892776 w 3785552"/>
                      <a:gd name="connsiteY4" fmla="*/ 123825 h 1176794"/>
                      <a:gd name="connsiteX5" fmla="*/ 1892776 w 3785552"/>
                      <a:gd name="connsiteY5" fmla="*/ 0 h 1176794"/>
                      <a:gd name="connsiteX6" fmla="*/ 3785552 w 3785552"/>
                      <a:gd name="connsiteY6" fmla="*/ 588397 h 1176794"/>
                      <a:gd name="connsiteX7" fmla="*/ 3700457 w 3785552"/>
                      <a:gd name="connsiteY7" fmla="*/ 763369 h 1176794"/>
                      <a:gd name="connsiteX8" fmla="*/ 3667379 w 3785552"/>
                      <a:gd name="connsiteY8" fmla="*/ 791463 h 1176794"/>
                      <a:gd name="connsiteX9" fmla="*/ 3554878 w 3785552"/>
                      <a:gd name="connsiteY9" fmla="*/ 811974 h 1176794"/>
                      <a:gd name="connsiteX10" fmla="*/ 2691846 w 3785552"/>
                      <a:gd name="connsiteY10" fmla="*/ 1108625 h 1176794"/>
                      <a:gd name="connsiteX11" fmla="*/ 2665226 w 3785552"/>
                      <a:gd name="connsiteY11" fmla="*/ 1125210 h 1176794"/>
                      <a:gd name="connsiteX12" fmla="*/ 2629530 w 3785552"/>
                      <a:gd name="connsiteY12" fmla="*/ 1130555 h 1176794"/>
                      <a:gd name="connsiteX13" fmla="*/ 1892776 w 3785552"/>
                      <a:gd name="connsiteY13" fmla="*/ 1176794 h 1176794"/>
                      <a:gd name="connsiteX14" fmla="*/ 0 w 3785552"/>
                      <a:gd name="connsiteY14" fmla="*/ 588397 h 1176794"/>
                      <a:gd name="connsiteX15" fmla="*/ 1892776 w 3785552"/>
                      <a:gd name="connsiteY15" fmla="*/ 0 h 1176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3785552" h="1176794">
                        <a:moveTo>
                          <a:pt x="1892776" y="123825"/>
                        </a:moveTo>
                        <a:cubicBezTo>
                          <a:pt x="977446" y="123825"/>
                          <a:pt x="235425" y="331821"/>
                          <a:pt x="235425" y="588397"/>
                        </a:cubicBezTo>
                        <a:cubicBezTo>
                          <a:pt x="235425" y="844973"/>
                          <a:pt x="977446" y="1052969"/>
                          <a:pt x="1892776" y="1052969"/>
                        </a:cubicBezTo>
                        <a:cubicBezTo>
                          <a:pt x="2808106" y="1052969"/>
                          <a:pt x="3550127" y="844973"/>
                          <a:pt x="3550127" y="588397"/>
                        </a:cubicBezTo>
                        <a:cubicBezTo>
                          <a:pt x="3550127" y="331821"/>
                          <a:pt x="2808106" y="123825"/>
                          <a:pt x="1892776" y="123825"/>
                        </a:cubicBezTo>
                        <a:close/>
                        <a:moveTo>
                          <a:pt x="1892776" y="0"/>
                        </a:moveTo>
                        <a:cubicBezTo>
                          <a:pt x="2938127" y="0"/>
                          <a:pt x="3785552" y="263434"/>
                          <a:pt x="3785552" y="588397"/>
                        </a:cubicBezTo>
                        <a:cubicBezTo>
                          <a:pt x="3785552" y="649328"/>
                          <a:pt x="3755760" y="708095"/>
                          <a:pt x="3700457" y="763369"/>
                        </a:cubicBezTo>
                        <a:lnTo>
                          <a:pt x="3667379" y="791463"/>
                        </a:lnTo>
                        <a:lnTo>
                          <a:pt x="3554878" y="811974"/>
                        </a:lnTo>
                        <a:cubicBezTo>
                          <a:pt x="3208023" y="883286"/>
                          <a:pt x="2911801" y="985404"/>
                          <a:pt x="2691846" y="1108625"/>
                        </a:cubicBezTo>
                        <a:lnTo>
                          <a:pt x="2665226" y="1125210"/>
                        </a:lnTo>
                        <a:lnTo>
                          <a:pt x="2629530" y="1130555"/>
                        </a:lnTo>
                        <a:cubicBezTo>
                          <a:pt x="2403081" y="1160330"/>
                          <a:pt x="2154114" y="1176794"/>
                          <a:pt x="1892776" y="1176794"/>
                        </a:cubicBezTo>
                        <a:cubicBezTo>
                          <a:pt x="847425" y="1176794"/>
                          <a:pt x="0" y="913360"/>
                          <a:pt x="0" y="588397"/>
                        </a:cubicBezTo>
                        <a:cubicBezTo>
                          <a:pt x="0" y="263434"/>
                          <a:pt x="847425" y="0"/>
                          <a:pt x="1892776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52" name="Group 151"/>
              <p:cNvGrpSpPr/>
              <p:nvPr/>
            </p:nvGrpSpPr>
            <p:grpSpPr>
              <a:xfrm>
                <a:off x="2535676" y="4742568"/>
                <a:ext cx="410720" cy="380668"/>
                <a:chOff x="1537252" y="1369909"/>
                <a:chExt cx="4972112" cy="4608304"/>
              </a:xfrm>
              <a:solidFill>
                <a:srgbClr val="F6B31E"/>
              </a:solidFill>
            </p:grpSpPr>
            <p:grpSp>
              <p:nvGrpSpPr>
                <p:cNvPr id="153" name="Group 152"/>
                <p:cNvGrpSpPr/>
                <p:nvPr/>
              </p:nvGrpSpPr>
              <p:grpSpPr>
                <a:xfrm>
                  <a:off x="2118132" y="1369909"/>
                  <a:ext cx="3810353" cy="4608304"/>
                  <a:chOff x="2087535" y="1369909"/>
                  <a:chExt cx="3810353" cy="4608304"/>
                </a:xfrm>
                <a:grpFill/>
              </p:grpSpPr>
              <p:sp>
                <p:nvSpPr>
                  <p:cNvPr id="157" name="Rounded Rectangle 14"/>
                  <p:cNvSpPr/>
                  <p:nvPr/>
                </p:nvSpPr>
                <p:spPr>
                  <a:xfrm>
                    <a:off x="3722197" y="1369909"/>
                    <a:ext cx="544700" cy="695490"/>
                  </a:xfrm>
                  <a:custGeom>
                    <a:avLst/>
                    <a:gdLst>
                      <a:gd name="connsiteX0" fmla="*/ 0 w 544700"/>
                      <a:gd name="connsiteY0" fmla="*/ 272350 h 726281"/>
                      <a:gd name="connsiteX1" fmla="*/ 272350 w 544700"/>
                      <a:gd name="connsiteY1" fmla="*/ 0 h 726281"/>
                      <a:gd name="connsiteX2" fmla="*/ 272350 w 544700"/>
                      <a:gd name="connsiteY2" fmla="*/ 0 h 726281"/>
                      <a:gd name="connsiteX3" fmla="*/ 544700 w 544700"/>
                      <a:gd name="connsiteY3" fmla="*/ 272350 h 726281"/>
                      <a:gd name="connsiteX4" fmla="*/ 544700 w 544700"/>
                      <a:gd name="connsiteY4" fmla="*/ 453931 h 726281"/>
                      <a:gd name="connsiteX5" fmla="*/ 272350 w 544700"/>
                      <a:gd name="connsiteY5" fmla="*/ 726281 h 726281"/>
                      <a:gd name="connsiteX6" fmla="*/ 272350 w 544700"/>
                      <a:gd name="connsiteY6" fmla="*/ 726281 h 726281"/>
                      <a:gd name="connsiteX7" fmla="*/ 0 w 544700"/>
                      <a:gd name="connsiteY7" fmla="*/ 453931 h 726281"/>
                      <a:gd name="connsiteX8" fmla="*/ 0 w 544700"/>
                      <a:gd name="connsiteY8" fmla="*/ 272350 h 726281"/>
                      <a:gd name="connsiteX0" fmla="*/ 0 w 544700"/>
                      <a:gd name="connsiteY0" fmla="*/ 272350 h 726281"/>
                      <a:gd name="connsiteX1" fmla="*/ 272350 w 544700"/>
                      <a:gd name="connsiteY1" fmla="*/ 0 h 726281"/>
                      <a:gd name="connsiteX2" fmla="*/ 272350 w 544700"/>
                      <a:gd name="connsiteY2" fmla="*/ 0 h 726281"/>
                      <a:gd name="connsiteX3" fmla="*/ 544700 w 544700"/>
                      <a:gd name="connsiteY3" fmla="*/ 272350 h 726281"/>
                      <a:gd name="connsiteX4" fmla="*/ 544700 w 544700"/>
                      <a:gd name="connsiteY4" fmla="*/ 453931 h 726281"/>
                      <a:gd name="connsiteX5" fmla="*/ 272350 w 544700"/>
                      <a:gd name="connsiteY5" fmla="*/ 726281 h 726281"/>
                      <a:gd name="connsiteX6" fmla="*/ 0 w 544700"/>
                      <a:gd name="connsiteY6" fmla="*/ 453931 h 726281"/>
                      <a:gd name="connsiteX7" fmla="*/ 0 w 544700"/>
                      <a:gd name="connsiteY7" fmla="*/ 272350 h 726281"/>
                      <a:gd name="connsiteX0" fmla="*/ 0 w 544700"/>
                      <a:gd name="connsiteY0" fmla="*/ 272350 h 476628"/>
                      <a:gd name="connsiteX1" fmla="*/ 272350 w 544700"/>
                      <a:gd name="connsiteY1" fmla="*/ 0 h 476628"/>
                      <a:gd name="connsiteX2" fmla="*/ 272350 w 544700"/>
                      <a:gd name="connsiteY2" fmla="*/ 0 h 476628"/>
                      <a:gd name="connsiteX3" fmla="*/ 544700 w 544700"/>
                      <a:gd name="connsiteY3" fmla="*/ 272350 h 476628"/>
                      <a:gd name="connsiteX4" fmla="*/ 544700 w 544700"/>
                      <a:gd name="connsiteY4" fmla="*/ 453931 h 476628"/>
                      <a:gd name="connsiteX5" fmla="*/ 0 w 544700"/>
                      <a:gd name="connsiteY5" fmla="*/ 453931 h 476628"/>
                      <a:gd name="connsiteX6" fmla="*/ 0 w 544700"/>
                      <a:gd name="connsiteY6" fmla="*/ 272350 h 476628"/>
                      <a:gd name="connsiteX0" fmla="*/ 0 w 544700"/>
                      <a:gd name="connsiteY0" fmla="*/ 272350 h 614943"/>
                      <a:gd name="connsiteX1" fmla="*/ 272350 w 544700"/>
                      <a:gd name="connsiteY1" fmla="*/ 0 h 614943"/>
                      <a:gd name="connsiteX2" fmla="*/ 272350 w 544700"/>
                      <a:gd name="connsiteY2" fmla="*/ 0 h 614943"/>
                      <a:gd name="connsiteX3" fmla="*/ 544700 w 544700"/>
                      <a:gd name="connsiteY3" fmla="*/ 272350 h 614943"/>
                      <a:gd name="connsiteX4" fmla="*/ 544700 w 544700"/>
                      <a:gd name="connsiteY4" fmla="*/ 453931 h 614943"/>
                      <a:gd name="connsiteX5" fmla="*/ 121444 w 544700"/>
                      <a:gd name="connsiteY5" fmla="*/ 611094 h 614943"/>
                      <a:gd name="connsiteX6" fmla="*/ 0 w 544700"/>
                      <a:gd name="connsiteY6" fmla="*/ 272350 h 614943"/>
                      <a:gd name="connsiteX0" fmla="*/ 0 w 544700"/>
                      <a:gd name="connsiteY0" fmla="*/ 272350 h 614943"/>
                      <a:gd name="connsiteX1" fmla="*/ 272350 w 544700"/>
                      <a:gd name="connsiteY1" fmla="*/ 0 h 614943"/>
                      <a:gd name="connsiteX2" fmla="*/ 272350 w 544700"/>
                      <a:gd name="connsiteY2" fmla="*/ 0 h 614943"/>
                      <a:gd name="connsiteX3" fmla="*/ 544700 w 544700"/>
                      <a:gd name="connsiteY3" fmla="*/ 272350 h 614943"/>
                      <a:gd name="connsiteX4" fmla="*/ 544700 w 544700"/>
                      <a:gd name="connsiteY4" fmla="*/ 453931 h 614943"/>
                      <a:gd name="connsiteX5" fmla="*/ 121444 w 544700"/>
                      <a:gd name="connsiteY5" fmla="*/ 611094 h 614943"/>
                      <a:gd name="connsiteX6" fmla="*/ 0 w 544700"/>
                      <a:gd name="connsiteY6" fmla="*/ 272350 h 614943"/>
                      <a:gd name="connsiteX0" fmla="*/ 0 w 544700"/>
                      <a:gd name="connsiteY0" fmla="*/ 272350 h 614943"/>
                      <a:gd name="connsiteX1" fmla="*/ 272350 w 544700"/>
                      <a:gd name="connsiteY1" fmla="*/ 0 h 614943"/>
                      <a:gd name="connsiteX2" fmla="*/ 272350 w 544700"/>
                      <a:gd name="connsiteY2" fmla="*/ 0 h 614943"/>
                      <a:gd name="connsiteX3" fmla="*/ 544700 w 544700"/>
                      <a:gd name="connsiteY3" fmla="*/ 272350 h 614943"/>
                      <a:gd name="connsiteX4" fmla="*/ 544700 w 544700"/>
                      <a:gd name="connsiteY4" fmla="*/ 453931 h 614943"/>
                      <a:gd name="connsiteX5" fmla="*/ 121444 w 544700"/>
                      <a:gd name="connsiteY5" fmla="*/ 611094 h 614943"/>
                      <a:gd name="connsiteX6" fmla="*/ 0 w 544700"/>
                      <a:gd name="connsiteY6" fmla="*/ 272350 h 614943"/>
                      <a:gd name="connsiteX0" fmla="*/ 0 w 544700"/>
                      <a:gd name="connsiteY0" fmla="*/ 272350 h 622174"/>
                      <a:gd name="connsiteX1" fmla="*/ 272350 w 544700"/>
                      <a:gd name="connsiteY1" fmla="*/ 0 h 622174"/>
                      <a:gd name="connsiteX2" fmla="*/ 272350 w 544700"/>
                      <a:gd name="connsiteY2" fmla="*/ 0 h 622174"/>
                      <a:gd name="connsiteX3" fmla="*/ 544700 w 544700"/>
                      <a:gd name="connsiteY3" fmla="*/ 272350 h 622174"/>
                      <a:gd name="connsiteX4" fmla="*/ 451831 w 544700"/>
                      <a:gd name="connsiteY4" fmla="*/ 572993 h 622174"/>
                      <a:gd name="connsiteX5" fmla="*/ 121444 w 544700"/>
                      <a:gd name="connsiteY5" fmla="*/ 611094 h 622174"/>
                      <a:gd name="connsiteX6" fmla="*/ 0 w 544700"/>
                      <a:gd name="connsiteY6" fmla="*/ 272350 h 622174"/>
                      <a:gd name="connsiteX0" fmla="*/ 0 w 544700"/>
                      <a:gd name="connsiteY0" fmla="*/ 272350 h 622174"/>
                      <a:gd name="connsiteX1" fmla="*/ 272350 w 544700"/>
                      <a:gd name="connsiteY1" fmla="*/ 0 h 622174"/>
                      <a:gd name="connsiteX2" fmla="*/ 272350 w 544700"/>
                      <a:gd name="connsiteY2" fmla="*/ 0 h 622174"/>
                      <a:gd name="connsiteX3" fmla="*/ 544700 w 544700"/>
                      <a:gd name="connsiteY3" fmla="*/ 272350 h 622174"/>
                      <a:gd name="connsiteX4" fmla="*/ 451831 w 544700"/>
                      <a:gd name="connsiteY4" fmla="*/ 572993 h 622174"/>
                      <a:gd name="connsiteX5" fmla="*/ 121444 w 544700"/>
                      <a:gd name="connsiteY5" fmla="*/ 611094 h 622174"/>
                      <a:gd name="connsiteX6" fmla="*/ 0 w 544700"/>
                      <a:gd name="connsiteY6" fmla="*/ 272350 h 622174"/>
                      <a:gd name="connsiteX0" fmla="*/ 0 w 544700"/>
                      <a:gd name="connsiteY0" fmla="*/ 272350 h 622174"/>
                      <a:gd name="connsiteX1" fmla="*/ 272350 w 544700"/>
                      <a:gd name="connsiteY1" fmla="*/ 0 h 622174"/>
                      <a:gd name="connsiteX2" fmla="*/ 272350 w 544700"/>
                      <a:gd name="connsiteY2" fmla="*/ 0 h 622174"/>
                      <a:gd name="connsiteX3" fmla="*/ 544700 w 544700"/>
                      <a:gd name="connsiteY3" fmla="*/ 272350 h 622174"/>
                      <a:gd name="connsiteX4" fmla="*/ 451831 w 544700"/>
                      <a:gd name="connsiteY4" fmla="*/ 572993 h 622174"/>
                      <a:gd name="connsiteX5" fmla="*/ 121444 w 544700"/>
                      <a:gd name="connsiteY5" fmla="*/ 611094 h 622174"/>
                      <a:gd name="connsiteX6" fmla="*/ 0 w 544700"/>
                      <a:gd name="connsiteY6" fmla="*/ 272350 h 622174"/>
                      <a:gd name="connsiteX0" fmla="*/ 0 w 544700"/>
                      <a:gd name="connsiteY0" fmla="*/ 272350 h 692470"/>
                      <a:gd name="connsiteX1" fmla="*/ 272350 w 544700"/>
                      <a:gd name="connsiteY1" fmla="*/ 0 h 692470"/>
                      <a:gd name="connsiteX2" fmla="*/ 272350 w 544700"/>
                      <a:gd name="connsiteY2" fmla="*/ 0 h 692470"/>
                      <a:gd name="connsiteX3" fmla="*/ 544700 w 544700"/>
                      <a:gd name="connsiteY3" fmla="*/ 272350 h 692470"/>
                      <a:gd name="connsiteX4" fmla="*/ 451831 w 544700"/>
                      <a:gd name="connsiteY4" fmla="*/ 572993 h 692470"/>
                      <a:gd name="connsiteX5" fmla="*/ 121444 w 544700"/>
                      <a:gd name="connsiteY5" fmla="*/ 611094 h 692470"/>
                      <a:gd name="connsiteX6" fmla="*/ 0 w 544700"/>
                      <a:gd name="connsiteY6" fmla="*/ 272350 h 692470"/>
                      <a:gd name="connsiteX0" fmla="*/ 0 w 544700"/>
                      <a:gd name="connsiteY0" fmla="*/ 272350 h 695490"/>
                      <a:gd name="connsiteX1" fmla="*/ 272350 w 544700"/>
                      <a:gd name="connsiteY1" fmla="*/ 0 h 695490"/>
                      <a:gd name="connsiteX2" fmla="*/ 272350 w 544700"/>
                      <a:gd name="connsiteY2" fmla="*/ 0 h 695490"/>
                      <a:gd name="connsiteX3" fmla="*/ 544700 w 544700"/>
                      <a:gd name="connsiteY3" fmla="*/ 272350 h 695490"/>
                      <a:gd name="connsiteX4" fmla="*/ 451831 w 544700"/>
                      <a:gd name="connsiteY4" fmla="*/ 572993 h 695490"/>
                      <a:gd name="connsiteX5" fmla="*/ 121444 w 544700"/>
                      <a:gd name="connsiteY5" fmla="*/ 611094 h 695490"/>
                      <a:gd name="connsiteX6" fmla="*/ 0 w 544700"/>
                      <a:gd name="connsiteY6" fmla="*/ 272350 h 695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44700" h="695490">
                        <a:moveTo>
                          <a:pt x="0" y="272350"/>
                        </a:moveTo>
                        <a:cubicBezTo>
                          <a:pt x="0" y="121935"/>
                          <a:pt x="121935" y="0"/>
                          <a:pt x="272350" y="0"/>
                        </a:cubicBezTo>
                        <a:lnTo>
                          <a:pt x="272350" y="0"/>
                        </a:lnTo>
                        <a:cubicBezTo>
                          <a:pt x="422765" y="0"/>
                          <a:pt x="544700" y="121935"/>
                          <a:pt x="544700" y="272350"/>
                        </a:cubicBezTo>
                        <a:cubicBezTo>
                          <a:pt x="539937" y="384470"/>
                          <a:pt x="508980" y="472779"/>
                          <a:pt x="451831" y="572993"/>
                        </a:cubicBezTo>
                        <a:cubicBezTo>
                          <a:pt x="420579" y="617544"/>
                          <a:pt x="286046" y="800901"/>
                          <a:pt x="121444" y="611094"/>
                        </a:cubicBezTo>
                        <a:cubicBezTo>
                          <a:pt x="73820" y="550566"/>
                          <a:pt x="9525" y="444796"/>
                          <a:pt x="0" y="27235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8" name="Freeform 157"/>
                  <p:cNvSpPr/>
                  <p:nvPr/>
                </p:nvSpPr>
                <p:spPr>
                  <a:xfrm flipH="1">
                    <a:off x="2087535" y="2096188"/>
                    <a:ext cx="3810353" cy="3882025"/>
                  </a:xfrm>
                  <a:custGeom>
                    <a:avLst/>
                    <a:gdLst>
                      <a:gd name="connsiteX0" fmla="*/ 3649919 w 3810353"/>
                      <a:gd name="connsiteY0" fmla="*/ 0 h 3882025"/>
                      <a:gd name="connsiteX1" fmla="*/ 3611318 w 3810353"/>
                      <a:gd name="connsiteY1" fmla="*/ 3670 h 3882025"/>
                      <a:gd name="connsiteX2" fmla="*/ 2080178 w 3810353"/>
                      <a:gd name="connsiteY2" fmla="*/ 35039 h 3882025"/>
                      <a:gd name="connsiteX3" fmla="*/ 2066040 w 3810353"/>
                      <a:gd name="connsiteY3" fmla="*/ 38099 h 3882025"/>
                      <a:gd name="connsiteX4" fmla="*/ 2065712 w 3810353"/>
                      <a:gd name="connsiteY4" fmla="*/ 54563 h 3882025"/>
                      <a:gd name="connsiteX5" fmla="*/ 1975968 w 3810353"/>
                      <a:gd name="connsiteY5" fmla="*/ 535092 h 3882025"/>
                      <a:gd name="connsiteX6" fmla="*/ 1970080 w 3810353"/>
                      <a:gd name="connsiteY6" fmla="*/ 535092 h 3882025"/>
                      <a:gd name="connsiteX7" fmla="*/ 1956090 w 3810353"/>
                      <a:gd name="connsiteY7" fmla="*/ 199336 h 3882025"/>
                      <a:gd name="connsiteX8" fmla="*/ 1911675 w 3810353"/>
                      <a:gd name="connsiteY8" fmla="*/ 151710 h 3882025"/>
                      <a:gd name="connsiteX9" fmla="*/ 1905177 w 3810353"/>
                      <a:gd name="connsiteY9" fmla="*/ 157559 h 3882025"/>
                      <a:gd name="connsiteX10" fmla="*/ 1898678 w 3810353"/>
                      <a:gd name="connsiteY10" fmla="*/ 151710 h 3882025"/>
                      <a:gd name="connsiteX11" fmla="*/ 1854263 w 3810353"/>
                      <a:gd name="connsiteY11" fmla="*/ 199336 h 3882025"/>
                      <a:gd name="connsiteX12" fmla="*/ 1840273 w 3810353"/>
                      <a:gd name="connsiteY12" fmla="*/ 535092 h 3882025"/>
                      <a:gd name="connsiteX13" fmla="*/ 1834385 w 3810353"/>
                      <a:gd name="connsiteY13" fmla="*/ 535092 h 3882025"/>
                      <a:gd name="connsiteX14" fmla="*/ 1744641 w 3810353"/>
                      <a:gd name="connsiteY14" fmla="*/ 54563 h 3882025"/>
                      <a:gd name="connsiteX15" fmla="*/ 1744313 w 3810353"/>
                      <a:gd name="connsiteY15" fmla="*/ 38099 h 3882025"/>
                      <a:gd name="connsiteX16" fmla="*/ 1730175 w 3810353"/>
                      <a:gd name="connsiteY16" fmla="*/ 35039 h 3882025"/>
                      <a:gd name="connsiteX17" fmla="*/ 199035 w 3810353"/>
                      <a:gd name="connsiteY17" fmla="*/ 3670 h 3882025"/>
                      <a:gd name="connsiteX18" fmla="*/ 125176 w 3810353"/>
                      <a:gd name="connsiteY18" fmla="*/ 3354 h 3882025"/>
                      <a:gd name="connsiteX19" fmla="*/ 169548 w 3810353"/>
                      <a:gd name="connsiteY19" fmla="*/ 284841 h 3882025"/>
                      <a:gd name="connsiteX20" fmla="*/ 1271910 w 3810353"/>
                      <a:gd name="connsiteY20" fmla="*/ 359559 h 3882025"/>
                      <a:gd name="connsiteX21" fmla="*/ 1399283 w 3810353"/>
                      <a:gd name="connsiteY21" fmla="*/ 472670 h 3882025"/>
                      <a:gd name="connsiteX22" fmla="*/ 1367261 w 3810353"/>
                      <a:gd name="connsiteY22" fmla="*/ 1771360 h 3882025"/>
                      <a:gd name="connsiteX23" fmla="*/ 1430642 w 3810353"/>
                      <a:gd name="connsiteY23" fmla="*/ 1767996 h 3882025"/>
                      <a:gd name="connsiteX24" fmla="*/ 1541491 w 3810353"/>
                      <a:gd name="connsiteY24" fmla="*/ 3695012 h 3882025"/>
                      <a:gd name="connsiteX25" fmla="*/ 1824859 w 3810353"/>
                      <a:gd name="connsiteY25" fmla="*/ 3718824 h 3882025"/>
                      <a:gd name="connsiteX26" fmla="*/ 1865341 w 3810353"/>
                      <a:gd name="connsiteY26" fmla="*/ 1816206 h 3882025"/>
                      <a:gd name="connsiteX27" fmla="*/ 1893322 w 3810353"/>
                      <a:gd name="connsiteY27" fmla="*/ 1778701 h 3882025"/>
                      <a:gd name="connsiteX28" fmla="*/ 1901620 w 3810353"/>
                      <a:gd name="connsiteY28" fmla="*/ 1778914 h 3882025"/>
                      <a:gd name="connsiteX29" fmla="*/ 1901620 w 3810353"/>
                      <a:gd name="connsiteY29" fmla="*/ 1779096 h 3882025"/>
                      <a:gd name="connsiteX30" fmla="*/ 1905177 w 3810353"/>
                      <a:gd name="connsiteY30" fmla="*/ 1779005 h 3882025"/>
                      <a:gd name="connsiteX31" fmla="*/ 1908733 w 3810353"/>
                      <a:gd name="connsiteY31" fmla="*/ 1779096 h 3882025"/>
                      <a:gd name="connsiteX32" fmla="*/ 1908733 w 3810353"/>
                      <a:gd name="connsiteY32" fmla="*/ 1778914 h 3882025"/>
                      <a:gd name="connsiteX33" fmla="*/ 1917031 w 3810353"/>
                      <a:gd name="connsiteY33" fmla="*/ 1778701 h 3882025"/>
                      <a:gd name="connsiteX34" fmla="*/ 1945012 w 3810353"/>
                      <a:gd name="connsiteY34" fmla="*/ 1816206 h 3882025"/>
                      <a:gd name="connsiteX35" fmla="*/ 1985494 w 3810353"/>
                      <a:gd name="connsiteY35" fmla="*/ 3718824 h 3882025"/>
                      <a:gd name="connsiteX36" fmla="*/ 2268862 w 3810353"/>
                      <a:gd name="connsiteY36" fmla="*/ 3695012 h 3882025"/>
                      <a:gd name="connsiteX37" fmla="*/ 2379711 w 3810353"/>
                      <a:gd name="connsiteY37" fmla="*/ 1767996 h 3882025"/>
                      <a:gd name="connsiteX38" fmla="*/ 2443092 w 3810353"/>
                      <a:gd name="connsiteY38" fmla="*/ 1771360 h 3882025"/>
                      <a:gd name="connsiteX39" fmla="*/ 2411070 w 3810353"/>
                      <a:gd name="connsiteY39" fmla="*/ 472670 h 3882025"/>
                      <a:gd name="connsiteX40" fmla="*/ 2538443 w 3810353"/>
                      <a:gd name="connsiteY40" fmla="*/ 359559 h 3882025"/>
                      <a:gd name="connsiteX41" fmla="*/ 3640805 w 3810353"/>
                      <a:gd name="connsiteY41" fmla="*/ 284841 h 3882025"/>
                      <a:gd name="connsiteX42" fmla="*/ 3685177 w 3810353"/>
                      <a:gd name="connsiteY42" fmla="*/ 3354 h 3882025"/>
                      <a:gd name="connsiteX43" fmla="*/ 3649919 w 3810353"/>
                      <a:gd name="connsiteY43" fmla="*/ 0 h 38820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</a:cxnLst>
                    <a:rect l="l" t="t" r="r" b="b"/>
                    <a:pathLst>
                      <a:path w="3810353" h="3882025">
                        <a:moveTo>
                          <a:pt x="3649919" y="0"/>
                        </a:moveTo>
                        <a:cubicBezTo>
                          <a:pt x="3637591" y="3"/>
                          <a:pt x="3624705" y="1177"/>
                          <a:pt x="3611318" y="3670"/>
                        </a:cubicBezTo>
                        <a:cubicBezTo>
                          <a:pt x="3157866" y="21242"/>
                          <a:pt x="2544304" y="-7439"/>
                          <a:pt x="2080178" y="35039"/>
                        </a:cubicBezTo>
                        <a:lnTo>
                          <a:pt x="2066040" y="38099"/>
                        </a:lnTo>
                        <a:lnTo>
                          <a:pt x="2065712" y="54563"/>
                        </a:lnTo>
                        <a:cubicBezTo>
                          <a:pt x="2062586" y="191299"/>
                          <a:pt x="2052763" y="372572"/>
                          <a:pt x="1975968" y="535092"/>
                        </a:cubicBezTo>
                        <a:lnTo>
                          <a:pt x="1970080" y="535092"/>
                        </a:lnTo>
                        <a:lnTo>
                          <a:pt x="1956090" y="199336"/>
                        </a:lnTo>
                        <a:lnTo>
                          <a:pt x="1911675" y="151710"/>
                        </a:lnTo>
                        <a:lnTo>
                          <a:pt x="1905177" y="157559"/>
                        </a:lnTo>
                        <a:lnTo>
                          <a:pt x="1898678" y="151710"/>
                        </a:lnTo>
                        <a:lnTo>
                          <a:pt x="1854263" y="199336"/>
                        </a:lnTo>
                        <a:lnTo>
                          <a:pt x="1840273" y="535092"/>
                        </a:lnTo>
                        <a:lnTo>
                          <a:pt x="1834385" y="535092"/>
                        </a:lnTo>
                        <a:cubicBezTo>
                          <a:pt x="1757590" y="372572"/>
                          <a:pt x="1747767" y="191299"/>
                          <a:pt x="1744641" y="54563"/>
                        </a:cubicBezTo>
                        <a:lnTo>
                          <a:pt x="1744313" y="38099"/>
                        </a:lnTo>
                        <a:lnTo>
                          <a:pt x="1730175" y="35039"/>
                        </a:lnTo>
                        <a:cubicBezTo>
                          <a:pt x="1266049" y="-7439"/>
                          <a:pt x="652487" y="21242"/>
                          <a:pt x="199035" y="3670"/>
                        </a:cubicBezTo>
                        <a:cubicBezTo>
                          <a:pt x="172261" y="-1317"/>
                          <a:pt x="147493" y="-1024"/>
                          <a:pt x="125176" y="3354"/>
                        </a:cubicBezTo>
                        <a:cubicBezTo>
                          <a:pt x="-31044" y="33995"/>
                          <a:pt x="-67154" y="264732"/>
                          <a:pt x="169548" y="284841"/>
                        </a:cubicBezTo>
                        <a:cubicBezTo>
                          <a:pt x="507308" y="294026"/>
                          <a:pt x="881718" y="277726"/>
                          <a:pt x="1271910" y="359559"/>
                        </a:cubicBezTo>
                        <a:cubicBezTo>
                          <a:pt x="1287328" y="364303"/>
                          <a:pt x="1383865" y="346955"/>
                          <a:pt x="1399283" y="472670"/>
                        </a:cubicBezTo>
                        <a:lnTo>
                          <a:pt x="1367261" y="1771360"/>
                        </a:lnTo>
                        <a:lnTo>
                          <a:pt x="1430642" y="1767996"/>
                        </a:lnTo>
                        <a:lnTo>
                          <a:pt x="1541491" y="3695012"/>
                        </a:lnTo>
                        <a:cubicBezTo>
                          <a:pt x="1504978" y="3962506"/>
                          <a:pt x="1873277" y="3918055"/>
                          <a:pt x="1824859" y="3718824"/>
                        </a:cubicBezTo>
                        <a:lnTo>
                          <a:pt x="1865341" y="1816206"/>
                        </a:lnTo>
                        <a:cubicBezTo>
                          <a:pt x="1865739" y="1803109"/>
                          <a:pt x="1877447" y="1785249"/>
                          <a:pt x="1893322" y="1778701"/>
                        </a:cubicBezTo>
                        <a:lnTo>
                          <a:pt x="1901620" y="1778914"/>
                        </a:lnTo>
                        <a:lnTo>
                          <a:pt x="1901620" y="1779096"/>
                        </a:lnTo>
                        <a:lnTo>
                          <a:pt x="1905177" y="1779005"/>
                        </a:lnTo>
                        <a:lnTo>
                          <a:pt x="1908733" y="1779096"/>
                        </a:lnTo>
                        <a:lnTo>
                          <a:pt x="1908733" y="1778914"/>
                        </a:lnTo>
                        <a:lnTo>
                          <a:pt x="1917031" y="1778701"/>
                        </a:lnTo>
                        <a:cubicBezTo>
                          <a:pt x="1932906" y="1785249"/>
                          <a:pt x="1944614" y="1803109"/>
                          <a:pt x="1945012" y="1816206"/>
                        </a:cubicBezTo>
                        <a:lnTo>
                          <a:pt x="1985494" y="3718824"/>
                        </a:lnTo>
                        <a:cubicBezTo>
                          <a:pt x="1937076" y="3918055"/>
                          <a:pt x="2305375" y="3962506"/>
                          <a:pt x="2268862" y="3695012"/>
                        </a:cubicBezTo>
                        <a:lnTo>
                          <a:pt x="2379711" y="1767996"/>
                        </a:lnTo>
                        <a:lnTo>
                          <a:pt x="2443092" y="1771360"/>
                        </a:lnTo>
                        <a:lnTo>
                          <a:pt x="2411070" y="472670"/>
                        </a:lnTo>
                        <a:cubicBezTo>
                          <a:pt x="2426488" y="346955"/>
                          <a:pt x="2523025" y="364303"/>
                          <a:pt x="2538443" y="359559"/>
                        </a:cubicBezTo>
                        <a:cubicBezTo>
                          <a:pt x="2928635" y="277726"/>
                          <a:pt x="3303045" y="294026"/>
                          <a:pt x="3640805" y="284841"/>
                        </a:cubicBezTo>
                        <a:cubicBezTo>
                          <a:pt x="3877507" y="264732"/>
                          <a:pt x="3841397" y="33995"/>
                          <a:pt x="3685177" y="3354"/>
                        </a:cubicBezTo>
                        <a:cubicBezTo>
                          <a:pt x="3674019" y="1165"/>
                          <a:pt x="3662247" y="-3"/>
                          <a:pt x="364991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54" name="Group 153"/>
                <p:cNvGrpSpPr/>
                <p:nvPr/>
              </p:nvGrpSpPr>
              <p:grpSpPr>
                <a:xfrm>
                  <a:off x="1537252" y="2544547"/>
                  <a:ext cx="4972112" cy="1375222"/>
                  <a:chOff x="1537252" y="2544547"/>
                  <a:chExt cx="4972112" cy="1375222"/>
                </a:xfrm>
                <a:grpFill/>
              </p:grpSpPr>
              <p:sp>
                <p:nvSpPr>
                  <p:cNvPr id="155" name="Freeform 154"/>
                  <p:cNvSpPr/>
                  <p:nvPr/>
                </p:nvSpPr>
                <p:spPr>
                  <a:xfrm>
                    <a:off x="1537252" y="2544547"/>
                    <a:ext cx="1413180" cy="1375222"/>
                  </a:xfrm>
                  <a:custGeom>
                    <a:avLst/>
                    <a:gdLst>
                      <a:gd name="connsiteX0" fmla="*/ 710242 w 1413180"/>
                      <a:gd name="connsiteY0" fmla="*/ 129417 h 1375222"/>
                      <a:gd name="connsiteX1" fmla="*/ 276340 w 1413180"/>
                      <a:gd name="connsiteY1" fmla="*/ 1003635 h 1375222"/>
                      <a:gd name="connsiteX2" fmla="*/ 1147305 w 1413180"/>
                      <a:gd name="connsiteY2" fmla="*/ 1003635 h 1375222"/>
                      <a:gd name="connsiteX3" fmla="*/ 1103237 w 1413180"/>
                      <a:gd name="connsiteY3" fmla="*/ 910489 h 1375222"/>
                      <a:gd name="connsiteX4" fmla="*/ 710242 w 1413180"/>
                      <a:gd name="connsiteY4" fmla="*/ 129417 h 1375222"/>
                      <a:gd name="connsiteX5" fmla="*/ 708495 w 1413180"/>
                      <a:gd name="connsiteY5" fmla="*/ 32 h 1375222"/>
                      <a:gd name="connsiteX6" fmla="*/ 770179 w 1413180"/>
                      <a:gd name="connsiteY6" fmla="*/ 72446 h 1375222"/>
                      <a:gd name="connsiteX7" fmla="*/ 1299679 w 1413180"/>
                      <a:gd name="connsiteY7" fmla="*/ 1003635 h 1375222"/>
                      <a:gd name="connsiteX8" fmla="*/ 1413180 w 1413180"/>
                      <a:gd name="connsiteY8" fmla="*/ 1003635 h 1375222"/>
                      <a:gd name="connsiteX9" fmla="*/ 1413180 w 1413180"/>
                      <a:gd name="connsiteY9" fmla="*/ 1053637 h 1375222"/>
                      <a:gd name="connsiteX10" fmla="*/ 1384644 w 1413180"/>
                      <a:gd name="connsiteY10" fmla="*/ 1053637 h 1375222"/>
                      <a:gd name="connsiteX11" fmla="*/ 1326945 w 1413180"/>
                      <a:gd name="connsiteY11" fmla="*/ 1121101 h 1375222"/>
                      <a:gd name="connsiteX12" fmla="*/ 706590 w 1413180"/>
                      <a:gd name="connsiteY12" fmla="*/ 1375222 h 1375222"/>
                      <a:gd name="connsiteX13" fmla="*/ 86235 w 1413180"/>
                      <a:gd name="connsiteY13" fmla="*/ 1121101 h 1375222"/>
                      <a:gd name="connsiteX14" fmla="*/ 28536 w 1413180"/>
                      <a:gd name="connsiteY14" fmla="*/ 1053637 h 1375222"/>
                      <a:gd name="connsiteX15" fmla="*/ 0 w 1413180"/>
                      <a:gd name="connsiteY15" fmla="*/ 1053637 h 1375222"/>
                      <a:gd name="connsiteX16" fmla="*/ 0 w 1413180"/>
                      <a:gd name="connsiteY16" fmla="*/ 1003635 h 1375222"/>
                      <a:gd name="connsiteX17" fmla="*/ 120950 w 1413180"/>
                      <a:gd name="connsiteY17" fmla="*/ 1003635 h 1375222"/>
                      <a:gd name="connsiteX18" fmla="*/ 641592 w 1413180"/>
                      <a:gd name="connsiteY18" fmla="*/ 72446 h 1375222"/>
                      <a:gd name="connsiteX19" fmla="*/ 708495 w 1413180"/>
                      <a:gd name="connsiteY19" fmla="*/ 32 h 13752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413180" h="1375222">
                        <a:moveTo>
                          <a:pt x="710242" y="129417"/>
                        </a:moveTo>
                        <a:lnTo>
                          <a:pt x="276340" y="1003635"/>
                        </a:lnTo>
                        <a:lnTo>
                          <a:pt x="1147305" y="1003635"/>
                        </a:lnTo>
                        <a:lnTo>
                          <a:pt x="1103237" y="910489"/>
                        </a:lnTo>
                        <a:cubicBezTo>
                          <a:pt x="953357" y="598639"/>
                          <a:pt x="774431" y="257132"/>
                          <a:pt x="710242" y="129417"/>
                        </a:cubicBezTo>
                        <a:close/>
                        <a:moveTo>
                          <a:pt x="708495" y="32"/>
                        </a:moveTo>
                        <a:cubicBezTo>
                          <a:pt x="727131" y="897"/>
                          <a:pt x="748153" y="19761"/>
                          <a:pt x="770179" y="72446"/>
                        </a:cubicBezTo>
                        <a:lnTo>
                          <a:pt x="1299679" y="1003635"/>
                        </a:lnTo>
                        <a:lnTo>
                          <a:pt x="1413180" y="1003635"/>
                        </a:lnTo>
                        <a:lnTo>
                          <a:pt x="1413180" y="1053637"/>
                        </a:lnTo>
                        <a:lnTo>
                          <a:pt x="1384644" y="1053637"/>
                        </a:lnTo>
                        <a:lnTo>
                          <a:pt x="1326945" y="1121101"/>
                        </a:lnTo>
                        <a:cubicBezTo>
                          <a:pt x="1176514" y="1276758"/>
                          <a:pt x="954381" y="1375222"/>
                          <a:pt x="706590" y="1375222"/>
                        </a:cubicBezTo>
                        <a:cubicBezTo>
                          <a:pt x="458800" y="1375222"/>
                          <a:pt x="236666" y="1276758"/>
                          <a:pt x="86235" y="1121101"/>
                        </a:cubicBezTo>
                        <a:lnTo>
                          <a:pt x="28536" y="1053637"/>
                        </a:lnTo>
                        <a:lnTo>
                          <a:pt x="0" y="1053637"/>
                        </a:lnTo>
                        <a:lnTo>
                          <a:pt x="0" y="1003635"/>
                        </a:lnTo>
                        <a:lnTo>
                          <a:pt x="120950" y="1003635"/>
                        </a:lnTo>
                        <a:lnTo>
                          <a:pt x="641592" y="72446"/>
                        </a:lnTo>
                        <a:cubicBezTo>
                          <a:pt x="653002" y="47145"/>
                          <a:pt x="677434" y="-1411"/>
                          <a:pt x="708495" y="3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6" name="Freeform 155"/>
                  <p:cNvSpPr/>
                  <p:nvPr/>
                </p:nvSpPr>
                <p:spPr>
                  <a:xfrm>
                    <a:off x="5096184" y="2544547"/>
                    <a:ext cx="1413180" cy="1375222"/>
                  </a:xfrm>
                  <a:custGeom>
                    <a:avLst/>
                    <a:gdLst>
                      <a:gd name="connsiteX0" fmla="*/ 710242 w 1413180"/>
                      <a:gd name="connsiteY0" fmla="*/ 129417 h 1375222"/>
                      <a:gd name="connsiteX1" fmla="*/ 276340 w 1413180"/>
                      <a:gd name="connsiteY1" fmla="*/ 1003635 h 1375222"/>
                      <a:gd name="connsiteX2" fmla="*/ 1147305 w 1413180"/>
                      <a:gd name="connsiteY2" fmla="*/ 1003635 h 1375222"/>
                      <a:gd name="connsiteX3" fmla="*/ 1103237 w 1413180"/>
                      <a:gd name="connsiteY3" fmla="*/ 910489 h 1375222"/>
                      <a:gd name="connsiteX4" fmla="*/ 710242 w 1413180"/>
                      <a:gd name="connsiteY4" fmla="*/ 129417 h 1375222"/>
                      <a:gd name="connsiteX5" fmla="*/ 708495 w 1413180"/>
                      <a:gd name="connsiteY5" fmla="*/ 32 h 1375222"/>
                      <a:gd name="connsiteX6" fmla="*/ 770179 w 1413180"/>
                      <a:gd name="connsiteY6" fmla="*/ 72446 h 1375222"/>
                      <a:gd name="connsiteX7" fmla="*/ 1299679 w 1413180"/>
                      <a:gd name="connsiteY7" fmla="*/ 1003635 h 1375222"/>
                      <a:gd name="connsiteX8" fmla="*/ 1413180 w 1413180"/>
                      <a:gd name="connsiteY8" fmla="*/ 1003635 h 1375222"/>
                      <a:gd name="connsiteX9" fmla="*/ 1413180 w 1413180"/>
                      <a:gd name="connsiteY9" fmla="*/ 1053637 h 1375222"/>
                      <a:gd name="connsiteX10" fmla="*/ 1384644 w 1413180"/>
                      <a:gd name="connsiteY10" fmla="*/ 1053637 h 1375222"/>
                      <a:gd name="connsiteX11" fmla="*/ 1326945 w 1413180"/>
                      <a:gd name="connsiteY11" fmla="*/ 1121101 h 1375222"/>
                      <a:gd name="connsiteX12" fmla="*/ 706590 w 1413180"/>
                      <a:gd name="connsiteY12" fmla="*/ 1375222 h 1375222"/>
                      <a:gd name="connsiteX13" fmla="*/ 86235 w 1413180"/>
                      <a:gd name="connsiteY13" fmla="*/ 1121101 h 1375222"/>
                      <a:gd name="connsiteX14" fmla="*/ 28536 w 1413180"/>
                      <a:gd name="connsiteY14" fmla="*/ 1053637 h 1375222"/>
                      <a:gd name="connsiteX15" fmla="*/ 0 w 1413180"/>
                      <a:gd name="connsiteY15" fmla="*/ 1053637 h 1375222"/>
                      <a:gd name="connsiteX16" fmla="*/ 0 w 1413180"/>
                      <a:gd name="connsiteY16" fmla="*/ 1003635 h 1375222"/>
                      <a:gd name="connsiteX17" fmla="*/ 120950 w 1413180"/>
                      <a:gd name="connsiteY17" fmla="*/ 1003635 h 1375222"/>
                      <a:gd name="connsiteX18" fmla="*/ 641592 w 1413180"/>
                      <a:gd name="connsiteY18" fmla="*/ 72446 h 1375222"/>
                      <a:gd name="connsiteX19" fmla="*/ 708495 w 1413180"/>
                      <a:gd name="connsiteY19" fmla="*/ 32 h 13752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413180" h="1375222">
                        <a:moveTo>
                          <a:pt x="710242" y="129417"/>
                        </a:moveTo>
                        <a:lnTo>
                          <a:pt x="276340" y="1003635"/>
                        </a:lnTo>
                        <a:lnTo>
                          <a:pt x="1147305" y="1003635"/>
                        </a:lnTo>
                        <a:lnTo>
                          <a:pt x="1103237" y="910489"/>
                        </a:lnTo>
                        <a:cubicBezTo>
                          <a:pt x="953357" y="598639"/>
                          <a:pt x="774431" y="257132"/>
                          <a:pt x="710242" y="129417"/>
                        </a:cubicBezTo>
                        <a:close/>
                        <a:moveTo>
                          <a:pt x="708495" y="32"/>
                        </a:moveTo>
                        <a:cubicBezTo>
                          <a:pt x="727131" y="897"/>
                          <a:pt x="748153" y="19761"/>
                          <a:pt x="770179" y="72446"/>
                        </a:cubicBezTo>
                        <a:lnTo>
                          <a:pt x="1299679" y="1003635"/>
                        </a:lnTo>
                        <a:lnTo>
                          <a:pt x="1413180" y="1003635"/>
                        </a:lnTo>
                        <a:lnTo>
                          <a:pt x="1413180" y="1053637"/>
                        </a:lnTo>
                        <a:lnTo>
                          <a:pt x="1384644" y="1053637"/>
                        </a:lnTo>
                        <a:lnTo>
                          <a:pt x="1326945" y="1121101"/>
                        </a:lnTo>
                        <a:cubicBezTo>
                          <a:pt x="1176514" y="1276758"/>
                          <a:pt x="954381" y="1375222"/>
                          <a:pt x="706590" y="1375222"/>
                        </a:cubicBezTo>
                        <a:cubicBezTo>
                          <a:pt x="458800" y="1375222"/>
                          <a:pt x="236666" y="1276758"/>
                          <a:pt x="86235" y="1121101"/>
                        </a:cubicBezTo>
                        <a:lnTo>
                          <a:pt x="28536" y="1053637"/>
                        </a:lnTo>
                        <a:lnTo>
                          <a:pt x="0" y="1053637"/>
                        </a:lnTo>
                        <a:lnTo>
                          <a:pt x="0" y="1003635"/>
                        </a:lnTo>
                        <a:lnTo>
                          <a:pt x="120950" y="1003635"/>
                        </a:lnTo>
                        <a:lnTo>
                          <a:pt x="641592" y="72446"/>
                        </a:lnTo>
                        <a:cubicBezTo>
                          <a:pt x="653002" y="47145"/>
                          <a:pt x="677434" y="-1411"/>
                          <a:pt x="708495" y="3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59" name="Group 158"/>
              <p:cNvGrpSpPr/>
              <p:nvPr/>
            </p:nvGrpSpPr>
            <p:grpSpPr>
              <a:xfrm>
                <a:off x="3504789" y="4362052"/>
                <a:ext cx="354464" cy="315464"/>
                <a:chOff x="6530109" y="1009623"/>
                <a:chExt cx="1964943" cy="1748767"/>
              </a:xfrm>
              <a:solidFill>
                <a:srgbClr val="00BCEA"/>
              </a:solidFill>
            </p:grpSpPr>
            <p:sp>
              <p:nvSpPr>
                <p:cNvPr id="160" name="Freeform 159"/>
                <p:cNvSpPr/>
                <p:nvPr/>
              </p:nvSpPr>
              <p:spPr>
                <a:xfrm>
                  <a:off x="6530109" y="1964295"/>
                  <a:ext cx="1964943" cy="794095"/>
                </a:xfrm>
                <a:custGeom>
                  <a:avLst/>
                  <a:gdLst>
                    <a:gd name="connsiteX0" fmla="*/ 478415 w 1964943"/>
                    <a:gd name="connsiteY0" fmla="*/ 1802 h 794095"/>
                    <a:gd name="connsiteX1" fmla="*/ 711200 w 1964943"/>
                    <a:gd name="connsiteY1" fmla="*/ 92338 h 794095"/>
                    <a:gd name="connsiteX2" fmla="*/ 957912 w 1964943"/>
                    <a:gd name="connsiteY2" fmla="*/ 262370 h 794095"/>
                    <a:gd name="connsiteX3" fmla="*/ 970155 w 1964943"/>
                    <a:gd name="connsiteY3" fmla="*/ 254783 h 794095"/>
                    <a:gd name="connsiteX4" fmla="*/ 982876 w 1964943"/>
                    <a:gd name="connsiteY4" fmla="*/ 257271 h 794095"/>
                    <a:gd name="connsiteX5" fmla="*/ 1249317 w 1964943"/>
                    <a:gd name="connsiteY5" fmla="*/ 257271 h 794095"/>
                    <a:gd name="connsiteX6" fmla="*/ 1371149 w 1964943"/>
                    <a:gd name="connsiteY6" fmla="*/ 361173 h 794095"/>
                    <a:gd name="connsiteX7" fmla="*/ 1371149 w 1964943"/>
                    <a:gd name="connsiteY7" fmla="*/ 366431 h 794095"/>
                    <a:gd name="connsiteX8" fmla="*/ 1254080 w 1964943"/>
                    <a:gd name="connsiteY8" fmla="*/ 460807 h 794095"/>
                    <a:gd name="connsiteX9" fmla="*/ 949715 w 1964943"/>
                    <a:gd name="connsiteY9" fmla="*/ 469960 h 794095"/>
                    <a:gd name="connsiteX10" fmla="*/ 810985 w 1964943"/>
                    <a:gd name="connsiteY10" fmla="*/ 459056 h 794095"/>
                    <a:gd name="connsiteX11" fmla="*/ 644270 w 1964943"/>
                    <a:gd name="connsiteY11" fmla="*/ 369611 h 794095"/>
                    <a:gd name="connsiteX12" fmla="*/ 632709 w 1964943"/>
                    <a:gd name="connsiteY12" fmla="*/ 362543 h 794095"/>
                    <a:gd name="connsiteX13" fmla="*/ 632690 w 1964943"/>
                    <a:gd name="connsiteY13" fmla="*/ 362411 h 794095"/>
                    <a:gd name="connsiteX14" fmla="*/ 632271 w 1964943"/>
                    <a:gd name="connsiteY14" fmla="*/ 362276 h 794095"/>
                    <a:gd name="connsiteX15" fmla="*/ 632709 w 1964943"/>
                    <a:gd name="connsiteY15" fmla="*/ 362543 h 794095"/>
                    <a:gd name="connsiteX16" fmla="*/ 638768 w 1964943"/>
                    <a:gd name="connsiteY16" fmla="*/ 406283 h 794095"/>
                    <a:gd name="connsiteX17" fmla="*/ 932854 w 1964943"/>
                    <a:gd name="connsiteY17" fmla="*/ 531605 h 794095"/>
                    <a:gd name="connsiteX18" fmla="*/ 1287408 w 1964943"/>
                    <a:gd name="connsiteY18" fmla="*/ 514937 h 794095"/>
                    <a:gd name="connsiteX19" fmla="*/ 1437553 w 1964943"/>
                    <a:gd name="connsiteY19" fmla="*/ 364792 h 794095"/>
                    <a:gd name="connsiteX20" fmla="*/ 1437553 w 1964943"/>
                    <a:gd name="connsiteY20" fmla="*/ 357194 h 794095"/>
                    <a:gd name="connsiteX21" fmla="*/ 1287408 w 1964943"/>
                    <a:gd name="connsiteY21" fmla="*/ 207049 h 794095"/>
                    <a:gd name="connsiteX22" fmla="*/ 1047181 w 1964943"/>
                    <a:gd name="connsiteY22" fmla="*/ 207049 h 794095"/>
                    <a:gd name="connsiteX23" fmla="*/ 1286933 w 1964943"/>
                    <a:gd name="connsiteY23" fmla="*/ 58471 h 794095"/>
                    <a:gd name="connsiteX24" fmla="*/ 1470891 w 1964943"/>
                    <a:gd name="connsiteY24" fmla="*/ 112157 h 794095"/>
                    <a:gd name="connsiteX25" fmla="*/ 1732828 w 1964943"/>
                    <a:gd name="connsiteY25" fmla="*/ 131208 h 794095"/>
                    <a:gd name="connsiteX26" fmla="*/ 1958398 w 1964943"/>
                    <a:gd name="connsiteY26" fmla="*/ 247191 h 794095"/>
                    <a:gd name="connsiteX27" fmla="*/ 1252561 w 1964943"/>
                    <a:gd name="connsiteY27" fmla="*/ 699845 h 794095"/>
                    <a:gd name="connsiteX28" fmla="*/ 761278 w 1964943"/>
                    <a:gd name="connsiteY28" fmla="*/ 709850 h 794095"/>
                    <a:gd name="connsiteX29" fmla="*/ 473148 w 1964943"/>
                    <a:gd name="connsiteY29" fmla="*/ 600312 h 794095"/>
                    <a:gd name="connsiteX30" fmla="*/ 213615 w 1964943"/>
                    <a:gd name="connsiteY30" fmla="*/ 649840 h 794095"/>
                    <a:gd name="connsiteX31" fmla="*/ 0 w 1964943"/>
                    <a:gd name="connsiteY31" fmla="*/ 174695 h 794095"/>
                    <a:gd name="connsiteX32" fmla="*/ 478415 w 1964943"/>
                    <a:gd name="connsiteY32" fmla="*/ 1802 h 794095"/>
                    <a:gd name="connsiteX0" fmla="*/ 478415 w 1964943"/>
                    <a:gd name="connsiteY0" fmla="*/ 1802 h 794095"/>
                    <a:gd name="connsiteX1" fmla="*/ 711200 w 1964943"/>
                    <a:gd name="connsiteY1" fmla="*/ 92338 h 794095"/>
                    <a:gd name="connsiteX2" fmla="*/ 957912 w 1964943"/>
                    <a:gd name="connsiteY2" fmla="*/ 262370 h 794095"/>
                    <a:gd name="connsiteX3" fmla="*/ 970155 w 1964943"/>
                    <a:gd name="connsiteY3" fmla="*/ 254783 h 794095"/>
                    <a:gd name="connsiteX4" fmla="*/ 1249317 w 1964943"/>
                    <a:gd name="connsiteY4" fmla="*/ 257271 h 794095"/>
                    <a:gd name="connsiteX5" fmla="*/ 1371149 w 1964943"/>
                    <a:gd name="connsiteY5" fmla="*/ 361173 h 794095"/>
                    <a:gd name="connsiteX6" fmla="*/ 1371149 w 1964943"/>
                    <a:gd name="connsiteY6" fmla="*/ 366431 h 794095"/>
                    <a:gd name="connsiteX7" fmla="*/ 1254080 w 1964943"/>
                    <a:gd name="connsiteY7" fmla="*/ 460807 h 794095"/>
                    <a:gd name="connsiteX8" fmla="*/ 949715 w 1964943"/>
                    <a:gd name="connsiteY8" fmla="*/ 469960 h 794095"/>
                    <a:gd name="connsiteX9" fmla="*/ 810985 w 1964943"/>
                    <a:gd name="connsiteY9" fmla="*/ 459056 h 794095"/>
                    <a:gd name="connsiteX10" fmla="*/ 644270 w 1964943"/>
                    <a:gd name="connsiteY10" fmla="*/ 369611 h 794095"/>
                    <a:gd name="connsiteX11" fmla="*/ 632709 w 1964943"/>
                    <a:gd name="connsiteY11" fmla="*/ 362543 h 794095"/>
                    <a:gd name="connsiteX12" fmla="*/ 632690 w 1964943"/>
                    <a:gd name="connsiteY12" fmla="*/ 362411 h 794095"/>
                    <a:gd name="connsiteX13" fmla="*/ 632271 w 1964943"/>
                    <a:gd name="connsiteY13" fmla="*/ 362276 h 794095"/>
                    <a:gd name="connsiteX14" fmla="*/ 632709 w 1964943"/>
                    <a:gd name="connsiteY14" fmla="*/ 362543 h 794095"/>
                    <a:gd name="connsiteX15" fmla="*/ 638768 w 1964943"/>
                    <a:gd name="connsiteY15" fmla="*/ 406283 h 794095"/>
                    <a:gd name="connsiteX16" fmla="*/ 932854 w 1964943"/>
                    <a:gd name="connsiteY16" fmla="*/ 531605 h 794095"/>
                    <a:gd name="connsiteX17" fmla="*/ 1287408 w 1964943"/>
                    <a:gd name="connsiteY17" fmla="*/ 514937 h 794095"/>
                    <a:gd name="connsiteX18" fmla="*/ 1437553 w 1964943"/>
                    <a:gd name="connsiteY18" fmla="*/ 364792 h 794095"/>
                    <a:gd name="connsiteX19" fmla="*/ 1437553 w 1964943"/>
                    <a:gd name="connsiteY19" fmla="*/ 357194 h 794095"/>
                    <a:gd name="connsiteX20" fmla="*/ 1287408 w 1964943"/>
                    <a:gd name="connsiteY20" fmla="*/ 207049 h 794095"/>
                    <a:gd name="connsiteX21" fmla="*/ 1047181 w 1964943"/>
                    <a:gd name="connsiteY21" fmla="*/ 207049 h 794095"/>
                    <a:gd name="connsiteX22" fmla="*/ 1286933 w 1964943"/>
                    <a:gd name="connsiteY22" fmla="*/ 58471 h 794095"/>
                    <a:gd name="connsiteX23" fmla="*/ 1470891 w 1964943"/>
                    <a:gd name="connsiteY23" fmla="*/ 112157 h 794095"/>
                    <a:gd name="connsiteX24" fmla="*/ 1732828 w 1964943"/>
                    <a:gd name="connsiteY24" fmla="*/ 131208 h 794095"/>
                    <a:gd name="connsiteX25" fmla="*/ 1958398 w 1964943"/>
                    <a:gd name="connsiteY25" fmla="*/ 247191 h 794095"/>
                    <a:gd name="connsiteX26" fmla="*/ 1252561 w 1964943"/>
                    <a:gd name="connsiteY26" fmla="*/ 699845 h 794095"/>
                    <a:gd name="connsiteX27" fmla="*/ 761278 w 1964943"/>
                    <a:gd name="connsiteY27" fmla="*/ 709850 h 794095"/>
                    <a:gd name="connsiteX28" fmla="*/ 473148 w 1964943"/>
                    <a:gd name="connsiteY28" fmla="*/ 600312 h 794095"/>
                    <a:gd name="connsiteX29" fmla="*/ 213615 w 1964943"/>
                    <a:gd name="connsiteY29" fmla="*/ 649840 h 794095"/>
                    <a:gd name="connsiteX30" fmla="*/ 0 w 1964943"/>
                    <a:gd name="connsiteY30" fmla="*/ 174695 h 794095"/>
                    <a:gd name="connsiteX31" fmla="*/ 478415 w 1964943"/>
                    <a:gd name="connsiteY31" fmla="*/ 1802 h 794095"/>
                    <a:gd name="connsiteX0" fmla="*/ 478415 w 1964943"/>
                    <a:gd name="connsiteY0" fmla="*/ 1802 h 794095"/>
                    <a:gd name="connsiteX1" fmla="*/ 711200 w 1964943"/>
                    <a:gd name="connsiteY1" fmla="*/ 92338 h 794095"/>
                    <a:gd name="connsiteX2" fmla="*/ 957912 w 1964943"/>
                    <a:gd name="connsiteY2" fmla="*/ 262370 h 794095"/>
                    <a:gd name="connsiteX3" fmla="*/ 1249317 w 1964943"/>
                    <a:gd name="connsiteY3" fmla="*/ 257271 h 794095"/>
                    <a:gd name="connsiteX4" fmla="*/ 1371149 w 1964943"/>
                    <a:gd name="connsiteY4" fmla="*/ 361173 h 794095"/>
                    <a:gd name="connsiteX5" fmla="*/ 1371149 w 1964943"/>
                    <a:gd name="connsiteY5" fmla="*/ 366431 h 794095"/>
                    <a:gd name="connsiteX6" fmla="*/ 1254080 w 1964943"/>
                    <a:gd name="connsiteY6" fmla="*/ 460807 h 794095"/>
                    <a:gd name="connsiteX7" fmla="*/ 949715 w 1964943"/>
                    <a:gd name="connsiteY7" fmla="*/ 469960 h 794095"/>
                    <a:gd name="connsiteX8" fmla="*/ 810985 w 1964943"/>
                    <a:gd name="connsiteY8" fmla="*/ 459056 h 794095"/>
                    <a:gd name="connsiteX9" fmla="*/ 644270 w 1964943"/>
                    <a:gd name="connsiteY9" fmla="*/ 369611 h 794095"/>
                    <a:gd name="connsiteX10" fmla="*/ 632709 w 1964943"/>
                    <a:gd name="connsiteY10" fmla="*/ 362543 h 794095"/>
                    <a:gd name="connsiteX11" fmla="*/ 632690 w 1964943"/>
                    <a:gd name="connsiteY11" fmla="*/ 362411 h 794095"/>
                    <a:gd name="connsiteX12" fmla="*/ 632271 w 1964943"/>
                    <a:gd name="connsiteY12" fmla="*/ 362276 h 794095"/>
                    <a:gd name="connsiteX13" fmla="*/ 632709 w 1964943"/>
                    <a:gd name="connsiteY13" fmla="*/ 362543 h 794095"/>
                    <a:gd name="connsiteX14" fmla="*/ 638768 w 1964943"/>
                    <a:gd name="connsiteY14" fmla="*/ 406283 h 794095"/>
                    <a:gd name="connsiteX15" fmla="*/ 932854 w 1964943"/>
                    <a:gd name="connsiteY15" fmla="*/ 531605 h 794095"/>
                    <a:gd name="connsiteX16" fmla="*/ 1287408 w 1964943"/>
                    <a:gd name="connsiteY16" fmla="*/ 514937 h 794095"/>
                    <a:gd name="connsiteX17" fmla="*/ 1437553 w 1964943"/>
                    <a:gd name="connsiteY17" fmla="*/ 364792 h 794095"/>
                    <a:gd name="connsiteX18" fmla="*/ 1437553 w 1964943"/>
                    <a:gd name="connsiteY18" fmla="*/ 357194 h 794095"/>
                    <a:gd name="connsiteX19" fmla="*/ 1287408 w 1964943"/>
                    <a:gd name="connsiteY19" fmla="*/ 207049 h 794095"/>
                    <a:gd name="connsiteX20" fmla="*/ 1047181 w 1964943"/>
                    <a:gd name="connsiteY20" fmla="*/ 207049 h 794095"/>
                    <a:gd name="connsiteX21" fmla="*/ 1286933 w 1964943"/>
                    <a:gd name="connsiteY21" fmla="*/ 58471 h 794095"/>
                    <a:gd name="connsiteX22" fmla="*/ 1470891 w 1964943"/>
                    <a:gd name="connsiteY22" fmla="*/ 112157 h 794095"/>
                    <a:gd name="connsiteX23" fmla="*/ 1732828 w 1964943"/>
                    <a:gd name="connsiteY23" fmla="*/ 131208 h 794095"/>
                    <a:gd name="connsiteX24" fmla="*/ 1958398 w 1964943"/>
                    <a:gd name="connsiteY24" fmla="*/ 247191 h 794095"/>
                    <a:gd name="connsiteX25" fmla="*/ 1252561 w 1964943"/>
                    <a:gd name="connsiteY25" fmla="*/ 699845 h 794095"/>
                    <a:gd name="connsiteX26" fmla="*/ 761278 w 1964943"/>
                    <a:gd name="connsiteY26" fmla="*/ 709850 h 794095"/>
                    <a:gd name="connsiteX27" fmla="*/ 473148 w 1964943"/>
                    <a:gd name="connsiteY27" fmla="*/ 600312 h 794095"/>
                    <a:gd name="connsiteX28" fmla="*/ 213615 w 1964943"/>
                    <a:gd name="connsiteY28" fmla="*/ 649840 h 794095"/>
                    <a:gd name="connsiteX29" fmla="*/ 0 w 1964943"/>
                    <a:gd name="connsiteY29" fmla="*/ 174695 h 794095"/>
                    <a:gd name="connsiteX30" fmla="*/ 478415 w 1964943"/>
                    <a:gd name="connsiteY30" fmla="*/ 1802 h 794095"/>
                    <a:gd name="connsiteX0" fmla="*/ 478415 w 1964943"/>
                    <a:gd name="connsiteY0" fmla="*/ 1802 h 794095"/>
                    <a:gd name="connsiteX1" fmla="*/ 711200 w 1964943"/>
                    <a:gd name="connsiteY1" fmla="*/ 92338 h 794095"/>
                    <a:gd name="connsiteX2" fmla="*/ 957912 w 1964943"/>
                    <a:gd name="connsiteY2" fmla="*/ 258727 h 794095"/>
                    <a:gd name="connsiteX3" fmla="*/ 1249317 w 1964943"/>
                    <a:gd name="connsiteY3" fmla="*/ 257271 h 794095"/>
                    <a:gd name="connsiteX4" fmla="*/ 1371149 w 1964943"/>
                    <a:gd name="connsiteY4" fmla="*/ 361173 h 794095"/>
                    <a:gd name="connsiteX5" fmla="*/ 1371149 w 1964943"/>
                    <a:gd name="connsiteY5" fmla="*/ 366431 h 794095"/>
                    <a:gd name="connsiteX6" fmla="*/ 1254080 w 1964943"/>
                    <a:gd name="connsiteY6" fmla="*/ 460807 h 794095"/>
                    <a:gd name="connsiteX7" fmla="*/ 949715 w 1964943"/>
                    <a:gd name="connsiteY7" fmla="*/ 469960 h 794095"/>
                    <a:gd name="connsiteX8" fmla="*/ 810985 w 1964943"/>
                    <a:gd name="connsiteY8" fmla="*/ 459056 h 794095"/>
                    <a:gd name="connsiteX9" fmla="*/ 644270 w 1964943"/>
                    <a:gd name="connsiteY9" fmla="*/ 369611 h 794095"/>
                    <a:gd name="connsiteX10" fmla="*/ 632709 w 1964943"/>
                    <a:gd name="connsiteY10" fmla="*/ 362543 h 794095"/>
                    <a:gd name="connsiteX11" fmla="*/ 632690 w 1964943"/>
                    <a:gd name="connsiteY11" fmla="*/ 362411 h 794095"/>
                    <a:gd name="connsiteX12" fmla="*/ 632271 w 1964943"/>
                    <a:gd name="connsiteY12" fmla="*/ 362276 h 794095"/>
                    <a:gd name="connsiteX13" fmla="*/ 632709 w 1964943"/>
                    <a:gd name="connsiteY13" fmla="*/ 362543 h 794095"/>
                    <a:gd name="connsiteX14" fmla="*/ 638768 w 1964943"/>
                    <a:gd name="connsiteY14" fmla="*/ 406283 h 794095"/>
                    <a:gd name="connsiteX15" fmla="*/ 932854 w 1964943"/>
                    <a:gd name="connsiteY15" fmla="*/ 531605 h 794095"/>
                    <a:gd name="connsiteX16" fmla="*/ 1287408 w 1964943"/>
                    <a:gd name="connsiteY16" fmla="*/ 514937 h 794095"/>
                    <a:gd name="connsiteX17" fmla="*/ 1437553 w 1964943"/>
                    <a:gd name="connsiteY17" fmla="*/ 364792 h 794095"/>
                    <a:gd name="connsiteX18" fmla="*/ 1437553 w 1964943"/>
                    <a:gd name="connsiteY18" fmla="*/ 357194 h 794095"/>
                    <a:gd name="connsiteX19" fmla="*/ 1287408 w 1964943"/>
                    <a:gd name="connsiteY19" fmla="*/ 207049 h 794095"/>
                    <a:gd name="connsiteX20" fmla="*/ 1047181 w 1964943"/>
                    <a:gd name="connsiteY20" fmla="*/ 207049 h 794095"/>
                    <a:gd name="connsiteX21" fmla="*/ 1286933 w 1964943"/>
                    <a:gd name="connsiteY21" fmla="*/ 58471 h 794095"/>
                    <a:gd name="connsiteX22" fmla="*/ 1470891 w 1964943"/>
                    <a:gd name="connsiteY22" fmla="*/ 112157 h 794095"/>
                    <a:gd name="connsiteX23" fmla="*/ 1732828 w 1964943"/>
                    <a:gd name="connsiteY23" fmla="*/ 131208 h 794095"/>
                    <a:gd name="connsiteX24" fmla="*/ 1958398 w 1964943"/>
                    <a:gd name="connsiteY24" fmla="*/ 247191 h 794095"/>
                    <a:gd name="connsiteX25" fmla="*/ 1252561 w 1964943"/>
                    <a:gd name="connsiteY25" fmla="*/ 699845 h 794095"/>
                    <a:gd name="connsiteX26" fmla="*/ 761278 w 1964943"/>
                    <a:gd name="connsiteY26" fmla="*/ 709850 h 794095"/>
                    <a:gd name="connsiteX27" fmla="*/ 473148 w 1964943"/>
                    <a:gd name="connsiteY27" fmla="*/ 600312 h 794095"/>
                    <a:gd name="connsiteX28" fmla="*/ 213615 w 1964943"/>
                    <a:gd name="connsiteY28" fmla="*/ 649840 h 794095"/>
                    <a:gd name="connsiteX29" fmla="*/ 0 w 1964943"/>
                    <a:gd name="connsiteY29" fmla="*/ 174695 h 794095"/>
                    <a:gd name="connsiteX30" fmla="*/ 478415 w 1964943"/>
                    <a:gd name="connsiteY30" fmla="*/ 1802 h 794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1964943" h="794095">
                      <a:moveTo>
                        <a:pt x="478415" y="1802"/>
                      </a:moveTo>
                      <a:cubicBezTo>
                        <a:pt x="550911" y="8569"/>
                        <a:pt x="628843" y="35060"/>
                        <a:pt x="711200" y="92338"/>
                      </a:cubicBezTo>
                      <a:lnTo>
                        <a:pt x="957912" y="258727"/>
                      </a:lnTo>
                      <a:lnTo>
                        <a:pt x="1249317" y="257271"/>
                      </a:lnTo>
                      <a:cubicBezTo>
                        <a:pt x="1316603" y="257271"/>
                        <a:pt x="1371149" y="303789"/>
                        <a:pt x="1371149" y="361173"/>
                      </a:cubicBezTo>
                      <a:lnTo>
                        <a:pt x="1371149" y="366431"/>
                      </a:lnTo>
                      <a:cubicBezTo>
                        <a:pt x="1371149" y="423814"/>
                        <a:pt x="1326371" y="458526"/>
                        <a:pt x="1254080" y="460807"/>
                      </a:cubicBezTo>
                      <a:cubicBezTo>
                        <a:pt x="1160029" y="463774"/>
                        <a:pt x="1038529" y="469960"/>
                        <a:pt x="949715" y="469960"/>
                      </a:cubicBezTo>
                      <a:cubicBezTo>
                        <a:pt x="916072" y="474080"/>
                        <a:pt x="864672" y="478476"/>
                        <a:pt x="810985" y="459056"/>
                      </a:cubicBezTo>
                      <a:cubicBezTo>
                        <a:pt x="769869" y="444124"/>
                        <a:pt x="678711" y="390426"/>
                        <a:pt x="644270" y="369611"/>
                      </a:cubicBezTo>
                      <a:lnTo>
                        <a:pt x="632709" y="362543"/>
                      </a:lnTo>
                      <a:cubicBezTo>
                        <a:pt x="632703" y="362499"/>
                        <a:pt x="632696" y="362455"/>
                        <a:pt x="632690" y="362411"/>
                      </a:cubicBezTo>
                      <a:cubicBezTo>
                        <a:pt x="630151" y="360900"/>
                        <a:pt x="630176" y="360965"/>
                        <a:pt x="632271" y="362276"/>
                      </a:cubicBezTo>
                      <a:lnTo>
                        <a:pt x="632709" y="362543"/>
                      </a:lnTo>
                      <a:lnTo>
                        <a:pt x="638768" y="406283"/>
                      </a:lnTo>
                      <a:cubicBezTo>
                        <a:pt x="675786" y="500974"/>
                        <a:pt x="860297" y="542024"/>
                        <a:pt x="932854" y="531605"/>
                      </a:cubicBezTo>
                      <a:cubicBezTo>
                        <a:pt x="1042307" y="531605"/>
                        <a:pt x="1177955" y="514937"/>
                        <a:pt x="1287408" y="514937"/>
                      </a:cubicBezTo>
                      <a:cubicBezTo>
                        <a:pt x="1370331" y="514937"/>
                        <a:pt x="1437553" y="447715"/>
                        <a:pt x="1437553" y="364792"/>
                      </a:cubicBezTo>
                      <a:lnTo>
                        <a:pt x="1437553" y="357194"/>
                      </a:lnTo>
                      <a:cubicBezTo>
                        <a:pt x="1437553" y="274271"/>
                        <a:pt x="1370331" y="207049"/>
                        <a:pt x="1287408" y="207049"/>
                      </a:cubicBezTo>
                      <a:lnTo>
                        <a:pt x="1047181" y="207049"/>
                      </a:lnTo>
                      <a:lnTo>
                        <a:pt x="1286933" y="58471"/>
                      </a:lnTo>
                      <a:cubicBezTo>
                        <a:pt x="1317296" y="40647"/>
                        <a:pt x="1438147" y="8537"/>
                        <a:pt x="1470891" y="112157"/>
                      </a:cubicBezTo>
                      <a:cubicBezTo>
                        <a:pt x="1520103" y="87551"/>
                        <a:pt x="1638372" y="-27542"/>
                        <a:pt x="1732828" y="131208"/>
                      </a:cubicBezTo>
                      <a:cubicBezTo>
                        <a:pt x="1769918" y="69856"/>
                        <a:pt x="2007033" y="44223"/>
                        <a:pt x="1958398" y="247191"/>
                      </a:cubicBezTo>
                      <a:cubicBezTo>
                        <a:pt x="1784237" y="387757"/>
                        <a:pt x="1400528" y="602142"/>
                        <a:pt x="1252561" y="699845"/>
                      </a:cubicBezTo>
                      <a:cubicBezTo>
                        <a:pt x="1085982" y="804736"/>
                        <a:pt x="1045961" y="840739"/>
                        <a:pt x="761278" y="709850"/>
                      </a:cubicBezTo>
                      <a:cubicBezTo>
                        <a:pt x="659951" y="674211"/>
                        <a:pt x="518785" y="611900"/>
                        <a:pt x="473148" y="600312"/>
                      </a:cubicBezTo>
                      <a:cubicBezTo>
                        <a:pt x="361234" y="546653"/>
                        <a:pt x="280964" y="612032"/>
                        <a:pt x="213615" y="649840"/>
                      </a:cubicBezTo>
                      <a:cubicBezTo>
                        <a:pt x="140823" y="450649"/>
                        <a:pt x="10880" y="242917"/>
                        <a:pt x="0" y="174695"/>
                      </a:cubicBezTo>
                      <a:cubicBezTo>
                        <a:pt x="92364" y="138712"/>
                        <a:pt x="260927" y="-18499"/>
                        <a:pt x="478415" y="180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61" name="Group 160"/>
                <p:cNvGrpSpPr/>
                <p:nvPr/>
              </p:nvGrpSpPr>
              <p:grpSpPr>
                <a:xfrm>
                  <a:off x="7102411" y="1009623"/>
                  <a:ext cx="971477" cy="947872"/>
                  <a:chOff x="7102411" y="1009623"/>
                  <a:chExt cx="971477" cy="947872"/>
                </a:xfrm>
                <a:grpFill/>
              </p:grpSpPr>
              <p:sp>
                <p:nvSpPr>
                  <p:cNvPr id="162" name="Freeform 161"/>
                  <p:cNvSpPr/>
                  <p:nvPr/>
                </p:nvSpPr>
                <p:spPr>
                  <a:xfrm>
                    <a:off x="7444710" y="1009623"/>
                    <a:ext cx="629178" cy="629178"/>
                  </a:xfrm>
                  <a:custGeom>
                    <a:avLst/>
                    <a:gdLst>
                      <a:gd name="connsiteX0" fmla="*/ 285468 w 629178"/>
                      <a:gd name="connsiteY0" fmla="*/ 143493 h 629178"/>
                      <a:gd name="connsiteX1" fmla="*/ 285468 w 629178"/>
                      <a:gd name="connsiteY1" fmla="*/ 176246 h 629178"/>
                      <a:gd name="connsiteX2" fmla="*/ 232218 w 629178"/>
                      <a:gd name="connsiteY2" fmla="*/ 201399 h 629178"/>
                      <a:gd name="connsiteX3" fmla="*/ 212379 w 629178"/>
                      <a:gd name="connsiteY3" fmla="*/ 244829 h 629178"/>
                      <a:gd name="connsiteX4" fmla="*/ 219688 w 629178"/>
                      <a:gd name="connsiteY4" fmla="*/ 275049 h 629178"/>
                      <a:gd name="connsiteX5" fmla="*/ 240687 w 629178"/>
                      <a:gd name="connsiteY5" fmla="*/ 298392 h 629178"/>
                      <a:gd name="connsiteX6" fmla="*/ 292313 w 629178"/>
                      <a:gd name="connsiteY6" fmla="*/ 323003 h 629178"/>
                      <a:gd name="connsiteX7" fmla="*/ 343824 w 629178"/>
                      <a:gd name="connsiteY7" fmla="*/ 350418 h 629178"/>
                      <a:gd name="connsiteX8" fmla="*/ 357398 w 629178"/>
                      <a:gd name="connsiteY8" fmla="*/ 377290 h 629178"/>
                      <a:gd name="connsiteX9" fmla="*/ 304263 w 629178"/>
                      <a:gd name="connsiteY9" fmla="*/ 405881 h 629178"/>
                      <a:gd name="connsiteX10" fmla="*/ 233958 w 629178"/>
                      <a:gd name="connsiteY10" fmla="*/ 386338 h 629178"/>
                      <a:gd name="connsiteX11" fmla="*/ 211683 w 629178"/>
                      <a:gd name="connsiteY11" fmla="*/ 428501 h 629178"/>
                      <a:gd name="connsiteX12" fmla="*/ 285468 w 629178"/>
                      <a:gd name="connsiteY12" fmla="*/ 447320 h 629178"/>
                      <a:gd name="connsiteX13" fmla="*/ 285468 w 629178"/>
                      <a:gd name="connsiteY13" fmla="*/ 485683 h 629178"/>
                      <a:gd name="connsiteX14" fmla="*/ 338603 w 629178"/>
                      <a:gd name="connsiteY14" fmla="*/ 485683 h 629178"/>
                      <a:gd name="connsiteX15" fmla="*/ 338603 w 629178"/>
                      <a:gd name="connsiteY15" fmla="*/ 444063 h 629178"/>
                      <a:gd name="connsiteX16" fmla="*/ 396611 w 629178"/>
                      <a:gd name="connsiteY16" fmla="*/ 418096 h 629178"/>
                      <a:gd name="connsiteX17" fmla="*/ 417493 w 629178"/>
                      <a:gd name="connsiteY17" fmla="*/ 373852 h 629178"/>
                      <a:gd name="connsiteX18" fmla="*/ 409604 w 629178"/>
                      <a:gd name="connsiteY18" fmla="*/ 341370 h 629178"/>
                      <a:gd name="connsiteX19" fmla="*/ 386633 w 629178"/>
                      <a:gd name="connsiteY19" fmla="*/ 315855 h 629178"/>
                      <a:gd name="connsiteX20" fmla="*/ 337443 w 629178"/>
                      <a:gd name="connsiteY20" fmla="*/ 291878 h 629178"/>
                      <a:gd name="connsiteX21" fmla="*/ 272707 w 629178"/>
                      <a:gd name="connsiteY21" fmla="*/ 244467 h 629178"/>
                      <a:gd name="connsiteX22" fmla="*/ 284192 w 629178"/>
                      <a:gd name="connsiteY22" fmla="*/ 222300 h 629178"/>
                      <a:gd name="connsiteX23" fmla="*/ 316560 w 629178"/>
                      <a:gd name="connsiteY23" fmla="*/ 213524 h 629178"/>
                      <a:gd name="connsiteX24" fmla="*/ 383617 w 629178"/>
                      <a:gd name="connsiteY24" fmla="*/ 231257 h 629178"/>
                      <a:gd name="connsiteX25" fmla="*/ 401947 w 629178"/>
                      <a:gd name="connsiteY25" fmla="*/ 190723 h 629178"/>
                      <a:gd name="connsiteX26" fmla="*/ 338371 w 629178"/>
                      <a:gd name="connsiteY26" fmla="*/ 174437 h 629178"/>
                      <a:gd name="connsiteX27" fmla="*/ 338603 w 629178"/>
                      <a:gd name="connsiteY27" fmla="*/ 143493 h 629178"/>
                      <a:gd name="connsiteX28" fmla="*/ 314589 w 629178"/>
                      <a:gd name="connsiteY28" fmla="*/ 0 h 629178"/>
                      <a:gd name="connsiteX29" fmla="*/ 629178 w 629178"/>
                      <a:gd name="connsiteY29" fmla="*/ 314589 h 629178"/>
                      <a:gd name="connsiteX30" fmla="*/ 314589 w 629178"/>
                      <a:gd name="connsiteY30" fmla="*/ 629178 h 629178"/>
                      <a:gd name="connsiteX31" fmla="*/ 264529 w 629178"/>
                      <a:gd name="connsiteY31" fmla="*/ 624132 h 629178"/>
                      <a:gd name="connsiteX32" fmla="*/ 259480 w 629178"/>
                      <a:gd name="connsiteY32" fmla="*/ 574041 h 629178"/>
                      <a:gd name="connsiteX33" fmla="*/ 31532 w 629178"/>
                      <a:gd name="connsiteY33" fmla="*/ 346094 h 629178"/>
                      <a:gd name="connsiteX34" fmla="*/ 2885 w 629178"/>
                      <a:gd name="connsiteY34" fmla="*/ 343206 h 629178"/>
                      <a:gd name="connsiteX35" fmla="*/ 0 w 629178"/>
                      <a:gd name="connsiteY35" fmla="*/ 314589 h 629178"/>
                      <a:gd name="connsiteX36" fmla="*/ 314589 w 629178"/>
                      <a:gd name="connsiteY36" fmla="*/ 0 h 6291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629178" h="629178">
                        <a:moveTo>
                          <a:pt x="285468" y="143493"/>
                        </a:moveTo>
                        <a:lnTo>
                          <a:pt x="285468" y="176246"/>
                        </a:lnTo>
                        <a:cubicBezTo>
                          <a:pt x="263194" y="180469"/>
                          <a:pt x="245443" y="188853"/>
                          <a:pt x="232218" y="201399"/>
                        </a:cubicBezTo>
                        <a:cubicBezTo>
                          <a:pt x="218992" y="213946"/>
                          <a:pt x="212379" y="228422"/>
                          <a:pt x="212379" y="244829"/>
                        </a:cubicBezTo>
                        <a:cubicBezTo>
                          <a:pt x="212379" y="255928"/>
                          <a:pt x="214816" y="266001"/>
                          <a:pt x="219688" y="275049"/>
                        </a:cubicBezTo>
                        <a:cubicBezTo>
                          <a:pt x="224561" y="284097"/>
                          <a:pt x="231560" y="291878"/>
                          <a:pt x="240687" y="298392"/>
                        </a:cubicBezTo>
                        <a:cubicBezTo>
                          <a:pt x="249813" y="304907"/>
                          <a:pt x="267022" y="313110"/>
                          <a:pt x="292313" y="323003"/>
                        </a:cubicBezTo>
                        <a:cubicBezTo>
                          <a:pt x="317605" y="332895"/>
                          <a:pt x="334775" y="342033"/>
                          <a:pt x="343824" y="350418"/>
                        </a:cubicBezTo>
                        <a:cubicBezTo>
                          <a:pt x="352873" y="358802"/>
                          <a:pt x="357398" y="367759"/>
                          <a:pt x="357398" y="377290"/>
                        </a:cubicBezTo>
                        <a:cubicBezTo>
                          <a:pt x="357398" y="396351"/>
                          <a:pt x="339686" y="405881"/>
                          <a:pt x="304263" y="405881"/>
                        </a:cubicBezTo>
                        <a:cubicBezTo>
                          <a:pt x="281215" y="405881"/>
                          <a:pt x="257780" y="399366"/>
                          <a:pt x="233958" y="386338"/>
                        </a:cubicBezTo>
                        <a:lnTo>
                          <a:pt x="211683" y="428501"/>
                        </a:lnTo>
                        <a:cubicBezTo>
                          <a:pt x="233958" y="439599"/>
                          <a:pt x="258553" y="445872"/>
                          <a:pt x="285468" y="447320"/>
                        </a:cubicBezTo>
                        <a:lnTo>
                          <a:pt x="285468" y="485683"/>
                        </a:lnTo>
                        <a:lnTo>
                          <a:pt x="338603" y="485683"/>
                        </a:lnTo>
                        <a:lnTo>
                          <a:pt x="338603" y="444063"/>
                        </a:lnTo>
                        <a:cubicBezTo>
                          <a:pt x="363353" y="439358"/>
                          <a:pt x="382689" y="430702"/>
                          <a:pt x="396611" y="418096"/>
                        </a:cubicBezTo>
                        <a:cubicBezTo>
                          <a:pt x="410532" y="405489"/>
                          <a:pt x="417493" y="390741"/>
                          <a:pt x="417493" y="373852"/>
                        </a:cubicBezTo>
                        <a:cubicBezTo>
                          <a:pt x="417493" y="361908"/>
                          <a:pt x="414864" y="351081"/>
                          <a:pt x="409604" y="341370"/>
                        </a:cubicBezTo>
                        <a:cubicBezTo>
                          <a:pt x="404345" y="331658"/>
                          <a:pt x="396688" y="323153"/>
                          <a:pt x="386633" y="315855"/>
                        </a:cubicBezTo>
                        <a:cubicBezTo>
                          <a:pt x="376579" y="308556"/>
                          <a:pt x="360182" y="300564"/>
                          <a:pt x="337443" y="291878"/>
                        </a:cubicBezTo>
                        <a:cubicBezTo>
                          <a:pt x="294286" y="275471"/>
                          <a:pt x="272707" y="259668"/>
                          <a:pt x="272707" y="244467"/>
                        </a:cubicBezTo>
                        <a:cubicBezTo>
                          <a:pt x="272707" y="235540"/>
                          <a:pt x="276535" y="228151"/>
                          <a:pt x="284192" y="222300"/>
                        </a:cubicBezTo>
                        <a:cubicBezTo>
                          <a:pt x="291849" y="216449"/>
                          <a:pt x="302639" y="213524"/>
                          <a:pt x="316560" y="213524"/>
                        </a:cubicBezTo>
                        <a:cubicBezTo>
                          <a:pt x="340073" y="213524"/>
                          <a:pt x="362425" y="219435"/>
                          <a:pt x="383617" y="231257"/>
                        </a:cubicBezTo>
                        <a:lnTo>
                          <a:pt x="401947" y="190723"/>
                        </a:lnTo>
                        <a:cubicBezTo>
                          <a:pt x="388025" y="182037"/>
                          <a:pt x="366833" y="176608"/>
                          <a:pt x="338371" y="174437"/>
                        </a:cubicBezTo>
                        <a:lnTo>
                          <a:pt x="338603" y="143493"/>
                        </a:lnTo>
                        <a:close/>
                        <a:moveTo>
                          <a:pt x="314589" y="0"/>
                        </a:moveTo>
                        <a:cubicBezTo>
                          <a:pt x="488332" y="0"/>
                          <a:pt x="629178" y="140846"/>
                          <a:pt x="629178" y="314589"/>
                        </a:cubicBezTo>
                        <a:cubicBezTo>
                          <a:pt x="629178" y="488332"/>
                          <a:pt x="488332" y="629178"/>
                          <a:pt x="314589" y="629178"/>
                        </a:cubicBezTo>
                        <a:lnTo>
                          <a:pt x="264529" y="624132"/>
                        </a:lnTo>
                        <a:lnTo>
                          <a:pt x="259480" y="574041"/>
                        </a:lnTo>
                        <a:cubicBezTo>
                          <a:pt x="236067" y="459625"/>
                          <a:pt x="145949" y="369507"/>
                          <a:pt x="31532" y="346094"/>
                        </a:cubicBezTo>
                        <a:lnTo>
                          <a:pt x="2885" y="343206"/>
                        </a:lnTo>
                        <a:lnTo>
                          <a:pt x="0" y="314589"/>
                        </a:lnTo>
                        <a:cubicBezTo>
                          <a:pt x="0" y="140846"/>
                          <a:pt x="140846" y="0"/>
                          <a:pt x="31458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63" name="Group 162"/>
                  <p:cNvGrpSpPr/>
                  <p:nvPr/>
                </p:nvGrpSpPr>
                <p:grpSpPr>
                  <a:xfrm>
                    <a:off x="7102411" y="1371623"/>
                    <a:ext cx="585872" cy="585872"/>
                    <a:chOff x="7102411" y="1371623"/>
                    <a:chExt cx="585872" cy="585872"/>
                  </a:xfrm>
                  <a:grpFill/>
                </p:grpSpPr>
                <p:sp>
                  <p:nvSpPr>
                    <p:cNvPr id="164" name="Freeform 163"/>
                    <p:cNvSpPr/>
                    <p:nvPr/>
                  </p:nvSpPr>
                  <p:spPr>
                    <a:xfrm>
                      <a:off x="7102411" y="1371623"/>
                      <a:ext cx="585872" cy="585872"/>
                    </a:xfrm>
                    <a:custGeom>
                      <a:avLst/>
                      <a:gdLst>
                        <a:gd name="connsiteX0" fmla="*/ 292936 w 585872"/>
                        <a:gd name="connsiteY0" fmla="*/ 71016 h 585872"/>
                        <a:gd name="connsiteX1" fmla="*/ 71016 w 585872"/>
                        <a:gd name="connsiteY1" fmla="*/ 292936 h 585872"/>
                        <a:gd name="connsiteX2" fmla="*/ 292936 w 585872"/>
                        <a:gd name="connsiteY2" fmla="*/ 514856 h 585872"/>
                        <a:gd name="connsiteX3" fmla="*/ 514856 w 585872"/>
                        <a:gd name="connsiteY3" fmla="*/ 292936 h 585872"/>
                        <a:gd name="connsiteX4" fmla="*/ 292936 w 585872"/>
                        <a:gd name="connsiteY4" fmla="*/ 71016 h 585872"/>
                        <a:gd name="connsiteX5" fmla="*/ 292936 w 585872"/>
                        <a:gd name="connsiteY5" fmla="*/ 0 h 585872"/>
                        <a:gd name="connsiteX6" fmla="*/ 585872 w 585872"/>
                        <a:gd name="connsiteY6" fmla="*/ 292936 h 585872"/>
                        <a:gd name="connsiteX7" fmla="*/ 292936 w 585872"/>
                        <a:gd name="connsiteY7" fmla="*/ 585872 h 585872"/>
                        <a:gd name="connsiteX8" fmla="*/ 0 w 585872"/>
                        <a:gd name="connsiteY8" fmla="*/ 292936 h 585872"/>
                        <a:gd name="connsiteX9" fmla="*/ 292936 w 585872"/>
                        <a:gd name="connsiteY9" fmla="*/ 0 h 5858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585872" h="585872">
                          <a:moveTo>
                            <a:pt x="292936" y="71016"/>
                          </a:moveTo>
                          <a:cubicBezTo>
                            <a:pt x="170373" y="71016"/>
                            <a:pt x="71016" y="170373"/>
                            <a:pt x="71016" y="292936"/>
                          </a:cubicBezTo>
                          <a:cubicBezTo>
                            <a:pt x="71016" y="415499"/>
                            <a:pt x="170373" y="514856"/>
                            <a:pt x="292936" y="514856"/>
                          </a:cubicBezTo>
                          <a:cubicBezTo>
                            <a:pt x="415499" y="514856"/>
                            <a:pt x="514856" y="415499"/>
                            <a:pt x="514856" y="292936"/>
                          </a:cubicBezTo>
                          <a:cubicBezTo>
                            <a:pt x="514856" y="170373"/>
                            <a:pt x="415499" y="71016"/>
                            <a:pt x="292936" y="71016"/>
                          </a:cubicBezTo>
                          <a:close/>
                          <a:moveTo>
                            <a:pt x="292936" y="0"/>
                          </a:moveTo>
                          <a:cubicBezTo>
                            <a:pt x="454720" y="0"/>
                            <a:pt x="585872" y="131152"/>
                            <a:pt x="585872" y="292936"/>
                          </a:cubicBezTo>
                          <a:cubicBezTo>
                            <a:pt x="585872" y="454720"/>
                            <a:pt x="454720" y="585872"/>
                            <a:pt x="292936" y="585872"/>
                          </a:cubicBezTo>
                          <a:cubicBezTo>
                            <a:pt x="131152" y="585872"/>
                            <a:pt x="0" y="454720"/>
                            <a:pt x="0" y="292936"/>
                          </a:cubicBezTo>
                          <a:cubicBezTo>
                            <a:pt x="0" y="131152"/>
                            <a:pt x="131152" y="0"/>
                            <a:pt x="292936" y="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65" name="TextBox 164"/>
                    <p:cNvSpPr txBox="1"/>
                    <p:nvPr/>
                  </p:nvSpPr>
                  <p:spPr>
                    <a:xfrm>
                      <a:off x="7292442" y="1493464"/>
                      <a:ext cx="205810" cy="34219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893526" h="4036819">
                          <a:moveTo>
                            <a:pt x="678850" y="0"/>
                          </a:moveTo>
                          <a:lnTo>
                            <a:pt x="1167710" y="0"/>
                          </a:lnTo>
                          <a:lnTo>
                            <a:pt x="1165574" y="365043"/>
                          </a:lnTo>
                          <a:cubicBezTo>
                            <a:pt x="1427438" y="390660"/>
                            <a:pt x="1622412" y="454703"/>
                            <a:pt x="1750498" y="557171"/>
                          </a:cubicBezTo>
                          <a:lnTo>
                            <a:pt x="1581852" y="1035356"/>
                          </a:lnTo>
                          <a:cubicBezTo>
                            <a:pt x="1386878" y="895885"/>
                            <a:pt x="1181230" y="826150"/>
                            <a:pt x="964908" y="826150"/>
                          </a:cubicBezTo>
                          <a:cubicBezTo>
                            <a:pt x="836822" y="826150"/>
                            <a:pt x="737556" y="860662"/>
                            <a:pt x="667110" y="929685"/>
                          </a:cubicBezTo>
                          <a:cubicBezTo>
                            <a:pt x="596662" y="998709"/>
                            <a:pt x="561440" y="1085878"/>
                            <a:pt x="561440" y="1191193"/>
                          </a:cubicBezTo>
                          <a:cubicBezTo>
                            <a:pt x="561440" y="1370512"/>
                            <a:pt x="759972" y="1556947"/>
                            <a:pt x="1157036" y="1750498"/>
                          </a:cubicBezTo>
                          <a:cubicBezTo>
                            <a:pt x="1366242" y="1852966"/>
                            <a:pt x="1517098" y="1947251"/>
                            <a:pt x="1609604" y="2033353"/>
                          </a:cubicBezTo>
                          <a:cubicBezTo>
                            <a:pt x="1702110" y="2119454"/>
                            <a:pt x="1772556" y="2219788"/>
                            <a:pt x="1820944" y="2334353"/>
                          </a:cubicBezTo>
                          <a:cubicBezTo>
                            <a:pt x="1869332" y="2448918"/>
                            <a:pt x="1893526" y="2576647"/>
                            <a:pt x="1893526" y="2717541"/>
                          </a:cubicBezTo>
                          <a:cubicBezTo>
                            <a:pt x="1893526" y="2916785"/>
                            <a:pt x="1829482" y="3090767"/>
                            <a:pt x="1701398" y="3239488"/>
                          </a:cubicBezTo>
                          <a:cubicBezTo>
                            <a:pt x="1573312" y="3388210"/>
                            <a:pt x="1395416" y="3490322"/>
                            <a:pt x="1167710" y="3545825"/>
                          </a:cubicBezTo>
                          <a:lnTo>
                            <a:pt x="1167710" y="4036819"/>
                          </a:lnTo>
                          <a:lnTo>
                            <a:pt x="678850" y="4036819"/>
                          </a:lnTo>
                          <a:lnTo>
                            <a:pt x="678850" y="3584251"/>
                          </a:lnTo>
                          <a:cubicBezTo>
                            <a:pt x="431220" y="3567173"/>
                            <a:pt x="204936" y="3493168"/>
                            <a:pt x="0" y="3362237"/>
                          </a:cubicBezTo>
                          <a:lnTo>
                            <a:pt x="204936" y="2864839"/>
                          </a:lnTo>
                          <a:cubicBezTo>
                            <a:pt x="424104" y="3018541"/>
                            <a:pt x="639714" y="3095393"/>
                            <a:pt x="851766" y="3095393"/>
                          </a:cubicBezTo>
                          <a:cubicBezTo>
                            <a:pt x="1177672" y="3095393"/>
                            <a:pt x="1340624" y="2982962"/>
                            <a:pt x="1340624" y="2758102"/>
                          </a:cubicBezTo>
                          <a:cubicBezTo>
                            <a:pt x="1340624" y="2645671"/>
                            <a:pt x="1298996" y="2540001"/>
                            <a:pt x="1215742" y="2441091"/>
                          </a:cubicBezTo>
                          <a:cubicBezTo>
                            <a:pt x="1132486" y="2342181"/>
                            <a:pt x="974514" y="2234375"/>
                            <a:pt x="741826" y="2117675"/>
                          </a:cubicBezTo>
                          <a:cubicBezTo>
                            <a:pt x="509138" y="2000976"/>
                            <a:pt x="350810" y="1904200"/>
                            <a:pt x="266844" y="1827349"/>
                          </a:cubicBezTo>
                          <a:cubicBezTo>
                            <a:pt x="182876" y="1750498"/>
                            <a:pt x="118478" y="1658704"/>
                            <a:pt x="73648" y="1551966"/>
                          </a:cubicBezTo>
                          <a:cubicBezTo>
                            <a:pt x="28818" y="1445228"/>
                            <a:pt x="6404" y="1326394"/>
                            <a:pt x="6404" y="1195462"/>
                          </a:cubicBezTo>
                          <a:cubicBezTo>
                            <a:pt x="6404" y="1001911"/>
                            <a:pt x="67244" y="831131"/>
                            <a:pt x="188926" y="683121"/>
                          </a:cubicBezTo>
                          <a:cubicBezTo>
                            <a:pt x="310606" y="535112"/>
                            <a:pt x="473914" y="436201"/>
                            <a:pt x="678850" y="386391"/>
                          </a:cubicBezTo>
                          <a:lnTo>
                            <a:pt x="678850" y="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4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Adobe Heiti Std R" panose="020B0400000000000000" pitchFamily="34" charset="-128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66" name="Group 165"/>
              <p:cNvGrpSpPr/>
              <p:nvPr/>
            </p:nvGrpSpPr>
            <p:grpSpPr>
              <a:xfrm>
                <a:off x="6231837" y="2457804"/>
                <a:ext cx="353680" cy="316650"/>
                <a:chOff x="1481857" y="1322157"/>
                <a:chExt cx="6206434" cy="5556605"/>
              </a:xfrm>
              <a:solidFill>
                <a:srgbClr val="8B951C"/>
              </a:solidFill>
              <a:effectLst/>
            </p:grpSpPr>
            <p:sp>
              <p:nvSpPr>
                <p:cNvPr id="167" name="Rectangle 1"/>
                <p:cNvSpPr/>
                <p:nvPr/>
              </p:nvSpPr>
              <p:spPr>
                <a:xfrm>
                  <a:off x="3146834" y="1322157"/>
                  <a:ext cx="4541457" cy="2435312"/>
                </a:xfrm>
                <a:custGeom>
                  <a:avLst/>
                  <a:gdLst>
                    <a:gd name="connsiteX0" fmla="*/ 0 w 4516017"/>
                    <a:gd name="connsiteY0" fmla="*/ 0 h 2612572"/>
                    <a:gd name="connsiteX1" fmla="*/ 4516017 w 4516017"/>
                    <a:gd name="connsiteY1" fmla="*/ 0 h 2612572"/>
                    <a:gd name="connsiteX2" fmla="*/ 4516017 w 4516017"/>
                    <a:gd name="connsiteY2" fmla="*/ 2612572 h 2612572"/>
                    <a:gd name="connsiteX3" fmla="*/ 0 w 4516017"/>
                    <a:gd name="connsiteY3" fmla="*/ 2612572 h 2612572"/>
                    <a:gd name="connsiteX4" fmla="*/ 0 w 4516017"/>
                    <a:gd name="connsiteY4" fmla="*/ 0 h 2612572"/>
                    <a:gd name="connsiteX0" fmla="*/ 0 w 4516017"/>
                    <a:gd name="connsiteY0" fmla="*/ 37322 h 2649894"/>
                    <a:gd name="connsiteX1" fmla="*/ 3638940 w 4516017"/>
                    <a:gd name="connsiteY1" fmla="*/ 0 h 2649894"/>
                    <a:gd name="connsiteX2" fmla="*/ 4516017 w 4516017"/>
                    <a:gd name="connsiteY2" fmla="*/ 2649894 h 2649894"/>
                    <a:gd name="connsiteX3" fmla="*/ 0 w 4516017"/>
                    <a:gd name="connsiteY3" fmla="*/ 2649894 h 2649894"/>
                    <a:gd name="connsiteX4" fmla="*/ 0 w 4516017"/>
                    <a:gd name="connsiteY4" fmla="*/ 37322 h 2649894"/>
                    <a:gd name="connsiteX0" fmla="*/ 0 w 4453264"/>
                    <a:gd name="connsiteY0" fmla="*/ 37322 h 2649894"/>
                    <a:gd name="connsiteX1" fmla="*/ 3638940 w 4453264"/>
                    <a:gd name="connsiteY1" fmla="*/ 0 h 2649894"/>
                    <a:gd name="connsiteX2" fmla="*/ 4453264 w 4453264"/>
                    <a:gd name="connsiteY2" fmla="*/ 1457588 h 2649894"/>
                    <a:gd name="connsiteX3" fmla="*/ 0 w 4453264"/>
                    <a:gd name="connsiteY3" fmla="*/ 2649894 h 2649894"/>
                    <a:gd name="connsiteX4" fmla="*/ 0 w 4453264"/>
                    <a:gd name="connsiteY4" fmla="*/ 37322 h 2649894"/>
                    <a:gd name="connsiteX0" fmla="*/ 0 w 4453264"/>
                    <a:gd name="connsiteY0" fmla="*/ 0 h 2612572"/>
                    <a:gd name="connsiteX1" fmla="*/ 3576188 w 4453264"/>
                    <a:gd name="connsiteY1" fmla="*/ 25431 h 2612572"/>
                    <a:gd name="connsiteX2" fmla="*/ 4453264 w 4453264"/>
                    <a:gd name="connsiteY2" fmla="*/ 1420266 h 2612572"/>
                    <a:gd name="connsiteX3" fmla="*/ 0 w 4453264"/>
                    <a:gd name="connsiteY3" fmla="*/ 2612572 h 2612572"/>
                    <a:gd name="connsiteX4" fmla="*/ 0 w 4453264"/>
                    <a:gd name="connsiteY4" fmla="*/ 0 h 2612572"/>
                    <a:gd name="connsiteX0" fmla="*/ 0 w 4471193"/>
                    <a:gd name="connsiteY0" fmla="*/ 0 h 2612572"/>
                    <a:gd name="connsiteX1" fmla="*/ 3576188 w 4471193"/>
                    <a:gd name="connsiteY1" fmla="*/ 25431 h 2612572"/>
                    <a:gd name="connsiteX2" fmla="*/ 4471193 w 4471193"/>
                    <a:gd name="connsiteY2" fmla="*/ 1007890 h 2612572"/>
                    <a:gd name="connsiteX3" fmla="*/ 0 w 4471193"/>
                    <a:gd name="connsiteY3" fmla="*/ 2612572 h 2612572"/>
                    <a:gd name="connsiteX4" fmla="*/ 0 w 4471193"/>
                    <a:gd name="connsiteY4" fmla="*/ 0 h 2612572"/>
                    <a:gd name="connsiteX0" fmla="*/ 0 w 4471193"/>
                    <a:gd name="connsiteY0" fmla="*/ 0 h 2612572"/>
                    <a:gd name="connsiteX1" fmla="*/ 3637873 w 4471193"/>
                    <a:gd name="connsiteY1" fmla="*/ 94374 h 2612572"/>
                    <a:gd name="connsiteX2" fmla="*/ 4471193 w 4471193"/>
                    <a:gd name="connsiteY2" fmla="*/ 1007890 h 2612572"/>
                    <a:gd name="connsiteX3" fmla="*/ 0 w 4471193"/>
                    <a:gd name="connsiteY3" fmla="*/ 2612572 h 2612572"/>
                    <a:gd name="connsiteX4" fmla="*/ 0 w 4471193"/>
                    <a:gd name="connsiteY4" fmla="*/ 0 h 2612572"/>
                    <a:gd name="connsiteX0" fmla="*/ 0 w 4394993"/>
                    <a:gd name="connsiteY0" fmla="*/ 0 h 2612572"/>
                    <a:gd name="connsiteX1" fmla="*/ 3637873 w 4394993"/>
                    <a:gd name="connsiteY1" fmla="*/ 94374 h 2612572"/>
                    <a:gd name="connsiteX2" fmla="*/ 4394993 w 4394993"/>
                    <a:gd name="connsiteY2" fmla="*/ 913547 h 2612572"/>
                    <a:gd name="connsiteX3" fmla="*/ 0 w 4394993"/>
                    <a:gd name="connsiteY3" fmla="*/ 2612572 h 2612572"/>
                    <a:gd name="connsiteX4" fmla="*/ 0 w 4394993"/>
                    <a:gd name="connsiteY4" fmla="*/ 0 h 2612572"/>
                    <a:gd name="connsiteX0" fmla="*/ 0 w 4394993"/>
                    <a:gd name="connsiteY0" fmla="*/ 0 h 2612572"/>
                    <a:gd name="connsiteX1" fmla="*/ 3645131 w 4394993"/>
                    <a:gd name="connsiteY1" fmla="*/ 94374 h 2612572"/>
                    <a:gd name="connsiteX2" fmla="*/ 4394993 w 4394993"/>
                    <a:gd name="connsiteY2" fmla="*/ 913547 h 2612572"/>
                    <a:gd name="connsiteX3" fmla="*/ 0 w 4394993"/>
                    <a:gd name="connsiteY3" fmla="*/ 2612572 h 2612572"/>
                    <a:gd name="connsiteX4" fmla="*/ 0 w 4394993"/>
                    <a:gd name="connsiteY4" fmla="*/ 0 h 2612572"/>
                    <a:gd name="connsiteX0" fmla="*/ 0 w 4394993"/>
                    <a:gd name="connsiteY0" fmla="*/ 0 h 2612572"/>
                    <a:gd name="connsiteX1" fmla="*/ 2698102 w 4394993"/>
                    <a:gd name="connsiteY1" fmla="*/ 71535 h 2612572"/>
                    <a:gd name="connsiteX2" fmla="*/ 3645131 w 4394993"/>
                    <a:gd name="connsiteY2" fmla="*/ 94374 h 2612572"/>
                    <a:gd name="connsiteX3" fmla="*/ 4394993 w 4394993"/>
                    <a:gd name="connsiteY3" fmla="*/ 913547 h 2612572"/>
                    <a:gd name="connsiteX4" fmla="*/ 0 w 4394993"/>
                    <a:gd name="connsiteY4" fmla="*/ 2612572 h 2612572"/>
                    <a:gd name="connsiteX5" fmla="*/ 0 w 4394993"/>
                    <a:gd name="connsiteY5" fmla="*/ 0 h 2612572"/>
                    <a:gd name="connsiteX0" fmla="*/ 0 w 4394993"/>
                    <a:gd name="connsiteY0" fmla="*/ 0 h 2612572"/>
                    <a:gd name="connsiteX1" fmla="*/ 3158930 w 4394993"/>
                    <a:gd name="connsiteY1" fmla="*/ 60650 h 2612572"/>
                    <a:gd name="connsiteX2" fmla="*/ 3645131 w 4394993"/>
                    <a:gd name="connsiteY2" fmla="*/ 94374 h 2612572"/>
                    <a:gd name="connsiteX3" fmla="*/ 4394993 w 4394993"/>
                    <a:gd name="connsiteY3" fmla="*/ 913547 h 2612572"/>
                    <a:gd name="connsiteX4" fmla="*/ 0 w 4394993"/>
                    <a:gd name="connsiteY4" fmla="*/ 2612572 h 2612572"/>
                    <a:gd name="connsiteX5" fmla="*/ 0 w 4394993"/>
                    <a:gd name="connsiteY5" fmla="*/ 0 h 2612572"/>
                    <a:gd name="connsiteX0" fmla="*/ 0 w 4394993"/>
                    <a:gd name="connsiteY0" fmla="*/ 0 h 2612572"/>
                    <a:gd name="connsiteX1" fmla="*/ 2306217 w 4394993"/>
                    <a:gd name="connsiteY1" fmla="*/ 46135 h 2612572"/>
                    <a:gd name="connsiteX2" fmla="*/ 3158930 w 4394993"/>
                    <a:gd name="connsiteY2" fmla="*/ 60650 h 2612572"/>
                    <a:gd name="connsiteX3" fmla="*/ 3645131 w 4394993"/>
                    <a:gd name="connsiteY3" fmla="*/ 94374 h 2612572"/>
                    <a:gd name="connsiteX4" fmla="*/ 4394993 w 4394993"/>
                    <a:gd name="connsiteY4" fmla="*/ 913547 h 2612572"/>
                    <a:gd name="connsiteX5" fmla="*/ 0 w 4394993"/>
                    <a:gd name="connsiteY5" fmla="*/ 2612572 h 2612572"/>
                    <a:gd name="connsiteX6" fmla="*/ 0 w 4394993"/>
                    <a:gd name="connsiteY6" fmla="*/ 0 h 2612572"/>
                    <a:gd name="connsiteX0" fmla="*/ 0 w 4394993"/>
                    <a:gd name="connsiteY0" fmla="*/ 0 h 2612572"/>
                    <a:gd name="connsiteX1" fmla="*/ 2679960 w 4394993"/>
                    <a:gd name="connsiteY1" fmla="*/ 292878 h 2612572"/>
                    <a:gd name="connsiteX2" fmla="*/ 3158930 w 4394993"/>
                    <a:gd name="connsiteY2" fmla="*/ 60650 h 2612572"/>
                    <a:gd name="connsiteX3" fmla="*/ 3645131 w 4394993"/>
                    <a:gd name="connsiteY3" fmla="*/ 94374 h 2612572"/>
                    <a:gd name="connsiteX4" fmla="*/ 4394993 w 4394993"/>
                    <a:gd name="connsiteY4" fmla="*/ 913547 h 2612572"/>
                    <a:gd name="connsiteX5" fmla="*/ 0 w 4394993"/>
                    <a:gd name="connsiteY5" fmla="*/ 2612572 h 2612572"/>
                    <a:gd name="connsiteX6" fmla="*/ 0 w 4394993"/>
                    <a:gd name="connsiteY6" fmla="*/ 0 h 2612572"/>
                    <a:gd name="connsiteX0" fmla="*/ 0 w 4394993"/>
                    <a:gd name="connsiteY0" fmla="*/ 0 h 2612572"/>
                    <a:gd name="connsiteX1" fmla="*/ 2679960 w 4394993"/>
                    <a:gd name="connsiteY1" fmla="*/ 292878 h 2612572"/>
                    <a:gd name="connsiteX2" fmla="*/ 3158930 w 4394993"/>
                    <a:gd name="connsiteY2" fmla="*/ 60650 h 2612572"/>
                    <a:gd name="connsiteX3" fmla="*/ 3645131 w 4394993"/>
                    <a:gd name="connsiteY3" fmla="*/ 94374 h 2612572"/>
                    <a:gd name="connsiteX4" fmla="*/ 4394993 w 4394993"/>
                    <a:gd name="connsiteY4" fmla="*/ 913547 h 2612572"/>
                    <a:gd name="connsiteX5" fmla="*/ 0 w 4394993"/>
                    <a:gd name="connsiteY5" fmla="*/ 2612572 h 2612572"/>
                    <a:gd name="connsiteX6" fmla="*/ 0 w 4394993"/>
                    <a:gd name="connsiteY6" fmla="*/ 0 h 2612572"/>
                    <a:gd name="connsiteX0" fmla="*/ 0 w 4394993"/>
                    <a:gd name="connsiteY0" fmla="*/ 9251 h 2621823"/>
                    <a:gd name="connsiteX1" fmla="*/ 2679960 w 4394993"/>
                    <a:gd name="connsiteY1" fmla="*/ 302129 h 2621823"/>
                    <a:gd name="connsiteX2" fmla="*/ 3158930 w 4394993"/>
                    <a:gd name="connsiteY2" fmla="*/ 69901 h 2621823"/>
                    <a:gd name="connsiteX3" fmla="*/ 3645131 w 4394993"/>
                    <a:gd name="connsiteY3" fmla="*/ 103625 h 2621823"/>
                    <a:gd name="connsiteX4" fmla="*/ 4394993 w 4394993"/>
                    <a:gd name="connsiteY4" fmla="*/ 922798 h 2621823"/>
                    <a:gd name="connsiteX5" fmla="*/ 0 w 4394993"/>
                    <a:gd name="connsiteY5" fmla="*/ 2621823 h 2621823"/>
                    <a:gd name="connsiteX6" fmla="*/ 0 w 4394993"/>
                    <a:gd name="connsiteY6" fmla="*/ 9251 h 2621823"/>
                    <a:gd name="connsiteX0" fmla="*/ 0 w 4394993"/>
                    <a:gd name="connsiteY0" fmla="*/ 21038 h 2633610"/>
                    <a:gd name="connsiteX1" fmla="*/ 2679960 w 4394993"/>
                    <a:gd name="connsiteY1" fmla="*/ 313916 h 2633610"/>
                    <a:gd name="connsiteX2" fmla="*/ 3158930 w 4394993"/>
                    <a:gd name="connsiteY2" fmla="*/ 81688 h 2633610"/>
                    <a:gd name="connsiteX3" fmla="*/ 3645131 w 4394993"/>
                    <a:gd name="connsiteY3" fmla="*/ 115412 h 2633610"/>
                    <a:gd name="connsiteX4" fmla="*/ 4394993 w 4394993"/>
                    <a:gd name="connsiteY4" fmla="*/ 934585 h 2633610"/>
                    <a:gd name="connsiteX5" fmla="*/ 0 w 4394993"/>
                    <a:gd name="connsiteY5" fmla="*/ 2633610 h 2633610"/>
                    <a:gd name="connsiteX6" fmla="*/ 0 w 4394993"/>
                    <a:gd name="connsiteY6" fmla="*/ 21038 h 2633610"/>
                    <a:gd name="connsiteX0" fmla="*/ 0 w 4394993"/>
                    <a:gd name="connsiteY0" fmla="*/ 16214 h 2628786"/>
                    <a:gd name="connsiteX1" fmla="*/ 2679960 w 4394993"/>
                    <a:gd name="connsiteY1" fmla="*/ 309092 h 2628786"/>
                    <a:gd name="connsiteX2" fmla="*/ 3158930 w 4394993"/>
                    <a:gd name="connsiteY2" fmla="*/ 76864 h 2628786"/>
                    <a:gd name="connsiteX3" fmla="*/ 3645131 w 4394993"/>
                    <a:gd name="connsiteY3" fmla="*/ 110588 h 2628786"/>
                    <a:gd name="connsiteX4" fmla="*/ 4394993 w 4394993"/>
                    <a:gd name="connsiteY4" fmla="*/ 929761 h 2628786"/>
                    <a:gd name="connsiteX5" fmla="*/ 0 w 4394993"/>
                    <a:gd name="connsiteY5" fmla="*/ 2628786 h 2628786"/>
                    <a:gd name="connsiteX6" fmla="*/ 0 w 4394993"/>
                    <a:gd name="connsiteY6" fmla="*/ 16214 h 2628786"/>
                    <a:gd name="connsiteX0" fmla="*/ 0 w 4394993"/>
                    <a:gd name="connsiteY0" fmla="*/ 21436 h 2634008"/>
                    <a:gd name="connsiteX1" fmla="*/ 2679960 w 4394993"/>
                    <a:gd name="connsiteY1" fmla="*/ 314314 h 2634008"/>
                    <a:gd name="connsiteX2" fmla="*/ 3148045 w 4394993"/>
                    <a:gd name="connsiteY2" fmla="*/ 74829 h 2634008"/>
                    <a:gd name="connsiteX3" fmla="*/ 3645131 w 4394993"/>
                    <a:gd name="connsiteY3" fmla="*/ 115810 h 2634008"/>
                    <a:gd name="connsiteX4" fmla="*/ 4394993 w 4394993"/>
                    <a:gd name="connsiteY4" fmla="*/ 934983 h 2634008"/>
                    <a:gd name="connsiteX5" fmla="*/ 0 w 4394993"/>
                    <a:gd name="connsiteY5" fmla="*/ 2634008 h 2634008"/>
                    <a:gd name="connsiteX6" fmla="*/ 0 w 4394993"/>
                    <a:gd name="connsiteY6" fmla="*/ 21436 h 2634008"/>
                    <a:gd name="connsiteX0" fmla="*/ 0 w 4394993"/>
                    <a:gd name="connsiteY0" fmla="*/ 21436 h 2634008"/>
                    <a:gd name="connsiteX1" fmla="*/ 2679960 w 4394993"/>
                    <a:gd name="connsiteY1" fmla="*/ 314314 h 2634008"/>
                    <a:gd name="connsiteX2" fmla="*/ 3148045 w 4394993"/>
                    <a:gd name="connsiteY2" fmla="*/ 74829 h 2634008"/>
                    <a:gd name="connsiteX3" fmla="*/ 3645131 w 4394993"/>
                    <a:gd name="connsiteY3" fmla="*/ 115810 h 2634008"/>
                    <a:gd name="connsiteX4" fmla="*/ 4394993 w 4394993"/>
                    <a:gd name="connsiteY4" fmla="*/ 934983 h 2634008"/>
                    <a:gd name="connsiteX5" fmla="*/ 0 w 4394993"/>
                    <a:gd name="connsiteY5" fmla="*/ 2634008 h 2634008"/>
                    <a:gd name="connsiteX6" fmla="*/ 0 w 4394993"/>
                    <a:gd name="connsiteY6" fmla="*/ 21436 h 2634008"/>
                    <a:gd name="connsiteX0" fmla="*/ 0 w 4394993"/>
                    <a:gd name="connsiteY0" fmla="*/ 18213 h 2630785"/>
                    <a:gd name="connsiteX1" fmla="*/ 2679960 w 4394993"/>
                    <a:gd name="connsiteY1" fmla="*/ 311091 h 2630785"/>
                    <a:gd name="connsiteX2" fmla="*/ 3148045 w 4394993"/>
                    <a:gd name="connsiteY2" fmla="*/ 71606 h 2630785"/>
                    <a:gd name="connsiteX3" fmla="*/ 3645131 w 4394993"/>
                    <a:gd name="connsiteY3" fmla="*/ 112587 h 2630785"/>
                    <a:gd name="connsiteX4" fmla="*/ 4394993 w 4394993"/>
                    <a:gd name="connsiteY4" fmla="*/ 931760 h 2630785"/>
                    <a:gd name="connsiteX5" fmla="*/ 0 w 4394993"/>
                    <a:gd name="connsiteY5" fmla="*/ 2630785 h 2630785"/>
                    <a:gd name="connsiteX6" fmla="*/ 0 w 4394993"/>
                    <a:gd name="connsiteY6" fmla="*/ 18213 h 2630785"/>
                    <a:gd name="connsiteX0" fmla="*/ 0 w 4394993"/>
                    <a:gd name="connsiteY0" fmla="*/ 29361 h 2641933"/>
                    <a:gd name="connsiteX1" fmla="*/ 2679960 w 4394993"/>
                    <a:gd name="connsiteY1" fmla="*/ 322239 h 2641933"/>
                    <a:gd name="connsiteX2" fmla="*/ 3148045 w 4394993"/>
                    <a:gd name="connsiteY2" fmla="*/ 82754 h 2641933"/>
                    <a:gd name="connsiteX3" fmla="*/ 3645131 w 4394993"/>
                    <a:gd name="connsiteY3" fmla="*/ 123735 h 2641933"/>
                    <a:gd name="connsiteX4" fmla="*/ 4394993 w 4394993"/>
                    <a:gd name="connsiteY4" fmla="*/ 942908 h 2641933"/>
                    <a:gd name="connsiteX5" fmla="*/ 0 w 4394993"/>
                    <a:gd name="connsiteY5" fmla="*/ 2641933 h 2641933"/>
                    <a:gd name="connsiteX6" fmla="*/ 0 w 4394993"/>
                    <a:gd name="connsiteY6" fmla="*/ 29361 h 2641933"/>
                    <a:gd name="connsiteX0" fmla="*/ 0 w 4394993"/>
                    <a:gd name="connsiteY0" fmla="*/ 21450 h 2634022"/>
                    <a:gd name="connsiteX1" fmla="*/ 2679960 w 4394993"/>
                    <a:gd name="connsiteY1" fmla="*/ 314328 h 2634022"/>
                    <a:gd name="connsiteX2" fmla="*/ 3148045 w 4394993"/>
                    <a:gd name="connsiteY2" fmla="*/ 74843 h 2634022"/>
                    <a:gd name="connsiteX3" fmla="*/ 3670531 w 4394993"/>
                    <a:gd name="connsiteY3" fmla="*/ 141224 h 2634022"/>
                    <a:gd name="connsiteX4" fmla="*/ 4394993 w 4394993"/>
                    <a:gd name="connsiteY4" fmla="*/ 934997 h 2634022"/>
                    <a:gd name="connsiteX5" fmla="*/ 0 w 4394993"/>
                    <a:gd name="connsiteY5" fmla="*/ 2634022 h 2634022"/>
                    <a:gd name="connsiteX6" fmla="*/ 0 w 4394993"/>
                    <a:gd name="connsiteY6" fmla="*/ 21450 h 2634022"/>
                    <a:gd name="connsiteX0" fmla="*/ 0 w 4394993"/>
                    <a:gd name="connsiteY0" fmla="*/ 21450 h 2634022"/>
                    <a:gd name="connsiteX1" fmla="*/ 2679960 w 4394993"/>
                    <a:gd name="connsiteY1" fmla="*/ 314328 h 2634022"/>
                    <a:gd name="connsiteX2" fmla="*/ 3148045 w 4394993"/>
                    <a:gd name="connsiteY2" fmla="*/ 74843 h 2634022"/>
                    <a:gd name="connsiteX3" fmla="*/ 3670531 w 4394993"/>
                    <a:gd name="connsiteY3" fmla="*/ 141224 h 2634022"/>
                    <a:gd name="connsiteX4" fmla="*/ 4394993 w 4394993"/>
                    <a:gd name="connsiteY4" fmla="*/ 934997 h 2634022"/>
                    <a:gd name="connsiteX5" fmla="*/ 3859245 w 4394993"/>
                    <a:gd name="connsiteY5" fmla="*/ 1130756 h 2634022"/>
                    <a:gd name="connsiteX6" fmla="*/ 0 w 4394993"/>
                    <a:gd name="connsiteY6" fmla="*/ 2634022 h 2634022"/>
                    <a:gd name="connsiteX7" fmla="*/ 0 w 4394993"/>
                    <a:gd name="connsiteY7" fmla="*/ 21450 h 2634022"/>
                    <a:gd name="connsiteX0" fmla="*/ 0 w 4465217"/>
                    <a:gd name="connsiteY0" fmla="*/ 21450 h 2634022"/>
                    <a:gd name="connsiteX1" fmla="*/ 2679960 w 4465217"/>
                    <a:gd name="connsiteY1" fmla="*/ 314328 h 2634022"/>
                    <a:gd name="connsiteX2" fmla="*/ 3148045 w 4465217"/>
                    <a:gd name="connsiteY2" fmla="*/ 74843 h 2634022"/>
                    <a:gd name="connsiteX3" fmla="*/ 3670531 w 4465217"/>
                    <a:gd name="connsiteY3" fmla="*/ 141224 h 2634022"/>
                    <a:gd name="connsiteX4" fmla="*/ 4394993 w 4465217"/>
                    <a:gd name="connsiteY4" fmla="*/ 934997 h 2634022"/>
                    <a:gd name="connsiteX5" fmla="*/ 4465217 w 4465217"/>
                    <a:gd name="connsiteY5" fmla="*/ 1348470 h 2634022"/>
                    <a:gd name="connsiteX6" fmla="*/ 0 w 4465217"/>
                    <a:gd name="connsiteY6" fmla="*/ 2634022 h 2634022"/>
                    <a:gd name="connsiteX7" fmla="*/ 0 w 4465217"/>
                    <a:gd name="connsiteY7" fmla="*/ 21450 h 2634022"/>
                    <a:gd name="connsiteX0" fmla="*/ 0 w 4465217"/>
                    <a:gd name="connsiteY0" fmla="*/ 21450 h 2634022"/>
                    <a:gd name="connsiteX1" fmla="*/ 2679960 w 4465217"/>
                    <a:gd name="connsiteY1" fmla="*/ 314328 h 2634022"/>
                    <a:gd name="connsiteX2" fmla="*/ 3148045 w 4465217"/>
                    <a:gd name="connsiteY2" fmla="*/ 74843 h 2634022"/>
                    <a:gd name="connsiteX3" fmla="*/ 3670531 w 4465217"/>
                    <a:gd name="connsiteY3" fmla="*/ 141224 h 2634022"/>
                    <a:gd name="connsiteX4" fmla="*/ 4394993 w 4465217"/>
                    <a:gd name="connsiteY4" fmla="*/ 934997 h 2634022"/>
                    <a:gd name="connsiteX5" fmla="*/ 4465217 w 4465217"/>
                    <a:gd name="connsiteY5" fmla="*/ 1348470 h 2634022"/>
                    <a:gd name="connsiteX6" fmla="*/ 3296817 w 4465217"/>
                    <a:gd name="connsiteY6" fmla="*/ 1678671 h 2634022"/>
                    <a:gd name="connsiteX7" fmla="*/ 0 w 4465217"/>
                    <a:gd name="connsiteY7" fmla="*/ 2634022 h 2634022"/>
                    <a:gd name="connsiteX8" fmla="*/ 0 w 4465217"/>
                    <a:gd name="connsiteY8" fmla="*/ 21450 h 2634022"/>
                    <a:gd name="connsiteX0" fmla="*/ 0 w 4465217"/>
                    <a:gd name="connsiteY0" fmla="*/ 21450 h 2634022"/>
                    <a:gd name="connsiteX1" fmla="*/ 2679960 w 4465217"/>
                    <a:gd name="connsiteY1" fmla="*/ 314328 h 2634022"/>
                    <a:gd name="connsiteX2" fmla="*/ 3148045 w 4465217"/>
                    <a:gd name="connsiteY2" fmla="*/ 74843 h 2634022"/>
                    <a:gd name="connsiteX3" fmla="*/ 3670531 w 4465217"/>
                    <a:gd name="connsiteY3" fmla="*/ 141224 h 2634022"/>
                    <a:gd name="connsiteX4" fmla="*/ 4394993 w 4465217"/>
                    <a:gd name="connsiteY4" fmla="*/ 934997 h 2634022"/>
                    <a:gd name="connsiteX5" fmla="*/ 4465217 w 4465217"/>
                    <a:gd name="connsiteY5" fmla="*/ 1348470 h 2634022"/>
                    <a:gd name="connsiteX6" fmla="*/ 4171303 w 4465217"/>
                    <a:gd name="connsiteY6" fmla="*/ 1689557 h 2634022"/>
                    <a:gd name="connsiteX7" fmla="*/ 0 w 4465217"/>
                    <a:gd name="connsiteY7" fmla="*/ 2634022 h 2634022"/>
                    <a:gd name="connsiteX8" fmla="*/ 0 w 4465217"/>
                    <a:gd name="connsiteY8" fmla="*/ 21450 h 2634022"/>
                    <a:gd name="connsiteX0" fmla="*/ 0 w 4487666"/>
                    <a:gd name="connsiteY0" fmla="*/ 21450 h 2634022"/>
                    <a:gd name="connsiteX1" fmla="*/ 2679960 w 4487666"/>
                    <a:gd name="connsiteY1" fmla="*/ 314328 h 2634022"/>
                    <a:gd name="connsiteX2" fmla="*/ 3148045 w 4487666"/>
                    <a:gd name="connsiteY2" fmla="*/ 74843 h 2634022"/>
                    <a:gd name="connsiteX3" fmla="*/ 3670531 w 4487666"/>
                    <a:gd name="connsiteY3" fmla="*/ 141224 h 2634022"/>
                    <a:gd name="connsiteX4" fmla="*/ 4394993 w 4487666"/>
                    <a:gd name="connsiteY4" fmla="*/ 934997 h 2634022"/>
                    <a:gd name="connsiteX5" fmla="*/ 4465217 w 4487666"/>
                    <a:gd name="connsiteY5" fmla="*/ 1348470 h 2634022"/>
                    <a:gd name="connsiteX6" fmla="*/ 4171303 w 4487666"/>
                    <a:gd name="connsiteY6" fmla="*/ 1689557 h 2634022"/>
                    <a:gd name="connsiteX7" fmla="*/ 0 w 4487666"/>
                    <a:gd name="connsiteY7" fmla="*/ 2634022 h 2634022"/>
                    <a:gd name="connsiteX8" fmla="*/ 0 w 4487666"/>
                    <a:gd name="connsiteY8" fmla="*/ 21450 h 2634022"/>
                    <a:gd name="connsiteX0" fmla="*/ 0 w 4494029"/>
                    <a:gd name="connsiteY0" fmla="*/ 21450 h 2634022"/>
                    <a:gd name="connsiteX1" fmla="*/ 2679960 w 4494029"/>
                    <a:gd name="connsiteY1" fmla="*/ 314328 h 2634022"/>
                    <a:gd name="connsiteX2" fmla="*/ 3148045 w 4494029"/>
                    <a:gd name="connsiteY2" fmla="*/ 74843 h 2634022"/>
                    <a:gd name="connsiteX3" fmla="*/ 3670531 w 4494029"/>
                    <a:gd name="connsiteY3" fmla="*/ 141224 h 2634022"/>
                    <a:gd name="connsiteX4" fmla="*/ 4394993 w 4494029"/>
                    <a:gd name="connsiteY4" fmla="*/ 934997 h 2634022"/>
                    <a:gd name="connsiteX5" fmla="*/ 4465217 w 4494029"/>
                    <a:gd name="connsiteY5" fmla="*/ 1348470 h 2634022"/>
                    <a:gd name="connsiteX6" fmla="*/ 4171303 w 4494029"/>
                    <a:gd name="connsiteY6" fmla="*/ 1689557 h 2634022"/>
                    <a:gd name="connsiteX7" fmla="*/ 0 w 4494029"/>
                    <a:gd name="connsiteY7" fmla="*/ 2634022 h 2634022"/>
                    <a:gd name="connsiteX8" fmla="*/ 0 w 4494029"/>
                    <a:gd name="connsiteY8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71303 w 4497210"/>
                    <a:gd name="connsiteY6" fmla="*/ 1689557 h 2634022"/>
                    <a:gd name="connsiteX7" fmla="*/ 0 w 4497210"/>
                    <a:gd name="connsiteY7" fmla="*/ 2634022 h 2634022"/>
                    <a:gd name="connsiteX8" fmla="*/ 0 w 4497210"/>
                    <a:gd name="connsiteY8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71303 w 4497210"/>
                    <a:gd name="connsiteY6" fmla="*/ 1689557 h 2634022"/>
                    <a:gd name="connsiteX7" fmla="*/ 0 w 4497210"/>
                    <a:gd name="connsiteY7" fmla="*/ 2634022 h 2634022"/>
                    <a:gd name="connsiteX8" fmla="*/ 0 w 4497210"/>
                    <a:gd name="connsiteY8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71303 w 4497210"/>
                    <a:gd name="connsiteY6" fmla="*/ 1689557 h 2634022"/>
                    <a:gd name="connsiteX7" fmla="*/ 2843243 w 4497210"/>
                    <a:gd name="connsiteY7" fmla="*/ 1987099 h 2634022"/>
                    <a:gd name="connsiteX8" fmla="*/ 0 w 4497210"/>
                    <a:gd name="connsiteY8" fmla="*/ 2634022 h 2634022"/>
                    <a:gd name="connsiteX9" fmla="*/ 0 w 4497210"/>
                    <a:gd name="connsiteY9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71303 w 4497210"/>
                    <a:gd name="connsiteY6" fmla="*/ 1689557 h 2634022"/>
                    <a:gd name="connsiteX7" fmla="*/ 3949958 w 4497210"/>
                    <a:gd name="connsiteY7" fmla="*/ 2324556 h 2634022"/>
                    <a:gd name="connsiteX8" fmla="*/ 0 w 4497210"/>
                    <a:gd name="connsiteY8" fmla="*/ 2634022 h 2634022"/>
                    <a:gd name="connsiteX9" fmla="*/ 0 w 4497210"/>
                    <a:gd name="connsiteY9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96703 w 4497210"/>
                    <a:gd name="connsiteY6" fmla="*/ 1700443 h 2634022"/>
                    <a:gd name="connsiteX7" fmla="*/ 3949958 w 4497210"/>
                    <a:gd name="connsiteY7" fmla="*/ 2324556 h 2634022"/>
                    <a:gd name="connsiteX8" fmla="*/ 0 w 4497210"/>
                    <a:gd name="connsiteY8" fmla="*/ 2634022 h 2634022"/>
                    <a:gd name="connsiteX9" fmla="*/ 0 w 4497210"/>
                    <a:gd name="connsiteY9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96703 w 4497210"/>
                    <a:gd name="connsiteY6" fmla="*/ 1700443 h 2634022"/>
                    <a:gd name="connsiteX7" fmla="*/ 3949958 w 4497210"/>
                    <a:gd name="connsiteY7" fmla="*/ 2324556 h 2634022"/>
                    <a:gd name="connsiteX8" fmla="*/ 0 w 4497210"/>
                    <a:gd name="connsiteY8" fmla="*/ 2634022 h 2634022"/>
                    <a:gd name="connsiteX9" fmla="*/ 0 w 4497210"/>
                    <a:gd name="connsiteY9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96703 w 4497210"/>
                    <a:gd name="connsiteY6" fmla="*/ 1700443 h 2634022"/>
                    <a:gd name="connsiteX7" fmla="*/ 3949958 w 4497210"/>
                    <a:gd name="connsiteY7" fmla="*/ 2324556 h 2634022"/>
                    <a:gd name="connsiteX8" fmla="*/ 0 w 4497210"/>
                    <a:gd name="connsiteY8" fmla="*/ 2634022 h 2634022"/>
                    <a:gd name="connsiteX9" fmla="*/ 0 w 4497210"/>
                    <a:gd name="connsiteY9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38646 w 4497210"/>
                    <a:gd name="connsiteY6" fmla="*/ 1714957 h 2634022"/>
                    <a:gd name="connsiteX7" fmla="*/ 3949958 w 4497210"/>
                    <a:gd name="connsiteY7" fmla="*/ 2324556 h 2634022"/>
                    <a:gd name="connsiteX8" fmla="*/ 0 w 4497210"/>
                    <a:gd name="connsiteY8" fmla="*/ 2634022 h 2634022"/>
                    <a:gd name="connsiteX9" fmla="*/ 0 w 4497210"/>
                    <a:gd name="connsiteY9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38646 w 4497210"/>
                    <a:gd name="connsiteY6" fmla="*/ 1714957 h 2634022"/>
                    <a:gd name="connsiteX7" fmla="*/ 3949958 w 4497210"/>
                    <a:gd name="connsiteY7" fmla="*/ 2324556 h 2634022"/>
                    <a:gd name="connsiteX8" fmla="*/ 0 w 4497210"/>
                    <a:gd name="connsiteY8" fmla="*/ 2634022 h 2634022"/>
                    <a:gd name="connsiteX9" fmla="*/ 0 w 4497210"/>
                    <a:gd name="connsiteY9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38646 w 4497210"/>
                    <a:gd name="connsiteY6" fmla="*/ 1714957 h 2634022"/>
                    <a:gd name="connsiteX7" fmla="*/ 3949958 w 4497210"/>
                    <a:gd name="connsiteY7" fmla="*/ 2324556 h 2634022"/>
                    <a:gd name="connsiteX8" fmla="*/ 0 w 4497210"/>
                    <a:gd name="connsiteY8" fmla="*/ 2634022 h 2634022"/>
                    <a:gd name="connsiteX9" fmla="*/ 0 w 4497210"/>
                    <a:gd name="connsiteY9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60418 w 4497210"/>
                    <a:gd name="connsiteY6" fmla="*/ 1722214 h 2634022"/>
                    <a:gd name="connsiteX7" fmla="*/ 3949958 w 4497210"/>
                    <a:gd name="connsiteY7" fmla="*/ 2324556 h 2634022"/>
                    <a:gd name="connsiteX8" fmla="*/ 0 w 4497210"/>
                    <a:gd name="connsiteY8" fmla="*/ 2634022 h 2634022"/>
                    <a:gd name="connsiteX9" fmla="*/ 0 w 4497210"/>
                    <a:gd name="connsiteY9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60418 w 4497210"/>
                    <a:gd name="connsiteY6" fmla="*/ 1722214 h 2634022"/>
                    <a:gd name="connsiteX7" fmla="*/ 3949958 w 4497210"/>
                    <a:gd name="connsiteY7" fmla="*/ 2324556 h 2634022"/>
                    <a:gd name="connsiteX8" fmla="*/ 0 w 4497210"/>
                    <a:gd name="connsiteY8" fmla="*/ 2634022 h 2634022"/>
                    <a:gd name="connsiteX9" fmla="*/ 0 w 4497210"/>
                    <a:gd name="connsiteY9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60418 w 4497210"/>
                    <a:gd name="connsiteY6" fmla="*/ 1722214 h 2634022"/>
                    <a:gd name="connsiteX7" fmla="*/ 3949958 w 4497210"/>
                    <a:gd name="connsiteY7" fmla="*/ 2324556 h 2634022"/>
                    <a:gd name="connsiteX8" fmla="*/ 0 w 4497210"/>
                    <a:gd name="connsiteY8" fmla="*/ 2634022 h 2634022"/>
                    <a:gd name="connsiteX9" fmla="*/ 0 w 4497210"/>
                    <a:gd name="connsiteY9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45904 w 4497210"/>
                    <a:gd name="connsiteY6" fmla="*/ 1722214 h 2634022"/>
                    <a:gd name="connsiteX7" fmla="*/ 3949958 w 4497210"/>
                    <a:gd name="connsiteY7" fmla="*/ 2324556 h 2634022"/>
                    <a:gd name="connsiteX8" fmla="*/ 0 w 4497210"/>
                    <a:gd name="connsiteY8" fmla="*/ 2634022 h 2634022"/>
                    <a:gd name="connsiteX9" fmla="*/ 0 w 4497210"/>
                    <a:gd name="connsiteY9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60418 w 4497210"/>
                    <a:gd name="connsiteY6" fmla="*/ 1722214 h 2634022"/>
                    <a:gd name="connsiteX7" fmla="*/ 3949958 w 4497210"/>
                    <a:gd name="connsiteY7" fmla="*/ 2324556 h 2634022"/>
                    <a:gd name="connsiteX8" fmla="*/ 0 w 4497210"/>
                    <a:gd name="connsiteY8" fmla="*/ 2634022 h 2634022"/>
                    <a:gd name="connsiteX9" fmla="*/ 0 w 4497210"/>
                    <a:gd name="connsiteY9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60418 w 4497210"/>
                    <a:gd name="connsiteY6" fmla="*/ 1722214 h 2634022"/>
                    <a:gd name="connsiteX7" fmla="*/ 3949958 w 4497210"/>
                    <a:gd name="connsiteY7" fmla="*/ 2324556 h 2634022"/>
                    <a:gd name="connsiteX8" fmla="*/ 0 w 4497210"/>
                    <a:gd name="connsiteY8" fmla="*/ 2634022 h 2634022"/>
                    <a:gd name="connsiteX9" fmla="*/ 0 w 4497210"/>
                    <a:gd name="connsiteY9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60418 w 4497210"/>
                    <a:gd name="connsiteY6" fmla="*/ 1722214 h 2634022"/>
                    <a:gd name="connsiteX7" fmla="*/ 3949958 w 4497210"/>
                    <a:gd name="connsiteY7" fmla="*/ 2324556 h 2634022"/>
                    <a:gd name="connsiteX8" fmla="*/ 0 w 4497210"/>
                    <a:gd name="connsiteY8" fmla="*/ 2634022 h 2634022"/>
                    <a:gd name="connsiteX9" fmla="*/ 0 w 4497210"/>
                    <a:gd name="connsiteY9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49532 w 4497210"/>
                    <a:gd name="connsiteY6" fmla="*/ 1725842 h 2634022"/>
                    <a:gd name="connsiteX7" fmla="*/ 3949958 w 4497210"/>
                    <a:gd name="connsiteY7" fmla="*/ 2324556 h 2634022"/>
                    <a:gd name="connsiteX8" fmla="*/ 0 w 4497210"/>
                    <a:gd name="connsiteY8" fmla="*/ 2634022 h 2634022"/>
                    <a:gd name="connsiteX9" fmla="*/ 0 w 4497210"/>
                    <a:gd name="connsiteY9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49532 w 4497210"/>
                    <a:gd name="connsiteY6" fmla="*/ 1725842 h 2634022"/>
                    <a:gd name="connsiteX7" fmla="*/ 3949958 w 4497210"/>
                    <a:gd name="connsiteY7" fmla="*/ 2324556 h 2634022"/>
                    <a:gd name="connsiteX8" fmla="*/ 3514529 w 4497210"/>
                    <a:gd name="connsiteY8" fmla="*/ 2357213 h 2634022"/>
                    <a:gd name="connsiteX9" fmla="*/ 0 w 4497210"/>
                    <a:gd name="connsiteY9" fmla="*/ 2634022 h 2634022"/>
                    <a:gd name="connsiteX10" fmla="*/ 0 w 4497210"/>
                    <a:gd name="connsiteY10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49532 w 4497210"/>
                    <a:gd name="connsiteY6" fmla="*/ 1725842 h 2634022"/>
                    <a:gd name="connsiteX7" fmla="*/ 3949958 w 4497210"/>
                    <a:gd name="connsiteY7" fmla="*/ 2324556 h 2634022"/>
                    <a:gd name="connsiteX8" fmla="*/ 3663300 w 4497210"/>
                    <a:gd name="connsiteY8" fmla="*/ 2408013 h 2634022"/>
                    <a:gd name="connsiteX9" fmla="*/ 0 w 4497210"/>
                    <a:gd name="connsiteY9" fmla="*/ 2634022 h 2634022"/>
                    <a:gd name="connsiteX10" fmla="*/ 0 w 4497210"/>
                    <a:gd name="connsiteY10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49532 w 4497210"/>
                    <a:gd name="connsiteY6" fmla="*/ 1725842 h 2634022"/>
                    <a:gd name="connsiteX7" fmla="*/ 3949958 w 4497210"/>
                    <a:gd name="connsiteY7" fmla="*/ 2324556 h 2634022"/>
                    <a:gd name="connsiteX8" fmla="*/ 3663300 w 4497210"/>
                    <a:gd name="connsiteY8" fmla="*/ 2408013 h 2634022"/>
                    <a:gd name="connsiteX9" fmla="*/ 0 w 4497210"/>
                    <a:gd name="connsiteY9" fmla="*/ 2634022 h 2634022"/>
                    <a:gd name="connsiteX10" fmla="*/ 0 w 4497210"/>
                    <a:gd name="connsiteY10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49532 w 4497210"/>
                    <a:gd name="connsiteY6" fmla="*/ 1725842 h 2634022"/>
                    <a:gd name="connsiteX7" fmla="*/ 3949958 w 4497210"/>
                    <a:gd name="connsiteY7" fmla="*/ 2324556 h 2634022"/>
                    <a:gd name="connsiteX8" fmla="*/ 3663300 w 4497210"/>
                    <a:gd name="connsiteY8" fmla="*/ 2408013 h 2634022"/>
                    <a:gd name="connsiteX9" fmla="*/ 0 w 4497210"/>
                    <a:gd name="connsiteY9" fmla="*/ 2634022 h 2634022"/>
                    <a:gd name="connsiteX10" fmla="*/ 0 w 4497210"/>
                    <a:gd name="connsiteY10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49532 w 4497210"/>
                    <a:gd name="connsiteY6" fmla="*/ 1725842 h 2634022"/>
                    <a:gd name="connsiteX7" fmla="*/ 3949958 w 4497210"/>
                    <a:gd name="connsiteY7" fmla="*/ 2324556 h 2634022"/>
                    <a:gd name="connsiteX8" fmla="*/ 3663300 w 4497210"/>
                    <a:gd name="connsiteY8" fmla="*/ 2408013 h 2634022"/>
                    <a:gd name="connsiteX9" fmla="*/ 2429441 w 4497210"/>
                    <a:gd name="connsiteY9" fmla="*/ 2481746 h 2634022"/>
                    <a:gd name="connsiteX10" fmla="*/ 0 w 4497210"/>
                    <a:gd name="connsiteY10" fmla="*/ 2634022 h 2634022"/>
                    <a:gd name="connsiteX11" fmla="*/ 0 w 4497210"/>
                    <a:gd name="connsiteY11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49532 w 4497210"/>
                    <a:gd name="connsiteY6" fmla="*/ 1725842 h 2634022"/>
                    <a:gd name="connsiteX7" fmla="*/ 3949958 w 4497210"/>
                    <a:gd name="connsiteY7" fmla="*/ 2324556 h 2634022"/>
                    <a:gd name="connsiteX8" fmla="*/ 3663300 w 4497210"/>
                    <a:gd name="connsiteY8" fmla="*/ 2408013 h 2634022"/>
                    <a:gd name="connsiteX9" fmla="*/ 2624513 w 4497210"/>
                    <a:gd name="connsiteY9" fmla="*/ 1396658 h 2634022"/>
                    <a:gd name="connsiteX10" fmla="*/ 0 w 4497210"/>
                    <a:gd name="connsiteY10" fmla="*/ 2634022 h 2634022"/>
                    <a:gd name="connsiteX11" fmla="*/ 0 w 4497210"/>
                    <a:gd name="connsiteY11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49532 w 4497210"/>
                    <a:gd name="connsiteY6" fmla="*/ 1725842 h 2634022"/>
                    <a:gd name="connsiteX7" fmla="*/ 3949958 w 4497210"/>
                    <a:gd name="connsiteY7" fmla="*/ 2324556 h 2634022"/>
                    <a:gd name="connsiteX8" fmla="*/ 3663300 w 4497210"/>
                    <a:gd name="connsiteY8" fmla="*/ 2408013 h 2634022"/>
                    <a:gd name="connsiteX9" fmla="*/ 2606225 w 4497210"/>
                    <a:gd name="connsiteY9" fmla="*/ 1401230 h 2634022"/>
                    <a:gd name="connsiteX10" fmla="*/ 0 w 4497210"/>
                    <a:gd name="connsiteY10" fmla="*/ 2634022 h 2634022"/>
                    <a:gd name="connsiteX11" fmla="*/ 0 w 4497210"/>
                    <a:gd name="connsiteY11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49532 w 4497210"/>
                    <a:gd name="connsiteY6" fmla="*/ 1725842 h 2634022"/>
                    <a:gd name="connsiteX7" fmla="*/ 3949958 w 4497210"/>
                    <a:gd name="connsiteY7" fmla="*/ 2324556 h 2634022"/>
                    <a:gd name="connsiteX8" fmla="*/ 3663300 w 4497210"/>
                    <a:gd name="connsiteY8" fmla="*/ 2408013 h 2634022"/>
                    <a:gd name="connsiteX9" fmla="*/ 2606225 w 4497210"/>
                    <a:gd name="connsiteY9" fmla="*/ 1401230 h 2634022"/>
                    <a:gd name="connsiteX10" fmla="*/ 1824413 w 4497210"/>
                    <a:gd name="connsiteY10" fmla="*/ 1763942 h 2634022"/>
                    <a:gd name="connsiteX11" fmla="*/ 0 w 4497210"/>
                    <a:gd name="connsiteY11" fmla="*/ 2634022 h 2634022"/>
                    <a:gd name="connsiteX12" fmla="*/ 0 w 4497210"/>
                    <a:gd name="connsiteY12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49532 w 4497210"/>
                    <a:gd name="connsiteY6" fmla="*/ 1725842 h 2634022"/>
                    <a:gd name="connsiteX7" fmla="*/ 3949958 w 4497210"/>
                    <a:gd name="connsiteY7" fmla="*/ 2324556 h 2634022"/>
                    <a:gd name="connsiteX8" fmla="*/ 3663300 w 4497210"/>
                    <a:gd name="connsiteY8" fmla="*/ 2408013 h 2634022"/>
                    <a:gd name="connsiteX9" fmla="*/ 2606225 w 4497210"/>
                    <a:gd name="connsiteY9" fmla="*/ 1401230 h 2634022"/>
                    <a:gd name="connsiteX10" fmla="*/ 2139881 w 4497210"/>
                    <a:gd name="connsiteY10" fmla="*/ 1302170 h 2634022"/>
                    <a:gd name="connsiteX11" fmla="*/ 0 w 4497210"/>
                    <a:gd name="connsiteY11" fmla="*/ 2634022 h 2634022"/>
                    <a:gd name="connsiteX12" fmla="*/ 0 w 4497210"/>
                    <a:gd name="connsiteY12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49532 w 4497210"/>
                    <a:gd name="connsiteY6" fmla="*/ 1725842 h 2634022"/>
                    <a:gd name="connsiteX7" fmla="*/ 3949958 w 4497210"/>
                    <a:gd name="connsiteY7" fmla="*/ 2324556 h 2634022"/>
                    <a:gd name="connsiteX8" fmla="*/ 3663300 w 4497210"/>
                    <a:gd name="connsiteY8" fmla="*/ 2408013 h 2634022"/>
                    <a:gd name="connsiteX9" fmla="*/ 2606225 w 4497210"/>
                    <a:gd name="connsiteY9" fmla="*/ 1401230 h 2634022"/>
                    <a:gd name="connsiteX10" fmla="*/ 2139881 w 4497210"/>
                    <a:gd name="connsiteY10" fmla="*/ 1302170 h 2634022"/>
                    <a:gd name="connsiteX11" fmla="*/ 0 w 4497210"/>
                    <a:gd name="connsiteY11" fmla="*/ 2634022 h 2634022"/>
                    <a:gd name="connsiteX12" fmla="*/ 0 w 4497210"/>
                    <a:gd name="connsiteY12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49532 w 4497210"/>
                    <a:gd name="connsiteY6" fmla="*/ 1725842 h 2634022"/>
                    <a:gd name="connsiteX7" fmla="*/ 3949958 w 4497210"/>
                    <a:gd name="connsiteY7" fmla="*/ 2324556 h 2634022"/>
                    <a:gd name="connsiteX8" fmla="*/ 3663300 w 4497210"/>
                    <a:gd name="connsiteY8" fmla="*/ 2408013 h 2634022"/>
                    <a:gd name="connsiteX9" fmla="*/ 2606225 w 4497210"/>
                    <a:gd name="connsiteY9" fmla="*/ 1401230 h 2634022"/>
                    <a:gd name="connsiteX10" fmla="*/ 2139881 w 4497210"/>
                    <a:gd name="connsiteY10" fmla="*/ 1302170 h 2634022"/>
                    <a:gd name="connsiteX11" fmla="*/ 0 w 4497210"/>
                    <a:gd name="connsiteY11" fmla="*/ 2634022 h 2634022"/>
                    <a:gd name="connsiteX12" fmla="*/ 0 w 4497210"/>
                    <a:gd name="connsiteY12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49532 w 4497210"/>
                    <a:gd name="connsiteY6" fmla="*/ 1725842 h 2634022"/>
                    <a:gd name="connsiteX7" fmla="*/ 3949958 w 4497210"/>
                    <a:gd name="connsiteY7" fmla="*/ 2324556 h 2634022"/>
                    <a:gd name="connsiteX8" fmla="*/ 3663300 w 4497210"/>
                    <a:gd name="connsiteY8" fmla="*/ 2408013 h 2634022"/>
                    <a:gd name="connsiteX9" fmla="*/ 2606225 w 4497210"/>
                    <a:gd name="connsiteY9" fmla="*/ 1401230 h 2634022"/>
                    <a:gd name="connsiteX10" fmla="*/ 2139881 w 4497210"/>
                    <a:gd name="connsiteY10" fmla="*/ 1302170 h 2634022"/>
                    <a:gd name="connsiteX11" fmla="*/ 1371785 w 4497210"/>
                    <a:gd name="connsiteY11" fmla="*/ 1777658 h 2634022"/>
                    <a:gd name="connsiteX12" fmla="*/ 0 w 4497210"/>
                    <a:gd name="connsiteY12" fmla="*/ 2634022 h 2634022"/>
                    <a:gd name="connsiteX13" fmla="*/ 0 w 4497210"/>
                    <a:gd name="connsiteY13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49532 w 4497210"/>
                    <a:gd name="connsiteY6" fmla="*/ 1725842 h 2634022"/>
                    <a:gd name="connsiteX7" fmla="*/ 3949958 w 4497210"/>
                    <a:gd name="connsiteY7" fmla="*/ 2324556 h 2634022"/>
                    <a:gd name="connsiteX8" fmla="*/ 3663300 w 4497210"/>
                    <a:gd name="connsiteY8" fmla="*/ 2408013 h 2634022"/>
                    <a:gd name="connsiteX9" fmla="*/ 2606225 w 4497210"/>
                    <a:gd name="connsiteY9" fmla="*/ 1401230 h 2634022"/>
                    <a:gd name="connsiteX10" fmla="*/ 2139881 w 4497210"/>
                    <a:gd name="connsiteY10" fmla="*/ 1302170 h 2634022"/>
                    <a:gd name="connsiteX11" fmla="*/ 1422077 w 4497210"/>
                    <a:gd name="connsiteY11" fmla="*/ 1261022 h 2634022"/>
                    <a:gd name="connsiteX12" fmla="*/ 0 w 4497210"/>
                    <a:gd name="connsiteY12" fmla="*/ 2634022 h 2634022"/>
                    <a:gd name="connsiteX13" fmla="*/ 0 w 4497210"/>
                    <a:gd name="connsiteY13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49532 w 4497210"/>
                    <a:gd name="connsiteY6" fmla="*/ 1725842 h 2634022"/>
                    <a:gd name="connsiteX7" fmla="*/ 3949958 w 4497210"/>
                    <a:gd name="connsiteY7" fmla="*/ 2324556 h 2634022"/>
                    <a:gd name="connsiteX8" fmla="*/ 3663300 w 4497210"/>
                    <a:gd name="connsiteY8" fmla="*/ 2408013 h 2634022"/>
                    <a:gd name="connsiteX9" fmla="*/ 2606225 w 4497210"/>
                    <a:gd name="connsiteY9" fmla="*/ 1401230 h 2634022"/>
                    <a:gd name="connsiteX10" fmla="*/ 2139881 w 4497210"/>
                    <a:gd name="connsiteY10" fmla="*/ 1302170 h 2634022"/>
                    <a:gd name="connsiteX11" fmla="*/ 1422077 w 4497210"/>
                    <a:gd name="connsiteY11" fmla="*/ 1261022 h 2634022"/>
                    <a:gd name="connsiteX12" fmla="*/ 0 w 4497210"/>
                    <a:gd name="connsiteY12" fmla="*/ 2634022 h 2634022"/>
                    <a:gd name="connsiteX13" fmla="*/ 0 w 4497210"/>
                    <a:gd name="connsiteY13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49532 w 4497210"/>
                    <a:gd name="connsiteY6" fmla="*/ 1725842 h 2634022"/>
                    <a:gd name="connsiteX7" fmla="*/ 3949958 w 4497210"/>
                    <a:gd name="connsiteY7" fmla="*/ 2324556 h 2634022"/>
                    <a:gd name="connsiteX8" fmla="*/ 3663300 w 4497210"/>
                    <a:gd name="connsiteY8" fmla="*/ 2408013 h 2634022"/>
                    <a:gd name="connsiteX9" fmla="*/ 2606225 w 4497210"/>
                    <a:gd name="connsiteY9" fmla="*/ 1401230 h 2634022"/>
                    <a:gd name="connsiteX10" fmla="*/ 2139881 w 4497210"/>
                    <a:gd name="connsiteY10" fmla="*/ 1302170 h 2634022"/>
                    <a:gd name="connsiteX11" fmla="*/ 1422077 w 4497210"/>
                    <a:gd name="connsiteY11" fmla="*/ 1261022 h 2634022"/>
                    <a:gd name="connsiteX12" fmla="*/ 0 w 4497210"/>
                    <a:gd name="connsiteY12" fmla="*/ 2634022 h 2634022"/>
                    <a:gd name="connsiteX13" fmla="*/ 0 w 4497210"/>
                    <a:gd name="connsiteY13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49532 w 4497210"/>
                    <a:gd name="connsiteY6" fmla="*/ 1725842 h 2634022"/>
                    <a:gd name="connsiteX7" fmla="*/ 3949958 w 4497210"/>
                    <a:gd name="connsiteY7" fmla="*/ 2324556 h 2634022"/>
                    <a:gd name="connsiteX8" fmla="*/ 3663300 w 4497210"/>
                    <a:gd name="connsiteY8" fmla="*/ 2408013 h 2634022"/>
                    <a:gd name="connsiteX9" fmla="*/ 2606225 w 4497210"/>
                    <a:gd name="connsiteY9" fmla="*/ 1401230 h 2634022"/>
                    <a:gd name="connsiteX10" fmla="*/ 2139881 w 4497210"/>
                    <a:gd name="connsiteY10" fmla="*/ 1302170 h 2634022"/>
                    <a:gd name="connsiteX11" fmla="*/ 1710113 w 4497210"/>
                    <a:gd name="connsiteY11" fmla="*/ 1224446 h 2634022"/>
                    <a:gd name="connsiteX12" fmla="*/ 1422077 w 4497210"/>
                    <a:gd name="connsiteY12" fmla="*/ 1261022 h 2634022"/>
                    <a:gd name="connsiteX13" fmla="*/ 0 w 4497210"/>
                    <a:gd name="connsiteY13" fmla="*/ 2634022 h 2634022"/>
                    <a:gd name="connsiteX14" fmla="*/ 0 w 4497210"/>
                    <a:gd name="connsiteY14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49532 w 4497210"/>
                    <a:gd name="connsiteY6" fmla="*/ 1725842 h 2634022"/>
                    <a:gd name="connsiteX7" fmla="*/ 3949958 w 4497210"/>
                    <a:gd name="connsiteY7" fmla="*/ 2324556 h 2634022"/>
                    <a:gd name="connsiteX8" fmla="*/ 3663300 w 4497210"/>
                    <a:gd name="connsiteY8" fmla="*/ 2408013 h 2634022"/>
                    <a:gd name="connsiteX9" fmla="*/ 2606225 w 4497210"/>
                    <a:gd name="connsiteY9" fmla="*/ 1401230 h 2634022"/>
                    <a:gd name="connsiteX10" fmla="*/ 2139881 w 4497210"/>
                    <a:gd name="connsiteY10" fmla="*/ 1302170 h 2634022"/>
                    <a:gd name="connsiteX11" fmla="*/ 1732973 w 4497210"/>
                    <a:gd name="connsiteY11" fmla="*/ 1247306 h 2634022"/>
                    <a:gd name="connsiteX12" fmla="*/ 1422077 w 4497210"/>
                    <a:gd name="connsiteY12" fmla="*/ 1261022 h 2634022"/>
                    <a:gd name="connsiteX13" fmla="*/ 0 w 4497210"/>
                    <a:gd name="connsiteY13" fmla="*/ 2634022 h 2634022"/>
                    <a:gd name="connsiteX14" fmla="*/ 0 w 4497210"/>
                    <a:gd name="connsiteY14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49532 w 4497210"/>
                    <a:gd name="connsiteY6" fmla="*/ 1725842 h 2634022"/>
                    <a:gd name="connsiteX7" fmla="*/ 3949958 w 4497210"/>
                    <a:gd name="connsiteY7" fmla="*/ 2324556 h 2634022"/>
                    <a:gd name="connsiteX8" fmla="*/ 3663300 w 4497210"/>
                    <a:gd name="connsiteY8" fmla="*/ 2408013 h 2634022"/>
                    <a:gd name="connsiteX9" fmla="*/ 2606225 w 4497210"/>
                    <a:gd name="connsiteY9" fmla="*/ 1401230 h 2634022"/>
                    <a:gd name="connsiteX10" fmla="*/ 2139881 w 4497210"/>
                    <a:gd name="connsiteY10" fmla="*/ 1302170 h 2634022"/>
                    <a:gd name="connsiteX11" fmla="*/ 1732973 w 4497210"/>
                    <a:gd name="connsiteY11" fmla="*/ 1247306 h 2634022"/>
                    <a:gd name="connsiteX12" fmla="*/ 1422077 w 4497210"/>
                    <a:gd name="connsiteY12" fmla="*/ 1261022 h 2634022"/>
                    <a:gd name="connsiteX13" fmla="*/ 0 w 4497210"/>
                    <a:gd name="connsiteY13" fmla="*/ 2634022 h 2634022"/>
                    <a:gd name="connsiteX14" fmla="*/ 0 w 4497210"/>
                    <a:gd name="connsiteY14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49532 w 4497210"/>
                    <a:gd name="connsiteY6" fmla="*/ 1725842 h 2634022"/>
                    <a:gd name="connsiteX7" fmla="*/ 3949958 w 4497210"/>
                    <a:gd name="connsiteY7" fmla="*/ 2324556 h 2634022"/>
                    <a:gd name="connsiteX8" fmla="*/ 3663300 w 4497210"/>
                    <a:gd name="connsiteY8" fmla="*/ 2408013 h 2634022"/>
                    <a:gd name="connsiteX9" fmla="*/ 2606225 w 4497210"/>
                    <a:gd name="connsiteY9" fmla="*/ 1401230 h 2634022"/>
                    <a:gd name="connsiteX10" fmla="*/ 2139881 w 4497210"/>
                    <a:gd name="connsiteY10" fmla="*/ 1302170 h 2634022"/>
                    <a:gd name="connsiteX11" fmla="*/ 1732973 w 4497210"/>
                    <a:gd name="connsiteY11" fmla="*/ 1247306 h 2634022"/>
                    <a:gd name="connsiteX12" fmla="*/ 1422077 w 4497210"/>
                    <a:gd name="connsiteY12" fmla="*/ 1261022 h 2634022"/>
                    <a:gd name="connsiteX13" fmla="*/ 0 w 4497210"/>
                    <a:gd name="connsiteY13" fmla="*/ 2634022 h 2634022"/>
                    <a:gd name="connsiteX14" fmla="*/ 0 w 4497210"/>
                    <a:gd name="connsiteY14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49532 w 4497210"/>
                    <a:gd name="connsiteY6" fmla="*/ 1725842 h 2634022"/>
                    <a:gd name="connsiteX7" fmla="*/ 3949958 w 4497210"/>
                    <a:gd name="connsiteY7" fmla="*/ 2324556 h 2634022"/>
                    <a:gd name="connsiteX8" fmla="*/ 3663300 w 4497210"/>
                    <a:gd name="connsiteY8" fmla="*/ 2408013 h 2634022"/>
                    <a:gd name="connsiteX9" fmla="*/ 2606225 w 4497210"/>
                    <a:gd name="connsiteY9" fmla="*/ 1401230 h 2634022"/>
                    <a:gd name="connsiteX10" fmla="*/ 2139881 w 4497210"/>
                    <a:gd name="connsiteY10" fmla="*/ 1302170 h 2634022"/>
                    <a:gd name="connsiteX11" fmla="*/ 1732973 w 4497210"/>
                    <a:gd name="connsiteY11" fmla="*/ 1247306 h 2634022"/>
                    <a:gd name="connsiteX12" fmla="*/ 1422077 w 4497210"/>
                    <a:gd name="connsiteY12" fmla="*/ 1261022 h 2634022"/>
                    <a:gd name="connsiteX13" fmla="*/ 0 w 4497210"/>
                    <a:gd name="connsiteY13" fmla="*/ 2634022 h 2634022"/>
                    <a:gd name="connsiteX14" fmla="*/ 0 w 4497210"/>
                    <a:gd name="connsiteY14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49532 w 4497210"/>
                    <a:gd name="connsiteY6" fmla="*/ 1725842 h 2634022"/>
                    <a:gd name="connsiteX7" fmla="*/ 3949958 w 4497210"/>
                    <a:gd name="connsiteY7" fmla="*/ 2324556 h 2634022"/>
                    <a:gd name="connsiteX8" fmla="*/ 3663300 w 4497210"/>
                    <a:gd name="connsiteY8" fmla="*/ 2408013 h 2634022"/>
                    <a:gd name="connsiteX9" fmla="*/ 2606225 w 4497210"/>
                    <a:gd name="connsiteY9" fmla="*/ 1401230 h 2634022"/>
                    <a:gd name="connsiteX10" fmla="*/ 2139881 w 4497210"/>
                    <a:gd name="connsiteY10" fmla="*/ 1302170 h 2634022"/>
                    <a:gd name="connsiteX11" fmla="*/ 1732973 w 4497210"/>
                    <a:gd name="connsiteY11" fmla="*/ 1247306 h 2634022"/>
                    <a:gd name="connsiteX12" fmla="*/ 1422077 w 4497210"/>
                    <a:gd name="connsiteY12" fmla="*/ 1261022 h 2634022"/>
                    <a:gd name="connsiteX13" fmla="*/ 0 w 4497210"/>
                    <a:gd name="connsiteY13" fmla="*/ 2634022 h 2634022"/>
                    <a:gd name="connsiteX14" fmla="*/ 0 w 4497210"/>
                    <a:gd name="connsiteY14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49532 w 4497210"/>
                    <a:gd name="connsiteY6" fmla="*/ 1725842 h 2634022"/>
                    <a:gd name="connsiteX7" fmla="*/ 3949958 w 4497210"/>
                    <a:gd name="connsiteY7" fmla="*/ 2324556 h 2634022"/>
                    <a:gd name="connsiteX8" fmla="*/ 3663300 w 4497210"/>
                    <a:gd name="connsiteY8" fmla="*/ 2408013 h 2634022"/>
                    <a:gd name="connsiteX9" fmla="*/ 2606225 w 4497210"/>
                    <a:gd name="connsiteY9" fmla="*/ 1401230 h 2634022"/>
                    <a:gd name="connsiteX10" fmla="*/ 2139881 w 4497210"/>
                    <a:gd name="connsiteY10" fmla="*/ 1302170 h 2634022"/>
                    <a:gd name="connsiteX11" fmla="*/ 1732973 w 4497210"/>
                    <a:gd name="connsiteY11" fmla="*/ 1247306 h 2634022"/>
                    <a:gd name="connsiteX12" fmla="*/ 1422077 w 4497210"/>
                    <a:gd name="connsiteY12" fmla="*/ 1261022 h 2634022"/>
                    <a:gd name="connsiteX13" fmla="*/ 0 w 4497210"/>
                    <a:gd name="connsiteY13" fmla="*/ 2634022 h 2634022"/>
                    <a:gd name="connsiteX14" fmla="*/ 0 w 4497210"/>
                    <a:gd name="connsiteY14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49532 w 4497210"/>
                    <a:gd name="connsiteY6" fmla="*/ 1725842 h 2634022"/>
                    <a:gd name="connsiteX7" fmla="*/ 3949958 w 4497210"/>
                    <a:gd name="connsiteY7" fmla="*/ 2324556 h 2634022"/>
                    <a:gd name="connsiteX8" fmla="*/ 3663300 w 4497210"/>
                    <a:gd name="connsiteY8" fmla="*/ 2408013 h 2634022"/>
                    <a:gd name="connsiteX9" fmla="*/ 2606225 w 4497210"/>
                    <a:gd name="connsiteY9" fmla="*/ 1401230 h 2634022"/>
                    <a:gd name="connsiteX10" fmla="*/ 2139881 w 4497210"/>
                    <a:gd name="connsiteY10" fmla="*/ 1302170 h 2634022"/>
                    <a:gd name="connsiteX11" fmla="*/ 1732973 w 4497210"/>
                    <a:gd name="connsiteY11" fmla="*/ 1247306 h 2634022"/>
                    <a:gd name="connsiteX12" fmla="*/ 1380929 w 4497210"/>
                    <a:gd name="connsiteY12" fmla="*/ 1288454 h 2634022"/>
                    <a:gd name="connsiteX13" fmla="*/ 0 w 4497210"/>
                    <a:gd name="connsiteY13" fmla="*/ 2634022 h 2634022"/>
                    <a:gd name="connsiteX14" fmla="*/ 0 w 4497210"/>
                    <a:gd name="connsiteY14" fmla="*/ 21450 h 2634022"/>
                    <a:gd name="connsiteX0" fmla="*/ 0 w 4497210"/>
                    <a:gd name="connsiteY0" fmla="*/ 21450 h 2634022"/>
                    <a:gd name="connsiteX1" fmla="*/ 2679960 w 4497210"/>
                    <a:gd name="connsiteY1" fmla="*/ 314328 h 2634022"/>
                    <a:gd name="connsiteX2" fmla="*/ 3148045 w 4497210"/>
                    <a:gd name="connsiteY2" fmla="*/ 74843 h 2634022"/>
                    <a:gd name="connsiteX3" fmla="*/ 3670531 w 4497210"/>
                    <a:gd name="connsiteY3" fmla="*/ 141224 h 2634022"/>
                    <a:gd name="connsiteX4" fmla="*/ 4394993 w 4497210"/>
                    <a:gd name="connsiteY4" fmla="*/ 934997 h 2634022"/>
                    <a:gd name="connsiteX5" fmla="*/ 4465217 w 4497210"/>
                    <a:gd name="connsiteY5" fmla="*/ 1348470 h 2634022"/>
                    <a:gd name="connsiteX6" fmla="*/ 4149532 w 4497210"/>
                    <a:gd name="connsiteY6" fmla="*/ 1725842 h 2634022"/>
                    <a:gd name="connsiteX7" fmla="*/ 3949958 w 4497210"/>
                    <a:gd name="connsiteY7" fmla="*/ 2324556 h 2634022"/>
                    <a:gd name="connsiteX8" fmla="*/ 3663300 w 4497210"/>
                    <a:gd name="connsiteY8" fmla="*/ 2408013 h 2634022"/>
                    <a:gd name="connsiteX9" fmla="*/ 2606225 w 4497210"/>
                    <a:gd name="connsiteY9" fmla="*/ 1401230 h 2634022"/>
                    <a:gd name="connsiteX10" fmla="*/ 2139881 w 4497210"/>
                    <a:gd name="connsiteY10" fmla="*/ 1302170 h 2634022"/>
                    <a:gd name="connsiteX11" fmla="*/ 1732973 w 4497210"/>
                    <a:gd name="connsiteY11" fmla="*/ 1247306 h 2634022"/>
                    <a:gd name="connsiteX12" fmla="*/ 1380929 w 4497210"/>
                    <a:gd name="connsiteY12" fmla="*/ 1288454 h 2634022"/>
                    <a:gd name="connsiteX13" fmla="*/ 0 w 4497210"/>
                    <a:gd name="connsiteY13" fmla="*/ 2634022 h 2634022"/>
                    <a:gd name="connsiteX14" fmla="*/ 0 w 4497210"/>
                    <a:gd name="connsiteY14" fmla="*/ 21450 h 2634022"/>
                    <a:gd name="connsiteX0" fmla="*/ 0 w 4497210"/>
                    <a:gd name="connsiteY0" fmla="*/ 21450 h 2435306"/>
                    <a:gd name="connsiteX1" fmla="*/ 2679960 w 4497210"/>
                    <a:gd name="connsiteY1" fmla="*/ 314328 h 2435306"/>
                    <a:gd name="connsiteX2" fmla="*/ 3148045 w 4497210"/>
                    <a:gd name="connsiteY2" fmla="*/ 74843 h 2435306"/>
                    <a:gd name="connsiteX3" fmla="*/ 3670531 w 4497210"/>
                    <a:gd name="connsiteY3" fmla="*/ 141224 h 2435306"/>
                    <a:gd name="connsiteX4" fmla="*/ 4394993 w 4497210"/>
                    <a:gd name="connsiteY4" fmla="*/ 934997 h 2435306"/>
                    <a:gd name="connsiteX5" fmla="*/ 4465217 w 4497210"/>
                    <a:gd name="connsiteY5" fmla="*/ 1348470 h 2435306"/>
                    <a:gd name="connsiteX6" fmla="*/ 4149532 w 4497210"/>
                    <a:gd name="connsiteY6" fmla="*/ 1725842 h 2435306"/>
                    <a:gd name="connsiteX7" fmla="*/ 3949958 w 4497210"/>
                    <a:gd name="connsiteY7" fmla="*/ 2324556 h 2435306"/>
                    <a:gd name="connsiteX8" fmla="*/ 3663300 w 4497210"/>
                    <a:gd name="connsiteY8" fmla="*/ 2408013 h 2435306"/>
                    <a:gd name="connsiteX9" fmla="*/ 2606225 w 4497210"/>
                    <a:gd name="connsiteY9" fmla="*/ 1401230 h 2435306"/>
                    <a:gd name="connsiteX10" fmla="*/ 2139881 w 4497210"/>
                    <a:gd name="connsiteY10" fmla="*/ 1302170 h 2435306"/>
                    <a:gd name="connsiteX11" fmla="*/ 1732973 w 4497210"/>
                    <a:gd name="connsiteY11" fmla="*/ 1247306 h 2435306"/>
                    <a:gd name="connsiteX12" fmla="*/ 1380929 w 4497210"/>
                    <a:gd name="connsiteY12" fmla="*/ 1288454 h 2435306"/>
                    <a:gd name="connsiteX13" fmla="*/ 438912 w 4497210"/>
                    <a:gd name="connsiteY13" fmla="*/ 1833922 h 2435306"/>
                    <a:gd name="connsiteX14" fmla="*/ 0 w 4497210"/>
                    <a:gd name="connsiteY14" fmla="*/ 21450 h 2435306"/>
                    <a:gd name="connsiteX0" fmla="*/ 0 w 4497210"/>
                    <a:gd name="connsiteY0" fmla="*/ 21450 h 2435306"/>
                    <a:gd name="connsiteX1" fmla="*/ 2679960 w 4497210"/>
                    <a:gd name="connsiteY1" fmla="*/ 314328 h 2435306"/>
                    <a:gd name="connsiteX2" fmla="*/ 3148045 w 4497210"/>
                    <a:gd name="connsiteY2" fmla="*/ 74843 h 2435306"/>
                    <a:gd name="connsiteX3" fmla="*/ 3670531 w 4497210"/>
                    <a:gd name="connsiteY3" fmla="*/ 141224 h 2435306"/>
                    <a:gd name="connsiteX4" fmla="*/ 4394993 w 4497210"/>
                    <a:gd name="connsiteY4" fmla="*/ 934997 h 2435306"/>
                    <a:gd name="connsiteX5" fmla="*/ 4465217 w 4497210"/>
                    <a:gd name="connsiteY5" fmla="*/ 1348470 h 2435306"/>
                    <a:gd name="connsiteX6" fmla="*/ 4149532 w 4497210"/>
                    <a:gd name="connsiteY6" fmla="*/ 1725842 h 2435306"/>
                    <a:gd name="connsiteX7" fmla="*/ 3949958 w 4497210"/>
                    <a:gd name="connsiteY7" fmla="*/ 2324556 h 2435306"/>
                    <a:gd name="connsiteX8" fmla="*/ 3663300 w 4497210"/>
                    <a:gd name="connsiteY8" fmla="*/ 2408013 h 2435306"/>
                    <a:gd name="connsiteX9" fmla="*/ 2606225 w 4497210"/>
                    <a:gd name="connsiteY9" fmla="*/ 1401230 h 2435306"/>
                    <a:gd name="connsiteX10" fmla="*/ 2139881 w 4497210"/>
                    <a:gd name="connsiteY10" fmla="*/ 1302170 h 2435306"/>
                    <a:gd name="connsiteX11" fmla="*/ 1732973 w 4497210"/>
                    <a:gd name="connsiteY11" fmla="*/ 1247306 h 2435306"/>
                    <a:gd name="connsiteX12" fmla="*/ 1380929 w 4497210"/>
                    <a:gd name="connsiteY12" fmla="*/ 1288454 h 2435306"/>
                    <a:gd name="connsiteX13" fmla="*/ 438912 w 4497210"/>
                    <a:gd name="connsiteY13" fmla="*/ 1833922 h 2435306"/>
                    <a:gd name="connsiteX14" fmla="*/ 0 w 4497210"/>
                    <a:gd name="connsiteY14" fmla="*/ 21450 h 2435306"/>
                    <a:gd name="connsiteX0" fmla="*/ 0 w 4497210"/>
                    <a:gd name="connsiteY0" fmla="*/ 21450 h 2435306"/>
                    <a:gd name="connsiteX1" fmla="*/ 2679960 w 4497210"/>
                    <a:gd name="connsiteY1" fmla="*/ 314328 h 2435306"/>
                    <a:gd name="connsiteX2" fmla="*/ 3148045 w 4497210"/>
                    <a:gd name="connsiteY2" fmla="*/ 74843 h 2435306"/>
                    <a:gd name="connsiteX3" fmla="*/ 3670531 w 4497210"/>
                    <a:gd name="connsiteY3" fmla="*/ 141224 h 2435306"/>
                    <a:gd name="connsiteX4" fmla="*/ 4394993 w 4497210"/>
                    <a:gd name="connsiteY4" fmla="*/ 934997 h 2435306"/>
                    <a:gd name="connsiteX5" fmla="*/ 4465217 w 4497210"/>
                    <a:gd name="connsiteY5" fmla="*/ 1348470 h 2435306"/>
                    <a:gd name="connsiteX6" fmla="*/ 4149532 w 4497210"/>
                    <a:gd name="connsiteY6" fmla="*/ 1725842 h 2435306"/>
                    <a:gd name="connsiteX7" fmla="*/ 3949958 w 4497210"/>
                    <a:gd name="connsiteY7" fmla="*/ 2324556 h 2435306"/>
                    <a:gd name="connsiteX8" fmla="*/ 3663300 w 4497210"/>
                    <a:gd name="connsiteY8" fmla="*/ 2408013 h 2435306"/>
                    <a:gd name="connsiteX9" fmla="*/ 2606225 w 4497210"/>
                    <a:gd name="connsiteY9" fmla="*/ 1401230 h 2435306"/>
                    <a:gd name="connsiteX10" fmla="*/ 2139881 w 4497210"/>
                    <a:gd name="connsiteY10" fmla="*/ 1302170 h 2435306"/>
                    <a:gd name="connsiteX11" fmla="*/ 1732973 w 4497210"/>
                    <a:gd name="connsiteY11" fmla="*/ 1247306 h 2435306"/>
                    <a:gd name="connsiteX12" fmla="*/ 1380929 w 4497210"/>
                    <a:gd name="connsiteY12" fmla="*/ 1288454 h 2435306"/>
                    <a:gd name="connsiteX13" fmla="*/ 438912 w 4497210"/>
                    <a:gd name="connsiteY13" fmla="*/ 1833922 h 2435306"/>
                    <a:gd name="connsiteX14" fmla="*/ 0 w 4497210"/>
                    <a:gd name="connsiteY14" fmla="*/ 21450 h 2435306"/>
                    <a:gd name="connsiteX0" fmla="*/ 0 w 4497210"/>
                    <a:gd name="connsiteY0" fmla="*/ 21450 h 2435306"/>
                    <a:gd name="connsiteX1" fmla="*/ 2679960 w 4497210"/>
                    <a:gd name="connsiteY1" fmla="*/ 314328 h 2435306"/>
                    <a:gd name="connsiteX2" fmla="*/ 3148045 w 4497210"/>
                    <a:gd name="connsiteY2" fmla="*/ 74843 h 2435306"/>
                    <a:gd name="connsiteX3" fmla="*/ 3670531 w 4497210"/>
                    <a:gd name="connsiteY3" fmla="*/ 141224 h 2435306"/>
                    <a:gd name="connsiteX4" fmla="*/ 4394993 w 4497210"/>
                    <a:gd name="connsiteY4" fmla="*/ 934997 h 2435306"/>
                    <a:gd name="connsiteX5" fmla="*/ 4465217 w 4497210"/>
                    <a:gd name="connsiteY5" fmla="*/ 1348470 h 2435306"/>
                    <a:gd name="connsiteX6" fmla="*/ 4149532 w 4497210"/>
                    <a:gd name="connsiteY6" fmla="*/ 1725842 h 2435306"/>
                    <a:gd name="connsiteX7" fmla="*/ 3949958 w 4497210"/>
                    <a:gd name="connsiteY7" fmla="*/ 2324556 h 2435306"/>
                    <a:gd name="connsiteX8" fmla="*/ 3663300 w 4497210"/>
                    <a:gd name="connsiteY8" fmla="*/ 2408013 h 2435306"/>
                    <a:gd name="connsiteX9" fmla="*/ 2606225 w 4497210"/>
                    <a:gd name="connsiteY9" fmla="*/ 1401230 h 2435306"/>
                    <a:gd name="connsiteX10" fmla="*/ 2139881 w 4497210"/>
                    <a:gd name="connsiteY10" fmla="*/ 1302170 h 2435306"/>
                    <a:gd name="connsiteX11" fmla="*/ 1732973 w 4497210"/>
                    <a:gd name="connsiteY11" fmla="*/ 1247306 h 2435306"/>
                    <a:gd name="connsiteX12" fmla="*/ 1380929 w 4497210"/>
                    <a:gd name="connsiteY12" fmla="*/ 1288454 h 2435306"/>
                    <a:gd name="connsiteX13" fmla="*/ 438912 w 4497210"/>
                    <a:gd name="connsiteY13" fmla="*/ 1833922 h 2435306"/>
                    <a:gd name="connsiteX14" fmla="*/ 210497 w 4497210"/>
                    <a:gd name="connsiteY14" fmla="*/ 904406 h 2435306"/>
                    <a:gd name="connsiteX15" fmla="*/ 0 w 4497210"/>
                    <a:gd name="connsiteY15" fmla="*/ 21450 h 2435306"/>
                    <a:gd name="connsiteX0" fmla="*/ 0 w 4497210"/>
                    <a:gd name="connsiteY0" fmla="*/ 21450 h 2435306"/>
                    <a:gd name="connsiteX1" fmla="*/ 2679960 w 4497210"/>
                    <a:gd name="connsiteY1" fmla="*/ 314328 h 2435306"/>
                    <a:gd name="connsiteX2" fmla="*/ 3148045 w 4497210"/>
                    <a:gd name="connsiteY2" fmla="*/ 74843 h 2435306"/>
                    <a:gd name="connsiteX3" fmla="*/ 3670531 w 4497210"/>
                    <a:gd name="connsiteY3" fmla="*/ 141224 h 2435306"/>
                    <a:gd name="connsiteX4" fmla="*/ 4394993 w 4497210"/>
                    <a:gd name="connsiteY4" fmla="*/ 934997 h 2435306"/>
                    <a:gd name="connsiteX5" fmla="*/ 4465217 w 4497210"/>
                    <a:gd name="connsiteY5" fmla="*/ 1348470 h 2435306"/>
                    <a:gd name="connsiteX6" fmla="*/ 4149532 w 4497210"/>
                    <a:gd name="connsiteY6" fmla="*/ 1725842 h 2435306"/>
                    <a:gd name="connsiteX7" fmla="*/ 3949958 w 4497210"/>
                    <a:gd name="connsiteY7" fmla="*/ 2324556 h 2435306"/>
                    <a:gd name="connsiteX8" fmla="*/ 3663300 w 4497210"/>
                    <a:gd name="connsiteY8" fmla="*/ 2408013 h 2435306"/>
                    <a:gd name="connsiteX9" fmla="*/ 2606225 w 4497210"/>
                    <a:gd name="connsiteY9" fmla="*/ 1401230 h 2435306"/>
                    <a:gd name="connsiteX10" fmla="*/ 2139881 w 4497210"/>
                    <a:gd name="connsiteY10" fmla="*/ 1302170 h 2435306"/>
                    <a:gd name="connsiteX11" fmla="*/ 1732973 w 4497210"/>
                    <a:gd name="connsiteY11" fmla="*/ 1247306 h 2435306"/>
                    <a:gd name="connsiteX12" fmla="*/ 1380929 w 4497210"/>
                    <a:gd name="connsiteY12" fmla="*/ 1288454 h 2435306"/>
                    <a:gd name="connsiteX13" fmla="*/ 438912 w 4497210"/>
                    <a:gd name="connsiteY13" fmla="*/ 1833922 h 2435306"/>
                    <a:gd name="connsiteX14" fmla="*/ 45905 w 4497210"/>
                    <a:gd name="connsiteY14" fmla="*/ 1393610 h 2435306"/>
                    <a:gd name="connsiteX15" fmla="*/ 0 w 4497210"/>
                    <a:gd name="connsiteY15" fmla="*/ 21450 h 2435306"/>
                    <a:gd name="connsiteX0" fmla="*/ 42359 w 4539569"/>
                    <a:gd name="connsiteY0" fmla="*/ 21450 h 2435306"/>
                    <a:gd name="connsiteX1" fmla="*/ 2722319 w 4539569"/>
                    <a:gd name="connsiteY1" fmla="*/ 314328 h 2435306"/>
                    <a:gd name="connsiteX2" fmla="*/ 3190404 w 4539569"/>
                    <a:gd name="connsiteY2" fmla="*/ 74843 h 2435306"/>
                    <a:gd name="connsiteX3" fmla="*/ 3712890 w 4539569"/>
                    <a:gd name="connsiteY3" fmla="*/ 141224 h 2435306"/>
                    <a:gd name="connsiteX4" fmla="*/ 4437352 w 4539569"/>
                    <a:gd name="connsiteY4" fmla="*/ 934997 h 2435306"/>
                    <a:gd name="connsiteX5" fmla="*/ 4507576 w 4539569"/>
                    <a:gd name="connsiteY5" fmla="*/ 1348470 h 2435306"/>
                    <a:gd name="connsiteX6" fmla="*/ 4191891 w 4539569"/>
                    <a:gd name="connsiteY6" fmla="*/ 1725842 h 2435306"/>
                    <a:gd name="connsiteX7" fmla="*/ 3992317 w 4539569"/>
                    <a:gd name="connsiteY7" fmla="*/ 2324556 h 2435306"/>
                    <a:gd name="connsiteX8" fmla="*/ 3705659 w 4539569"/>
                    <a:gd name="connsiteY8" fmla="*/ 2408013 h 2435306"/>
                    <a:gd name="connsiteX9" fmla="*/ 2648584 w 4539569"/>
                    <a:gd name="connsiteY9" fmla="*/ 1401230 h 2435306"/>
                    <a:gd name="connsiteX10" fmla="*/ 2182240 w 4539569"/>
                    <a:gd name="connsiteY10" fmla="*/ 1302170 h 2435306"/>
                    <a:gd name="connsiteX11" fmla="*/ 1775332 w 4539569"/>
                    <a:gd name="connsiteY11" fmla="*/ 1247306 h 2435306"/>
                    <a:gd name="connsiteX12" fmla="*/ 1423288 w 4539569"/>
                    <a:gd name="connsiteY12" fmla="*/ 1288454 h 2435306"/>
                    <a:gd name="connsiteX13" fmla="*/ 481271 w 4539569"/>
                    <a:gd name="connsiteY13" fmla="*/ 1833922 h 2435306"/>
                    <a:gd name="connsiteX14" fmla="*/ 88264 w 4539569"/>
                    <a:gd name="connsiteY14" fmla="*/ 1393610 h 2435306"/>
                    <a:gd name="connsiteX15" fmla="*/ 42359 w 4539569"/>
                    <a:gd name="connsiteY15" fmla="*/ 21450 h 2435306"/>
                    <a:gd name="connsiteX0" fmla="*/ 55431 w 4552641"/>
                    <a:gd name="connsiteY0" fmla="*/ 21450 h 2435306"/>
                    <a:gd name="connsiteX1" fmla="*/ 2735391 w 4552641"/>
                    <a:gd name="connsiteY1" fmla="*/ 314328 h 2435306"/>
                    <a:gd name="connsiteX2" fmla="*/ 3203476 w 4552641"/>
                    <a:gd name="connsiteY2" fmla="*/ 74843 h 2435306"/>
                    <a:gd name="connsiteX3" fmla="*/ 3725962 w 4552641"/>
                    <a:gd name="connsiteY3" fmla="*/ 141224 h 2435306"/>
                    <a:gd name="connsiteX4" fmla="*/ 4450424 w 4552641"/>
                    <a:gd name="connsiteY4" fmla="*/ 934997 h 2435306"/>
                    <a:gd name="connsiteX5" fmla="*/ 4520648 w 4552641"/>
                    <a:gd name="connsiteY5" fmla="*/ 1348470 h 2435306"/>
                    <a:gd name="connsiteX6" fmla="*/ 4204963 w 4552641"/>
                    <a:gd name="connsiteY6" fmla="*/ 1725842 h 2435306"/>
                    <a:gd name="connsiteX7" fmla="*/ 4005389 w 4552641"/>
                    <a:gd name="connsiteY7" fmla="*/ 2324556 h 2435306"/>
                    <a:gd name="connsiteX8" fmla="*/ 3718731 w 4552641"/>
                    <a:gd name="connsiteY8" fmla="*/ 2408013 h 2435306"/>
                    <a:gd name="connsiteX9" fmla="*/ 2661656 w 4552641"/>
                    <a:gd name="connsiteY9" fmla="*/ 1401230 h 2435306"/>
                    <a:gd name="connsiteX10" fmla="*/ 2195312 w 4552641"/>
                    <a:gd name="connsiteY10" fmla="*/ 1302170 h 2435306"/>
                    <a:gd name="connsiteX11" fmla="*/ 1788404 w 4552641"/>
                    <a:gd name="connsiteY11" fmla="*/ 1247306 h 2435306"/>
                    <a:gd name="connsiteX12" fmla="*/ 1436360 w 4552641"/>
                    <a:gd name="connsiteY12" fmla="*/ 1288454 h 2435306"/>
                    <a:gd name="connsiteX13" fmla="*/ 494343 w 4552641"/>
                    <a:gd name="connsiteY13" fmla="*/ 1833922 h 2435306"/>
                    <a:gd name="connsiteX14" fmla="*/ 101336 w 4552641"/>
                    <a:gd name="connsiteY14" fmla="*/ 1393610 h 2435306"/>
                    <a:gd name="connsiteX15" fmla="*/ 55431 w 4552641"/>
                    <a:gd name="connsiteY15" fmla="*/ 21450 h 2435306"/>
                    <a:gd name="connsiteX0" fmla="*/ 49771 w 4546981"/>
                    <a:gd name="connsiteY0" fmla="*/ 21450 h 2435306"/>
                    <a:gd name="connsiteX1" fmla="*/ 2729731 w 4546981"/>
                    <a:gd name="connsiteY1" fmla="*/ 314328 h 2435306"/>
                    <a:gd name="connsiteX2" fmla="*/ 3197816 w 4546981"/>
                    <a:gd name="connsiteY2" fmla="*/ 74843 h 2435306"/>
                    <a:gd name="connsiteX3" fmla="*/ 3720302 w 4546981"/>
                    <a:gd name="connsiteY3" fmla="*/ 141224 h 2435306"/>
                    <a:gd name="connsiteX4" fmla="*/ 4444764 w 4546981"/>
                    <a:gd name="connsiteY4" fmla="*/ 934997 h 2435306"/>
                    <a:gd name="connsiteX5" fmla="*/ 4514988 w 4546981"/>
                    <a:gd name="connsiteY5" fmla="*/ 1348470 h 2435306"/>
                    <a:gd name="connsiteX6" fmla="*/ 4199303 w 4546981"/>
                    <a:gd name="connsiteY6" fmla="*/ 1725842 h 2435306"/>
                    <a:gd name="connsiteX7" fmla="*/ 3999729 w 4546981"/>
                    <a:gd name="connsiteY7" fmla="*/ 2324556 h 2435306"/>
                    <a:gd name="connsiteX8" fmla="*/ 3713071 w 4546981"/>
                    <a:gd name="connsiteY8" fmla="*/ 2408013 h 2435306"/>
                    <a:gd name="connsiteX9" fmla="*/ 2655996 w 4546981"/>
                    <a:gd name="connsiteY9" fmla="*/ 1401230 h 2435306"/>
                    <a:gd name="connsiteX10" fmla="*/ 2189652 w 4546981"/>
                    <a:gd name="connsiteY10" fmla="*/ 1302170 h 2435306"/>
                    <a:gd name="connsiteX11" fmla="*/ 1782744 w 4546981"/>
                    <a:gd name="connsiteY11" fmla="*/ 1247306 h 2435306"/>
                    <a:gd name="connsiteX12" fmla="*/ 1430700 w 4546981"/>
                    <a:gd name="connsiteY12" fmla="*/ 1288454 h 2435306"/>
                    <a:gd name="connsiteX13" fmla="*/ 488683 w 4546981"/>
                    <a:gd name="connsiteY13" fmla="*/ 1833922 h 2435306"/>
                    <a:gd name="connsiteX14" fmla="*/ 95676 w 4546981"/>
                    <a:gd name="connsiteY14" fmla="*/ 1393610 h 2435306"/>
                    <a:gd name="connsiteX15" fmla="*/ 49771 w 4546981"/>
                    <a:gd name="connsiteY15" fmla="*/ 21450 h 2435306"/>
                    <a:gd name="connsiteX0" fmla="*/ 1508239 w 4546981"/>
                    <a:gd name="connsiteY0" fmla="*/ 332346 h 2435306"/>
                    <a:gd name="connsiteX1" fmla="*/ 2729731 w 4546981"/>
                    <a:gd name="connsiteY1" fmla="*/ 314328 h 2435306"/>
                    <a:gd name="connsiteX2" fmla="*/ 3197816 w 4546981"/>
                    <a:gd name="connsiteY2" fmla="*/ 74843 h 2435306"/>
                    <a:gd name="connsiteX3" fmla="*/ 3720302 w 4546981"/>
                    <a:gd name="connsiteY3" fmla="*/ 141224 h 2435306"/>
                    <a:gd name="connsiteX4" fmla="*/ 4444764 w 4546981"/>
                    <a:gd name="connsiteY4" fmla="*/ 934997 h 2435306"/>
                    <a:gd name="connsiteX5" fmla="*/ 4514988 w 4546981"/>
                    <a:gd name="connsiteY5" fmla="*/ 1348470 h 2435306"/>
                    <a:gd name="connsiteX6" fmla="*/ 4199303 w 4546981"/>
                    <a:gd name="connsiteY6" fmla="*/ 1725842 h 2435306"/>
                    <a:gd name="connsiteX7" fmla="*/ 3999729 w 4546981"/>
                    <a:gd name="connsiteY7" fmla="*/ 2324556 h 2435306"/>
                    <a:gd name="connsiteX8" fmla="*/ 3713071 w 4546981"/>
                    <a:gd name="connsiteY8" fmla="*/ 2408013 h 2435306"/>
                    <a:gd name="connsiteX9" fmla="*/ 2655996 w 4546981"/>
                    <a:gd name="connsiteY9" fmla="*/ 1401230 h 2435306"/>
                    <a:gd name="connsiteX10" fmla="*/ 2189652 w 4546981"/>
                    <a:gd name="connsiteY10" fmla="*/ 1302170 h 2435306"/>
                    <a:gd name="connsiteX11" fmla="*/ 1782744 w 4546981"/>
                    <a:gd name="connsiteY11" fmla="*/ 1247306 h 2435306"/>
                    <a:gd name="connsiteX12" fmla="*/ 1430700 w 4546981"/>
                    <a:gd name="connsiteY12" fmla="*/ 1288454 h 2435306"/>
                    <a:gd name="connsiteX13" fmla="*/ 488683 w 4546981"/>
                    <a:gd name="connsiteY13" fmla="*/ 1833922 h 2435306"/>
                    <a:gd name="connsiteX14" fmla="*/ 95676 w 4546981"/>
                    <a:gd name="connsiteY14" fmla="*/ 1393610 h 2435306"/>
                    <a:gd name="connsiteX15" fmla="*/ 1508239 w 4546981"/>
                    <a:gd name="connsiteY15" fmla="*/ 332346 h 2435306"/>
                    <a:gd name="connsiteX0" fmla="*/ 1252207 w 4546981"/>
                    <a:gd name="connsiteY0" fmla="*/ 483222 h 2435306"/>
                    <a:gd name="connsiteX1" fmla="*/ 2729731 w 4546981"/>
                    <a:gd name="connsiteY1" fmla="*/ 314328 h 2435306"/>
                    <a:gd name="connsiteX2" fmla="*/ 3197816 w 4546981"/>
                    <a:gd name="connsiteY2" fmla="*/ 74843 h 2435306"/>
                    <a:gd name="connsiteX3" fmla="*/ 3720302 w 4546981"/>
                    <a:gd name="connsiteY3" fmla="*/ 141224 h 2435306"/>
                    <a:gd name="connsiteX4" fmla="*/ 4444764 w 4546981"/>
                    <a:gd name="connsiteY4" fmla="*/ 934997 h 2435306"/>
                    <a:gd name="connsiteX5" fmla="*/ 4514988 w 4546981"/>
                    <a:gd name="connsiteY5" fmla="*/ 1348470 h 2435306"/>
                    <a:gd name="connsiteX6" fmla="*/ 4199303 w 4546981"/>
                    <a:gd name="connsiteY6" fmla="*/ 1725842 h 2435306"/>
                    <a:gd name="connsiteX7" fmla="*/ 3999729 w 4546981"/>
                    <a:gd name="connsiteY7" fmla="*/ 2324556 h 2435306"/>
                    <a:gd name="connsiteX8" fmla="*/ 3713071 w 4546981"/>
                    <a:gd name="connsiteY8" fmla="*/ 2408013 h 2435306"/>
                    <a:gd name="connsiteX9" fmla="*/ 2655996 w 4546981"/>
                    <a:gd name="connsiteY9" fmla="*/ 1401230 h 2435306"/>
                    <a:gd name="connsiteX10" fmla="*/ 2189652 w 4546981"/>
                    <a:gd name="connsiteY10" fmla="*/ 1302170 h 2435306"/>
                    <a:gd name="connsiteX11" fmla="*/ 1782744 w 4546981"/>
                    <a:gd name="connsiteY11" fmla="*/ 1247306 h 2435306"/>
                    <a:gd name="connsiteX12" fmla="*/ 1430700 w 4546981"/>
                    <a:gd name="connsiteY12" fmla="*/ 1288454 h 2435306"/>
                    <a:gd name="connsiteX13" fmla="*/ 488683 w 4546981"/>
                    <a:gd name="connsiteY13" fmla="*/ 1833922 h 2435306"/>
                    <a:gd name="connsiteX14" fmla="*/ 95676 w 4546981"/>
                    <a:gd name="connsiteY14" fmla="*/ 1393610 h 2435306"/>
                    <a:gd name="connsiteX15" fmla="*/ 1252207 w 4546981"/>
                    <a:gd name="connsiteY15" fmla="*/ 483222 h 2435306"/>
                    <a:gd name="connsiteX0" fmla="*/ 1252207 w 4546981"/>
                    <a:gd name="connsiteY0" fmla="*/ 483222 h 2435306"/>
                    <a:gd name="connsiteX1" fmla="*/ 2729731 w 4546981"/>
                    <a:gd name="connsiteY1" fmla="*/ 314328 h 2435306"/>
                    <a:gd name="connsiteX2" fmla="*/ 3197816 w 4546981"/>
                    <a:gd name="connsiteY2" fmla="*/ 74843 h 2435306"/>
                    <a:gd name="connsiteX3" fmla="*/ 3720302 w 4546981"/>
                    <a:gd name="connsiteY3" fmla="*/ 141224 h 2435306"/>
                    <a:gd name="connsiteX4" fmla="*/ 4444764 w 4546981"/>
                    <a:gd name="connsiteY4" fmla="*/ 934997 h 2435306"/>
                    <a:gd name="connsiteX5" fmla="*/ 4514988 w 4546981"/>
                    <a:gd name="connsiteY5" fmla="*/ 1348470 h 2435306"/>
                    <a:gd name="connsiteX6" fmla="*/ 4199303 w 4546981"/>
                    <a:gd name="connsiteY6" fmla="*/ 1725842 h 2435306"/>
                    <a:gd name="connsiteX7" fmla="*/ 3999729 w 4546981"/>
                    <a:gd name="connsiteY7" fmla="*/ 2324556 h 2435306"/>
                    <a:gd name="connsiteX8" fmla="*/ 3713071 w 4546981"/>
                    <a:gd name="connsiteY8" fmla="*/ 2408013 h 2435306"/>
                    <a:gd name="connsiteX9" fmla="*/ 2655996 w 4546981"/>
                    <a:gd name="connsiteY9" fmla="*/ 1401230 h 2435306"/>
                    <a:gd name="connsiteX10" fmla="*/ 2189652 w 4546981"/>
                    <a:gd name="connsiteY10" fmla="*/ 1302170 h 2435306"/>
                    <a:gd name="connsiteX11" fmla="*/ 1782744 w 4546981"/>
                    <a:gd name="connsiteY11" fmla="*/ 1247306 h 2435306"/>
                    <a:gd name="connsiteX12" fmla="*/ 1430700 w 4546981"/>
                    <a:gd name="connsiteY12" fmla="*/ 1288454 h 2435306"/>
                    <a:gd name="connsiteX13" fmla="*/ 488683 w 4546981"/>
                    <a:gd name="connsiteY13" fmla="*/ 1833922 h 2435306"/>
                    <a:gd name="connsiteX14" fmla="*/ 95676 w 4546981"/>
                    <a:gd name="connsiteY14" fmla="*/ 1393610 h 2435306"/>
                    <a:gd name="connsiteX15" fmla="*/ 1252207 w 4546981"/>
                    <a:gd name="connsiteY15" fmla="*/ 483222 h 2435306"/>
                    <a:gd name="connsiteX0" fmla="*/ 1252207 w 4546981"/>
                    <a:gd name="connsiteY0" fmla="*/ 483222 h 2435306"/>
                    <a:gd name="connsiteX1" fmla="*/ 2729731 w 4546981"/>
                    <a:gd name="connsiteY1" fmla="*/ 314328 h 2435306"/>
                    <a:gd name="connsiteX2" fmla="*/ 3197816 w 4546981"/>
                    <a:gd name="connsiteY2" fmla="*/ 74843 h 2435306"/>
                    <a:gd name="connsiteX3" fmla="*/ 3720302 w 4546981"/>
                    <a:gd name="connsiteY3" fmla="*/ 141224 h 2435306"/>
                    <a:gd name="connsiteX4" fmla="*/ 4444764 w 4546981"/>
                    <a:gd name="connsiteY4" fmla="*/ 934997 h 2435306"/>
                    <a:gd name="connsiteX5" fmla="*/ 4514988 w 4546981"/>
                    <a:gd name="connsiteY5" fmla="*/ 1348470 h 2435306"/>
                    <a:gd name="connsiteX6" fmla="*/ 4199303 w 4546981"/>
                    <a:gd name="connsiteY6" fmla="*/ 1725842 h 2435306"/>
                    <a:gd name="connsiteX7" fmla="*/ 3999729 w 4546981"/>
                    <a:gd name="connsiteY7" fmla="*/ 2324556 h 2435306"/>
                    <a:gd name="connsiteX8" fmla="*/ 3713071 w 4546981"/>
                    <a:gd name="connsiteY8" fmla="*/ 2408013 h 2435306"/>
                    <a:gd name="connsiteX9" fmla="*/ 2655996 w 4546981"/>
                    <a:gd name="connsiteY9" fmla="*/ 1401230 h 2435306"/>
                    <a:gd name="connsiteX10" fmla="*/ 2189652 w 4546981"/>
                    <a:gd name="connsiteY10" fmla="*/ 1302170 h 2435306"/>
                    <a:gd name="connsiteX11" fmla="*/ 1782744 w 4546981"/>
                    <a:gd name="connsiteY11" fmla="*/ 1247306 h 2435306"/>
                    <a:gd name="connsiteX12" fmla="*/ 1430700 w 4546981"/>
                    <a:gd name="connsiteY12" fmla="*/ 1288454 h 2435306"/>
                    <a:gd name="connsiteX13" fmla="*/ 488683 w 4546981"/>
                    <a:gd name="connsiteY13" fmla="*/ 1833922 h 2435306"/>
                    <a:gd name="connsiteX14" fmla="*/ 95676 w 4546981"/>
                    <a:gd name="connsiteY14" fmla="*/ 1393610 h 2435306"/>
                    <a:gd name="connsiteX15" fmla="*/ 1252207 w 4546981"/>
                    <a:gd name="connsiteY15" fmla="*/ 483222 h 2435306"/>
                    <a:gd name="connsiteX0" fmla="*/ 1252207 w 4546981"/>
                    <a:gd name="connsiteY0" fmla="*/ 483222 h 2435306"/>
                    <a:gd name="connsiteX1" fmla="*/ 2729731 w 4546981"/>
                    <a:gd name="connsiteY1" fmla="*/ 314328 h 2435306"/>
                    <a:gd name="connsiteX2" fmla="*/ 3197816 w 4546981"/>
                    <a:gd name="connsiteY2" fmla="*/ 74843 h 2435306"/>
                    <a:gd name="connsiteX3" fmla="*/ 3720302 w 4546981"/>
                    <a:gd name="connsiteY3" fmla="*/ 141224 h 2435306"/>
                    <a:gd name="connsiteX4" fmla="*/ 4444764 w 4546981"/>
                    <a:gd name="connsiteY4" fmla="*/ 934997 h 2435306"/>
                    <a:gd name="connsiteX5" fmla="*/ 4514988 w 4546981"/>
                    <a:gd name="connsiteY5" fmla="*/ 1348470 h 2435306"/>
                    <a:gd name="connsiteX6" fmla="*/ 4199303 w 4546981"/>
                    <a:gd name="connsiteY6" fmla="*/ 1725842 h 2435306"/>
                    <a:gd name="connsiteX7" fmla="*/ 3999729 w 4546981"/>
                    <a:gd name="connsiteY7" fmla="*/ 2324556 h 2435306"/>
                    <a:gd name="connsiteX8" fmla="*/ 3713071 w 4546981"/>
                    <a:gd name="connsiteY8" fmla="*/ 2408013 h 2435306"/>
                    <a:gd name="connsiteX9" fmla="*/ 2655996 w 4546981"/>
                    <a:gd name="connsiteY9" fmla="*/ 1401230 h 2435306"/>
                    <a:gd name="connsiteX10" fmla="*/ 2189652 w 4546981"/>
                    <a:gd name="connsiteY10" fmla="*/ 1302170 h 2435306"/>
                    <a:gd name="connsiteX11" fmla="*/ 1782744 w 4546981"/>
                    <a:gd name="connsiteY11" fmla="*/ 1247306 h 2435306"/>
                    <a:gd name="connsiteX12" fmla="*/ 1430700 w 4546981"/>
                    <a:gd name="connsiteY12" fmla="*/ 1288454 h 2435306"/>
                    <a:gd name="connsiteX13" fmla="*/ 488683 w 4546981"/>
                    <a:gd name="connsiteY13" fmla="*/ 1833922 h 2435306"/>
                    <a:gd name="connsiteX14" fmla="*/ 95676 w 4546981"/>
                    <a:gd name="connsiteY14" fmla="*/ 1393610 h 2435306"/>
                    <a:gd name="connsiteX15" fmla="*/ 1252207 w 4546981"/>
                    <a:gd name="connsiteY15" fmla="*/ 483222 h 2435306"/>
                    <a:gd name="connsiteX0" fmla="*/ 1232610 w 4527384"/>
                    <a:gd name="connsiteY0" fmla="*/ 483222 h 2435306"/>
                    <a:gd name="connsiteX1" fmla="*/ 2710134 w 4527384"/>
                    <a:gd name="connsiteY1" fmla="*/ 314328 h 2435306"/>
                    <a:gd name="connsiteX2" fmla="*/ 3178219 w 4527384"/>
                    <a:gd name="connsiteY2" fmla="*/ 74843 h 2435306"/>
                    <a:gd name="connsiteX3" fmla="*/ 3700705 w 4527384"/>
                    <a:gd name="connsiteY3" fmla="*/ 141224 h 2435306"/>
                    <a:gd name="connsiteX4" fmla="*/ 4425167 w 4527384"/>
                    <a:gd name="connsiteY4" fmla="*/ 934997 h 2435306"/>
                    <a:gd name="connsiteX5" fmla="*/ 4495391 w 4527384"/>
                    <a:gd name="connsiteY5" fmla="*/ 1348470 h 2435306"/>
                    <a:gd name="connsiteX6" fmla="*/ 4179706 w 4527384"/>
                    <a:gd name="connsiteY6" fmla="*/ 1725842 h 2435306"/>
                    <a:gd name="connsiteX7" fmla="*/ 3980132 w 4527384"/>
                    <a:gd name="connsiteY7" fmla="*/ 2324556 h 2435306"/>
                    <a:gd name="connsiteX8" fmla="*/ 3693474 w 4527384"/>
                    <a:gd name="connsiteY8" fmla="*/ 2408013 h 2435306"/>
                    <a:gd name="connsiteX9" fmla="*/ 2636399 w 4527384"/>
                    <a:gd name="connsiteY9" fmla="*/ 1401230 h 2435306"/>
                    <a:gd name="connsiteX10" fmla="*/ 2170055 w 4527384"/>
                    <a:gd name="connsiteY10" fmla="*/ 1302170 h 2435306"/>
                    <a:gd name="connsiteX11" fmla="*/ 1763147 w 4527384"/>
                    <a:gd name="connsiteY11" fmla="*/ 1247306 h 2435306"/>
                    <a:gd name="connsiteX12" fmla="*/ 1411103 w 4527384"/>
                    <a:gd name="connsiteY12" fmla="*/ 1288454 h 2435306"/>
                    <a:gd name="connsiteX13" fmla="*/ 469086 w 4527384"/>
                    <a:gd name="connsiteY13" fmla="*/ 1833922 h 2435306"/>
                    <a:gd name="connsiteX14" fmla="*/ 98939 w 4527384"/>
                    <a:gd name="connsiteY14" fmla="*/ 1347890 h 2435306"/>
                    <a:gd name="connsiteX15" fmla="*/ 1232610 w 4527384"/>
                    <a:gd name="connsiteY15" fmla="*/ 483222 h 2435306"/>
                    <a:gd name="connsiteX0" fmla="*/ 1247947 w 4542721"/>
                    <a:gd name="connsiteY0" fmla="*/ 483222 h 2435306"/>
                    <a:gd name="connsiteX1" fmla="*/ 2725471 w 4542721"/>
                    <a:gd name="connsiteY1" fmla="*/ 314328 h 2435306"/>
                    <a:gd name="connsiteX2" fmla="*/ 3193556 w 4542721"/>
                    <a:gd name="connsiteY2" fmla="*/ 74843 h 2435306"/>
                    <a:gd name="connsiteX3" fmla="*/ 3716042 w 4542721"/>
                    <a:gd name="connsiteY3" fmla="*/ 141224 h 2435306"/>
                    <a:gd name="connsiteX4" fmla="*/ 4440504 w 4542721"/>
                    <a:gd name="connsiteY4" fmla="*/ 934997 h 2435306"/>
                    <a:gd name="connsiteX5" fmla="*/ 4510728 w 4542721"/>
                    <a:gd name="connsiteY5" fmla="*/ 1348470 h 2435306"/>
                    <a:gd name="connsiteX6" fmla="*/ 4195043 w 4542721"/>
                    <a:gd name="connsiteY6" fmla="*/ 1725842 h 2435306"/>
                    <a:gd name="connsiteX7" fmla="*/ 3995469 w 4542721"/>
                    <a:gd name="connsiteY7" fmla="*/ 2324556 h 2435306"/>
                    <a:gd name="connsiteX8" fmla="*/ 3708811 w 4542721"/>
                    <a:gd name="connsiteY8" fmla="*/ 2408013 h 2435306"/>
                    <a:gd name="connsiteX9" fmla="*/ 2651736 w 4542721"/>
                    <a:gd name="connsiteY9" fmla="*/ 1401230 h 2435306"/>
                    <a:gd name="connsiteX10" fmla="*/ 2185392 w 4542721"/>
                    <a:gd name="connsiteY10" fmla="*/ 1302170 h 2435306"/>
                    <a:gd name="connsiteX11" fmla="*/ 1778484 w 4542721"/>
                    <a:gd name="connsiteY11" fmla="*/ 1247306 h 2435306"/>
                    <a:gd name="connsiteX12" fmla="*/ 1426440 w 4542721"/>
                    <a:gd name="connsiteY12" fmla="*/ 1288454 h 2435306"/>
                    <a:gd name="connsiteX13" fmla="*/ 484423 w 4542721"/>
                    <a:gd name="connsiteY13" fmla="*/ 1833922 h 2435306"/>
                    <a:gd name="connsiteX14" fmla="*/ 114276 w 4542721"/>
                    <a:gd name="connsiteY14" fmla="*/ 1347890 h 2435306"/>
                    <a:gd name="connsiteX15" fmla="*/ 1247947 w 4542721"/>
                    <a:gd name="connsiteY15" fmla="*/ 483222 h 2435306"/>
                    <a:gd name="connsiteX0" fmla="*/ 1246681 w 4541455"/>
                    <a:gd name="connsiteY0" fmla="*/ 483222 h 2435306"/>
                    <a:gd name="connsiteX1" fmla="*/ 2724205 w 4541455"/>
                    <a:gd name="connsiteY1" fmla="*/ 314328 h 2435306"/>
                    <a:gd name="connsiteX2" fmla="*/ 3192290 w 4541455"/>
                    <a:gd name="connsiteY2" fmla="*/ 74843 h 2435306"/>
                    <a:gd name="connsiteX3" fmla="*/ 3714776 w 4541455"/>
                    <a:gd name="connsiteY3" fmla="*/ 141224 h 2435306"/>
                    <a:gd name="connsiteX4" fmla="*/ 4439238 w 4541455"/>
                    <a:gd name="connsiteY4" fmla="*/ 934997 h 2435306"/>
                    <a:gd name="connsiteX5" fmla="*/ 4509462 w 4541455"/>
                    <a:gd name="connsiteY5" fmla="*/ 1348470 h 2435306"/>
                    <a:gd name="connsiteX6" fmla="*/ 4193777 w 4541455"/>
                    <a:gd name="connsiteY6" fmla="*/ 1725842 h 2435306"/>
                    <a:gd name="connsiteX7" fmla="*/ 3994203 w 4541455"/>
                    <a:gd name="connsiteY7" fmla="*/ 2324556 h 2435306"/>
                    <a:gd name="connsiteX8" fmla="*/ 3707545 w 4541455"/>
                    <a:gd name="connsiteY8" fmla="*/ 2408013 h 2435306"/>
                    <a:gd name="connsiteX9" fmla="*/ 2650470 w 4541455"/>
                    <a:gd name="connsiteY9" fmla="*/ 1401230 h 2435306"/>
                    <a:gd name="connsiteX10" fmla="*/ 2184126 w 4541455"/>
                    <a:gd name="connsiteY10" fmla="*/ 1302170 h 2435306"/>
                    <a:gd name="connsiteX11" fmla="*/ 1777218 w 4541455"/>
                    <a:gd name="connsiteY11" fmla="*/ 1247306 h 2435306"/>
                    <a:gd name="connsiteX12" fmla="*/ 1425174 w 4541455"/>
                    <a:gd name="connsiteY12" fmla="*/ 1288454 h 2435306"/>
                    <a:gd name="connsiteX13" fmla="*/ 483157 w 4541455"/>
                    <a:gd name="connsiteY13" fmla="*/ 1833922 h 2435306"/>
                    <a:gd name="connsiteX14" fmla="*/ 113010 w 4541455"/>
                    <a:gd name="connsiteY14" fmla="*/ 1347890 h 2435306"/>
                    <a:gd name="connsiteX15" fmla="*/ 1246681 w 4541455"/>
                    <a:gd name="connsiteY15" fmla="*/ 483222 h 24353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541455" h="2435306">
                      <a:moveTo>
                        <a:pt x="1246681" y="483222"/>
                      </a:moveTo>
                      <a:cubicBezTo>
                        <a:pt x="1835201" y="52020"/>
                        <a:pt x="2396289" y="311190"/>
                        <a:pt x="2724205" y="314328"/>
                      </a:cubicBezTo>
                      <a:cubicBezTo>
                        <a:pt x="2960062" y="331262"/>
                        <a:pt x="3047147" y="170395"/>
                        <a:pt x="3192290" y="74843"/>
                      </a:cubicBezTo>
                      <a:cubicBezTo>
                        <a:pt x="3383386" y="-77202"/>
                        <a:pt x="3592623" y="32011"/>
                        <a:pt x="3714776" y="141224"/>
                      </a:cubicBezTo>
                      <a:lnTo>
                        <a:pt x="4439238" y="934997"/>
                      </a:lnTo>
                      <a:cubicBezTo>
                        <a:pt x="4506189" y="1003878"/>
                        <a:pt x="4587654" y="1116304"/>
                        <a:pt x="4509462" y="1348470"/>
                      </a:cubicBezTo>
                      <a:cubicBezTo>
                        <a:pt x="4436891" y="1483937"/>
                        <a:pt x="4280862" y="1633916"/>
                        <a:pt x="4193777" y="1725842"/>
                      </a:cubicBezTo>
                      <a:cubicBezTo>
                        <a:pt x="4115158" y="1959280"/>
                        <a:pt x="4076451" y="2116518"/>
                        <a:pt x="3994203" y="2324556"/>
                      </a:cubicBezTo>
                      <a:cubicBezTo>
                        <a:pt x="3956707" y="2399546"/>
                        <a:pt x="3850270" y="2478166"/>
                        <a:pt x="3707545" y="2408013"/>
                      </a:cubicBezTo>
                      <a:lnTo>
                        <a:pt x="2650470" y="1401230"/>
                      </a:lnTo>
                      <a:cubicBezTo>
                        <a:pt x="2581890" y="1340778"/>
                        <a:pt x="2463018" y="1243750"/>
                        <a:pt x="2184126" y="1302170"/>
                      </a:cubicBezTo>
                      <a:cubicBezTo>
                        <a:pt x="2066778" y="1309282"/>
                        <a:pt x="1983720" y="1304456"/>
                        <a:pt x="1777218" y="1247306"/>
                      </a:cubicBezTo>
                      <a:cubicBezTo>
                        <a:pt x="1726164" y="1217588"/>
                        <a:pt x="1655329" y="1154109"/>
                        <a:pt x="1425174" y="1288454"/>
                      </a:cubicBezTo>
                      <a:cubicBezTo>
                        <a:pt x="932860" y="1563241"/>
                        <a:pt x="756015" y="1710011"/>
                        <a:pt x="483157" y="1833922"/>
                      </a:cubicBezTo>
                      <a:cubicBezTo>
                        <a:pt x="246999" y="1938611"/>
                        <a:pt x="-213188" y="1691257"/>
                        <a:pt x="113010" y="1347890"/>
                      </a:cubicBezTo>
                      <a:lnTo>
                        <a:pt x="1246681" y="4832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8" name="Rectangle 2"/>
                <p:cNvSpPr/>
                <p:nvPr/>
              </p:nvSpPr>
              <p:spPr>
                <a:xfrm>
                  <a:off x="1481857" y="1333348"/>
                  <a:ext cx="2828738" cy="2812216"/>
                </a:xfrm>
                <a:custGeom>
                  <a:avLst/>
                  <a:gdLst>
                    <a:gd name="connsiteX0" fmla="*/ 0 w 2013626"/>
                    <a:gd name="connsiteY0" fmla="*/ 0 h 1327826"/>
                    <a:gd name="connsiteX1" fmla="*/ 2013626 w 2013626"/>
                    <a:gd name="connsiteY1" fmla="*/ 0 h 1327826"/>
                    <a:gd name="connsiteX2" fmla="*/ 2013626 w 2013626"/>
                    <a:gd name="connsiteY2" fmla="*/ 1327826 h 1327826"/>
                    <a:gd name="connsiteX3" fmla="*/ 0 w 2013626"/>
                    <a:gd name="connsiteY3" fmla="*/ 1327826 h 1327826"/>
                    <a:gd name="connsiteX4" fmla="*/ 0 w 2013626"/>
                    <a:gd name="connsiteY4" fmla="*/ 0 h 1327826"/>
                    <a:gd name="connsiteX0" fmla="*/ 311285 w 2324911"/>
                    <a:gd name="connsiteY0" fmla="*/ 0 h 1347281"/>
                    <a:gd name="connsiteX1" fmla="*/ 2324911 w 2324911"/>
                    <a:gd name="connsiteY1" fmla="*/ 0 h 1347281"/>
                    <a:gd name="connsiteX2" fmla="*/ 2324911 w 2324911"/>
                    <a:gd name="connsiteY2" fmla="*/ 1327826 h 1347281"/>
                    <a:gd name="connsiteX3" fmla="*/ 0 w 2324911"/>
                    <a:gd name="connsiteY3" fmla="*/ 1347281 h 1347281"/>
                    <a:gd name="connsiteX4" fmla="*/ 311285 w 2324911"/>
                    <a:gd name="connsiteY4" fmla="*/ 0 h 1347281"/>
                    <a:gd name="connsiteX0" fmla="*/ 38911 w 2324911"/>
                    <a:gd name="connsiteY0" fmla="*/ 768486 h 1347281"/>
                    <a:gd name="connsiteX1" fmla="*/ 2324911 w 2324911"/>
                    <a:gd name="connsiteY1" fmla="*/ 0 h 1347281"/>
                    <a:gd name="connsiteX2" fmla="*/ 2324911 w 2324911"/>
                    <a:gd name="connsiteY2" fmla="*/ 1327826 h 1347281"/>
                    <a:gd name="connsiteX3" fmla="*/ 0 w 2324911"/>
                    <a:gd name="connsiteY3" fmla="*/ 1347281 h 1347281"/>
                    <a:gd name="connsiteX4" fmla="*/ 38911 w 2324911"/>
                    <a:gd name="connsiteY4" fmla="*/ 768486 h 1347281"/>
                    <a:gd name="connsiteX0" fmla="*/ 38911 w 2324911"/>
                    <a:gd name="connsiteY0" fmla="*/ 972767 h 1551562"/>
                    <a:gd name="connsiteX1" fmla="*/ 928992 w 2324911"/>
                    <a:gd name="connsiteY1" fmla="*/ 0 h 1551562"/>
                    <a:gd name="connsiteX2" fmla="*/ 2324911 w 2324911"/>
                    <a:gd name="connsiteY2" fmla="*/ 1532107 h 1551562"/>
                    <a:gd name="connsiteX3" fmla="*/ 0 w 2324911"/>
                    <a:gd name="connsiteY3" fmla="*/ 1551562 h 1551562"/>
                    <a:gd name="connsiteX4" fmla="*/ 38911 w 2324911"/>
                    <a:gd name="connsiteY4" fmla="*/ 972767 h 1551562"/>
                    <a:gd name="connsiteX0" fmla="*/ 38911 w 1585609"/>
                    <a:gd name="connsiteY0" fmla="*/ 982494 h 1561289"/>
                    <a:gd name="connsiteX1" fmla="*/ 928992 w 1585609"/>
                    <a:gd name="connsiteY1" fmla="*/ 9727 h 1561289"/>
                    <a:gd name="connsiteX2" fmla="*/ 1585609 w 1585609"/>
                    <a:gd name="connsiteY2" fmla="*/ 0 h 1561289"/>
                    <a:gd name="connsiteX3" fmla="*/ 0 w 1585609"/>
                    <a:gd name="connsiteY3" fmla="*/ 1561289 h 1561289"/>
                    <a:gd name="connsiteX4" fmla="*/ 38911 w 1585609"/>
                    <a:gd name="connsiteY4" fmla="*/ 982494 h 1561289"/>
                    <a:gd name="connsiteX0" fmla="*/ 38911 w 1585609"/>
                    <a:gd name="connsiteY0" fmla="*/ 982494 h 1561289"/>
                    <a:gd name="connsiteX1" fmla="*/ 928992 w 1585609"/>
                    <a:gd name="connsiteY1" fmla="*/ 9727 h 1561289"/>
                    <a:gd name="connsiteX2" fmla="*/ 1585609 w 1585609"/>
                    <a:gd name="connsiteY2" fmla="*/ 0 h 1561289"/>
                    <a:gd name="connsiteX3" fmla="*/ 1181912 w 1585609"/>
                    <a:gd name="connsiteY3" fmla="*/ 384243 h 1561289"/>
                    <a:gd name="connsiteX4" fmla="*/ 0 w 1585609"/>
                    <a:gd name="connsiteY4" fmla="*/ 1561289 h 1561289"/>
                    <a:gd name="connsiteX5" fmla="*/ 38911 w 1585609"/>
                    <a:gd name="connsiteY5" fmla="*/ 982494 h 1561289"/>
                    <a:gd name="connsiteX0" fmla="*/ 38911 w 2490282"/>
                    <a:gd name="connsiteY0" fmla="*/ 982494 h 1561289"/>
                    <a:gd name="connsiteX1" fmla="*/ 928992 w 2490282"/>
                    <a:gd name="connsiteY1" fmla="*/ 9727 h 1561289"/>
                    <a:gd name="connsiteX2" fmla="*/ 1585609 w 2490282"/>
                    <a:gd name="connsiteY2" fmla="*/ 0 h 1561289"/>
                    <a:gd name="connsiteX3" fmla="*/ 2490282 w 2490282"/>
                    <a:gd name="connsiteY3" fmla="*/ 131323 h 1561289"/>
                    <a:gd name="connsiteX4" fmla="*/ 0 w 2490282"/>
                    <a:gd name="connsiteY4" fmla="*/ 1561289 h 1561289"/>
                    <a:gd name="connsiteX5" fmla="*/ 38911 w 2490282"/>
                    <a:gd name="connsiteY5" fmla="*/ 982494 h 1561289"/>
                    <a:gd name="connsiteX0" fmla="*/ 38911 w 2490282"/>
                    <a:gd name="connsiteY0" fmla="*/ 982494 h 1561289"/>
                    <a:gd name="connsiteX1" fmla="*/ 928992 w 2490282"/>
                    <a:gd name="connsiteY1" fmla="*/ 9727 h 1561289"/>
                    <a:gd name="connsiteX2" fmla="*/ 1585609 w 2490282"/>
                    <a:gd name="connsiteY2" fmla="*/ 0 h 1561289"/>
                    <a:gd name="connsiteX3" fmla="*/ 2490282 w 2490282"/>
                    <a:gd name="connsiteY3" fmla="*/ 131323 h 1561289"/>
                    <a:gd name="connsiteX4" fmla="*/ 1347281 w 2490282"/>
                    <a:gd name="connsiteY4" fmla="*/ 792805 h 1561289"/>
                    <a:gd name="connsiteX5" fmla="*/ 0 w 2490282"/>
                    <a:gd name="connsiteY5" fmla="*/ 1561289 h 1561289"/>
                    <a:gd name="connsiteX6" fmla="*/ 38911 w 2490282"/>
                    <a:gd name="connsiteY6" fmla="*/ 982494 h 1561289"/>
                    <a:gd name="connsiteX0" fmla="*/ 38911 w 2490282"/>
                    <a:gd name="connsiteY0" fmla="*/ 982494 h 1561289"/>
                    <a:gd name="connsiteX1" fmla="*/ 928992 w 2490282"/>
                    <a:gd name="connsiteY1" fmla="*/ 9727 h 1561289"/>
                    <a:gd name="connsiteX2" fmla="*/ 1585609 w 2490282"/>
                    <a:gd name="connsiteY2" fmla="*/ 0 h 1561289"/>
                    <a:gd name="connsiteX3" fmla="*/ 2490282 w 2490282"/>
                    <a:gd name="connsiteY3" fmla="*/ 131323 h 1561289"/>
                    <a:gd name="connsiteX4" fmla="*/ 1488332 w 2490282"/>
                    <a:gd name="connsiteY4" fmla="*/ 355060 h 1561289"/>
                    <a:gd name="connsiteX5" fmla="*/ 0 w 2490282"/>
                    <a:gd name="connsiteY5" fmla="*/ 1561289 h 1561289"/>
                    <a:gd name="connsiteX6" fmla="*/ 38911 w 2490282"/>
                    <a:gd name="connsiteY6" fmla="*/ 982494 h 1561289"/>
                    <a:gd name="connsiteX0" fmla="*/ 38911 w 2490282"/>
                    <a:gd name="connsiteY0" fmla="*/ 982494 h 1561289"/>
                    <a:gd name="connsiteX1" fmla="*/ 928992 w 2490282"/>
                    <a:gd name="connsiteY1" fmla="*/ 9727 h 1561289"/>
                    <a:gd name="connsiteX2" fmla="*/ 1585609 w 2490282"/>
                    <a:gd name="connsiteY2" fmla="*/ 0 h 1561289"/>
                    <a:gd name="connsiteX3" fmla="*/ 2490282 w 2490282"/>
                    <a:gd name="connsiteY3" fmla="*/ 131323 h 1561289"/>
                    <a:gd name="connsiteX4" fmla="*/ 1488332 w 2490282"/>
                    <a:gd name="connsiteY4" fmla="*/ 355060 h 1561289"/>
                    <a:gd name="connsiteX5" fmla="*/ 787940 w 2490282"/>
                    <a:gd name="connsiteY5" fmla="*/ 914401 h 1561289"/>
                    <a:gd name="connsiteX6" fmla="*/ 0 w 2490282"/>
                    <a:gd name="connsiteY6" fmla="*/ 1561289 h 1561289"/>
                    <a:gd name="connsiteX7" fmla="*/ 38911 w 2490282"/>
                    <a:gd name="connsiteY7" fmla="*/ 982494 h 1561289"/>
                    <a:gd name="connsiteX0" fmla="*/ 38911 w 2490282"/>
                    <a:gd name="connsiteY0" fmla="*/ 982494 h 1561289"/>
                    <a:gd name="connsiteX1" fmla="*/ 928992 w 2490282"/>
                    <a:gd name="connsiteY1" fmla="*/ 9727 h 1561289"/>
                    <a:gd name="connsiteX2" fmla="*/ 1585609 w 2490282"/>
                    <a:gd name="connsiteY2" fmla="*/ 0 h 1561289"/>
                    <a:gd name="connsiteX3" fmla="*/ 2490282 w 2490282"/>
                    <a:gd name="connsiteY3" fmla="*/ 131323 h 1561289"/>
                    <a:gd name="connsiteX4" fmla="*/ 1488332 w 2490282"/>
                    <a:gd name="connsiteY4" fmla="*/ 355060 h 1561289"/>
                    <a:gd name="connsiteX5" fmla="*/ 1070042 w 2490282"/>
                    <a:gd name="connsiteY5" fmla="*/ 306422 h 1561289"/>
                    <a:gd name="connsiteX6" fmla="*/ 0 w 2490282"/>
                    <a:gd name="connsiteY6" fmla="*/ 1561289 h 1561289"/>
                    <a:gd name="connsiteX7" fmla="*/ 38911 w 2490282"/>
                    <a:gd name="connsiteY7" fmla="*/ 982494 h 1561289"/>
                    <a:gd name="connsiteX0" fmla="*/ 53503 w 2504874"/>
                    <a:gd name="connsiteY0" fmla="*/ 982494 h 1532106"/>
                    <a:gd name="connsiteX1" fmla="*/ 943584 w 2504874"/>
                    <a:gd name="connsiteY1" fmla="*/ 9727 h 1532106"/>
                    <a:gd name="connsiteX2" fmla="*/ 1600201 w 2504874"/>
                    <a:gd name="connsiteY2" fmla="*/ 0 h 1532106"/>
                    <a:gd name="connsiteX3" fmla="*/ 2504874 w 2504874"/>
                    <a:gd name="connsiteY3" fmla="*/ 131323 h 1532106"/>
                    <a:gd name="connsiteX4" fmla="*/ 1502924 w 2504874"/>
                    <a:gd name="connsiteY4" fmla="*/ 355060 h 1532106"/>
                    <a:gd name="connsiteX5" fmla="*/ 1084634 w 2504874"/>
                    <a:gd name="connsiteY5" fmla="*/ 306422 h 1532106"/>
                    <a:gd name="connsiteX6" fmla="*/ 0 w 2504874"/>
                    <a:gd name="connsiteY6" fmla="*/ 1532106 h 1532106"/>
                    <a:gd name="connsiteX7" fmla="*/ 53503 w 2504874"/>
                    <a:gd name="connsiteY7" fmla="*/ 982494 h 1532106"/>
                    <a:gd name="connsiteX0" fmla="*/ 53503 w 2504874"/>
                    <a:gd name="connsiteY0" fmla="*/ 982494 h 1532106"/>
                    <a:gd name="connsiteX1" fmla="*/ 943584 w 2504874"/>
                    <a:gd name="connsiteY1" fmla="*/ 9727 h 1532106"/>
                    <a:gd name="connsiteX2" fmla="*/ 1600201 w 2504874"/>
                    <a:gd name="connsiteY2" fmla="*/ 0 h 1532106"/>
                    <a:gd name="connsiteX3" fmla="*/ 2504874 w 2504874"/>
                    <a:gd name="connsiteY3" fmla="*/ 131323 h 1532106"/>
                    <a:gd name="connsiteX4" fmla="*/ 1502924 w 2504874"/>
                    <a:gd name="connsiteY4" fmla="*/ 355060 h 1532106"/>
                    <a:gd name="connsiteX5" fmla="*/ 1084634 w 2504874"/>
                    <a:gd name="connsiteY5" fmla="*/ 306422 h 1532106"/>
                    <a:gd name="connsiteX6" fmla="*/ 252920 w 2504874"/>
                    <a:gd name="connsiteY6" fmla="*/ 1245141 h 1532106"/>
                    <a:gd name="connsiteX7" fmla="*/ 0 w 2504874"/>
                    <a:gd name="connsiteY7" fmla="*/ 1532106 h 1532106"/>
                    <a:gd name="connsiteX8" fmla="*/ 53503 w 2504874"/>
                    <a:gd name="connsiteY8" fmla="*/ 982494 h 1532106"/>
                    <a:gd name="connsiteX0" fmla="*/ 53503 w 2504874"/>
                    <a:gd name="connsiteY0" fmla="*/ 982494 h 1532106"/>
                    <a:gd name="connsiteX1" fmla="*/ 943584 w 2504874"/>
                    <a:gd name="connsiteY1" fmla="*/ 9727 h 1532106"/>
                    <a:gd name="connsiteX2" fmla="*/ 1600201 w 2504874"/>
                    <a:gd name="connsiteY2" fmla="*/ 0 h 1532106"/>
                    <a:gd name="connsiteX3" fmla="*/ 2504874 w 2504874"/>
                    <a:gd name="connsiteY3" fmla="*/ 131323 h 1532106"/>
                    <a:gd name="connsiteX4" fmla="*/ 1502924 w 2504874"/>
                    <a:gd name="connsiteY4" fmla="*/ 355060 h 1532106"/>
                    <a:gd name="connsiteX5" fmla="*/ 1084634 w 2504874"/>
                    <a:gd name="connsiteY5" fmla="*/ 306422 h 1532106"/>
                    <a:gd name="connsiteX6" fmla="*/ 355060 w 2504874"/>
                    <a:gd name="connsiteY6" fmla="*/ 1425102 h 1532106"/>
                    <a:gd name="connsiteX7" fmla="*/ 0 w 2504874"/>
                    <a:gd name="connsiteY7" fmla="*/ 1532106 h 1532106"/>
                    <a:gd name="connsiteX8" fmla="*/ 53503 w 2504874"/>
                    <a:gd name="connsiteY8" fmla="*/ 982494 h 1532106"/>
                    <a:gd name="connsiteX0" fmla="*/ 53503 w 2504874"/>
                    <a:gd name="connsiteY0" fmla="*/ 982494 h 1532106"/>
                    <a:gd name="connsiteX1" fmla="*/ 943584 w 2504874"/>
                    <a:gd name="connsiteY1" fmla="*/ 9727 h 1532106"/>
                    <a:gd name="connsiteX2" fmla="*/ 1600201 w 2504874"/>
                    <a:gd name="connsiteY2" fmla="*/ 0 h 1532106"/>
                    <a:gd name="connsiteX3" fmla="*/ 2504874 w 2504874"/>
                    <a:gd name="connsiteY3" fmla="*/ 131323 h 1532106"/>
                    <a:gd name="connsiteX4" fmla="*/ 1502924 w 2504874"/>
                    <a:gd name="connsiteY4" fmla="*/ 355060 h 1532106"/>
                    <a:gd name="connsiteX5" fmla="*/ 1084634 w 2504874"/>
                    <a:gd name="connsiteY5" fmla="*/ 306422 h 1532106"/>
                    <a:gd name="connsiteX6" fmla="*/ 355060 w 2504874"/>
                    <a:gd name="connsiteY6" fmla="*/ 1118680 h 1532106"/>
                    <a:gd name="connsiteX7" fmla="*/ 0 w 2504874"/>
                    <a:gd name="connsiteY7" fmla="*/ 1532106 h 1532106"/>
                    <a:gd name="connsiteX8" fmla="*/ 53503 w 2504874"/>
                    <a:gd name="connsiteY8" fmla="*/ 982494 h 1532106"/>
                    <a:gd name="connsiteX0" fmla="*/ 93644 w 2545015"/>
                    <a:gd name="connsiteY0" fmla="*/ 982494 h 1532106"/>
                    <a:gd name="connsiteX1" fmla="*/ 983725 w 2545015"/>
                    <a:gd name="connsiteY1" fmla="*/ 9727 h 1532106"/>
                    <a:gd name="connsiteX2" fmla="*/ 1640342 w 2545015"/>
                    <a:gd name="connsiteY2" fmla="*/ 0 h 1532106"/>
                    <a:gd name="connsiteX3" fmla="*/ 2545015 w 2545015"/>
                    <a:gd name="connsiteY3" fmla="*/ 131323 h 1532106"/>
                    <a:gd name="connsiteX4" fmla="*/ 1543065 w 2545015"/>
                    <a:gd name="connsiteY4" fmla="*/ 355060 h 1532106"/>
                    <a:gd name="connsiteX5" fmla="*/ 1124775 w 2545015"/>
                    <a:gd name="connsiteY5" fmla="*/ 306422 h 1532106"/>
                    <a:gd name="connsiteX6" fmla="*/ 395201 w 2545015"/>
                    <a:gd name="connsiteY6" fmla="*/ 1118680 h 1532106"/>
                    <a:gd name="connsiteX7" fmla="*/ 40141 w 2545015"/>
                    <a:gd name="connsiteY7" fmla="*/ 1532106 h 1532106"/>
                    <a:gd name="connsiteX8" fmla="*/ 93644 w 2545015"/>
                    <a:gd name="connsiteY8" fmla="*/ 982494 h 1532106"/>
                    <a:gd name="connsiteX0" fmla="*/ 96072 w 2547443"/>
                    <a:gd name="connsiteY0" fmla="*/ 982494 h 1532106"/>
                    <a:gd name="connsiteX1" fmla="*/ 986153 w 2547443"/>
                    <a:gd name="connsiteY1" fmla="*/ 9727 h 1532106"/>
                    <a:gd name="connsiteX2" fmla="*/ 1642770 w 2547443"/>
                    <a:gd name="connsiteY2" fmla="*/ 0 h 1532106"/>
                    <a:gd name="connsiteX3" fmla="*/ 2547443 w 2547443"/>
                    <a:gd name="connsiteY3" fmla="*/ 131323 h 1532106"/>
                    <a:gd name="connsiteX4" fmla="*/ 1545493 w 2547443"/>
                    <a:gd name="connsiteY4" fmla="*/ 355060 h 1532106"/>
                    <a:gd name="connsiteX5" fmla="*/ 1127203 w 2547443"/>
                    <a:gd name="connsiteY5" fmla="*/ 306422 h 1532106"/>
                    <a:gd name="connsiteX6" fmla="*/ 397629 w 2547443"/>
                    <a:gd name="connsiteY6" fmla="*/ 1118680 h 1532106"/>
                    <a:gd name="connsiteX7" fmla="*/ 42569 w 2547443"/>
                    <a:gd name="connsiteY7" fmla="*/ 1532106 h 1532106"/>
                    <a:gd name="connsiteX8" fmla="*/ 96072 w 2547443"/>
                    <a:gd name="connsiteY8" fmla="*/ 982494 h 1532106"/>
                    <a:gd name="connsiteX0" fmla="*/ 96072 w 2547443"/>
                    <a:gd name="connsiteY0" fmla="*/ 982494 h 1677790"/>
                    <a:gd name="connsiteX1" fmla="*/ 986153 w 2547443"/>
                    <a:gd name="connsiteY1" fmla="*/ 9727 h 1677790"/>
                    <a:gd name="connsiteX2" fmla="*/ 1642770 w 2547443"/>
                    <a:gd name="connsiteY2" fmla="*/ 0 h 1677790"/>
                    <a:gd name="connsiteX3" fmla="*/ 2547443 w 2547443"/>
                    <a:gd name="connsiteY3" fmla="*/ 131323 h 1677790"/>
                    <a:gd name="connsiteX4" fmla="*/ 1545493 w 2547443"/>
                    <a:gd name="connsiteY4" fmla="*/ 355060 h 1677790"/>
                    <a:gd name="connsiteX5" fmla="*/ 1127203 w 2547443"/>
                    <a:gd name="connsiteY5" fmla="*/ 306422 h 1677790"/>
                    <a:gd name="connsiteX6" fmla="*/ 397629 w 2547443"/>
                    <a:gd name="connsiteY6" fmla="*/ 1118680 h 1677790"/>
                    <a:gd name="connsiteX7" fmla="*/ 42569 w 2547443"/>
                    <a:gd name="connsiteY7" fmla="*/ 1532106 h 1677790"/>
                    <a:gd name="connsiteX8" fmla="*/ 96072 w 2547443"/>
                    <a:gd name="connsiteY8" fmla="*/ 982494 h 1677790"/>
                    <a:gd name="connsiteX0" fmla="*/ 96072 w 2547443"/>
                    <a:gd name="connsiteY0" fmla="*/ 982494 h 1552660"/>
                    <a:gd name="connsiteX1" fmla="*/ 986153 w 2547443"/>
                    <a:gd name="connsiteY1" fmla="*/ 9727 h 1552660"/>
                    <a:gd name="connsiteX2" fmla="*/ 1642770 w 2547443"/>
                    <a:gd name="connsiteY2" fmla="*/ 0 h 1552660"/>
                    <a:gd name="connsiteX3" fmla="*/ 2547443 w 2547443"/>
                    <a:gd name="connsiteY3" fmla="*/ 131323 h 1552660"/>
                    <a:gd name="connsiteX4" fmla="*/ 1545493 w 2547443"/>
                    <a:gd name="connsiteY4" fmla="*/ 355060 h 1552660"/>
                    <a:gd name="connsiteX5" fmla="*/ 1127203 w 2547443"/>
                    <a:gd name="connsiteY5" fmla="*/ 306422 h 1552660"/>
                    <a:gd name="connsiteX6" fmla="*/ 397629 w 2547443"/>
                    <a:gd name="connsiteY6" fmla="*/ 1118680 h 1552660"/>
                    <a:gd name="connsiteX7" fmla="*/ 344128 w 2547443"/>
                    <a:gd name="connsiteY7" fmla="*/ 1405647 h 1552660"/>
                    <a:gd name="connsiteX8" fmla="*/ 42569 w 2547443"/>
                    <a:gd name="connsiteY8" fmla="*/ 1532106 h 1552660"/>
                    <a:gd name="connsiteX9" fmla="*/ 96072 w 2547443"/>
                    <a:gd name="connsiteY9" fmla="*/ 982494 h 1552660"/>
                    <a:gd name="connsiteX0" fmla="*/ 96072 w 2547443"/>
                    <a:gd name="connsiteY0" fmla="*/ 982494 h 1554370"/>
                    <a:gd name="connsiteX1" fmla="*/ 986153 w 2547443"/>
                    <a:gd name="connsiteY1" fmla="*/ 9727 h 1554370"/>
                    <a:gd name="connsiteX2" fmla="*/ 1642770 w 2547443"/>
                    <a:gd name="connsiteY2" fmla="*/ 0 h 1554370"/>
                    <a:gd name="connsiteX3" fmla="*/ 2547443 w 2547443"/>
                    <a:gd name="connsiteY3" fmla="*/ 131323 h 1554370"/>
                    <a:gd name="connsiteX4" fmla="*/ 1545493 w 2547443"/>
                    <a:gd name="connsiteY4" fmla="*/ 355060 h 1554370"/>
                    <a:gd name="connsiteX5" fmla="*/ 1127203 w 2547443"/>
                    <a:gd name="connsiteY5" fmla="*/ 306422 h 1554370"/>
                    <a:gd name="connsiteX6" fmla="*/ 397629 w 2547443"/>
                    <a:gd name="connsiteY6" fmla="*/ 1118680 h 1554370"/>
                    <a:gd name="connsiteX7" fmla="*/ 378175 w 2547443"/>
                    <a:gd name="connsiteY7" fmla="*/ 1420238 h 1554370"/>
                    <a:gd name="connsiteX8" fmla="*/ 42569 w 2547443"/>
                    <a:gd name="connsiteY8" fmla="*/ 1532106 h 1554370"/>
                    <a:gd name="connsiteX9" fmla="*/ 96072 w 2547443"/>
                    <a:gd name="connsiteY9" fmla="*/ 982494 h 1554370"/>
                    <a:gd name="connsiteX0" fmla="*/ 96072 w 2547443"/>
                    <a:gd name="connsiteY0" fmla="*/ 982494 h 1554370"/>
                    <a:gd name="connsiteX1" fmla="*/ 986153 w 2547443"/>
                    <a:gd name="connsiteY1" fmla="*/ 9727 h 1554370"/>
                    <a:gd name="connsiteX2" fmla="*/ 1642770 w 2547443"/>
                    <a:gd name="connsiteY2" fmla="*/ 0 h 1554370"/>
                    <a:gd name="connsiteX3" fmla="*/ 2547443 w 2547443"/>
                    <a:gd name="connsiteY3" fmla="*/ 131323 h 1554370"/>
                    <a:gd name="connsiteX4" fmla="*/ 1545493 w 2547443"/>
                    <a:gd name="connsiteY4" fmla="*/ 355060 h 1554370"/>
                    <a:gd name="connsiteX5" fmla="*/ 1127203 w 2547443"/>
                    <a:gd name="connsiteY5" fmla="*/ 306422 h 1554370"/>
                    <a:gd name="connsiteX6" fmla="*/ 397629 w 2547443"/>
                    <a:gd name="connsiteY6" fmla="*/ 1118680 h 1554370"/>
                    <a:gd name="connsiteX7" fmla="*/ 378175 w 2547443"/>
                    <a:gd name="connsiteY7" fmla="*/ 1420238 h 1554370"/>
                    <a:gd name="connsiteX8" fmla="*/ 42569 w 2547443"/>
                    <a:gd name="connsiteY8" fmla="*/ 1532106 h 1554370"/>
                    <a:gd name="connsiteX9" fmla="*/ 96072 w 2547443"/>
                    <a:gd name="connsiteY9" fmla="*/ 982494 h 1554370"/>
                    <a:gd name="connsiteX0" fmla="*/ 96072 w 2547443"/>
                    <a:gd name="connsiteY0" fmla="*/ 982494 h 1554370"/>
                    <a:gd name="connsiteX1" fmla="*/ 986153 w 2547443"/>
                    <a:gd name="connsiteY1" fmla="*/ 9727 h 1554370"/>
                    <a:gd name="connsiteX2" fmla="*/ 1642770 w 2547443"/>
                    <a:gd name="connsiteY2" fmla="*/ 0 h 1554370"/>
                    <a:gd name="connsiteX3" fmla="*/ 2547443 w 2547443"/>
                    <a:gd name="connsiteY3" fmla="*/ 131323 h 1554370"/>
                    <a:gd name="connsiteX4" fmla="*/ 1545493 w 2547443"/>
                    <a:gd name="connsiteY4" fmla="*/ 355060 h 1554370"/>
                    <a:gd name="connsiteX5" fmla="*/ 1127203 w 2547443"/>
                    <a:gd name="connsiteY5" fmla="*/ 306422 h 1554370"/>
                    <a:gd name="connsiteX6" fmla="*/ 397629 w 2547443"/>
                    <a:gd name="connsiteY6" fmla="*/ 1118680 h 1554370"/>
                    <a:gd name="connsiteX7" fmla="*/ 378175 w 2547443"/>
                    <a:gd name="connsiteY7" fmla="*/ 1420238 h 1554370"/>
                    <a:gd name="connsiteX8" fmla="*/ 42569 w 2547443"/>
                    <a:gd name="connsiteY8" fmla="*/ 1532106 h 1554370"/>
                    <a:gd name="connsiteX9" fmla="*/ 96072 w 2547443"/>
                    <a:gd name="connsiteY9" fmla="*/ 982494 h 1554370"/>
                    <a:gd name="connsiteX0" fmla="*/ 96072 w 2547443"/>
                    <a:gd name="connsiteY0" fmla="*/ 982494 h 1572098"/>
                    <a:gd name="connsiteX1" fmla="*/ 986153 w 2547443"/>
                    <a:gd name="connsiteY1" fmla="*/ 9727 h 1572098"/>
                    <a:gd name="connsiteX2" fmla="*/ 1642770 w 2547443"/>
                    <a:gd name="connsiteY2" fmla="*/ 0 h 1572098"/>
                    <a:gd name="connsiteX3" fmla="*/ 2547443 w 2547443"/>
                    <a:gd name="connsiteY3" fmla="*/ 131323 h 1572098"/>
                    <a:gd name="connsiteX4" fmla="*/ 1545493 w 2547443"/>
                    <a:gd name="connsiteY4" fmla="*/ 355060 h 1572098"/>
                    <a:gd name="connsiteX5" fmla="*/ 1127203 w 2547443"/>
                    <a:gd name="connsiteY5" fmla="*/ 306422 h 1572098"/>
                    <a:gd name="connsiteX6" fmla="*/ 397629 w 2547443"/>
                    <a:gd name="connsiteY6" fmla="*/ 1118680 h 1572098"/>
                    <a:gd name="connsiteX7" fmla="*/ 378175 w 2547443"/>
                    <a:gd name="connsiteY7" fmla="*/ 1420238 h 1572098"/>
                    <a:gd name="connsiteX8" fmla="*/ 246851 w 2547443"/>
                    <a:gd name="connsiteY8" fmla="*/ 1517516 h 1572098"/>
                    <a:gd name="connsiteX9" fmla="*/ 42569 w 2547443"/>
                    <a:gd name="connsiteY9" fmla="*/ 1532106 h 1572098"/>
                    <a:gd name="connsiteX10" fmla="*/ 96072 w 2547443"/>
                    <a:gd name="connsiteY10" fmla="*/ 982494 h 1572098"/>
                    <a:gd name="connsiteX0" fmla="*/ 96072 w 2547443"/>
                    <a:gd name="connsiteY0" fmla="*/ 982494 h 2135699"/>
                    <a:gd name="connsiteX1" fmla="*/ 986153 w 2547443"/>
                    <a:gd name="connsiteY1" fmla="*/ 9727 h 2135699"/>
                    <a:gd name="connsiteX2" fmla="*/ 1642770 w 2547443"/>
                    <a:gd name="connsiteY2" fmla="*/ 0 h 2135699"/>
                    <a:gd name="connsiteX3" fmla="*/ 2547443 w 2547443"/>
                    <a:gd name="connsiteY3" fmla="*/ 131323 h 2135699"/>
                    <a:gd name="connsiteX4" fmla="*/ 1545493 w 2547443"/>
                    <a:gd name="connsiteY4" fmla="*/ 355060 h 2135699"/>
                    <a:gd name="connsiteX5" fmla="*/ 1127203 w 2547443"/>
                    <a:gd name="connsiteY5" fmla="*/ 306422 h 2135699"/>
                    <a:gd name="connsiteX6" fmla="*/ 397629 w 2547443"/>
                    <a:gd name="connsiteY6" fmla="*/ 1118680 h 2135699"/>
                    <a:gd name="connsiteX7" fmla="*/ 378175 w 2547443"/>
                    <a:gd name="connsiteY7" fmla="*/ 1420238 h 2135699"/>
                    <a:gd name="connsiteX8" fmla="*/ 694323 w 2547443"/>
                    <a:gd name="connsiteY8" fmla="*/ 2135222 h 2135699"/>
                    <a:gd name="connsiteX9" fmla="*/ 42569 w 2547443"/>
                    <a:gd name="connsiteY9" fmla="*/ 1532106 h 2135699"/>
                    <a:gd name="connsiteX10" fmla="*/ 96072 w 2547443"/>
                    <a:gd name="connsiteY10" fmla="*/ 982494 h 2135699"/>
                    <a:gd name="connsiteX0" fmla="*/ 96072 w 2547443"/>
                    <a:gd name="connsiteY0" fmla="*/ 982494 h 2694798"/>
                    <a:gd name="connsiteX1" fmla="*/ 986153 w 2547443"/>
                    <a:gd name="connsiteY1" fmla="*/ 9727 h 2694798"/>
                    <a:gd name="connsiteX2" fmla="*/ 1642770 w 2547443"/>
                    <a:gd name="connsiteY2" fmla="*/ 0 h 2694798"/>
                    <a:gd name="connsiteX3" fmla="*/ 2547443 w 2547443"/>
                    <a:gd name="connsiteY3" fmla="*/ 131323 h 2694798"/>
                    <a:gd name="connsiteX4" fmla="*/ 1545493 w 2547443"/>
                    <a:gd name="connsiteY4" fmla="*/ 355060 h 2694798"/>
                    <a:gd name="connsiteX5" fmla="*/ 1127203 w 2547443"/>
                    <a:gd name="connsiteY5" fmla="*/ 306422 h 2694798"/>
                    <a:gd name="connsiteX6" fmla="*/ 397629 w 2547443"/>
                    <a:gd name="connsiteY6" fmla="*/ 1118680 h 2694798"/>
                    <a:gd name="connsiteX7" fmla="*/ 378175 w 2547443"/>
                    <a:gd name="connsiteY7" fmla="*/ 1420238 h 2694798"/>
                    <a:gd name="connsiteX8" fmla="*/ 694323 w 2547443"/>
                    <a:gd name="connsiteY8" fmla="*/ 2694562 h 2694798"/>
                    <a:gd name="connsiteX9" fmla="*/ 42569 w 2547443"/>
                    <a:gd name="connsiteY9" fmla="*/ 1532106 h 2694798"/>
                    <a:gd name="connsiteX10" fmla="*/ 96072 w 2547443"/>
                    <a:gd name="connsiteY10" fmla="*/ 982494 h 2694798"/>
                    <a:gd name="connsiteX0" fmla="*/ 96072 w 2547443"/>
                    <a:gd name="connsiteY0" fmla="*/ 982494 h 2765238"/>
                    <a:gd name="connsiteX1" fmla="*/ 986153 w 2547443"/>
                    <a:gd name="connsiteY1" fmla="*/ 9727 h 2765238"/>
                    <a:gd name="connsiteX2" fmla="*/ 1642770 w 2547443"/>
                    <a:gd name="connsiteY2" fmla="*/ 0 h 2765238"/>
                    <a:gd name="connsiteX3" fmla="*/ 2547443 w 2547443"/>
                    <a:gd name="connsiteY3" fmla="*/ 131323 h 2765238"/>
                    <a:gd name="connsiteX4" fmla="*/ 1545493 w 2547443"/>
                    <a:gd name="connsiteY4" fmla="*/ 355060 h 2765238"/>
                    <a:gd name="connsiteX5" fmla="*/ 1127203 w 2547443"/>
                    <a:gd name="connsiteY5" fmla="*/ 306422 h 2765238"/>
                    <a:gd name="connsiteX6" fmla="*/ 397629 w 2547443"/>
                    <a:gd name="connsiteY6" fmla="*/ 1118680 h 2765238"/>
                    <a:gd name="connsiteX7" fmla="*/ 378175 w 2547443"/>
                    <a:gd name="connsiteY7" fmla="*/ 1420238 h 2765238"/>
                    <a:gd name="connsiteX8" fmla="*/ 660277 w 2547443"/>
                    <a:gd name="connsiteY8" fmla="*/ 2504872 h 2765238"/>
                    <a:gd name="connsiteX9" fmla="*/ 694323 w 2547443"/>
                    <a:gd name="connsiteY9" fmla="*/ 2694562 h 2765238"/>
                    <a:gd name="connsiteX10" fmla="*/ 42569 w 2547443"/>
                    <a:gd name="connsiteY10" fmla="*/ 1532106 h 2765238"/>
                    <a:gd name="connsiteX11" fmla="*/ 96072 w 2547443"/>
                    <a:gd name="connsiteY11" fmla="*/ 982494 h 2765238"/>
                    <a:gd name="connsiteX0" fmla="*/ 96072 w 2547443"/>
                    <a:gd name="connsiteY0" fmla="*/ 982494 h 2765238"/>
                    <a:gd name="connsiteX1" fmla="*/ 986153 w 2547443"/>
                    <a:gd name="connsiteY1" fmla="*/ 9727 h 2765238"/>
                    <a:gd name="connsiteX2" fmla="*/ 1642770 w 2547443"/>
                    <a:gd name="connsiteY2" fmla="*/ 0 h 2765238"/>
                    <a:gd name="connsiteX3" fmla="*/ 2547443 w 2547443"/>
                    <a:gd name="connsiteY3" fmla="*/ 131323 h 2765238"/>
                    <a:gd name="connsiteX4" fmla="*/ 1545493 w 2547443"/>
                    <a:gd name="connsiteY4" fmla="*/ 355060 h 2765238"/>
                    <a:gd name="connsiteX5" fmla="*/ 1127203 w 2547443"/>
                    <a:gd name="connsiteY5" fmla="*/ 306422 h 2765238"/>
                    <a:gd name="connsiteX6" fmla="*/ 397629 w 2547443"/>
                    <a:gd name="connsiteY6" fmla="*/ 1118680 h 2765238"/>
                    <a:gd name="connsiteX7" fmla="*/ 378175 w 2547443"/>
                    <a:gd name="connsiteY7" fmla="*/ 1420238 h 2765238"/>
                    <a:gd name="connsiteX8" fmla="*/ 913196 w 2547443"/>
                    <a:gd name="connsiteY8" fmla="*/ 2504872 h 2765238"/>
                    <a:gd name="connsiteX9" fmla="*/ 694323 w 2547443"/>
                    <a:gd name="connsiteY9" fmla="*/ 2694562 h 2765238"/>
                    <a:gd name="connsiteX10" fmla="*/ 42569 w 2547443"/>
                    <a:gd name="connsiteY10" fmla="*/ 1532106 h 2765238"/>
                    <a:gd name="connsiteX11" fmla="*/ 96072 w 2547443"/>
                    <a:gd name="connsiteY11" fmla="*/ 982494 h 2765238"/>
                    <a:gd name="connsiteX0" fmla="*/ 96072 w 2547443"/>
                    <a:gd name="connsiteY0" fmla="*/ 982494 h 2751446"/>
                    <a:gd name="connsiteX1" fmla="*/ 986153 w 2547443"/>
                    <a:gd name="connsiteY1" fmla="*/ 9727 h 2751446"/>
                    <a:gd name="connsiteX2" fmla="*/ 1642770 w 2547443"/>
                    <a:gd name="connsiteY2" fmla="*/ 0 h 2751446"/>
                    <a:gd name="connsiteX3" fmla="*/ 2547443 w 2547443"/>
                    <a:gd name="connsiteY3" fmla="*/ 131323 h 2751446"/>
                    <a:gd name="connsiteX4" fmla="*/ 1545493 w 2547443"/>
                    <a:gd name="connsiteY4" fmla="*/ 355060 h 2751446"/>
                    <a:gd name="connsiteX5" fmla="*/ 1127203 w 2547443"/>
                    <a:gd name="connsiteY5" fmla="*/ 306422 h 2751446"/>
                    <a:gd name="connsiteX6" fmla="*/ 397629 w 2547443"/>
                    <a:gd name="connsiteY6" fmla="*/ 1118680 h 2751446"/>
                    <a:gd name="connsiteX7" fmla="*/ 378175 w 2547443"/>
                    <a:gd name="connsiteY7" fmla="*/ 1420238 h 2751446"/>
                    <a:gd name="connsiteX8" fmla="*/ 621366 w 2547443"/>
                    <a:gd name="connsiteY8" fmla="*/ 1921212 h 2751446"/>
                    <a:gd name="connsiteX9" fmla="*/ 913196 w 2547443"/>
                    <a:gd name="connsiteY9" fmla="*/ 2504872 h 2751446"/>
                    <a:gd name="connsiteX10" fmla="*/ 694323 w 2547443"/>
                    <a:gd name="connsiteY10" fmla="*/ 2694562 h 2751446"/>
                    <a:gd name="connsiteX11" fmla="*/ 42569 w 2547443"/>
                    <a:gd name="connsiteY11" fmla="*/ 1532106 h 2751446"/>
                    <a:gd name="connsiteX12" fmla="*/ 96072 w 2547443"/>
                    <a:gd name="connsiteY12" fmla="*/ 982494 h 2751446"/>
                    <a:gd name="connsiteX0" fmla="*/ 96072 w 2547443"/>
                    <a:gd name="connsiteY0" fmla="*/ 982494 h 2751446"/>
                    <a:gd name="connsiteX1" fmla="*/ 986153 w 2547443"/>
                    <a:gd name="connsiteY1" fmla="*/ 9727 h 2751446"/>
                    <a:gd name="connsiteX2" fmla="*/ 1642770 w 2547443"/>
                    <a:gd name="connsiteY2" fmla="*/ 0 h 2751446"/>
                    <a:gd name="connsiteX3" fmla="*/ 2547443 w 2547443"/>
                    <a:gd name="connsiteY3" fmla="*/ 131323 h 2751446"/>
                    <a:gd name="connsiteX4" fmla="*/ 1545493 w 2547443"/>
                    <a:gd name="connsiteY4" fmla="*/ 355060 h 2751446"/>
                    <a:gd name="connsiteX5" fmla="*/ 1127203 w 2547443"/>
                    <a:gd name="connsiteY5" fmla="*/ 306422 h 2751446"/>
                    <a:gd name="connsiteX6" fmla="*/ 397629 w 2547443"/>
                    <a:gd name="connsiteY6" fmla="*/ 1118680 h 2751446"/>
                    <a:gd name="connsiteX7" fmla="*/ 378175 w 2547443"/>
                    <a:gd name="connsiteY7" fmla="*/ 1420238 h 2751446"/>
                    <a:gd name="connsiteX8" fmla="*/ 738098 w 2547443"/>
                    <a:gd name="connsiteY8" fmla="*/ 1819072 h 2751446"/>
                    <a:gd name="connsiteX9" fmla="*/ 913196 w 2547443"/>
                    <a:gd name="connsiteY9" fmla="*/ 2504872 h 2751446"/>
                    <a:gd name="connsiteX10" fmla="*/ 694323 w 2547443"/>
                    <a:gd name="connsiteY10" fmla="*/ 2694562 h 2751446"/>
                    <a:gd name="connsiteX11" fmla="*/ 42569 w 2547443"/>
                    <a:gd name="connsiteY11" fmla="*/ 1532106 h 2751446"/>
                    <a:gd name="connsiteX12" fmla="*/ 96072 w 2547443"/>
                    <a:gd name="connsiteY12" fmla="*/ 982494 h 2751446"/>
                    <a:gd name="connsiteX0" fmla="*/ 96072 w 2547443"/>
                    <a:gd name="connsiteY0" fmla="*/ 982494 h 2751446"/>
                    <a:gd name="connsiteX1" fmla="*/ 986153 w 2547443"/>
                    <a:gd name="connsiteY1" fmla="*/ 9727 h 2751446"/>
                    <a:gd name="connsiteX2" fmla="*/ 1642770 w 2547443"/>
                    <a:gd name="connsiteY2" fmla="*/ 0 h 2751446"/>
                    <a:gd name="connsiteX3" fmla="*/ 2547443 w 2547443"/>
                    <a:gd name="connsiteY3" fmla="*/ 131323 h 2751446"/>
                    <a:gd name="connsiteX4" fmla="*/ 1545493 w 2547443"/>
                    <a:gd name="connsiteY4" fmla="*/ 355060 h 2751446"/>
                    <a:gd name="connsiteX5" fmla="*/ 1127203 w 2547443"/>
                    <a:gd name="connsiteY5" fmla="*/ 306422 h 2751446"/>
                    <a:gd name="connsiteX6" fmla="*/ 397629 w 2547443"/>
                    <a:gd name="connsiteY6" fmla="*/ 1118680 h 2751446"/>
                    <a:gd name="connsiteX7" fmla="*/ 378175 w 2547443"/>
                    <a:gd name="connsiteY7" fmla="*/ 1420238 h 2751446"/>
                    <a:gd name="connsiteX8" fmla="*/ 738098 w 2547443"/>
                    <a:gd name="connsiteY8" fmla="*/ 1819072 h 2751446"/>
                    <a:gd name="connsiteX9" fmla="*/ 913196 w 2547443"/>
                    <a:gd name="connsiteY9" fmla="*/ 2504872 h 2751446"/>
                    <a:gd name="connsiteX10" fmla="*/ 694323 w 2547443"/>
                    <a:gd name="connsiteY10" fmla="*/ 2694562 h 2751446"/>
                    <a:gd name="connsiteX11" fmla="*/ 42569 w 2547443"/>
                    <a:gd name="connsiteY11" fmla="*/ 1532106 h 2751446"/>
                    <a:gd name="connsiteX12" fmla="*/ 96072 w 2547443"/>
                    <a:gd name="connsiteY12" fmla="*/ 982494 h 2751446"/>
                    <a:gd name="connsiteX0" fmla="*/ 96072 w 2547443"/>
                    <a:gd name="connsiteY0" fmla="*/ 982494 h 2751446"/>
                    <a:gd name="connsiteX1" fmla="*/ 986153 w 2547443"/>
                    <a:gd name="connsiteY1" fmla="*/ 9727 h 2751446"/>
                    <a:gd name="connsiteX2" fmla="*/ 1642770 w 2547443"/>
                    <a:gd name="connsiteY2" fmla="*/ 0 h 2751446"/>
                    <a:gd name="connsiteX3" fmla="*/ 2547443 w 2547443"/>
                    <a:gd name="connsiteY3" fmla="*/ 131323 h 2751446"/>
                    <a:gd name="connsiteX4" fmla="*/ 1545493 w 2547443"/>
                    <a:gd name="connsiteY4" fmla="*/ 355060 h 2751446"/>
                    <a:gd name="connsiteX5" fmla="*/ 1127203 w 2547443"/>
                    <a:gd name="connsiteY5" fmla="*/ 306422 h 2751446"/>
                    <a:gd name="connsiteX6" fmla="*/ 397629 w 2547443"/>
                    <a:gd name="connsiteY6" fmla="*/ 1118680 h 2751446"/>
                    <a:gd name="connsiteX7" fmla="*/ 378175 w 2547443"/>
                    <a:gd name="connsiteY7" fmla="*/ 1420238 h 2751446"/>
                    <a:gd name="connsiteX8" fmla="*/ 738098 w 2547443"/>
                    <a:gd name="connsiteY8" fmla="*/ 1819072 h 2751446"/>
                    <a:gd name="connsiteX9" fmla="*/ 913196 w 2547443"/>
                    <a:gd name="connsiteY9" fmla="*/ 2504872 h 2751446"/>
                    <a:gd name="connsiteX10" fmla="*/ 694323 w 2547443"/>
                    <a:gd name="connsiteY10" fmla="*/ 2694562 h 2751446"/>
                    <a:gd name="connsiteX11" fmla="*/ 42569 w 2547443"/>
                    <a:gd name="connsiteY11" fmla="*/ 1532106 h 2751446"/>
                    <a:gd name="connsiteX12" fmla="*/ 96072 w 2547443"/>
                    <a:gd name="connsiteY12" fmla="*/ 982494 h 2751446"/>
                    <a:gd name="connsiteX0" fmla="*/ 96072 w 2547443"/>
                    <a:gd name="connsiteY0" fmla="*/ 982494 h 2751446"/>
                    <a:gd name="connsiteX1" fmla="*/ 986153 w 2547443"/>
                    <a:gd name="connsiteY1" fmla="*/ 9727 h 2751446"/>
                    <a:gd name="connsiteX2" fmla="*/ 1642770 w 2547443"/>
                    <a:gd name="connsiteY2" fmla="*/ 0 h 2751446"/>
                    <a:gd name="connsiteX3" fmla="*/ 2547443 w 2547443"/>
                    <a:gd name="connsiteY3" fmla="*/ 131323 h 2751446"/>
                    <a:gd name="connsiteX4" fmla="*/ 1545493 w 2547443"/>
                    <a:gd name="connsiteY4" fmla="*/ 355060 h 2751446"/>
                    <a:gd name="connsiteX5" fmla="*/ 1127203 w 2547443"/>
                    <a:gd name="connsiteY5" fmla="*/ 306422 h 2751446"/>
                    <a:gd name="connsiteX6" fmla="*/ 397629 w 2547443"/>
                    <a:gd name="connsiteY6" fmla="*/ 1118680 h 2751446"/>
                    <a:gd name="connsiteX7" fmla="*/ 378175 w 2547443"/>
                    <a:gd name="connsiteY7" fmla="*/ 1420238 h 2751446"/>
                    <a:gd name="connsiteX8" fmla="*/ 738098 w 2547443"/>
                    <a:gd name="connsiteY8" fmla="*/ 1819072 h 2751446"/>
                    <a:gd name="connsiteX9" fmla="*/ 913196 w 2547443"/>
                    <a:gd name="connsiteY9" fmla="*/ 2504872 h 2751446"/>
                    <a:gd name="connsiteX10" fmla="*/ 694323 w 2547443"/>
                    <a:gd name="connsiteY10" fmla="*/ 2694562 h 2751446"/>
                    <a:gd name="connsiteX11" fmla="*/ 42569 w 2547443"/>
                    <a:gd name="connsiteY11" fmla="*/ 1532106 h 2751446"/>
                    <a:gd name="connsiteX12" fmla="*/ 96072 w 2547443"/>
                    <a:gd name="connsiteY12" fmla="*/ 982494 h 2751446"/>
                    <a:gd name="connsiteX0" fmla="*/ 96072 w 2547443"/>
                    <a:gd name="connsiteY0" fmla="*/ 982494 h 2751446"/>
                    <a:gd name="connsiteX1" fmla="*/ 986153 w 2547443"/>
                    <a:gd name="connsiteY1" fmla="*/ 9727 h 2751446"/>
                    <a:gd name="connsiteX2" fmla="*/ 1642770 w 2547443"/>
                    <a:gd name="connsiteY2" fmla="*/ 0 h 2751446"/>
                    <a:gd name="connsiteX3" fmla="*/ 2547443 w 2547443"/>
                    <a:gd name="connsiteY3" fmla="*/ 131323 h 2751446"/>
                    <a:gd name="connsiteX4" fmla="*/ 1545493 w 2547443"/>
                    <a:gd name="connsiteY4" fmla="*/ 355060 h 2751446"/>
                    <a:gd name="connsiteX5" fmla="*/ 1127203 w 2547443"/>
                    <a:gd name="connsiteY5" fmla="*/ 306422 h 2751446"/>
                    <a:gd name="connsiteX6" fmla="*/ 397629 w 2547443"/>
                    <a:gd name="connsiteY6" fmla="*/ 1118680 h 2751446"/>
                    <a:gd name="connsiteX7" fmla="*/ 378175 w 2547443"/>
                    <a:gd name="connsiteY7" fmla="*/ 1420238 h 2751446"/>
                    <a:gd name="connsiteX8" fmla="*/ 738098 w 2547443"/>
                    <a:gd name="connsiteY8" fmla="*/ 1819072 h 2751446"/>
                    <a:gd name="connsiteX9" fmla="*/ 913196 w 2547443"/>
                    <a:gd name="connsiteY9" fmla="*/ 2504872 h 2751446"/>
                    <a:gd name="connsiteX10" fmla="*/ 694323 w 2547443"/>
                    <a:gd name="connsiteY10" fmla="*/ 2694562 h 2751446"/>
                    <a:gd name="connsiteX11" fmla="*/ 383039 w 2547443"/>
                    <a:gd name="connsiteY11" fmla="*/ 2178995 h 2751446"/>
                    <a:gd name="connsiteX12" fmla="*/ 42569 w 2547443"/>
                    <a:gd name="connsiteY12" fmla="*/ 1532106 h 2751446"/>
                    <a:gd name="connsiteX13" fmla="*/ 96072 w 2547443"/>
                    <a:gd name="connsiteY13" fmla="*/ 982494 h 2751446"/>
                    <a:gd name="connsiteX0" fmla="*/ 96072 w 2547443"/>
                    <a:gd name="connsiteY0" fmla="*/ 982494 h 2751446"/>
                    <a:gd name="connsiteX1" fmla="*/ 986153 w 2547443"/>
                    <a:gd name="connsiteY1" fmla="*/ 9727 h 2751446"/>
                    <a:gd name="connsiteX2" fmla="*/ 1642770 w 2547443"/>
                    <a:gd name="connsiteY2" fmla="*/ 0 h 2751446"/>
                    <a:gd name="connsiteX3" fmla="*/ 2547443 w 2547443"/>
                    <a:gd name="connsiteY3" fmla="*/ 131323 h 2751446"/>
                    <a:gd name="connsiteX4" fmla="*/ 1545493 w 2547443"/>
                    <a:gd name="connsiteY4" fmla="*/ 355060 h 2751446"/>
                    <a:gd name="connsiteX5" fmla="*/ 1127203 w 2547443"/>
                    <a:gd name="connsiteY5" fmla="*/ 306422 h 2751446"/>
                    <a:gd name="connsiteX6" fmla="*/ 397629 w 2547443"/>
                    <a:gd name="connsiteY6" fmla="*/ 1118680 h 2751446"/>
                    <a:gd name="connsiteX7" fmla="*/ 378175 w 2547443"/>
                    <a:gd name="connsiteY7" fmla="*/ 1420238 h 2751446"/>
                    <a:gd name="connsiteX8" fmla="*/ 738098 w 2547443"/>
                    <a:gd name="connsiteY8" fmla="*/ 1819072 h 2751446"/>
                    <a:gd name="connsiteX9" fmla="*/ 913196 w 2547443"/>
                    <a:gd name="connsiteY9" fmla="*/ 2504872 h 2751446"/>
                    <a:gd name="connsiteX10" fmla="*/ 694323 w 2547443"/>
                    <a:gd name="connsiteY10" fmla="*/ 2694562 h 2751446"/>
                    <a:gd name="connsiteX11" fmla="*/ 426814 w 2547443"/>
                    <a:gd name="connsiteY11" fmla="*/ 1969851 h 2751446"/>
                    <a:gd name="connsiteX12" fmla="*/ 42569 w 2547443"/>
                    <a:gd name="connsiteY12" fmla="*/ 1532106 h 2751446"/>
                    <a:gd name="connsiteX13" fmla="*/ 96072 w 2547443"/>
                    <a:gd name="connsiteY13" fmla="*/ 982494 h 2751446"/>
                    <a:gd name="connsiteX0" fmla="*/ 96072 w 2547443"/>
                    <a:gd name="connsiteY0" fmla="*/ 982494 h 2751446"/>
                    <a:gd name="connsiteX1" fmla="*/ 986153 w 2547443"/>
                    <a:gd name="connsiteY1" fmla="*/ 9727 h 2751446"/>
                    <a:gd name="connsiteX2" fmla="*/ 1642770 w 2547443"/>
                    <a:gd name="connsiteY2" fmla="*/ 0 h 2751446"/>
                    <a:gd name="connsiteX3" fmla="*/ 2547443 w 2547443"/>
                    <a:gd name="connsiteY3" fmla="*/ 131323 h 2751446"/>
                    <a:gd name="connsiteX4" fmla="*/ 1545493 w 2547443"/>
                    <a:gd name="connsiteY4" fmla="*/ 355060 h 2751446"/>
                    <a:gd name="connsiteX5" fmla="*/ 1127203 w 2547443"/>
                    <a:gd name="connsiteY5" fmla="*/ 306422 h 2751446"/>
                    <a:gd name="connsiteX6" fmla="*/ 397629 w 2547443"/>
                    <a:gd name="connsiteY6" fmla="*/ 1118680 h 2751446"/>
                    <a:gd name="connsiteX7" fmla="*/ 378175 w 2547443"/>
                    <a:gd name="connsiteY7" fmla="*/ 1420238 h 2751446"/>
                    <a:gd name="connsiteX8" fmla="*/ 738098 w 2547443"/>
                    <a:gd name="connsiteY8" fmla="*/ 1819072 h 2751446"/>
                    <a:gd name="connsiteX9" fmla="*/ 913196 w 2547443"/>
                    <a:gd name="connsiteY9" fmla="*/ 2504872 h 2751446"/>
                    <a:gd name="connsiteX10" fmla="*/ 694323 w 2547443"/>
                    <a:gd name="connsiteY10" fmla="*/ 2694562 h 2751446"/>
                    <a:gd name="connsiteX11" fmla="*/ 426814 w 2547443"/>
                    <a:gd name="connsiteY11" fmla="*/ 1969851 h 2751446"/>
                    <a:gd name="connsiteX12" fmla="*/ 42569 w 2547443"/>
                    <a:gd name="connsiteY12" fmla="*/ 1532106 h 2751446"/>
                    <a:gd name="connsiteX13" fmla="*/ 96072 w 2547443"/>
                    <a:gd name="connsiteY13" fmla="*/ 982494 h 2751446"/>
                    <a:gd name="connsiteX0" fmla="*/ 96072 w 2547443"/>
                    <a:gd name="connsiteY0" fmla="*/ 982494 h 2751446"/>
                    <a:gd name="connsiteX1" fmla="*/ 986153 w 2547443"/>
                    <a:gd name="connsiteY1" fmla="*/ 9727 h 2751446"/>
                    <a:gd name="connsiteX2" fmla="*/ 1642770 w 2547443"/>
                    <a:gd name="connsiteY2" fmla="*/ 0 h 2751446"/>
                    <a:gd name="connsiteX3" fmla="*/ 2547443 w 2547443"/>
                    <a:gd name="connsiteY3" fmla="*/ 131323 h 2751446"/>
                    <a:gd name="connsiteX4" fmla="*/ 1545493 w 2547443"/>
                    <a:gd name="connsiteY4" fmla="*/ 355060 h 2751446"/>
                    <a:gd name="connsiteX5" fmla="*/ 1127203 w 2547443"/>
                    <a:gd name="connsiteY5" fmla="*/ 306422 h 2751446"/>
                    <a:gd name="connsiteX6" fmla="*/ 397629 w 2547443"/>
                    <a:gd name="connsiteY6" fmla="*/ 1118680 h 2751446"/>
                    <a:gd name="connsiteX7" fmla="*/ 378175 w 2547443"/>
                    <a:gd name="connsiteY7" fmla="*/ 1420238 h 2751446"/>
                    <a:gd name="connsiteX8" fmla="*/ 738098 w 2547443"/>
                    <a:gd name="connsiteY8" fmla="*/ 1819072 h 2751446"/>
                    <a:gd name="connsiteX9" fmla="*/ 913196 w 2547443"/>
                    <a:gd name="connsiteY9" fmla="*/ 2504872 h 2751446"/>
                    <a:gd name="connsiteX10" fmla="*/ 694323 w 2547443"/>
                    <a:gd name="connsiteY10" fmla="*/ 2694562 h 2751446"/>
                    <a:gd name="connsiteX11" fmla="*/ 426814 w 2547443"/>
                    <a:gd name="connsiteY11" fmla="*/ 1969851 h 2751446"/>
                    <a:gd name="connsiteX12" fmla="*/ 42569 w 2547443"/>
                    <a:gd name="connsiteY12" fmla="*/ 1532106 h 2751446"/>
                    <a:gd name="connsiteX13" fmla="*/ 96072 w 2547443"/>
                    <a:gd name="connsiteY13" fmla="*/ 982494 h 2751446"/>
                    <a:gd name="connsiteX0" fmla="*/ 99995 w 2551366"/>
                    <a:gd name="connsiteY0" fmla="*/ 982494 h 2751446"/>
                    <a:gd name="connsiteX1" fmla="*/ 990076 w 2551366"/>
                    <a:gd name="connsiteY1" fmla="*/ 9727 h 2751446"/>
                    <a:gd name="connsiteX2" fmla="*/ 1646693 w 2551366"/>
                    <a:gd name="connsiteY2" fmla="*/ 0 h 2751446"/>
                    <a:gd name="connsiteX3" fmla="*/ 2551366 w 2551366"/>
                    <a:gd name="connsiteY3" fmla="*/ 131323 h 2751446"/>
                    <a:gd name="connsiteX4" fmla="*/ 1549416 w 2551366"/>
                    <a:gd name="connsiteY4" fmla="*/ 355060 h 2751446"/>
                    <a:gd name="connsiteX5" fmla="*/ 1131126 w 2551366"/>
                    <a:gd name="connsiteY5" fmla="*/ 306422 h 2751446"/>
                    <a:gd name="connsiteX6" fmla="*/ 401552 w 2551366"/>
                    <a:gd name="connsiteY6" fmla="*/ 1118680 h 2751446"/>
                    <a:gd name="connsiteX7" fmla="*/ 382098 w 2551366"/>
                    <a:gd name="connsiteY7" fmla="*/ 1420238 h 2751446"/>
                    <a:gd name="connsiteX8" fmla="*/ 742021 w 2551366"/>
                    <a:gd name="connsiteY8" fmla="*/ 1819072 h 2751446"/>
                    <a:gd name="connsiteX9" fmla="*/ 917119 w 2551366"/>
                    <a:gd name="connsiteY9" fmla="*/ 2504872 h 2751446"/>
                    <a:gd name="connsiteX10" fmla="*/ 698246 w 2551366"/>
                    <a:gd name="connsiteY10" fmla="*/ 2694562 h 2751446"/>
                    <a:gd name="connsiteX11" fmla="*/ 430737 w 2551366"/>
                    <a:gd name="connsiteY11" fmla="*/ 1969851 h 2751446"/>
                    <a:gd name="connsiteX12" fmla="*/ 41628 w 2551366"/>
                    <a:gd name="connsiteY12" fmla="*/ 1493195 h 2751446"/>
                    <a:gd name="connsiteX13" fmla="*/ 99995 w 2551366"/>
                    <a:gd name="connsiteY13" fmla="*/ 982494 h 2751446"/>
                    <a:gd name="connsiteX0" fmla="*/ 117001 w 2568372"/>
                    <a:gd name="connsiteY0" fmla="*/ 982494 h 2751446"/>
                    <a:gd name="connsiteX1" fmla="*/ 1007082 w 2568372"/>
                    <a:gd name="connsiteY1" fmla="*/ 9727 h 2751446"/>
                    <a:gd name="connsiteX2" fmla="*/ 1663699 w 2568372"/>
                    <a:gd name="connsiteY2" fmla="*/ 0 h 2751446"/>
                    <a:gd name="connsiteX3" fmla="*/ 2568372 w 2568372"/>
                    <a:gd name="connsiteY3" fmla="*/ 131323 h 2751446"/>
                    <a:gd name="connsiteX4" fmla="*/ 1566422 w 2568372"/>
                    <a:gd name="connsiteY4" fmla="*/ 355060 h 2751446"/>
                    <a:gd name="connsiteX5" fmla="*/ 1148132 w 2568372"/>
                    <a:gd name="connsiteY5" fmla="*/ 306422 h 2751446"/>
                    <a:gd name="connsiteX6" fmla="*/ 418558 w 2568372"/>
                    <a:gd name="connsiteY6" fmla="*/ 1118680 h 2751446"/>
                    <a:gd name="connsiteX7" fmla="*/ 399104 w 2568372"/>
                    <a:gd name="connsiteY7" fmla="*/ 1420238 h 2751446"/>
                    <a:gd name="connsiteX8" fmla="*/ 759027 w 2568372"/>
                    <a:gd name="connsiteY8" fmla="*/ 1819072 h 2751446"/>
                    <a:gd name="connsiteX9" fmla="*/ 934125 w 2568372"/>
                    <a:gd name="connsiteY9" fmla="*/ 2504872 h 2751446"/>
                    <a:gd name="connsiteX10" fmla="*/ 715252 w 2568372"/>
                    <a:gd name="connsiteY10" fmla="*/ 2694562 h 2751446"/>
                    <a:gd name="connsiteX11" fmla="*/ 447743 w 2568372"/>
                    <a:gd name="connsiteY11" fmla="*/ 1969851 h 2751446"/>
                    <a:gd name="connsiteX12" fmla="*/ 58634 w 2568372"/>
                    <a:gd name="connsiteY12" fmla="*/ 1493195 h 2751446"/>
                    <a:gd name="connsiteX13" fmla="*/ 117001 w 2568372"/>
                    <a:gd name="connsiteY13" fmla="*/ 982494 h 2751446"/>
                    <a:gd name="connsiteX0" fmla="*/ 117001 w 2568372"/>
                    <a:gd name="connsiteY0" fmla="*/ 982494 h 2751446"/>
                    <a:gd name="connsiteX1" fmla="*/ 1007082 w 2568372"/>
                    <a:gd name="connsiteY1" fmla="*/ 9727 h 2751446"/>
                    <a:gd name="connsiteX2" fmla="*/ 1663699 w 2568372"/>
                    <a:gd name="connsiteY2" fmla="*/ 0 h 2751446"/>
                    <a:gd name="connsiteX3" fmla="*/ 2568372 w 2568372"/>
                    <a:gd name="connsiteY3" fmla="*/ 131323 h 2751446"/>
                    <a:gd name="connsiteX4" fmla="*/ 1566422 w 2568372"/>
                    <a:gd name="connsiteY4" fmla="*/ 355060 h 2751446"/>
                    <a:gd name="connsiteX5" fmla="*/ 1148132 w 2568372"/>
                    <a:gd name="connsiteY5" fmla="*/ 306422 h 2751446"/>
                    <a:gd name="connsiteX6" fmla="*/ 418558 w 2568372"/>
                    <a:gd name="connsiteY6" fmla="*/ 1118680 h 2751446"/>
                    <a:gd name="connsiteX7" fmla="*/ 399104 w 2568372"/>
                    <a:gd name="connsiteY7" fmla="*/ 1420238 h 2751446"/>
                    <a:gd name="connsiteX8" fmla="*/ 759027 w 2568372"/>
                    <a:gd name="connsiteY8" fmla="*/ 1819072 h 2751446"/>
                    <a:gd name="connsiteX9" fmla="*/ 934125 w 2568372"/>
                    <a:gd name="connsiteY9" fmla="*/ 2504872 h 2751446"/>
                    <a:gd name="connsiteX10" fmla="*/ 715252 w 2568372"/>
                    <a:gd name="connsiteY10" fmla="*/ 2694562 h 2751446"/>
                    <a:gd name="connsiteX11" fmla="*/ 447743 w 2568372"/>
                    <a:gd name="connsiteY11" fmla="*/ 1969851 h 2751446"/>
                    <a:gd name="connsiteX12" fmla="*/ 58634 w 2568372"/>
                    <a:gd name="connsiteY12" fmla="*/ 1493195 h 2751446"/>
                    <a:gd name="connsiteX13" fmla="*/ 117001 w 2568372"/>
                    <a:gd name="connsiteY13" fmla="*/ 982494 h 2751446"/>
                    <a:gd name="connsiteX0" fmla="*/ 117001 w 2568372"/>
                    <a:gd name="connsiteY0" fmla="*/ 982494 h 2751446"/>
                    <a:gd name="connsiteX1" fmla="*/ 1007082 w 2568372"/>
                    <a:gd name="connsiteY1" fmla="*/ 9727 h 2751446"/>
                    <a:gd name="connsiteX2" fmla="*/ 1663699 w 2568372"/>
                    <a:gd name="connsiteY2" fmla="*/ 0 h 2751446"/>
                    <a:gd name="connsiteX3" fmla="*/ 2568372 w 2568372"/>
                    <a:gd name="connsiteY3" fmla="*/ 131323 h 2751446"/>
                    <a:gd name="connsiteX4" fmla="*/ 1566422 w 2568372"/>
                    <a:gd name="connsiteY4" fmla="*/ 355060 h 2751446"/>
                    <a:gd name="connsiteX5" fmla="*/ 1148132 w 2568372"/>
                    <a:gd name="connsiteY5" fmla="*/ 306422 h 2751446"/>
                    <a:gd name="connsiteX6" fmla="*/ 418558 w 2568372"/>
                    <a:gd name="connsiteY6" fmla="*/ 1118680 h 2751446"/>
                    <a:gd name="connsiteX7" fmla="*/ 399104 w 2568372"/>
                    <a:gd name="connsiteY7" fmla="*/ 1420238 h 2751446"/>
                    <a:gd name="connsiteX8" fmla="*/ 759027 w 2568372"/>
                    <a:gd name="connsiteY8" fmla="*/ 1819072 h 2751446"/>
                    <a:gd name="connsiteX9" fmla="*/ 934125 w 2568372"/>
                    <a:gd name="connsiteY9" fmla="*/ 2504872 h 2751446"/>
                    <a:gd name="connsiteX10" fmla="*/ 715252 w 2568372"/>
                    <a:gd name="connsiteY10" fmla="*/ 2694562 h 2751446"/>
                    <a:gd name="connsiteX11" fmla="*/ 472062 w 2568372"/>
                    <a:gd name="connsiteY11" fmla="*/ 1935804 h 2751446"/>
                    <a:gd name="connsiteX12" fmla="*/ 58634 w 2568372"/>
                    <a:gd name="connsiteY12" fmla="*/ 1493195 h 2751446"/>
                    <a:gd name="connsiteX13" fmla="*/ 117001 w 2568372"/>
                    <a:gd name="connsiteY13" fmla="*/ 982494 h 2751446"/>
                    <a:gd name="connsiteX0" fmla="*/ 117001 w 2568372"/>
                    <a:gd name="connsiteY0" fmla="*/ 982494 h 2751446"/>
                    <a:gd name="connsiteX1" fmla="*/ 1007082 w 2568372"/>
                    <a:gd name="connsiteY1" fmla="*/ 9727 h 2751446"/>
                    <a:gd name="connsiteX2" fmla="*/ 1663699 w 2568372"/>
                    <a:gd name="connsiteY2" fmla="*/ 0 h 2751446"/>
                    <a:gd name="connsiteX3" fmla="*/ 2568372 w 2568372"/>
                    <a:gd name="connsiteY3" fmla="*/ 131323 h 2751446"/>
                    <a:gd name="connsiteX4" fmla="*/ 1566422 w 2568372"/>
                    <a:gd name="connsiteY4" fmla="*/ 355060 h 2751446"/>
                    <a:gd name="connsiteX5" fmla="*/ 1148132 w 2568372"/>
                    <a:gd name="connsiteY5" fmla="*/ 306422 h 2751446"/>
                    <a:gd name="connsiteX6" fmla="*/ 418558 w 2568372"/>
                    <a:gd name="connsiteY6" fmla="*/ 1118680 h 2751446"/>
                    <a:gd name="connsiteX7" fmla="*/ 399104 w 2568372"/>
                    <a:gd name="connsiteY7" fmla="*/ 1420238 h 2751446"/>
                    <a:gd name="connsiteX8" fmla="*/ 759027 w 2568372"/>
                    <a:gd name="connsiteY8" fmla="*/ 1819072 h 2751446"/>
                    <a:gd name="connsiteX9" fmla="*/ 934125 w 2568372"/>
                    <a:gd name="connsiteY9" fmla="*/ 2504872 h 2751446"/>
                    <a:gd name="connsiteX10" fmla="*/ 715252 w 2568372"/>
                    <a:gd name="connsiteY10" fmla="*/ 2694562 h 2751446"/>
                    <a:gd name="connsiteX11" fmla="*/ 472062 w 2568372"/>
                    <a:gd name="connsiteY11" fmla="*/ 1935804 h 2751446"/>
                    <a:gd name="connsiteX12" fmla="*/ 58634 w 2568372"/>
                    <a:gd name="connsiteY12" fmla="*/ 1493195 h 2751446"/>
                    <a:gd name="connsiteX13" fmla="*/ 117001 w 2568372"/>
                    <a:gd name="connsiteY13" fmla="*/ 982494 h 2751446"/>
                    <a:gd name="connsiteX0" fmla="*/ 117001 w 2568372"/>
                    <a:gd name="connsiteY0" fmla="*/ 982494 h 2751446"/>
                    <a:gd name="connsiteX1" fmla="*/ 1007082 w 2568372"/>
                    <a:gd name="connsiteY1" fmla="*/ 9727 h 2751446"/>
                    <a:gd name="connsiteX2" fmla="*/ 1663699 w 2568372"/>
                    <a:gd name="connsiteY2" fmla="*/ 0 h 2751446"/>
                    <a:gd name="connsiteX3" fmla="*/ 2568372 w 2568372"/>
                    <a:gd name="connsiteY3" fmla="*/ 131323 h 2751446"/>
                    <a:gd name="connsiteX4" fmla="*/ 1566422 w 2568372"/>
                    <a:gd name="connsiteY4" fmla="*/ 355060 h 2751446"/>
                    <a:gd name="connsiteX5" fmla="*/ 1148132 w 2568372"/>
                    <a:gd name="connsiteY5" fmla="*/ 306422 h 2751446"/>
                    <a:gd name="connsiteX6" fmla="*/ 418558 w 2568372"/>
                    <a:gd name="connsiteY6" fmla="*/ 1118680 h 2751446"/>
                    <a:gd name="connsiteX7" fmla="*/ 399104 w 2568372"/>
                    <a:gd name="connsiteY7" fmla="*/ 1420238 h 2751446"/>
                    <a:gd name="connsiteX8" fmla="*/ 759027 w 2568372"/>
                    <a:gd name="connsiteY8" fmla="*/ 1819072 h 2751446"/>
                    <a:gd name="connsiteX9" fmla="*/ 934125 w 2568372"/>
                    <a:gd name="connsiteY9" fmla="*/ 2504872 h 2751446"/>
                    <a:gd name="connsiteX10" fmla="*/ 715252 w 2568372"/>
                    <a:gd name="connsiteY10" fmla="*/ 2694562 h 2751446"/>
                    <a:gd name="connsiteX11" fmla="*/ 452606 w 2568372"/>
                    <a:gd name="connsiteY11" fmla="*/ 1935804 h 2751446"/>
                    <a:gd name="connsiteX12" fmla="*/ 58634 w 2568372"/>
                    <a:gd name="connsiteY12" fmla="*/ 1493195 h 2751446"/>
                    <a:gd name="connsiteX13" fmla="*/ 117001 w 2568372"/>
                    <a:gd name="connsiteY13" fmla="*/ 982494 h 2751446"/>
                    <a:gd name="connsiteX0" fmla="*/ 117001 w 2568372"/>
                    <a:gd name="connsiteY0" fmla="*/ 982494 h 2751446"/>
                    <a:gd name="connsiteX1" fmla="*/ 1007082 w 2568372"/>
                    <a:gd name="connsiteY1" fmla="*/ 9727 h 2751446"/>
                    <a:gd name="connsiteX2" fmla="*/ 1663699 w 2568372"/>
                    <a:gd name="connsiteY2" fmla="*/ 0 h 2751446"/>
                    <a:gd name="connsiteX3" fmla="*/ 2568372 w 2568372"/>
                    <a:gd name="connsiteY3" fmla="*/ 131323 h 2751446"/>
                    <a:gd name="connsiteX4" fmla="*/ 1566422 w 2568372"/>
                    <a:gd name="connsiteY4" fmla="*/ 355060 h 2751446"/>
                    <a:gd name="connsiteX5" fmla="*/ 1148132 w 2568372"/>
                    <a:gd name="connsiteY5" fmla="*/ 306422 h 2751446"/>
                    <a:gd name="connsiteX6" fmla="*/ 418558 w 2568372"/>
                    <a:gd name="connsiteY6" fmla="*/ 1118680 h 2751446"/>
                    <a:gd name="connsiteX7" fmla="*/ 399104 w 2568372"/>
                    <a:gd name="connsiteY7" fmla="*/ 1420238 h 2751446"/>
                    <a:gd name="connsiteX8" fmla="*/ 759027 w 2568372"/>
                    <a:gd name="connsiteY8" fmla="*/ 1819072 h 2751446"/>
                    <a:gd name="connsiteX9" fmla="*/ 934125 w 2568372"/>
                    <a:gd name="connsiteY9" fmla="*/ 2504872 h 2751446"/>
                    <a:gd name="connsiteX10" fmla="*/ 715252 w 2568372"/>
                    <a:gd name="connsiteY10" fmla="*/ 2694562 h 2751446"/>
                    <a:gd name="connsiteX11" fmla="*/ 452606 w 2568372"/>
                    <a:gd name="connsiteY11" fmla="*/ 1935804 h 2751446"/>
                    <a:gd name="connsiteX12" fmla="*/ 58634 w 2568372"/>
                    <a:gd name="connsiteY12" fmla="*/ 1493195 h 2751446"/>
                    <a:gd name="connsiteX13" fmla="*/ 117001 w 2568372"/>
                    <a:gd name="connsiteY13" fmla="*/ 982494 h 2751446"/>
                    <a:gd name="connsiteX0" fmla="*/ 117001 w 2568372"/>
                    <a:gd name="connsiteY0" fmla="*/ 982494 h 2751446"/>
                    <a:gd name="connsiteX1" fmla="*/ 1007082 w 2568372"/>
                    <a:gd name="connsiteY1" fmla="*/ 9727 h 2751446"/>
                    <a:gd name="connsiteX2" fmla="*/ 1663699 w 2568372"/>
                    <a:gd name="connsiteY2" fmla="*/ 0 h 2751446"/>
                    <a:gd name="connsiteX3" fmla="*/ 2568372 w 2568372"/>
                    <a:gd name="connsiteY3" fmla="*/ 131323 h 2751446"/>
                    <a:gd name="connsiteX4" fmla="*/ 1566422 w 2568372"/>
                    <a:gd name="connsiteY4" fmla="*/ 355060 h 2751446"/>
                    <a:gd name="connsiteX5" fmla="*/ 1148132 w 2568372"/>
                    <a:gd name="connsiteY5" fmla="*/ 306422 h 2751446"/>
                    <a:gd name="connsiteX6" fmla="*/ 418558 w 2568372"/>
                    <a:gd name="connsiteY6" fmla="*/ 1118680 h 2751446"/>
                    <a:gd name="connsiteX7" fmla="*/ 399104 w 2568372"/>
                    <a:gd name="connsiteY7" fmla="*/ 1420238 h 2751446"/>
                    <a:gd name="connsiteX8" fmla="*/ 759027 w 2568372"/>
                    <a:gd name="connsiteY8" fmla="*/ 1819072 h 2751446"/>
                    <a:gd name="connsiteX9" fmla="*/ 934125 w 2568372"/>
                    <a:gd name="connsiteY9" fmla="*/ 2504872 h 2751446"/>
                    <a:gd name="connsiteX10" fmla="*/ 715252 w 2568372"/>
                    <a:gd name="connsiteY10" fmla="*/ 2694562 h 2751446"/>
                    <a:gd name="connsiteX11" fmla="*/ 452606 w 2568372"/>
                    <a:gd name="connsiteY11" fmla="*/ 1935804 h 2751446"/>
                    <a:gd name="connsiteX12" fmla="*/ 58634 w 2568372"/>
                    <a:gd name="connsiteY12" fmla="*/ 1493195 h 2751446"/>
                    <a:gd name="connsiteX13" fmla="*/ 117001 w 2568372"/>
                    <a:gd name="connsiteY13" fmla="*/ 982494 h 2751446"/>
                    <a:gd name="connsiteX0" fmla="*/ 117001 w 2568372"/>
                    <a:gd name="connsiteY0" fmla="*/ 982494 h 2708634"/>
                    <a:gd name="connsiteX1" fmla="*/ 1007082 w 2568372"/>
                    <a:gd name="connsiteY1" fmla="*/ 9727 h 2708634"/>
                    <a:gd name="connsiteX2" fmla="*/ 1663699 w 2568372"/>
                    <a:gd name="connsiteY2" fmla="*/ 0 h 2708634"/>
                    <a:gd name="connsiteX3" fmla="*/ 2568372 w 2568372"/>
                    <a:gd name="connsiteY3" fmla="*/ 131323 h 2708634"/>
                    <a:gd name="connsiteX4" fmla="*/ 1566422 w 2568372"/>
                    <a:gd name="connsiteY4" fmla="*/ 355060 h 2708634"/>
                    <a:gd name="connsiteX5" fmla="*/ 1148132 w 2568372"/>
                    <a:gd name="connsiteY5" fmla="*/ 306422 h 2708634"/>
                    <a:gd name="connsiteX6" fmla="*/ 418558 w 2568372"/>
                    <a:gd name="connsiteY6" fmla="*/ 1118680 h 2708634"/>
                    <a:gd name="connsiteX7" fmla="*/ 399104 w 2568372"/>
                    <a:gd name="connsiteY7" fmla="*/ 1420238 h 2708634"/>
                    <a:gd name="connsiteX8" fmla="*/ 759027 w 2568372"/>
                    <a:gd name="connsiteY8" fmla="*/ 1819072 h 2708634"/>
                    <a:gd name="connsiteX9" fmla="*/ 934125 w 2568372"/>
                    <a:gd name="connsiteY9" fmla="*/ 2504872 h 2708634"/>
                    <a:gd name="connsiteX10" fmla="*/ 715252 w 2568372"/>
                    <a:gd name="connsiteY10" fmla="*/ 2694562 h 2708634"/>
                    <a:gd name="connsiteX11" fmla="*/ 452606 w 2568372"/>
                    <a:gd name="connsiteY11" fmla="*/ 1935804 h 2708634"/>
                    <a:gd name="connsiteX12" fmla="*/ 58634 w 2568372"/>
                    <a:gd name="connsiteY12" fmla="*/ 1493195 h 2708634"/>
                    <a:gd name="connsiteX13" fmla="*/ 117001 w 2568372"/>
                    <a:gd name="connsiteY13" fmla="*/ 982494 h 2708634"/>
                    <a:gd name="connsiteX0" fmla="*/ 117001 w 2568372"/>
                    <a:gd name="connsiteY0" fmla="*/ 982494 h 2705878"/>
                    <a:gd name="connsiteX1" fmla="*/ 1007082 w 2568372"/>
                    <a:gd name="connsiteY1" fmla="*/ 9727 h 2705878"/>
                    <a:gd name="connsiteX2" fmla="*/ 1663699 w 2568372"/>
                    <a:gd name="connsiteY2" fmla="*/ 0 h 2705878"/>
                    <a:gd name="connsiteX3" fmla="*/ 2568372 w 2568372"/>
                    <a:gd name="connsiteY3" fmla="*/ 131323 h 2705878"/>
                    <a:gd name="connsiteX4" fmla="*/ 1566422 w 2568372"/>
                    <a:gd name="connsiteY4" fmla="*/ 355060 h 2705878"/>
                    <a:gd name="connsiteX5" fmla="*/ 1148132 w 2568372"/>
                    <a:gd name="connsiteY5" fmla="*/ 306422 h 2705878"/>
                    <a:gd name="connsiteX6" fmla="*/ 418558 w 2568372"/>
                    <a:gd name="connsiteY6" fmla="*/ 1118680 h 2705878"/>
                    <a:gd name="connsiteX7" fmla="*/ 399104 w 2568372"/>
                    <a:gd name="connsiteY7" fmla="*/ 1420238 h 2705878"/>
                    <a:gd name="connsiteX8" fmla="*/ 759027 w 2568372"/>
                    <a:gd name="connsiteY8" fmla="*/ 1819072 h 2705878"/>
                    <a:gd name="connsiteX9" fmla="*/ 934125 w 2568372"/>
                    <a:gd name="connsiteY9" fmla="*/ 2504872 h 2705878"/>
                    <a:gd name="connsiteX10" fmla="*/ 715252 w 2568372"/>
                    <a:gd name="connsiteY10" fmla="*/ 2694562 h 2705878"/>
                    <a:gd name="connsiteX11" fmla="*/ 452606 w 2568372"/>
                    <a:gd name="connsiteY11" fmla="*/ 1935804 h 2705878"/>
                    <a:gd name="connsiteX12" fmla="*/ 58634 w 2568372"/>
                    <a:gd name="connsiteY12" fmla="*/ 1493195 h 2705878"/>
                    <a:gd name="connsiteX13" fmla="*/ 117001 w 2568372"/>
                    <a:gd name="connsiteY13" fmla="*/ 982494 h 2705878"/>
                    <a:gd name="connsiteX0" fmla="*/ 117001 w 2568372"/>
                    <a:gd name="connsiteY0" fmla="*/ 982494 h 2705878"/>
                    <a:gd name="connsiteX1" fmla="*/ 1007082 w 2568372"/>
                    <a:gd name="connsiteY1" fmla="*/ 9727 h 2705878"/>
                    <a:gd name="connsiteX2" fmla="*/ 1663699 w 2568372"/>
                    <a:gd name="connsiteY2" fmla="*/ 0 h 2705878"/>
                    <a:gd name="connsiteX3" fmla="*/ 2568372 w 2568372"/>
                    <a:gd name="connsiteY3" fmla="*/ 131323 h 2705878"/>
                    <a:gd name="connsiteX4" fmla="*/ 1566422 w 2568372"/>
                    <a:gd name="connsiteY4" fmla="*/ 355060 h 2705878"/>
                    <a:gd name="connsiteX5" fmla="*/ 1148132 w 2568372"/>
                    <a:gd name="connsiteY5" fmla="*/ 306422 h 2705878"/>
                    <a:gd name="connsiteX6" fmla="*/ 418558 w 2568372"/>
                    <a:gd name="connsiteY6" fmla="*/ 1118680 h 2705878"/>
                    <a:gd name="connsiteX7" fmla="*/ 399104 w 2568372"/>
                    <a:gd name="connsiteY7" fmla="*/ 1420238 h 2705878"/>
                    <a:gd name="connsiteX8" fmla="*/ 768755 w 2568372"/>
                    <a:gd name="connsiteY8" fmla="*/ 1809344 h 2705878"/>
                    <a:gd name="connsiteX9" fmla="*/ 934125 w 2568372"/>
                    <a:gd name="connsiteY9" fmla="*/ 2504872 h 2705878"/>
                    <a:gd name="connsiteX10" fmla="*/ 715252 w 2568372"/>
                    <a:gd name="connsiteY10" fmla="*/ 2694562 h 2705878"/>
                    <a:gd name="connsiteX11" fmla="*/ 452606 w 2568372"/>
                    <a:gd name="connsiteY11" fmla="*/ 1935804 h 2705878"/>
                    <a:gd name="connsiteX12" fmla="*/ 58634 w 2568372"/>
                    <a:gd name="connsiteY12" fmla="*/ 1493195 h 2705878"/>
                    <a:gd name="connsiteX13" fmla="*/ 117001 w 2568372"/>
                    <a:gd name="connsiteY13" fmla="*/ 982494 h 2705878"/>
                    <a:gd name="connsiteX0" fmla="*/ 117001 w 2568372"/>
                    <a:gd name="connsiteY0" fmla="*/ 982494 h 2705878"/>
                    <a:gd name="connsiteX1" fmla="*/ 1007082 w 2568372"/>
                    <a:gd name="connsiteY1" fmla="*/ 9727 h 2705878"/>
                    <a:gd name="connsiteX2" fmla="*/ 1663699 w 2568372"/>
                    <a:gd name="connsiteY2" fmla="*/ 0 h 2705878"/>
                    <a:gd name="connsiteX3" fmla="*/ 2568372 w 2568372"/>
                    <a:gd name="connsiteY3" fmla="*/ 131323 h 2705878"/>
                    <a:gd name="connsiteX4" fmla="*/ 1566422 w 2568372"/>
                    <a:gd name="connsiteY4" fmla="*/ 355060 h 2705878"/>
                    <a:gd name="connsiteX5" fmla="*/ 1148132 w 2568372"/>
                    <a:gd name="connsiteY5" fmla="*/ 306422 h 2705878"/>
                    <a:gd name="connsiteX6" fmla="*/ 418558 w 2568372"/>
                    <a:gd name="connsiteY6" fmla="*/ 1118680 h 2705878"/>
                    <a:gd name="connsiteX7" fmla="*/ 399104 w 2568372"/>
                    <a:gd name="connsiteY7" fmla="*/ 1420238 h 2705878"/>
                    <a:gd name="connsiteX8" fmla="*/ 768755 w 2568372"/>
                    <a:gd name="connsiteY8" fmla="*/ 1809344 h 2705878"/>
                    <a:gd name="connsiteX9" fmla="*/ 934125 w 2568372"/>
                    <a:gd name="connsiteY9" fmla="*/ 2504872 h 2705878"/>
                    <a:gd name="connsiteX10" fmla="*/ 715252 w 2568372"/>
                    <a:gd name="connsiteY10" fmla="*/ 2694562 h 2705878"/>
                    <a:gd name="connsiteX11" fmla="*/ 452606 w 2568372"/>
                    <a:gd name="connsiteY11" fmla="*/ 1935804 h 2705878"/>
                    <a:gd name="connsiteX12" fmla="*/ 58634 w 2568372"/>
                    <a:gd name="connsiteY12" fmla="*/ 1493195 h 2705878"/>
                    <a:gd name="connsiteX13" fmla="*/ 117001 w 2568372"/>
                    <a:gd name="connsiteY13" fmla="*/ 982494 h 2705878"/>
                    <a:gd name="connsiteX0" fmla="*/ 117001 w 2568372"/>
                    <a:gd name="connsiteY0" fmla="*/ 982494 h 2705878"/>
                    <a:gd name="connsiteX1" fmla="*/ 1007082 w 2568372"/>
                    <a:gd name="connsiteY1" fmla="*/ 9727 h 2705878"/>
                    <a:gd name="connsiteX2" fmla="*/ 1663699 w 2568372"/>
                    <a:gd name="connsiteY2" fmla="*/ 0 h 2705878"/>
                    <a:gd name="connsiteX3" fmla="*/ 2568372 w 2568372"/>
                    <a:gd name="connsiteY3" fmla="*/ 131323 h 2705878"/>
                    <a:gd name="connsiteX4" fmla="*/ 1566422 w 2568372"/>
                    <a:gd name="connsiteY4" fmla="*/ 355060 h 2705878"/>
                    <a:gd name="connsiteX5" fmla="*/ 1148132 w 2568372"/>
                    <a:gd name="connsiteY5" fmla="*/ 306422 h 2705878"/>
                    <a:gd name="connsiteX6" fmla="*/ 418558 w 2568372"/>
                    <a:gd name="connsiteY6" fmla="*/ 1118680 h 2705878"/>
                    <a:gd name="connsiteX7" fmla="*/ 399104 w 2568372"/>
                    <a:gd name="connsiteY7" fmla="*/ 1420238 h 2705878"/>
                    <a:gd name="connsiteX8" fmla="*/ 768755 w 2568372"/>
                    <a:gd name="connsiteY8" fmla="*/ 1809344 h 2705878"/>
                    <a:gd name="connsiteX9" fmla="*/ 934125 w 2568372"/>
                    <a:gd name="connsiteY9" fmla="*/ 2504872 h 2705878"/>
                    <a:gd name="connsiteX10" fmla="*/ 715252 w 2568372"/>
                    <a:gd name="connsiteY10" fmla="*/ 2694562 h 2705878"/>
                    <a:gd name="connsiteX11" fmla="*/ 452606 w 2568372"/>
                    <a:gd name="connsiteY11" fmla="*/ 1935804 h 2705878"/>
                    <a:gd name="connsiteX12" fmla="*/ 58634 w 2568372"/>
                    <a:gd name="connsiteY12" fmla="*/ 1493195 h 2705878"/>
                    <a:gd name="connsiteX13" fmla="*/ 117001 w 2568372"/>
                    <a:gd name="connsiteY13" fmla="*/ 982494 h 2705878"/>
                    <a:gd name="connsiteX0" fmla="*/ 117001 w 2568372"/>
                    <a:gd name="connsiteY0" fmla="*/ 1079805 h 2803189"/>
                    <a:gd name="connsiteX1" fmla="*/ 1007082 w 2568372"/>
                    <a:gd name="connsiteY1" fmla="*/ 107038 h 2803189"/>
                    <a:gd name="connsiteX2" fmla="*/ 1663699 w 2568372"/>
                    <a:gd name="connsiteY2" fmla="*/ 97311 h 2803189"/>
                    <a:gd name="connsiteX3" fmla="*/ 2568372 w 2568372"/>
                    <a:gd name="connsiteY3" fmla="*/ 228634 h 2803189"/>
                    <a:gd name="connsiteX4" fmla="*/ 1566422 w 2568372"/>
                    <a:gd name="connsiteY4" fmla="*/ 452371 h 2803189"/>
                    <a:gd name="connsiteX5" fmla="*/ 1148132 w 2568372"/>
                    <a:gd name="connsiteY5" fmla="*/ 403733 h 2803189"/>
                    <a:gd name="connsiteX6" fmla="*/ 418558 w 2568372"/>
                    <a:gd name="connsiteY6" fmla="*/ 1215991 h 2803189"/>
                    <a:gd name="connsiteX7" fmla="*/ 399104 w 2568372"/>
                    <a:gd name="connsiteY7" fmla="*/ 1517549 h 2803189"/>
                    <a:gd name="connsiteX8" fmla="*/ 768755 w 2568372"/>
                    <a:gd name="connsiteY8" fmla="*/ 1906655 h 2803189"/>
                    <a:gd name="connsiteX9" fmla="*/ 934125 w 2568372"/>
                    <a:gd name="connsiteY9" fmla="*/ 2602183 h 2803189"/>
                    <a:gd name="connsiteX10" fmla="*/ 715252 w 2568372"/>
                    <a:gd name="connsiteY10" fmla="*/ 2791873 h 2803189"/>
                    <a:gd name="connsiteX11" fmla="*/ 452606 w 2568372"/>
                    <a:gd name="connsiteY11" fmla="*/ 2033115 h 2803189"/>
                    <a:gd name="connsiteX12" fmla="*/ 58634 w 2568372"/>
                    <a:gd name="connsiteY12" fmla="*/ 1590506 h 2803189"/>
                    <a:gd name="connsiteX13" fmla="*/ 117001 w 2568372"/>
                    <a:gd name="connsiteY13" fmla="*/ 1079805 h 2803189"/>
                    <a:gd name="connsiteX0" fmla="*/ 117001 w 2568372"/>
                    <a:gd name="connsiteY0" fmla="*/ 1091839 h 2815223"/>
                    <a:gd name="connsiteX1" fmla="*/ 1007082 w 2568372"/>
                    <a:gd name="connsiteY1" fmla="*/ 119072 h 2815223"/>
                    <a:gd name="connsiteX2" fmla="*/ 1663699 w 2568372"/>
                    <a:gd name="connsiteY2" fmla="*/ 109345 h 2815223"/>
                    <a:gd name="connsiteX3" fmla="*/ 2568372 w 2568372"/>
                    <a:gd name="connsiteY3" fmla="*/ 240668 h 2815223"/>
                    <a:gd name="connsiteX4" fmla="*/ 1566422 w 2568372"/>
                    <a:gd name="connsiteY4" fmla="*/ 464405 h 2815223"/>
                    <a:gd name="connsiteX5" fmla="*/ 1148132 w 2568372"/>
                    <a:gd name="connsiteY5" fmla="*/ 415767 h 2815223"/>
                    <a:gd name="connsiteX6" fmla="*/ 418558 w 2568372"/>
                    <a:gd name="connsiteY6" fmla="*/ 1228025 h 2815223"/>
                    <a:gd name="connsiteX7" fmla="*/ 399104 w 2568372"/>
                    <a:gd name="connsiteY7" fmla="*/ 1529583 h 2815223"/>
                    <a:gd name="connsiteX8" fmla="*/ 768755 w 2568372"/>
                    <a:gd name="connsiteY8" fmla="*/ 1918689 h 2815223"/>
                    <a:gd name="connsiteX9" fmla="*/ 934125 w 2568372"/>
                    <a:gd name="connsiteY9" fmla="*/ 2614217 h 2815223"/>
                    <a:gd name="connsiteX10" fmla="*/ 715252 w 2568372"/>
                    <a:gd name="connsiteY10" fmla="*/ 2803907 h 2815223"/>
                    <a:gd name="connsiteX11" fmla="*/ 452606 w 2568372"/>
                    <a:gd name="connsiteY11" fmla="*/ 2045149 h 2815223"/>
                    <a:gd name="connsiteX12" fmla="*/ 58634 w 2568372"/>
                    <a:gd name="connsiteY12" fmla="*/ 1602540 h 2815223"/>
                    <a:gd name="connsiteX13" fmla="*/ 117001 w 2568372"/>
                    <a:gd name="connsiteY13" fmla="*/ 1091839 h 2815223"/>
                    <a:gd name="connsiteX0" fmla="*/ 117001 w 2568372"/>
                    <a:gd name="connsiteY0" fmla="*/ 1091839 h 2815223"/>
                    <a:gd name="connsiteX1" fmla="*/ 1007082 w 2568372"/>
                    <a:gd name="connsiteY1" fmla="*/ 119072 h 2815223"/>
                    <a:gd name="connsiteX2" fmla="*/ 1663699 w 2568372"/>
                    <a:gd name="connsiteY2" fmla="*/ 109345 h 2815223"/>
                    <a:gd name="connsiteX3" fmla="*/ 2568372 w 2568372"/>
                    <a:gd name="connsiteY3" fmla="*/ 240668 h 2815223"/>
                    <a:gd name="connsiteX4" fmla="*/ 1566422 w 2568372"/>
                    <a:gd name="connsiteY4" fmla="*/ 464405 h 2815223"/>
                    <a:gd name="connsiteX5" fmla="*/ 1148132 w 2568372"/>
                    <a:gd name="connsiteY5" fmla="*/ 415767 h 2815223"/>
                    <a:gd name="connsiteX6" fmla="*/ 418558 w 2568372"/>
                    <a:gd name="connsiteY6" fmla="*/ 1228025 h 2815223"/>
                    <a:gd name="connsiteX7" fmla="*/ 399104 w 2568372"/>
                    <a:gd name="connsiteY7" fmla="*/ 1529583 h 2815223"/>
                    <a:gd name="connsiteX8" fmla="*/ 768755 w 2568372"/>
                    <a:gd name="connsiteY8" fmla="*/ 1918689 h 2815223"/>
                    <a:gd name="connsiteX9" fmla="*/ 934125 w 2568372"/>
                    <a:gd name="connsiteY9" fmla="*/ 2614217 h 2815223"/>
                    <a:gd name="connsiteX10" fmla="*/ 715252 w 2568372"/>
                    <a:gd name="connsiteY10" fmla="*/ 2803907 h 2815223"/>
                    <a:gd name="connsiteX11" fmla="*/ 452606 w 2568372"/>
                    <a:gd name="connsiteY11" fmla="*/ 2045149 h 2815223"/>
                    <a:gd name="connsiteX12" fmla="*/ 58634 w 2568372"/>
                    <a:gd name="connsiteY12" fmla="*/ 1602540 h 2815223"/>
                    <a:gd name="connsiteX13" fmla="*/ 117001 w 2568372"/>
                    <a:gd name="connsiteY13" fmla="*/ 1091839 h 2815223"/>
                    <a:gd name="connsiteX0" fmla="*/ 117001 w 2568372"/>
                    <a:gd name="connsiteY0" fmla="*/ 1091839 h 2815223"/>
                    <a:gd name="connsiteX1" fmla="*/ 1007082 w 2568372"/>
                    <a:gd name="connsiteY1" fmla="*/ 119072 h 2815223"/>
                    <a:gd name="connsiteX2" fmla="*/ 1663699 w 2568372"/>
                    <a:gd name="connsiteY2" fmla="*/ 109345 h 2815223"/>
                    <a:gd name="connsiteX3" fmla="*/ 2568372 w 2568372"/>
                    <a:gd name="connsiteY3" fmla="*/ 240668 h 2815223"/>
                    <a:gd name="connsiteX4" fmla="*/ 1566422 w 2568372"/>
                    <a:gd name="connsiteY4" fmla="*/ 464405 h 2815223"/>
                    <a:gd name="connsiteX5" fmla="*/ 1148132 w 2568372"/>
                    <a:gd name="connsiteY5" fmla="*/ 415767 h 2815223"/>
                    <a:gd name="connsiteX6" fmla="*/ 418558 w 2568372"/>
                    <a:gd name="connsiteY6" fmla="*/ 1228025 h 2815223"/>
                    <a:gd name="connsiteX7" fmla="*/ 399104 w 2568372"/>
                    <a:gd name="connsiteY7" fmla="*/ 1529583 h 2815223"/>
                    <a:gd name="connsiteX8" fmla="*/ 768755 w 2568372"/>
                    <a:gd name="connsiteY8" fmla="*/ 1918689 h 2815223"/>
                    <a:gd name="connsiteX9" fmla="*/ 934125 w 2568372"/>
                    <a:gd name="connsiteY9" fmla="*/ 2614217 h 2815223"/>
                    <a:gd name="connsiteX10" fmla="*/ 715252 w 2568372"/>
                    <a:gd name="connsiteY10" fmla="*/ 2803907 h 2815223"/>
                    <a:gd name="connsiteX11" fmla="*/ 452606 w 2568372"/>
                    <a:gd name="connsiteY11" fmla="*/ 2045149 h 2815223"/>
                    <a:gd name="connsiteX12" fmla="*/ 58634 w 2568372"/>
                    <a:gd name="connsiteY12" fmla="*/ 1602540 h 2815223"/>
                    <a:gd name="connsiteX13" fmla="*/ 117001 w 2568372"/>
                    <a:gd name="connsiteY13" fmla="*/ 1091839 h 2815223"/>
                    <a:gd name="connsiteX0" fmla="*/ 117001 w 2568372"/>
                    <a:gd name="connsiteY0" fmla="*/ 1091839 h 2815223"/>
                    <a:gd name="connsiteX1" fmla="*/ 1007082 w 2568372"/>
                    <a:gd name="connsiteY1" fmla="*/ 119072 h 2815223"/>
                    <a:gd name="connsiteX2" fmla="*/ 1663699 w 2568372"/>
                    <a:gd name="connsiteY2" fmla="*/ 109345 h 2815223"/>
                    <a:gd name="connsiteX3" fmla="*/ 2568372 w 2568372"/>
                    <a:gd name="connsiteY3" fmla="*/ 240668 h 2815223"/>
                    <a:gd name="connsiteX4" fmla="*/ 1566422 w 2568372"/>
                    <a:gd name="connsiteY4" fmla="*/ 464405 h 2815223"/>
                    <a:gd name="connsiteX5" fmla="*/ 1148132 w 2568372"/>
                    <a:gd name="connsiteY5" fmla="*/ 415767 h 2815223"/>
                    <a:gd name="connsiteX6" fmla="*/ 418558 w 2568372"/>
                    <a:gd name="connsiteY6" fmla="*/ 1228025 h 2815223"/>
                    <a:gd name="connsiteX7" fmla="*/ 399104 w 2568372"/>
                    <a:gd name="connsiteY7" fmla="*/ 1529583 h 2815223"/>
                    <a:gd name="connsiteX8" fmla="*/ 768755 w 2568372"/>
                    <a:gd name="connsiteY8" fmla="*/ 1918689 h 2815223"/>
                    <a:gd name="connsiteX9" fmla="*/ 934125 w 2568372"/>
                    <a:gd name="connsiteY9" fmla="*/ 2614217 h 2815223"/>
                    <a:gd name="connsiteX10" fmla="*/ 715252 w 2568372"/>
                    <a:gd name="connsiteY10" fmla="*/ 2803907 h 2815223"/>
                    <a:gd name="connsiteX11" fmla="*/ 452606 w 2568372"/>
                    <a:gd name="connsiteY11" fmla="*/ 2045149 h 2815223"/>
                    <a:gd name="connsiteX12" fmla="*/ 58634 w 2568372"/>
                    <a:gd name="connsiteY12" fmla="*/ 1602540 h 2815223"/>
                    <a:gd name="connsiteX13" fmla="*/ 117001 w 2568372"/>
                    <a:gd name="connsiteY13" fmla="*/ 1091839 h 2815223"/>
                    <a:gd name="connsiteX0" fmla="*/ 117001 w 2568372"/>
                    <a:gd name="connsiteY0" fmla="*/ 1091839 h 2815223"/>
                    <a:gd name="connsiteX1" fmla="*/ 1007082 w 2568372"/>
                    <a:gd name="connsiteY1" fmla="*/ 119072 h 2815223"/>
                    <a:gd name="connsiteX2" fmla="*/ 1663699 w 2568372"/>
                    <a:gd name="connsiteY2" fmla="*/ 109345 h 2815223"/>
                    <a:gd name="connsiteX3" fmla="*/ 2568372 w 2568372"/>
                    <a:gd name="connsiteY3" fmla="*/ 240668 h 2815223"/>
                    <a:gd name="connsiteX4" fmla="*/ 1566422 w 2568372"/>
                    <a:gd name="connsiteY4" fmla="*/ 464405 h 2815223"/>
                    <a:gd name="connsiteX5" fmla="*/ 1148132 w 2568372"/>
                    <a:gd name="connsiteY5" fmla="*/ 415767 h 2815223"/>
                    <a:gd name="connsiteX6" fmla="*/ 418558 w 2568372"/>
                    <a:gd name="connsiteY6" fmla="*/ 1228025 h 2815223"/>
                    <a:gd name="connsiteX7" fmla="*/ 399104 w 2568372"/>
                    <a:gd name="connsiteY7" fmla="*/ 1529583 h 2815223"/>
                    <a:gd name="connsiteX8" fmla="*/ 768755 w 2568372"/>
                    <a:gd name="connsiteY8" fmla="*/ 1918689 h 2815223"/>
                    <a:gd name="connsiteX9" fmla="*/ 934125 w 2568372"/>
                    <a:gd name="connsiteY9" fmla="*/ 2614217 h 2815223"/>
                    <a:gd name="connsiteX10" fmla="*/ 715252 w 2568372"/>
                    <a:gd name="connsiteY10" fmla="*/ 2803907 h 2815223"/>
                    <a:gd name="connsiteX11" fmla="*/ 452606 w 2568372"/>
                    <a:gd name="connsiteY11" fmla="*/ 2045149 h 2815223"/>
                    <a:gd name="connsiteX12" fmla="*/ 58634 w 2568372"/>
                    <a:gd name="connsiteY12" fmla="*/ 1602540 h 2815223"/>
                    <a:gd name="connsiteX13" fmla="*/ 117001 w 2568372"/>
                    <a:gd name="connsiteY13" fmla="*/ 1091839 h 2815223"/>
                    <a:gd name="connsiteX0" fmla="*/ 117001 w 2603282"/>
                    <a:gd name="connsiteY0" fmla="*/ 1091839 h 2815223"/>
                    <a:gd name="connsiteX1" fmla="*/ 1007082 w 2603282"/>
                    <a:gd name="connsiteY1" fmla="*/ 119072 h 2815223"/>
                    <a:gd name="connsiteX2" fmla="*/ 1663699 w 2603282"/>
                    <a:gd name="connsiteY2" fmla="*/ 109345 h 2815223"/>
                    <a:gd name="connsiteX3" fmla="*/ 2568372 w 2603282"/>
                    <a:gd name="connsiteY3" fmla="*/ 240668 h 2815223"/>
                    <a:gd name="connsiteX4" fmla="*/ 2334908 w 2603282"/>
                    <a:gd name="connsiteY4" fmla="*/ 483861 h 2815223"/>
                    <a:gd name="connsiteX5" fmla="*/ 1566422 w 2603282"/>
                    <a:gd name="connsiteY5" fmla="*/ 464405 h 2815223"/>
                    <a:gd name="connsiteX6" fmla="*/ 1148132 w 2603282"/>
                    <a:gd name="connsiteY6" fmla="*/ 415767 h 2815223"/>
                    <a:gd name="connsiteX7" fmla="*/ 418558 w 2603282"/>
                    <a:gd name="connsiteY7" fmla="*/ 1228025 h 2815223"/>
                    <a:gd name="connsiteX8" fmla="*/ 399104 w 2603282"/>
                    <a:gd name="connsiteY8" fmla="*/ 1529583 h 2815223"/>
                    <a:gd name="connsiteX9" fmla="*/ 768755 w 2603282"/>
                    <a:gd name="connsiteY9" fmla="*/ 1918689 h 2815223"/>
                    <a:gd name="connsiteX10" fmla="*/ 934125 w 2603282"/>
                    <a:gd name="connsiteY10" fmla="*/ 2614217 h 2815223"/>
                    <a:gd name="connsiteX11" fmla="*/ 715252 w 2603282"/>
                    <a:gd name="connsiteY11" fmla="*/ 2803907 h 2815223"/>
                    <a:gd name="connsiteX12" fmla="*/ 452606 w 2603282"/>
                    <a:gd name="connsiteY12" fmla="*/ 2045149 h 2815223"/>
                    <a:gd name="connsiteX13" fmla="*/ 58634 w 2603282"/>
                    <a:gd name="connsiteY13" fmla="*/ 1602540 h 2815223"/>
                    <a:gd name="connsiteX14" fmla="*/ 117001 w 2603282"/>
                    <a:gd name="connsiteY14" fmla="*/ 1091839 h 2815223"/>
                    <a:gd name="connsiteX0" fmla="*/ 117001 w 2704505"/>
                    <a:gd name="connsiteY0" fmla="*/ 1091839 h 2815223"/>
                    <a:gd name="connsiteX1" fmla="*/ 1007082 w 2704505"/>
                    <a:gd name="connsiteY1" fmla="*/ 119072 h 2815223"/>
                    <a:gd name="connsiteX2" fmla="*/ 1663699 w 2704505"/>
                    <a:gd name="connsiteY2" fmla="*/ 109345 h 2815223"/>
                    <a:gd name="connsiteX3" fmla="*/ 2568372 w 2704505"/>
                    <a:gd name="connsiteY3" fmla="*/ 240668 h 2815223"/>
                    <a:gd name="connsiteX4" fmla="*/ 2617010 w 2704505"/>
                    <a:gd name="connsiteY4" fmla="*/ 381721 h 2815223"/>
                    <a:gd name="connsiteX5" fmla="*/ 1566422 w 2704505"/>
                    <a:gd name="connsiteY5" fmla="*/ 464405 h 2815223"/>
                    <a:gd name="connsiteX6" fmla="*/ 1148132 w 2704505"/>
                    <a:gd name="connsiteY6" fmla="*/ 415767 h 2815223"/>
                    <a:gd name="connsiteX7" fmla="*/ 418558 w 2704505"/>
                    <a:gd name="connsiteY7" fmla="*/ 1228025 h 2815223"/>
                    <a:gd name="connsiteX8" fmla="*/ 399104 w 2704505"/>
                    <a:gd name="connsiteY8" fmla="*/ 1529583 h 2815223"/>
                    <a:gd name="connsiteX9" fmla="*/ 768755 w 2704505"/>
                    <a:gd name="connsiteY9" fmla="*/ 1918689 h 2815223"/>
                    <a:gd name="connsiteX10" fmla="*/ 934125 w 2704505"/>
                    <a:gd name="connsiteY10" fmla="*/ 2614217 h 2815223"/>
                    <a:gd name="connsiteX11" fmla="*/ 715252 w 2704505"/>
                    <a:gd name="connsiteY11" fmla="*/ 2803907 h 2815223"/>
                    <a:gd name="connsiteX12" fmla="*/ 452606 w 2704505"/>
                    <a:gd name="connsiteY12" fmla="*/ 2045149 h 2815223"/>
                    <a:gd name="connsiteX13" fmla="*/ 58634 w 2704505"/>
                    <a:gd name="connsiteY13" fmla="*/ 1602540 h 2815223"/>
                    <a:gd name="connsiteX14" fmla="*/ 117001 w 2704505"/>
                    <a:gd name="connsiteY14" fmla="*/ 1091839 h 2815223"/>
                    <a:gd name="connsiteX0" fmla="*/ 117001 w 2832040"/>
                    <a:gd name="connsiteY0" fmla="*/ 1091839 h 2815223"/>
                    <a:gd name="connsiteX1" fmla="*/ 1007082 w 2832040"/>
                    <a:gd name="connsiteY1" fmla="*/ 119072 h 2815223"/>
                    <a:gd name="connsiteX2" fmla="*/ 1663699 w 2832040"/>
                    <a:gd name="connsiteY2" fmla="*/ 109345 h 2815223"/>
                    <a:gd name="connsiteX3" fmla="*/ 2568372 w 2832040"/>
                    <a:gd name="connsiteY3" fmla="*/ 240668 h 2815223"/>
                    <a:gd name="connsiteX4" fmla="*/ 2617010 w 2832040"/>
                    <a:gd name="connsiteY4" fmla="*/ 381721 h 2815223"/>
                    <a:gd name="connsiteX5" fmla="*/ 1566422 w 2832040"/>
                    <a:gd name="connsiteY5" fmla="*/ 464405 h 2815223"/>
                    <a:gd name="connsiteX6" fmla="*/ 1148132 w 2832040"/>
                    <a:gd name="connsiteY6" fmla="*/ 415767 h 2815223"/>
                    <a:gd name="connsiteX7" fmla="*/ 418558 w 2832040"/>
                    <a:gd name="connsiteY7" fmla="*/ 1228025 h 2815223"/>
                    <a:gd name="connsiteX8" fmla="*/ 399104 w 2832040"/>
                    <a:gd name="connsiteY8" fmla="*/ 1529583 h 2815223"/>
                    <a:gd name="connsiteX9" fmla="*/ 768755 w 2832040"/>
                    <a:gd name="connsiteY9" fmla="*/ 1918689 h 2815223"/>
                    <a:gd name="connsiteX10" fmla="*/ 934125 w 2832040"/>
                    <a:gd name="connsiteY10" fmla="*/ 2614217 h 2815223"/>
                    <a:gd name="connsiteX11" fmla="*/ 715252 w 2832040"/>
                    <a:gd name="connsiteY11" fmla="*/ 2803907 h 2815223"/>
                    <a:gd name="connsiteX12" fmla="*/ 452606 w 2832040"/>
                    <a:gd name="connsiteY12" fmla="*/ 2045149 h 2815223"/>
                    <a:gd name="connsiteX13" fmla="*/ 58634 w 2832040"/>
                    <a:gd name="connsiteY13" fmla="*/ 1602540 h 2815223"/>
                    <a:gd name="connsiteX14" fmla="*/ 117001 w 2832040"/>
                    <a:gd name="connsiteY14" fmla="*/ 1091839 h 2815223"/>
                    <a:gd name="connsiteX0" fmla="*/ 117001 w 2832040"/>
                    <a:gd name="connsiteY0" fmla="*/ 1091839 h 2815223"/>
                    <a:gd name="connsiteX1" fmla="*/ 1007082 w 2832040"/>
                    <a:gd name="connsiteY1" fmla="*/ 119072 h 2815223"/>
                    <a:gd name="connsiteX2" fmla="*/ 1663699 w 2832040"/>
                    <a:gd name="connsiteY2" fmla="*/ 109345 h 2815223"/>
                    <a:gd name="connsiteX3" fmla="*/ 2568372 w 2832040"/>
                    <a:gd name="connsiteY3" fmla="*/ 240668 h 2815223"/>
                    <a:gd name="connsiteX4" fmla="*/ 2617010 w 2832040"/>
                    <a:gd name="connsiteY4" fmla="*/ 381721 h 2815223"/>
                    <a:gd name="connsiteX5" fmla="*/ 1566422 w 2832040"/>
                    <a:gd name="connsiteY5" fmla="*/ 464405 h 2815223"/>
                    <a:gd name="connsiteX6" fmla="*/ 1148132 w 2832040"/>
                    <a:gd name="connsiteY6" fmla="*/ 415767 h 2815223"/>
                    <a:gd name="connsiteX7" fmla="*/ 418558 w 2832040"/>
                    <a:gd name="connsiteY7" fmla="*/ 1228025 h 2815223"/>
                    <a:gd name="connsiteX8" fmla="*/ 399104 w 2832040"/>
                    <a:gd name="connsiteY8" fmla="*/ 1529583 h 2815223"/>
                    <a:gd name="connsiteX9" fmla="*/ 768755 w 2832040"/>
                    <a:gd name="connsiteY9" fmla="*/ 1918689 h 2815223"/>
                    <a:gd name="connsiteX10" fmla="*/ 934125 w 2832040"/>
                    <a:gd name="connsiteY10" fmla="*/ 2614217 h 2815223"/>
                    <a:gd name="connsiteX11" fmla="*/ 715252 w 2832040"/>
                    <a:gd name="connsiteY11" fmla="*/ 2803907 h 2815223"/>
                    <a:gd name="connsiteX12" fmla="*/ 452606 w 2832040"/>
                    <a:gd name="connsiteY12" fmla="*/ 2045149 h 2815223"/>
                    <a:gd name="connsiteX13" fmla="*/ 58634 w 2832040"/>
                    <a:gd name="connsiteY13" fmla="*/ 1602540 h 2815223"/>
                    <a:gd name="connsiteX14" fmla="*/ 117001 w 2832040"/>
                    <a:gd name="connsiteY14" fmla="*/ 1091839 h 2815223"/>
                    <a:gd name="connsiteX0" fmla="*/ 117001 w 2836680"/>
                    <a:gd name="connsiteY0" fmla="*/ 1091839 h 2815223"/>
                    <a:gd name="connsiteX1" fmla="*/ 1007082 w 2836680"/>
                    <a:gd name="connsiteY1" fmla="*/ 119072 h 2815223"/>
                    <a:gd name="connsiteX2" fmla="*/ 1663699 w 2836680"/>
                    <a:gd name="connsiteY2" fmla="*/ 109345 h 2815223"/>
                    <a:gd name="connsiteX3" fmla="*/ 2568372 w 2836680"/>
                    <a:gd name="connsiteY3" fmla="*/ 240668 h 2815223"/>
                    <a:gd name="connsiteX4" fmla="*/ 2617010 w 2836680"/>
                    <a:gd name="connsiteY4" fmla="*/ 381721 h 2815223"/>
                    <a:gd name="connsiteX5" fmla="*/ 1566422 w 2836680"/>
                    <a:gd name="connsiteY5" fmla="*/ 464405 h 2815223"/>
                    <a:gd name="connsiteX6" fmla="*/ 1148132 w 2836680"/>
                    <a:gd name="connsiteY6" fmla="*/ 415767 h 2815223"/>
                    <a:gd name="connsiteX7" fmla="*/ 418558 w 2836680"/>
                    <a:gd name="connsiteY7" fmla="*/ 1228025 h 2815223"/>
                    <a:gd name="connsiteX8" fmla="*/ 399104 w 2836680"/>
                    <a:gd name="connsiteY8" fmla="*/ 1529583 h 2815223"/>
                    <a:gd name="connsiteX9" fmla="*/ 768755 w 2836680"/>
                    <a:gd name="connsiteY9" fmla="*/ 1918689 h 2815223"/>
                    <a:gd name="connsiteX10" fmla="*/ 934125 w 2836680"/>
                    <a:gd name="connsiteY10" fmla="*/ 2614217 h 2815223"/>
                    <a:gd name="connsiteX11" fmla="*/ 715252 w 2836680"/>
                    <a:gd name="connsiteY11" fmla="*/ 2803907 h 2815223"/>
                    <a:gd name="connsiteX12" fmla="*/ 452606 w 2836680"/>
                    <a:gd name="connsiteY12" fmla="*/ 2045149 h 2815223"/>
                    <a:gd name="connsiteX13" fmla="*/ 58634 w 2836680"/>
                    <a:gd name="connsiteY13" fmla="*/ 1602540 h 2815223"/>
                    <a:gd name="connsiteX14" fmla="*/ 117001 w 2836680"/>
                    <a:gd name="connsiteY14" fmla="*/ 1091839 h 2815223"/>
                    <a:gd name="connsiteX0" fmla="*/ 117001 w 2836680"/>
                    <a:gd name="connsiteY0" fmla="*/ 1091839 h 2815223"/>
                    <a:gd name="connsiteX1" fmla="*/ 1007082 w 2836680"/>
                    <a:gd name="connsiteY1" fmla="*/ 119072 h 2815223"/>
                    <a:gd name="connsiteX2" fmla="*/ 1663699 w 2836680"/>
                    <a:gd name="connsiteY2" fmla="*/ 109345 h 2815223"/>
                    <a:gd name="connsiteX3" fmla="*/ 2568372 w 2836680"/>
                    <a:gd name="connsiteY3" fmla="*/ 240668 h 2815223"/>
                    <a:gd name="connsiteX4" fmla="*/ 2617010 w 2836680"/>
                    <a:gd name="connsiteY4" fmla="*/ 381721 h 2815223"/>
                    <a:gd name="connsiteX5" fmla="*/ 1566422 w 2836680"/>
                    <a:gd name="connsiteY5" fmla="*/ 464405 h 2815223"/>
                    <a:gd name="connsiteX6" fmla="*/ 1148132 w 2836680"/>
                    <a:gd name="connsiteY6" fmla="*/ 415767 h 2815223"/>
                    <a:gd name="connsiteX7" fmla="*/ 418558 w 2836680"/>
                    <a:gd name="connsiteY7" fmla="*/ 1228025 h 2815223"/>
                    <a:gd name="connsiteX8" fmla="*/ 399104 w 2836680"/>
                    <a:gd name="connsiteY8" fmla="*/ 1529583 h 2815223"/>
                    <a:gd name="connsiteX9" fmla="*/ 768755 w 2836680"/>
                    <a:gd name="connsiteY9" fmla="*/ 1918689 h 2815223"/>
                    <a:gd name="connsiteX10" fmla="*/ 934125 w 2836680"/>
                    <a:gd name="connsiteY10" fmla="*/ 2614217 h 2815223"/>
                    <a:gd name="connsiteX11" fmla="*/ 715252 w 2836680"/>
                    <a:gd name="connsiteY11" fmla="*/ 2803907 h 2815223"/>
                    <a:gd name="connsiteX12" fmla="*/ 452606 w 2836680"/>
                    <a:gd name="connsiteY12" fmla="*/ 2045149 h 2815223"/>
                    <a:gd name="connsiteX13" fmla="*/ 58634 w 2836680"/>
                    <a:gd name="connsiteY13" fmla="*/ 1602540 h 2815223"/>
                    <a:gd name="connsiteX14" fmla="*/ 117001 w 2836680"/>
                    <a:gd name="connsiteY14" fmla="*/ 1091839 h 2815223"/>
                    <a:gd name="connsiteX0" fmla="*/ 117001 w 2836680"/>
                    <a:gd name="connsiteY0" fmla="*/ 1091839 h 2815223"/>
                    <a:gd name="connsiteX1" fmla="*/ 1007082 w 2836680"/>
                    <a:gd name="connsiteY1" fmla="*/ 119072 h 2815223"/>
                    <a:gd name="connsiteX2" fmla="*/ 1663699 w 2836680"/>
                    <a:gd name="connsiteY2" fmla="*/ 109345 h 2815223"/>
                    <a:gd name="connsiteX3" fmla="*/ 2568372 w 2836680"/>
                    <a:gd name="connsiteY3" fmla="*/ 240668 h 2815223"/>
                    <a:gd name="connsiteX4" fmla="*/ 2617010 w 2836680"/>
                    <a:gd name="connsiteY4" fmla="*/ 381721 h 2815223"/>
                    <a:gd name="connsiteX5" fmla="*/ 1566422 w 2836680"/>
                    <a:gd name="connsiteY5" fmla="*/ 464405 h 2815223"/>
                    <a:gd name="connsiteX6" fmla="*/ 1148132 w 2836680"/>
                    <a:gd name="connsiteY6" fmla="*/ 415767 h 2815223"/>
                    <a:gd name="connsiteX7" fmla="*/ 418558 w 2836680"/>
                    <a:gd name="connsiteY7" fmla="*/ 1228025 h 2815223"/>
                    <a:gd name="connsiteX8" fmla="*/ 399104 w 2836680"/>
                    <a:gd name="connsiteY8" fmla="*/ 1529583 h 2815223"/>
                    <a:gd name="connsiteX9" fmla="*/ 768755 w 2836680"/>
                    <a:gd name="connsiteY9" fmla="*/ 1918689 h 2815223"/>
                    <a:gd name="connsiteX10" fmla="*/ 934125 w 2836680"/>
                    <a:gd name="connsiteY10" fmla="*/ 2614217 h 2815223"/>
                    <a:gd name="connsiteX11" fmla="*/ 715252 w 2836680"/>
                    <a:gd name="connsiteY11" fmla="*/ 2803907 h 2815223"/>
                    <a:gd name="connsiteX12" fmla="*/ 452606 w 2836680"/>
                    <a:gd name="connsiteY12" fmla="*/ 2045149 h 2815223"/>
                    <a:gd name="connsiteX13" fmla="*/ 58634 w 2836680"/>
                    <a:gd name="connsiteY13" fmla="*/ 1602540 h 2815223"/>
                    <a:gd name="connsiteX14" fmla="*/ 117001 w 2836680"/>
                    <a:gd name="connsiteY14" fmla="*/ 1091839 h 2815223"/>
                    <a:gd name="connsiteX0" fmla="*/ 117001 w 2836680"/>
                    <a:gd name="connsiteY0" fmla="*/ 1091839 h 2815223"/>
                    <a:gd name="connsiteX1" fmla="*/ 1007082 w 2836680"/>
                    <a:gd name="connsiteY1" fmla="*/ 119072 h 2815223"/>
                    <a:gd name="connsiteX2" fmla="*/ 1663699 w 2836680"/>
                    <a:gd name="connsiteY2" fmla="*/ 109345 h 2815223"/>
                    <a:gd name="connsiteX3" fmla="*/ 2568372 w 2836680"/>
                    <a:gd name="connsiteY3" fmla="*/ 240668 h 2815223"/>
                    <a:gd name="connsiteX4" fmla="*/ 2617010 w 2836680"/>
                    <a:gd name="connsiteY4" fmla="*/ 381721 h 2815223"/>
                    <a:gd name="connsiteX5" fmla="*/ 1566422 w 2836680"/>
                    <a:gd name="connsiteY5" fmla="*/ 464405 h 2815223"/>
                    <a:gd name="connsiteX6" fmla="*/ 1148132 w 2836680"/>
                    <a:gd name="connsiteY6" fmla="*/ 415767 h 2815223"/>
                    <a:gd name="connsiteX7" fmla="*/ 418558 w 2836680"/>
                    <a:gd name="connsiteY7" fmla="*/ 1228025 h 2815223"/>
                    <a:gd name="connsiteX8" fmla="*/ 399104 w 2836680"/>
                    <a:gd name="connsiteY8" fmla="*/ 1529583 h 2815223"/>
                    <a:gd name="connsiteX9" fmla="*/ 768755 w 2836680"/>
                    <a:gd name="connsiteY9" fmla="*/ 1918689 h 2815223"/>
                    <a:gd name="connsiteX10" fmla="*/ 934125 w 2836680"/>
                    <a:gd name="connsiteY10" fmla="*/ 2614217 h 2815223"/>
                    <a:gd name="connsiteX11" fmla="*/ 715252 w 2836680"/>
                    <a:gd name="connsiteY11" fmla="*/ 2803907 h 2815223"/>
                    <a:gd name="connsiteX12" fmla="*/ 452606 w 2836680"/>
                    <a:gd name="connsiteY12" fmla="*/ 2045149 h 2815223"/>
                    <a:gd name="connsiteX13" fmla="*/ 58634 w 2836680"/>
                    <a:gd name="connsiteY13" fmla="*/ 1602540 h 2815223"/>
                    <a:gd name="connsiteX14" fmla="*/ 117001 w 2836680"/>
                    <a:gd name="connsiteY14" fmla="*/ 1091839 h 2815223"/>
                    <a:gd name="connsiteX0" fmla="*/ 117001 w 2836680"/>
                    <a:gd name="connsiteY0" fmla="*/ 1091839 h 2815223"/>
                    <a:gd name="connsiteX1" fmla="*/ 1007082 w 2836680"/>
                    <a:gd name="connsiteY1" fmla="*/ 119072 h 2815223"/>
                    <a:gd name="connsiteX2" fmla="*/ 1663699 w 2836680"/>
                    <a:gd name="connsiteY2" fmla="*/ 109345 h 2815223"/>
                    <a:gd name="connsiteX3" fmla="*/ 2568372 w 2836680"/>
                    <a:gd name="connsiteY3" fmla="*/ 240668 h 2815223"/>
                    <a:gd name="connsiteX4" fmla="*/ 2617010 w 2836680"/>
                    <a:gd name="connsiteY4" fmla="*/ 381721 h 2815223"/>
                    <a:gd name="connsiteX5" fmla="*/ 1566422 w 2836680"/>
                    <a:gd name="connsiteY5" fmla="*/ 464405 h 2815223"/>
                    <a:gd name="connsiteX6" fmla="*/ 1148132 w 2836680"/>
                    <a:gd name="connsiteY6" fmla="*/ 415767 h 2815223"/>
                    <a:gd name="connsiteX7" fmla="*/ 418558 w 2836680"/>
                    <a:gd name="connsiteY7" fmla="*/ 1228025 h 2815223"/>
                    <a:gd name="connsiteX8" fmla="*/ 399104 w 2836680"/>
                    <a:gd name="connsiteY8" fmla="*/ 1529583 h 2815223"/>
                    <a:gd name="connsiteX9" fmla="*/ 768755 w 2836680"/>
                    <a:gd name="connsiteY9" fmla="*/ 1918689 h 2815223"/>
                    <a:gd name="connsiteX10" fmla="*/ 934125 w 2836680"/>
                    <a:gd name="connsiteY10" fmla="*/ 2614217 h 2815223"/>
                    <a:gd name="connsiteX11" fmla="*/ 715252 w 2836680"/>
                    <a:gd name="connsiteY11" fmla="*/ 2803907 h 2815223"/>
                    <a:gd name="connsiteX12" fmla="*/ 452606 w 2836680"/>
                    <a:gd name="connsiteY12" fmla="*/ 2045149 h 2815223"/>
                    <a:gd name="connsiteX13" fmla="*/ 58634 w 2836680"/>
                    <a:gd name="connsiteY13" fmla="*/ 1602540 h 2815223"/>
                    <a:gd name="connsiteX14" fmla="*/ 117001 w 2836680"/>
                    <a:gd name="connsiteY14" fmla="*/ 1091839 h 2815223"/>
                    <a:gd name="connsiteX0" fmla="*/ 117001 w 2836680"/>
                    <a:gd name="connsiteY0" fmla="*/ 1091839 h 2815223"/>
                    <a:gd name="connsiteX1" fmla="*/ 1007082 w 2836680"/>
                    <a:gd name="connsiteY1" fmla="*/ 119072 h 2815223"/>
                    <a:gd name="connsiteX2" fmla="*/ 1663699 w 2836680"/>
                    <a:gd name="connsiteY2" fmla="*/ 109345 h 2815223"/>
                    <a:gd name="connsiteX3" fmla="*/ 2568372 w 2836680"/>
                    <a:gd name="connsiteY3" fmla="*/ 240668 h 2815223"/>
                    <a:gd name="connsiteX4" fmla="*/ 2617010 w 2836680"/>
                    <a:gd name="connsiteY4" fmla="*/ 381721 h 2815223"/>
                    <a:gd name="connsiteX5" fmla="*/ 1566422 w 2836680"/>
                    <a:gd name="connsiteY5" fmla="*/ 464405 h 2815223"/>
                    <a:gd name="connsiteX6" fmla="*/ 1148132 w 2836680"/>
                    <a:gd name="connsiteY6" fmla="*/ 415767 h 2815223"/>
                    <a:gd name="connsiteX7" fmla="*/ 418558 w 2836680"/>
                    <a:gd name="connsiteY7" fmla="*/ 1228025 h 2815223"/>
                    <a:gd name="connsiteX8" fmla="*/ 399104 w 2836680"/>
                    <a:gd name="connsiteY8" fmla="*/ 1529583 h 2815223"/>
                    <a:gd name="connsiteX9" fmla="*/ 768755 w 2836680"/>
                    <a:gd name="connsiteY9" fmla="*/ 1918689 h 2815223"/>
                    <a:gd name="connsiteX10" fmla="*/ 934125 w 2836680"/>
                    <a:gd name="connsiteY10" fmla="*/ 2614217 h 2815223"/>
                    <a:gd name="connsiteX11" fmla="*/ 715252 w 2836680"/>
                    <a:gd name="connsiteY11" fmla="*/ 2803907 h 2815223"/>
                    <a:gd name="connsiteX12" fmla="*/ 452606 w 2836680"/>
                    <a:gd name="connsiteY12" fmla="*/ 2045149 h 2815223"/>
                    <a:gd name="connsiteX13" fmla="*/ 58634 w 2836680"/>
                    <a:gd name="connsiteY13" fmla="*/ 1602540 h 2815223"/>
                    <a:gd name="connsiteX14" fmla="*/ 117001 w 2836680"/>
                    <a:gd name="connsiteY14" fmla="*/ 1091839 h 2815223"/>
                    <a:gd name="connsiteX0" fmla="*/ 117001 w 2836680"/>
                    <a:gd name="connsiteY0" fmla="*/ 1091839 h 2815223"/>
                    <a:gd name="connsiteX1" fmla="*/ 1007082 w 2836680"/>
                    <a:gd name="connsiteY1" fmla="*/ 119072 h 2815223"/>
                    <a:gd name="connsiteX2" fmla="*/ 1663699 w 2836680"/>
                    <a:gd name="connsiteY2" fmla="*/ 109345 h 2815223"/>
                    <a:gd name="connsiteX3" fmla="*/ 2568372 w 2836680"/>
                    <a:gd name="connsiteY3" fmla="*/ 240668 h 2815223"/>
                    <a:gd name="connsiteX4" fmla="*/ 2617010 w 2836680"/>
                    <a:gd name="connsiteY4" fmla="*/ 381721 h 2815223"/>
                    <a:gd name="connsiteX5" fmla="*/ 1566422 w 2836680"/>
                    <a:gd name="connsiteY5" fmla="*/ 464405 h 2815223"/>
                    <a:gd name="connsiteX6" fmla="*/ 1148132 w 2836680"/>
                    <a:gd name="connsiteY6" fmla="*/ 415767 h 2815223"/>
                    <a:gd name="connsiteX7" fmla="*/ 418558 w 2836680"/>
                    <a:gd name="connsiteY7" fmla="*/ 1228025 h 2815223"/>
                    <a:gd name="connsiteX8" fmla="*/ 399104 w 2836680"/>
                    <a:gd name="connsiteY8" fmla="*/ 1529583 h 2815223"/>
                    <a:gd name="connsiteX9" fmla="*/ 768755 w 2836680"/>
                    <a:gd name="connsiteY9" fmla="*/ 1918689 h 2815223"/>
                    <a:gd name="connsiteX10" fmla="*/ 934125 w 2836680"/>
                    <a:gd name="connsiteY10" fmla="*/ 2614217 h 2815223"/>
                    <a:gd name="connsiteX11" fmla="*/ 715252 w 2836680"/>
                    <a:gd name="connsiteY11" fmla="*/ 2803907 h 2815223"/>
                    <a:gd name="connsiteX12" fmla="*/ 452606 w 2836680"/>
                    <a:gd name="connsiteY12" fmla="*/ 2045149 h 2815223"/>
                    <a:gd name="connsiteX13" fmla="*/ 58634 w 2836680"/>
                    <a:gd name="connsiteY13" fmla="*/ 1602540 h 2815223"/>
                    <a:gd name="connsiteX14" fmla="*/ 117001 w 2836680"/>
                    <a:gd name="connsiteY14" fmla="*/ 1091839 h 2815223"/>
                    <a:gd name="connsiteX0" fmla="*/ 117001 w 2846845"/>
                    <a:gd name="connsiteY0" fmla="*/ 1091839 h 2815223"/>
                    <a:gd name="connsiteX1" fmla="*/ 1007082 w 2846845"/>
                    <a:gd name="connsiteY1" fmla="*/ 119072 h 2815223"/>
                    <a:gd name="connsiteX2" fmla="*/ 1663699 w 2846845"/>
                    <a:gd name="connsiteY2" fmla="*/ 109345 h 2815223"/>
                    <a:gd name="connsiteX3" fmla="*/ 2568372 w 2846845"/>
                    <a:gd name="connsiteY3" fmla="*/ 240668 h 2815223"/>
                    <a:gd name="connsiteX4" fmla="*/ 2617010 w 2846845"/>
                    <a:gd name="connsiteY4" fmla="*/ 381721 h 2815223"/>
                    <a:gd name="connsiteX5" fmla="*/ 1566422 w 2846845"/>
                    <a:gd name="connsiteY5" fmla="*/ 464405 h 2815223"/>
                    <a:gd name="connsiteX6" fmla="*/ 1148132 w 2846845"/>
                    <a:gd name="connsiteY6" fmla="*/ 415767 h 2815223"/>
                    <a:gd name="connsiteX7" fmla="*/ 418558 w 2846845"/>
                    <a:gd name="connsiteY7" fmla="*/ 1228025 h 2815223"/>
                    <a:gd name="connsiteX8" fmla="*/ 399104 w 2846845"/>
                    <a:gd name="connsiteY8" fmla="*/ 1529583 h 2815223"/>
                    <a:gd name="connsiteX9" fmla="*/ 768755 w 2846845"/>
                    <a:gd name="connsiteY9" fmla="*/ 1918689 h 2815223"/>
                    <a:gd name="connsiteX10" fmla="*/ 934125 w 2846845"/>
                    <a:gd name="connsiteY10" fmla="*/ 2614217 h 2815223"/>
                    <a:gd name="connsiteX11" fmla="*/ 715252 w 2846845"/>
                    <a:gd name="connsiteY11" fmla="*/ 2803907 h 2815223"/>
                    <a:gd name="connsiteX12" fmla="*/ 452606 w 2846845"/>
                    <a:gd name="connsiteY12" fmla="*/ 2045149 h 2815223"/>
                    <a:gd name="connsiteX13" fmla="*/ 58634 w 2846845"/>
                    <a:gd name="connsiteY13" fmla="*/ 1602540 h 2815223"/>
                    <a:gd name="connsiteX14" fmla="*/ 117001 w 2846845"/>
                    <a:gd name="connsiteY14" fmla="*/ 1091839 h 2815223"/>
                    <a:gd name="connsiteX0" fmla="*/ 117001 w 2846845"/>
                    <a:gd name="connsiteY0" fmla="*/ 1091839 h 2815223"/>
                    <a:gd name="connsiteX1" fmla="*/ 1007082 w 2846845"/>
                    <a:gd name="connsiteY1" fmla="*/ 119072 h 2815223"/>
                    <a:gd name="connsiteX2" fmla="*/ 1663699 w 2846845"/>
                    <a:gd name="connsiteY2" fmla="*/ 109345 h 2815223"/>
                    <a:gd name="connsiteX3" fmla="*/ 2568372 w 2846845"/>
                    <a:gd name="connsiteY3" fmla="*/ 240668 h 2815223"/>
                    <a:gd name="connsiteX4" fmla="*/ 2617010 w 2846845"/>
                    <a:gd name="connsiteY4" fmla="*/ 381721 h 2815223"/>
                    <a:gd name="connsiteX5" fmla="*/ 1566422 w 2846845"/>
                    <a:gd name="connsiteY5" fmla="*/ 464405 h 2815223"/>
                    <a:gd name="connsiteX6" fmla="*/ 1148132 w 2846845"/>
                    <a:gd name="connsiteY6" fmla="*/ 415767 h 2815223"/>
                    <a:gd name="connsiteX7" fmla="*/ 418558 w 2846845"/>
                    <a:gd name="connsiteY7" fmla="*/ 1228025 h 2815223"/>
                    <a:gd name="connsiteX8" fmla="*/ 399104 w 2846845"/>
                    <a:gd name="connsiteY8" fmla="*/ 1529583 h 2815223"/>
                    <a:gd name="connsiteX9" fmla="*/ 768755 w 2846845"/>
                    <a:gd name="connsiteY9" fmla="*/ 1918689 h 2815223"/>
                    <a:gd name="connsiteX10" fmla="*/ 934125 w 2846845"/>
                    <a:gd name="connsiteY10" fmla="*/ 2614217 h 2815223"/>
                    <a:gd name="connsiteX11" fmla="*/ 715252 w 2846845"/>
                    <a:gd name="connsiteY11" fmla="*/ 2803907 h 2815223"/>
                    <a:gd name="connsiteX12" fmla="*/ 452606 w 2846845"/>
                    <a:gd name="connsiteY12" fmla="*/ 2045149 h 2815223"/>
                    <a:gd name="connsiteX13" fmla="*/ 58634 w 2846845"/>
                    <a:gd name="connsiteY13" fmla="*/ 1602540 h 2815223"/>
                    <a:gd name="connsiteX14" fmla="*/ 117001 w 2846845"/>
                    <a:gd name="connsiteY14" fmla="*/ 1091839 h 2815223"/>
                    <a:gd name="connsiteX0" fmla="*/ 117001 w 2846845"/>
                    <a:gd name="connsiteY0" fmla="*/ 1091839 h 2815223"/>
                    <a:gd name="connsiteX1" fmla="*/ 1007082 w 2846845"/>
                    <a:gd name="connsiteY1" fmla="*/ 119072 h 2815223"/>
                    <a:gd name="connsiteX2" fmla="*/ 1663699 w 2846845"/>
                    <a:gd name="connsiteY2" fmla="*/ 109345 h 2815223"/>
                    <a:gd name="connsiteX3" fmla="*/ 2568372 w 2846845"/>
                    <a:gd name="connsiteY3" fmla="*/ 240668 h 2815223"/>
                    <a:gd name="connsiteX4" fmla="*/ 2617010 w 2846845"/>
                    <a:gd name="connsiteY4" fmla="*/ 381721 h 2815223"/>
                    <a:gd name="connsiteX5" fmla="*/ 1566422 w 2846845"/>
                    <a:gd name="connsiteY5" fmla="*/ 464405 h 2815223"/>
                    <a:gd name="connsiteX6" fmla="*/ 1148132 w 2846845"/>
                    <a:gd name="connsiteY6" fmla="*/ 415767 h 2815223"/>
                    <a:gd name="connsiteX7" fmla="*/ 418558 w 2846845"/>
                    <a:gd name="connsiteY7" fmla="*/ 1228025 h 2815223"/>
                    <a:gd name="connsiteX8" fmla="*/ 399104 w 2846845"/>
                    <a:gd name="connsiteY8" fmla="*/ 1529583 h 2815223"/>
                    <a:gd name="connsiteX9" fmla="*/ 768755 w 2846845"/>
                    <a:gd name="connsiteY9" fmla="*/ 1918689 h 2815223"/>
                    <a:gd name="connsiteX10" fmla="*/ 934125 w 2846845"/>
                    <a:gd name="connsiteY10" fmla="*/ 2614217 h 2815223"/>
                    <a:gd name="connsiteX11" fmla="*/ 715252 w 2846845"/>
                    <a:gd name="connsiteY11" fmla="*/ 2803907 h 2815223"/>
                    <a:gd name="connsiteX12" fmla="*/ 452606 w 2846845"/>
                    <a:gd name="connsiteY12" fmla="*/ 2045149 h 2815223"/>
                    <a:gd name="connsiteX13" fmla="*/ 58634 w 2846845"/>
                    <a:gd name="connsiteY13" fmla="*/ 1602540 h 2815223"/>
                    <a:gd name="connsiteX14" fmla="*/ 117001 w 2846845"/>
                    <a:gd name="connsiteY14" fmla="*/ 1091839 h 2815223"/>
                    <a:gd name="connsiteX0" fmla="*/ 117001 w 2846845"/>
                    <a:gd name="connsiteY0" fmla="*/ 1099926 h 2823310"/>
                    <a:gd name="connsiteX1" fmla="*/ 1007082 w 2846845"/>
                    <a:gd name="connsiteY1" fmla="*/ 127159 h 2823310"/>
                    <a:gd name="connsiteX2" fmla="*/ 1663699 w 2846845"/>
                    <a:gd name="connsiteY2" fmla="*/ 117432 h 2823310"/>
                    <a:gd name="connsiteX3" fmla="*/ 2568372 w 2846845"/>
                    <a:gd name="connsiteY3" fmla="*/ 248755 h 2823310"/>
                    <a:gd name="connsiteX4" fmla="*/ 2617010 w 2846845"/>
                    <a:gd name="connsiteY4" fmla="*/ 389808 h 2823310"/>
                    <a:gd name="connsiteX5" fmla="*/ 1566422 w 2846845"/>
                    <a:gd name="connsiteY5" fmla="*/ 472492 h 2823310"/>
                    <a:gd name="connsiteX6" fmla="*/ 1148132 w 2846845"/>
                    <a:gd name="connsiteY6" fmla="*/ 423854 h 2823310"/>
                    <a:gd name="connsiteX7" fmla="*/ 418558 w 2846845"/>
                    <a:gd name="connsiteY7" fmla="*/ 1236112 h 2823310"/>
                    <a:gd name="connsiteX8" fmla="*/ 399104 w 2846845"/>
                    <a:gd name="connsiteY8" fmla="*/ 1537670 h 2823310"/>
                    <a:gd name="connsiteX9" fmla="*/ 768755 w 2846845"/>
                    <a:gd name="connsiteY9" fmla="*/ 1926776 h 2823310"/>
                    <a:gd name="connsiteX10" fmla="*/ 934125 w 2846845"/>
                    <a:gd name="connsiteY10" fmla="*/ 2622304 h 2823310"/>
                    <a:gd name="connsiteX11" fmla="*/ 715252 w 2846845"/>
                    <a:gd name="connsiteY11" fmla="*/ 2811994 h 2823310"/>
                    <a:gd name="connsiteX12" fmla="*/ 452606 w 2846845"/>
                    <a:gd name="connsiteY12" fmla="*/ 2053236 h 2823310"/>
                    <a:gd name="connsiteX13" fmla="*/ 58634 w 2846845"/>
                    <a:gd name="connsiteY13" fmla="*/ 1610627 h 2823310"/>
                    <a:gd name="connsiteX14" fmla="*/ 117001 w 2846845"/>
                    <a:gd name="connsiteY14" fmla="*/ 1099926 h 2823310"/>
                    <a:gd name="connsiteX0" fmla="*/ 117001 w 2846845"/>
                    <a:gd name="connsiteY0" fmla="*/ 1095802 h 2819186"/>
                    <a:gd name="connsiteX1" fmla="*/ 1007082 w 2846845"/>
                    <a:gd name="connsiteY1" fmla="*/ 123035 h 2819186"/>
                    <a:gd name="connsiteX2" fmla="*/ 1663699 w 2846845"/>
                    <a:gd name="connsiteY2" fmla="*/ 113308 h 2819186"/>
                    <a:gd name="connsiteX3" fmla="*/ 2568372 w 2846845"/>
                    <a:gd name="connsiteY3" fmla="*/ 244631 h 2819186"/>
                    <a:gd name="connsiteX4" fmla="*/ 2617010 w 2846845"/>
                    <a:gd name="connsiteY4" fmla="*/ 385684 h 2819186"/>
                    <a:gd name="connsiteX5" fmla="*/ 1566422 w 2846845"/>
                    <a:gd name="connsiteY5" fmla="*/ 468368 h 2819186"/>
                    <a:gd name="connsiteX6" fmla="*/ 1148132 w 2846845"/>
                    <a:gd name="connsiteY6" fmla="*/ 419730 h 2819186"/>
                    <a:gd name="connsiteX7" fmla="*/ 418558 w 2846845"/>
                    <a:gd name="connsiteY7" fmla="*/ 1231988 h 2819186"/>
                    <a:gd name="connsiteX8" fmla="*/ 399104 w 2846845"/>
                    <a:gd name="connsiteY8" fmla="*/ 1533546 h 2819186"/>
                    <a:gd name="connsiteX9" fmla="*/ 768755 w 2846845"/>
                    <a:gd name="connsiteY9" fmla="*/ 1922652 h 2819186"/>
                    <a:gd name="connsiteX10" fmla="*/ 934125 w 2846845"/>
                    <a:gd name="connsiteY10" fmla="*/ 2618180 h 2819186"/>
                    <a:gd name="connsiteX11" fmla="*/ 715252 w 2846845"/>
                    <a:gd name="connsiteY11" fmla="*/ 2807870 h 2819186"/>
                    <a:gd name="connsiteX12" fmla="*/ 452606 w 2846845"/>
                    <a:gd name="connsiteY12" fmla="*/ 2049112 h 2819186"/>
                    <a:gd name="connsiteX13" fmla="*/ 58634 w 2846845"/>
                    <a:gd name="connsiteY13" fmla="*/ 1606503 h 2819186"/>
                    <a:gd name="connsiteX14" fmla="*/ 117001 w 2846845"/>
                    <a:gd name="connsiteY14" fmla="*/ 1095802 h 2819186"/>
                    <a:gd name="connsiteX0" fmla="*/ 117001 w 2846845"/>
                    <a:gd name="connsiteY0" fmla="*/ 1083122 h 2806506"/>
                    <a:gd name="connsiteX1" fmla="*/ 1007082 w 2846845"/>
                    <a:gd name="connsiteY1" fmla="*/ 110355 h 2806506"/>
                    <a:gd name="connsiteX2" fmla="*/ 1663699 w 2846845"/>
                    <a:gd name="connsiteY2" fmla="*/ 100628 h 2806506"/>
                    <a:gd name="connsiteX3" fmla="*/ 2568372 w 2846845"/>
                    <a:gd name="connsiteY3" fmla="*/ 231951 h 2806506"/>
                    <a:gd name="connsiteX4" fmla="*/ 2617010 w 2846845"/>
                    <a:gd name="connsiteY4" fmla="*/ 373004 h 2806506"/>
                    <a:gd name="connsiteX5" fmla="*/ 1566422 w 2846845"/>
                    <a:gd name="connsiteY5" fmla="*/ 455688 h 2806506"/>
                    <a:gd name="connsiteX6" fmla="*/ 1148132 w 2846845"/>
                    <a:gd name="connsiteY6" fmla="*/ 407050 h 2806506"/>
                    <a:gd name="connsiteX7" fmla="*/ 418558 w 2846845"/>
                    <a:gd name="connsiteY7" fmla="*/ 1219308 h 2806506"/>
                    <a:gd name="connsiteX8" fmla="*/ 399104 w 2846845"/>
                    <a:gd name="connsiteY8" fmla="*/ 1520866 h 2806506"/>
                    <a:gd name="connsiteX9" fmla="*/ 768755 w 2846845"/>
                    <a:gd name="connsiteY9" fmla="*/ 1909972 h 2806506"/>
                    <a:gd name="connsiteX10" fmla="*/ 934125 w 2846845"/>
                    <a:gd name="connsiteY10" fmla="*/ 2605500 h 2806506"/>
                    <a:gd name="connsiteX11" fmla="*/ 715252 w 2846845"/>
                    <a:gd name="connsiteY11" fmla="*/ 2795190 h 2806506"/>
                    <a:gd name="connsiteX12" fmla="*/ 452606 w 2846845"/>
                    <a:gd name="connsiteY12" fmla="*/ 2036432 h 2806506"/>
                    <a:gd name="connsiteX13" fmla="*/ 58634 w 2846845"/>
                    <a:gd name="connsiteY13" fmla="*/ 1593823 h 2806506"/>
                    <a:gd name="connsiteX14" fmla="*/ 117001 w 2846845"/>
                    <a:gd name="connsiteY14" fmla="*/ 1083122 h 2806506"/>
                    <a:gd name="connsiteX0" fmla="*/ 117001 w 2846845"/>
                    <a:gd name="connsiteY0" fmla="*/ 1083122 h 2806506"/>
                    <a:gd name="connsiteX1" fmla="*/ 1007082 w 2846845"/>
                    <a:gd name="connsiteY1" fmla="*/ 110355 h 2806506"/>
                    <a:gd name="connsiteX2" fmla="*/ 1639380 w 2846845"/>
                    <a:gd name="connsiteY2" fmla="*/ 100628 h 2806506"/>
                    <a:gd name="connsiteX3" fmla="*/ 2568372 w 2846845"/>
                    <a:gd name="connsiteY3" fmla="*/ 231951 h 2806506"/>
                    <a:gd name="connsiteX4" fmla="*/ 2617010 w 2846845"/>
                    <a:gd name="connsiteY4" fmla="*/ 373004 h 2806506"/>
                    <a:gd name="connsiteX5" fmla="*/ 1566422 w 2846845"/>
                    <a:gd name="connsiteY5" fmla="*/ 455688 h 2806506"/>
                    <a:gd name="connsiteX6" fmla="*/ 1148132 w 2846845"/>
                    <a:gd name="connsiteY6" fmla="*/ 407050 h 2806506"/>
                    <a:gd name="connsiteX7" fmla="*/ 418558 w 2846845"/>
                    <a:gd name="connsiteY7" fmla="*/ 1219308 h 2806506"/>
                    <a:gd name="connsiteX8" fmla="*/ 399104 w 2846845"/>
                    <a:gd name="connsiteY8" fmla="*/ 1520866 h 2806506"/>
                    <a:gd name="connsiteX9" fmla="*/ 768755 w 2846845"/>
                    <a:gd name="connsiteY9" fmla="*/ 1909972 h 2806506"/>
                    <a:gd name="connsiteX10" fmla="*/ 934125 w 2846845"/>
                    <a:gd name="connsiteY10" fmla="*/ 2605500 h 2806506"/>
                    <a:gd name="connsiteX11" fmla="*/ 715252 w 2846845"/>
                    <a:gd name="connsiteY11" fmla="*/ 2795190 h 2806506"/>
                    <a:gd name="connsiteX12" fmla="*/ 452606 w 2846845"/>
                    <a:gd name="connsiteY12" fmla="*/ 2036432 h 2806506"/>
                    <a:gd name="connsiteX13" fmla="*/ 58634 w 2846845"/>
                    <a:gd name="connsiteY13" fmla="*/ 1593823 h 2806506"/>
                    <a:gd name="connsiteX14" fmla="*/ 117001 w 2846845"/>
                    <a:gd name="connsiteY14" fmla="*/ 1083122 h 2806506"/>
                    <a:gd name="connsiteX0" fmla="*/ 117001 w 2846845"/>
                    <a:gd name="connsiteY0" fmla="*/ 1083122 h 2806506"/>
                    <a:gd name="connsiteX1" fmla="*/ 1007082 w 2846845"/>
                    <a:gd name="connsiteY1" fmla="*/ 110355 h 2806506"/>
                    <a:gd name="connsiteX2" fmla="*/ 1639380 w 2846845"/>
                    <a:gd name="connsiteY2" fmla="*/ 100628 h 2806506"/>
                    <a:gd name="connsiteX3" fmla="*/ 2568372 w 2846845"/>
                    <a:gd name="connsiteY3" fmla="*/ 231951 h 2806506"/>
                    <a:gd name="connsiteX4" fmla="*/ 2617010 w 2846845"/>
                    <a:gd name="connsiteY4" fmla="*/ 373004 h 2806506"/>
                    <a:gd name="connsiteX5" fmla="*/ 1566422 w 2846845"/>
                    <a:gd name="connsiteY5" fmla="*/ 455688 h 2806506"/>
                    <a:gd name="connsiteX6" fmla="*/ 1148132 w 2846845"/>
                    <a:gd name="connsiteY6" fmla="*/ 407050 h 2806506"/>
                    <a:gd name="connsiteX7" fmla="*/ 418558 w 2846845"/>
                    <a:gd name="connsiteY7" fmla="*/ 1219308 h 2806506"/>
                    <a:gd name="connsiteX8" fmla="*/ 399104 w 2846845"/>
                    <a:gd name="connsiteY8" fmla="*/ 1520866 h 2806506"/>
                    <a:gd name="connsiteX9" fmla="*/ 768755 w 2846845"/>
                    <a:gd name="connsiteY9" fmla="*/ 1909972 h 2806506"/>
                    <a:gd name="connsiteX10" fmla="*/ 934125 w 2846845"/>
                    <a:gd name="connsiteY10" fmla="*/ 2605500 h 2806506"/>
                    <a:gd name="connsiteX11" fmla="*/ 715252 w 2846845"/>
                    <a:gd name="connsiteY11" fmla="*/ 2795190 h 2806506"/>
                    <a:gd name="connsiteX12" fmla="*/ 452606 w 2846845"/>
                    <a:gd name="connsiteY12" fmla="*/ 2036432 h 2806506"/>
                    <a:gd name="connsiteX13" fmla="*/ 58634 w 2846845"/>
                    <a:gd name="connsiteY13" fmla="*/ 1593823 h 2806506"/>
                    <a:gd name="connsiteX14" fmla="*/ 117001 w 2846845"/>
                    <a:gd name="connsiteY14" fmla="*/ 1083122 h 2806506"/>
                    <a:gd name="connsiteX0" fmla="*/ 117001 w 2846845"/>
                    <a:gd name="connsiteY0" fmla="*/ 1088833 h 2812217"/>
                    <a:gd name="connsiteX1" fmla="*/ 1007082 w 2846845"/>
                    <a:gd name="connsiteY1" fmla="*/ 116066 h 2812217"/>
                    <a:gd name="connsiteX2" fmla="*/ 1639380 w 2846845"/>
                    <a:gd name="connsiteY2" fmla="*/ 106339 h 2812217"/>
                    <a:gd name="connsiteX3" fmla="*/ 2568372 w 2846845"/>
                    <a:gd name="connsiteY3" fmla="*/ 237662 h 2812217"/>
                    <a:gd name="connsiteX4" fmla="*/ 2617010 w 2846845"/>
                    <a:gd name="connsiteY4" fmla="*/ 378715 h 2812217"/>
                    <a:gd name="connsiteX5" fmla="*/ 1566422 w 2846845"/>
                    <a:gd name="connsiteY5" fmla="*/ 461399 h 2812217"/>
                    <a:gd name="connsiteX6" fmla="*/ 1148132 w 2846845"/>
                    <a:gd name="connsiteY6" fmla="*/ 412761 h 2812217"/>
                    <a:gd name="connsiteX7" fmla="*/ 418558 w 2846845"/>
                    <a:gd name="connsiteY7" fmla="*/ 1225019 h 2812217"/>
                    <a:gd name="connsiteX8" fmla="*/ 399104 w 2846845"/>
                    <a:gd name="connsiteY8" fmla="*/ 1526577 h 2812217"/>
                    <a:gd name="connsiteX9" fmla="*/ 768755 w 2846845"/>
                    <a:gd name="connsiteY9" fmla="*/ 1915683 h 2812217"/>
                    <a:gd name="connsiteX10" fmla="*/ 934125 w 2846845"/>
                    <a:gd name="connsiteY10" fmla="*/ 2611211 h 2812217"/>
                    <a:gd name="connsiteX11" fmla="*/ 715252 w 2846845"/>
                    <a:gd name="connsiteY11" fmla="*/ 2800901 h 2812217"/>
                    <a:gd name="connsiteX12" fmla="*/ 452606 w 2846845"/>
                    <a:gd name="connsiteY12" fmla="*/ 2042143 h 2812217"/>
                    <a:gd name="connsiteX13" fmla="*/ 58634 w 2846845"/>
                    <a:gd name="connsiteY13" fmla="*/ 1599534 h 2812217"/>
                    <a:gd name="connsiteX14" fmla="*/ 117001 w 2846845"/>
                    <a:gd name="connsiteY14" fmla="*/ 1088833 h 2812217"/>
                    <a:gd name="connsiteX0" fmla="*/ 117001 w 2846845"/>
                    <a:gd name="connsiteY0" fmla="*/ 1088833 h 2812217"/>
                    <a:gd name="connsiteX1" fmla="*/ 1007082 w 2846845"/>
                    <a:gd name="connsiteY1" fmla="*/ 116066 h 2812217"/>
                    <a:gd name="connsiteX2" fmla="*/ 1639380 w 2846845"/>
                    <a:gd name="connsiteY2" fmla="*/ 106339 h 2812217"/>
                    <a:gd name="connsiteX3" fmla="*/ 2568372 w 2846845"/>
                    <a:gd name="connsiteY3" fmla="*/ 237662 h 2812217"/>
                    <a:gd name="connsiteX4" fmla="*/ 2617010 w 2846845"/>
                    <a:gd name="connsiteY4" fmla="*/ 378715 h 2812217"/>
                    <a:gd name="connsiteX5" fmla="*/ 1566422 w 2846845"/>
                    <a:gd name="connsiteY5" fmla="*/ 461399 h 2812217"/>
                    <a:gd name="connsiteX6" fmla="*/ 1148132 w 2846845"/>
                    <a:gd name="connsiteY6" fmla="*/ 412761 h 2812217"/>
                    <a:gd name="connsiteX7" fmla="*/ 418558 w 2846845"/>
                    <a:gd name="connsiteY7" fmla="*/ 1225019 h 2812217"/>
                    <a:gd name="connsiteX8" fmla="*/ 399104 w 2846845"/>
                    <a:gd name="connsiteY8" fmla="*/ 1526577 h 2812217"/>
                    <a:gd name="connsiteX9" fmla="*/ 768755 w 2846845"/>
                    <a:gd name="connsiteY9" fmla="*/ 1915683 h 2812217"/>
                    <a:gd name="connsiteX10" fmla="*/ 934125 w 2846845"/>
                    <a:gd name="connsiteY10" fmla="*/ 2611211 h 2812217"/>
                    <a:gd name="connsiteX11" fmla="*/ 715252 w 2846845"/>
                    <a:gd name="connsiteY11" fmla="*/ 2800901 h 2812217"/>
                    <a:gd name="connsiteX12" fmla="*/ 452606 w 2846845"/>
                    <a:gd name="connsiteY12" fmla="*/ 2042143 h 2812217"/>
                    <a:gd name="connsiteX13" fmla="*/ 58634 w 2846845"/>
                    <a:gd name="connsiteY13" fmla="*/ 1599534 h 2812217"/>
                    <a:gd name="connsiteX14" fmla="*/ 117001 w 2846845"/>
                    <a:gd name="connsiteY14" fmla="*/ 1088833 h 2812217"/>
                    <a:gd name="connsiteX0" fmla="*/ 117001 w 2846845"/>
                    <a:gd name="connsiteY0" fmla="*/ 1088833 h 2812217"/>
                    <a:gd name="connsiteX1" fmla="*/ 1007082 w 2846845"/>
                    <a:gd name="connsiteY1" fmla="*/ 116066 h 2812217"/>
                    <a:gd name="connsiteX2" fmla="*/ 1639380 w 2846845"/>
                    <a:gd name="connsiteY2" fmla="*/ 106339 h 2812217"/>
                    <a:gd name="connsiteX3" fmla="*/ 2568372 w 2846845"/>
                    <a:gd name="connsiteY3" fmla="*/ 237662 h 2812217"/>
                    <a:gd name="connsiteX4" fmla="*/ 2617010 w 2846845"/>
                    <a:gd name="connsiteY4" fmla="*/ 378715 h 2812217"/>
                    <a:gd name="connsiteX5" fmla="*/ 1566422 w 2846845"/>
                    <a:gd name="connsiteY5" fmla="*/ 461399 h 2812217"/>
                    <a:gd name="connsiteX6" fmla="*/ 1148132 w 2846845"/>
                    <a:gd name="connsiteY6" fmla="*/ 412761 h 2812217"/>
                    <a:gd name="connsiteX7" fmla="*/ 418558 w 2846845"/>
                    <a:gd name="connsiteY7" fmla="*/ 1225019 h 2812217"/>
                    <a:gd name="connsiteX8" fmla="*/ 399104 w 2846845"/>
                    <a:gd name="connsiteY8" fmla="*/ 1526577 h 2812217"/>
                    <a:gd name="connsiteX9" fmla="*/ 768755 w 2846845"/>
                    <a:gd name="connsiteY9" fmla="*/ 1915683 h 2812217"/>
                    <a:gd name="connsiteX10" fmla="*/ 827120 w 2846845"/>
                    <a:gd name="connsiteY10" fmla="*/ 2202651 h 2812217"/>
                    <a:gd name="connsiteX11" fmla="*/ 934125 w 2846845"/>
                    <a:gd name="connsiteY11" fmla="*/ 2611211 h 2812217"/>
                    <a:gd name="connsiteX12" fmla="*/ 715252 w 2846845"/>
                    <a:gd name="connsiteY12" fmla="*/ 2800901 h 2812217"/>
                    <a:gd name="connsiteX13" fmla="*/ 452606 w 2846845"/>
                    <a:gd name="connsiteY13" fmla="*/ 2042143 h 2812217"/>
                    <a:gd name="connsiteX14" fmla="*/ 58634 w 2846845"/>
                    <a:gd name="connsiteY14" fmla="*/ 1599534 h 2812217"/>
                    <a:gd name="connsiteX15" fmla="*/ 117001 w 2846845"/>
                    <a:gd name="connsiteY15" fmla="*/ 1088833 h 2812217"/>
                    <a:gd name="connsiteX0" fmla="*/ 117001 w 2846845"/>
                    <a:gd name="connsiteY0" fmla="*/ 1088833 h 2812217"/>
                    <a:gd name="connsiteX1" fmla="*/ 1007082 w 2846845"/>
                    <a:gd name="connsiteY1" fmla="*/ 116066 h 2812217"/>
                    <a:gd name="connsiteX2" fmla="*/ 1639380 w 2846845"/>
                    <a:gd name="connsiteY2" fmla="*/ 106339 h 2812217"/>
                    <a:gd name="connsiteX3" fmla="*/ 2568372 w 2846845"/>
                    <a:gd name="connsiteY3" fmla="*/ 237662 h 2812217"/>
                    <a:gd name="connsiteX4" fmla="*/ 2617010 w 2846845"/>
                    <a:gd name="connsiteY4" fmla="*/ 378715 h 2812217"/>
                    <a:gd name="connsiteX5" fmla="*/ 1566422 w 2846845"/>
                    <a:gd name="connsiteY5" fmla="*/ 461399 h 2812217"/>
                    <a:gd name="connsiteX6" fmla="*/ 1148132 w 2846845"/>
                    <a:gd name="connsiteY6" fmla="*/ 412761 h 2812217"/>
                    <a:gd name="connsiteX7" fmla="*/ 418558 w 2846845"/>
                    <a:gd name="connsiteY7" fmla="*/ 1225019 h 2812217"/>
                    <a:gd name="connsiteX8" fmla="*/ 399104 w 2846845"/>
                    <a:gd name="connsiteY8" fmla="*/ 1526577 h 2812217"/>
                    <a:gd name="connsiteX9" fmla="*/ 690934 w 2846845"/>
                    <a:gd name="connsiteY9" fmla="*/ 1832998 h 2812217"/>
                    <a:gd name="connsiteX10" fmla="*/ 827120 w 2846845"/>
                    <a:gd name="connsiteY10" fmla="*/ 2202651 h 2812217"/>
                    <a:gd name="connsiteX11" fmla="*/ 934125 w 2846845"/>
                    <a:gd name="connsiteY11" fmla="*/ 2611211 h 2812217"/>
                    <a:gd name="connsiteX12" fmla="*/ 715252 w 2846845"/>
                    <a:gd name="connsiteY12" fmla="*/ 2800901 h 2812217"/>
                    <a:gd name="connsiteX13" fmla="*/ 452606 w 2846845"/>
                    <a:gd name="connsiteY13" fmla="*/ 2042143 h 2812217"/>
                    <a:gd name="connsiteX14" fmla="*/ 58634 w 2846845"/>
                    <a:gd name="connsiteY14" fmla="*/ 1599534 h 2812217"/>
                    <a:gd name="connsiteX15" fmla="*/ 117001 w 2846845"/>
                    <a:gd name="connsiteY15" fmla="*/ 1088833 h 2812217"/>
                    <a:gd name="connsiteX0" fmla="*/ 117001 w 2846845"/>
                    <a:gd name="connsiteY0" fmla="*/ 1088833 h 2812217"/>
                    <a:gd name="connsiteX1" fmla="*/ 1007082 w 2846845"/>
                    <a:gd name="connsiteY1" fmla="*/ 116066 h 2812217"/>
                    <a:gd name="connsiteX2" fmla="*/ 1639380 w 2846845"/>
                    <a:gd name="connsiteY2" fmla="*/ 106339 h 2812217"/>
                    <a:gd name="connsiteX3" fmla="*/ 2568372 w 2846845"/>
                    <a:gd name="connsiteY3" fmla="*/ 237662 h 2812217"/>
                    <a:gd name="connsiteX4" fmla="*/ 2617010 w 2846845"/>
                    <a:gd name="connsiteY4" fmla="*/ 378715 h 2812217"/>
                    <a:gd name="connsiteX5" fmla="*/ 1566422 w 2846845"/>
                    <a:gd name="connsiteY5" fmla="*/ 461399 h 2812217"/>
                    <a:gd name="connsiteX6" fmla="*/ 1148132 w 2846845"/>
                    <a:gd name="connsiteY6" fmla="*/ 412761 h 2812217"/>
                    <a:gd name="connsiteX7" fmla="*/ 418558 w 2846845"/>
                    <a:gd name="connsiteY7" fmla="*/ 1225019 h 2812217"/>
                    <a:gd name="connsiteX8" fmla="*/ 399104 w 2846845"/>
                    <a:gd name="connsiteY8" fmla="*/ 1526577 h 2812217"/>
                    <a:gd name="connsiteX9" fmla="*/ 690934 w 2846845"/>
                    <a:gd name="connsiteY9" fmla="*/ 1832998 h 2812217"/>
                    <a:gd name="connsiteX10" fmla="*/ 827120 w 2846845"/>
                    <a:gd name="connsiteY10" fmla="*/ 2202651 h 2812217"/>
                    <a:gd name="connsiteX11" fmla="*/ 934125 w 2846845"/>
                    <a:gd name="connsiteY11" fmla="*/ 2611211 h 2812217"/>
                    <a:gd name="connsiteX12" fmla="*/ 715252 w 2846845"/>
                    <a:gd name="connsiteY12" fmla="*/ 2800901 h 2812217"/>
                    <a:gd name="connsiteX13" fmla="*/ 452606 w 2846845"/>
                    <a:gd name="connsiteY13" fmla="*/ 2042143 h 2812217"/>
                    <a:gd name="connsiteX14" fmla="*/ 58634 w 2846845"/>
                    <a:gd name="connsiteY14" fmla="*/ 1599534 h 2812217"/>
                    <a:gd name="connsiteX15" fmla="*/ 117001 w 2846845"/>
                    <a:gd name="connsiteY15" fmla="*/ 1088833 h 2812217"/>
                    <a:gd name="connsiteX0" fmla="*/ 117001 w 2846845"/>
                    <a:gd name="connsiteY0" fmla="*/ 1088833 h 2812217"/>
                    <a:gd name="connsiteX1" fmla="*/ 1007082 w 2846845"/>
                    <a:gd name="connsiteY1" fmla="*/ 116066 h 2812217"/>
                    <a:gd name="connsiteX2" fmla="*/ 1639380 w 2846845"/>
                    <a:gd name="connsiteY2" fmla="*/ 106339 h 2812217"/>
                    <a:gd name="connsiteX3" fmla="*/ 2568372 w 2846845"/>
                    <a:gd name="connsiteY3" fmla="*/ 237662 h 2812217"/>
                    <a:gd name="connsiteX4" fmla="*/ 2617010 w 2846845"/>
                    <a:gd name="connsiteY4" fmla="*/ 378715 h 2812217"/>
                    <a:gd name="connsiteX5" fmla="*/ 1566422 w 2846845"/>
                    <a:gd name="connsiteY5" fmla="*/ 461399 h 2812217"/>
                    <a:gd name="connsiteX6" fmla="*/ 1148132 w 2846845"/>
                    <a:gd name="connsiteY6" fmla="*/ 412761 h 2812217"/>
                    <a:gd name="connsiteX7" fmla="*/ 418558 w 2846845"/>
                    <a:gd name="connsiteY7" fmla="*/ 1225019 h 2812217"/>
                    <a:gd name="connsiteX8" fmla="*/ 399104 w 2846845"/>
                    <a:gd name="connsiteY8" fmla="*/ 1526577 h 2812217"/>
                    <a:gd name="connsiteX9" fmla="*/ 690934 w 2846845"/>
                    <a:gd name="connsiteY9" fmla="*/ 1832998 h 2812217"/>
                    <a:gd name="connsiteX10" fmla="*/ 827120 w 2846845"/>
                    <a:gd name="connsiteY10" fmla="*/ 2202651 h 2812217"/>
                    <a:gd name="connsiteX11" fmla="*/ 934125 w 2846845"/>
                    <a:gd name="connsiteY11" fmla="*/ 2611211 h 2812217"/>
                    <a:gd name="connsiteX12" fmla="*/ 715252 w 2846845"/>
                    <a:gd name="connsiteY12" fmla="*/ 2800901 h 2812217"/>
                    <a:gd name="connsiteX13" fmla="*/ 452606 w 2846845"/>
                    <a:gd name="connsiteY13" fmla="*/ 2042143 h 2812217"/>
                    <a:gd name="connsiteX14" fmla="*/ 58634 w 2846845"/>
                    <a:gd name="connsiteY14" fmla="*/ 1599534 h 2812217"/>
                    <a:gd name="connsiteX15" fmla="*/ 117001 w 2846845"/>
                    <a:gd name="connsiteY15" fmla="*/ 1088833 h 2812217"/>
                    <a:gd name="connsiteX0" fmla="*/ 117001 w 2846845"/>
                    <a:gd name="connsiteY0" fmla="*/ 1088833 h 2812217"/>
                    <a:gd name="connsiteX1" fmla="*/ 1007082 w 2846845"/>
                    <a:gd name="connsiteY1" fmla="*/ 116066 h 2812217"/>
                    <a:gd name="connsiteX2" fmla="*/ 1639380 w 2846845"/>
                    <a:gd name="connsiteY2" fmla="*/ 106339 h 2812217"/>
                    <a:gd name="connsiteX3" fmla="*/ 2568372 w 2846845"/>
                    <a:gd name="connsiteY3" fmla="*/ 237662 h 2812217"/>
                    <a:gd name="connsiteX4" fmla="*/ 2617010 w 2846845"/>
                    <a:gd name="connsiteY4" fmla="*/ 378715 h 2812217"/>
                    <a:gd name="connsiteX5" fmla="*/ 1566422 w 2846845"/>
                    <a:gd name="connsiteY5" fmla="*/ 461399 h 2812217"/>
                    <a:gd name="connsiteX6" fmla="*/ 1148132 w 2846845"/>
                    <a:gd name="connsiteY6" fmla="*/ 412761 h 2812217"/>
                    <a:gd name="connsiteX7" fmla="*/ 418558 w 2846845"/>
                    <a:gd name="connsiteY7" fmla="*/ 1225019 h 2812217"/>
                    <a:gd name="connsiteX8" fmla="*/ 399104 w 2846845"/>
                    <a:gd name="connsiteY8" fmla="*/ 1526577 h 2812217"/>
                    <a:gd name="connsiteX9" fmla="*/ 690934 w 2846845"/>
                    <a:gd name="connsiteY9" fmla="*/ 1832998 h 2812217"/>
                    <a:gd name="connsiteX10" fmla="*/ 827120 w 2846845"/>
                    <a:gd name="connsiteY10" fmla="*/ 2202651 h 2812217"/>
                    <a:gd name="connsiteX11" fmla="*/ 934125 w 2846845"/>
                    <a:gd name="connsiteY11" fmla="*/ 2611211 h 2812217"/>
                    <a:gd name="connsiteX12" fmla="*/ 715252 w 2846845"/>
                    <a:gd name="connsiteY12" fmla="*/ 2800901 h 2812217"/>
                    <a:gd name="connsiteX13" fmla="*/ 452606 w 2846845"/>
                    <a:gd name="connsiteY13" fmla="*/ 2042143 h 2812217"/>
                    <a:gd name="connsiteX14" fmla="*/ 58634 w 2846845"/>
                    <a:gd name="connsiteY14" fmla="*/ 1599534 h 2812217"/>
                    <a:gd name="connsiteX15" fmla="*/ 117001 w 2846845"/>
                    <a:gd name="connsiteY15" fmla="*/ 1088833 h 2812217"/>
                    <a:gd name="connsiteX0" fmla="*/ 117001 w 2846845"/>
                    <a:gd name="connsiteY0" fmla="*/ 1088833 h 2812217"/>
                    <a:gd name="connsiteX1" fmla="*/ 1007082 w 2846845"/>
                    <a:gd name="connsiteY1" fmla="*/ 116066 h 2812217"/>
                    <a:gd name="connsiteX2" fmla="*/ 1639380 w 2846845"/>
                    <a:gd name="connsiteY2" fmla="*/ 106339 h 2812217"/>
                    <a:gd name="connsiteX3" fmla="*/ 2568372 w 2846845"/>
                    <a:gd name="connsiteY3" fmla="*/ 237662 h 2812217"/>
                    <a:gd name="connsiteX4" fmla="*/ 2617010 w 2846845"/>
                    <a:gd name="connsiteY4" fmla="*/ 378715 h 2812217"/>
                    <a:gd name="connsiteX5" fmla="*/ 1566422 w 2846845"/>
                    <a:gd name="connsiteY5" fmla="*/ 461399 h 2812217"/>
                    <a:gd name="connsiteX6" fmla="*/ 1148132 w 2846845"/>
                    <a:gd name="connsiteY6" fmla="*/ 412761 h 2812217"/>
                    <a:gd name="connsiteX7" fmla="*/ 418558 w 2846845"/>
                    <a:gd name="connsiteY7" fmla="*/ 1225019 h 2812217"/>
                    <a:gd name="connsiteX8" fmla="*/ 399104 w 2846845"/>
                    <a:gd name="connsiteY8" fmla="*/ 1526577 h 2812217"/>
                    <a:gd name="connsiteX9" fmla="*/ 690934 w 2846845"/>
                    <a:gd name="connsiteY9" fmla="*/ 1832998 h 2812217"/>
                    <a:gd name="connsiteX10" fmla="*/ 827120 w 2846845"/>
                    <a:gd name="connsiteY10" fmla="*/ 2202651 h 2812217"/>
                    <a:gd name="connsiteX11" fmla="*/ 934125 w 2846845"/>
                    <a:gd name="connsiteY11" fmla="*/ 2611211 h 2812217"/>
                    <a:gd name="connsiteX12" fmla="*/ 715252 w 2846845"/>
                    <a:gd name="connsiteY12" fmla="*/ 2800901 h 2812217"/>
                    <a:gd name="connsiteX13" fmla="*/ 452606 w 2846845"/>
                    <a:gd name="connsiteY13" fmla="*/ 2042143 h 2812217"/>
                    <a:gd name="connsiteX14" fmla="*/ 58634 w 2846845"/>
                    <a:gd name="connsiteY14" fmla="*/ 1599534 h 2812217"/>
                    <a:gd name="connsiteX15" fmla="*/ 117001 w 2846845"/>
                    <a:gd name="connsiteY15" fmla="*/ 1088833 h 2812217"/>
                    <a:gd name="connsiteX0" fmla="*/ 117001 w 2846845"/>
                    <a:gd name="connsiteY0" fmla="*/ 1088833 h 2812217"/>
                    <a:gd name="connsiteX1" fmla="*/ 1007082 w 2846845"/>
                    <a:gd name="connsiteY1" fmla="*/ 116066 h 2812217"/>
                    <a:gd name="connsiteX2" fmla="*/ 1639380 w 2846845"/>
                    <a:gd name="connsiteY2" fmla="*/ 106339 h 2812217"/>
                    <a:gd name="connsiteX3" fmla="*/ 2568372 w 2846845"/>
                    <a:gd name="connsiteY3" fmla="*/ 237662 h 2812217"/>
                    <a:gd name="connsiteX4" fmla="*/ 2617010 w 2846845"/>
                    <a:gd name="connsiteY4" fmla="*/ 378715 h 2812217"/>
                    <a:gd name="connsiteX5" fmla="*/ 1566422 w 2846845"/>
                    <a:gd name="connsiteY5" fmla="*/ 461399 h 2812217"/>
                    <a:gd name="connsiteX6" fmla="*/ 1148132 w 2846845"/>
                    <a:gd name="connsiteY6" fmla="*/ 412761 h 2812217"/>
                    <a:gd name="connsiteX7" fmla="*/ 418558 w 2846845"/>
                    <a:gd name="connsiteY7" fmla="*/ 1225019 h 2812217"/>
                    <a:gd name="connsiteX8" fmla="*/ 399104 w 2846845"/>
                    <a:gd name="connsiteY8" fmla="*/ 1526577 h 2812217"/>
                    <a:gd name="connsiteX9" fmla="*/ 690934 w 2846845"/>
                    <a:gd name="connsiteY9" fmla="*/ 1832998 h 2812217"/>
                    <a:gd name="connsiteX10" fmla="*/ 827120 w 2846845"/>
                    <a:gd name="connsiteY10" fmla="*/ 2202651 h 2812217"/>
                    <a:gd name="connsiteX11" fmla="*/ 934125 w 2846845"/>
                    <a:gd name="connsiteY11" fmla="*/ 2611211 h 2812217"/>
                    <a:gd name="connsiteX12" fmla="*/ 715252 w 2846845"/>
                    <a:gd name="connsiteY12" fmla="*/ 2800901 h 2812217"/>
                    <a:gd name="connsiteX13" fmla="*/ 452606 w 2846845"/>
                    <a:gd name="connsiteY13" fmla="*/ 2042143 h 2812217"/>
                    <a:gd name="connsiteX14" fmla="*/ 58634 w 2846845"/>
                    <a:gd name="connsiteY14" fmla="*/ 1599534 h 2812217"/>
                    <a:gd name="connsiteX15" fmla="*/ 117001 w 2846845"/>
                    <a:gd name="connsiteY15" fmla="*/ 1088833 h 2812217"/>
                    <a:gd name="connsiteX0" fmla="*/ 117001 w 2846845"/>
                    <a:gd name="connsiteY0" fmla="*/ 1088833 h 2812217"/>
                    <a:gd name="connsiteX1" fmla="*/ 1007082 w 2846845"/>
                    <a:gd name="connsiteY1" fmla="*/ 116066 h 2812217"/>
                    <a:gd name="connsiteX2" fmla="*/ 1639380 w 2846845"/>
                    <a:gd name="connsiteY2" fmla="*/ 106339 h 2812217"/>
                    <a:gd name="connsiteX3" fmla="*/ 2568372 w 2846845"/>
                    <a:gd name="connsiteY3" fmla="*/ 237662 h 2812217"/>
                    <a:gd name="connsiteX4" fmla="*/ 2617010 w 2846845"/>
                    <a:gd name="connsiteY4" fmla="*/ 378715 h 2812217"/>
                    <a:gd name="connsiteX5" fmla="*/ 1566422 w 2846845"/>
                    <a:gd name="connsiteY5" fmla="*/ 461399 h 2812217"/>
                    <a:gd name="connsiteX6" fmla="*/ 1148132 w 2846845"/>
                    <a:gd name="connsiteY6" fmla="*/ 412761 h 2812217"/>
                    <a:gd name="connsiteX7" fmla="*/ 418558 w 2846845"/>
                    <a:gd name="connsiteY7" fmla="*/ 1225019 h 2812217"/>
                    <a:gd name="connsiteX8" fmla="*/ 399104 w 2846845"/>
                    <a:gd name="connsiteY8" fmla="*/ 1526577 h 2812217"/>
                    <a:gd name="connsiteX9" fmla="*/ 690934 w 2846845"/>
                    <a:gd name="connsiteY9" fmla="*/ 1832998 h 2812217"/>
                    <a:gd name="connsiteX10" fmla="*/ 827120 w 2846845"/>
                    <a:gd name="connsiteY10" fmla="*/ 2202651 h 2812217"/>
                    <a:gd name="connsiteX11" fmla="*/ 934125 w 2846845"/>
                    <a:gd name="connsiteY11" fmla="*/ 2611211 h 2812217"/>
                    <a:gd name="connsiteX12" fmla="*/ 715252 w 2846845"/>
                    <a:gd name="connsiteY12" fmla="*/ 2800901 h 2812217"/>
                    <a:gd name="connsiteX13" fmla="*/ 452606 w 2846845"/>
                    <a:gd name="connsiteY13" fmla="*/ 2042143 h 2812217"/>
                    <a:gd name="connsiteX14" fmla="*/ 316418 w 2846845"/>
                    <a:gd name="connsiteY14" fmla="*/ 1891366 h 2812217"/>
                    <a:gd name="connsiteX15" fmla="*/ 58634 w 2846845"/>
                    <a:gd name="connsiteY15" fmla="*/ 1599534 h 2812217"/>
                    <a:gd name="connsiteX16" fmla="*/ 117001 w 2846845"/>
                    <a:gd name="connsiteY16" fmla="*/ 1088833 h 2812217"/>
                    <a:gd name="connsiteX0" fmla="*/ 117001 w 2846845"/>
                    <a:gd name="connsiteY0" fmla="*/ 1088833 h 2812217"/>
                    <a:gd name="connsiteX1" fmla="*/ 1007082 w 2846845"/>
                    <a:gd name="connsiteY1" fmla="*/ 116066 h 2812217"/>
                    <a:gd name="connsiteX2" fmla="*/ 1639380 w 2846845"/>
                    <a:gd name="connsiteY2" fmla="*/ 106339 h 2812217"/>
                    <a:gd name="connsiteX3" fmla="*/ 2568372 w 2846845"/>
                    <a:gd name="connsiteY3" fmla="*/ 237662 h 2812217"/>
                    <a:gd name="connsiteX4" fmla="*/ 2617010 w 2846845"/>
                    <a:gd name="connsiteY4" fmla="*/ 378715 h 2812217"/>
                    <a:gd name="connsiteX5" fmla="*/ 1566422 w 2846845"/>
                    <a:gd name="connsiteY5" fmla="*/ 461399 h 2812217"/>
                    <a:gd name="connsiteX6" fmla="*/ 1148132 w 2846845"/>
                    <a:gd name="connsiteY6" fmla="*/ 412761 h 2812217"/>
                    <a:gd name="connsiteX7" fmla="*/ 418558 w 2846845"/>
                    <a:gd name="connsiteY7" fmla="*/ 1225019 h 2812217"/>
                    <a:gd name="connsiteX8" fmla="*/ 399104 w 2846845"/>
                    <a:gd name="connsiteY8" fmla="*/ 1526577 h 2812217"/>
                    <a:gd name="connsiteX9" fmla="*/ 690934 w 2846845"/>
                    <a:gd name="connsiteY9" fmla="*/ 1832998 h 2812217"/>
                    <a:gd name="connsiteX10" fmla="*/ 827120 w 2846845"/>
                    <a:gd name="connsiteY10" fmla="*/ 2202651 h 2812217"/>
                    <a:gd name="connsiteX11" fmla="*/ 934125 w 2846845"/>
                    <a:gd name="connsiteY11" fmla="*/ 2611211 h 2812217"/>
                    <a:gd name="connsiteX12" fmla="*/ 715252 w 2846845"/>
                    <a:gd name="connsiteY12" fmla="*/ 2800901 h 2812217"/>
                    <a:gd name="connsiteX13" fmla="*/ 520699 w 2846845"/>
                    <a:gd name="connsiteY13" fmla="*/ 2304792 h 2812217"/>
                    <a:gd name="connsiteX14" fmla="*/ 452606 w 2846845"/>
                    <a:gd name="connsiteY14" fmla="*/ 2042143 h 2812217"/>
                    <a:gd name="connsiteX15" fmla="*/ 316418 w 2846845"/>
                    <a:gd name="connsiteY15" fmla="*/ 1891366 h 2812217"/>
                    <a:gd name="connsiteX16" fmla="*/ 58634 w 2846845"/>
                    <a:gd name="connsiteY16" fmla="*/ 1599534 h 2812217"/>
                    <a:gd name="connsiteX17" fmla="*/ 117001 w 2846845"/>
                    <a:gd name="connsiteY17" fmla="*/ 1088833 h 2812217"/>
                    <a:gd name="connsiteX0" fmla="*/ 117001 w 2846845"/>
                    <a:gd name="connsiteY0" fmla="*/ 1088833 h 2812217"/>
                    <a:gd name="connsiteX1" fmla="*/ 1007082 w 2846845"/>
                    <a:gd name="connsiteY1" fmla="*/ 116066 h 2812217"/>
                    <a:gd name="connsiteX2" fmla="*/ 1639380 w 2846845"/>
                    <a:gd name="connsiteY2" fmla="*/ 106339 h 2812217"/>
                    <a:gd name="connsiteX3" fmla="*/ 2568372 w 2846845"/>
                    <a:gd name="connsiteY3" fmla="*/ 237662 h 2812217"/>
                    <a:gd name="connsiteX4" fmla="*/ 2617010 w 2846845"/>
                    <a:gd name="connsiteY4" fmla="*/ 378715 h 2812217"/>
                    <a:gd name="connsiteX5" fmla="*/ 1566422 w 2846845"/>
                    <a:gd name="connsiteY5" fmla="*/ 461399 h 2812217"/>
                    <a:gd name="connsiteX6" fmla="*/ 1148132 w 2846845"/>
                    <a:gd name="connsiteY6" fmla="*/ 412761 h 2812217"/>
                    <a:gd name="connsiteX7" fmla="*/ 418558 w 2846845"/>
                    <a:gd name="connsiteY7" fmla="*/ 1225019 h 2812217"/>
                    <a:gd name="connsiteX8" fmla="*/ 399104 w 2846845"/>
                    <a:gd name="connsiteY8" fmla="*/ 1526577 h 2812217"/>
                    <a:gd name="connsiteX9" fmla="*/ 690934 w 2846845"/>
                    <a:gd name="connsiteY9" fmla="*/ 1832998 h 2812217"/>
                    <a:gd name="connsiteX10" fmla="*/ 827120 w 2846845"/>
                    <a:gd name="connsiteY10" fmla="*/ 2202651 h 2812217"/>
                    <a:gd name="connsiteX11" fmla="*/ 934125 w 2846845"/>
                    <a:gd name="connsiteY11" fmla="*/ 2611211 h 2812217"/>
                    <a:gd name="connsiteX12" fmla="*/ 715252 w 2846845"/>
                    <a:gd name="connsiteY12" fmla="*/ 2800901 h 2812217"/>
                    <a:gd name="connsiteX13" fmla="*/ 520699 w 2846845"/>
                    <a:gd name="connsiteY13" fmla="*/ 2304792 h 2812217"/>
                    <a:gd name="connsiteX14" fmla="*/ 316418 w 2846845"/>
                    <a:gd name="connsiteY14" fmla="*/ 1891366 h 2812217"/>
                    <a:gd name="connsiteX15" fmla="*/ 58634 w 2846845"/>
                    <a:gd name="connsiteY15" fmla="*/ 1599534 h 2812217"/>
                    <a:gd name="connsiteX16" fmla="*/ 117001 w 2846845"/>
                    <a:gd name="connsiteY16" fmla="*/ 1088833 h 2812217"/>
                    <a:gd name="connsiteX0" fmla="*/ 117001 w 2846845"/>
                    <a:gd name="connsiteY0" fmla="*/ 1088833 h 2812217"/>
                    <a:gd name="connsiteX1" fmla="*/ 1007082 w 2846845"/>
                    <a:gd name="connsiteY1" fmla="*/ 116066 h 2812217"/>
                    <a:gd name="connsiteX2" fmla="*/ 1639380 w 2846845"/>
                    <a:gd name="connsiteY2" fmla="*/ 106339 h 2812217"/>
                    <a:gd name="connsiteX3" fmla="*/ 2568372 w 2846845"/>
                    <a:gd name="connsiteY3" fmla="*/ 237662 h 2812217"/>
                    <a:gd name="connsiteX4" fmla="*/ 2617010 w 2846845"/>
                    <a:gd name="connsiteY4" fmla="*/ 378715 h 2812217"/>
                    <a:gd name="connsiteX5" fmla="*/ 1566422 w 2846845"/>
                    <a:gd name="connsiteY5" fmla="*/ 461399 h 2812217"/>
                    <a:gd name="connsiteX6" fmla="*/ 1148132 w 2846845"/>
                    <a:gd name="connsiteY6" fmla="*/ 412761 h 2812217"/>
                    <a:gd name="connsiteX7" fmla="*/ 418558 w 2846845"/>
                    <a:gd name="connsiteY7" fmla="*/ 1225019 h 2812217"/>
                    <a:gd name="connsiteX8" fmla="*/ 399104 w 2846845"/>
                    <a:gd name="connsiteY8" fmla="*/ 1526577 h 2812217"/>
                    <a:gd name="connsiteX9" fmla="*/ 690934 w 2846845"/>
                    <a:gd name="connsiteY9" fmla="*/ 1832998 h 2812217"/>
                    <a:gd name="connsiteX10" fmla="*/ 827120 w 2846845"/>
                    <a:gd name="connsiteY10" fmla="*/ 2202651 h 2812217"/>
                    <a:gd name="connsiteX11" fmla="*/ 934125 w 2846845"/>
                    <a:gd name="connsiteY11" fmla="*/ 2611211 h 2812217"/>
                    <a:gd name="connsiteX12" fmla="*/ 715252 w 2846845"/>
                    <a:gd name="connsiteY12" fmla="*/ 2800901 h 2812217"/>
                    <a:gd name="connsiteX13" fmla="*/ 520699 w 2846845"/>
                    <a:gd name="connsiteY13" fmla="*/ 2304792 h 2812217"/>
                    <a:gd name="connsiteX14" fmla="*/ 316418 w 2846845"/>
                    <a:gd name="connsiteY14" fmla="*/ 1891366 h 2812217"/>
                    <a:gd name="connsiteX15" fmla="*/ 58634 w 2846845"/>
                    <a:gd name="connsiteY15" fmla="*/ 1599534 h 2812217"/>
                    <a:gd name="connsiteX16" fmla="*/ 117001 w 2846845"/>
                    <a:gd name="connsiteY16" fmla="*/ 1088833 h 2812217"/>
                    <a:gd name="connsiteX0" fmla="*/ 117001 w 2846845"/>
                    <a:gd name="connsiteY0" fmla="*/ 1088833 h 2812217"/>
                    <a:gd name="connsiteX1" fmla="*/ 1007082 w 2846845"/>
                    <a:gd name="connsiteY1" fmla="*/ 116066 h 2812217"/>
                    <a:gd name="connsiteX2" fmla="*/ 1639380 w 2846845"/>
                    <a:gd name="connsiteY2" fmla="*/ 106339 h 2812217"/>
                    <a:gd name="connsiteX3" fmla="*/ 2568372 w 2846845"/>
                    <a:gd name="connsiteY3" fmla="*/ 237662 h 2812217"/>
                    <a:gd name="connsiteX4" fmla="*/ 2617010 w 2846845"/>
                    <a:gd name="connsiteY4" fmla="*/ 378715 h 2812217"/>
                    <a:gd name="connsiteX5" fmla="*/ 1566422 w 2846845"/>
                    <a:gd name="connsiteY5" fmla="*/ 461399 h 2812217"/>
                    <a:gd name="connsiteX6" fmla="*/ 1148132 w 2846845"/>
                    <a:gd name="connsiteY6" fmla="*/ 412761 h 2812217"/>
                    <a:gd name="connsiteX7" fmla="*/ 418558 w 2846845"/>
                    <a:gd name="connsiteY7" fmla="*/ 1225019 h 2812217"/>
                    <a:gd name="connsiteX8" fmla="*/ 399104 w 2846845"/>
                    <a:gd name="connsiteY8" fmla="*/ 1526577 h 2812217"/>
                    <a:gd name="connsiteX9" fmla="*/ 690934 w 2846845"/>
                    <a:gd name="connsiteY9" fmla="*/ 1832998 h 2812217"/>
                    <a:gd name="connsiteX10" fmla="*/ 827120 w 2846845"/>
                    <a:gd name="connsiteY10" fmla="*/ 2202651 h 2812217"/>
                    <a:gd name="connsiteX11" fmla="*/ 934125 w 2846845"/>
                    <a:gd name="connsiteY11" fmla="*/ 2611211 h 2812217"/>
                    <a:gd name="connsiteX12" fmla="*/ 715252 w 2846845"/>
                    <a:gd name="connsiteY12" fmla="*/ 2800901 h 2812217"/>
                    <a:gd name="connsiteX13" fmla="*/ 520699 w 2846845"/>
                    <a:gd name="connsiteY13" fmla="*/ 2304792 h 2812217"/>
                    <a:gd name="connsiteX14" fmla="*/ 316418 w 2846845"/>
                    <a:gd name="connsiteY14" fmla="*/ 1891366 h 2812217"/>
                    <a:gd name="connsiteX15" fmla="*/ 58634 w 2846845"/>
                    <a:gd name="connsiteY15" fmla="*/ 1599534 h 2812217"/>
                    <a:gd name="connsiteX16" fmla="*/ 117001 w 2846845"/>
                    <a:gd name="connsiteY16" fmla="*/ 1088833 h 2812217"/>
                    <a:gd name="connsiteX0" fmla="*/ 117001 w 2846845"/>
                    <a:gd name="connsiteY0" fmla="*/ 1088833 h 2812217"/>
                    <a:gd name="connsiteX1" fmla="*/ 1007082 w 2846845"/>
                    <a:gd name="connsiteY1" fmla="*/ 116066 h 2812217"/>
                    <a:gd name="connsiteX2" fmla="*/ 1639380 w 2846845"/>
                    <a:gd name="connsiteY2" fmla="*/ 106339 h 2812217"/>
                    <a:gd name="connsiteX3" fmla="*/ 2568372 w 2846845"/>
                    <a:gd name="connsiteY3" fmla="*/ 237662 h 2812217"/>
                    <a:gd name="connsiteX4" fmla="*/ 2617010 w 2846845"/>
                    <a:gd name="connsiteY4" fmla="*/ 378715 h 2812217"/>
                    <a:gd name="connsiteX5" fmla="*/ 1566422 w 2846845"/>
                    <a:gd name="connsiteY5" fmla="*/ 461399 h 2812217"/>
                    <a:gd name="connsiteX6" fmla="*/ 1148132 w 2846845"/>
                    <a:gd name="connsiteY6" fmla="*/ 412761 h 2812217"/>
                    <a:gd name="connsiteX7" fmla="*/ 418558 w 2846845"/>
                    <a:gd name="connsiteY7" fmla="*/ 1225019 h 2812217"/>
                    <a:gd name="connsiteX8" fmla="*/ 399104 w 2846845"/>
                    <a:gd name="connsiteY8" fmla="*/ 1526577 h 2812217"/>
                    <a:gd name="connsiteX9" fmla="*/ 690934 w 2846845"/>
                    <a:gd name="connsiteY9" fmla="*/ 1832998 h 2812217"/>
                    <a:gd name="connsiteX10" fmla="*/ 827120 w 2846845"/>
                    <a:gd name="connsiteY10" fmla="*/ 2202651 h 2812217"/>
                    <a:gd name="connsiteX11" fmla="*/ 934125 w 2846845"/>
                    <a:gd name="connsiteY11" fmla="*/ 2611211 h 2812217"/>
                    <a:gd name="connsiteX12" fmla="*/ 715252 w 2846845"/>
                    <a:gd name="connsiteY12" fmla="*/ 2800901 h 2812217"/>
                    <a:gd name="connsiteX13" fmla="*/ 520699 w 2846845"/>
                    <a:gd name="connsiteY13" fmla="*/ 2304792 h 2812217"/>
                    <a:gd name="connsiteX14" fmla="*/ 296962 w 2846845"/>
                    <a:gd name="connsiteY14" fmla="*/ 1891366 h 2812217"/>
                    <a:gd name="connsiteX15" fmla="*/ 58634 w 2846845"/>
                    <a:gd name="connsiteY15" fmla="*/ 1599534 h 2812217"/>
                    <a:gd name="connsiteX16" fmla="*/ 117001 w 2846845"/>
                    <a:gd name="connsiteY16" fmla="*/ 1088833 h 2812217"/>
                    <a:gd name="connsiteX0" fmla="*/ 33194 w 2763038"/>
                    <a:gd name="connsiteY0" fmla="*/ 1088833 h 2812217"/>
                    <a:gd name="connsiteX1" fmla="*/ 923275 w 2763038"/>
                    <a:gd name="connsiteY1" fmla="*/ 116066 h 2812217"/>
                    <a:gd name="connsiteX2" fmla="*/ 1555573 w 2763038"/>
                    <a:gd name="connsiteY2" fmla="*/ 106339 h 2812217"/>
                    <a:gd name="connsiteX3" fmla="*/ 2484565 w 2763038"/>
                    <a:gd name="connsiteY3" fmla="*/ 237662 h 2812217"/>
                    <a:gd name="connsiteX4" fmla="*/ 2533203 w 2763038"/>
                    <a:gd name="connsiteY4" fmla="*/ 378715 h 2812217"/>
                    <a:gd name="connsiteX5" fmla="*/ 1482615 w 2763038"/>
                    <a:gd name="connsiteY5" fmla="*/ 461399 h 2812217"/>
                    <a:gd name="connsiteX6" fmla="*/ 1064325 w 2763038"/>
                    <a:gd name="connsiteY6" fmla="*/ 412761 h 2812217"/>
                    <a:gd name="connsiteX7" fmla="*/ 334751 w 2763038"/>
                    <a:gd name="connsiteY7" fmla="*/ 1225019 h 2812217"/>
                    <a:gd name="connsiteX8" fmla="*/ 315297 w 2763038"/>
                    <a:gd name="connsiteY8" fmla="*/ 1526577 h 2812217"/>
                    <a:gd name="connsiteX9" fmla="*/ 607127 w 2763038"/>
                    <a:gd name="connsiteY9" fmla="*/ 1832998 h 2812217"/>
                    <a:gd name="connsiteX10" fmla="*/ 743313 w 2763038"/>
                    <a:gd name="connsiteY10" fmla="*/ 2202651 h 2812217"/>
                    <a:gd name="connsiteX11" fmla="*/ 850318 w 2763038"/>
                    <a:gd name="connsiteY11" fmla="*/ 2611211 h 2812217"/>
                    <a:gd name="connsiteX12" fmla="*/ 631445 w 2763038"/>
                    <a:gd name="connsiteY12" fmla="*/ 2800901 h 2812217"/>
                    <a:gd name="connsiteX13" fmla="*/ 436892 w 2763038"/>
                    <a:gd name="connsiteY13" fmla="*/ 2304792 h 2812217"/>
                    <a:gd name="connsiteX14" fmla="*/ 213155 w 2763038"/>
                    <a:gd name="connsiteY14" fmla="*/ 1891366 h 2812217"/>
                    <a:gd name="connsiteX15" fmla="*/ 33194 w 2763038"/>
                    <a:gd name="connsiteY15" fmla="*/ 1088833 h 2812217"/>
                    <a:gd name="connsiteX0" fmla="*/ 95096 w 2824940"/>
                    <a:gd name="connsiteY0" fmla="*/ 1088833 h 2812217"/>
                    <a:gd name="connsiteX1" fmla="*/ 985177 w 2824940"/>
                    <a:gd name="connsiteY1" fmla="*/ 116066 h 2812217"/>
                    <a:gd name="connsiteX2" fmla="*/ 1617475 w 2824940"/>
                    <a:gd name="connsiteY2" fmla="*/ 106339 h 2812217"/>
                    <a:gd name="connsiteX3" fmla="*/ 2546467 w 2824940"/>
                    <a:gd name="connsiteY3" fmla="*/ 237662 h 2812217"/>
                    <a:gd name="connsiteX4" fmla="*/ 2595105 w 2824940"/>
                    <a:gd name="connsiteY4" fmla="*/ 378715 h 2812217"/>
                    <a:gd name="connsiteX5" fmla="*/ 1544517 w 2824940"/>
                    <a:gd name="connsiteY5" fmla="*/ 461399 h 2812217"/>
                    <a:gd name="connsiteX6" fmla="*/ 1126227 w 2824940"/>
                    <a:gd name="connsiteY6" fmla="*/ 412761 h 2812217"/>
                    <a:gd name="connsiteX7" fmla="*/ 396653 w 2824940"/>
                    <a:gd name="connsiteY7" fmla="*/ 1225019 h 2812217"/>
                    <a:gd name="connsiteX8" fmla="*/ 377199 w 2824940"/>
                    <a:gd name="connsiteY8" fmla="*/ 1526577 h 2812217"/>
                    <a:gd name="connsiteX9" fmla="*/ 669029 w 2824940"/>
                    <a:gd name="connsiteY9" fmla="*/ 1832998 h 2812217"/>
                    <a:gd name="connsiteX10" fmla="*/ 805215 w 2824940"/>
                    <a:gd name="connsiteY10" fmla="*/ 2202651 h 2812217"/>
                    <a:gd name="connsiteX11" fmla="*/ 912220 w 2824940"/>
                    <a:gd name="connsiteY11" fmla="*/ 2611211 h 2812217"/>
                    <a:gd name="connsiteX12" fmla="*/ 693347 w 2824940"/>
                    <a:gd name="connsiteY12" fmla="*/ 2800901 h 2812217"/>
                    <a:gd name="connsiteX13" fmla="*/ 498794 w 2824940"/>
                    <a:gd name="connsiteY13" fmla="*/ 2304792 h 2812217"/>
                    <a:gd name="connsiteX14" fmla="*/ 275057 w 2824940"/>
                    <a:gd name="connsiteY14" fmla="*/ 1891366 h 2812217"/>
                    <a:gd name="connsiteX15" fmla="*/ 95096 w 2824940"/>
                    <a:gd name="connsiteY15" fmla="*/ 1088833 h 2812217"/>
                    <a:gd name="connsiteX0" fmla="*/ 121910 w 2851754"/>
                    <a:gd name="connsiteY0" fmla="*/ 1088833 h 2812217"/>
                    <a:gd name="connsiteX1" fmla="*/ 1011991 w 2851754"/>
                    <a:gd name="connsiteY1" fmla="*/ 116066 h 2812217"/>
                    <a:gd name="connsiteX2" fmla="*/ 1644289 w 2851754"/>
                    <a:gd name="connsiteY2" fmla="*/ 106339 h 2812217"/>
                    <a:gd name="connsiteX3" fmla="*/ 2573281 w 2851754"/>
                    <a:gd name="connsiteY3" fmla="*/ 237662 h 2812217"/>
                    <a:gd name="connsiteX4" fmla="*/ 2621919 w 2851754"/>
                    <a:gd name="connsiteY4" fmla="*/ 378715 h 2812217"/>
                    <a:gd name="connsiteX5" fmla="*/ 1571331 w 2851754"/>
                    <a:gd name="connsiteY5" fmla="*/ 461399 h 2812217"/>
                    <a:gd name="connsiteX6" fmla="*/ 1153041 w 2851754"/>
                    <a:gd name="connsiteY6" fmla="*/ 412761 h 2812217"/>
                    <a:gd name="connsiteX7" fmla="*/ 423467 w 2851754"/>
                    <a:gd name="connsiteY7" fmla="*/ 1225019 h 2812217"/>
                    <a:gd name="connsiteX8" fmla="*/ 404013 w 2851754"/>
                    <a:gd name="connsiteY8" fmla="*/ 1526577 h 2812217"/>
                    <a:gd name="connsiteX9" fmla="*/ 695843 w 2851754"/>
                    <a:gd name="connsiteY9" fmla="*/ 1832998 h 2812217"/>
                    <a:gd name="connsiteX10" fmla="*/ 832029 w 2851754"/>
                    <a:gd name="connsiteY10" fmla="*/ 2202651 h 2812217"/>
                    <a:gd name="connsiteX11" fmla="*/ 939034 w 2851754"/>
                    <a:gd name="connsiteY11" fmla="*/ 2611211 h 2812217"/>
                    <a:gd name="connsiteX12" fmla="*/ 720161 w 2851754"/>
                    <a:gd name="connsiteY12" fmla="*/ 2800901 h 2812217"/>
                    <a:gd name="connsiteX13" fmla="*/ 525608 w 2851754"/>
                    <a:gd name="connsiteY13" fmla="*/ 2304792 h 2812217"/>
                    <a:gd name="connsiteX14" fmla="*/ 243505 w 2851754"/>
                    <a:gd name="connsiteY14" fmla="*/ 1842728 h 2812217"/>
                    <a:gd name="connsiteX15" fmla="*/ 121910 w 2851754"/>
                    <a:gd name="connsiteY15" fmla="*/ 1088833 h 2812217"/>
                    <a:gd name="connsiteX0" fmla="*/ 121910 w 2851754"/>
                    <a:gd name="connsiteY0" fmla="*/ 1088833 h 2812217"/>
                    <a:gd name="connsiteX1" fmla="*/ 1011991 w 2851754"/>
                    <a:gd name="connsiteY1" fmla="*/ 116066 h 2812217"/>
                    <a:gd name="connsiteX2" fmla="*/ 1644289 w 2851754"/>
                    <a:gd name="connsiteY2" fmla="*/ 106339 h 2812217"/>
                    <a:gd name="connsiteX3" fmla="*/ 2573281 w 2851754"/>
                    <a:gd name="connsiteY3" fmla="*/ 237662 h 2812217"/>
                    <a:gd name="connsiteX4" fmla="*/ 2621919 w 2851754"/>
                    <a:gd name="connsiteY4" fmla="*/ 378715 h 2812217"/>
                    <a:gd name="connsiteX5" fmla="*/ 1571331 w 2851754"/>
                    <a:gd name="connsiteY5" fmla="*/ 461399 h 2812217"/>
                    <a:gd name="connsiteX6" fmla="*/ 1153041 w 2851754"/>
                    <a:gd name="connsiteY6" fmla="*/ 412761 h 2812217"/>
                    <a:gd name="connsiteX7" fmla="*/ 423467 w 2851754"/>
                    <a:gd name="connsiteY7" fmla="*/ 1225019 h 2812217"/>
                    <a:gd name="connsiteX8" fmla="*/ 404013 w 2851754"/>
                    <a:gd name="connsiteY8" fmla="*/ 1526577 h 2812217"/>
                    <a:gd name="connsiteX9" fmla="*/ 695843 w 2851754"/>
                    <a:gd name="connsiteY9" fmla="*/ 1832998 h 2812217"/>
                    <a:gd name="connsiteX10" fmla="*/ 832029 w 2851754"/>
                    <a:gd name="connsiteY10" fmla="*/ 2202651 h 2812217"/>
                    <a:gd name="connsiteX11" fmla="*/ 939034 w 2851754"/>
                    <a:gd name="connsiteY11" fmla="*/ 2611211 h 2812217"/>
                    <a:gd name="connsiteX12" fmla="*/ 720161 w 2851754"/>
                    <a:gd name="connsiteY12" fmla="*/ 2800901 h 2812217"/>
                    <a:gd name="connsiteX13" fmla="*/ 525608 w 2851754"/>
                    <a:gd name="connsiteY13" fmla="*/ 2304792 h 2812217"/>
                    <a:gd name="connsiteX14" fmla="*/ 243505 w 2851754"/>
                    <a:gd name="connsiteY14" fmla="*/ 1823273 h 2812217"/>
                    <a:gd name="connsiteX15" fmla="*/ 121910 w 2851754"/>
                    <a:gd name="connsiteY15" fmla="*/ 1088833 h 2812217"/>
                    <a:gd name="connsiteX0" fmla="*/ 98893 w 2828737"/>
                    <a:gd name="connsiteY0" fmla="*/ 1088833 h 2812217"/>
                    <a:gd name="connsiteX1" fmla="*/ 988974 w 2828737"/>
                    <a:gd name="connsiteY1" fmla="*/ 116066 h 2812217"/>
                    <a:gd name="connsiteX2" fmla="*/ 1621272 w 2828737"/>
                    <a:gd name="connsiteY2" fmla="*/ 106339 h 2812217"/>
                    <a:gd name="connsiteX3" fmla="*/ 2550264 w 2828737"/>
                    <a:gd name="connsiteY3" fmla="*/ 237662 h 2812217"/>
                    <a:gd name="connsiteX4" fmla="*/ 2598902 w 2828737"/>
                    <a:gd name="connsiteY4" fmla="*/ 378715 h 2812217"/>
                    <a:gd name="connsiteX5" fmla="*/ 1548314 w 2828737"/>
                    <a:gd name="connsiteY5" fmla="*/ 461399 h 2812217"/>
                    <a:gd name="connsiteX6" fmla="*/ 1130024 w 2828737"/>
                    <a:gd name="connsiteY6" fmla="*/ 412761 h 2812217"/>
                    <a:gd name="connsiteX7" fmla="*/ 400450 w 2828737"/>
                    <a:gd name="connsiteY7" fmla="*/ 1225019 h 2812217"/>
                    <a:gd name="connsiteX8" fmla="*/ 380996 w 2828737"/>
                    <a:gd name="connsiteY8" fmla="*/ 1526577 h 2812217"/>
                    <a:gd name="connsiteX9" fmla="*/ 672826 w 2828737"/>
                    <a:gd name="connsiteY9" fmla="*/ 1832998 h 2812217"/>
                    <a:gd name="connsiteX10" fmla="*/ 809012 w 2828737"/>
                    <a:gd name="connsiteY10" fmla="*/ 2202651 h 2812217"/>
                    <a:gd name="connsiteX11" fmla="*/ 916017 w 2828737"/>
                    <a:gd name="connsiteY11" fmla="*/ 2611211 h 2812217"/>
                    <a:gd name="connsiteX12" fmla="*/ 697144 w 2828737"/>
                    <a:gd name="connsiteY12" fmla="*/ 2800901 h 2812217"/>
                    <a:gd name="connsiteX13" fmla="*/ 502591 w 2828737"/>
                    <a:gd name="connsiteY13" fmla="*/ 2304792 h 2812217"/>
                    <a:gd name="connsiteX14" fmla="*/ 220488 w 2828737"/>
                    <a:gd name="connsiteY14" fmla="*/ 1823273 h 2812217"/>
                    <a:gd name="connsiteX15" fmla="*/ 98893 w 2828737"/>
                    <a:gd name="connsiteY15" fmla="*/ 1088833 h 2812217"/>
                    <a:gd name="connsiteX0" fmla="*/ 98893 w 2828737"/>
                    <a:gd name="connsiteY0" fmla="*/ 1088833 h 2812217"/>
                    <a:gd name="connsiteX1" fmla="*/ 988974 w 2828737"/>
                    <a:gd name="connsiteY1" fmla="*/ 116066 h 2812217"/>
                    <a:gd name="connsiteX2" fmla="*/ 1621272 w 2828737"/>
                    <a:gd name="connsiteY2" fmla="*/ 106339 h 2812217"/>
                    <a:gd name="connsiteX3" fmla="*/ 2550264 w 2828737"/>
                    <a:gd name="connsiteY3" fmla="*/ 237662 h 2812217"/>
                    <a:gd name="connsiteX4" fmla="*/ 2598902 w 2828737"/>
                    <a:gd name="connsiteY4" fmla="*/ 378715 h 2812217"/>
                    <a:gd name="connsiteX5" fmla="*/ 1548314 w 2828737"/>
                    <a:gd name="connsiteY5" fmla="*/ 461399 h 2812217"/>
                    <a:gd name="connsiteX6" fmla="*/ 1130024 w 2828737"/>
                    <a:gd name="connsiteY6" fmla="*/ 412761 h 2812217"/>
                    <a:gd name="connsiteX7" fmla="*/ 400450 w 2828737"/>
                    <a:gd name="connsiteY7" fmla="*/ 1225019 h 2812217"/>
                    <a:gd name="connsiteX8" fmla="*/ 380996 w 2828737"/>
                    <a:gd name="connsiteY8" fmla="*/ 1526577 h 2812217"/>
                    <a:gd name="connsiteX9" fmla="*/ 672826 w 2828737"/>
                    <a:gd name="connsiteY9" fmla="*/ 1832998 h 2812217"/>
                    <a:gd name="connsiteX10" fmla="*/ 809012 w 2828737"/>
                    <a:gd name="connsiteY10" fmla="*/ 2202651 h 2812217"/>
                    <a:gd name="connsiteX11" fmla="*/ 916017 w 2828737"/>
                    <a:gd name="connsiteY11" fmla="*/ 2611211 h 2812217"/>
                    <a:gd name="connsiteX12" fmla="*/ 697144 w 2828737"/>
                    <a:gd name="connsiteY12" fmla="*/ 2800901 h 2812217"/>
                    <a:gd name="connsiteX13" fmla="*/ 502591 w 2828737"/>
                    <a:gd name="connsiteY13" fmla="*/ 2304792 h 2812217"/>
                    <a:gd name="connsiteX14" fmla="*/ 220488 w 2828737"/>
                    <a:gd name="connsiteY14" fmla="*/ 1823273 h 2812217"/>
                    <a:gd name="connsiteX15" fmla="*/ 98893 w 2828737"/>
                    <a:gd name="connsiteY15" fmla="*/ 1088833 h 2812217"/>
                    <a:gd name="connsiteX0" fmla="*/ 98893 w 2828737"/>
                    <a:gd name="connsiteY0" fmla="*/ 1088833 h 2812217"/>
                    <a:gd name="connsiteX1" fmla="*/ 988974 w 2828737"/>
                    <a:gd name="connsiteY1" fmla="*/ 116066 h 2812217"/>
                    <a:gd name="connsiteX2" fmla="*/ 1621272 w 2828737"/>
                    <a:gd name="connsiteY2" fmla="*/ 106339 h 2812217"/>
                    <a:gd name="connsiteX3" fmla="*/ 2550264 w 2828737"/>
                    <a:gd name="connsiteY3" fmla="*/ 237662 h 2812217"/>
                    <a:gd name="connsiteX4" fmla="*/ 2598902 w 2828737"/>
                    <a:gd name="connsiteY4" fmla="*/ 378715 h 2812217"/>
                    <a:gd name="connsiteX5" fmla="*/ 1548314 w 2828737"/>
                    <a:gd name="connsiteY5" fmla="*/ 461399 h 2812217"/>
                    <a:gd name="connsiteX6" fmla="*/ 1130024 w 2828737"/>
                    <a:gd name="connsiteY6" fmla="*/ 412761 h 2812217"/>
                    <a:gd name="connsiteX7" fmla="*/ 400450 w 2828737"/>
                    <a:gd name="connsiteY7" fmla="*/ 1225019 h 2812217"/>
                    <a:gd name="connsiteX8" fmla="*/ 380996 w 2828737"/>
                    <a:gd name="connsiteY8" fmla="*/ 1526577 h 2812217"/>
                    <a:gd name="connsiteX9" fmla="*/ 672826 w 2828737"/>
                    <a:gd name="connsiteY9" fmla="*/ 1832998 h 2812217"/>
                    <a:gd name="connsiteX10" fmla="*/ 809012 w 2828737"/>
                    <a:gd name="connsiteY10" fmla="*/ 2202651 h 2812217"/>
                    <a:gd name="connsiteX11" fmla="*/ 916017 w 2828737"/>
                    <a:gd name="connsiteY11" fmla="*/ 2611211 h 2812217"/>
                    <a:gd name="connsiteX12" fmla="*/ 697144 w 2828737"/>
                    <a:gd name="connsiteY12" fmla="*/ 2800901 h 2812217"/>
                    <a:gd name="connsiteX13" fmla="*/ 502591 w 2828737"/>
                    <a:gd name="connsiteY13" fmla="*/ 2304792 h 2812217"/>
                    <a:gd name="connsiteX14" fmla="*/ 220488 w 2828737"/>
                    <a:gd name="connsiteY14" fmla="*/ 1823273 h 2812217"/>
                    <a:gd name="connsiteX15" fmla="*/ 98893 w 2828737"/>
                    <a:gd name="connsiteY15" fmla="*/ 1088833 h 2812217"/>
                    <a:gd name="connsiteX0" fmla="*/ 98893 w 2828737"/>
                    <a:gd name="connsiteY0" fmla="*/ 1088833 h 2812217"/>
                    <a:gd name="connsiteX1" fmla="*/ 988974 w 2828737"/>
                    <a:gd name="connsiteY1" fmla="*/ 116066 h 2812217"/>
                    <a:gd name="connsiteX2" fmla="*/ 1621272 w 2828737"/>
                    <a:gd name="connsiteY2" fmla="*/ 106339 h 2812217"/>
                    <a:gd name="connsiteX3" fmla="*/ 2550264 w 2828737"/>
                    <a:gd name="connsiteY3" fmla="*/ 237662 h 2812217"/>
                    <a:gd name="connsiteX4" fmla="*/ 2598902 w 2828737"/>
                    <a:gd name="connsiteY4" fmla="*/ 378715 h 2812217"/>
                    <a:gd name="connsiteX5" fmla="*/ 1548314 w 2828737"/>
                    <a:gd name="connsiteY5" fmla="*/ 461399 h 2812217"/>
                    <a:gd name="connsiteX6" fmla="*/ 1130024 w 2828737"/>
                    <a:gd name="connsiteY6" fmla="*/ 412761 h 2812217"/>
                    <a:gd name="connsiteX7" fmla="*/ 400450 w 2828737"/>
                    <a:gd name="connsiteY7" fmla="*/ 1225019 h 2812217"/>
                    <a:gd name="connsiteX8" fmla="*/ 380996 w 2828737"/>
                    <a:gd name="connsiteY8" fmla="*/ 1526577 h 2812217"/>
                    <a:gd name="connsiteX9" fmla="*/ 672826 w 2828737"/>
                    <a:gd name="connsiteY9" fmla="*/ 1832998 h 2812217"/>
                    <a:gd name="connsiteX10" fmla="*/ 809012 w 2828737"/>
                    <a:gd name="connsiteY10" fmla="*/ 2202651 h 2812217"/>
                    <a:gd name="connsiteX11" fmla="*/ 916017 w 2828737"/>
                    <a:gd name="connsiteY11" fmla="*/ 2611211 h 2812217"/>
                    <a:gd name="connsiteX12" fmla="*/ 697144 w 2828737"/>
                    <a:gd name="connsiteY12" fmla="*/ 2800901 h 2812217"/>
                    <a:gd name="connsiteX13" fmla="*/ 502591 w 2828737"/>
                    <a:gd name="connsiteY13" fmla="*/ 2304792 h 2812217"/>
                    <a:gd name="connsiteX14" fmla="*/ 220488 w 2828737"/>
                    <a:gd name="connsiteY14" fmla="*/ 1823273 h 2812217"/>
                    <a:gd name="connsiteX15" fmla="*/ 98893 w 2828737"/>
                    <a:gd name="connsiteY15" fmla="*/ 1088833 h 28122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28737" h="2812217">
                      <a:moveTo>
                        <a:pt x="98893" y="1088833"/>
                      </a:moveTo>
                      <a:lnTo>
                        <a:pt x="988974" y="116066"/>
                      </a:lnTo>
                      <a:cubicBezTo>
                        <a:pt x="1237028" y="-91457"/>
                        <a:pt x="1475359" y="26896"/>
                        <a:pt x="1621272" y="106339"/>
                      </a:cubicBezTo>
                      <a:cubicBezTo>
                        <a:pt x="1810961" y="223070"/>
                        <a:pt x="1859599" y="480854"/>
                        <a:pt x="2550264" y="237662"/>
                      </a:cubicBezTo>
                      <a:cubicBezTo>
                        <a:pt x="3031783" y="163893"/>
                        <a:pt x="2780485" y="263604"/>
                        <a:pt x="2598902" y="378715"/>
                      </a:cubicBezTo>
                      <a:cubicBezTo>
                        <a:pt x="2388135" y="493827"/>
                        <a:pt x="2276268" y="900764"/>
                        <a:pt x="1548314" y="461399"/>
                      </a:cubicBezTo>
                      <a:cubicBezTo>
                        <a:pt x="1345654" y="231178"/>
                        <a:pt x="1191633" y="331698"/>
                        <a:pt x="1130024" y="412761"/>
                      </a:cubicBezTo>
                      <a:lnTo>
                        <a:pt x="400450" y="1225019"/>
                      </a:lnTo>
                      <a:cubicBezTo>
                        <a:pt x="269938" y="1340129"/>
                        <a:pt x="328305" y="1447946"/>
                        <a:pt x="380996" y="1526577"/>
                      </a:cubicBezTo>
                      <a:cubicBezTo>
                        <a:pt x="462061" y="1650605"/>
                        <a:pt x="544746" y="1661953"/>
                        <a:pt x="672826" y="1832998"/>
                      </a:cubicBezTo>
                      <a:cubicBezTo>
                        <a:pt x="812256" y="1950541"/>
                        <a:pt x="781450" y="2086730"/>
                        <a:pt x="809012" y="2202651"/>
                      </a:cubicBezTo>
                      <a:cubicBezTo>
                        <a:pt x="831709" y="2401257"/>
                        <a:pt x="895751" y="2530959"/>
                        <a:pt x="916017" y="2611211"/>
                      </a:cubicBezTo>
                      <a:cubicBezTo>
                        <a:pt x="821171" y="2696329"/>
                        <a:pt x="678499" y="2856024"/>
                        <a:pt x="697144" y="2800901"/>
                      </a:cubicBezTo>
                      <a:cubicBezTo>
                        <a:pt x="628240" y="2749831"/>
                        <a:pt x="554471" y="2548794"/>
                        <a:pt x="502591" y="2304792"/>
                      </a:cubicBezTo>
                      <a:cubicBezTo>
                        <a:pt x="513940" y="1968378"/>
                        <a:pt x="326682" y="1955407"/>
                        <a:pt x="220488" y="1823273"/>
                      </a:cubicBezTo>
                      <a:cubicBezTo>
                        <a:pt x="-85124" y="1523337"/>
                        <a:pt x="-19460" y="1384716"/>
                        <a:pt x="98893" y="10888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9" name="Freeform 168"/>
                <p:cNvSpPr/>
                <p:nvPr/>
              </p:nvSpPr>
              <p:spPr>
                <a:xfrm rot="13561719">
                  <a:off x="1967131" y="4674849"/>
                  <a:ext cx="3034339" cy="1373488"/>
                </a:xfrm>
                <a:custGeom>
                  <a:avLst/>
                  <a:gdLst>
                    <a:gd name="connsiteX0" fmla="*/ 2919340 w 3034342"/>
                    <a:gd name="connsiteY0" fmla="*/ 983691 h 1373490"/>
                    <a:gd name="connsiteX1" fmla="*/ 2641702 w 3034342"/>
                    <a:gd name="connsiteY1" fmla="*/ 1098692 h 1373490"/>
                    <a:gd name="connsiteX2" fmla="*/ 2641703 w 3034342"/>
                    <a:gd name="connsiteY2" fmla="*/ 1098691 h 1373490"/>
                    <a:gd name="connsiteX3" fmla="*/ 2279920 w 3034342"/>
                    <a:gd name="connsiteY3" fmla="*/ 858885 h 1373490"/>
                    <a:gd name="connsiteX4" fmla="*/ 2265342 w 3034342"/>
                    <a:gd name="connsiteY4" fmla="*/ 811923 h 1373490"/>
                    <a:gd name="connsiteX5" fmla="*/ 2261956 w 3034342"/>
                    <a:gd name="connsiteY5" fmla="*/ 822831 h 1373490"/>
                    <a:gd name="connsiteX6" fmla="*/ 2174458 w 3034342"/>
                    <a:gd name="connsiteY6" fmla="*/ 952607 h 1373490"/>
                    <a:gd name="connsiteX7" fmla="*/ 1885762 w 3034342"/>
                    <a:gd name="connsiteY7" fmla="*/ 1072190 h 1373490"/>
                    <a:gd name="connsiteX8" fmla="*/ 1885762 w 3034342"/>
                    <a:gd name="connsiteY8" fmla="*/ 1072189 h 1373490"/>
                    <a:gd name="connsiteX9" fmla="*/ 1547211 w 3034342"/>
                    <a:gd name="connsiteY9" fmla="*/ 892182 h 1373490"/>
                    <a:gd name="connsiteX10" fmla="*/ 1543596 w 3034342"/>
                    <a:gd name="connsiteY10" fmla="*/ 885521 h 1373490"/>
                    <a:gd name="connsiteX11" fmla="*/ 1540499 w 3034342"/>
                    <a:gd name="connsiteY11" fmla="*/ 916235 h 1373490"/>
                    <a:gd name="connsiteX12" fmla="*/ 1433405 w 3034342"/>
                    <a:gd name="connsiteY12" fmla="*/ 1114872 h 1373490"/>
                    <a:gd name="connsiteX13" fmla="*/ 1155585 w 3034342"/>
                    <a:gd name="connsiteY13" fmla="*/ 1229949 h 1373490"/>
                    <a:gd name="connsiteX14" fmla="*/ 1114820 w 3034342"/>
                    <a:gd name="connsiteY14" fmla="*/ 1229949 h 1373490"/>
                    <a:gd name="connsiteX15" fmla="*/ 789023 w 3034342"/>
                    <a:gd name="connsiteY15" fmla="*/ 1056724 h 1373490"/>
                    <a:gd name="connsiteX16" fmla="*/ 787530 w 3034342"/>
                    <a:gd name="connsiteY16" fmla="*/ 1053973 h 1373490"/>
                    <a:gd name="connsiteX17" fmla="*/ 768370 w 3034342"/>
                    <a:gd name="connsiteY17" fmla="*/ 1118431 h 1373490"/>
                    <a:gd name="connsiteX18" fmla="*/ 399898 w 3034342"/>
                    <a:gd name="connsiteY18" fmla="*/ 1373490 h 1373490"/>
                    <a:gd name="connsiteX19" fmla="*/ 0 w 3034342"/>
                    <a:gd name="connsiteY19" fmla="*/ 955877 h 1373490"/>
                    <a:gd name="connsiteX20" fmla="*/ 399898 w 3034342"/>
                    <a:gd name="connsiteY20" fmla="*/ 538264 h 1373490"/>
                    <a:gd name="connsiteX21" fmla="*/ 682669 w 3034342"/>
                    <a:gd name="connsiteY21" fmla="*/ 660580 h 1373490"/>
                    <a:gd name="connsiteX22" fmla="*/ 721923 w 3034342"/>
                    <a:gd name="connsiteY22" fmla="*/ 710264 h 1373490"/>
                    <a:gd name="connsiteX23" fmla="*/ 721923 w 3034342"/>
                    <a:gd name="connsiteY23" fmla="*/ 662287 h 1373490"/>
                    <a:gd name="connsiteX24" fmla="*/ 1114820 w 3034342"/>
                    <a:gd name="connsiteY24" fmla="*/ 269390 h 1373490"/>
                    <a:gd name="connsiteX25" fmla="*/ 1155585 w 3034342"/>
                    <a:gd name="connsiteY25" fmla="*/ 269390 h 1373490"/>
                    <a:gd name="connsiteX26" fmla="*/ 1433405 w 3034342"/>
                    <a:gd name="connsiteY26" fmla="*/ 384467 h 1373490"/>
                    <a:gd name="connsiteX27" fmla="*/ 1477483 w 3034342"/>
                    <a:gd name="connsiteY27" fmla="*/ 437891 h 1373490"/>
                    <a:gd name="connsiteX28" fmla="*/ 1477483 w 3034342"/>
                    <a:gd name="connsiteY28" fmla="*/ 408279 h 1373490"/>
                    <a:gd name="connsiteX29" fmla="*/ 1885762 w 3034342"/>
                    <a:gd name="connsiteY29" fmla="*/ 0 h 1373490"/>
                    <a:gd name="connsiteX30" fmla="*/ 2285747 w 3034342"/>
                    <a:gd name="connsiteY30" fmla="*/ 325996 h 1373490"/>
                    <a:gd name="connsiteX31" fmla="*/ 2290609 w 3034342"/>
                    <a:gd name="connsiteY31" fmla="*/ 374229 h 1373490"/>
                    <a:gd name="connsiteX32" fmla="*/ 2316121 w 3034342"/>
                    <a:gd name="connsiteY32" fmla="*/ 327227 h 1373490"/>
                    <a:gd name="connsiteX33" fmla="*/ 2641703 w 3034342"/>
                    <a:gd name="connsiteY33" fmla="*/ 154117 h 1373490"/>
                    <a:gd name="connsiteX34" fmla="*/ 3034342 w 3034342"/>
                    <a:gd name="connsiteY34" fmla="*/ 546756 h 1373490"/>
                    <a:gd name="connsiteX35" fmla="*/ 3034341 w 3034342"/>
                    <a:gd name="connsiteY35" fmla="*/ 706053 h 1373490"/>
                    <a:gd name="connsiteX36" fmla="*/ 2919340 w 3034342"/>
                    <a:gd name="connsiteY36" fmla="*/ 983691 h 13734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3034342" h="1373490">
                      <a:moveTo>
                        <a:pt x="2919340" y="983691"/>
                      </a:moveTo>
                      <a:cubicBezTo>
                        <a:pt x="2848286" y="1054744"/>
                        <a:pt x="2750127" y="1098692"/>
                        <a:pt x="2641702" y="1098692"/>
                      </a:cubicBezTo>
                      <a:lnTo>
                        <a:pt x="2641703" y="1098691"/>
                      </a:lnTo>
                      <a:cubicBezTo>
                        <a:pt x="2479067" y="1098691"/>
                        <a:pt x="2339525" y="999809"/>
                        <a:pt x="2279920" y="858885"/>
                      </a:cubicBezTo>
                      <a:lnTo>
                        <a:pt x="2265342" y="811923"/>
                      </a:lnTo>
                      <a:lnTo>
                        <a:pt x="2261956" y="822831"/>
                      </a:lnTo>
                      <a:cubicBezTo>
                        <a:pt x="2241296" y="871677"/>
                        <a:pt x="2211400" y="915665"/>
                        <a:pt x="2174458" y="952607"/>
                      </a:cubicBezTo>
                      <a:cubicBezTo>
                        <a:pt x="2100574" y="1026491"/>
                        <a:pt x="1998504" y="1072190"/>
                        <a:pt x="1885762" y="1072190"/>
                      </a:cubicBezTo>
                      <a:lnTo>
                        <a:pt x="1885762" y="1072189"/>
                      </a:lnTo>
                      <a:cubicBezTo>
                        <a:pt x="1744834" y="1072189"/>
                        <a:pt x="1620582" y="1000785"/>
                        <a:pt x="1547211" y="892182"/>
                      </a:cubicBezTo>
                      <a:lnTo>
                        <a:pt x="1543596" y="885521"/>
                      </a:lnTo>
                      <a:lnTo>
                        <a:pt x="1540499" y="916235"/>
                      </a:lnTo>
                      <a:cubicBezTo>
                        <a:pt x="1524798" y="992965"/>
                        <a:pt x="1486730" y="1061547"/>
                        <a:pt x="1433405" y="1114872"/>
                      </a:cubicBezTo>
                      <a:cubicBezTo>
                        <a:pt x="1362305" y="1185973"/>
                        <a:pt x="1264080" y="1229949"/>
                        <a:pt x="1155585" y="1229949"/>
                      </a:cubicBezTo>
                      <a:lnTo>
                        <a:pt x="1114820" y="1229949"/>
                      </a:lnTo>
                      <a:cubicBezTo>
                        <a:pt x="979200" y="1229949"/>
                        <a:pt x="859630" y="1161236"/>
                        <a:pt x="789023" y="1056724"/>
                      </a:cubicBezTo>
                      <a:lnTo>
                        <a:pt x="787530" y="1053973"/>
                      </a:lnTo>
                      <a:lnTo>
                        <a:pt x="768370" y="1118431"/>
                      </a:lnTo>
                      <a:cubicBezTo>
                        <a:pt x="707662" y="1268318"/>
                        <a:pt x="565541" y="1373490"/>
                        <a:pt x="399898" y="1373490"/>
                      </a:cubicBezTo>
                      <a:cubicBezTo>
                        <a:pt x="179040" y="1373490"/>
                        <a:pt x="0" y="1186518"/>
                        <a:pt x="0" y="955877"/>
                      </a:cubicBezTo>
                      <a:cubicBezTo>
                        <a:pt x="0" y="725236"/>
                        <a:pt x="179040" y="538264"/>
                        <a:pt x="399898" y="538264"/>
                      </a:cubicBezTo>
                      <a:cubicBezTo>
                        <a:pt x="510327" y="538264"/>
                        <a:pt x="610301" y="585007"/>
                        <a:pt x="682669" y="660580"/>
                      </a:cubicBezTo>
                      <a:lnTo>
                        <a:pt x="721923" y="710264"/>
                      </a:lnTo>
                      <a:lnTo>
                        <a:pt x="721923" y="662287"/>
                      </a:lnTo>
                      <a:cubicBezTo>
                        <a:pt x="721923" y="445296"/>
                        <a:pt x="897829" y="269390"/>
                        <a:pt x="1114820" y="269390"/>
                      </a:cubicBezTo>
                      <a:lnTo>
                        <a:pt x="1155585" y="269390"/>
                      </a:lnTo>
                      <a:cubicBezTo>
                        <a:pt x="1264080" y="269390"/>
                        <a:pt x="1362304" y="313367"/>
                        <a:pt x="1433405" y="384467"/>
                      </a:cubicBezTo>
                      <a:lnTo>
                        <a:pt x="1477483" y="437891"/>
                      </a:lnTo>
                      <a:lnTo>
                        <a:pt x="1477483" y="408279"/>
                      </a:lnTo>
                      <a:cubicBezTo>
                        <a:pt x="1477483" y="182793"/>
                        <a:pt x="1660277" y="0"/>
                        <a:pt x="1885762" y="0"/>
                      </a:cubicBezTo>
                      <a:cubicBezTo>
                        <a:pt x="2083063" y="0"/>
                        <a:pt x="2247676" y="139951"/>
                        <a:pt x="2285747" y="325996"/>
                      </a:cubicBezTo>
                      <a:lnTo>
                        <a:pt x="2290609" y="374229"/>
                      </a:lnTo>
                      <a:lnTo>
                        <a:pt x="2316121" y="327227"/>
                      </a:lnTo>
                      <a:cubicBezTo>
                        <a:pt x="2386681" y="222784"/>
                        <a:pt x="2506173" y="154117"/>
                        <a:pt x="2641703" y="154117"/>
                      </a:cubicBezTo>
                      <a:cubicBezTo>
                        <a:pt x="2858552" y="154117"/>
                        <a:pt x="3034342" y="329907"/>
                        <a:pt x="3034342" y="546756"/>
                      </a:cubicBezTo>
                      <a:cubicBezTo>
                        <a:pt x="3034342" y="599855"/>
                        <a:pt x="3034341" y="652954"/>
                        <a:pt x="3034341" y="706053"/>
                      </a:cubicBezTo>
                      <a:cubicBezTo>
                        <a:pt x="3034341" y="814477"/>
                        <a:pt x="2990394" y="912637"/>
                        <a:pt x="2919340" y="9836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0" name="Rectangle 4"/>
                <p:cNvSpPr/>
                <p:nvPr/>
              </p:nvSpPr>
              <p:spPr>
                <a:xfrm>
                  <a:off x="4978953" y="2854263"/>
                  <a:ext cx="2219967" cy="3628331"/>
                </a:xfrm>
                <a:custGeom>
                  <a:avLst/>
                  <a:gdLst>
                    <a:gd name="connsiteX0" fmla="*/ 0 w 1431890"/>
                    <a:gd name="connsiteY0" fmla="*/ 0 h 2160396"/>
                    <a:gd name="connsiteX1" fmla="*/ 1431890 w 1431890"/>
                    <a:gd name="connsiteY1" fmla="*/ 0 h 2160396"/>
                    <a:gd name="connsiteX2" fmla="*/ 1431890 w 1431890"/>
                    <a:gd name="connsiteY2" fmla="*/ 2160396 h 2160396"/>
                    <a:gd name="connsiteX3" fmla="*/ 0 w 1431890"/>
                    <a:gd name="connsiteY3" fmla="*/ 2160396 h 2160396"/>
                    <a:gd name="connsiteX4" fmla="*/ 0 w 1431890"/>
                    <a:gd name="connsiteY4" fmla="*/ 0 h 2160396"/>
                    <a:gd name="connsiteX0" fmla="*/ 266282 w 1698172"/>
                    <a:gd name="connsiteY0" fmla="*/ 0 h 2356338"/>
                    <a:gd name="connsiteX1" fmla="*/ 1698172 w 1698172"/>
                    <a:gd name="connsiteY1" fmla="*/ 0 h 2356338"/>
                    <a:gd name="connsiteX2" fmla="*/ 1698172 w 1698172"/>
                    <a:gd name="connsiteY2" fmla="*/ 2160396 h 2356338"/>
                    <a:gd name="connsiteX3" fmla="*/ 0 w 1698172"/>
                    <a:gd name="connsiteY3" fmla="*/ 2356338 h 2356338"/>
                    <a:gd name="connsiteX4" fmla="*/ 266282 w 1698172"/>
                    <a:gd name="connsiteY4" fmla="*/ 0 h 2356338"/>
                    <a:gd name="connsiteX0" fmla="*/ 266282 w 1698172"/>
                    <a:gd name="connsiteY0" fmla="*/ 0 h 2356338"/>
                    <a:gd name="connsiteX1" fmla="*/ 1698172 w 1698172"/>
                    <a:gd name="connsiteY1" fmla="*/ 0 h 2356338"/>
                    <a:gd name="connsiteX2" fmla="*/ 839038 w 1698172"/>
                    <a:gd name="connsiteY2" fmla="*/ 2105130 h 2356338"/>
                    <a:gd name="connsiteX3" fmla="*/ 0 w 1698172"/>
                    <a:gd name="connsiteY3" fmla="*/ 2356338 h 2356338"/>
                    <a:gd name="connsiteX4" fmla="*/ 266282 w 1698172"/>
                    <a:gd name="connsiteY4" fmla="*/ 0 h 2356338"/>
                    <a:gd name="connsiteX0" fmla="*/ 266282 w 1698172"/>
                    <a:gd name="connsiteY0" fmla="*/ 0 h 2392578"/>
                    <a:gd name="connsiteX1" fmla="*/ 1698172 w 1698172"/>
                    <a:gd name="connsiteY1" fmla="*/ 0 h 2392578"/>
                    <a:gd name="connsiteX2" fmla="*/ 839038 w 1698172"/>
                    <a:gd name="connsiteY2" fmla="*/ 2105130 h 2392578"/>
                    <a:gd name="connsiteX3" fmla="*/ 0 w 1698172"/>
                    <a:gd name="connsiteY3" fmla="*/ 2356338 h 2392578"/>
                    <a:gd name="connsiteX4" fmla="*/ 266282 w 1698172"/>
                    <a:gd name="connsiteY4" fmla="*/ 0 h 2392578"/>
                    <a:gd name="connsiteX0" fmla="*/ 266282 w 1698172"/>
                    <a:gd name="connsiteY0" fmla="*/ 0 h 2464004"/>
                    <a:gd name="connsiteX1" fmla="*/ 1698172 w 1698172"/>
                    <a:gd name="connsiteY1" fmla="*/ 0 h 2464004"/>
                    <a:gd name="connsiteX2" fmla="*/ 839038 w 1698172"/>
                    <a:gd name="connsiteY2" fmla="*/ 2105130 h 2464004"/>
                    <a:gd name="connsiteX3" fmla="*/ 0 w 1698172"/>
                    <a:gd name="connsiteY3" fmla="*/ 2356338 h 2464004"/>
                    <a:gd name="connsiteX4" fmla="*/ 266282 w 1698172"/>
                    <a:gd name="connsiteY4" fmla="*/ 0 h 2464004"/>
                    <a:gd name="connsiteX0" fmla="*/ 266282 w 1698172"/>
                    <a:gd name="connsiteY0" fmla="*/ 0 h 2458914"/>
                    <a:gd name="connsiteX1" fmla="*/ 1698172 w 1698172"/>
                    <a:gd name="connsiteY1" fmla="*/ 0 h 2458914"/>
                    <a:gd name="connsiteX2" fmla="*/ 839038 w 1698172"/>
                    <a:gd name="connsiteY2" fmla="*/ 2105130 h 2458914"/>
                    <a:gd name="connsiteX3" fmla="*/ 0 w 1698172"/>
                    <a:gd name="connsiteY3" fmla="*/ 2356338 h 2458914"/>
                    <a:gd name="connsiteX4" fmla="*/ 266282 w 1698172"/>
                    <a:gd name="connsiteY4" fmla="*/ 0 h 2458914"/>
                    <a:gd name="connsiteX0" fmla="*/ 266282 w 1698172"/>
                    <a:gd name="connsiteY0" fmla="*/ 0 h 2458914"/>
                    <a:gd name="connsiteX1" fmla="*/ 1698172 w 1698172"/>
                    <a:gd name="connsiteY1" fmla="*/ 0 h 2458914"/>
                    <a:gd name="connsiteX2" fmla="*/ 839038 w 1698172"/>
                    <a:gd name="connsiteY2" fmla="*/ 2105130 h 2458914"/>
                    <a:gd name="connsiteX3" fmla="*/ 0 w 1698172"/>
                    <a:gd name="connsiteY3" fmla="*/ 2356338 h 2458914"/>
                    <a:gd name="connsiteX4" fmla="*/ 90436 w 1698172"/>
                    <a:gd name="connsiteY4" fmla="*/ 1502229 h 2458914"/>
                    <a:gd name="connsiteX5" fmla="*/ 266282 w 1698172"/>
                    <a:gd name="connsiteY5" fmla="*/ 0 h 2458914"/>
                    <a:gd name="connsiteX0" fmla="*/ 266282 w 1698172"/>
                    <a:gd name="connsiteY0" fmla="*/ 0 h 2458914"/>
                    <a:gd name="connsiteX1" fmla="*/ 1698172 w 1698172"/>
                    <a:gd name="connsiteY1" fmla="*/ 0 h 2458914"/>
                    <a:gd name="connsiteX2" fmla="*/ 839038 w 1698172"/>
                    <a:gd name="connsiteY2" fmla="*/ 2105130 h 2458914"/>
                    <a:gd name="connsiteX3" fmla="*/ 0 w 1698172"/>
                    <a:gd name="connsiteY3" fmla="*/ 2356338 h 2458914"/>
                    <a:gd name="connsiteX4" fmla="*/ 542612 w 1698172"/>
                    <a:gd name="connsiteY4" fmla="*/ 1924260 h 2458914"/>
                    <a:gd name="connsiteX5" fmla="*/ 266282 w 1698172"/>
                    <a:gd name="connsiteY5" fmla="*/ 0 h 2458914"/>
                    <a:gd name="connsiteX0" fmla="*/ 266282 w 1698172"/>
                    <a:gd name="connsiteY0" fmla="*/ 0 h 2458914"/>
                    <a:gd name="connsiteX1" fmla="*/ 1698172 w 1698172"/>
                    <a:gd name="connsiteY1" fmla="*/ 0 h 2458914"/>
                    <a:gd name="connsiteX2" fmla="*/ 839038 w 1698172"/>
                    <a:gd name="connsiteY2" fmla="*/ 2105130 h 2458914"/>
                    <a:gd name="connsiteX3" fmla="*/ 0 w 1698172"/>
                    <a:gd name="connsiteY3" fmla="*/ 2356338 h 2458914"/>
                    <a:gd name="connsiteX4" fmla="*/ 226089 w 1698172"/>
                    <a:gd name="connsiteY4" fmla="*/ 2170444 h 2458914"/>
                    <a:gd name="connsiteX5" fmla="*/ 542612 w 1698172"/>
                    <a:gd name="connsiteY5" fmla="*/ 1924260 h 2458914"/>
                    <a:gd name="connsiteX6" fmla="*/ 266282 w 1698172"/>
                    <a:gd name="connsiteY6" fmla="*/ 0 h 2458914"/>
                    <a:gd name="connsiteX0" fmla="*/ 266282 w 1698172"/>
                    <a:gd name="connsiteY0" fmla="*/ 0 h 2458914"/>
                    <a:gd name="connsiteX1" fmla="*/ 1698172 w 1698172"/>
                    <a:gd name="connsiteY1" fmla="*/ 0 h 2458914"/>
                    <a:gd name="connsiteX2" fmla="*/ 839038 w 1698172"/>
                    <a:gd name="connsiteY2" fmla="*/ 2105130 h 2458914"/>
                    <a:gd name="connsiteX3" fmla="*/ 0 w 1698172"/>
                    <a:gd name="connsiteY3" fmla="*/ 2356338 h 2458914"/>
                    <a:gd name="connsiteX4" fmla="*/ 110533 w 1698172"/>
                    <a:gd name="connsiteY4" fmla="*/ 2044840 h 2458914"/>
                    <a:gd name="connsiteX5" fmla="*/ 542612 w 1698172"/>
                    <a:gd name="connsiteY5" fmla="*/ 1924260 h 2458914"/>
                    <a:gd name="connsiteX6" fmla="*/ 266282 w 1698172"/>
                    <a:gd name="connsiteY6" fmla="*/ 0 h 2458914"/>
                    <a:gd name="connsiteX0" fmla="*/ 291403 w 1723293"/>
                    <a:gd name="connsiteY0" fmla="*/ 0 h 2453208"/>
                    <a:gd name="connsiteX1" fmla="*/ 1723293 w 1723293"/>
                    <a:gd name="connsiteY1" fmla="*/ 0 h 2453208"/>
                    <a:gd name="connsiteX2" fmla="*/ 864159 w 1723293"/>
                    <a:gd name="connsiteY2" fmla="*/ 2105130 h 2453208"/>
                    <a:gd name="connsiteX3" fmla="*/ 0 w 1723293"/>
                    <a:gd name="connsiteY3" fmla="*/ 2346290 h 2453208"/>
                    <a:gd name="connsiteX4" fmla="*/ 135654 w 1723293"/>
                    <a:gd name="connsiteY4" fmla="*/ 2044840 h 2453208"/>
                    <a:gd name="connsiteX5" fmla="*/ 567733 w 1723293"/>
                    <a:gd name="connsiteY5" fmla="*/ 1924260 h 2453208"/>
                    <a:gd name="connsiteX6" fmla="*/ 291403 w 1723293"/>
                    <a:gd name="connsiteY6" fmla="*/ 0 h 2453208"/>
                    <a:gd name="connsiteX0" fmla="*/ 291403 w 1723293"/>
                    <a:gd name="connsiteY0" fmla="*/ 0 h 2453208"/>
                    <a:gd name="connsiteX1" fmla="*/ 1723293 w 1723293"/>
                    <a:gd name="connsiteY1" fmla="*/ 0 h 2453208"/>
                    <a:gd name="connsiteX2" fmla="*/ 864159 w 1723293"/>
                    <a:gd name="connsiteY2" fmla="*/ 2105130 h 2453208"/>
                    <a:gd name="connsiteX3" fmla="*/ 0 w 1723293"/>
                    <a:gd name="connsiteY3" fmla="*/ 2346290 h 2453208"/>
                    <a:gd name="connsiteX4" fmla="*/ 135654 w 1723293"/>
                    <a:gd name="connsiteY4" fmla="*/ 2044840 h 2453208"/>
                    <a:gd name="connsiteX5" fmla="*/ 567733 w 1723293"/>
                    <a:gd name="connsiteY5" fmla="*/ 1924260 h 2453208"/>
                    <a:gd name="connsiteX6" fmla="*/ 291403 w 1723293"/>
                    <a:gd name="connsiteY6" fmla="*/ 0 h 2453208"/>
                    <a:gd name="connsiteX0" fmla="*/ 291403 w 1723293"/>
                    <a:gd name="connsiteY0" fmla="*/ 0 h 2453208"/>
                    <a:gd name="connsiteX1" fmla="*/ 1723293 w 1723293"/>
                    <a:gd name="connsiteY1" fmla="*/ 0 h 2453208"/>
                    <a:gd name="connsiteX2" fmla="*/ 864159 w 1723293"/>
                    <a:gd name="connsiteY2" fmla="*/ 2105130 h 2453208"/>
                    <a:gd name="connsiteX3" fmla="*/ 0 w 1723293"/>
                    <a:gd name="connsiteY3" fmla="*/ 2346290 h 2453208"/>
                    <a:gd name="connsiteX4" fmla="*/ 135654 w 1723293"/>
                    <a:gd name="connsiteY4" fmla="*/ 2044840 h 2453208"/>
                    <a:gd name="connsiteX5" fmla="*/ 567733 w 1723293"/>
                    <a:gd name="connsiteY5" fmla="*/ 1924260 h 2453208"/>
                    <a:gd name="connsiteX6" fmla="*/ 291403 w 1723293"/>
                    <a:gd name="connsiteY6" fmla="*/ 0 h 2453208"/>
                    <a:gd name="connsiteX0" fmla="*/ 291403 w 1723293"/>
                    <a:gd name="connsiteY0" fmla="*/ 0 h 2453208"/>
                    <a:gd name="connsiteX1" fmla="*/ 1723293 w 1723293"/>
                    <a:gd name="connsiteY1" fmla="*/ 0 h 2453208"/>
                    <a:gd name="connsiteX2" fmla="*/ 864159 w 1723293"/>
                    <a:gd name="connsiteY2" fmla="*/ 2105130 h 2453208"/>
                    <a:gd name="connsiteX3" fmla="*/ 0 w 1723293"/>
                    <a:gd name="connsiteY3" fmla="*/ 2346290 h 2453208"/>
                    <a:gd name="connsiteX4" fmla="*/ 135654 w 1723293"/>
                    <a:gd name="connsiteY4" fmla="*/ 2044840 h 2453208"/>
                    <a:gd name="connsiteX5" fmla="*/ 567733 w 1723293"/>
                    <a:gd name="connsiteY5" fmla="*/ 1924260 h 2453208"/>
                    <a:gd name="connsiteX6" fmla="*/ 291403 w 1723293"/>
                    <a:gd name="connsiteY6" fmla="*/ 0 h 2453208"/>
                    <a:gd name="connsiteX0" fmla="*/ 291403 w 1723293"/>
                    <a:gd name="connsiteY0" fmla="*/ 0 h 2453208"/>
                    <a:gd name="connsiteX1" fmla="*/ 1723293 w 1723293"/>
                    <a:gd name="connsiteY1" fmla="*/ 0 h 2453208"/>
                    <a:gd name="connsiteX2" fmla="*/ 864159 w 1723293"/>
                    <a:gd name="connsiteY2" fmla="*/ 2105130 h 2453208"/>
                    <a:gd name="connsiteX3" fmla="*/ 0 w 1723293"/>
                    <a:gd name="connsiteY3" fmla="*/ 2346290 h 2453208"/>
                    <a:gd name="connsiteX4" fmla="*/ 135654 w 1723293"/>
                    <a:gd name="connsiteY4" fmla="*/ 2044840 h 2453208"/>
                    <a:gd name="connsiteX5" fmla="*/ 567733 w 1723293"/>
                    <a:gd name="connsiteY5" fmla="*/ 1924260 h 2453208"/>
                    <a:gd name="connsiteX6" fmla="*/ 291403 w 1723293"/>
                    <a:gd name="connsiteY6" fmla="*/ 0 h 2453208"/>
                    <a:gd name="connsiteX0" fmla="*/ 291403 w 1723293"/>
                    <a:gd name="connsiteY0" fmla="*/ 0 h 2453208"/>
                    <a:gd name="connsiteX1" fmla="*/ 1723293 w 1723293"/>
                    <a:gd name="connsiteY1" fmla="*/ 0 h 2453208"/>
                    <a:gd name="connsiteX2" fmla="*/ 1085224 w 1723293"/>
                    <a:gd name="connsiteY2" fmla="*/ 1542422 h 2453208"/>
                    <a:gd name="connsiteX3" fmla="*/ 864159 w 1723293"/>
                    <a:gd name="connsiteY3" fmla="*/ 2105130 h 2453208"/>
                    <a:gd name="connsiteX4" fmla="*/ 0 w 1723293"/>
                    <a:gd name="connsiteY4" fmla="*/ 2346290 h 2453208"/>
                    <a:gd name="connsiteX5" fmla="*/ 135654 w 1723293"/>
                    <a:gd name="connsiteY5" fmla="*/ 2044840 h 2453208"/>
                    <a:gd name="connsiteX6" fmla="*/ 567733 w 1723293"/>
                    <a:gd name="connsiteY6" fmla="*/ 1924260 h 2453208"/>
                    <a:gd name="connsiteX7" fmla="*/ 291403 w 1723293"/>
                    <a:gd name="connsiteY7" fmla="*/ 0 h 2453208"/>
                    <a:gd name="connsiteX0" fmla="*/ 291403 w 1723293"/>
                    <a:gd name="connsiteY0" fmla="*/ 0 h 2453208"/>
                    <a:gd name="connsiteX1" fmla="*/ 1723293 w 1723293"/>
                    <a:gd name="connsiteY1" fmla="*/ 0 h 2453208"/>
                    <a:gd name="connsiteX2" fmla="*/ 1462037 w 1723293"/>
                    <a:gd name="connsiteY2" fmla="*/ 1698172 h 2453208"/>
                    <a:gd name="connsiteX3" fmla="*/ 864159 w 1723293"/>
                    <a:gd name="connsiteY3" fmla="*/ 2105130 h 2453208"/>
                    <a:gd name="connsiteX4" fmla="*/ 0 w 1723293"/>
                    <a:gd name="connsiteY4" fmla="*/ 2346290 h 2453208"/>
                    <a:gd name="connsiteX5" fmla="*/ 135654 w 1723293"/>
                    <a:gd name="connsiteY5" fmla="*/ 2044840 h 2453208"/>
                    <a:gd name="connsiteX6" fmla="*/ 567733 w 1723293"/>
                    <a:gd name="connsiteY6" fmla="*/ 1924260 h 2453208"/>
                    <a:gd name="connsiteX7" fmla="*/ 291403 w 1723293"/>
                    <a:gd name="connsiteY7" fmla="*/ 0 h 2453208"/>
                    <a:gd name="connsiteX0" fmla="*/ 291403 w 1723293"/>
                    <a:gd name="connsiteY0" fmla="*/ 0 h 2453208"/>
                    <a:gd name="connsiteX1" fmla="*/ 1723293 w 1723293"/>
                    <a:gd name="connsiteY1" fmla="*/ 0 h 2453208"/>
                    <a:gd name="connsiteX2" fmla="*/ 1577593 w 1723293"/>
                    <a:gd name="connsiteY2" fmla="*/ 1833824 h 2453208"/>
                    <a:gd name="connsiteX3" fmla="*/ 864159 w 1723293"/>
                    <a:gd name="connsiteY3" fmla="*/ 2105130 h 2453208"/>
                    <a:gd name="connsiteX4" fmla="*/ 0 w 1723293"/>
                    <a:gd name="connsiteY4" fmla="*/ 2346290 h 2453208"/>
                    <a:gd name="connsiteX5" fmla="*/ 135654 w 1723293"/>
                    <a:gd name="connsiteY5" fmla="*/ 2044840 h 2453208"/>
                    <a:gd name="connsiteX6" fmla="*/ 567733 w 1723293"/>
                    <a:gd name="connsiteY6" fmla="*/ 1924260 h 2453208"/>
                    <a:gd name="connsiteX7" fmla="*/ 291403 w 1723293"/>
                    <a:gd name="connsiteY7" fmla="*/ 0 h 2453208"/>
                    <a:gd name="connsiteX0" fmla="*/ 291403 w 1723293"/>
                    <a:gd name="connsiteY0" fmla="*/ 0 h 2453208"/>
                    <a:gd name="connsiteX1" fmla="*/ 1723293 w 1723293"/>
                    <a:gd name="connsiteY1" fmla="*/ 0 h 2453208"/>
                    <a:gd name="connsiteX2" fmla="*/ 1462037 w 1723293"/>
                    <a:gd name="connsiteY2" fmla="*/ 1703195 h 2453208"/>
                    <a:gd name="connsiteX3" fmla="*/ 864159 w 1723293"/>
                    <a:gd name="connsiteY3" fmla="*/ 2105130 h 2453208"/>
                    <a:gd name="connsiteX4" fmla="*/ 0 w 1723293"/>
                    <a:gd name="connsiteY4" fmla="*/ 2346290 h 2453208"/>
                    <a:gd name="connsiteX5" fmla="*/ 135654 w 1723293"/>
                    <a:gd name="connsiteY5" fmla="*/ 2044840 h 2453208"/>
                    <a:gd name="connsiteX6" fmla="*/ 567733 w 1723293"/>
                    <a:gd name="connsiteY6" fmla="*/ 1924260 h 2453208"/>
                    <a:gd name="connsiteX7" fmla="*/ 291403 w 1723293"/>
                    <a:gd name="connsiteY7" fmla="*/ 0 h 2453208"/>
                    <a:gd name="connsiteX0" fmla="*/ 291403 w 1723293"/>
                    <a:gd name="connsiteY0" fmla="*/ 0 h 2453208"/>
                    <a:gd name="connsiteX1" fmla="*/ 1723293 w 1723293"/>
                    <a:gd name="connsiteY1" fmla="*/ 0 h 2453208"/>
                    <a:gd name="connsiteX2" fmla="*/ 1462037 w 1723293"/>
                    <a:gd name="connsiteY2" fmla="*/ 1703195 h 2453208"/>
                    <a:gd name="connsiteX3" fmla="*/ 864159 w 1723293"/>
                    <a:gd name="connsiteY3" fmla="*/ 2105130 h 2453208"/>
                    <a:gd name="connsiteX4" fmla="*/ 0 w 1723293"/>
                    <a:gd name="connsiteY4" fmla="*/ 2346290 h 2453208"/>
                    <a:gd name="connsiteX5" fmla="*/ 135654 w 1723293"/>
                    <a:gd name="connsiteY5" fmla="*/ 2044840 h 2453208"/>
                    <a:gd name="connsiteX6" fmla="*/ 567733 w 1723293"/>
                    <a:gd name="connsiteY6" fmla="*/ 1924260 h 2453208"/>
                    <a:gd name="connsiteX7" fmla="*/ 291403 w 1723293"/>
                    <a:gd name="connsiteY7" fmla="*/ 0 h 2453208"/>
                    <a:gd name="connsiteX0" fmla="*/ 291403 w 1723293"/>
                    <a:gd name="connsiteY0" fmla="*/ 0 h 2453208"/>
                    <a:gd name="connsiteX1" fmla="*/ 1723293 w 1723293"/>
                    <a:gd name="connsiteY1" fmla="*/ 0 h 2453208"/>
                    <a:gd name="connsiteX2" fmla="*/ 1462037 w 1723293"/>
                    <a:gd name="connsiteY2" fmla="*/ 1703195 h 2453208"/>
                    <a:gd name="connsiteX3" fmla="*/ 864159 w 1723293"/>
                    <a:gd name="connsiteY3" fmla="*/ 2105130 h 2453208"/>
                    <a:gd name="connsiteX4" fmla="*/ 0 w 1723293"/>
                    <a:gd name="connsiteY4" fmla="*/ 2346290 h 2453208"/>
                    <a:gd name="connsiteX5" fmla="*/ 135654 w 1723293"/>
                    <a:gd name="connsiteY5" fmla="*/ 2044840 h 2453208"/>
                    <a:gd name="connsiteX6" fmla="*/ 567733 w 1723293"/>
                    <a:gd name="connsiteY6" fmla="*/ 1924260 h 2453208"/>
                    <a:gd name="connsiteX7" fmla="*/ 291403 w 1723293"/>
                    <a:gd name="connsiteY7" fmla="*/ 0 h 2453208"/>
                    <a:gd name="connsiteX0" fmla="*/ 291403 w 1723293"/>
                    <a:gd name="connsiteY0" fmla="*/ 0 h 2453208"/>
                    <a:gd name="connsiteX1" fmla="*/ 1723293 w 1723293"/>
                    <a:gd name="connsiteY1" fmla="*/ 0 h 2453208"/>
                    <a:gd name="connsiteX2" fmla="*/ 1462037 w 1723293"/>
                    <a:gd name="connsiteY2" fmla="*/ 1703195 h 2453208"/>
                    <a:gd name="connsiteX3" fmla="*/ 864159 w 1723293"/>
                    <a:gd name="connsiteY3" fmla="*/ 2105130 h 2453208"/>
                    <a:gd name="connsiteX4" fmla="*/ 0 w 1723293"/>
                    <a:gd name="connsiteY4" fmla="*/ 2346290 h 2453208"/>
                    <a:gd name="connsiteX5" fmla="*/ 135654 w 1723293"/>
                    <a:gd name="connsiteY5" fmla="*/ 2044840 h 2453208"/>
                    <a:gd name="connsiteX6" fmla="*/ 567733 w 1723293"/>
                    <a:gd name="connsiteY6" fmla="*/ 1924260 h 2453208"/>
                    <a:gd name="connsiteX7" fmla="*/ 291403 w 1723293"/>
                    <a:gd name="connsiteY7" fmla="*/ 0 h 2453208"/>
                    <a:gd name="connsiteX0" fmla="*/ 291403 w 1723293"/>
                    <a:gd name="connsiteY0" fmla="*/ 0 h 2453208"/>
                    <a:gd name="connsiteX1" fmla="*/ 1723293 w 1723293"/>
                    <a:gd name="connsiteY1" fmla="*/ 0 h 2453208"/>
                    <a:gd name="connsiteX2" fmla="*/ 1552473 w 1723293"/>
                    <a:gd name="connsiteY2" fmla="*/ 1034980 h 2453208"/>
                    <a:gd name="connsiteX3" fmla="*/ 1462037 w 1723293"/>
                    <a:gd name="connsiteY3" fmla="*/ 1703195 h 2453208"/>
                    <a:gd name="connsiteX4" fmla="*/ 864159 w 1723293"/>
                    <a:gd name="connsiteY4" fmla="*/ 2105130 h 2453208"/>
                    <a:gd name="connsiteX5" fmla="*/ 0 w 1723293"/>
                    <a:gd name="connsiteY5" fmla="*/ 2346290 h 2453208"/>
                    <a:gd name="connsiteX6" fmla="*/ 135654 w 1723293"/>
                    <a:gd name="connsiteY6" fmla="*/ 2044840 h 2453208"/>
                    <a:gd name="connsiteX7" fmla="*/ 567733 w 1723293"/>
                    <a:gd name="connsiteY7" fmla="*/ 1924260 h 2453208"/>
                    <a:gd name="connsiteX8" fmla="*/ 291403 w 1723293"/>
                    <a:gd name="connsiteY8" fmla="*/ 0 h 2453208"/>
                    <a:gd name="connsiteX0" fmla="*/ 291403 w 1919238"/>
                    <a:gd name="connsiteY0" fmla="*/ 0 h 2453208"/>
                    <a:gd name="connsiteX1" fmla="*/ 1723293 w 1919238"/>
                    <a:gd name="connsiteY1" fmla="*/ 0 h 2453208"/>
                    <a:gd name="connsiteX2" fmla="*/ 1919238 w 1919238"/>
                    <a:gd name="connsiteY2" fmla="*/ 1065125 h 2453208"/>
                    <a:gd name="connsiteX3" fmla="*/ 1462037 w 1919238"/>
                    <a:gd name="connsiteY3" fmla="*/ 1703195 h 2453208"/>
                    <a:gd name="connsiteX4" fmla="*/ 864159 w 1919238"/>
                    <a:gd name="connsiteY4" fmla="*/ 2105130 h 2453208"/>
                    <a:gd name="connsiteX5" fmla="*/ 0 w 1919238"/>
                    <a:gd name="connsiteY5" fmla="*/ 2346290 h 2453208"/>
                    <a:gd name="connsiteX6" fmla="*/ 135654 w 1919238"/>
                    <a:gd name="connsiteY6" fmla="*/ 2044840 h 2453208"/>
                    <a:gd name="connsiteX7" fmla="*/ 567733 w 1919238"/>
                    <a:gd name="connsiteY7" fmla="*/ 1924260 h 2453208"/>
                    <a:gd name="connsiteX8" fmla="*/ 291403 w 1919238"/>
                    <a:gd name="connsiteY8" fmla="*/ 0 h 2453208"/>
                    <a:gd name="connsiteX0" fmla="*/ 291403 w 1940010"/>
                    <a:gd name="connsiteY0" fmla="*/ 0 h 2453208"/>
                    <a:gd name="connsiteX1" fmla="*/ 1723293 w 1940010"/>
                    <a:gd name="connsiteY1" fmla="*/ 0 h 2453208"/>
                    <a:gd name="connsiteX2" fmla="*/ 1919238 w 1940010"/>
                    <a:gd name="connsiteY2" fmla="*/ 1065125 h 2453208"/>
                    <a:gd name="connsiteX3" fmla="*/ 1462037 w 1940010"/>
                    <a:gd name="connsiteY3" fmla="*/ 1703195 h 2453208"/>
                    <a:gd name="connsiteX4" fmla="*/ 864159 w 1940010"/>
                    <a:gd name="connsiteY4" fmla="*/ 2105130 h 2453208"/>
                    <a:gd name="connsiteX5" fmla="*/ 0 w 1940010"/>
                    <a:gd name="connsiteY5" fmla="*/ 2346290 h 2453208"/>
                    <a:gd name="connsiteX6" fmla="*/ 135654 w 1940010"/>
                    <a:gd name="connsiteY6" fmla="*/ 2044840 h 2453208"/>
                    <a:gd name="connsiteX7" fmla="*/ 567733 w 1940010"/>
                    <a:gd name="connsiteY7" fmla="*/ 1924260 h 2453208"/>
                    <a:gd name="connsiteX8" fmla="*/ 291403 w 1940010"/>
                    <a:gd name="connsiteY8" fmla="*/ 0 h 2453208"/>
                    <a:gd name="connsiteX0" fmla="*/ 291403 w 1939235"/>
                    <a:gd name="connsiteY0" fmla="*/ 0 h 2453208"/>
                    <a:gd name="connsiteX1" fmla="*/ 1723293 w 1939235"/>
                    <a:gd name="connsiteY1" fmla="*/ 0 h 2453208"/>
                    <a:gd name="connsiteX2" fmla="*/ 1919238 w 1939235"/>
                    <a:gd name="connsiteY2" fmla="*/ 1065125 h 2453208"/>
                    <a:gd name="connsiteX3" fmla="*/ 1441941 w 1939235"/>
                    <a:gd name="connsiteY3" fmla="*/ 1713244 h 2453208"/>
                    <a:gd name="connsiteX4" fmla="*/ 864159 w 1939235"/>
                    <a:gd name="connsiteY4" fmla="*/ 2105130 h 2453208"/>
                    <a:gd name="connsiteX5" fmla="*/ 0 w 1939235"/>
                    <a:gd name="connsiteY5" fmla="*/ 2346290 h 2453208"/>
                    <a:gd name="connsiteX6" fmla="*/ 135654 w 1939235"/>
                    <a:gd name="connsiteY6" fmla="*/ 2044840 h 2453208"/>
                    <a:gd name="connsiteX7" fmla="*/ 567733 w 1939235"/>
                    <a:gd name="connsiteY7" fmla="*/ 1924260 h 2453208"/>
                    <a:gd name="connsiteX8" fmla="*/ 291403 w 1939235"/>
                    <a:gd name="connsiteY8" fmla="*/ 0 h 2453208"/>
                    <a:gd name="connsiteX0" fmla="*/ 291403 w 1938883"/>
                    <a:gd name="connsiteY0" fmla="*/ 0 h 2453208"/>
                    <a:gd name="connsiteX1" fmla="*/ 1723293 w 1938883"/>
                    <a:gd name="connsiteY1" fmla="*/ 0 h 2453208"/>
                    <a:gd name="connsiteX2" fmla="*/ 1919238 w 1938883"/>
                    <a:gd name="connsiteY2" fmla="*/ 1065125 h 2453208"/>
                    <a:gd name="connsiteX3" fmla="*/ 1441941 w 1938883"/>
                    <a:gd name="connsiteY3" fmla="*/ 1713244 h 2453208"/>
                    <a:gd name="connsiteX4" fmla="*/ 864159 w 1938883"/>
                    <a:gd name="connsiteY4" fmla="*/ 2105130 h 2453208"/>
                    <a:gd name="connsiteX5" fmla="*/ 0 w 1938883"/>
                    <a:gd name="connsiteY5" fmla="*/ 2346290 h 2453208"/>
                    <a:gd name="connsiteX6" fmla="*/ 135654 w 1938883"/>
                    <a:gd name="connsiteY6" fmla="*/ 2044840 h 2453208"/>
                    <a:gd name="connsiteX7" fmla="*/ 567733 w 1938883"/>
                    <a:gd name="connsiteY7" fmla="*/ 1924260 h 2453208"/>
                    <a:gd name="connsiteX8" fmla="*/ 291403 w 1938883"/>
                    <a:gd name="connsiteY8" fmla="*/ 0 h 2453208"/>
                    <a:gd name="connsiteX0" fmla="*/ 291403 w 1938704"/>
                    <a:gd name="connsiteY0" fmla="*/ 0 h 2453208"/>
                    <a:gd name="connsiteX1" fmla="*/ 1723293 w 1938704"/>
                    <a:gd name="connsiteY1" fmla="*/ 0 h 2453208"/>
                    <a:gd name="connsiteX2" fmla="*/ 1919238 w 1938704"/>
                    <a:gd name="connsiteY2" fmla="*/ 1065125 h 2453208"/>
                    <a:gd name="connsiteX3" fmla="*/ 1436916 w 1938704"/>
                    <a:gd name="connsiteY3" fmla="*/ 1693147 h 2453208"/>
                    <a:gd name="connsiteX4" fmla="*/ 864159 w 1938704"/>
                    <a:gd name="connsiteY4" fmla="*/ 2105130 h 2453208"/>
                    <a:gd name="connsiteX5" fmla="*/ 0 w 1938704"/>
                    <a:gd name="connsiteY5" fmla="*/ 2346290 h 2453208"/>
                    <a:gd name="connsiteX6" fmla="*/ 135654 w 1938704"/>
                    <a:gd name="connsiteY6" fmla="*/ 2044840 h 2453208"/>
                    <a:gd name="connsiteX7" fmla="*/ 567733 w 1938704"/>
                    <a:gd name="connsiteY7" fmla="*/ 1924260 h 2453208"/>
                    <a:gd name="connsiteX8" fmla="*/ 291403 w 1938704"/>
                    <a:gd name="connsiteY8" fmla="*/ 0 h 2453208"/>
                    <a:gd name="connsiteX0" fmla="*/ 291403 w 1938704"/>
                    <a:gd name="connsiteY0" fmla="*/ 0 h 2453208"/>
                    <a:gd name="connsiteX1" fmla="*/ 1723293 w 1938704"/>
                    <a:gd name="connsiteY1" fmla="*/ 0 h 2453208"/>
                    <a:gd name="connsiteX2" fmla="*/ 1919238 w 1938704"/>
                    <a:gd name="connsiteY2" fmla="*/ 1065125 h 2453208"/>
                    <a:gd name="connsiteX3" fmla="*/ 1436916 w 1938704"/>
                    <a:gd name="connsiteY3" fmla="*/ 1693147 h 2453208"/>
                    <a:gd name="connsiteX4" fmla="*/ 864159 w 1938704"/>
                    <a:gd name="connsiteY4" fmla="*/ 2105130 h 2453208"/>
                    <a:gd name="connsiteX5" fmla="*/ 0 w 1938704"/>
                    <a:gd name="connsiteY5" fmla="*/ 2346290 h 2453208"/>
                    <a:gd name="connsiteX6" fmla="*/ 135654 w 1938704"/>
                    <a:gd name="connsiteY6" fmla="*/ 2044840 h 2453208"/>
                    <a:gd name="connsiteX7" fmla="*/ 567733 w 1938704"/>
                    <a:gd name="connsiteY7" fmla="*/ 1924260 h 2453208"/>
                    <a:gd name="connsiteX8" fmla="*/ 291403 w 1938704"/>
                    <a:gd name="connsiteY8" fmla="*/ 0 h 2453208"/>
                    <a:gd name="connsiteX0" fmla="*/ 291403 w 1938704"/>
                    <a:gd name="connsiteY0" fmla="*/ 0 h 2453208"/>
                    <a:gd name="connsiteX1" fmla="*/ 1723293 w 1938704"/>
                    <a:gd name="connsiteY1" fmla="*/ 0 h 2453208"/>
                    <a:gd name="connsiteX2" fmla="*/ 1919238 w 1938704"/>
                    <a:gd name="connsiteY2" fmla="*/ 1065125 h 2453208"/>
                    <a:gd name="connsiteX3" fmla="*/ 1436916 w 1938704"/>
                    <a:gd name="connsiteY3" fmla="*/ 1693147 h 2453208"/>
                    <a:gd name="connsiteX4" fmla="*/ 864159 w 1938704"/>
                    <a:gd name="connsiteY4" fmla="*/ 2105130 h 2453208"/>
                    <a:gd name="connsiteX5" fmla="*/ 0 w 1938704"/>
                    <a:gd name="connsiteY5" fmla="*/ 2346290 h 2453208"/>
                    <a:gd name="connsiteX6" fmla="*/ 135654 w 1938704"/>
                    <a:gd name="connsiteY6" fmla="*/ 2044840 h 2453208"/>
                    <a:gd name="connsiteX7" fmla="*/ 567733 w 1938704"/>
                    <a:gd name="connsiteY7" fmla="*/ 1924260 h 2453208"/>
                    <a:gd name="connsiteX8" fmla="*/ 291403 w 1938704"/>
                    <a:gd name="connsiteY8" fmla="*/ 0 h 2453208"/>
                    <a:gd name="connsiteX0" fmla="*/ 291403 w 1932387"/>
                    <a:gd name="connsiteY0" fmla="*/ 0 h 2453208"/>
                    <a:gd name="connsiteX1" fmla="*/ 1723293 w 1932387"/>
                    <a:gd name="connsiteY1" fmla="*/ 0 h 2453208"/>
                    <a:gd name="connsiteX2" fmla="*/ 1919238 w 1932387"/>
                    <a:gd name="connsiteY2" fmla="*/ 1065125 h 2453208"/>
                    <a:gd name="connsiteX3" fmla="*/ 1436916 w 1932387"/>
                    <a:gd name="connsiteY3" fmla="*/ 1693147 h 2453208"/>
                    <a:gd name="connsiteX4" fmla="*/ 864159 w 1932387"/>
                    <a:gd name="connsiteY4" fmla="*/ 2105130 h 2453208"/>
                    <a:gd name="connsiteX5" fmla="*/ 0 w 1932387"/>
                    <a:gd name="connsiteY5" fmla="*/ 2346290 h 2453208"/>
                    <a:gd name="connsiteX6" fmla="*/ 135654 w 1932387"/>
                    <a:gd name="connsiteY6" fmla="*/ 2044840 h 2453208"/>
                    <a:gd name="connsiteX7" fmla="*/ 567733 w 1932387"/>
                    <a:gd name="connsiteY7" fmla="*/ 1924260 h 2453208"/>
                    <a:gd name="connsiteX8" fmla="*/ 291403 w 1932387"/>
                    <a:gd name="connsiteY8" fmla="*/ 0 h 2453208"/>
                    <a:gd name="connsiteX0" fmla="*/ 291403 w 1932262"/>
                    <a:gd name="connsiteY0" fmla="*/ 0 h 2453208"/>
                    <a:gd name="connsiteX1" fmla="*/ 1723293 w 1932262"/>
                    <a:gd name="connsiteY1" fmla="*/ 0 h 2453208"/>
                    <a:gd name="connsiteX2" fmla="*/ 1919238 w 1932262"/>
                    <a:gd name="connsiteY2" fmla="*/ 1065125 h 2453208"/>
                    <a:gd name="connsiteX3" fmla="*/ 1436916 w 1932262"/>
                    <a:gd name="connsiteY3" fmla="*/ 1693147 h 2453208"/>
                    <a:gd name="connsiteX4" fmla="*/ 864159 w 1932262"/>
                    <a:gd name="connsiteY4" fmla="*/ 2105130 h 2453208"/>
                    <a:gd name="connsiteX5" fmla="*/ 0 w 1932262"/>
                    <a:gd name="connsiteY5" fmla="*/ 2346290 h 2453208"/>
                    <a:gd name="connsiteX6" fmla="*/ 135654 w 1932262"/>
                    <a:gd name="connsiteY6" fmla="*/ 2044840 h 2453208"/>
                    <a:gd name="connsiteX7" fmla="*/ 567733 w 1932262"/>
                    <a:gd name="connsiteY7" fmla="*/ 1924260 h 2453208"/>
                    <a:gd name="connsiteX8" fmla="*/ 291403 w 1932262"/>
                    <a:gd name="connsiteY8" fmla="*/ 0 h 2453208"/>
                    <a:gd name="connsiteX0" fmla="*/ 291403 w 2175469"/>
                    <a:gd name="connsiteY0" fmla="*/ 0 h 2453208"/>
                    <a:gd name="connsiteX1" fmla="*/ 2175469 w 2175469"/>
                    <a:gd name="connsiteY1" fmla="*/ 356716 h 2453208"/>
                    <a:gd name="connsiteX2" fmla="*/ 1919238 w 2175469"/>
                    <a:gd name="connsiteY2" fmla="*/ 1065125 h 2453208"/>
                    <a:gd name="connsiteX3" fmla="*/ 1436916 w 2175469"/>
                    <a:gd name="connsiteY3" fmla="*/ 1693147 h 2453208"/>
                    <a:gd name="connsiteX4" fmla="*/ 864159 w 2175469"/>
                    <a:gd name="connsiteY4" fmla="*/ 2105130 h 2453208"/>
                    <a:gd name="connsiteX5" fmla="*/ 0 w 2175469"/>
                    <a:gd name="connsiteY5" fmla="*/ 2346290 h 2453208"/>
                    <a:gd name="connsiteX6" fmla="*/ 135654 w 2175469"/>
                    <a:gd name="connsiteY6" fmla="*/ 2044840 h 2453208"/>
                    <a:gd name="connsiteX7" fmla="*/ 567733 w 2175469"/>
                    <a:gd name="connsiteY7" fmla="*/ 1924260 h 2453208"/>
                    <a:gd name="connsiteX8" fmla="*/ 291403 w 2175469"/>
                    <a:gd name="connsiteY8" fmla="*/ 0 h 2453208"/>
                    <a:gd name="connsiteX0" fmla="*/ 291403 w 2215117"/>
                    <a:gd name="connsiteY0" fmla="*/ 0 h 2453208"/>
                    <a:gd name="connsiteX1" fmla="*/ 2175469 w 2215117"/>
                    <a:gd name="connsiteY1" fmla="*/ 356716 h 2453208"/>
                    <a:gd name="connsiteX2" fmla="*/ 1919238 w 2215117"/>
                    <a:gd name="connsiteY2" fmla="*/ 1065125 h 2453208"/>
                    <a:gd name="connsiteX3" fmla="*/ 1436916 w 2215117"/>
                    <a:gd name="connsiteY3" fmla="*/ 1693147 h 2453208"/>
                    <a:gd name="connsiteX4" fmla="*/ 864159 w 2215117"/>
                    <a:gd name="connsiteY4" fmla="*/ 2105130 h 2453208"/>
                    <a:gd name="connsiteX5" fmla="*/ 0 w 2215117"/>
                    <a:gd name="connsiteY5" fmla="*/ 2346290 h 2453208"/>
                    <a:gd name="connsiteX6" fmla="*/ 135654 w 2215117"/>
                    <a:gd name="connsiteY6" fmla="*/ 2044840 h 2453208"/>
                    <a:gd name="connsiteX7" fmla="*/ 567733 w 2215117"/>
                    <a:gd name="connsiteY7" fmla="*/ 1924260 h 2453208"/>
                    <a:gd name="connsiteX8" fmla="*/ 291403 w 2215117"/>
                    <a:gd name="connsiteY8" fmla="*/ 0 h 2453208"/>
                    <a:gd name="connsiteX0" fmla="*/ 291403 w 2217798"/>
                    <a:gd name="connsiteY0" fmla="*/ 0 h 2453208"/>
                    <a:gd name="connsiteX1" fmla="*/ 2175469 w 2217798"/>
                    <a:gd name="connsiteY1" fmla="*/ 356716 h 2453208"/>
                    <a:gd name="connsiteX2" fmla="*/ 1919238 w 2217798"/>
                    <a:gd name="connsiteY2" fmla="*/ 1065125 h 2453208"/>
                    <a:gd name="connsiteX3" fmla="*/ 1436916 w 2217798"/>
                    <a:gd name="connsiteY3" fmla="*/ 1693147 h 2453208"/>
                    <a:gd name="connsiteX4" fmla="*/ 864159 w 2217798"/>
                    <a:gd name="connsiteY4" fmla="*/ 2105130 h 2453208"/>
                    <a:gd name="connsiteX5" fmla="*/ 0 w 2217798"/>
                    <a:gd name="connsiteY5" fmla="*/ 2346290 h 2453208"/>
                    <a:gd name="connsiteX6" fmla="*/ 135654 w 2217798"/>
                    <a:gd name="connsiteY6" fmla="*/ 2044840 h 2453208"/>
                    <a:gd name="connsiteX7" fmla="*/ 567733 w 2217798"/>
                    <a:gd name="connsiteY7" fmla="*/ 1924260 h 2453208"/>
                    <a:gd name="connsiteX8" fmla="*/ 291403 w 2217798"/>
                    <a:gd name="connsiteY8" fmla="*/ 0 h 2453208"/>
                    <a:gd name="connsiteX0" fmla="*/ 291403 w 2217798"/>
                    <a:gd name="connsiteY0" fmla="*/ 0 h 2453208"/>
                    <a:gd name="connsiteX1" fmla="*/ 1165611 w 2217798"/>
                    <a:gd name="connsiteY1" fmla="*/ 165798 h 2453208"/>
                    <a:gd name="connsiteX2" fmla="*/ 2175469 w 2217798"/>
                    <a:gd name="connsiteY2" fmla="*/ 356716 h 2453208"/>
                    <a:gd name="connsiteX3" fmla="*/ 1919238 w 2217798"/>
                    <a:gd name="connsiteY3" fmla="*/ 1065125 h 2453208"/>
                    <a:gd name="connsiteX4" fmla="*/ 1436916 w 2217798"/>
                    <a:gd name="connsiteY4" fmla="*/ 1693147 h 2453208"/>
                    <a:gd name="connsiteX5" fmla="*/ 864159 w 2217798"/>
                    <a:gd name="connsiteY5" fmla="*/ 2105130 h 2453208"/>
                    <a:gd name="connsiteX6" fmla="*/ 0 w 2217798"/>
                    <a:gd name="connsiteY6" fmla="*/ 2346290 h 2453208"/>
                    <a:gd name="connsiteX7" fmla="*/ 135654 w 2217798"/>
                    <a:gd name="connsiteY7" fmla="*/ 2044840 h 2453208"/>
                    <a:gd name="connsiteX8" fmla="*/ 567733 w 2217798"/>
                    <a:gd name="connsiteY8" fmla="*/ 1924260 h 2453208"/>
                    <a:gd name="connsiteX9" fmla="*/ 291403 w 2217798"/>
                    <a:gd name="connsiteY9" fmla="*/ 0 h 2453208"/>
                    <a:gd name="connsiteX0" fmla="*/ 291403 w 2217798"/>
                    <a:gd name="connsiteY0" fmla="*/ 1170633 h 3623841"/>
                    <a:gd name="connsiteX1" fmla="*/ 532565 w 2217798"/>
                    <a:gd name="connsiteY1" fmla="*/ 0 h 3623841"/>
                    <a:gd name="connsiteX2" fmla="*/ 2175469 w 2217798"/>
                    <a:gd name="connsiteY2" fmla="*/ 1527349 h 3623841"/>
                    <a:gd name="connsiteX3" fmla="*/ 1919238 w 2217798"/>
                    <a:gd name="connsiteY3" fmla="*/ 2235758 h 3623841"/>
                    <a:gd name="connsiteX4" fmla="*/ 1436916 w 2217798"/>
                    <a:gd name="connsiteY4" fmla="*/ 2863780 h 3623841"/>
                    <a:gd name="connsiteX5" fmla="*/ 864159 w 2217798"/>
                    <a:gd name="connsiteY5" fmla="*/ 3275763 h 3623841"/>
                    <a:gd name="connsiteX6" fmla="*/ 0 w 2217798"/>
                    <a:gd name="connsiteY6" fmla="*/ 3516923 h 3623841"/>
                    <a:gd name="connsiteX7" fmla="*/ 135654 w 2217798"/>
                    <a:gd name="connsiteY7" fmla="*/ 3215473 h 3623841"/>
                    <a:gd name="connsiteX8" fmla="*/ 567733 w 2217798"/>
                    <a:gd name="connsiteY8" fmla="*/ 3094893 h 3623841"/>
                    <a:gd name="connsiteX9" fmla="*/ 291403 w 2217798"/>
                    <a:gd name="connsiteY9" fmla="*/ 1170633 h 3623841"/>
                    <a:gd name="connsiteX0" fmla="*/ 291403 w 2217798"/>
                    <a:gd name="connsiteY0" fmla="*/ 1170633 h 3623841"/>
                    <a:gd name="connsiteX1" fmla="*/ 532565 w 2217798"/>
                    <a:gd name="connsiteY1" fmla="*/ 0 h 3623841"/>
                    <a:gd name="connsiteX2" fmla="*/ 2175469 w 2217798"/>
                    <a:gd name="connsiteY2" fmla="*/ 1527349 h 3623841"/>
                    <a:gd name="connsiteX3" fmla="*/ 1919238 w 2217798"/>
                    <a:gd name="connsiteY3" fmla="*/ 2235758 h 3623841"/>
                    <a:gd name="connsiteX4" fmla="*/ 1436916 w 2217798"/>
                    <a:gd name="connsiteY4" fmla="*/ 2863780 h 3623841"/>
                    <a:gd name="connsiteX5" fmla="*/ 864159 w 2217798"/>
                    <a:gd name="connsiteY5" fmla="*/ 3275763 h 3623841"/>
                    <a:gd name="connsiteX6" fmla="*/ 0 w 2217798"/>
                    <a:gd name="connsiteY6" fmla="*/ 3516923 h 3623841"/>
                    <a:gd name="connsiteX7" fmla="*/ 135654 w 2217798"/>
                    <a:gd name="connsiteY7" fmla="*/ 3215473 h 3623841"/>
                    <a:gd name="connsiteX8" fmla="*/ 567733 w 2217798"/>
                    <a:gd name="connsiteY8" fmla="*/ 3094893 h 3623841"/>
                    <a:gd name="connsiteX9" fmla="*/ 291403 w 2217798"/>
                    <a:gd name="connsiteY9" fmla="*/ 1170633 h 3623841"/>
                    <a:gd name="connsiteX0" fmla="*/ 291403 w 2213292"/>
                    <a:gd name="connsiteY0" fmla="*/ 1170633 h 3623841"/>
                    <a:gd name="connsiteX1" fmla="*/ 532565 w 2213292"/>
                    <a:gd name="connsiteY1" fmla="*/ 0 h 3623841"/>
                    <a:gd name="connsiteX2" fmla="*/ 2170445 w 2213292"/>
                    <a:gd name="connsiteY2" fmla="*/ 1507252 h 3623841"/>
                    <a:gd name="connsiteX3" fmla="*/ 1919238 w 2213292"/>
                    <a:gd name="connsiteY3" fmla="*/ 2235758 h 3623841"/>
                    <a:gd name="connsiteX4" fmla="*/ 1436916 w 2213292"/>
                    <a:gd name="connsiteY4" fmla="*/ 2863780 h 3623841"/>
                    <a:gd name="connsiteX5" fmla="*/ 864159 w 2213292"/>
                    <a:gd name="connsiteY5" fmla="*/ 3275763 h 3623841"/>
                    <a:gd name="connsiteX6" fmla="*/ 0 w 2213292"/>
                    <a:gd name="connsiteY6" fmla="*/ 3516923 h 3623841"/>
                    <a:gd name="connsiteX7" fmla="*/ 135654 w 2213292"/>
                    <a:gd name="connsiteY7" fmla="*/ 3215473 h 3623841"/>
                    <a:gd name="connsiteX8" fmla="*/ 567733 w 2213292"/>
                    <a:gd name="connsiteY8" fmla="*/ 3094893 h 3623841"/>
                    <a:gd name="connsiteX9" fmla="*/ 291403 w 2213292"/>
                    <a:gd name="connsiteY9" fmla="*/ 1170633 h 3623841"/>
                    <a:gd name="connsiteX0" fmla="*/ 291403 w 2114143"/>
                    <a:gd name="connsiteY0" fmla="*/ 1170633 h 3623841"/>
                    <a:gd name="connsiteX1" fmla="*/ 532565 w 2114143"/>
                    <a:gd name="connsiteY1" fmla="*/ 0 h 3623841"/>
                    <a:gd name="connsiteX2" fmla="*/ 2054889 w 2114143"/>
                    <a:gd name="connsiteY2" fmla="*/ 1381647 h 3623841"/>
                    <a:gd name="connsiteX3" fmla="*/ 1919238 w 2114143"/>
                    <a:gd name="connsiteY3" fmla="*/ 2235758 h 3623841"/>
                    <a:gd name="connsiteX4" fmla="*/ 1436916 w 2114143"/>
                    <a:gd name="connsiteY4" fmla="*/ 2863780 h 3623841"/>
                    <a:gd name="connsiteX5" fmla="*/ 864159 w 2114143"/>
                    <a:gd name="connsiteY5" fmla="*/ 3275763 h 3623841"/>
                    <a:gd name="connsiteX6" fmla="*/ 0 w 2114143"/>
                    <a:gd name="connsiteY6" fmla="*/ 3516923 h 3623841"/>
                    <a:gd name="connsiteX7" fmla="*/ 135654 w 2114143"/>
                    <a:gd name="connsiteY7" fmla="*/ 3215473 h 3623841"/>
                    <a:gd name="connsiteX8" fmla="*/ 567733 w 2114143"/>
                    <a:gd name="connsiteY8" fmla="*/ 3094893 h 3623841"/>
                    <a:gd name="connsiteX9" fmla="*/ 291403 w 2114143"/>
                    <a:gd name="connsiteY9" fmla="*/ 1170633 h 3623841"/>
                    <a:gd name="connsiteX0" fmla="*/ 291403 w 2209251"/>
                    <a:gd name="connsiteY0" fmla="*/ 1170633 h 3623841"/>
                    <a:gd name="connsiteX1" fmla="*/ 532565 w 2209251"/>
                    <a:gd name="connsiteY1" fmla="*/ 0 h 3623841"/>
                    <a:gd name="connsiteX2" fmla="*/ 2054889 w 2209251"/>
                    <a:gd name="connsiteY2" fmla="*/ 1381647 h 3623841"/>
                    <a:gd name="connsiteX3" fmla="*/ 1919238 w 2209251"/>
                    <a:gd name="connsiteY3" fmla="*/ 2235758 h 3623841"/>
                    <a:gd name="connsiteX4" fmla="*/ 1436916 w 2209251"/>
                    <a:gd name="connsiteY4" fmla="*/ 2863780 h 3623841"/>
                    <a:gd name="connsiteX5" fmla="*/ 864159 w 2209251"/>
                    <a:gd name="connsiteY5" fmla="*/ 3275763 h 3623841"/>
                    <a:gd name="connsiteX6" fmla="*/ 0 w 2209251"/>
                    <a:gd name="connsiteY6" fmla="*/ 3516923 h 3623841"/>
                    <a:gd name="connsiteX7" fmla="*/ 135654 w 2209251"/>
                    <a:gd name="connsiteY7" fmla="*/ 3215473 h 3623841"/>
                    <a:gd name="connsiteX8" fmla="*/ 567733 w 2209251"/>
                    <a:gd name="connsiteY8" fmla="*/ 3094893 h 3623841"/>
                    <a:gd name="connsiteX9" fmla="*/ 291403 w 2209251"/>
                    <a:gd name="connsiteY9" fmla="*/ 1170633 h 3623841"/>
                    <a:gd name="connsiteX0" fmla="*/ 291403 w 2215920"/>
                    <a:gd name="connsiteY0" fmla="*/ 1170633 h 3623841"/>
                    <a:gd name="connsiteX1" fmla="*/ 532565 w 2215920"/>
                    <a:gd name="connsiteY1" fmla="*/ 0 h 3623841"/>
                    <a:gd name="connsiteX2" fmla="*/ 2054889 w 2215920"/>
                    <a:gd name="connsiteY2" fmla="*/ 1381647 h 3623841"/>
                    <a:gd name="connsiteX3" fmla="*/ 1919238 w 2215920"/>
                    <a:gd name="connsiteY3" fmla="*/ 2235758 h 3623841"/>
                    <a:gd name="connsiteX4" fmla="*/ 1436916 w 2215920"/>
                    <a:gd name="connsiteY4" fmla="*/ 2863780 h 3623841"/>
                    <a:gd name="connsiteX5" fmla="*/ 864159 w 2215920"/>
                    <a:gd name="connsiteY5" fmla="*/ 3275763 h 3623841"/>
                    <a:gd name="connsiteX6" fmla="*/ 0 w 2215920"/>
                    <a:gd name="connsiteY6" fmla="*/ 3516923 h 3623841"/>
                    <a:gd name="connsiteX7" fmla="*/ 135654 w 2215920"/>
                    <a:gd name="connsiteY7" fmla="*/ 3215473 h 3623841"/>
                    <a:gd name="connsiteX8" fmla="*/ 567733 w 2215920"/>
                    <a:gd name="connsiteY8" fmla="*/ 3094893 h 3623841"/>
                    <a:gd name="connsiteX9" fmla="*/ 291403 w 2215920"/>
                    <a:gd name="connsiteY9" fmla="*/ 1170633 h 3623841"/>
                    <a:gd name="connsiteX0" fmla="*/ 291403 w 2219964"/>
                    <a:gd name="connsiteY0" fmla="*/ 1170633 h 3623841"/>
                    <a:gd name="connsiteX1" fmla="*/ 532565 w 2219964"/>
                    <a:gd name="connsiteY1" fmla="*/ 0 h 3623841"/>
                    <a:gd name="connsiteX2" fmla="*/ 2054889 w 2219964"/>
                    <a:gd name="connsiteY2" fmla="*/ 1381647 h 3623841"/>
                    <a:gd name="connsiteX3" fmla="*/ 1919238 w 2219964"/>
                    <a:gd name="connsiteY3" fmla="*/ 2235758 h 3623841"/>
                    <a:gd name="connsiteX4" fmla="*/ 1436916 w 2219964"/>
                    <a:gd name="connsiteY4" fmla="*/ 2863780 h 3623841"/>
                    <a:gd name="connsiteX5" fmla="*/ 864159 w 2219964"/>
                    <a:gd name="connsiteY5" fmla="*/ 3275763 h 3623841"/>
                    <a:gd name="connsiteX6" fmla="*/ 0 w 2219964"/>
                    <a:gd name="connsiteY6" fmla="*/ 3516923 h 3623841"/>
                    <a:gd name="connsiteX7" fmla="*/ 135654 w 2219964"/>
                    <a:gd name="connsiteY7" fmla="*/ 3215473 h 3623841"/>
                    <a:gd name="connsiteX8" fmla="*/ 567733 w 2219964"/>
                    <a:gd name="connsiteY8" fmla="*/ 3094893 h 3623841"/>
                    <a:gd name="connsiteX9" fmla="*/ 291403 w 2219964"/>
                    <a:gd name="connsiteY9" fmla="*/ 1170633 h 3623841"/>
                    <a:gd name="connsiteX0" fmla="*/ 291403 w 2219964"/>
                    <a:gd name="connsiteY0" fmla="*/ 1170633 h 3623841"/>
                    <a:gd name="connsiteX1" fmla="*/ 532565 w 2219964"/>
                    <a:gd name="connsiteY1" fmla="*/ 0 h 3623841"/>
                    <a:gd name="connsiteX2" fmla="*/ 2054889 w 2219964"/>
                    <a:gd name="connsiteY2" fmla="*/ 1381647 h 3623841"/>
                    <a:gd name="connsiteX3" fmla="*/ 1919238 w 2219964"/>
                    <a:gd name="connsiteY3" fmla="*/ 2235758 h 3623841"/>
                    <a:gd name="connsiteX4" fmla="*/ 1436916 w 2219964"/>
                    <a:gd name="connsiteY4" fmla="*/ 2863780 h 3623841"/>
                    <a:gd name="connsiteX5" fmla="*/ 864159 w 2219964"/>
                    <a:gd name="connsiteY5" fmla="*/ 3275763 h 3623841"/>
                    <a:gd name="connsiteX6" fmla="*/ 0 w 2219964"/>
                    <a:gd name="connsiteY6" fmla="*/ 3516923 h 3623841"/>
                    <a:gd name="connsiteX7" fmla="*/ 135654 w 2219964"/>
                    <a:gd name="connsiteY7" fmla="*/ 3215473 h 3623841"/>
                    <a:gd name="connsiteX8" fmla="*/ 567733 w 2219964"/>
                    <a:gd name="connsiteY8" fmla="*/ 3094893 h 3623841"/>
                    <a:gd name="connsiteX9" fmla="*/ 291403 w 2219964"/>
                    <a:gd name="connsiteY9" fmla="*/ 1170633 h 3623841"/>
                    <a:gd name="connsiteX0" fmla="*/ 291403 w 2219964"/>
                    <a:gd name="connsiteY0" fmla="*/ 1170633 h 3623841"/>
                    <a:gd name="connsiteX1" fmla="*/ 532565 w 2219964"/>
                    <a:gd name="connsiteY1" fmla="*/ 0 h 3623841"/>
                    <a:gd name="connsiteX2" fmla="*/ 2054889 w 2219964"/>
                    <a:gd name="connsiteY2" fmla="*/ 1381647 h 3623841"/>
                    <a:gd name="connsiteX3" fmla="*/ 1919238 w 2219964"/>
                    <a:gd name="connsiteY3" fmla="*/ 2235758 h 3623841"/>
                    <a:gd name="connsiteX4" fmla="*/ 1436916 w 2219964"/>
                    <a:gd name="connsiteY4" fmla="*/ 2863780 h 3623841"/>
                    <a:gd name="connsiteX5" fmla="*/ 864159 w 2219964"/>
                    <a:gd name="connsiteY5" fmla="*/ 3275763 h 3623841"/>
                    <a:gd name="connsiteX6" fmla="*/ 0 w 2219964"/>
                    <a:gd name="connsiteY6" fmla="*/ 3516923 h 3623841"/>
                    <a:gd name="connsiteX7" fmla="*/ 135654 w 2219964"/>
                    <a:gd name="connsiteY7" fmla="*/ 3215473 h 3623841"/>
                    <a:gd name="connsiteX8" fmla="*/ 567733 w 2219964"/>
                    <a:gd name="connsiteY8" fmla="*/ 3094893 h 3623841"/>
                    <a:gd name="connsiteX9" fmla="*/ 291403 w 2219964"/>
                    <a:gd name="connsiteY9" fmla="*/ 1170633 h 3623841"/>
                    <a:gd name="connsiteX0" fmla="*/ 291403 w 2219964"/>
                    <a:gd name="connsiteY0" fmla="*/ 1170633 h 3623841"/>
                    <a:gd name="connsiteX1" fmla="*/ 532565 w 2219964"/>
                    <a:gd name="connsiteY1" fmla="*/ 0 h 3623841"/>
                    <a:gd name="connsiteX2" fmla="*/ 2054889 w 2219964"/>
                    <a:gd name="connsiteY2" fmla="*/ 1381647 h 3623841"/>
                    <a:gd name="connsiteX3" fmla="*/ 1919238 w 2219964"/>
                    <a:gd name="connsiteY3" fmla="*/ 2235758 h 3623841"/>
                    <a:gd name="connsiteX4" fmla="*/ 1436916 w 2219964"/>
                    <a:gd name="connsiteY4" fmla="*/ 2863780 h 3623841"/>
                    <a:gd name="connsiteX5" fmla="*/ 864159 w 2219964"/>
                    <a:gd name="connsiteY5" fmla="*/ 3275763 h 3623841"/>
                    <a:gd name="connsiteX6" fmla="*/ 0 w 2219964"/>
                    <a:gd name="connsiteY6" fmla="*/ 3516923 h 3623841"/>
                    <a:gd name="connsiteX7" fmla="*/ 135654 w 2219964"/>
                    <a:gd name="connsiteY7" fmla="*/ 3215473 h 3623841"/>
                    <a:gd name="connsiteX8" fmla="*/ 567733 w 2219964"/>
                    <a:gd name="connsiteY8" fmla="*/ 3094893 h 3623841"/>
                    <a:gd name="connsiteX9" fmla="*/ 291403 w 2219964"/>
                    <a:gd name="connsiteY9" fmla="*/ 1170633 h 3623841"/>
                    <a:gd name="connsiteX0" fmla="*/ 291403 w 2219964"/>
                    <a:gd name="connsiteY0" fmla="*/ 1170633 h 3623841"/>
                    <a:gd name="connsiteX1" fmla="*/ 532565 w 2219964"/>
                    <a:gd name="connsiteY1" fmla="*/ 0 h 3623841"/>
                    <a:gd name="connsiteX2" fmla="*/ 2054889 w 2219964"/>
                    <a:gd name="connsiteY2" fmla="*/ 1381647 h 3623841"/>
                    <a:gd name="connsiteX3" fmla="*/ 1919238 w 2219964"/>
                    <a:gd name="connsiteY3" fmla="*/ 2235758 h 3623841"/>
                    <a:gd name="connsiteX4" fmla="*/ 1436916 w 2219964"/>
                    <a:gd name="connsiteY4" fmla="*/ 2863780 h 3623841"/>
                    <a:gd name="connsiteX5" fmla="*/ 864159 w 2219964"/>
                    <a:gd name="connsiteY5" fmla="*/ 3275763 h 3623841"/>
                    <a:gd name="connsiteX6" fmla="*/ 0 w 2219964"/>
                    <a:gd name="connsiteY6" fmla="*/ 3516923 h 3623841"/>
                    <a:gd name="connsiteX7" fmla="*/ 135654 w 2219964"/>
                    <a:gd name="connsiteY7" fmla="*/ 3215473 h 3623841"/>
                    <a:gd name="connsiteX8" fmla="*/ 567733 w 2219964"/>
                    <a:gd name="connsiteY8" fmla="*/ 3094893 h 3623841"/>
                    <a:gd name="connsiteX9" fmla="*/ 291403 w 2219964"/>
                    <a:gd name="connsiteY9" fmla="*/ 1170633 h 3623841"/>
                    <a:gd name="connsiteX0" fmla="*/ 211016 w 2219964"/>
                    <a:gd name="connsiteY0" fmla="*/ 120580 h 3623841"/>
                    <a:gd name="connsiteX1" fmla="*/ 532565 w 2219964"/>
                    <a:gd name="connsiteY1" fmla="*/ 0 h 3623841"/>
                    <a:gd name="connsiteX2" fmla="*/ 2054889 w 2219964"/>
                    <a:gd name="connsiteY2" fmla="*/ 1381647 h 3623841"/>
                    <a:gd name="connsiteX3" fmla="*/ 1919238 w 2219964"/>
                    <a:gd name="connsiteY3" fmla="*/ 2235758 h 3623841"/>
                    <a:gd name="connsiteX4" fmla="*/ 1436916 w 2219964"/>
                    <a:gd name="connsiteY4" fmla="*/ 2863780 h 3623841"/>
                    <a:gd name="connsiteX5" fmla="*/ 864159 w 2219964"/>
                    <a:gd name="connsiteY5" fmla="*/ 3275763 h 3623841"/>
                    <a:gd name="connsiteX6" fmla="*/ 0 w 2219964"/>
                    <a:gd name="connsiteY6" fmla="*/ 3516923 h 3623841"/>
                    <a:gd name="connsiteX7" fmla="*/ 135654 w 2219964"/>
                    <a:gd name="connsiteY7" fmla="*/ 3215473 h 3623841"/>
                    <a:gd name="connsiteX8" fmla="*/ 567733 w 2219964"/>
                    <a:gd name="connsiteY8" fmla="*/ 3094893 h 3623841"/>
                    <a:gd name="connsiteX9" fmla="*/ 211016 w 2219964"/>
                    <a:gd name="connsiteY9" fmla="*/ 120580 h 3623841"/>
                    <a:gd name="connsiteX0" fmla="*/ 211016 w 2219964"/>
                    <a:gd name="connsiteY0" fmla="*/ 120580 h 3623841"/>
                    <a:gd name="connsiteX1" fmla="*/ 532565 w 2219964"/>
                    <a:gd name="connsiteY1" fmla="*/ 0 h 3623841"/>
                    <a:gd name="connsiteX2" fmla="*/ 2054889 w 2219964"/>
                    <a:gd name="connsiteY2" fmla="*/ 1381647 h 3623841"/>
                    <a:gd name="connsiteX3" fmla="*/ 1919238 w 2219964"/>
                    <a:gd name="connsiteY3" fmla="*/ 2235758 h 3623841"/>
                    <a:gd name="connsiteX4" fmla="*/ 1436916 w 2219964"/>
                    <a:gd name="connsiteY4" fmla="*/ 2863780 h 3623841"/>
                    <a:gd name="connsiteX5" fmla="*/ 864159 w 2219964"/>
                    <a:gd name="connsiteY5" fmla="*/ 3275763 h 3623841"/>
                    <a:gd name="connsiteX6" fmla="*/ 0 w 2219964"/>
                    <a:gd name="connsiteY6" fmla="*/ 3516923 h 3623841"/>
                    <a:gd name="connsiteX7" fmla="*/ 135654 w 2219964"/>
                    <a:gd name="connsiteY7" fmla="*/ 3215473 h 3623841"/>
                    <a:gd name="connsiteX8" fmla="*/ 567733 w 2219964"/>
                    <a:gd name="connsiteY8" fmla="*/ 3094893 h 3623841"/>
                    <a:gd name="connsiteX9" fmla="*/ 211016 w 2219964"/>
                    <a:gd name="connsiteY9" fmla="*/ 120580 h 3623841"/>
                    <a:gd name="connsiteX0" fmla="*/ 211016 w 2219964"/>
                    <a:gd name="connsiteY0" fmla="*/ 120580 h 3623841"/>
                    <a:gd name="connsiteX1" fmla="*/ 532565 w 2219964"/>
                    <a:gd name="connsiteY1" fmla="*/ 0 h 3623841"/>
                    <a:gd name="connsiteX2" fmla="*/ 2054889 w 2219964"/>
                    <a:gd name="connsiteY2" fmla="*/ 1381647 h 3623841"/>
                    <a:gd name="connsiteX3" fmla="*/ 1919238 w 2219964"/>
                    <a:gd name="connsiteY3" fmla="*/ 2235758 h 3623841"/>
                    <a:gd name="connsiteX4" fmla="*/ 1436916 w 2219964"/>
                    <a:gd name="connsiteY4" fmla="*/ 2863780 h 3623841"/>
                    <a:gd name="connsiteX5" fmla="*/ 864159 w 2219964"/>
                    <a:gd name="connsiteY5" fmla="*/ 3275763 h 3623841"/>
                    <a:gd name="connsiteX6" fmla="*/ 0 w 2219964"/>
                    <a:gd name="connsiteY6" fmla="*/ 3516923 h 3623841"/>
                    <a:gd name="connsiteX7" fmla="*/ 135654 w 2219964"/>
                    <a:gd name="connsiteY7" fmla="*/ 3215473 h 3623841"/>
                    <a:gd name="connsiteX8" fmla="*/ 567733 w 2219964"/>
                    <a:gd name="connsiteY8" fmla="*/ 3094893 h 3623841"/>
                    <a:gd name="connsiteX9" fmla="*/ 211016 w 2219964"/>
                    <a:gd name="connsiteY9" fmla="*/ 120580 h 3623841"/>
                    <a:gd name="connsiteX0" fmla="*/ 211016 w 2219964"/>
                    <a:gd name="connsiteY0" fmla="*/ 120580 h 3623841"/>
                    <a:gd name="connsiteX1" fmla="*/ 532565 w 2219964"/>
                    <a:gd name="connsiteY1" fmla="*/ 0 h 3623841"/>
                    <a:gd name="connsiteX2" fmla="*/ 2054889 w 2219964"/>
                    <a:gd name="connsiteY2" fmla="*/ 1381647 h 3623841"/>
                    <a:gd name="connsiteX3" fmla="*/ 1919238 w 2219964"/>
                    <a:gd name="connsiteY3" fmla="*/ 2235758 h 3623841"/>
                    <a:gd name="connsiteX4" fmla="*/ 1436916 w 2219964"/>
                    <a:gd name="connsiteY4" fmla="*/ 2863780 h 3623841"/>
                    <a:gd name="connsiteX5" fmla="*/ 864159 w 2219964"/>
                    <a:gd name="connsiteY5" fmla="*/ 3275763 h 3623841"/>
                    <a:gd name="connsiteX6" fmla="*/ 0 w 2219964"/>
                    <a:gd name="connsiteY6" fmla="*/ 3516923 h 3623841"/>
                    <a:gd name="connsiteX7" fmla="*/ 135654 w 2219964"/>
                    <a:gd name="connsiteY7" fmla="*/ 3215473 h 3623841"/>
                    <a:gd name="connsiteX8" fmla="*/ 567733 w 2219964"/>
                    <a:gd name="connsiteY8" fmla="*/ 3094893 h 3623841"/>
                    <a:gd name="connsiteX9" fmla="*/ 211016 w 2219964"/>
                    <a:gd name="connsiteY9" fmla="*/ 120580 h 3623841"/>
                    <a:gd name="connsiteX0" fmla="*/ 211016 w 2219964"/>
                    <a:gd name="connsiteY0" fmla="*/ 138966 h 3642227"/>
                    <a:gd name="connsiteX1" fmla="*/ 532565 w 2219964"/>
                    <a:gd name="connsiteY1" fmla="*/ 18386 h 3642227"/>
                    <a:gd name="connsiteX2" fmla="*/ 2054889 w 2219964"/>
                    <a:gd name="connsiteY2" fmla="*/ 1400033 h 3642227"/>
                    <a:gd name="connsiteX3" fmla="*/ 1919238 w 2219964"/>
                    <a:gd name="connsiteY3" fmla="*/ 2254144 h 3642227"/>
                    <a:gd name="connsiteX4" fmla="*/ 1436916 w 2219964"/>
                    <a:gd name="connsiteY4" fmla="*/ 2882166 h 3642227"/>
                    <a:gd name="connsiteX5" fmla="*/ 864159 w 2219964"/>
                    <a:gd name="connsiteY5" fmla="*/ 3294149 h 3642227"/>
                    <a:gd name="connsiteX6" fmla="*/ 0 w 2219964"/>
                    <a:gd name="connsiteY6" fmla="*/ 3535309 h 3642227"/>
                    <a:gd name="connsiteX7" fmla="*/ 135654 w 2219964"/>
                    <a:gd name="connsiteY7" fmla="*/ 3233859 h 3642227"/>
                    <a:gd name="connsiteX8" fmla="*/ 567733 w 2219964"/>
                    <a:gd name="connsiteY8" fmla="*/ 3113279 h 3642227"/>
                    <a:gd name="connsiteX9" fmla="*/ 211016 w 2219964"/>
                    <a:gd name="connsiteY9" fmla="*/ 138966 h 3642227"/>
                    <a:gd name="connsiteX0" fmla="*/ 211016 w 2219964"/>
                    <a:gd name="connsiteY0" fmla="*/ 134584 h 3637845"/>
                    <a:gd name="connsiteX1" fmla="*/ 532565 w 2219964"/>
                    <a:gd name="connsiteY1" fmla="*/ 14004 h 3637845"/>
                    <a:gd name="connsiteX2" fmla="*/ 2054889 w 2219964"/>
                    <a:gd name="connsiteY2" fmla="*/ 1395651 h 3637845"/>
                    <a:gd name="connsiteX3" fmla="*/ 1919238 w 2219964"/>
                    <a:gd name="connsiteY3" fmla="*/ 2249762 h 3637845"/>
                    <a:gd name="connsiteX4" fmla="*/ 1436916 w 2219964"/>
                    <a:gd name="connsiteY4" fmla="*/ 2877784 h 3637845"/>
                    <a:gd name="connsiteX5" fmla="*/ 864159 w 2219964"/>
                    <a:gd name="connsiteY5" fmla="*/ 3289767 h 3637845"/>
                    <a:gd name="connsiteX6" fmla="*/ 0 w 2219964"/>
                    <a:gd name="connsiteY6" fmla="*/ 3530927 h 3637845"/>
                    <a:gd name="connsiteX7" fmla="*/ 135654 w 2219964"/>
                    <a:gd name="connsiteY7" fmla="*/ 3229477 h 3637845"/>
                    <a:gd name="connsiteX8" fmla="*/ 567733 w 2219964"/>
                    <a:gd name="connsiteY8" fmla="*/ 3108897 h 3637845"/>
                    <a:gd name="connsiteX9" fmla="*/ 211016 w 2219964"/>
                    <a:gd name="connsiteY9" fmla="*/ 134584 h 3637845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211016 w 2219964"/>
                    <a:gd name="connsiteY9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386864 w 2219964"/>
                    <a:gd name="connsiteY9" fmla="*/ 1692616 h 3628333"/>
                    <a:gd name="connsiteX10" fmla="*/ 211016 w 2219964"/>
                    <a:gd name="connsiteY10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758464 w 2219964"/>
                    <a:gd name="connsiteY9" fmla="*/ 1531842 h 3628333"/>
                    <a:gd name="connsiteX10" fmla="*/ 211016 w 2219964"/>
                    <a:gd name="connsiteY10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421844 w 2219964"/>
                    <a:gd name="connsiteY9" fmla="*/ 1958897 h 3628333"/>
                    <a:gd name="connsiteX10" fmla="*/ 1758464 w 2219964"/>
                    <a:gd name="connsiteY10" fmla="*/ 1531842 h 3628333"/>
                    <a:gd name="connsiteX11" fmla="*/ 211016 w 2219964"/>
                    <a:gd name="connsiteY11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748416 w 2219964"/>
                    <a:gd name="connsiteY9" fmla="*/ 1958897 h 3628333"/>
                    <a:gd name="connsiteX10" fmla="*/ 1758464 w 2219964"/>
                    <a:gd name="connsiteY10" fmla="*/ 1531842 h 3628333"/>
                    <a:gd name="connsiteX11" fmla="*/ 211016 w 2219964"/>
                    <a:gd name="connsiteY11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748416 w 2219964"/>
                    <a:gd name="connsiteY9" fmla="*/ 1958897 h 3628333"/>
                    <a:gd name="connsiteX10" fmla="*/ 1758464 w 2219964"/>
                    <a:gd name="connsiteY10" fmla="*/ 1531842 h 3628333"/>
                    <a:gd name="connsiteX11" fmla="*/ 211016 w 2219964"/>
                    <a:gd name="connsiteY11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748416 w 2219964"/>
                    <a:gd name="connsiteY9" fmla="*/ 1958897 h 3628333"/>
                    <a:gd name="connsiteX10" fmla="*/ 1758464 w 2219964"/>
                    <a:gd name="connsiteY10" fmla="*/ 1531842 h 3628333"/>
                    <a:gd name="connsiteX11" fmla="*/ 211016 w 2219964"/>
                    <a:gd name="connsiteY11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748416 w 2219964"/>
                    <a:gd name="connsiteY9" fmla="*/ 1958897 h 3628333"/>
                    <a:gd name="connsiteX10" fmla="*/ 1758464 w 2219964"/>
                    <a:gd name="connsiteY10" fmla="*/ 1531842 h 3628333"/>
                    <a:gd name="connsiteX11" fmla="*/ 211016 w 2219964"/>
                    <a:gd name="connsiteY11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306288 w 2219964"/>
                    <a:gd name="connsiteY9" fmla="*/ 2380928 h 3628333"/>
                    <a:gd name="connsiteX10" fmla="*/ 1748416 w 2219964"/>
                    <a:gd name="connsiteY10" fmla="*/ 1958897 h 3628333"/>
                    <a:gd name="connsiteX11" fmla="*/ 1758464 w 2219964"/>
                    <a:gd name="connsiteY11" fmla="*/ 1531842 h 3628333"/>
                    <a:gd name="connsiteX12" fmla="*/ 211016 w 2219964"/>
                    <a:gd name="connsiteY12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085224 w 2219964"/>
                    <a:gd name="connsiteY9" fmla="*/ 1501697 h 3628333"/>
                    <a:gd name="connsiteX10" fmla="*/ 1748416 w 2219964"/>
                    <a:gd name="connsiteY10" fmla="*/ 1958897 h 3628333"/>
                    <a:gd name="connsiteX11" fmla="*/ 1758464 w 2219964"/>
                    <a:gd name="connsiteY11" fmla="*/ 1531842 h 3628333"/>
                    <a:gd name="connsiteX12" fmla="*/ 211016 w 2219964"/>
                    <a:gd name="connsiteY12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085224 w 2219964"/>
                    <a:gd name="connsiteY9" fmla="*/ 1501697 h 3628333"/>
                    <a:gd name="connsiteX10" fmla="*/ 1607739 w 2219964"/>
                    <a:gd name="connsiteY10" fmla="*/ 1873486 h 3628333"/>
                    <a:gd name="connsiteX11" fmla="*/ 1758464 w 2219964"/>
                    <a:gd name="connsiteY11" fmla="*/ 1531842 h 3628333"/>
                    <a:gd name="connsiteX12" fmla="*/ 211016 w 2219964"/>
                    <a:gd name="connsiteY12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085224 w 2219964"/>
                    <a:gd name="connsiteY9" fmla="*/ 1501697 h 3628333"/>
                    <a:gd name="connsiteX10" fmla="*/ 1607739 w 2219964"/>
                    <a:gd name="connsiteY10" fmla="*/ 1873486 h 3628333"/>
                    <a:gd name="connsiteX11" fmla="*/ 1758464 w 2219964"/>
                    <a:gd name="connsiteY11" fmla="*/ 1531842 h 3628333"/>
                    <a:gd name="connsiteX12" fmla="*/ 211016 w 2219964"/>
                    <a:gd name="connsiteY12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085224 w 2219964"/>
                    <a:gd name="connsiteY9" fmla="*/ 1501697 h 3628333"/>
                    <a:gd name="connsiteX10" fmla="*/ 1607739 w 2219964"/>
                    <a:gd name="connsiteY10" fmla="*/ 1873486 h 3628333"/>
                    <a:gd name="connsiteX11" fmla="*/ 1758464 w 2219964"/>
                    <a:gd name="connsiteY11" fmla="*/ 1531842 h 3628333"/>
                    <a:gd name="connsiteX12" fmla="*/ 211016 w 2219964"/>
                    <a:gd name="connsiteY12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085224 w 2219964"/>
                    <a:gd name="connsiteY9" fmla="*/ 1501697 h 3628333"/>
                    <a:gd name="connsiteX10" fmla="*/ 1607739 w 2219964"/>
                    <a:gd name="connsiteY10" fmla="*/ 1873486 h 3628333"/>
                    <a:gd name="connsiteX11" fmla="*/ 1808706 w 2219964"/>
                    <a:gd name="connsiteY11" fmla="*/ 1592132 h 3628333"/>
                    <a:gd name="connsiteX12" fmla="*/ 211016 w 2219964"/>
                    <a:gd name="connsiteY12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085224 w 2219964"/>
                    <a:gd name="connsiteY9" fmla="*/ 1501697 h 3628333"/>
                    <a:gd name="connsiteX10" fmla="*/ 1607739 w 2219964"/>
                    <a:gd name="connsiteY10" fmla="*/ 1873486 h 3628333"/>
                    <a:gd name="connsiteX11" fmla="*/ 1808706 w 2219964"/>
                    <a:gd name="connsiteY11" fmla="*/ 1592132 h 3628333"/>
                    <a:gd name="connsiteX12" fmla="*/ 211016 w 2219964"/>
                    <a:gd name="connsiteY12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085224 w 2219964"/>
                    <a:gd name="connsiteY9" fmla="*/ 1501697 h 3628333"/>
                    <a:gd name="connsiteX10" fmla="*/ 1607739 w 2219964"/>
                    <a:gd name="connsiteY10" fmla="*/ 1873486 h 3628333"/>
                    <a:gd name="connsiteX11" fmla="*/ 1808706 w 2219964"/>
                    <a:gd name="connsiteY11" fmla="*/ 1592132 h 3628333"/>
                    <a:gd name="connsiteX12" fmla="*/ 211016 w 2219964"/>
                    <a:gd name="connsiteY12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085224 w 2219964"/>
                    <a:gd name="connsiteY9" fmla="*/ 1501697 h 3628333"/>
                    <a:gd name="connsiteX10" fmla="*/ 1607739 w 2219964"/>
                    <a:gd name="connsiteY10" fmla="*/ 1873486 h 3628333"/>
                    <a:gd name="connsiteX11" fmla="*/ 1808706 w 2219964"/>
                    <a:gd name="connsiteY11" fmla="*/ 1592132 h 3628333"/>
                    <a:gd name="connsiteX12" fmla="*/ 211016 w 2219964"/>
                    <a:gd name="connsiteY12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085224 w 2219964"/>
                    <a:gd name="connsiteY9" fmla="*/ 1501697 h 3628333"/>
                    <a:gd name="connsiteX10" fmla="*/ 1607739 w 2219964"/>
                    <a:gd name="connsiteY10" fmla="*/ 1873486 h 3628333"/>
                    <a:gd name="connsiteX11" fmla="*/ 1808706 w 2219964"/>
                    <a:gd name="connsiteY11" fmla="*/ 1592132 h 3628333"/>
                    <a:gd name="connsiteX12" fmla="*/ 211016 w 2219964"/>
                    <a:gd name="connsiteY12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813919 w 2219964"/>
                    <a:gd name="connsiteY9" fmla="*/ 2325662 h 3628333"/>
                    <a:gd name="connsiteX10" fmla="*/ 1085224 w 2219964"/>
                    <a:gd name="connsiteY10" fmla="*/ 1501697 h 3628333"/>
                    <a:gd name="connsiteX11" fmla="*/ 1607739 w 2219964"/>
                    <a:gd name="connsiteY11" fmla="*/ 1873486 h 3628333"/>
                    <a:gd name="connsiteX12" fmla="*/ 1808706 w 2219964"/>
                    <a:gd name="connsiteY12" fmla="*/ 1592132 h 3628333"/>
                    <a:gd name="connsiteX13" fmla="*/ 211016 w 2219964"/>
                    <a:gd name="connsiteY13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567735 w 2219964"/>
                    <a:gd name="connsiteY9" fmla="*/ 2265372 h 3628333"/>
                    <a:gd name="connsiteX10" fmla="*/ 1085224 w 2219964"/>
                    <a:gd name="connsiteY10" fmla="*/ 1501697 h 3628333"/>
                    <a:gd name="connsiteX11" fmla="*/ 1607739 w 2219964"/>
                    <a:gd name="connsiteY11" fmla="*/ 1873486 h 3628333"/>
                    <a:gd name="connsiteX12" fmla="*/ 1808706 w 2219964"/>
                    <a:gd name="connsiteY12" fmla="*/ 1592132 h 3628333"/>
                    <a:gd name="connsiteX13" fmla="*/ 211016 w 2219964"/>
                    <a:gd name="connsiteY13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567735 w 2219964"/>
                    <a:gd name="connsiteY9" fmla="*/ 2265372 h 3628333"/>
                    <a:gd name="connsiteX10" fmla="*/ 813919 w 2219964"/>
                    <a:gd name="connsiteY10" fmla="*/ 1883535 h 3628333"/>
                    <a:gd name="connsiteX11" fmla="*/ 1085224 w 2219964"/>
                    <a:gd name="connsiteY11" fmla="*/ 1501697 h 3628333"/>
                    <a:gd name="connsiteX12" fmla="*/ 1607739 w 2219964"/>
                    <a:gd name="connsiteY12" fmla="*/ 1873486 h 3628333"/>
                    <a:gd name="connsiteX13" fmla="*/ 1808706 w 2219964"/>
                    <a:gd name="connsiteY13" fmla="*/ 1592132 h 3628333"/>
                    <a:gd name="connsiteX14" fmla="*/ 211016 w 2219964"/>
                    <a:gd name="connsiteY14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567735 w 2219964"/>
                    <a:gd name="connsiteY9" fmla="*/ 2265372 h 3628333"/>
                    <a:gd name="connsiteX10" fmla="*/ 944547 w 2219964"/>
                    <a:gd name="connsiteY10" fmla="*/ 1767979 h 3628333"/>
                    <a:gd name="connsiteX11" fmla="*/ 1085224 w 2219964"/>
                    <a:gd name="connsiteY11" fmla="*/ 1501697 h 3628333"/>
                    <a:gd name="connsiteX12" fmla="*/ 1607739 w 2219964"/>
                    <a:gd name="connsiteY12" fmla="*/ 1873486 h 3628333"/>
                    <a:gd name="connsiteX13" fmla="*/ 1808706 w 2219964"/>
                    <a:gd name="connsiteY13" fmla="*/ 1592132 h 3628333"/>
                    <a:gd name="connsiteX14" fmla="*/ 211016 w 2219964"/>
                    <a:gd name="connsiteY14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567735 w 2219964"/>
                    <a:gd name="connsiteY9" fmla="*/ 2265372 h 3628333"/>
                    <a:gd name="connsiteX10" fmla="*/ 773725 w 2219964"/>
                    <a:gd name="connsiteY10" fmla="*/ 2009139 h 3628333"/>
                    <a:gd name="connsiteX11" fmla="*/ 944547 w 2219964"/>
                    <a:gd name="connsiteY11" fmla="*/ 1767979 h 3628333"/>
                    <a:gd name="connsiteX12" fmla="*/ 1085224 w 2219964"/>
                    <a:gd name="connsiteY12" fmla="*/ 1501697 h 3628333"/>
                    <a:gd name="connsiteX13" fmla="*/ 1607739 w 2219964"/>
                    <a:gd name="connsiteY13" fmla="*/ 1873486 h 3628333"/>
                    <a:gd name="connsiteX14" fmla="*/ 1808706 w 2219964"/>
                    <a:gd name="connsiteY14" fmla="*/ 1592132 h 3628333"/>
                    <a:gd name="connsiteX15" fmla="*/ 211016 w 2219964"/>
                    <a:gd name="connsiteY15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567735 w 2219964"/>
                    <a:gd name="connsiteY9" fmla="*/ 2265372 h 3628333"/>
                    <a:gd name="connsiteX10" fmla="*/ 763677 w 2219964"/>
                    <a:gd name="connsiteY10" fmla="*/ 2049333 h 3628333"/>
                    <a:gd name="connsiteX11" fmla="*/ 944547 w 2219964"/>
                    <a:gd name="connsiteY11" fmla="*/ 1767979 h 3628333"/>
                    <a:gd name="connsiteX12" fmla="*/ 1085224 w 2219964"/>
                    <a:gd name="connsiteY12" fmla="*/ 1501697 h 3628333"/>
                    <a:gd name="connsiteX13" fmla="*/ 1607739 w 2219964"/>
                    <a:gd name="connsiteY13" fmla="*/ 1873486 h 3628333"/>
                    <a:gd name="connsiteX14" fmla="*/ 1808706 w 2219964"/>
                    <a:gd name="connsiteY14" fmla="*/ 1592132 h 3628333"/>
                    <a:gd name="connsiteX15" fmla="*/ 211016 w 2219964"/>
                    <a:gd name="connsiteY15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567735 w 2219964"/>
                    <a:gd name="connsiteY9" fmla="*/ 2265372 h 3628333"/>
                    <a:gd name="connsiteX10" fmla="*/ 763677 w 2219964"/>
                    <a:gd name="connsiteY10" fmla="*/ 2049333 h 3628333"/>
                    <a:gd name="connsiteX11" fmla="*/ 944547 w 2219964"/>
                    <a:gd name="connsiteY11" fmla="*/ 1767979 h 3628333"/>
                    <a:gd name="connsiteX12" fmla="*/ 1085224 w 2219964"/>
                    <a:gd name="connsiteY12" fmla="*/ 1501697 h 3628333"/>
                    <a:gd name="connsiteX13" fmla="*/ 1607739 w 2219964"/>
                    <a:gd name="connsiteY13" fmla="*/ 1873486 h 3628333"/>
                    <a:gd name="connsiteX14" fmla="*/ 1808706 w 2219964"/>
                    <a:gd name="connsiteY14" fmla="*/ 1592132 h 3628333"/>
                    <a:gd name="connsiteX15" fmla="*/ 211016 w 2219964"/>
                    <a:gd name="connsiteY15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567735 w 2219964"/>
                    <a:gd name="connsiteY9" fmla="*/ 2265372 h 3628333"/>
                    <a:gd name="connsiteX10" fmla="*/ 763677 w 2219964"/>
                    <a:gd name="connsiteY10" fmla="*/ 2049333 h 3628333"/>
                    <a:gd name="connsiteX11" fmla="*/ 1090248 w 2219964"/>
                    <a:gd name="connsiteY11" fmla="*/ 2024212 h 3628333"/>
                    <a:gd name="connsiteX12" fmla="*/ 944547 w 2219964"/>
                    <a:gd name="connsiteY12" fmla="*/ 1767979 h 3628333"/>
                    <a:gd name="connsiteX13" fmla="*/ 1085224 w 2219964"/>
                    <a:gd name="connsiteY13" fmla="*/ 1501697 h 3628333"/>
                    <a:gd name="connsiteX14" fmla="*/ 1607739 w 2219964"/>
                    <a:gd name="connsiteY14" fmla="*/ 1873486 h 3628333"/>
                    <a:gd name="connsiteX15" fmla="*/ 1808706 w 2219964"/>
                    <a:gd name="connsiteY15" fmla="*/ 1592132 h 3628333"/>
                    <a:gd name="connsiteX16" fmla="*/ 211016 w 2219964"/>
                    <a:gd name="connsiteY16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567735 w 2219964"/>
                    <a:gd name="connsiteY9" fmla="*/ 2265372 h 3628333"/>
                    <a:gd name="connsiteX10" fmla="*/ 763677 w 2219964"/>
                    <a:gd name="connsiteY10" fmla="*/ 2049333 h 3628333"/>
                    <a:gd name="connsiteX11" fmla="*/ 1577593 w 2219964"/>
                    <a:gd name="connsiteY11" fmla="*/ 2280445 h 3628333"/>
                    <a:gd name="connsiteX12" fmla="*/ 944547 w 2219964"/>
                    <a:gd name="connsiteY12" fmla="*/ 1767979 h 3628333"/>
                    <a:gd name="connsiteX13" fmla="*/ 1085224 w 2219964"/>
                    <a:gd name="connsiteY13" fmla="*/ 1501697 h 3628333"/>
                    <a:gd name="connsiteX14" fmla="*/ 1607739 w 2219964"/>
                    <a:gd name="connsiteY14" fmla="*/ 1873486 h 3628333"/>
                    <a:gd name="connsiteX15" fmla="*/ 1808706 w 2219964"/>
                    <a:gd name="connsiteY15" fmla="*/ 1592132 h 3628333"/>
                    <a:gd name="connsiteX16" fmla="*/ 211016 w 2219964"/>
                    <a:gd name="connsiteY16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567735 w 2219964"/>
                    <a:gd name="connsiteY9" fmla="*/ 2265372 h 3628333"/>
                    <a:gd name="connsiteX10" fmla="*/ 763677 w 2219964"/>
                    <a:gd name="connsiteY10" fmla="*/ 2049333 h 3628333"/>
                    <a:gd name="connsiteX11" fmla="*/ 1577593 w 2219964"/>
                    <a:gd name="connsiteY11" fmla="*/ 2280445 h 3628333"/>
                    <a:gd name="connsiteX12" fmla="*/ 984741 w 2219964"/>
                    <a:gd name="connsiteY12" fmla="*/ 1783052 h 3628333"/>
                    <a:gd name="connsiteX13" fmla="*/ 1085224 w 2219964"/>
                    <a:gd name="connsiteY13" fmla="*/ 1501697 h 3628333"/>
                    <a:gd name="connsiteX14" fmla="*/ 1607739 w 2219964"/>
                    <a:gd name="connsiteY14" fmla="*/ 1873486 h 3628333"/>
                    <a:gd name="connsiteX15" fmla="*/ 1808706 w 2219964"/>
                    <a:gd name="connsiteY15" fmla="*/ 1592132 h 3628333"/>
                    <a:gd name="connsiteX16" fmla="*/ 211016 w 2219964"/>
                    <a:gd name="connsiteY16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567735 w 2219964"/>
                    <a:gd name="connsiteY9" fmla="*/ 2265372 h 3628333"/>
                    <a:gd name="connsiteX10" fmla="*/ 763677 w 2219964"/>
                    <a:gd name="connsiteY10" fmla="*/ 2049333 h 3628333"/>
                    <a:gd name="connsiteX11" fmla="*/ 1577593 w 2219964"/>
                    <a:gd name="connsiteY11" fmla="*/ 2280445 h 3628333"/>
                    <a:gd name="connsiteX12" fmla="*/ 984741 w 2219964"/>
                    <a:gd name="connsiteY12" fmla="*/ 1783052 h 3628333"/>
                    <a:gd name="connsiteX13" fmla="*/ 1085224 w 2219964"/>
                    <a:gd name="connsiteY13" fmla="*/ 1501697 h 3628333"/>
                    <a:gd name="connsiteX14" fmla="*/ 1607739 w 2219964"/>
                    <a:gd name="connsiteY14" fmla="*/ 1873486 h 3628333"/>
                    <a:gd name="connsiteX15" fmla="*/ 1808706 w 2219964"/>
                    <a:gd name="connsiteY15" fmla="*/ 1592132 h 3628333"/>
                    <a:gd name="connsiteX16" fmla="*/ 211016 w 2219964"/>
                    <a:gd name="connsiteY16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567735 w 2219964"/>
                    <a:gd name="connsiteY9" fmla="*/ 2265372 h 3628333"/>
                    <a:gd name="connsiteX10" fmla="*/ 763677 w 2219964"/>
                    <a:gd name="connsiteY10" fmla="*/ 2049333 h 3628333"/>
                    <a:gd name="connsiteX11" fmla="*/ 1577593 w 2219964"/>
                    <a:gd name="connsiteY11" fmla="*/ 2280445 h 3628333"/>
                    <a:gd name="connsiteX12" fmla="*/ 984741 w 2219964"/>
                    <a:gd name="connsiteY12" fmla="*/ 1783052 h 3628333"/>
                    <a:gd name="connsiteX13" fmla="*/ 1085224 w 2219964"/>
                    <a:gd name="connsiteY13" fmla="*/ 1501697 h 3628333"/>
                    <a:gd name="connsiteX14" fmla="*/ 1607739 w 2219964"/>
                    <a:gd name="connsiteY14" fmla="*/ 1873486 h 3628333"/>
                    <a:gd name="connsiteX15" fmla="*/ 1808706 w 2219964"/>
                    <a:gd name="connsiteY15" fmla="*/ 1592132 h 3628333"/>
                    <a:gd name="connsiteX16" fmla="*/ 211016 w 2219964"/>
                    <a:gd name="connsiteY16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567735 w 2219964"/>
                    <a:gd name="connsiteY9" fmla="*/ 2265372 h 3628333"/>
                    <a:gd name="connsiteX10" fmla="*/ 763677 w 2219964"/>
                    <a:gd name="connsiteY10" fmla="*/ 2049333 h 3628333"/>
                    <a:gd name="connsiteX11" fmla="*/ 1577593 w 2219964"/>
                    <a:gd name="connsiteY11" fmla="*/ 2280445 h 3628333"/>
                    <a:gd name="connsiteX12" fmla="*/ 929475 w 2219964"/>
                    <a:gd name="connsiteY12" fmla="*/ 1762955 h 3628333"/>
                    <a:gd name="connsiteX13" fmla="*/ 1085224 w 2219964"/>
                    <a:gd name="connsiteY13" fmla="*/ 1501697 h 3628333"/>
                    <a:gd name="connsiteX14" fmla="*/ 1607739 w 2219964"/>
                    <a:gd name="connsiteY14" fmla="*/ 1873486 h 3628333"/>
                    <a:gd name="connsiteX15" fmla="*/ 1808706 w 2219964"/>
                    <a:gd name="connsiteY15" fmla="*/ 1592132 h 3628333"/>
                    <a:gd name="connsiteX16" fmla="*/ 211016 w 2219964"/>
                    <a:gd name="connsiteY16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567735 w 2219964"/>
                    <a:gd name="connsiteY9" fmla="*/ 2265372 h 3628333"/>
                    <a:gd name="connsiteX10" fmla="*/ 763677 w 2219964"/>
                    <a:gd name="connsiteY10" fmla="*/ 2049333 h 3628333"/>
                    <a:gd name="connsiteX11" fmla="*/ 1577593 w 2219964"/>
                    <a:gd name="connsiteY11" fmla="*/ 2280445 h 3628333"/>
                    <a:gd name="connsiteX12" fmla="*/ 929475 w 2219964"/>
                    <a:gd name="connsiteY12" fmla="*/ 1762955 h 3628333"/>
                    <a:gd name="connsiteX13" fmla="*/ 1085224 w 2219964"/>
                    <a:gd name="connsiteY13" fmla="*/ 1501697 h 3628333"/>
                    <a:gd name="connsiteX14" fmla="*/ 1607739 w 2219964"/>
                    <a:gd name="connsiteY14" fmla="*/ 1873486 h 3628333"/>
                    <a:gd name="connsiteX15" fmla="*/ 1808706 w 2219964"/>
                    <a:gd name="connsiteY15" fmla="*/ 1592132 h 3628333"/>
                    <a:gd name="connsiteX16" fmla="*/ 211016 w 2219964"/>
                    <a:gd name="connsiteY16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567735 w 2219964"/>
                    <a:gd name="connsiteY9" fmla="*/ 2265372 h 3628333"/>
                    <a:gd name="connsiteX10" fmla="*/ 763677 w 2219964"/>
                    <a:gd name="connsiteY10" fmla="*/ 2049333 h 3628333"/>
                    <a:gd name="connsiteX11" fmla="*/ 1577593 w 2219964"/>
                    <a:gd name="connsiteY11" fmla="*/ 2280445 h 3628333"/>
                    <a:gd name="connsiteX12" fmla="*/ 929475 w 2219964"/>
                    <a:gd name="connsiteY12" fmla="*/ 1762955 h 3628333"/>
                    <a:gd name="connsiteX13" fmla="*/ 1085224 w 2219964"/>
                    <a:gd name="connsiteY13" fmla="*/ 1501697 h 3628333"/>
                    <a:gd name="connsiteX14" fmla="*/ 1607739 w 2219964"/>
                    <a:gd name="connsiteY14" fmla="*/ 1873486 h 3628333"/>
                    <a:gd name="connsiteX15" fmla="*/ 1808706 w 2219964"/>
                    <a:gd name="connsiteY15" fmla="*/ 1592132 h 3628333"/>
                    <a:gd name="connsiteX16" fmla="*/ 211016 w 2219964"/>
                    <a:gd name="connsiteY16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567735 w 2219964"/>
                    <a:gd name="connsiteY9" fmla="*/ 2265372 h 3628333"/>
                    <a:gd name="connsiteX10" fmla="*/ 763677 w 2219964"/>
                    <a:gd name="connsiteY10" fmla="*/ 2049333 h 3628333"/>
                    <a:gd name="connsiteX11" fmla="*/ 1577593 w 2219964"/>
                    <a:gd name="connsiteY11" fmla="*/ 2280445 h 3628333"/>
                    <a:gd name="connsiteX12" fmla="*/ 929475 w 2219964"/>
                    <a:gd name="connsiteY12" fmla="*/ 1762955 h 3628333"/>
                    <a:gd name="connsiteX13" fmla="*/ 1085224 w 2219964"/>
                    <a:gd name="connsiteY13" fmla="*/ 1501697 h 3628333"/>
                    <a:gd name="connsiteX14" fmla="*/ 1607739 w 2219964"/>
                    <a:gd name="connsiteY14" fmla="*/ 1873486 h 3628333"/>
                    <a:gd name="connsiteX15" fmla="*/ 1808706 w 2219964"/>
                    <a:gd name="connsiteY15" fmla="*/ 1592132 h 3628333"/>
                    <a:gd name="connsiteX16" fmla="*/ 211016 w 2219964"/>
                    <a:gd name="connsiteY16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567735 w 2219964"/>
                    <a:gd name="connsiteY9" fmla="*/ 2265372 h 3628333"/>
                    <a:gd name="connsiteX10" fmla="*/ 763677 w 2219964"/>
                    <a:gd name="connsiteY10" fmla="*/ 2049333 h 3628333"/>
                    <a:gd name="connsiteX11" fmla="*/ 1577593 w 2219964"/>
                    <a:gd name="connsiteY11" fmla="*/ 2280445 h 3628333"/>
                    <a:gd name="connsiteX12" fmla="*/ 929475 w 2219964"/>
                    <a:gd name="connsiteY12" fmla="*/ 1762955 h 3628333"/>
                    <a:gd name="connsiteX13" fmla="*/ 1085224 w 2219964"/>
                    <a:gd name="connsiteY13" fmla="*/ 1501697 h 3628333"/>
                    <a:gd name="connsiteX14" fmla="*/ 1607739 w 2219964"/>
                    <a:gd name="connsiteY14" fmla="*/ 1873486 h 3628333"/>
                    <a:gd name="connsiteX15" fmla="*/ 1808706 w 2219964"/>
                    <a:gd name="connsiteY15" fmla="*/ 1592132 h 3628333"/>
                    <a:gd name="connsiteX16" fmla="*/ 211016 w 2219964"/>
                    <a:gd name="connsiteY16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567735 w 2219964"/>
                    <a:gd name="connsiteY9" fmla="*/ 2265372 h 3628333"/>
                    <a:gd name="connsiteX10" fmla="*/ 763677 w 2219964"/>
                    <a:gd name="connsiteY10" fmla="*/ 2049333 h 3628333"/>
                    <a:gd name="connsiteX11" fmla="*/ 1245998 w 2219964"/>
                    <a:gd name="connsiteY11" fmla="*/ 2190010 h 3628333"/>
                    <a:gd name="connsiteX12" fmla="*/ 1577593 w 2219964"/>
                    <a:gd name="connsiteY12" fmla="*/ 2280445 h 3628333"/>
                    <a:gd name="connsiteX13" fmla="*/ 929475 w 2219964"/>
                    <a:gd name="connsiteY13" fmla="*/ 1762955 h 3628333"/>
                    <a:gd name="connsiteX14" fmla="*/ 1085224 w 2219964"/>
                    <a:gd name="connsiteY14" fmla="*/ 1501697 h 3628333"/>
                    <a:gd name="connsiteX15" fmla="*/ 1607739 w 2219964"/>
                    <a:gd name="connsiteY15" fmla="*/ 1873486 h 3628333"/>
                    <a:gd name="connsiteX16" fmla="*/ 1808706 w 2219964"/>
                    <a:gd name="connsiteY16" fmla="*/ 1592132 h 3628333"/>
                    <a:gd name="connsiteX17" fmla="*/ 211016 w 2219964"/>
                    <a:gd name="connsiteY17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567735 w 2219964"/>
                    <a:gd name="connsiteY9" fmla="*/ 2265372 h 3628333"/>
                    <a:gd name="connsiteX10" fmla="*/ 763677 w 2219964"/>
                    <a:gd name="connsiteY10" fmla="*/ 2049333 h 3628333"/>
                    <a:gd name="connsiteX11" fmla="*/ 1381651 w 2219964"/>
                    <a:gd name="connsiteY11" fmla="*/ 2521605 h 3628333"/>
                    <a:gd name="connsiteX12" fmla="*/ 1577593 w 2219964"/>
                    <a:gd name="connsiteY12" fmla="*/ 2280445 h 3628333"/>
                    <a:gd name="connsiteX13" fmla="*/ 929475 w 2219964"/>
                    <a:gd name="connsiteY13" fmla="*/ 1762955 h 3628333"/>
                    <a:gd name="connsiteX14" fmla="*/ 1085224 w 2219964"/>
                    <a:gd name="connsiteY14" fmla="*/ 1501697 h 3628333"/>
                    <a:gd name="connsiteX15" fmla="*/ 1607739 w 2219964"/>
                    <a:gd name="connsiteY15" fmla="*/ 1873486 h 3628333"/>
                    <a:gd name="connsiteX16" fmla="*/ 1808706 w 2219964"/>
                    <a:gd name="connsiteY16" fmla="*/ 1592132 h 3628333"/>
                    <a:gd name="connsiteX17" fmla="*/ 211016 w 2219964"/>
                    <a:gd name="connsiteY17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567735 w 2219964"/>
                    <a:gd name="connsiteY9" fmla="*/ 2265372 h 3628333"/>
                    <a:gd name="connsiteX10" fmla="*/ 763677 w 2219964"/>
                    <a:gd name="connsiteY10" fmla="*/ 2049333 h 3628333"/>
                    <a:gd name="connsiteX11" fmla="*/ 1381651 w 2219964"/>
                    <a:gd name="connsiteY11" fmla="*/ 2521605 h 3628333"/>
                    <a:gd name="connsiteX12" fmla="*/ 1577593 w 2219964"/>
                    <a:gd name="connsiteY12" fmla="*/ 2280445 h 3628333"/>
                    <a:gd name="connsiteX13" fmla="*/ 929475 w 2219964"/>
                    <a:gd name="connsiteY13" fmla="*/ 1762955 h 3628333"/>
                    <a:gd name="connsiteX14" fmla="*/ 1085224 w 2219964"/>
                    <a:gd name="connsiteY14" fmla="*/ 1501697 h 3628333"/>
                    <a:gd name="connsiteX15" fmla="*/ 1607739 w 2219964"/>
                    <a:gd name="connsiteY15" fmla="*/ 1873486 h 3628333"/>
                    <a:gd name="connsiteX16" fmla="*/ 1808706 w 2219964"/>
                    <a:gd name="connsiteY16" fmla="*/ 1592132 h 3628333"/>
                    <a:gd name="connsiteX17" fmla="*/ 211016 w 2219964"/>
                    <a:gd name="connsiteY17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567735 w 2219964"/>
                    <a:gd name="connsiteY9" fmla="*/ 2265372 h 3628333"/>
                    <a:gd name="connsiteX10" fmla="*/ 763677 w 2219964"/>
                    <a:gd name="connsiteY10" fmla="*/ 2049333 h 3628333"/>
                    <a:gd name="connsiteX11" fmla="*/ 1381651 w 2219964"/>
                    <a:gd name="connsiteY11" fmla="*/ 2521605 h 3628333"/>
                    <a:gd name="connsiteX12" fmla="*/ 1577593 w 2219964"/>
                    <a:gd name="connsiteY12" fmla="*/ 2280445 h 3628333"/>
                    <a:gd name="connsiteX13" fmla="*/ 929475 w 2219964"/>
                    <a:gd name="connsiteY13" fmla="*/ 1762955 h 3628333"/>
                    <a:gd name="connsiteX14" fmla="*/ 1085224 w 2219964"/>
                    <a:gd name="connsiteY14" fmla="*/ 1501697 h 3628333"/>
                    <a:gd name="connsiteX15" fmla="*/ 1607739 w 2219964"/>
                    <a:gd name="connsiteY15" fmla="*/ 1873486 h 3628333"/>
                    <a:gd name="connsiteX16" fmla="*/ 1808706 w 2219964"/>
                    <a:gd name="connsiteY16" fmla="*/ 1592132 h 3628333"/>
                    <a:gd name="connsiteX17" fmla="*/ 211016 w 2219964"/>
                    <a:gd name="connsiteY17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567735 w 2219964"/>
                    <a:gd name="connsiteY9" fmla="*/ 2265372 h 3628333"/>
                    <a:gd name="connsiteX10" fmla="*/ 763677 w 2219964"/>
                    <a:gd name="connsiteY10" fmla="*/ 2049333 h 3628333"/>
                    <a:gd name="connsiteX11" fmla="*/ 1381651 w 2219964"/>
                    <a:gd name="connsiteY11" fmla="*/ 2521605 h 3628333"/>
                    <a:gd name="connsiteX12" fmla="*/ 1577593 w 2219964"/>
                    <a:gd name="connsiteY12" fmla="*/ 2280445 h 3628333"/>
                    <a:gd name="connsiteX13" fmla="*/ 929475 w 2219964"/>
                    <a:gd name="connsiteY13" fmla="*/ 1762955 h 3628333"/>
                    <a:gd name="connsiteX14" fmla="*/ 1085224 w 2219964"/>
                    <a:gd name="connsiteY14" fmla="*/ 1501697 h 3628333"/>
                    <a:gd name="connsiteX15" fmla="*/ 1607739 w 2219964"/>
                    <a:gd name="connsiteY15" fmla="*/ 1873486 h 3628333"/>
                    <a:gd name="connsiteX16" fmla="*/ 1808706 w 2219964"/>
                    <a:gd name="connsiteY16" fmla="*/ 1592132 h 3628333"/>
                    <a:gd name="connsiteX17" fmla="*/ 211016 w 2219964"/>
                    <a:gd name="connsiteY17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567735 w 2219964"/>
                    <a:gd name="connsiteY9" fmla="*/ 2290493 h 3628333"/>
                    <a:gd name="connsiteX10" fmla="*/ 763677 w 2219964"/>
                    <a:gd name="connsiteY10" fmla="*/ 2049333 h 3628333"/>
                    <a:gd name="connsiteX11" fmla="*/ 1381651 w 2219964"/>
                    <a:gd name="connsiteY11" fmla="*/ 2521605 h 3628333"/>
                    <a:gd name="connsiteX12" fmla="*/ 1577593 w 2219964"/>
                    <a:gd name="connsiteY12" fmla="*/ 2280445 h 3628333"/>
                    <a:gd name="connsiteX13" fmla="*/ 929475 w 2219964"/>
                    <a:gd name="connsiteY13" fmla="*/ 1762955 h 3628333"/>
                    <a:gd name="connsiteX14" fmla="*/ 1085224 w 2219964"/>
                    <a:gd name="connsiteY14" fmla="*/ 1501697 h 3628333"/>
                    <a:gd name="connsiteX15" fmla="*/ 1607739 w 2219964"/>
                    <a:gd name="connsiteY15" fmla="*/ 1873486 h 3628333"/>
                    <a:gd name="connsiteX16" fmla="*/ 1808706 w 2219964"/>
                    <a:gd name="connsiteY16" fmla="*/ 1592132 h 3628333"/>
                    <a:gd name="connsiteX17" fmla="*/ 211016 w 2219964"/>
                    <a:gd name="connsiteY17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567735 w 2219964"/>
                    <a:gd name="connsiteY9" fmla="*/ 2290493 h 3628333"/>
                    <a:gd name="connsiteX10" fmla="*/ 763677 w 2219964"/>
                    <a:gd name="connsiteY10" fmla="*/ 2049333 h 3628333"/>
                    <a:gd name="connsiteX11" fmla="*/ 1381651 w 2219964"/>
                    <a:gd name="connsiteY11" fmla="*/ 2521605 h 3628333"/>
                    <a:gd name="connsiteX12" fmla="*/ 1577593 w 2219964"/>
                    <a:gd name="connsiteY12" fmla="*/ 2280445 h 3628333"/>
                    <a:gd name="connsiteX13" fmla="*/ 929475 w 2219964"/>
                    <a:gd name="connsiteY13" fmla="*/ 1762955 h 3628333"/>
                    <a:gd name="connsiteX14" fmla="*/ 1085224 w 2219964"/>
                    <a:gd name="connsiteY14" fmla="*/ 1501697 h 3628333"/>
                    <a:gd name="connsiteX15" fmla="*/ 1607739 w 2219964"/>
                    <a:gd name="connsiteY15" fmla="*/ 1873486 h 3628333"/>
                    <a:gd name="connsiteX16" fmla="*/ 1808706 w 2219964"/>
                    <a:gd name="connsiteY16" fmla="*/ 1592132 h 3628333"/>
                    <a:gd name="connsiteX17" fmla="*/ 211016 w 2219964"/>
                    <a:gd name="connsiteY17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567735 w 2219964"/>
                    <a:gd name="connsiteY9" fmla="*/ 2290493 h 3628333"/>
                    <a:gd name="connsiteX10" fmla="*/ 763677 w 2219964"/>
                    <a:gd name="connsiteY10" fmla="*/ 2049333 h 3628333"/>
                    <a:gd name="connsiteX11" fmla="*/ 1381651 w 2219964"/>
                    <a:gd name="connsiteY11" fmla="*/ 2521605 h 3628333"/>
                    <a:gd name="connsiteX12" fmla="*/ 1577593 w 2219964"/>
                    <a:gd name="connsiteY12" fmla="*/ 2280445 h 3628333"/>
                    <a:gd name="connsiteX13" fmla="*/ 929475 w 2219964"/>
                    <a:gd name="connsiteY13" fmla="*/ 1762955 h 3628333"/>
                    <a:gd name="connsiteX14" fmla="*/ 1085224 w 2219964"/>
                    <a:gd name="connsiteY14" fmla="*/ 1501697 h 3628333"/>
                    <a:gd name="connsiteX15" fmla="*/ 1607739 w 2219964"/>
                    <a:gd name="connsiteY15" fmla="*/ 1873486 h 3628333"/>
                    <a:gd name="connsiteX16" fmla="*/ 1808706 w 2219964"/>
                    <a:gd name="connsiteY16" fmla="*/ 1592132 h 3628333"/>
                    <a:gd name="connsiteX17" fmla="*/ 211016 w 2219964"/>
                    <a:gd name="connsiteY17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713435 w 2219964"/>
                    <a:gd name="connsiteY9" fmla="*/ 2692427 h 3628333"/>
                    <a:gd name="connsiteX10" fmla="*/ 567735 w 2219964"/>
                    <a:gd name="connsiteY10" fmla="*/ 2290493 h 3628333"/>
                    <a:gd name="connsiteX11" fmla="*/ 763677 w 2219964"/>
                    <a:gd name="connsiteY11" fmla="*/ 2049333 h 3628333"/>
                    <a:gd name="connsiteX12" fmla="*/ 1381651 w 2219964"/>
                    <a:gd name="connsiteY12" fmla="*/ 2521605 h 3628333"/>
                    <a:gd name="connsiteX13" fmla="*/ 1577593 w 2219964"/>
                    <a:gd name="connsiteY13" fmla="*/ 2280445 h 3628333"/>
                    <a:gd name="connsiteX14" fmla="*/ 929475 w 2219964"/>
                    <a:gd name="connsiteY14" fmla="*/ 1762955 h 3628333"/>
                    <a:gd name="connsiteX15" fmla="*/ 1085224 w 2219964"/>
                    <a:gd name="connsiteY15" fmla="*/ 1501697 h 3628333"/>
                    <a:gd name="connsiteX16" fmla="*/ 1607739 w 2219964"/>
                    <a:gd name="connsiteY16" fmla="*/ 1873486 h 3628333"/>
                    <a:gd name="connsiteX17" fmla="*/ 1808706 w 2219964"/>
                    <a:gd name="connsiteY17" fmla="*/ 1592132 h 3628333"/>
                    <a:gd name="connsiteX18" fmla="*/ 211016 w 2219964"/>
                    <a:gd name="connsiteY18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070151 w 2219964"/>
                    <a:gd name="connsiteY9" fmla="*/ 2727597 h 3628333"/>
                    <a:gd name="connsiteX10" fmla="*/ 567735 w 2219964"/>
                    <a:gd name="connsiteY10" fmla="*/ 2290493 h 3628333"/>
                    <a:gd name="connsiteX11" fmla="*/ 763677 w 2219964"/>
                    <a:gd name="connsiteY11" fmla="*/ 2049333 h 3628333"/>
                    <a:gd name="connsiteX12" fmla="*/ 1381651 w 2219964"/>
                    <a:gd name="connsiteY12" fmla="*/ 2521605 h 3628333"/>
                    <a:gd name="connsiteX13" fmla="*/ 1577593 w 2219964"/>
                    <a:gd name="connsiteY13" fmla="*/ 2280445 h 3628333"/>
                    <a:gd name="connsiteX14" fmla="*/ 929475 w 2219964"/>
                    <a:gd name="connsiteY14" fmla="*/ 1762955 h 3628333"/>
                    <a:gd name="connsiteX15" fmla="*/ 1085224 w 2219964"/>
                    <a:gd name="connsiteY15" fmla="*/ 1501697 h 3628333"/>
                    <a:gd name="connsiteX16" fmla="*/ 1607739 w 2219964"/>
                    <a:gd name="connsiteY16" fmla="*/ 1873486 h 3628333"/>
                    <a:gd name="connsiteX17" fmla="*/ 1808706 w 2219964"/>
                    <a:gd name="connsiteY17" fmla="*/ 1592132 h 3628333"/>
                    <a:gd name="connsiteX18" fmla="*/ 211016 w 2219964"/>
                    <a:gd name="connsiteY18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070151 w 2219964"/>
                    <a:gd name="connsiteY9" fmla="*/ 2727597 h 3628333"/>
                    <a:gd name="connsiteX10" fmla="*/ 567735 w 2219964"/>
                    <a:gd name="connsiteY10" fmla="*/ 2290493 h 3628333"/>
                    <a:gd name="connsiteX11" fmla="*/ 763677 w 2219964"/>
                    <a:gd name="connsiteY11" fmla="*/ 2049333 h 3628333"/>
                    <a:gd name="connsiteX12" fmla="*/ 1381651 w 2219964"/>
                    <a:gd name="connsiteY12" fmla="*/ 2521605 h 3628333"/>
                    <a:gd name="connsiteX13" fmla="*/ 1577593 w 2219964"/>
                    <a:gd name="connsiteY13" fmla="*/ 2280445 h 3628333"/>
                    <a:gd name="connsiteX14" fmla="*/ 929475 w 2219964"/>
                    <a:gd name="connsiteY14" fmla="*/ 1762955 h 3628333"/>
                    <a:gd name="connsiteX15" fmla="*/ 1085224 w 2219964"/>
                    <a:gd name="connsiteY15" fmla="*/ 1501697 h 3628333"/>
                    <a:gd name="connsiteX16" fmla="*/ 1607739 w 2219964"/>
                    <a:gd name="connsiteY16" fmla="*/ 1873486 h 3628333"/>
                    <a:gd name="connsiteX17" fmla="*/ 1808706 w 2219964"/>
                    <a:gd name="connsiteY17" fmla="*/ 1592132 h 3628333"/>
                    <a:gd name="connsiteX18" fmla="*/ 211016 w 2219964"/>
                    <a:gd name="connsiteY18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070151 w 2219964"/>
                    <a:gd name="connsiteY9" fmla="*/ 2727597 h 3628333"/>
                    <a:gd name="connsiteX10" fmla="*/ 567735 w 2219964"/>
                    <a:gd name="connsiteY10" fmla="*/ 2290493 h 3628333"/>
                    <a:gd name="connsiteX11" fmla="*/ 763677 w 2219964"/>
                    <a:gd name="connsiteY11" fmla="*/ 2049333 h 3628333"/>
                    <a:gd name="connsiteX12" fmla="*/ 1381651 w 2219964"/>
                    <a:gd name="connsiteY12" fmla="*/ 2521605 h 3628333"/>
                    <a:gd name="connsiteX13" fmla="*/ 1577593 w 2219964"/>
                    <a:gd name="connsiteY13" fmla="*/ 2280445 h 3628333"/>
                    <a:gd name="connsiteX14" fmla="*/ 929475 w 2219964"/>
                    <a:gd name="connsiteY14" fmla="*/ 1762955 h 3628333"/>
                    <a:gd name="connsiteX15" fmla="*/ 1085224 w 2219964"/>
                    <a:gd name="connsiteY15" fmla="*/ 1501697 h 3628333"/>
                    <a:gd name="connsiteX16" fmla="*/ 1607739 w 2219964"/>
                    <a:gd name="connsiteY16" fmla="*/ 1873486 h 3628333"/>
                    <a:gd name="connsiteX17" fmla="*/ 1808706 w 2219964"/>
                    <a:gd name="connsiteY17" fmla="*/ 1592132 h 3628333"/>
                    <a:gd name="connsiteX18" fmla="*/ 211016 w 2219964"/>
                    <a:gd name="connsiteY18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050054 w 2219964"/>
                    <a:gd name="connsiteY9" fmla="*/ 2692428 h 3628333"/>
                    <a:gd name="connsiteX10" fmla="*/ 567735 w 2219964"/>
                    <a:gd name="connsiteY10" fmla="*/ 2290493 h 3628333"/>
                    <a:gd name="connsiteX11" fmla="*/ 763677 w 2219964"/>
                    <a:gd name="connsiteY11" fmla="*/ 2049333 h 3628333"/>
                    <a:gd name="connsiteX12" fmla="*/ 1381651 w 2219964"/>
                    <a:gd name="connsiteY12" fmla="*/ 2521605 h 3628333"/>
                    <a:gd name="connsiteX13" fmla="*/ 1577593 w 2219964"/>
                    <a:gd name="connsiteY13" fmla="*/ 2280445 h 3628333"/>
                    <a:gd name="connsiteX14" fmla="*/ 929475 w 2219964"/>
                    <a:gd name="connsiteY14" fmla="*/ 1762955 h 3628333"/>
                    <a:gd name="connsiteX15" fmla="*/ 1085224 w 2219964"/>
                    <a:gd name="connsiteY15" fmla="*/ 1501697 h 3628333"/>
                    <a:gd name="connsiteX16" fmla="*/ 1607739 w 2219964"/>
                    <a:gd name="connsiteY16" fmla="*/ 1873486 h 3628333"/>
                    <a:gd name="connsiteX17" fmla="*/ 1808706 w 2219964"/>
                    <a:gd name="connsiteY17" fmla="*/ 1592132 h 3628333"/>
                    <a:gd name="connsiteX18" fmla="*/ 211016 w 2219964"/>
                    <a:gd name="connsiteY18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050054 w 2219964"/>
                    <a:gd name="connsiteY9" fmla="*/ 2692428 h 3628333"/>
                    <a:gd name="connsiteX10" fmla="*/ 567735 w 2219964"/>
                    <a:gd name="connsiteY10" fmla="*/ 2290493 h 3628333"/>
                    <a:gd name="connsiteX11" fmla="*/ 763677 w 2219964"/>
                    <a:gd name="connsiteY11" fmla="*/ 2049333 h 3628333"/>
                    <a:gd name="connsiteX12" fmla="*/ 1381651 w 2219964"/>
                    <a:gd name="connsiteY12" fmla="*/ 2521605 h 3628333"/>
                    <a:gd name="connsiteX13" fmla="*/ 1577593 w 2219964"/>
                    <a:gd name="connsiteY13" fmla="*/ 2280445 h 3628333"/>
                    <a:gd name="connsiteX14" fmla="*/ 929475 w 2219964"/>
                    <a:gd name="connsiteY14" fmla="*/ 1762955 h 3628333"/>
                    <a:gd name="connsiteX15" fmla="*/ 1085224 w 2219964"/>
                    <a:gd name="connsiteY15" fmla="*/ 1501697 h 3628333"/>
                    <a:gd name="connsiteX16" fmla="*/ 1607739 w 2219964"/>
                    <a:gd name="connsiteY16" fmla="*/ 1873486 h 3628333"/>
                    <a:gd name="connsiteX17" fmla="*/ 1808706 w 2219964"/>
                    <a:gd name="connsiteY17" fmla="*/ 1592132 h 3628333"/>
                    <a:gd name="connsiteX18" fmla="*/ 211016 w 2219964"/>
                    <a:gd name="connsiteY18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050054 w 2219964"/>
                    <a:gd name="connsiteY9" fmla="*/ 2692428 h 3628333"/>
                    <a:gd name="connsiteX10" fmla="*/ 567735 w 2219964"/>
                    <a:gd name="connsiteY10" fmla="*/ 2290493 h 3628333"/>
                    <a:gd name="connsiteX11" fmla="*/ 763677 w 2219964"/>
                    <a:gd name="connsiteY11" fmla="*/ 2049333 h 3628333"/>
                    <a:gd name="connsiteX12" fmla="*/ 1381651 w 2219964"/>
                    <a:gd name="connsiteY12" fmla="*/ 2521605 h 3628333"/>
                    <a:gd name="connsiteX13" fmla="*/ 1577593 w 2219964"/>
                    <a:gd name="connsiteY13" fmla="*/ 2280445 h 3628333"/>
                    <a:gd name="connsiteX14" fmla="*/ 929475 w 2219964"/>
                    <a:gd name="connsiteY14" fmla="*/ 1762955 h 3628333"/>
                    <a:gd name="connsiteX15" fmla="*/ 1085224 w 2219964"/>
                    <a:gd name="connsiteY15" fmla="*/ 1501697 h 3628333"/>
                    <a:gd name="connsiteX16" fmla="*/ 1607739 w 2219964"/>
                    <a:gd name="connsiteY16" fmla="*/ 1873486 h 3628333"/>
                    <a:gd name="connsiteX17" fmla="*/ 1808706 w 2219964"/>
                    <a:gd name="connsiteY17" fmla="*/ 1592132 h 3628333"/>
                    <a:gd name="connsiteX18" fmla="*/ 211016 w 2219964"/>
                    <a:gd name="connsiteY18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050054 w 2219964"/>
                    <a:gd name="connsiteY9" fmla="*/ 2692428 h 3628333"/>
                    <a:gd name="connsiteX10" fmla="*/ 567735 w 2219964"/>
                    <a:gd name="connsiteY10" fmla="*/ 2290493 h 3628333"/>
                    <a:gd name="connsiteX11" fmla="*/ 763677 w 2219964"/>
                    <a:gd name="connsiteY11" fmla="*/ 2049333 h 3628333"/>
                    <a:gd name="connsiteX12" fmla="*/ 1381651 w 2219964"/>
                    <a:gd name="connsiteY12" fmla="*/ 2521605 h 3628333"/>
                    <a:gd name="connsiteX13" fmla="*/ 1577593 w 2219964"/>
                    <a:gd name="connsiteY13" fmla="*/ 2280445 h 3628333"/>
                    <a:gd name="connsiteX14" fmla="*/ 929475 w 2219964"/>
                    <a:gd name="connsiteY14" fmla="*/ 1762955 h 3628333"/>
                    <a:gd name="connsiteX15" fmla="*/ 1085224 w 2219964"/>
                    <a:gd name="connsiteY15" fmla="*/ 1501697 h 3628333"/>
                    <a:gd name="connsiteX16" fmla="*/ 1607739 w 2219964"/>
                    <a:gd name="connsiteY16" fmla="*/ 1873486 h 3628333"/>
                    <a:gd name="connsiteX17" fmla="*/ 1808706 w 2219964"/>
                    <a:gd name="connsiteY17" fmla="*/ 1592132 h 3628333"/>
                    <a:gd name="connsiteX18" fmla="*/ 211016 w 2219964"/>
                    <a:gd name="connsiteY18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050054 w 2219964"/>
                    <a:gd name="connsiteY9" fmla="*/ 2692428 h 3628333"/>
                    <a:gd name="connsiteX10" fmla="*/ 567735 w 2219964"/>
                    <a:gd name="connsiteY10" fmla="*/ 2290493 h 3628333"/>
                    <a:gd name="connsiteX11" fmla="*/ 763677 w 2219964"/>
                    <a:gd name="connsiteY11" fmla="*/ 2049333 h 3628333"/>
                    <a:gd name="connsiteX12" fmla="*/ 1381651 w 2219964"/>
                    <a:gd name="connsiteY12" fmla="*/ 2521605 h 3628333"/>
                    <a:gd name="connsiteX13" fmla="*/ 1577593 w 2219964"/>
                    <a:gd name="connsiteY13" fmla="*/ 2280445 h 3628333"/>
                    <a:gd name="connsiteX14" fmla="*/ 929475 w 2219964"/>
                    <a:gd name="connsiteY14" fmla="*/ 1762955 h 3628333"/>
                    <a:gd name="connsiteX15" fmla="*/ 1085224 w 2219964"/>
                    <a:gd name="connsiteY15" fmla="*/ 1501697 h 3628333"/>
                    <a:gd name="connsiteX16" fmla="*/ 1607739 w 2219964"/>
                    <a:gd name="connsiteY16" fmla="*/ 1873486 h 3628333"/>
                    <a:gd name="connsiteX17" fmla="*/ 1808706 w 2219964"/>
                    <a:gd name="connsiteY17" fmla="*/ 1592132 h 3628333"/>
                    <a:gd name="connsiteX18" fmla="*/ 211016 w 2219964"/>
                    <a:gd name="connsiteY18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050054 w 2219964"/>
                    <a:gd name="connsiteY9" fmla="*/ 2692428 h 3628333"/>
                    <a:gd name="connsiteX10" fmla="*/ 567735 w 2219964"/>
                    <a:gd name="connsiteY10" fmla="*/ 2290493 h 3628333"/>
                    <a:gd name="connsiteX11" fmla="*/ 763677 w 2219964"/>
                    <a:gd name="connsiteY11" fmla="*/ 2049333 h 3628333"/>
                    <a:gd name="connsiteX12" fmla="*/ 1381651 w 2219964"/>
                    <a:gd name="connsiteY12" fmla="*/ 2521605 h 3628333"/>
                    <a:gd name="connsiteX13" fmla="*/ 1577593 w 2219964"/>
                    <a:gd name="connsiteY13" fmla="*/ 2280445 h 3628333"/>
                    <a:gd name="connsiteX14" fmla="*/ 929475 w 2219964"/>
                    <a:gd name="connsiteY14" fmla="*/ 1762955 h 3628333"/>
                    <a:gd name="connsiteX15" fmla="*/ 1085224 w 2219964"/>
                    <a:gd name="connsiteY15" fmla="*/ 1501697 h 3628333"/>
                    <a:gd name="connsiteX16" fmla="*/ 1607739 w 2219964"/>
                    <a:gd name="connsiteY16" fmla="*/ 1873486 h 3628333"/>
                    <a:gd name="connsiteX17" fmla="*/ 1808706 w 2219964"/>
                    <a:gd name="connsiteY17" fmla="*/ 1592132 h 3628333"/>
                    <a:gd name="connsiteX18" fmla="*/ 211016 w 2219964"/>
                    <a:gd name="connsiteY18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080199 w 2219964"/>
                    <a:gd name="connsiteY9" fmla="*/ 2702476 h 3628333"/>
                    <a:gd name="connsiteX10" fmla="*/ 567735 w 2219964"/>
                    <a:gd name="connsiteY10" fmla="*/ 2290493 h 3628333"/>
                    <a:gd name="connsiteX11" fmla="*/ 763677 w 2219964"/>
                    <a:gd name="connsiteY11" fmla="*/ 2049333 h 3628333"/>
                    <a:gd name="connsiteX12" fmla="*/ 1381651 w 2219964"/>
                    <a:gd name="connsiteY12" fmla="*/ 2521605 h 3628333"/>
                    <a:gd name="connsiteX13" fmla="*/ 1577593 w 2219964"/>
                    <a:gd name="connsiteY13" fmla="*/ 2280445 h 3628333"/>
                    <a:gd name="connsiteX14" fmla="*/ 929475 w 2219964"/>
                    <a:gd name="connsiteY14" fmla="*/ 1762955 h 3628333"/>
                    <a:gd name="connsiteX15" fmla="*/ 1085224 w 2219964"/>
                    <a:gd name="connsiteY15" fmla="*/ 1501697 h 3628333"/>
                    <a:gd name="connsiteX16" fmla="*/ 1607739 w 2219964"/>
                    <a:gd name="connsiteY16" fmla="*/ 1873486 h 3628333"/>
                    <a:gd name="connsiteX17" fmla="*/ 1808706 w 2219964"/>
                    <a:gd name="connsiteY17" fmla="*/ 1592132 h 3628333"/>
                    <a:gd name="connsiteX18" fmla="*/ 211016 w 2219964"/>
                    <a:gd name="connsiteY18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080199 w 2219964"/>
                    <a:gd name="connsiteY9" fmla="*/ 2702476 h 3628333"/>
                    <a:gd name="connsiteX10" fmla="*/ 567735 w 2219964"/>
                    <a:gd name="connsiteY10" fmla="*/ 2290493 h 3628333"/>
                    <a:gd name="connsiteX11" fmla="*/ 763677 w 2219964"/>
                    <a:gd name="connsiteY11" fmla="*/ 2049333 h 3628333"/>
                    <a:gd name="connsiteX12" fmla="*/ 1381651 w 2219964"/>
                    <a:gd name="connsiteY12" fmla="*/ 2521605 h 3628333"/>
                    <a:gd name="connsiteX13" fmla="*/ 1577593 w 2219964"/>
                    <a:gd name="connsiteY13" fmla="*/ 2280445 h 3628333"/>
                    <a:gd name="connsiteX14" fmla="*/ 929475 w 2219964"/>
                    <a:gd name="connsiteY14" fmla="*/ 1762955 h 3628333"/>
                    <a:gd name="connsiteX15" fmla="*/ 1085224 w 2219964"/>
                    <a:gd name="connsiteY15" fmla="*/ 1501697 h 3628333"/>
                    <a:gd name="connsiteX16" fmla="*/ 1607739 w 2219964"/>
                    <a:gd name="connsiteY16" fmla="*/ 1873486 h 3628333"/>
                    <a:gd name="connsiteX17" fmla="*/ 1808706 w 2219964"/>
                    <a:gd name="connsiteY17" fmla="*/ 1592132 h 3628333"/>
                    <a:gd name="connsiteX18" fmla="*/ 211016 w 2219964"/>
                    <a:gd name="connsiteY18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080199 w 2219964"/>
                    <a:gd name="connsiteY9" fmla="*/ 2702476 h 3628333"/>
                    <a:gd name="connsiteX10" fmla="*/ 567735 w 2219964"/>
                    <a:gd name="connsiteY10" fmla="*/ 2290493 h 3628333"/>
                    <a:gd name="connsiteX11" fmla="*/ 763677 w 2219964"/>
                    <a:gd name="connsiteY11" fmla="*/ 2049333 h 3628333"/>
                    <a:gd name="connsiteX12" fmla="*/ 1381651 w 2219964"/>
                    <a:gd name="connsiteY12" fmla="*/ 2521605 h 3628333"/>
                    <a:gd name="connsiteX13" fmla="*/ 1577593 w 2219964"/>
                    <a:gd name="connsiteY13" fmla="*/ 2280445 h 3628333"/>
                    <a:gd name="connsiteX14" fmla="*/ 929475 w 2219964"/>
                    <a:gd name="connsiteY14" fmla="*/ 1762955 h 3628333"/>
                    <a:gd name="connsiteX15" fmla="*/ 1085224 w 2219964"/>
                    <a:gd name="connsiteY15" fmla="*/ 1501697 h 3628333"/>
                    <a:gd name="connsiteX16" fmla="*/ 1607739 w 2219964"/>
                    <a:gd name="connsiteY16" fmla="*/ 1873486 h 3628333"/>
                    <a:gd name="connsiteX17" fmla="*/ 1808706 w 2219964"/>
                    <a:gd name="connsiteY17" fmla="*/ 1592132 h 3628333"/>
                    <a:gd name="connsiteX18" fmla="*/ 211016 w 2219964"/>
                    <a:gd name="connsiteY18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874209 w 2219964"/>
                    <a:gd name="connsiteY9" fmla="*/ 2988853 h 3628333"/>
                    <a:gd name="connsiteX10" fmla="*/ 1080199 w 2219964"/>
                    <a:gd name="connsiteY10" fmla="*/ 2702476 h 3628333"/>
                    <a:gd name="connsiteX11" fmla="*/ 567735 w 2219964"/>
                    <a:gd name="connsiteY11" fmla="*/ 2290493 h 3628333"/>
                    <a:gd name="connsiteX12" fmla="*/ 763677 w 2219964"/>
                    <a:gd name="connsiteY12" fmla="*/ 2049333 h 3628333"/>
                    <a:gd name="connsiteX13" fmla="*/ 1381651 w 2219964"/>
                    <a:gd name="connsiteY13" fmla="*/ 2521605 h 3628333"/>
                    <a:gd name="connsiteX14" fmla="*/ 1577593 w 2219964"/>
                    <a:gd name="connsiteY14" fmla="*/ 2280445 h 3628333"/>
                    <a:gd name="connsiteX15" fmla="*/ 929475 w 2219964"/>
                    <a:gd name="connsiteY15" fmla="*/ 1762955 h 3628333"/>
                    <a:gd name="connsiteX16" fmla="*/ 1085224 w 2219964"/>
                    <a:gd name="connsiteY16" fmla="*/ 1501697 h 3628333"/>
                    <a:gd name="connsiteX17" fmla="*/ 1607739 w 2219964"/>
                    <a:gd name="connsiteY17" fmla="*/ 1873486 h 3628333"/>
                    <a:gd name="connsiteX18" fmla="*/ 1808706 w 2219964"/>
                    <a:gd name="connsiteY18" fmla="*/ 1592132 h 3628333"/>
                    <a:gd name="connsiteX19" fmla="*/ 211016 w 2219964"/>
                    <a:gd name="connsiteY19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316525 w 2219964"/>
                    <a:gd name="connsiteY9" fmla="*/ 2506532 h 3628333"/>
                    <a:gd name="connsiteX10" fmla="*/ 1080199 w 2219964"/>
                    <a:gd name="connsiteY10" fmla="*/ 2702476 h 3628333"/>
                    <a:gd name="connsiteX11" fmla="*/ 567735 w 2219964"/>
                    <a:gd name="connsiteY11" fmla="*/ 2290493 h 3628333"/>
                    <a:gd name="connsiteX12" fmla="*/ 763677 w 2219964"/>
                    <a:gd name="connsiteY12" fmla="*/ 2049333 h 3628333"/>
                    <a:gd name="connsiteX13" fmla="*/ 1381651 w 2219964"/>
                    <a:gd name="connsiteY13" fmla="*/ 2521605 h 3628333"/>
                    <a:gd name="connsiteX14" fmla="*/ 1577593 w 2219964"/>
                    <a:gd name="connsiteY14" fmla="*/ 2280445 h 3628333"/>
                    <a:gd name="connsiteX15" fmla="*/ 929475 w 2219964"/>
                    <a:gd name="connsiteY15" fmla="*/ 1762955 h 3628333"/>
                    <a:gd name="connsiteX16" fmla="*/ 1085224 w 2219964"/>
                    <a:gd name="connsiteY16" fmla="*/ 1501697 h 3628333"/>
                    <a:gd name="connsiteX17" fmla="*/ 1607739 w 2219964"/>
                    <a:gd name="connsiteY17" fmla="*/ 1873486 h 3628333"/>
                    <a:gd name="connsiteX18" fmla="*/ 1808706 w 2219964"/>
                    <a:gd name="connsiteY18" fmla="*/ 1592132 h 3628333"/>
                    <a:gd name="connsiteX19" fmla="*/ 211016 w 2219964"/>
                    <a:gd name="connsiteY19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371791 w 2219964"/>
                    <a:gd name="connsiteY9" fmla="*/ 2687403 h 3628333"/>
                    <a:gd name="connsiteX10" fmla="*/ 316525 w 2219964"/>
                    <a:gd name="connsiteY10" fmla="*/ 2506532 h 3628333"/>
                    <a:gd name="connsiteX11" fmla="*/ 1080199 w 2219964"/>
                    <a:gd name="connsiteY11" fmla="*/ 2702476 h 3628333"/>
                    <a:gd name="connsiteX12" fmla="*/ 567735 w 2219964"/>
                    <a:gd name="connsiteY12" fmla="*/ 2290493 h 3628333"/>
                    <a:gd name="connsiteX13" fmla="*/ 763677 w 2219964"/>
                    <a:gd name="connsiteY13" fmla="*/ 2049333 h 3628333"/>
                    <a:gd name="connsiteX14" fmla="*/ 1381651 w 2219964"/>
                    <a:gd name="connsiteY14" fmla="*/ 2521605 h 3628333"/>
                    <a:gd name="connsiteX15" fmla="*/ 1577593 w 2219964"/>
                    <a:gd name="connsiteY15" fmla="*/ 2280445 h 3628333"/>
                    <a:gd name="connsiteX16" fmla="*/ 929475 w 2219964"/>
                    <a:gd name="connsiteY16" fmla="*/ 1762955 h 3628333"/>
                    <a:gd name="connsiteX17" fmla="*/ 1085224 w 2219964"/>
                    <a:gd name="connsiteY17" fmla="*/ 1501697 h 3628333"/>
                    <a:gd name="connsiteX18" fmla="*/ 1607739 w 2219964"/>
                    <a:gd name="connsiteY18" fmla="*/ 1873486 h 3628333"/>
                    <a:gd name="connsiteX19" fmla="*/ 1808706 w 2219964"/>
                    <a:gd name="connsiteY19" fmla="*/ 1592132 h 3628333"/>
                    <a:gd name="connsiteX20" fmla="*/ 211016 w 2219964"/>
                    <a:gd name="connsiteY20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50727 w 2219964"/>
                    <a:gd name="connsiteY9" fmla="*/ 2752718 h 3628333"/>
                    <a:gd name="connsiteX10" fmla="*/ 316525 w 2219964"/>
                    <a:gd name="connsiteY10" fmla="*/ 2506532 h 3628333"/>
                    <a:gd name="connsiteX11" fmla="*/ 1080199 w 2219964"/>
                    <a:gd name="connsiteY11" fmla="*/ 2702476 h 3628333"/>
                    <a:gd name="connsiteX12" fmla="*/ 567735 w 2219964"/>
                    <a:gd name="connsiteY12" fmla="*/ 2290493 h 3628333"/>
                    <a:gd name="connsiteX13" fmla="*/ 763677 w 2219964"/>
                    <a:gd name="connsiteY13" fmla="*/ 2049333 h 3628333"/>
                    <a:gd name="connsiteX14" fmla="*/ 1381651 w 2219964"/>
                    <a:gd name="connsiteY14" fmla="*/ 2521605 h 3628333"/>
                    <a:gd name="connsiteX15" fmla="*/ 1577593 w 2219964"/>
                    <a:gd name="connsiteY15" fmla="*/ 2280445 h 3628333"/>
                    <a:gd name="connsiteX16" fmla="*/ 929475 w 2219964"/>
                    <a:gd name="connsiteY16" fmla="*/ 1762955 h 3628333"/>
                    <a:gd name="connsiteX17" fmla="*/ 1085224 w 2219964"/>
                    <a:gd name="connsiteY17" fmla="*/ 1501697 h 3628333"/>
                    <a:gd name="connsiteX18" fmla="*/ 1607739 w 2219964"/>
                    <a:gd name="connsiteY18" fmla="*/ 1873486 h 3628333"/>
                    <a:gd name="connsiteX19" fmla="*/ 1808706 w 2219964"/>
                    <a:gd name="connsiteY19" fmla="*/ 1592132 h 3628333"/>
                    <a:gd name="connsiteX20" fmla="*/ 211016 w 2219964"/>
                    <a:gd name="connsiteY20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50727 w 2219964"/>
                    <a:gd name="connsiteY9" fmla="*/ 2752718 h 3628333"/>
                    <a:gd name="connsiteX10" fmla="*/ 316525 w 2219964"/>
                    <a:gd name="connsiteY10" fmla="*/ 2506532 h 3628333"/>
                    <a:gd name="connsiteX11" fmla="*/ 768701 w 2219964"/>
                    <a:gd name="connsiteY11" fmla="*/ 2647210 h 3628333"/>
                    <a:gd name="connsiteX12" fmla="*/ 1080199 w 2219964"/>
                    <a:gd name="connsiteY12" fmla="*/ 2702476 h 3628333"/>
                    <a:gd name="connsiteX13" fmla="*/ 567735 w 2219964"/>
                    <a:gd name="connsiteY13" fmla="*/ 2290493 h 3628333"/>
                    <a:gd name="connsiteX14" fmla="*/ 763677 w 2219964"/>
                    <a:gd name="connsiteY14" fmla="*/ 2049333 h 3628333"/>
                    <a:gd name="connsiteX15" fmla="*/ 1381651 w 2219964"/>
                    <a:gd name="connsiteY15" fmla="*/ 2521605 h 3628333"/>
                    <a:gd name="connsiteX16" fmla="*/ 1577593 w 2219964"/>
                    <a:gd name="connsiteY16" fmla="*/ 2280445 h 3628333"/>
                    <a:gd name="connsiteX17" fmla="*/ 929475 w 2219964"/>
                    <a:gd name="connsiteY17" fmla="*/ 1762955 h 3628333"/>
                    <a:gd name="connsiteX18" fmla="*/ 1085224 w 2219964"/>
                    <a:gd name="connsiteY18" fmla="*/ 1501697 h 3628333"/>
                    <a:gd name="connsiteX19" fmla="*/ 1607739 w 2219964"/>
                    <a:gd name="connsiteY19" fmla="*/ 1873486 h 3628333"/>
                    <a:gd name="connsiteX20" fmla="*/ 1808706 w 2219964"/>
                    <a:gd name="connsiteY20" fmla="*/ 1592132 h 3628333"/>
                    <a:gd name="connsiteX21" fmla="*/ 211016 w 2219964"/>
                    <a:gd name="connsiteY21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50727 w 2219964"/>
                    <a:gd name="connsiteY9" fmla="*/ 2752718 h 3628333"/>
                    <a:gd name="connsiteX10" fmla="*/ 316525 w 2219964"/>
                    <a:gd name="connsiteY10" fmla="*/ 2506532 h 3628333"/>
                    <a:gd name="connsiteX11" fmla="*/ 884257 w 2219964"/>
                    <a:gd name="connsiteY11" fmla="*/ 2938612 h 3628333"/>
                    <a:gd name="connsiteX12" fmla="*/ 1080199 w 2219964"/>
                    <a:gd name="connsiteY12" fmla="*/ 2702476 h 3628333"/>
                    <a:gd name="connsiteX13" fmla="*/ 567735 w 2219964"/>
                    <a:gd name="connsiteY13" fmla="*/ 2290493 h 3628333"/>
                    <a:gd name="connsiteX14" fmla="*/ 763677 w 2219964"/>
                    <a:gd name="connsiteY14" fmla="*/ 2049333 h 3628333"/>
                    <a:gd name="connsiteX15" fmla="*/ 1381651 w 2219964"/>
                    <a:gd name="connsiteY15" fmla="*/ 2521605 h 3628333"/>
                    <a:gd name="connsiteX16" fmla="*/ 1577593 w 2219964"/>
                    <a:gd name="connsiteY16" fmla="*/ 2280445 h 3628333"/>
                    <a:gd name="connsiteX17" fmla="*/ 929475 w 2219964"/>
                    <a:gd name="connsiteY17" fmla="*/ 1762955 h 3628333"/>
                    <a:gd name="connsiteX18" fmla="*/ 1085224 w 2219964"/>
                    <a:gd name="connsiteY18" fmla="*/ 1501697 h 3628333"/>
                    <a:gd name="connsiteX19" fmla="*/ 1607739 w 2219964"/>
                    <a:gd name="connsiteY19" fmla="*/ 1873486 h 3628333"/>
                    <a:gd name="connsiteX20" fmla="*/ 1808706 w 2219964"/>
                    <a:gd name="connsiteY20" fmla="*/ 1592132 h 3628333"/>
                    <a:gd name="connsiteX21" fmla="*/ 211016 w 2219964"/>
                    <a:gd name="connsiteY21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50727 w 2219964"/>
                    <a:gd name="connsiteY9" fmla="*/ 2752718 h 3628333"/>
                    <a:gd name="connsiteX10" fmla="*/ 316525 w 2219964"/>
                    <a:gd name="connsiteY10" fmla="*/ 2506532 h 3628333"/>
                    <a:gd name="connsiteX11" fmla="*/ 884257 w 2219964"/>
                    <a:gd name="connsiteY11" fmla="*/ 2938612 h 3628333"/>
                    <a:gd name="connsiteX12" fmla="*/ 1080199 w 2219964"/>
                    <a:gd name="connsiteY12" fmla="*/ 2702476 h 3628333"/>
                    <a:gd name="connsiteX13" fmla="*/ 567735 w 2219964"/>
                    <a:gd name="connsiteY13" fmla="*/ 2290493 h 3628333"/>
                    <a:gd name="connsiteX14" fmla="*/ 763677 w 2219964"/>
                    <a:gd name="connsiteY14" fmla="*/ 2049333 h 3628333"/>
                    <a:gd name="connsiteX15" fmla="*/ 1381651 w 2219964"/>
                    <a:gd name="connsiteY15" fmla="*/ 2521605 h 3628333"/>
                    <a:gd name="connsiteX16" fmla="*/ 1577593 w 2219964"/>
                    <a:gd name="connsiteY16" fmla="*/ 2280445 h 3628333"/>
                    <a:gd name="connsiteX17" fmla="*/ 929475 w 2219964"/>
                    <a:gd name="connsiteY17" fmla="*/ 1762955 h 3628333"/>
                    <a:gd name="connsiteX18" fmla="*/ 1085224 w 2219964"/>
                    <a:gd name="connsiteY18" fmla="*/ 1501697 h 3628333"/>
                    <a:gd name="connsiteX19" fmla="*/ 1607739 w 2219964"/>
                    <a:gd name="connsiteY19" fmla="*/ 1873486 h 3628333"/>
                    <a:gd name="connsiteX20" fmla="*/ 1808706 w 2219964"/>
                    <a:gd name="connsiteY20" fmla="*/ 1592132 h 3628333"/>
                    <a:gd name="connsiteX21" fmla="*/ 211016 w 2219964"/>
                    <a:gd name="connsiteY21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50727 w 2219964"/>
                    <a:gd name="connsiteY9" fmla="*/ 2752718 h 3628333"/>
                    <a:gd name="connsiteX10" fmla="*/ 316525 w 2219964"/>
                    <a:gd name="connsiteY10" fmla="*/ 2506532 h 3628333"/>
                    <a:gd name="connsiteX11" fmla="*/ 884257 w 2219964"/>
                    <a:gd name="connsiteY11" fmla="*/ 2938612 h 3628333"/>
                    <a:gd name="connsiteX12" fmla="*/ 1080199 w 2219964"/>
                    <a:gd name="connsiteY12" fmla="*/ 2702476 h 3628333"/>
                    <a:gd name="connsiteX13" fmla="*/ 567735 w 2219964"/>
                    <a:gd name="connsiteY13" fmla="*/ 2290493 h 3628333"/>
                    <a:gd name="connsiteX14" fmla="*/ 763677 w 2219964"/>
                    <a:gd name="connsiteY14" fmla="*/ 2049333 h 3628333"/>
                    <a:gd name="connsiteX15" fmla="*/ 1381651 w 2219964"/>
                    <a:gd name="connsiteY15" fmla="*/ 2521605 h 3628333"/>
                    <a:gd name="connsiteX16" fmla="*/ 1577593 w 2219964"/>
                    <a:gd name="connsiteY16" fmla="*/ 2280445 h 3628333"/>
                    <a:gd name="connsiteX17" fmla="*/ 929475 w 2219964"/>
                    <a:gd name="connsiteY17" fmla="*/ 1762955 h 3628333"/>
                    <a:gd name="connsiteX18" fmla="*/ 1085224 w 2219964"/>
                    <a:gd name="connsiteY18" fmla="*/ 1501697 h 3628333"/>
                    <a:gd name="connsiteX19" fmla="*/ 1607739 w 2219964"/>
                    <a:gd name="connsiteY19" fmla="*/ 1873486 h 3628333"/>
                    <a:gd name="connsiteX20" fmla="*/ 1808706 w 2219964"/>
                    <a:gd name="connsiteY20" fmla="*/ 1592132 h 3628333"/>
                    <a:gd name="connsiteX21" fmla="*/ 211016 w 2219964"/>
                    <a:gd name="connsiteY21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50727 w 2219964"/>
                    <a:gd name="connsiteY9" fmla="*/ 2752718 h 3628333"/>
                    <a:gd name="connsiteX10" fmla="*/ 321549 w 2219964"/>
                    <a:gd name="connsiteY10" fmla="*/ 2541701 h 3628333"/>
                    <a:gd name="connsiteX11" fmla="*/ 884257 w 2219964"/>
                    <a:gd name="connsiteY11" fmla="*/ 2938612 h 3628333"/>
                    <a:gd name="connsiteX12" fmla="*/ 1080199 w 2219964"/>
                    <a:gd name="connsiteY12" fmla="*/ 2702476 h 3628333"/>
                    <a:gd name="connsiteX13" fmla="*/ 567735 w 2219964"/>
                    <a:gd name="connsiteY13" fmla="*/ 2290493 h 3628333"/>
                    <a:gd name="connsiteX14" fmla="*/ 763677 w 2219964"/>
                    <a:gd name="connsiteY14" fmla="*/ 2049333 h 3628333"/>
                    <a:gd name="connsiteX15" fmla="*/ 1381651 w 2219964"/>
                    <a:gd name="connsiteY15" fmla="*/ 2521605 h 3628333"/>
                    <a:gd name="connsiteX16" fmla="*/ 1577593 w 2219964"/>
                    <a:gd name="connsiteY16" fmla="*/ 2280445 h 3628333"/>
                    <a:gd name="connsiteX17" fmla="*/ 929475 w 2219964"/>
                    <a:gd name="connsiteY17" fmla="*/ 1762955 h 3628333"/>
                    <a:gd name="connsiteX18" fmla="*/ 1085224 w 2219964"/>
                    <a:gd name="connsiteY18" fmla="*/ 1501697 h 3628333"/>
                    <a:gd name="connsiteX19" fmla="*/ 1607739 w 2219964"/>
                    <a:gd name="connsiteY19" fmla="*/ 1873486 h 3628333"/>
                    <a:gd name="connsiteX20" fmla="*/ 1808706 w 2219964"/>
                    <a:gd name="connsiteY20" fmla="*/ 1592132 h 3628333"/>
                    <a:gd name="connsiteX21" fmla="*/ 211016 w 2219964"/>
                    <a:gd name="connsiteY21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50727 w 2219964"/>
                    <a:gd name="connsiteY9" fmla="*/ 2752718 h 3628333"/>
                    <a:gd name="connsiteX10" fmla="*/ 321549 w 2219964"/>
                    <a:gd name="connsiteY10" fmla="*/ 2541701 h 3628333"/>
                    <a:gd name="connsiteX11" fmla="*/ 884257 w 2219964"/>
                    <a:gd name="connsiteY11" fmla="*/ 2938612 h 3628333"/>
                    <a:gd name="connsiteX12" fmla="*/ 1080199 w 2219964"/>
                    <a:gd name="connsiteY12" fmla="*/ 2702476 h 3628333"/>
                    <a:gd name="connsiteX13" fmla="*/ 567735 w 2219964"/>
                    <a:gd name="connsiteY13" fmla="*/ 2290493 h 3628333"/>
                    <a:gd name="connsiteX14" fmla="*/ 763677 w 2219964"/>
                    <a:gd name="connsiteY14" fmla="*/ 2049333 h 3628333"/>
                    <a:gd name="connsiteX15" fmla="*/ 1381651 w 2219964"/>
                    <a:gd name="connsiteY15" fmla="*/ 2521605 h 3628333"/>
                    <a:gd name="connsiteX16" fmla="*/ 1577593 w 2219964"/>
                    <a:gd name="connsiteY16" fmla="*/ 2280445 h 3628333"/>
                    <a:gd name="connsiteX17" fmla="*/ 929475 w 2219964"/>
                    <a:gd name="connsiteY17" fmla="*/ 1762955 h 3628333"/>
                    <a:gd name="connsiteX18" fmla="*/ 1085224 w 2219964"/>
                    <a:gd name="connsiteY18" fmla="*/ 1501697 h 3628333"/>
                    <a:gd name="connsiteX19" fmla="*/ 1607739 w 2219964"/>
                    <a:gd name="connsiteY19" fmla="*/ 1873486 h 3628333"/>
                    <a:gd name="connsiteX20" fmla="*/ 1808706 w 2219964"/>
                    <a:gd name="connsiteY20" fmla="*/ 1592132 h 3628333"/>
                    <a:gd name="connsiteX21" fmla="*/ 211016 w 2219964"/>
                    <a:gd name="connsiteY21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50727 w 2219964"/>
                    <a:gd name="connsiteY9" fmla="*/ 2752718 h 3628333"/>
                    <a:gd name="connsiteX10" fmla="*/ 321549 w 2219964"/>
                    <a:gd name="connsiteY10" fmla="*/ 2541701 h 3628333"/>
                    <a:gd name="connsiteX11" fmla="*/ 884257 w 2219964"/>
                    <a:gd name="connsiteY11" fmla="*/ 2938612 h 3628333"/>
                    <a:gd name="connsiteX12" fmla="*/ 1080199 w 2219964"/>
                    <a:gd name="connsiteY12" fmla="*/ 2702476 h 3628333"/>
                    <a:gd name="connsiteX13" fmla="*/ 567735 w 2219964"/>
                    <a:gd name="connsiteY13" fmla="*/ 2290493 h 3628333"/>
                    <a:gd name="connsiteX14" fmla="*/ 763677 w 2219964"/>
                    <a:gd name="connsiteY14" fmla="*/ 2049333 h 3628333"/>
                    <a:gd name="connsiteX15" fmla="*/ 1381651 w 2219964"/>
                    <a:gd name="connsiteY15" fmla="*/ 2521605 h 3628333"/>
                    <a:gd name="connsiteX16" fmla="*/ 1577593 w 2219964"/>
                    <a:gd name="connsiteY16" fmla="*/ 2280445 h 3628333"/>
                    <a:gd name="connsiteX17" fmla="*/ 929475 w 2219964"/>
                    <a:gd name="connsiteY17" fmla="*/ 1762955 h 3628333"/>
                    <a:gd name="connsiteX18" fmla="*/ 1085224 w 2219964"/>
                    <a:gd name="connsiteY18" fmla="*/ 1501697 h 3628333"/>
                    <a:gd name="connsiteX19" fmla="*/ 1607739 w 2219964"/>
                    <a:gd name="connsiteY19" fmla="*/ 1873486 h 3628333"/>
                    <a:gd name="connsiteX20" fmla="*/ 1808706 w 2219964"/>
                    <a:gd name="connsiteY20" fmla="*/ 1592132 h 3628333"/>
                    <a:gd name="connsiteX21" fmla="*/ 211016 w 2219964"/>
                    <a:gd name="connsiteY21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67733 w 2219964"/>
                    <a:gd name="connsiteY8" fmla="*/ 3099385 h 3628333"/>
                    <a:gd name="connsiteX9" fmla="*/ 150727 w 2219964"/>
                    <a:gd name="connsiteY9" fmla="*/ 2752718 h 3628333"/>
                    <a:gd name="connsiteX10" fmla="*/ 326573 w 2219964"/>
                    <a:gd name="connsiteY10" fmla="*/ 2521604 h 3628333"/>
                    <a:gd name="connsiteX11" fmla="*/ 884257 w 2219964"/>
                    <a:gd name="connsiteY11" fmla="*/ 2938612 h 3628333"/>
                    <a:gd name="connsiteX12" fmla="*/ 1080199 w 2219964"/>
                    <a:gd name="connsiteY12" fmla="*/ 2702476 h 3628333"/>
                    <a:gd name="connsiteX13" fmla="*/ 567735 w 2219964"/>
                    <a:gd name="connsiteY13" fmla="*/ 2290493 h 3628333"/>
                    <a:gd name="connsiteX14" fmla="*/ 763677 w 2219964"/>
                    <a:gd name="connsiteY14" fmla="*/ 2049333 h 3628333"/>
                    <a:gd name="connsiteX15" fmla="*/ 1381651 w 2219964"/>
                    <a:gd name="connsiteY15" fmla="*/ 2521605 h 3628333"/>
                    <a:gd name="connsiteX16" fmla="*/ 1577593 w 2219964"/>
                    <a:gd name="connsiteY16" fmla="*/ 2280445 h 3628333"/>
                    <a:gd name="connsiteX17" fmla="*/ 929475 w 2219964"/>
                    <a:gd name="connsiteY17" fmla="*/ 1762955 h 3628333"/>
                    <a:gd name="connsiteX18" fmla="*/ 1085224 w 2219964"/>
                    <a:gd name="connsiteY18" fmla="*/ 1501697 h 3628333"/>
                    <a:gd name="connsiteX19" fmla="*/ 1607739 w 2219964"/>
                    <a:gd name="connsiteY19" fmla="*/ 1873486 h 3628333"/>
                    <a:gd name="connsiteX20" fmla="*/ 1808706 w 2219964"/>
                    <a:gd name="connsiteY20" fmla="*/ 1592132 h 3628333"/>
                    <a:gd name="connsiteX21" fmla="*/ 211016 w 2219964"/>
                    <a:gd name="connsiteY21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52660 w 2219964"/>
                    <a:gd name="connsiteY8" fmla="*/ 3129530 h 3628333"/>
                    <a:gd name="connsiteX9" fmla="*/ 150727 w 2219964"/>
                    <a:gd name="connsiteY9" fmla="*/ 2752718 h 3628333"/>
                    <a:gd name="connsiteX10" fmla="*/ 326573 w 2219964"/>
                    <a:gd name="connsiteY10" fmla="*/ 2521604 h 3628333"/>
                    <a:gd name="connsiteX11" fmla="*/ 884257 w 2219964"/>
                    <a:gd name="connsiteY11" fmla="*/ 2938612 h 3628333"/>
                    <a:gd name="connsiteX12" fmla="*/ 1080199 w 2219964"/>
                    <a:gd name="connsiteY12" fmla="*/ 2702476 h 3628333"/>
                    <a:gd name="connsiteX13" fmla="*/ 567735 w 2219964"/>
                    <a:gd name="connsiteY13" fmla="*/ 2290493 h 3628333"/>
                    <a:gd name="connsiteX14" fmla="*/ 763677 w 2219964"/>
                    <a:gd name="connsiteY14" fmla="*/ 2049333 h 3628333"/>
                    <a:gd name="connsiteX15" fmla="*/ 1381651 w 2219964"/>
                    <a:gd name="connsiteY15" fmla="*/ 2521605 h 3628333"/>
                    <a:gd name="connsiteX16" fmla="*/ 1577593 w 2219964"/>
                    <a:gd name="connsiteY16" fmla="*/ 2280445 h 3628333"/>
                    <a:gd name="connsiteX17" fmla="*/ 929475 w 2219964"/>
                    <a:gd name="connsiteY17" fmla="*/ 1762955 h 3628333"/>
                    <a:gd name="connsiteX18" fmla="*/ 1085224 w 2219964"/>
                    <a:gd name="connsiteY18" fmla="*/ 1501697 h 3628333"/>
                    <a:gd name="connsiteX19" fmla="*/ 1607739 w 2219964"/>
                    <a:gd name="connsiteY19" fmla="*/ 1873486 h 3628333"/>
                    <a:gd name="connsiteX20" fmla="*/ 1808706 w 2219964"/>
                    <a:gd name="connsiteY20" fmla="*/ 1592132 h 3628333"/>
                    <a:gd name="connsiteX21" fmla="*/ 211016 w 2219964"/>
                    <a:gd name="connsiteY21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52660 w 2219964"/>
                    <a:gd name="connsiteY8" fmla="*/ 3129530 h 3628333"/>
                    <a:gd name="connsiteX9" fmla="*/ 150727 w 2219964"/>
                    <a:gd name="connsiteY9" fmla="*/ 2752718 h 3628333"/>
                    <a:gd name="connsiteX10" fmla="*/ 326573 w 2219964"/>
                    <a:gd name="connsiteY10" fmla="*/ 2521604 h 3628333"/>
                    <a:gd name="connsiteX11" fmla="*/ 884257 w 2219964"/>
                    <a:gd name="connsiteY11" fmla="*/ 2938612 h 3628333"/>
                    <a:gd name="connsiteX12" fmla="*/ 1080199 w 2219964"/>
                    <a:gd name="connsiteY12" fmla="*/ 2702476 h 3628333"/>
                    <a:gd name="connsiteX13" fmla="*/ 567735 w 2219964"/>
                    <a:gd name="connsiteY13" fmla="*/ 2290493 h 3628333"/>
                    <a:gd name="connsiteX14" fmla="*/ 763677 w 2219964"/>
                    <a:gd name="connsiteY14" fmla="*/ 2049333 h 3628333"/>
                    <a:gd name="connsiteX15" fmla="*/ 1381651 w 2219964"/>
                    <a:gd name="connsiteY15" fmla="*/ 2521605 h 3628333"/>
                    <a:gd name="connsiteX16" fmla="*/ 1577593 w 2219964"/>
                    <a:gd name="connsiteY16" fmla="*/ 2280445 h 3628333"/>
                    <a:gd name="connsiteX17" fmla="*/ 929475 w 2219964"/>
                    <a:gd name="connsiteY17" fmla="*/ 1762955 h 3628333"/>
                    <a:gd name="connsiteX18" fmla="*/ 1085224 w 2219964"/>
                    <a:gd name="connsiteY18" fmla="*/ 1501697 h 3628333"/>
                    <a:gd name="connsiteX19" fmla="*/ 1607739 w 2219964"/>
                    <a:gd name="connsiteY19" fmla="*/ 1873486 h 3628333"/>
                    <a:gd name="connsiteX20" fmla="*/ 1808706 w 2219964"/>
                    <a:gd name="connsiteY20" fmla="*/ 1592132 h 3628333"/>
                    <a:gd name="connsiteX21" fmla="*/ 211016 w 2219964"/>
                    <a:gd name="connsiteY21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52660 w 2219964"/>
                    <a:gd name="connsiteY8" fmla="*/ 3129530 h 3628333"/>
                    <a:gd name="connsiteX9" fmla="*/ 150727 w 2219964"/>
                    <a:gd name="connsiteY9" fmla="*/ 2752718 h 3628333"/>
                    <a:gd name="connsiteX10" fmla="*/ 326573 w 2219964"/>
                    <a:gd name="connsiteY10" fmla="*/ 2521604 h 3628333"/>
                    <a:gd name="connsiteX11" fmla="*/ 884257 w 2219964"/>
                    <a:gd name="connsiteY11" fmla="*/ 2938612 h 3628333"/>
                    <a:gd name="connsiteX12" fmla="*/ 1080199 w 2219964"/>
                    <a:gd name="connsiteY12" fmla="*/ 2702476 h 3628333"/>
                    <a:gd name="connsiteX13" fmla="*/ 567735 w 2219964"/>
                    <a:gd name="connsiteY13" fmla="*/ 2290493 h 3628333"/>
                    <a:gd name="connsiteX14" fmla="*/ 763677 w 2219964"/>
                    <a:gd name="connsiteY14" fmla="*/ 2049333 h 3628333"/>
                    <a:gd name="connsiteX15" fmla="*/ 1381651 w 2219964"/>
                    <a:gd name="connsiteY15" fmla="*/ 2521605 h 3628333"/>
                    <a:gd name="connsiteX16" fmla="*/ 1577593 w 2219964"/>
                    <a:gd name="connsiteY16" fmla="*/ 2280445 h 3628333"/>
                    <a:gd name="connsiteX17" fmla="*/ 929475 w 2219964"/>
                    <a:gd name="connsiteY17" fmla="*/ 1762955 h 3628333"/>
                    <a:gd name="connsiteX18" fmla="*/ 1085224 w 2219964"/>
                    <a:gd name="connsiteY18" fmla="*/ 1501697 h 3628333"/>
                    <a:gd name="connsiteX19" fmla="*/ 1607739 w 2219964"/>
                    <a:gd name="connsiteY19" fmla="*/ 1873486 h 3628333"/>
                    <a:gd name="connsiteX20" fmla="*/ 1808706 w 2219964"/>
                    <a:gd name="connsiteY20" fmla="*/ 1592132 h 3628333"/>
                    <a:gd name="connsiteX21" fmla="*/ 211016 w 2219964"/>
                    <a:gd name="connsiteY21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52660 w 2219964"/>
                    <a:gd name="connsiteY8" fmla="*/ 3129530 h 3628333"/>
                    <a:gd name="connsiteX9" fmla="*/ 125606 w 2219964"/>
                    <a:gd name="connsiteY9" fmla="*/ 2757742 h 3628333"/>
                    <a:gd name="connsiteX10" fmla="*/ 326573 w 2219964"/>
                    <a:gd name="connsiteY10" fmla="*/ 2521604 h 3628333"/>
                    <a:gd name="connsiteX11" fmla="*/ 884257 w 2219964"/>
                    <a:gd name="connsiteY11" fmla="*/ 2938612 h 3628333"/>
                    <a:gd name="connsiteX12" fmla="*/ 1080199 w 2219964"/>
                    <a:gd name="connsiteY12" fmla="*/ 2702476 h 3628333"/>
                    <a:gd name="connsiteX13" fmla="*/ 567735 w 2219964"/>
                    <a:gd name="connsiteY13" fmla="*/ 2290493 h 3628333"/>
                    <a:gd name="connsiteX14" fmla="*/ 763677 w 2219964"/>
                    <a:gd name="connsiteY14" fmla="*/ 2049333 h 3628333"/>
                    <a:gd name="connsiteX15" fmla="*/ 1381651 w 2219964"/>
                    <a:gd name="connsiteY15" fmla="*/ 2521605 h 3628333"/>
                    <a:gd name="connsiteX16" fmla="*/ 1577593 w 2219964"/>
                    <a:gd name="connsiteY16" fmla="*/ 2280445 h 3628333"/>
                    <a:gd name="connsiteX17" fmla="*/ 929475 w 2219964"/>
                    <a:gd name="connsiteY17" fmla="*/ 1762955 h 3628333"/>
                    <a:gd name="connsiteX18" fmla="*/ 1085224 w 2219964"/>
                    <a:gd name="connsiteY18" fmla="*/ 1501697 h 3628333"/>
                    <a:gd name="connsiteX19" fmla="*/ 1607739 w 2219964"/>
                    <a:gd name="connsiteY19" fmla="*/ 1873486 h 3628333"/>
                    <a:gd name="connsiteX20" fmla="*/ 1808706 w 2219964"/>
                    <a:gd name="connsiteY20" fmla="*/ 1592132 h 3628333"/>
                    <a:gd name="connsiteX21" fmla="*/ 211016 w 2219964"/>
                    <a:gd name="connsiteY21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52660 w 2219964"/>
                    <a:gd name="connsiteY8" fmla="*/ 3129530 h 3628333"/>
                    <a:gd name="connsiteX9" fmla="*/ 125606 w 2219964"/>
                    <a:gd name="connsiteY9" fmla="*/ 2757742 h 3628333"/>
                    <a:gd name="connsiteX10" fmla="*/ 326573 w 2219964"/>
                    <a:gd name="connsiteY10" fmla="*/ 2521604 h 3628333"/>
                    <a:gd name="connsiteX11" fmla="*/ 884257 w 2219964"/>
                    <a:gd name="connsiteY11" fmla="*/ 2938612 h 3628333"/>
                    <a:gd name="connsiteX12" fmla="*/ 1080199 w 2219964"/>
                    <a:gd name="connsiteY12" fmla="*/ 2702476 h 3628333"/>
                    <a:gd name="connsiteX13" fmla="*/ 567735 w 2219964"/>
                    <a:gd name="connsiteY13" fmla="*/ 2290493 h 3628333"/>
                    <a:gd name="connsiteX14" fmla="*/ 763677 w 2219964"/>
                    <a:gd name="connsiteY14" fmla="*/ 2049333 h 3628333"/>
                    <a:gd name="connsiteX15" fmla="*/ 1381651 w 2219964"/>
                    <a:gd name="connsiteY15" fmla="*/ 2521605 h 3628333"/>
                    <a:gd name="connsiteX16" fmla="*/ 1577593 w 2219964"/>
                    <a:gd name="connsiteY16" fmla="*/ 2280445 h 3628333"/>
                    <a:gd name="connsiteX17" fmla="*/ 929475 w 2219964"/>
                    <a:gd name="connsiteY17" fmla="*/ 1762955 h 3628333"/>
                    <a:gd name="connsiteX18" fmla="*/ 1085224 w 2219964"/>
                    <a:gd name="connsiteY18" fmla="*/ 1501697 h 3628333"/>
                    <a:gd name="connsiteX19" fmla="*/ 1607739 w 2219964"/>
                    <a:gd name="connsiteY19" fmla="*/ 1873486 h 3628333"/>
                    <a:gd name="connsiteX20" fmla="*/ 1808706 w 2219964"/>
                    <a:gd name="connsiteY20" fmla="*/ 1592132 h 3628333"/>
                    <a:gd name="connsiteX21" fmla="*/ 211016 w 2219964"/>
                    <a:gd name="connsiteY21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52660 w 2219964"/>
                    <a:gd name="connsiteY8" fmla="*/ 3129530 h 3628333"/>
                    <a:gd name="connsiteX9" fmla="*/ 140679 w 2219964"/>
                    <a:gd name="connsiteY9" fmla="*/ 2757742 h 3628333"/>
                    <a:gd name="connsiteX10" fmla="*/ 326573 w 2219964"/>
                    <a:gd name="connsiteY10" fmla="*/ 2521604 h 3628333"/>
                    <a:gd name="connsiteX11" fmla="*/ 884257 w 2219964"/>
                    <a:gd name="connsiteY11" fmla="*/ 2938612 h 3628333"/>
                    <a:gd name="connsiteX12" fmla="*/ 1080199 w 2219964"/>
                    <a:gd name="connsiteY12" fmla="*/ 2702476 h 3628333"/>
                    <a:gd name="connsiteX13" fmla="*/ 567735 w 2219964"/>
                    <a:gd name="connsiteY13" fmla="*/ 2290493 h 3628333"/>
                    <a:gd name="connsiteX14" fmla="*/ 763677 w 2219964"/>
                    <a:gd name="connsiteY14" fmla="*/ 2049333 h 3628333"/>
                    <a:gd name="connsiteX15" fmla="*/ 1381651 w 2219964"/>
                    <a:gd name="connsiteY15" fmla="*/ 2521605 h 3628333"/>
                    <a:gd name="connsiteX16" fmla="*/ 1577593 w 2219964"/>
                    <a:gd name="connsiteY16" fmla="*/ 2280445 h 3628333"/>
                    <a:gd name="connsiteX17" fmla="*/ 929475 w 2219964"/>
                    <a:gd name="connsiteY17" fmla="*/ 1762955 h 3628333"/>
                    <a:gd name="connsiteX18" fmla="*/ 1085224 w 2219964"/>
                    <a:gd name="connsiteY18" fmla="*/ 1501697 h 3628333"/>
                    <a:gd name="connsiteX19" fmla="*/ 1607739 w 2219964"/>
                    <a:gd name="connsiteY19" fmla="*/ 1873486 h 3628333"/>
                    <a:gd name="connsiteX20" fmla="*/ 1808706 w 2219964"/>
                    <a:gd name="connsiteY20" fmla="*/ 1592132 h 3628333"/>
                    <a:gd name="connsiteX21" fmla="*/ 211016 w 2219964"/>
                    <a:gd name="connsiteY21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52660 w 2219964"/>
                    <a:gd name="connsiteY8" fmla="*/ 3129530 h 3628333"/>
                    <a:gd name="connsiteX9" fmla="*/ 140679 w 2219964"/>
                    <a:gd name="connsiteY9" fmla="*/ 2757742 h 3628333"/>
                    <a:gd name="connsiteX10" fmla="*/ 326573 w 2219964"/>
                    <a:gd name="connsiteY10" fmla="*/ 2521604 h 3628333"/>
                    <a:gd name="connsiteX11" fmla="*/ 884257 w 2219964"/>
                    <a:gd name="connsiteY11" fmla="*/ 2938612 h 3628333"/>
                    <a:gd name="connsiteX12" fmla="*/ 1080199 w 2219964"/>
                    <a:gd name="connsiteY12" fmla="*/ 2702476 h 3628333"/>
                    <a:gd name="connsiteX13" fmla="*/ 567735 w 2219964"/>
                    <a:gd name="connsiteY13" fmla="*/ 2290493 h 3628333"/>
                    <a:gd name="connsiteX14" fmla="*/ 763677 w 2219964"/>
                    <a:gd name="connsiteY14" fmla="*/ 2049333 h 3628333"/>
                    <a:gd name="connsiteX15" fmla="*/ 1381651 w 2219964"/>
                    <a:gd name="connsiteY15" fmla="*/ 2521605 h 3628333"/>
                    <a:gd name="connsiteX16" fmla="*/ 1577593 w 2219964"/>
                    <a:gd name="connsiteY16" fmla="*/ 2280445 h 3628333"/>
                    <a:gd name="connsiteX17" fmla="*/ 929475 w 2219964"/>
                    <a:gd name="connsiteY17" fmla="*/ 1762955 h 3628333"/>
                    <a:gd name="connsiteX18" fmla="*/ 1085224 w 2219964"/>
                    <a:gd name="connsiteY18" fmla="*/ 1501697 h 3628333"/>
                    <a:gd name="connsiteX19" fmla="*/ 1607739 w 2219964"/>
                    <a:gd name="connsiteY19" fmla="*/ 1873486 h 3628333"/>
                    <a:gd name="connsiteX20" fmla="*/ 1808706 w 2219964"/>
                    <a:gd name="connsiteY20" fmla="*/ 1592132 h 3628333"/>
                    <a:gd name="connsiteX21" fmla="*/ 211016 w 2219964"/>
                    <a:gd name="connsiteY21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52660 w 2219964"/>
                    <a:gd name="connsiteY8" fmla="*/ 3129530 h 3628333"/>
                    <a:gd name="connsiteX9" fmla="*/ 140679 w 2219964"/>
                    <a:gd name="connsiteY9" fmla="*/ 2757742 h 3628333"/>
                    <a:gd name="connsiteX10" fmla="*/ 326573 w 2219964"/>
                    <a:gd name="connsiteY10" fmla="*/ 2521604 h 3628333"/>
                    <a:gd name="connsiteX11" fmla="*/ 884257 w 2219964"/>
                    <a:gd name="connsiteY11" fmla="*/ 2938612 h 3628333"/>
                    <a:gd name="connsiteX12" fmla="*/ 1080199 w 2219964"/>
                    <a:gd name="connsiteY12" fmla="*/ 2702476 h 3628333"/>
                    <a:gd name="connsiteX13" fmla="*/ 567735 w 2219964"/>
                    <a:gd name="connsiteY13" fmla="*/ 2290493 h 3628333"/>
                    <a:gd name="connsiteX14" fmla="*/ 763677 w 2219964"/>
                    <a:gd name="connsiteY14" fmla="*/ 2049333 h 3628333"/>
                    <a:gd name="connsiteX15" fmla="*/ 1381651 w 2219964"/>
                    <a:gd name="connsiteY15" fmla="*/ 2521605 h 3628333"/>
                    <a:gd name="connsiteX16" fmla="*/ 1577593 w 2219964"/>
                    <a:gd name="connsiteY16" fmla="*/ 2280445 h 3628333"/>
                    <a:gd name="connsiteX17" fmla="*/ 929475 w 2219964"/>
                    <a:gd name="connsiteY17" fmla="*/ 1762955 h 3628333"/>
                    <a:gd name="connsiteX18" fmla="*/ 1085224 w 2219964"/>
                    <a:gd name="connsiteY18" fmla="*/ 1501697 h 3628333"/>
                    <a:gd name="connsiteX19" fmla="*/ 1607739 w 2219964"/>
                    <a:gd name="connsiteY19" fmla="*/ 1873486 h 3628333"/>
                    <a:gd name="connsiteX20" fmla="*/ 1808706 w 2219964"/>
                    <a:gd name="connsiteY20" fmla="*/ 1592132 h 3628333"/>
                    <a:gd name="connsiteX21" fmla="*/ 211016 w 2219964"/>
                    <a:gd name="connsiteY21" fmla="*/ 125072 h 3628333"/>
                    <a:gd name="connsiteX0" fmla="*/ 211016 w 2219964"/>
                    <a:gd name="connsiteY0" fmla="*/ 125072 h 3628333"/>
                    <a:gd name="connsiteX1" fmla="*/ 532565 w 2219964"/>
                    <a:gd name="connsiteY1" fmla="*/ 4492 h 3628333"/>
                    <a:gd name="connsiteX2" fmla="*/ 2054889 w 2219964"/>
                    <a:gd name="connsiteY2" fmla="*/ 1386139 h 3628333"/>
                    <a:gd name="connsiteX3" fmla="*/ 1919238 w 2219964"/>
                    <a:gd name="connsiteY3" fmla="*/ 2240250 h 3628333"/>
                    <a:gd name="connsiteX4" fmla="*/ 1436916 w 2219964"/>
                    <a:gd name="connsiteY4" fmla="*/ 2868272 h 3628333"/>
                    <a:gd name="connsiteX5" fmla="*/ 864159 w 2219964"/>
                    <a:gd name="connsiteY5" fmla="*/ 3280255 h 3628333"/>
                    <a:gd name="connsiteX6" fmla="*/ 0 w 2219964"/>
                    <a:gd name="connsiteY6" fmla="*/ 3521415 h 3628333"/>
                    <a:gd name="connsiteX7" fmla="*/ 135654 w 2219964"/>
                    <a:gd name="connsiteY7" fmla="*/ 3219965 h 3628333"/>
                    <a:gd name="connsiteX8" fmla="*/ 552660 w 2219964"/>
                    <a:gd name="connsiteY8" fmla="*/ 3129530 h 3628333"/>
                    <a:gd name="connsiteX9" fmla="*/ 140679 w 2219964"/>
                    <a:gd name="connsiteY9" fmla="*/ 2757742 h 3628333"/>
                    <a:gd name="connsiteX10" fmla="*/ 326573 w 2219964"/>
                    <a:gd name="connsiteY10" fmla="*/ 2521604 h 3628333"/>
                    <a:gd name="connsiteX11" fmla="*/ 884257 w 2219964"/>
                    <a:gd name="connsiteY11" fmla="*/ 2938612 h 3628333"/>
                    <a:gd name="connsiteX12" fmla="*/ 1080199 w 2219964"/>
                    <a:gd name="connsiteY12" fmla="*/ 2702476 h 3628333"/>
                    <a:gd name="connsiteX13" fmla="*/ 567735 w 2219964"/>
                    <a:gd name="connsiteY13" fmla="*/ 2290493 h 3628333"/>
                    <a:gd name="connsiteX14" fmla="*/ 763677 w 2219964"/>
                    <a:gd name="connsiteY14" fmla="*/ 2049333 h 3628333"/>
                    <a:gd name="connsiteX15" fmla="*/ 1381651 w 2219964"/>
                    <a:gd name="connsiteY15" fmla="*/ 2521605 h 3628333"/>
                    <a:gd name="connsiteX16" fmla="*/ 1577593 w 2219964"/>
                    <a:gd name="connsiteY16" fmla="*/ 2280445 h 3628333"/>
                    <a:gd name="connsiteX17" fmla="*/ 929475 w 2219964"/>
                    <a:gd name="connsiteY17" fmla="*/ 1762955 h 3628333"/>
                    <a:gd name="connsiteX18" fmla="*/ 1085224 w 2219964"/>
                    <a:gd name="connsiteY18" fmla="*/ 1501697 h 3628333"/>
                    <a:gd name="connsiteX19" fmla="*/ 1607739 w 2219964"/>
                    <a:gd name="connsiteY19" fmla="*/ 1873486 h 3628333"/>
                    <a:gd name="connsiteX20" fmla="*/ 1808706 w 2219964"/>
                    <a:gd name="connsiteY20" fmla="*/ 1592132 h 3628333"/>
                    <a:gd name="connsiteX21" fmla="*/ 211016 w 2219964"/>
                    <a:gd name="connsiteY21" fmla="*/ 125072 h 3628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219964" h="3628333">
                      <a:moveTo>
                        <a:pt x="211016" y="125072"/>
                      </a:moveTo>
                      <a:cubicBezTo>
                        <a:pt x="82063" y="-10581"/>
                        <a:pt x="415334" y="-5556"/>
                        <a:pt x="532565" y="4492"/>
                      </a:cubicBezTo>
                      <a:cubicBezTo>
                        <a:pt x="1316336" y="749744"/>
                        <a:pt x="1562521" y="897119"/>
                        <a:pt x="2054889" y="1386139"/>
                      </a:cubicBezTo>
                      <a:cubicBezTo>
                        <a:pt x="2436727" y="1853387"/>
                        <a:pt x="2054890" y="2184984"/>
                        <a:pt x="1919238" y="2240250"/>
                      </a:cubicBezTo>
                      <a:cubicBezTo>
                        <a:pt x="2013024" y="2829754"/>
                        <a:pt x="1574243" y="2861572"/>
                        <a:pt x="1436916" y="2868272"/>
                      </a:cubicBezTo>
                      <a:cubicBezTo>
                        <a:pt x="1318010" y="3369015"/>
                        <a:pt x="993113" y="3251785"/>
                        <a:pt x="864159" y="3280255"/>
                      </a:cubicBezTo>
                      <a:cubicBezTo>
                        <a:pt x="689988" y="3775973"/>
                        <a:pt x="128953" y="3628598"/>
                        <a:pt x="0" y="3521415"/>
                      </a:cubicBezTo>
                      <a:lnTo>
                        <a:pt x="135654" y="3219965"/>
                      </a:lnTo>
                      <a:cubicBezTo>
                        <a:pt x="480646" y="3471175"/>
                        <a:pt x="574432" y="3204892"/>
                        <a:pt x="552660" y="3129530"/>
                      </a:cubicBezTo>
                      <a:cubicBezTo>
                        <a:pt x="592016" y="3040770"/>
                        <a:pt x="242837" y="2901769"/>
                        <a:pt x="140679" y="2757742"/>
                      </a:cubicBezTo>
                      <a:cubicBezTo>
                        <a:pt x="38521" y="2658933"/>
                        <a:pt x="138167" y="2418609"/>
                        <a:pt x="326573" y="2521604"/>
                      </a:cubicBezTo>
                      <a:cubicBezTo>
                        <a:pt x="449666" y="2609527"/>
                        <a:pt x="756978" y="2905955"/>
                        <a:pt x="884257" y="2938612"/>
                      </a:cubicBezTo>
                      <a:cubicBezTo>
                        <a:pt x="1142164" y="3031559"/>
                        <a:pt x="1168959" y="2766953"/>
                        <a:pt x="1080199" y="2702476"/>
                      </a:cubicBezTo>
                      <a:cubicBezTo>
                        <a:pt x="874208" y="2507371"/>
                        <a:pt x="825642" y="2548400"/>
                        <a:pt x="567735" y="2290493"/>
                      </a:cubicBezTo>
                      <a:cubicBezTo>
                        <a:pt x="487348" y="2178287"/>
                        <a:pt x="542613" y="2005790"/>
                        <a:pt x="763677" y="2049333"/>
                      </a:cubicBezTo>
                      <a:cubicBezTo>
                        <a:pt x="886769" y="2122184"/>
                        <a:pt x="1245998" y="2483086"/>
                        <a:pt x="1381651" y="2521605"/>
                      </a:cubicBezTo>
                      <a:cubicBezTo>
                        <a:pt x="1602715" y="2665631"/>
                        <a:pt x="1710734" y="2346597"/>
                        <a:pt x="1577593" y="2280445"/>
                      </a:cubicBezTo>
                      <a:cubicBezTo>
                        <a:pt x="1524839" y="2209269"/>
                        <a:pt x="1025771" y="1855065"/>
                        <a:pt x="929475" y="1762955"/>
                      </a:cubicBezTo>
                      <a:cubicBezTo>
                        <a:pt x="767027" y="1603855"/>
                        <a:pt x="966319" y="1414611"/>
                        <a:pt x="1085224" y="1501697"/>
                      </a:cubicBezTo>
                      <a:lnTo>
                        <a:pt x="1607739" y="1873486"/>
                      </a:lnTo>
                      <a:cubicBezTo>
                        <a:pt x="1847224" y="2077801"/>
                        <a:pt x="2001300" y="1724436"/>
                        <a:pt x="1808706" y="1592132"/>
                      </a:cubicBezTo>
                      <a:lnTo>
                        <a:pt x="211016" y="12507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71" name="Group 170"/>
              <p:cNvGrpSpPr/>
              <p:nvPr/>
            </p:nvGrpSpPr>
            <p:grpSpPr>
              <a:xfrm>
                <a:off x="4391155" y="3669850"/>
                <a:ext cx="384654" cy="404026"/>
                <a:chOff x="1868933" y="111541"/>
                <a:chExt cx="5423021" cy="5696142"/>
              </a:xfrm>
              <a:solidFill>
                <a:srgbClr val="389687"/>
              </a:solidFill>
              <a:effectLst/>
            </p:grpSpPr>
            <p:sp>
              <p:nvSpPr>
                <p:cNvPr id="172" name="Freeform 171"/>
                <p:cNvSpPr/>
                <p:nvPr/>
              </p:nvSpPr>
              <p:spPr>
                <a:xfrm rot="5400000">
                  <a:off x="2740567" y="2776100"/>
                  <a:ext cx="3728916" cy="2334250"/>
                </a:xfrm>
                <a:custGeom>
                  <a:avLst/>
                  <a:gdLst>
                    <a:gd name="connsiteX0" fmla="*/ 496028 w 2928045"/>
                    <a:gd name="connsiteY0" fmla="*/ 288393 h 1832923"/>
                    <a:gd name="connsiteX1" fmla="*/ 293430 w 2928045"/>
                    <a:gd name="connsiteY1" fmla="*/ 1330668 h 1832923"/>
                    <a:gd name="connsiteX2" fmla="*/ 1335705 w 2928045"/>
                    <a:gd name="connsiteY2" fmla="*/ 1533266 h 1832923"/>
                    <a:gd name="connsiteX3" fmla="*/ 1538303 w 2928045"/>
                    <a:gd name="connsiteY3" fmla="*/ 490990 h 1832923"/>
                    <a:gd name="connsiteX4" fmla="*/ 496028 w 2928045"/>
                    <a:gd name="connsiteY4" fmla="*/ 288393 h 1832923"/>
                    <a:gd name="connsiteX5" fmla="*/ 404034 w 2928045"/>
                    <a:gd name="connsiteY5" fmla="*/ 156757 h 1832923"/>
                    <a:gd name="connsiteX6" fmla="*/ 1676165 w 2928045"/>
                    <a:gd name="connsiteY6" fmla="*/ 404035 h 1832923"/>
                    <a:gd name="connsiteX7" fmla="*/ 1815925 w 2928045"/>
                    <a:gd name="connsiteY7" fmla="*/ 740016 h 1832923"/>
                    <a:gd name="connsiteX8" fmla="*/ 1824355 w 2928045"/>
                    <a:gd name="connsiteY8" fmla="*/ 827459 h 1832923"/>
                    <a:gd name="connsiteX9" fmla="*/ 1941463 w 2928045"/>
                    <a:gd name="connsiteY9" fmla="*/ 829501 h 1832923"/>
                    <a:gd name="connsiteX10" fmla="*/ 1941463 w 2928045"/>
                    <a:gd name="connsiteY10" fmla="*/ 815655 h 1832923"/>
                    <a:gd name="connsiteX11" fmla="*/ 2041871 w 2928045"/>
                    <a:gd name="connsiteY11" fmla="*/ 715247 h 1832923"/>
                    <a:gd name="connsiteX12" fmla="*/ 2827637 w 2928045"/>
                    <a:gd name="connsiteY12" fmla="*/ 715247 h 1832923"/>
                    <a:gd name="connsiteX13" fmla="*/ 2928045 w 2928045"/>
                    <a:gd name="connsiteY13" fmla="*/ 815655 h 1832923"/>
                    <a:gd name="connsiteX14" fmla="*/ 2928045 w 2928045"/>
                    <a:gd name="connsiteY14" fmla="*/ 1021889 h 1832923"/>
                    <a:gd name="connsiteX15" fmla="*/ 2827637 w 2928045"/>
                    <a:gd name="connsiteY15" fmla="*/ 1122296 h 1832923"/>
                    <a:gd name="connsiteX16" fmla="*/ 2041871 w 2928045"/>
                    <a:gd name="connsiteY16" fmla="*/ 1122296 h 1832923"/>
                    <a:gd name="connsiteX17" fmla="*/ 1941463 w 2928045"/>
                    <a:gd name="connsiteY17" fmla="*/ 1021889 h 1832923"/>
                    <a:gd name="connsiteX18" fmla="*/ 1941463 w 2928045"/>
                    <a:gd name="connsiteY18" fmla="*/ 1008615 h 1832923"/>
                    <a:gd name="connsiteX19" fmla="*/ 1824192 w 2928045"/>
                    <a:gd name="connsiteY19" fmla="*/ 1006568 h 1832923"/>
                    <a:gd name="connsiteX20" fmla="*/ 1815995 w 2928045"/>
                    <a:gd name="connsiteY20" fmla="*/ 1091313 h 1832923"/>
                    <a:gd name="connsiteX21" fmla="*/ 1428888 w 2928045"/>
                    <a:gd name="connsiteY21" fmla="*/ 1676165 h 1832923"/>
                    <a:gd name="connsiteX22" fmla="*/ 156756 w 2928045"/>
                    <a:gd name="connsiteY22" fmla="*/ 1428889 h 1832923"/>
                    <a:gd name="connsiteX23" fmla="*/ 404034 w 2928045"/>
                    <a:gd name="connsiteY23" fmla="*/ 156757 h 183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928045" h="1832923">
                      <a:moveTo>
                        <a:pt x="496028" y="288393"/>
                      </a:moveTo>
                      <a:cubicBezTo>
                        <a:pt x="152266" y="520263"/>
                        <a:pt x="61559" y="986906"/>
                        <a:pt x="293430" y="1330668"/>
                      </a:cubicBezTo>
                      <a:cubicBezTo>
                        <a:pt x="525300" y="1674430"/>
                        <a:pt x="991943" y="1765136"/>
                        <a:pt x="1335705" y="1533266"/>
                      </a:cubicBezTo>
                      <a:cubicBezTo>
                        <a:pt x="1679467" y="1301395"/>
                        <a:pt x="1770173" y="834753"/>
                        <a:pt x="1538303" y="490990"/>
                      </a:cubicBezTo>
                      <a:cubicBezTo>
                        <a:pt x="1306432" y="147228"/>
                        <a:pt x="839790" y="56522"/>
                        <a:pt x="496028" y="288393"/>
                      </a:cubicBezTo>
                      <a:close/>
                      <a:moveTo>
                        <a:pt x="404034" y="156757"/>
                      </a:moveTo>
                      <a:cubicBezTo>
                        <a:pt x="823608" y="-126249"/>
                        <a:pt x="1393159" y="-15538"/>
                        <a:pt x="1676165" y="404035"/>
                      </a:cubicBezTo>
                      <a:cubicBezTo>
                        <a:pt x="1746916" y="508928"/>
                        <a:pt x="1793062" y="623196"/>
                        <a:pt x="1815925" y="740016"/>
                      </a:cubicBezTo>
                      <a:lnTo>
                        <a:pt x="1824355" y="827459"/>
                      </a:lnTo>
                      <a:lnTo>
                        <a:pt x="1941463" y="829501"/>
                      </a:lnTo>
                      <a:lnTo>
                        <a:pt x="1941463" y="815655"/>
                      </a:lnTo>
                      <a:cubicBezTo>
                        <a:pt x="1941463" y="760202"/>
                        <a:pt x="1986417" y="715247"/>
                        <a:pt x="2041871" y="715247"/>
                      </a:cubicBezTo>
                      <a:lnTo>
                        <a:pt x="2827637" y="715247"/>
                      </a:lnTo>
                      <a:cubicBezTo>
                        <a:pt x="2883091" y="715247"/>
                        <a:pt x="2928046" y="760201"/>
                        <a:pt x="2928045" y="815655"/>
                      </a:cubicBezTo>
                      <a:lnTo>
                        <a:pt x="2928045" y="1021889"/>
                      </a:lnTo>
                      <a:cubicBezTo>
                        <a:pt x="2928045" y="1077342"/>
                        <a:pt x="2883091" y="1122296"/>
                        <a:pt x="2827637" y="1122296"/>
                      </a:cubicBezTo>
                      <a:lnTo>
                        <a:pt x="2041871" y="1122296"/>
                      </a:lnTo>
                      <a:cubicBezTo>
                        <a:pt x="1986417" y="1122296"/>
                        <a:pt x="1941463" y="1077342"/>
                        <a:pt x="1941463" y="1021889"/>
                      </a:cubicBezTo>
                      <a:lnTo>
                        <a:pt x="1941463" y="1008615"/>
                      </a:lnTo>
                      <a:lnTo>
                        <a:pt x="1824192" y="1006568"/>
                      </a:lnTo>
                      <a:lnTo>
                        <a:pt x="1815995" y="1091313"/>
                      </a:lnTo>
                      <a:cubicBezTo>
                        <a:pt x="1771247" y="1321523"/>
                        <a:pt x="1638675" y="1534664"/>
                        <a:pt x="1428888" y="1676165"/>
                      </a:cubicBezTo>
                      <a:cubicBezTo>
                        <a:pt x="1009314" y="1959171"/>
                        <a:pt x="439763" y="1848463"/>
                        <a:pt x="156756" y="1428889"/>
                      </a:cubicBezTo>
                      <a:cubicBezTo>
                        <a:pt x="-126249" y="1009314"/>
                        <a:pt x="-15539" y="439763"/>
                        <a:pt x="404034" y="1567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3" name="Freeform 172"/>
                <p:cNvSpPr/>
                <p:nvPr/>
              </p:nvSpPr>
              <p:spPr>
                <a:xfrm flipH="1">
                  <a:off x="3783445" y="111541"/>
                  <a:ext cx="1536307" cy="1936333"/>
                </a:xfrm>
                <a:custGeom>
                  <a:avLst/>
                  <a:gdLst>
                    <a:gd name="connsiteX0" fmla="*/ 668 w 949390"/>
                    <a:gd name="connsiteY0" fmla="*/ 621872 h 1647880"/>
                    <a:gd name="connsiteX1" fmla="*/ 19144 w 949390"/>
                    <a:gd name="connsiteY1" fmla="*/ 573794 h 1647880"/>
                    <a:gd name="connsiteX2" fmla="*/ 435613 w 949390"/>
                    <a:gd name="connsiteY2" fmla="*/ 23104 h 1647880"/>
                    <a:gd name="connsiteX3" fmla="*/ 516861 w 949390"/>
                    <a:gd name="connsiteY3" fmla="*/ 16156 h 1647880"/>
                    <a:gd name="connsiteX4" fmla="*/ 931750 w 949390"/>
                    <a:gd name="connsiteY4" fmla="*/ 570513 h 1647880"/>
                    <a:gd name="connsiteX5" fmla="*/ 911577 w 949390"/>
                    <a:gd name="connsiteY5" fmla="*/ 642123 h 1647880"/>
                    <a:gd name="connsiteX6" fmla="*/ 737387 w 949390"/>
                    <a:gd name="connsiteY6" fmla="*/ 642383 h 1647880"/>
                    <a:gd name="connsiteX7" fmla="*/ 737387 w 949390"/>
                    <a:gd name="connsiteY7" fmla="*/ 1568107 h 1647880"/>
                    <a:gd name="connsiteX8" fmla="*/ 657614 w 949390"/>
                    <a:gd name="connsiteY8" fmla="*/ 1647880 h 1647880"/>
                    <a:gd name="connsiteX9" fmla="*/ 338529 w 949390"/>
                    <a:gd name="connsiteY9" fmla="*/ 1647880 h 1647880"/>
                    <a:gd name="connsiteX10" fmla="*/ 258756 w 949390"/>
                    <a:gd name="connsiteY10" fmla="*/ 1568107 h 1647880"/>
                    <a:gd name="connsiteX11" fmla="*/ 258756 w 949390"/>
                    <a:gd name="connsiteY11" fmla="*/ 643095 h 1647880"/>
                    <a:gd name="connsiteX12" fmla="*/ 47033 w 949390"/>
                    <a:gd name="connsiteY12" fmla="*/ 643410 h 1647880"/>
                    <a:gd name="connsiteX13" fmla="*/ 668 w 949390"/>
                    <a:gd name="connsiteY13" fmla="*/ 621872 h 1647880"/>
                    <a:gd name="connsiteX0" fmla="*/ 2097 w 950819"/>
                    <a:gd name="connsiteY0" fmla="*/ 621872 h 1647880"/>
                    <a:gd name="connsiteX1" fmla="*/ 15810 w 950819"/>
                    <a:gd name="connsiteY1" fmla="*/ 559507 h 1647880"/>
                    <a:gd name="connsiteX2" fmla="*/ 437042 w 950819"/>
                    <a:gd name="connsiteY2" fmla="*/ 23104 h 1647880"/>
                    <a:gd name="connsiteX3" fmla="*/ 518290 w 950819"/>
                    <a:gd name="connsiteY3" fmla="*/ 16156 h 1647880"/>
                    <a:gd name="connsiteX4" fmla="*/ 933179 w 950819"/>
                    <a:gd name="connsiteY4" fmla="*/ 570513 h 1647880"/>
                    <a:gd name="connsiteX5" fmla="*/ 913006 w 950819"/>
                    <a:gd name="connsiteY5" fmla="*/ 642123 h 1647880"/>
                    <a:gd name="connsiteX6" fmla="*/ 738816 w 950819"/>
                    <a:gd name="connsiteY6" fmla="*/ 642383 h 1647880"/>
                    <a:gd name="connsiteX7" fmla="*/ 738816 w 950819"/>
                    <a:gd name="connsiteY7" fmla="*/ 1568107 h 1647880"/>
                    <a:gd name="connsiteX8" fmla="*/ 659043 w 950819"/>
                    <a:gd name="connsiteY8" fmla="*/ 1647880 h 1647880"/>
                    <a:gd name="connsiteX9" fmla="*/ 339958 w 950819"/>
                    <a:gd name="connsiteY9" fmla="*/ 1647880 h 1647880"/>
                    <a:gd name="connsiteX10" fmla="*/ 260185 w 950819"/>
                    <a:gd name="connsiteY10" fmla="*/ 1568107 h 1647880"/>
                    <a:gd name="connsiteX11" fmla="*/ 260185 w 950819"/>
                    <a:gd name="connsiteY11" fmla="*/ 643095 h 1647880"/>
                    <a:gd name="connsiteX12" fmla="*/ 48462 w 950819"/>
                    <a:gd name="connsiteY12" fmla="*/ 643410 h 1647880"/>
                    <a:gd name="connsiteX13" fmla="*/ 2097 w 950819"/>
                    <a:gd name="connsiteY13" fmla="*/ 621872 h 1647880"/>
                    <a:gd name="connsiteX0" fmla="*/ 2097 w 950819"/>
                    <a:gd name="connsiteY0" fmla="*/ 622909 h 1648917"/>
                    <a:gd name="connsiteX1" fmla="*/ 15810 w 950819"/>
                    <a:gd name="connsiteY1" fmla="*/ 560544 h 1648917"/>
                    <a:gd name="connsiteX2" fmla="*/ 432283 w 950819"/>
                    <a:gd name="connsiteY2" fmla="*/ 21760 h 1648917"/>
                    <a:gd name="connsiteX3" fmla="*/ 518290 w 950819"/>
                    <a:gd name="connsiteY3" fmla="*/ 17193 h 1648917"/>
                    <a:gd name="connsiteX4" fmla="*/ 933179 w 950819"/>
                    <a:gd name="connsiteY4" fmla="*/ 571550 h 1648917"/>
                    <a:gd name="connsiteX5" fmla="*/ 913006 w 950819"/>
                    <a:gd name="connsiteY5" fmla="*/ 643160 h 1648917"/>
                    <a:gd name="connsiteX6" fmla="*/ 738816 w 950819"/>
                    <a:gd name="connsiteY6" fmla="*/ 643420 h 1648917"/>
                    <a:gd name="connsiteX7" fmla="*/ 738816 w 950819"/>
                    <a:gd name="connsiteY7" fmla="*/ 1569144 h 1648917"/>
                    <a:gd name="connsiteX8" fmla="*/ 659043 w 950819"/>
                    <a:gd name="connsiteY8" fmla="*/ 1648917 h 1648917"/>
                    <a:gd name="connsiteX9" fmla="*/ 339958 w 950819"/>
                    <a:gd name="connsiteY9" fmla="*/ 1648917 h 1648917"/>
                    <a:gd name="connsiteX10" fmla="*/ 260185 w 950819"/>
                    <a:gd name="connsiteY10" fmla="*/ 1569144 h 1648917"/>
                    <a:gd name="connsiteX11" fmla="*/ 260185 w 950819"/>
                    <a:gd name="connsiteY11" fmla="*/ 644132 h 1648917"/>
                    <a:gd name="connsiteX12" fmla="*/ 48462 w 950819"/>
                    <a:gd name="connsiteY12" fmla="*/ 644447 h 1648917"/>
                    <a:gd name="connsiteX13" fmla="*/ 2097 w 950819"/>
                    <a:gd name="connsiteY13" fmla="*/ 622909 h 1648917"/>
                    <a:gd name="connsiteX0" fmla="*/ 2097 w 950819"/>
                    <a:gd name="connsiteY0" fmla="*/ 628746 h 1654754"/>
                    <a:gd name="connsiteX1" fmla="*/ 15810 w 950819"/>
                    <a:gd name="connsiteY1" fmla="*/ 566381 h 1654754"/>
                    <a:gd name="connsiteX2" fmla="*/ 432283 w 950819"/>
                    <a:gd name="connsiteY2" fmla="*/ 27597 h 1654754"/>
                    <a:gd name="connsiteX3" fmla="*/ 532577 w 950819"/>
                    <a:gd name="connsiteY3" fmla="*/ 13505 h 1654754"/>
                    <a:gd name="connsiteX4" fmla="*/ 933179 w 950819"/>
                    <a:gd name="connsiteY4" fmla="*/ 577387 h 1654754"/>
                    <a:gd name="connsiteX5" fmla="*/ 913006 w 950819"/>
                    <a:gd name="connsiteY5" fmla="*/ 648997 h 1654754"/>
                    <a:gd name="connsiteX6" fmla="*/ 738816 w 950819"/>
                    <a:gd name="connsiteY6" fmla="*/ 649257 h 1654754"/>
                    <a:gd name="connsiteX7" fmla="*/ 738816 w 950819"/>
                    <a:gd name="connsiteY7" fmla="*/ 1574981 h 1654754"/>
                    <a:gd name="connsiteX8" fmla="*/ 659043 w 950819"/>
                    <a:gd name="connsiteY8" fmla="*/ 1654754 h 1654754"/>
                    <a:gd name="connsiteX9" fmla="*/ 339958 w 950819"/>
                    <a:gd name="connsiteY9" fmla="*/ 1654754 h 1654754"/>
                    <a:gd name="connsiteX10" fmla="*/ 260185 w 950819"/>
                    <a:gd name="connsiteY10" fmla="*/ 1574981 h 1654754"/>
                    <a:gd name="connsiteX11" fmla="*/ 260185 w 950819"/>
                    <a:gd name="connsiteY11" fmla="*/ 649969 h 1654754"/>
                    <a:gd name="connsiteX12" fmla="*/ 48462 w 950819"/>
                    <a:gd name="connsiteY12" fmla="*/ 650284 h 1654754"/>
                    <a:gd name="connsiteX13" fmla="*/ 2097 w 950819"/>
                    <a:gd name="connsiteY13" fmla="*/ 628746 h 1654754"/>
                    <a:gd name="connsiteX0" fmla="*/ 2097 w 954139"/>
                    <a:gd name="connsiteY0" fmla="*/ 628746 h 1654754"/>
                    <a:gd name="connsiteX1" fmla="*/ 15810 w 954139"/>
                    <a:gd name="connsiteY1" fmla="*/ 566381 h 1654754"/>
                    <a:gd name="connsiteX2" fmla="*/ 432283 w 954139"/>
                    <a:gd name="connsiteY2" fmla="*/ 27597 h 1654754"/>
                    <a:gd name="connsiteX3" fmla="*/ 532577 w 954139"/>
                    <a:gd name="connsiteY3" fmla="*/ 13505 h 1654754"/>
                    <a:gd name="connsiteX4" fmla="*/ 937945 w 954139"/>
                    <a:gd name="connsiteY4" fmla="*/ 565480 h 1654754"/>
                    <a:gd name="connsiteX5" fmla="*/ 913006 w 954139"/>
                    <a:gd name="connsiteY5" fmla="*/ 648997 h 1654754"/>
                    <a:gd name="connsiteX6" fmla="*/ 738816 w 954139"/>
                    <a:gd name="connsiteY6" fmla="*/ 649257 h 1654754"/>
                    <a:gd name="connsiteX7" fmla="*/ 738816 w 954139"/>
                    <a:gd name="connsiteY7" fmla="*/ 1574981 h 1654754"/>
                    <a:gd name="connsiteX8" fmla="*/ 659043 w 954139"/>
                    <a:gd name="connsiteY8" fmla="*/ 1654754 h 1654754"/>
                    <a:gd name="connsiteX9" fmla="*/ 339958 w 954139"/>
                    <a:gd name="connsiteY9" fmla="*/ 1654754 h 1654754"/>
                    <a:gd name="connsiteX10" fmla="*/ 260185 w 954139"/>
                    <a:gd name="connsiteY10" fmla="*/ 1574981 h 1654754"/>
                    <a:gd name="connsiteX11" fmla="*/ 260185 w 954139"/>
                    <a:gd name="connsiteY11" fmla="*/ 649969 h 1654754"/>
                    <a:gd name="connsiteX12" fmla="*/ 48462 w 954139"/>
                    <a:gd name="connsiteY12" fmla="*/ 650284 h 1654754"/>
                    <a:gd name="connsiteX13" fmla="*/ 2097 w 954139"/>
                    <a:gd name="connsiteY13" fmla="*/ 628746 h 1654754"/>
                    <a:gd name="connsiteX0" fmla="*/ 2829 w 954871"/>
                    <a:gd name="connsiteY0" fmla="*/ 628746 h 1654754"/>
                    <a:gd name="connsiteX1" fmla="*/ 122048 w 954871"/>
                    <a:gd name="connsiteY1" fmla="*/ 533450 h 1654754"/>
                    <a:gd name="connsiteX2" fmla="*/ 433015 w 954871"/>
                    <a:gd name="connsiteY2" fmla="*/ 27597 h 1654754"/>
                    <a:gd name="connsiteX3" fmla="*/ 533309 w 954871"/>
                    <a:gd name="connsiteY3" fmla="*/ 13505 h 1654754"/>
                    <a:gd name="connsiteX4" fmla="*/ 938677 w 954871"/>
                    <a:gd name="connsiteY4" fmla="*/ 565480 h 1654754"/>
                    <a:gd name="connsiteX5" fmla="*/ 913738 w 954871"/>
                    <a:gd name="connsiteY5" fmla="*/ 648997 h 1654754"/>
                    <a:gd name="connsiteX6" fmla="*/ 739548 w 954871"/>
                    <a:gd name="connsiteY6" fmla="*/ 649257 h 1654754"/>
                    <a:gd name="connsiteX7" fmla="*/ 739548 w 954871"/>
                    <a:gd name="connsiteY7" fmla="*/ 1574981 h 1654754"/>
                    <a:gd name="connsiteX8" fmla="*/ 659775 w 954871"/>
                    <a:gd name="connsiteY8" fmla="*/ 1654754 h 1654754"/>
                    <a:gd name="connsiteX9" fmla="*/ 340690 w 954871"/>
                    <a:gd name="connsiteY9" fmla="*/ 1654754 h 1654754"/>
                    <a:gd name="connsiteX10" fmla="*/ 260917 w 954871"/>
                    <a:gd name="connsiteY10" fmla="*/ 1574981 h 1654754"/>
                    <a:gd name="connsiteX11" fmla="*/ 260917 w 954871"/>
                    <a:gd name="connsiteY11" fmla="*/ 649969 h 1654754"/>
                    <a:gd name="connsiteX12" fmla="*/ 49194 w 954871"/>
                    <a:gd name="connsiteY12" fmla="*/ 650284 h 1654754"/>
                    <a:gd name="connsiteX13" fmla="*/ 2829 w 954871"/>
                    <a:gd name="connsiteY13" fmla="*/ 628746 h 1654754"/>
                    <a:gd name="connsiteX0" fmla="*/ 2829 w 954871"/>
                    <a:gd name="connsiteY0" fmla="*/ 624706 h 1650714"/>
                    <a:gd name="connsiteX1" fmla="*/ 122048 w 954871"/>
                    <a:gd name="connsiteY1" fmla="*/ 529410 h 1650714"/>
                    <a:gd name="connsiteX2" fmla="*/ 451364 w 954871"/>
                    <a:gd name="connsiteY2" fmla="*/ 40022 h 1650714"/>
                    <a:gd name="connsiteX3" fmla="*/ 533309 w 954871"/>
                    <a:gd name="connsiteY3" fmla="*/ 9465 h 1650714"/>
                    <a:gd name="connsiteX4" fmla="*/ 938677 w 954871"/>
                    <a:gd name="connsiteY4" fmla="*/ 561440 h 1650714"/>
                    <a:gd name="connsiteX5" fmla="*/ 913738 w 954871"/>
                    <a:gd name="connsiteY5" fmla="*/ 644957 h 1650714"/>
                    <a:gd name="connsiteX6" fmla="*/ 739548 w 954871"/>
                    <a:gd name="connsiteY6" fmla="*/ 645217 h 1650714"/>
                    <a:gd name="connsiteX7" fmla="*/ 739548 w 954871"/>
                    <a:gd name="connsiteY7" fmla="*/ 1570941 h 1650714"/>
                    <a:gd name="connsiteX8" fmla="*/ 659775 w 954871"/>
                    <a:gd name="connsiteY8" fmla="*/ 1650714 h 1650714"/>
                    <a:gd name="connsiteX9" fmla="*/ 340690 w 954871"/>
                    <a:gd name="connsiteY9" fmla="*/ 1650714 h 1650714"/>
                    <a:gd name="connsiteX10" fmla="*/ 260917 w 954871"/>
                    <a:gd name="connsiteY10" fmla="*/ 1570941 h 1650714"/>
                    <a:gd name="connsiteX11" fmla="*/ 260917 w 954871"/>
                    <a:gd name="connsiteY11" fmla="*/ 645929 h 1650714"/>
                    <a:gd name="connsiteX12" fmla="*/ 49194 w 954871"/>
                    <a:gd name="connsiteY12" fmla="*/ 646244 h 1650714"/>
                    <a:gd name="connsiteX13" fmla="*/ 2829 w 954871"/>
                    <a:gd name="connsiteY13" fmla="*/ 624706 h 1650714"/>
                    <a:gd name="connsiteX0" fmla="*/ 2829 w 924024"/>
                    <a:gd name="connsiteY0" fmla="*/ 624706 h 1650714"/>
                    <a:gd name="connsiteX1" fmla="*/ 122048 w 924024"/>
                    <a:gd name="connsiteY1" fmla="*/ 529410 h 1650714"/>
                    <a:gd name="connsiteX2" fmla="*/ 451364 w 924024"/>
                    <a:gd name="connsiteY2" fmla="*/ 40022 h 1650714"/>
                    <a:gd name="connsiteX3" fmla="*/ 533309 w 924024"/>
                    <a:gd name="connsiteY3" fmla="*/ 9465 h 1650714"/>
                    <a:gd name="connsiteX4" fmla="*/ 843875 w 924024"/>
                    <a:gd name="connsiteY4" fmla="*/ 533998 h 1650714"/>
                    <a:gd name="connsiteX5" fmla="*/ 913738 w 924024"/>
                    <a:gd name="connsiteY5" fmla="*/ 644957 h 1650714"/>
                    <a:gd name="connsiteX6" fmla="*/ 739548 w 924024"/>
                    <a:gd name="connsiteY6" fmla="*/ 645217 h 1650714"/>
                    <a:gd name="connsiteX7" fmla="*/ 739548 w 924024"/>
                    <a:gd name="connsiteY7" fmla="*/ 1570941 h 1650714"/>
                    <a:gd name="connsiteX8" fmla="*/ 659775 w 924024"/>
                    <a:gd name="connsiteY8" fmla="*/ 1650714 h 1650714"/>
                    <a:gd name="connsiteX9" fmla="*/ 340690 w 924024"/>
                    <a:gd name="connsiteY9" fmla="*/ 1650714 h 1650714"/>
                    <a:gd name="connsiteX10" fmla="*/ 260917 w 924024"/>
                    <a:gd name="connsiteY10" fmla="*/ 1570941 h 1650714"/>
                    <a:gd name="connsiteX11" fmla="*/ 260917 w 924024"/>
                    <a:gd name="connsiteY11" fmla="*/ 645929 h 1650714"/>
                    <a:gd name="connsiteX12" fmla="*/ 49194 w 924024"/>
                    <a:gd name="connsiteY12" fmla="*/ 646244 h 1650714"/>
                    <a:gd name="connsiteX13" fmla="*/ 2829 w 924024"/>
                    <a:gd name="connsiteY13" fmla="*/ 624706 h 1650714"/>
                    <a:gd name="connsiteX0" fmla="*/ 2829 w 871466"/>
                    <a:gd name="connsiteY0" fmla="*/ 624706 h 1650714"/>
                    <a:gd name="connsiteX1" fmla="*/ 122048 w 871466"/>
                    <a:gd name="connsiteY1" fmla="*/ 529410 h 1650714"/>
                    <a:gd name="connsiteX2" fmla="*/ 451364 w 871466"/>
                    <a:gd name="connsiteY2" fmla="*/ 40022 h 1650714"/>
                    <a:gd name="connsiteX3" fmla="*/ 533309 w 871466"/>
                    <a:gd name="connsiteY3" fmla="*/ 9465 h 1650714"/>
                    <a:gd name="connsiteX4" fmla="*/ 843875 w 871466"/>
                    <a:gd name="connsiteY4" fmla="*/ 533998 h 1650714"/>
                    <a:gd name="connsiteX5" fmla="*/ 846459 w 871466"/>
                    <a:gd name="connsiteY5" fmla="*/ 628491 h 1650714"/>
                    <a:gd name="connsiteX6" fmla="*/ 739548 w 871466"/>
                    <a:gd name="connsiteY6" fmla="*/ 645217 h 1650714"/>
                    <a:gd name="connsiteX7" fmla="*/ 739548 w 871466"/>
                    <a:gd name="connsiteY7" fmla="*/ 1570941 h 1650714"/>
                    <a:gd name="connsiteX8" fmla="*/ 659775 w 871466"/>
                    <a:gd name="connsiteY8" fmla="*/ 1650714 h 1650714"/>
                    <a:gd name="connsiteX9" fmla="*/ 340690 w 871466"/>
                    <a:gd name="connsiteY9" fmla="*/ 1650714 h 1650714"/>
                    <a:gd name="connsiteX10" fmla="*/ 260917 w 871466"/>
                    <a:gd name="connsiteY10" fmla="*/ 1570941 h 1650714"/>
                    <a:gd name="connsiteX11" fmla="*/ 260917 w 871466"/>
                    <a:gd name="connsiteY11" fmla="*/ 645929 h 1650714"/>
                    <a:gd name="connsiteX12" fmla="*/ 49194 w 871466"/>
                    <a:gd name="connsiteY12" fmla="*/ 646244 h 1650714"/>
                    <a:gd name="connsiteX13" fmla="*/ 2829 w 871466"/>
                    <a:gd name="connsiteY13" fmla="*/ 624706 h 1650714"/>
                    <a:gd name="connsiteX0" fmla="*/ 148 w 868785"/>
                    <a:gd name="connsiteY0" fmla="*/ 624706 h 1650714"/>
                    <a:gd name="connsiteX1" fmla="*/ 119367 w 868785"/>
                    <a:gd name="connsiteY1" fmla="*/ 529410 h 1650714"/>
                    <a:gd name="connsiteX2" fmla="*/ 448683 w 868785"/>
                    <a:gd name="connsiteY2" fmla="*/ 40022 h 1650714"/>
                    <a:gd name="connsiteX3" fmla="*/ 530628 w 868785"/>
                    <a:gd name="connsiteY3" fmla="*/ 9465 h 1650714"/>
                    <a:gd name="connsiteX4" fmla="*/ 841194 w 868785"/>
                    <a:gd name="connsiteY4" fmla="*/ 533998 h 1650714"/>
                    <a:gd name="connsiteX5" fmla="*/ 843778 w 868785"/>
                    <a:gd name="connsiteY5" fmla="*/ 628491 h 1650714"/>
                    <a:gd name="connsiteX6" fmla="*/ 736867 w 868785"/>
                    <a:gd name="connsiteY6" fmla="*/ 645217 h 1650714"/>
                    <a:gd name="connsiteX7" fmla="*/ 736867 w 868785"/>
                    <a:gd name="connsiteY7" fmla="*/ 1570941 h 1650714"/>
                    <a:gd name="connsiteX8" fmla="*/ 657094 w 868785"/>
                    <a:gd name="connsiteY8" fmla="*/ 1650714 h 1650714"/>
                    <a:gd name="connsiteX9" fmla="*/ 338009 w 868785"/>
                    <a:gd name="connsiteY9" fmla="*/ 1650714 h 1650714"/>
                    <a:gd name="connsiteX10" fmla="*/ 258236 w 868785"/>
                    <a:gd name="connsiteY10" fmla="*/ 1570941 h 1650714"/>
                    <a:gd name="connsiteX11" fmla="*/ 258236 w 868785"/>
                    <a:gd name="connsiteY11" fmla="*/ 645929 h 1650714"/>
                    <a:gd name="connsiteX12" fmla="*/ 138257 w 868785"/>
                    <a:gd name="connsiteY12" fmla="*/ 629779 h 1650714"/>
                    <a:gd name="connsiteX13" fmla="*/ 148 w 868785"/>
                    <a:gd name="connsiteY13" fmla="*/ 624706 h 1650714"/>
                    <a:gd name="connsiteX0" fmla="*/ 19393 w 777937"/>
                    <a:gd name="connsiteY0" fmla="*/ 597264 h 1650714"/>
                    <a:gd name="connsiteX1" fmla="*/ 28519 w 777937"/>
                    <a:gd name="connsiteY1" fmla="*/ 529410 h 1650714"/>
                    <a:gd name="connsiteX2" fmla="*/ 357835 w 777937"/>
                    <a:gd name="connsiteY2" fmla="*/ 40022 h 1650714"/>
                    <a:gd name="connsiteX3" fmla="*/ 439780 w 777937"/>
                    <a:gd name="connsiteY3" fmla="*/ 9465 h 1650714"/>
                    <a:gd name="connsiteX4" fmla="*/ 750346 w 777937"/>
                    <a:gd name="connsiteY4" fmla="*/ 533998 h 1650714"/>
                    <a:gd name="connsiteX5" fmla="*/ 752930 w 777937"/>
                    <a:gd name="connsiteY5" fmla="*/ 628491 h 1650714"/>
                    <a:gd name="connsiteX6" fmla="*/ 646019 w 777937"/>
                    <a:gd name="connsiteY6" fmla="*/ 645217 h 1650714"/>
                    <a:gd name="connsiteX7" fmla="*/ 646019 w 777937"/>
                    <a:gd name="connsiteY7" fmla="*/ 1570941 h 1650714"/>
                    <a:gd name="connsiteX8" fmla="*/ 566246 w 777937"/>
                    <a:gd name="connsiteY8" fmla="*/ 1650714 h 1650714"/>
                    <a:gd name="connsiteX9" fmla="*/ 247161 w 777937"/>
                    <a:gd name="connsiteY9" fmla="*/ 1650714 h 1650714"/>
                    <a:gd name="connsiteX10" fmla="*/ 167388 w 777937"/>
                    <a:gd name="connsiteY10" fmla="*/ 1570941 h 1650714"/>
                    <a:gd name="connsiteX11" fmla="*/ 167388 w 777937"/>
                    <a:gd name="connsiteY11" fmla="*/ 645929 h 1650714"/>
                    <a:gd name="connsiteX12" fmla="*/ 47409 w 777937"/>
                    <a:gd name="connsiteY12" fmla="*/ 629779 h 1650714"/>
                    <a:gd name="connsiteX13" fmla="*/ 19393 w 777937"/>
                    <a:gd name="connsiteY13" fmla="*/ 597264 h 1650714"/>
                    <a:gd name="connsiteX0" fmla="*/ 42137 w 772665"/>
                    <a:gd name="connsiteY0" fmla="*/ 629779 h 1650714"/>
                    <a:gd name="connsiteX1" fmla="*/ 23247 w 772665"/>
                    <a:gd name="connsiteY1" fmla="*/ 529410 h 1650714"/>
                    <a:gd name="connsiteX2" fmla="*/ 352563 w 772665"/>
                    <a:gd name="connsiteY2" fmla="*/ 40022 h 1650714"/>
                    <a:gd name="connsiteX3" fmla="*/ 434508 w 772665"/>
                    <a:gd name="connsiteY3" fmla="*/ 9465 h 1650714"/>
                    <a:gd name="connsiteX4" fmla="*/ 745074 w 772665"/>
                    <a:gd name="connsiteY4" fmla="*/ 533998 h 1650714"/>
                    <a:gd name="connsiteX5" fmla="*/ 747658 w 772665"/>
                    <a:gd name="connsiteY5" fmla="*/ 628491 h 1650714"/>
                    <a:gd name="connsiteX6" fmla="*/ 640747 w 772665"/>
                    <a:gd name="connsiteY6" fmla="*/ 645217 h 1650714"/>
                    <a:gd name="connsiteX7" fmla="*/ 640747 w 772665"/>
                    <a:gd name="connsiteY7" fmla="*/ 1570941 h 1650714"/>
                    <a:gd name="connsiteX8" fmla="*/ 560974 w 772665"/>
                    <a:gd name="connsiteY8" fmla="*/ 1650714 h 1650714"/>
                    <a:gd name="connsiteX9" fmla="*/ 241889 w 772665"/>
                    <a:gd name="connsiteY9" fmla="*/ 1650714 h 1650714"/>
                    <a:gd name="connsiteX10" fmla="*/ 162116 w 772665"/>
                    <a:gd name="connsiteY10" fmla="*/ 1570941 h 1650714"/>
                    <a:gd name="connsiteX11" fmla="*/ 162116 w 772665"/>
                    <a:gd name="connsiteY11" fmla="*/ 645929 h 1650714"/>
                    <a:gd name="connsiteX12" fmla="*/ 42137 w 772665"/>
                    <a:gd name="connsiteY12" fmla="*/ 629779 h 1650714"/>
                    <a:gd name="connsiteX0" fmla="*/ 17869 w 748397"/>
                    <a:gd name="connsiteY0" fmla="*/ 629779 h 1650714"/>
                    <a:gd name="connsiteX1" fmla="*/ 38735 w 748397"/>
                    <a:gd name="connsiteY1" fmla="*/ 485502 h 1650714"/>
                    <a:gd name="connsiteX2" fmla="*/ 328295 w 748397"/>
                    <a:gd name="connsiteY2" fmla="*/ 40022 h 1650714"/>
                    <a:gd name="connsiteX3" fmla="*/ 410240 w 748397"/>
                    <a:gd name="connsiteY3" fmla="*/ 9465 h 1650714"/>
                    <a:gd name="connsiteX4" fmla="*/ 720806 w 748397"/>
                    <a:gd name="connsiteY4" fmla="*/ 533998 h 1650714"/>
                    <a:gd name="connsiteX5" fmla="*/ 723390 w 748397"/>
                    <a:gd name="connsiteY5" fmla="*/ 628491 h 1650714"/>
                    <a:gd name="connsiteX6" fmla="*/ 616479 w 748397"/>
                    <a:gd name="connsiteY6" fmla="*/ 645217 h 1650714"/>
                    <a:gd name="connsiteX7" fmla="*/ 616479 w 748397"/>
                    <a:gd name="connsiteY7" fmla="*/ 1570941 h 1650714"/>
                    <a:gd name="connsiteX8" fmla="*/ 536706 w 748397"/>
                    <a:gd name="connsiteY8" fmla="*/ 1650714 h 1650714"/>
                    <a:gd name="connsiteX9" fmla="*/ 217621 w 748397"/>
                    <a:gd name="connsiteY9" fmla="*/ 1650714 h 1650714"/>
                    <a:gd name="connsiteX10" fmla="*/ 137848 w 748397"/>
                    <a:gd name="connsiteY10" fmla="*/ 1570941 h 1650714"/>
                    <a:gd name="connsiteX11" fmla="*/ 137848 w 748397"/>
                    <a:gd name="connsiteY11" fmla="*/ 645929 h 1650714"/>
                    <a:gd name="connsiteX12" fmla="*/ 17869 w 748397"/>
                    <a:gd name="connsiteY12" fmla="*/ 629779 h 1650714"/>
                    <a:gd name="connsiteX0" fmla="*/ 17869 w 748397"/>
                    <a:gd name="connsiteY0" fmla="*/ 629779 h 1650714"/>
                    <a:gd name="connsiteX1" fmla="*/ 38735 w 748397"/>
                    <a:gd name="connsiteY1" fmla="*/ 485502 h 1650714"/>
                    <a:gd name="connsiteX2" fmla="*/ 328295 w 748397"/>
                    <a:gd name="connsiteY2" fmla="*/ 40022 h 1650714"/>
                    <a:gd name="connsiteX3" fmla="*/ 410240 w 748397"/>
                    <a:gd name="connsiteY3" fmla="*/ 9465 h 1650714"/>
                    <a:gd name="connsiteX4" fmla="*/ 720806 w 748397"/>
                    <a:gd name="connsiteY4" fmla="*/ 517533 h 1650714"/>
                    <a:gd name="connsiteX5" fmla="*/ 723390 w 748397"/>
                    <a:gd name="connsiteY5" fmla="*/ 628491 h 1650714"/>
                    <a:gd name="connsiteX6" fmla="*/ 616479 w 748397"/>
                    <a:gd name="connsiteY6" fmla="*/ 645217 h 1650714"/>
                    <a:gd name="connsiteX7" fmla="*/ 616479 w 748397"/>
                    <a:gd name="connsiteY7" fmla="*/ 1570941 h 1650714"/>
                    <a:gd name="connsiteX8" fmla="*/ 536706 w 748397"/>
                    <a:gd name="connsiteY8" fmla="*/ 1650714 h 1650714"/>
                    <a:gd name="connsiteX9" fmla="*/ 217621 w 748397"/>
                    <a:gd name="connsiteY9" fmla="*/ 1650714 h 1650714"/>
                    <a:gd name="connsiteX10" fmla="*/ 137848 w 748397"/>
                    <a:gd name="connsiteY10" fmla="*/ 1570941 h 1650714"/>
                    <a:gd name="connsiteX11" fmla="*/ 137848 w 748397"/>
                    <a:gd name="connsiteY11" fmla="*/ 645929 h 1650714"/>
                    <a:gd name="connsiteX12" fmla="*/ 17869 w 748397"/>
                    <a:gd name="connsiteY12" fmla="*/ 629779 h 1650714"/>
                    <a:gd name="connsiteX0" fmla="*/ 17869 w 751992"/>
                    <a:gd name="connsiteY0" fmla="*/ 629779 h 1650714"/>
                    <a:gd name="connsiteX1" fmla="*/ 38735 w 751992"/>
                    <a:gd name="connsiteY1" fmla="*/ 485502 h 1650714"/>
                    <a:gd name="connsiteX2" fmla="*/ 328295 w 751992"/>
                    <a:gd name="connsiteY2" fmla="*/ 40022 h 1650714"/>
                    <a:gd name="connsiteX3" fmla="*/ 410240 w 751992"/>
                    <a:gd name="connsiteY3" fmla="*/ 9465 h 1650714"/>
                    <a:gd name="connsiteX4" fmla="*/ 720806 w 751992"/>
                    <a:gd name="connsiteY4" fmla="*/ 517533 h 1650714"/>
                    <a:gd name="connsiteX5" fmla="*/ 729506 w 751992"/>
                    <a:gd name="connsiteY5" fmla="*/ 639468 h 1650714"/>
                    <a:gd name="connsiteX6" fmla="*/ 616479 w 751992"/>
                    <a:gd name="connsiteY6" fmla="*/ 645217 h 1650714"/>
                    <a:gd name="connsiteX7" fmla="*/ 616479 w 751992"/>
                    <a:gd name="connsiteY7" fmla="*/ 1570941 h 1650714"/>
                    <a:gd name="connsiteX8" fmla="*/ 536706 w 751992"/>
                    <a:gd name="connsiteY8" fmla="*/ 1650714 h 1650714"/>
                    <a:gd name="connsiteX9" fmla="*/ 217621 w 751992"/>
                    <a:gd name="connsiteY9" fmla="*/ 1650714 h 1650714"/>
                    <a:gd name="connsiteX10" fmla="*/ 137848 w 751992"/>
                    <a:gd name="connsiteY10" fmla="*/ 1570941 h 1650714"/>
                    <a:gd name="connsiteX11" fmla="*/ 137848 w 751992"/>
                    <a:gd name="connsiteY11" fmla="*/ 645929 h 1650714"/>
                    <a:gd name="connsiteX12" fmla="*/ 17869 w 751992"/>
                    <a:gd name="connsiteY12" fmla="*/ 629779 h 1650714"/>
                    <a:gd name="connsiteX0" fmla="*/ 17869 w 751992"/>
                    <a:gd name="connsiteY0" fmla="*/ 648120 h 1669055"/>
                    <a:gd name="connsiteX1" fmla="*/ 38735 w 751992"/>
                    <a:gd name="connsiteY1" fmla="*/ 503843 h 1669055"/>
                    <a:gd name="connsiteX2" fmla="*/ 328295 w 751992"/>
                    <a:gd name="connsiteY2" fmla="*/ 58363 h 1669055"/>
                    <a:gd name="connsiteX3" fmla="*/ 410240 w 751992"/>
                    <a:gd name="connsiteY3" fmla="*/ 27806 h 1669055"/>
                    <a:gd name="connsiteX4" fmla="*/ 720806 w 751992"/>
                    <a:gd name="connsiteY4" fmla="*/ 535874 h 1669055"/>
                    <a:gd name="connsiteX5" fmla="*/ 729506 w 751992"/>
                    <a:gd name="connsiteY5" fmla="*/ 657809 h 1669055"/>
                    <a:gd name="connsiteX6" fmla="*/ 616479 w 751992"/>
                    <a:gd name="connsiteY6" fmla="*/ 663558 h 1669055"/>
                    <a:gd name="connsiteX7" fmla="*/ 616479 w 751992"/>
                    <a:gd name="connsiteY7" fmla="*/ 1589282 h 1669055"/>
                    <a:gd name="connsiteX8" fmla="*/ 536706 w 751992"/>
                    <a:gd name="connsiteY8" fmla="*/ 1669055 h 1669055"/>
                    <a:gd name="connsiteX9" fmla="*/ 217621 w 751992"/>
                    <a:gd name="connsiteY9" fmla="*/ 1669055 h 1669055"/>
                    <a:gd name="connsiteX10" fmla="*/ 137848 w 751992"/>
                    <a:gd name="connsiteY10" fmla="*/ 1589282 h 1669055"/>
                    <a:gd name="connsiteX11" fmla="*/ 137848 w 751992"/>
                    <a:gd name="connsiteY11" fmla="*/ 664270 h 1669055"/>
                    <a:gd name="connsiteX12" fmla="*/ 17869 w 751992"/>
                    <a:gd name="connsiteY12" fmla="*/ 648120 h 1669055"/>
                    <a:gd name="connsiteX0" fmla="*/ 18214 w 752337"/>
                    <a:gd name="connsiteY0" fmla="*/ 651039 h 1671974"/>
                    <a:gd name="connsiteX1" fmla="*/ 39080 w 752337"/>
                    <a:gd name="connsiteY1" fmla="*/ 506762 h 1671974"/>
                    <a:gd name="connsiteX2" fmla="*/ 334756 w 752337"/>
                    <a:gd name="connsiteY2" fmla="*/ 55794 h 1671974"/>
                    <a:gd name="connsiteX3" fmla="*/ 410585 w 752337"/>
                    <a:gd name="connsiteY3" fmla="*/ 30725 h 1671974"/>
                    <a:gd name="connsiteX4" fmla="*/ 721151 w 752337"/>
                    <a:gd name="connsiteY4" fmla="*/ 538793 h 1671974"/>
                    <a:gd name="connsiteX5" fmla="*/ 729851 w 752337"/>
                    <a:gd name="connsiteY5" fmla="*/ 660728 h 1671974"/>
                    <a:gd name="connsiteX6" fmla="*/ 616824 w 752337"/>
                    <a:gd name="connsiteY6" fmla="*/ 666477 h 1671974"/>
                    <a:gd name="connsiteX7" fmla="*/ 616824 w 752337"/>
                    <a:gd name="connsiteY7" fmla="*/ 1592201 h 1671974"/>
                    <a:gd name="connsiteX8" fmla="*/ 537051 w 752337"/>
                    <a:gd name="connsiteY8" fmla="*/ 1671974 h 1671974"/>
                    <a:gd name="connsiteX9" fmla="*/ 217966 w 752337"/>
                    <a:gd name="connsiteY9" fmla="*/ 1671974 h 1671974"/>
                    <a:gd name="connsiteX10" fmla="*/ 138193 w 752337"/>
                    <a:gd name="connsiteY10" fmla="*/ 1592201 h 1671974"/>
                    <a:gd name="connsiteX11" fmla="*/ 138193 w 752337"/>
                    <a:gd name="connsiteY11" fmla="*/ 667189 h 1671974"/>
                    <a:gd name="connsiteX12" fmla="*/ 18214 w 752337"/>
                    <a:gd name="connsiteY12" fmla="*/ 651039 h 1671974"/>
                    <a:gd name="connsiteX0" fmla="*/ 18214 w 752337"/>
                    <a:gd name="connsiteY0" fmla="*/ 651039 h 1671974"/>
                    <a:gd name="connsiteX1" fmla="*/ 39080 w 752337"/>
                    <a:gd name="connsiteY1" fmla="*/ 512251 h 1671974"/>
                    <a:gd name="connsiteX2" fmla="*/ 334756 w 752337"/>
                    <a:gd name="connsiteY2" fmla="*/ 55794 h 1671974"/>
                    <a:gd name="connsiteX3" fmla="*/ 410585 w 752337"/>
                    <a:gd name="connsiteY3" fmla="*/ 30725 h 1671974"/>
                    <a:gd name="connsiteX4" fmla="*/ 721151 w 752337"/>
                    <a:gd name="connsiteY4" fmla="*/ 538793 h 1671974"/>
                    <a:gd name="connsiteX5" fmla="*/ 729851 w 752337"/>
                    <a:gd name="connsiteY5" fmla="*/ 660728 h 1671974"/>
                    <a:gd name="connsiteX6" fmla="*/ 616824 w 752337"/>
                    <a:gd name="connsiteY6" fmla="*/ 666477 h 1671974"/>
                    <a:gd name="connsiteX7" fmla="*/ 616824 w 752337"/>
                    <a:gd name="connsiteY7" fmla="*/ 1592201 h 1671974"/>
                    <a:gd name="connsiteX8" fmla="*/ 537051 w 752337"/>
                    <a:gd name="connsiteY8" fmla="*/ 1671974 h 1671974"/>
                    <a:gd name="connsiteX9" fmla="*/ 217966 w 752337"/>
                    <a:gd name="connsiteY9" fmla="*/ 1671974 h 1671974"/>
                    <a:gd name="connsiteX10" fmla="*/ 138193 w 752337"/>
                    <a:gd name="connsiteY10" fmla="*/ 1592201 h 1671974"/>
                    <a:gd name="connsiteX11" fmla="*/ 138193 w 752337"/>
                    <a:gd name="connsiteY11" fmla="*/ 667189 h 1671974"/>
                    <a:gd name="connsiteX12" fmla="*/ 18214 w 752337"/>
                    <a:gd name="connsiteY12" fmla="*/ 651039 h 1671974"/>
                    <a:gd name="connsiteX0" fmla="*/ 27911 w 762034"/>
                    <a:gd name="connsiteY0" fmla="*/ 651039 h 1671974"/>
                    <a:gd name="connsiteX1" fmla="*/ 30428 w 762034"/>
                    <a:gd name="connsiteY1" fmla="*/ 545181 h 1671974"/>
                    <a:gd name="connsiteX2" fmla="*/ 344453 w 762034"/>
                    <a:gd name="connsiteY2" fmla="*/ 55794 h 1671974"/>
                    <a:gd name="connsiteX3" fmla="*/ 420282 w 762034"/>
                    <a:gd name="connsiteY3" fmla="*/ 30725 h 1671974"/>
                    <a:gd name="connsiteX4" fmla="*/ 730848 w 762034"/>
                    <a:gd name="connsiteY4" fmla="*/ 538793 h 1671974"/>
                    <a:gd name="connsiteX5" fmla="*/ 739548 w 762034"/>
                    <a:gd name="connsiteY5" fmla="*/ 660728 h 1671974"/>
                    <a:gd name="connsiteX6" fmla="*/ 626521 w 762034"/>
                    <a:gd name="connsiteY6" fmla="*/ 666477 h 1671974"/>
                    <a:gd name="connsiteX7" fmla="*/ 626521 w 762034"/>
                    <a:gd name="connsiteY7" fmla="*/ 1592201 h 1671974"/>
                    <a:gd name="connsiteX8" fmla="*/ 546748 w 762034"/>
                    <a:gd name="connsiteY8" fmla="*/ 1671974 h 1671974"/>
                    <a:gd name="connsiteX9" fmla="*/ 227663 w 762034"/>
                    <a:gd name="connsiteY9" fmla="*/ 1671974 h 1671974"/>
                    <a:gd name="connsiteX10" fmla="*/ 147890 w 762034"/>
                    <a:gd name="connsiteY10" fmla="*/ 1592201 h 1671974"/>
                    <a:gd name="connsiteX11" fmla="*/ 147890 w 762034"/>
                    <a:gd name="connsiteY11" fmla="*/ 667189 h 1671974"/>
                    <a:gd name="connsiteX12" fmla="*/ 27911 w 762034"/>
                    <a:gd name="connsiteY12" fmla="*/ 651039 h 1671974"/>
                    <a:gd name="connsiteX0" fmla="*/ 29600 w 760665"/>
                    <a:gd name="connsiteY0" fmla="*/ 705923 h 1671974"/>
                    <a:gd name="connsiteX1" fmla="*/ 29059 w 760665"/>
                    <a:gd name="connsiteY1" fmla="*/ 545181 h 1671974"/>
                    <a:gd name="connsiteX2" fmla="*/ 343084 w 760665"/>
                    <a:gd name="connsiteY2" fmla="*/ 55794 h 1671974"/>
                    <a:gd name="connsiteX3" fmla="*/ 418913 w 760665"/>
                    <a:gd name="connsiteY3" fmla="*/ 30725 h 1671974"/>
                    <a:gd name="connsiteX4" fmla="*/ 729479 w 760665"/>
                    <a:gd name="connsiteY4" fmla="*/ 538793 h 1671974"/>
                    <a:gd name="connsiteX5" fmla="*/ 738179 w 760665"/>
                    <a:gd name="connsiteY5" fmla="*/ 660728 h 1671974"/>
                    <a:gd name="connsiteX6" fmla="*/ 625152 w 760665"/>
                    <a:gd name="connsiteY6" fmla="*/ 666477 h 1671974"/>
                    <a:gd name="connsiteX7" fmla="*/ 625152 w 760665"/>
                    <a:gd name="connsiteY7" fmla="*/ 1592201 h 1671974"/>
                    <a:gd name="connsiteX8" fmla="*/ 545379 w 760665"/>
                    <a:gd name="connsiteY8" fmla="*/ 1671974 h 1671974"/>
                    <a:gd name="connsiteX9" fmla="*/ 226294 w 760665"/>
                    <a:gd name="connsiteY9" fmla="*/ 1671974 h 1671974"/>
                    <a:gd name="connsiteX10" fmla="*/ 146521 w 760665"/>
                    <a:gd name="connsiteY10" fmla="*/ 1592201 h 1671974"/>
                    <a:gd name="connsiteX11" fmla="*/ 146521 w 760665"/>
                    <a:gd name="connsiteY11" fmla="*/ 667189 h 1671974"/>
                    <a:gd name="connsiteX12" fmla="*/ 29600 w 760665"/>
                    <a:gd name="connsiteY12" fmla="*/ 705923 h 1671974"/>
                    <a:gd name="connsiteX0" fmla="*/ 29600 w 760665"/>
                    <a:gd name="connsiteY0" fmla="*/ 659272 h 1671974"/>
                    <a:gd name="connsiteX1" fmla="*/ 29059 w 760665"/>
                    <a:gd name="connsiteY1" fmla="*/ 545181 h 1671974"/>
                    <a:gd name="connsiteX2" fmla="*/ 343084 w 760665"/>
                    <a:gd name="connsiteY2" fmla="*/ 55794 h 1671974"/>
                    <a:gd name="connsiteX3" fmla="*/ 418913 w 760665"/>
                    <a:gd name="connsiteY3" fmla="*/ 30725 h 1671974"/>
                    <a:gd name="connsiteX4" fmla="*/ 729479 w 760665"/>
                    <a:gd name="connsiteY4" fmla="*/ 538793 h 1671974"/>
                    <a:gd name="connsiteX5" fmla="*/ 738179 w 760665"/>
                    <a:gd name="connsiteY5" fmla="*/ 660728 h 1671974"/>
                    <a:gd name="connsiteX6" fmla="*/ 625152 w 760665"/>
                    <a:gd name="connsiteY6" fmla="*/ 666477 h 1671974"/>
                    <a:gd name="connsiteX7" fmla="*/ 625152 w 760665"/>
                    <a:gd name="connsiteY7" fmla="*/ 1592201 h 1671974"/>
                    <a:gd name="connsiteX8" fmla="*/ 545379 w 760665"/>
                    <a:gd name="connsiteY8" fmla="*/ 1671974 h 1671974"/>
                    <a:gd name="connsiteX9" fmla="*/ 226294 w 760665"/>
                    <a:gd name="connsiteY9" fmla="*/ 1671974 h 1671974"/>
                    <a:gd name="connsiteX10" fmla="*/ 146521 w 760665"/>
                    <a:gd name="connsiteY10" fmla="*/ 1592201 h 1671974"/>
                    <a:gd name="connsiteX11" fmla="*/ 146521 w 760665"/>
                    <a:gd name="connsiteY11" fmla="*/ 667189 h 1671974"/>
                    <a:gd name="connsiteX12" fmla="*/ 29600 w 760665"/>
                    <a:gd name="connsiteY12" fmla="*/ 659272 h 1671974"/>
                    <a:gd name="connsiteX0" fmla="*/ 18041 w 749106"/>
                    <a:gd name="connsiteY0" fmla="*/ 659272 h 1671974"/>
                    <a:gd name="connsiteX1" fmla="*/ 38907 w 749106"/>
                    <a:gd name="connsiteY1" fmla="*/ 506762 h 1671974"/>
                    <a:gd name="connsiteX2" fmla="*/ 331525 w 749106"/>
                    <a:gd name="connsiteY2" fmla="*/ 55794 h 1671974"/>
                    <a:gd name="connsiteX3" fmla="*/ 407354 w 749106"/>
                    <a:gd name="connsiteY3" fmla="*/ 30725 h 1671974"/>
                    <a:gd name="connsiteX4" fmla="*/ 717920 w 749106"/>
                    <a:gd name="connsiteY4" fmla="*/ 538793 h 1671974"/>
                    <a:gd name="connsiteX5" fmla="*/ 726620 w 749106"/>
                    <a:gd name="connsiteY5" fmla="*/ 660728 h 1671974"/>
                    <a:gd name="connsiteX6" fmla="*/ 613593 w 749106"/>
                    <a:gd name="connsiteY6" fmla="*/ 666477 h 1671974"/>
                    <a:gd name="connsiteX7" fmla="*/ 613593 w 749106"/>
                    <a:gd name="connsiteY7" fmla="*/ 1592201 h 1671974"/>
                    <a:gd name="connsiteX8" fmla="*/ 533820 w 749106"/>
                    <a:gd name="connsiteY8" fmla="*/ 1671974 h 1671974"/>
                    <a:gd name="connsiteX9" fmla="*/ 214735 w 749106"/>
                    <a:gd name="connsiteY9" fmla="*/ 1671974 h 1671974"/>
                    <a:gd name="connsiteX10" fmla="*/ 134962 w 749106"/>
                    <a:gd name="connsiteY10" fmla="*/ 1592201 h 1671974"/>
                    <a:gd name="connsiteX11" fmla="*/ 134962 w 749106"/>
                    <a:gd name="connsiteY11" fmla="*/ 667189 h 1671974"/>
                    <a:gd name="connsiteX12" fmla="*/ 18041 w 749106"/>
                    <a:gd name="connsiteY12" fmla="*/ 659272 h 1671974"/>
                    <a:gd name="connsiteX0" fmla="*/ 12911 w 743976"/>
                    <a:gd name="connsiteY0" fmla="*/ 659272 h 1671974"/>
                    <a:gd name="connsiteX1" fmla="*/ 33777 w 743976"/>
                    <a:gd name="connsiteY1" fmla="*/ 506762 h 1671974"/>
                    <a:gd name="connsiteX2" fmla="*/ 326395 w 743976"/>
                    <a:gd name="connsiteY2" fmla="*/ 55794 h 1671974"/>
                    <a:gd name="connsiteX3" fmla="*/ 402224 w 743976"/>
                    <a:gd name="connsiteY3" fmla="*/ 30725 h 1671974"/>
                    <a:gd name="connsiteX4" fmla="*/ 712790 w 743976"/>
                    <a:gd name="connsiteY4" fmla="*/ 538793 h 1671974"/>
                    <a:gd name="connsiteX5" fmla="*/ 721490 w 743976"/>
                    <a:gd name="connsiteY5" fmla="*/ 660728 h 1671974"/>
                    <a:gd name="connsiteX6" fmla="*/ 608463 w 743976"/>
                    <a:gd name="connsiteY6" fmla="*/ 666477 h 1671974"/>
                    <a:gd name="connsiteX7" fmla="*/ 608463 w 743976"/>
                    <a:gd name="connsiteY7" fmla="*/ 1592201 h 1671974"/>
                    <a:gd name="connsiteX8" fmla="*/ 528690 w 743976"/>
                    <a:gd name="connsiteY8" fmla="*/ 1671974 h 1671974"/>
                    <a:gd name="connsiteX9" fmla="*/ 209605 w 743976"/>
                    <a:gd name="connsiteY9" fmla="*/ 1671974 h 1671974"/>
                    <a:gd name="connsiteX10" fmla="*/ 129832 w 743976"/>
                    <a:gd name="connsiteY10" fmla="*/ 1592201 h 1671974"/>
                    <a:gd name="connsiteX11" fmla="*/ 129832 w 743976"/>
                    <a:gd name="connsiteY11" fmla="*/ 667189 h 1671974"/>
                    <a:gd name="connsiteX12" fmla="*/ 12911 w 743976"/>
                    <a:gd name="connsiteY12" fmla="*/ 659272 h 1671974"/>
                    <a:gd name="connsiteX0" fmla="*/ 13743 w 744808"/>
                    <a:gd name="connsiteY0" fmla="*/ 659272 h 1671974"/>
                    <a:gd name="connsiteX1" fmla="*/ 34609 w 744808"/>
                    <a:gd name="connsiteY1" fmla="*/ 506762 h 1671974"/>
                    <a:gd name="connsiteX2" fmla="*/ 327227 w 744808"/>
                    <a:gd name="connsiteY2" fmla="*/ 55794 h 1671974"/>
                    <a:gd name="connsiteX3" fmla="*/ 403056 w 744808"/>
                    <a:gd name="connsiteY3" fmla="*/ 30725 h 1671974"/>
                    <a:gd name="connsiteX4" fmla="*/ 713622 w 744808"/>
                    <a:gd name="connsiteY4" fmla="*/ 538793 h 1671974"/>
                    <a:gd name="connsiteX5" fmla="*/ 722322 w 744808"/>
                    <a:gd name="connsiteY5" fmla="*/ 660728 h 1671974"/>
                    <a:gd name="connsiteX6" fmla="*/ 609295 w 744808"/>
                    <a:gd name="connsiteY6" fmla="*/ 666477 h 1671974"/>
                    <a:gd name="connsiteX7" fmla="*/ 609295 w 744808"/>
                    <a:gd name="connsiteY7" fmla="*/ 1592201 h 1671974"/>
                    <a:gd name="connsiteX8" fmla="*/ 529522 w 744808"/>
                    <a:gd name="connsiteY8" fmla="*/ 1671974 h 1671974"/>
                    <a:gd name="connsiteX9" fmla="*/ 210437 w 744808"/>
                    <a:gd name="connsiteY9" fmla="*/ 1671974 h 1671974"/>
                    <a:gd name="connsiteX10" fmla="*/ 130664 w 744808"/>
                    <a:gd name="connsiteY10" fmla="*/ 1592201 h 1671974"/>
                    <a:gd name="connsiteX11" fmla="*/ 130664 w 744808"/>
                    <a:gd name="connsiteY11" fmla="*/ 667189 h 1671974"/>
                    <a:gd name="connsiteX12" fmla="*/ 13743 w 744808"/>
                    <a:gd name="connsiteY12" fmla="*/ 659272 h 1671974"/>
                    <a:gd name="connsiteX0" fmla="*/ 13743 w 743002"/>
                    <a:gd name="connsiteY0" fmla="*/ 659272 h 1671974"/>
                    <a:gd name="connsiteX1" fmla="*/ 34609 w 743002"/>
                    <a:gd name="connsiteY1" fmla="*/ 506762 h 1671974"/>
                    <a:gd name="connsiteX2" fmla="*/ 327227 w 743002"/>
                    <a:gd name="connsiteY2" fmla="*/ 55794 h 1671974"/>
                    <a:gd name="connsiteX3" fmla="*/ 403056 w 743002"/>
                    <a:gd name="connsiteY3" fmla="*/ 30725 h 1671974"/>
                    <a:gd name="connsiteX4" fmla="*/ 713622 w 743002"/>
                    <a:gd name="connsiteY4" fmla="*/ 538793 h 1671974"/>
                    <a:gd name="connsiteX5" fmla="*/ 722322 w 743002"/>
                    <a:gd name="connsiteY5" fmla="*/ 660728 h 1671974"/>
                    <a:gd name="connsiteX6" fmla="*/ 609295 w 743002"/>
                    <a:gd name="connsiteY6" fmla="*/ 666477 h 1671974"/>
                    <a:gd name="connsiteX7" fmla="*/ 609295 w 743002"/>
                    <a:gd name="connsiteY7" fmla="*/ 1592201 h 1671974"/>
                    <a:gd name="connsiteX8" fmla="*/ 529522 w 743002"/>
                    <a:gd name="connsiteY8" fmla="*/ 1671974 h 1671974"/>
                    <a:gd name="connsiteX9" fmla="*/ 210437 w 743002"/>
                    <a:gd name="connsiteY9" fmla="*/ 1671974 h 1671974"/>
                    <a:gd name="connsiteX10" fmla="*/ 130664 w 743002"/>
                    <a:gd name="connsiteY10" fmla="*/ 1592201 h 1671974"/>
                    <a:gd name="connsiteX11" fmla="*/ 130664 w 743002"/>
                    <a:gd name="connsiteY11" fmla="*/ 667189 h 1671974"/>
                    <a:gd name="connsiteX12" fmla="*/ 13743 w 743002"/>
                    <a:gd name="connsiteY12" fmla="*/ 659272 h 1671974"/>
                    <a:gd name="connsiteX0" fmla="*/ 13743 w 766476"/>
                    <a:gd name="connsiteY0" fmla="*/ 659272 h 1671974"/>
                    <a:gd name="connsiteX1" fmla="*/ 34609 w 766476"/>
                    <a:gd name="connsiteY1" fmla="*/ 506762 h 1671974"/>
                    <a:gd name="connsiteX2" fmla="*/ 327227 w 766476"/>
                    <a:gd name="connsiteY2" fmla="*/ 55794 h 1671974"/>
                    <a:gd name="connsiteX3" fmla="*/ 403056 w 766476"/>
                    <a:gd name="connsiteY3" fmla="*/ 30725 h 1671974"/>
                    <a:gd name="connsiteX4" fmla="*/ 713622 w 766476"/>
                    <a:gd name="connsiteY4" fmla="*/ 538793 h 1671974"/>
                    <a:gd name="connsiteX5" fmla="*/ 722322 w 766476"/>
                    <a:gd name="connsiteY5" fmla="*/ 660728 h 1671974"/>
                    <a:gd name="connsiteX6" fmla="*/ 609295 w 766476"/>
                    <a:gd name="connsiteY6" fmla="*/ 666477 h 1671974"/>
                    <a:gd name="connsiteX7" fmla="*/ 609295 w 766476"/>
                    <a:gd name="connsiteY7" fmla="*/ 1592201 h 1671974"/>
                    <a:gd name="connsiteX8" fmla="*/ 529522 w 766476"/>
                    <a:gd name="connsiteY8" fmla="*/ 1671974 h 1671974"/>
                    <a:gd name="connsiteX9" fmla="*/ 210437 w 766476"/>
                    <a:gd name="connsiteY9" fmla="*/ 1671974 h 1671974"/>
                    <a:gd name="connsiteX10" fmla="*/ 130664 w 766476"/>
                    <a:gd name="connsiteY10" fmla="*/ 1592201 h 1671974"/>
                    <a:gd name="connsiteX11" fmla="*/ 130664 w 766476"/>
                    <a:gd name="connsiteY11" fmla="*/ 667189 h 1671974"/>
                    <a:gd name="connsiteX12" fmla="*/ 13743 w 766476"/>
                    <a:gd name="connsiteY12" fmla="*/ 659272 h 1671974"/>
                    <a:gd name="connsiteX0" fmla="*/ 13743 w 741074"/>
                    <a:gd name="connsiteY0" fmla="*/ 659272 h 1671974"/>
                    <a:gd name="connsiteX1" fmla="*/ 34609 w 741074"/>
                    <a:gd name="connsiteY1" fmla="*/ 506762 h 1671974"/>
                    <a:gd name="connsiteX2" fmla="*/ 327227 w 741074"/>
                    <a:gd name="connsiteY2" fmla="*/ 55794 h 1671974"/>
                    <a:gd name="connsiteX3" fmla="*/ 403056 w 741074"/>
                    <a:gd name="connsiteY3" fmla="*/ 30725 h 1671974"/>
                    <a:gd name="connsiteX4" fmla="*/ 713622 w 741074"/>
                    <a:gd name="connsiteY4" fmla="*/ 538793 h 1671974"/>
                    <a:gd name="connsiteX5" fmla="*/ 722322 w 741074"/>
                    <a:gd name="connsiteY5" fmla="*/ 660728 h 1671974"/>
                    <a:gd name="connsiteX6" fmla="*/ 609295 w 741074"/>
                    <a:gd name="connsiteY6" fmla="*/ 666477 h 1671974"/>
                    <a:gd name="connsiteX7" fmla="*/ 609295 w 741074"/>
                    <a:gd name="connsiteY7" fmla="*/ 1592201 h 1671974"/>
                    <a:gd name="connsiteX8" fmla="*/ 529522 w 741074"/>
                    <a:gd name="connsiteY8" fmla="*/ 1671974 h 1671974"/>
                    <a:gd name="connsiteX9" fmla="*/ 210437 w 741074"/>
                    <a:gd name="connsiteY9" fmla="*/ 1671974 h 1671974"/>
                    <a:gd name="connsiteX10" fmla="*/ 130664 w 741074"/>
                    <a:gd name="connsiteY10" fmla="*/ 1592201 h 1671974"/>
                    <a:gd name="connsiteX11" fmla="*/ 130664 w 741074"/>
                    <a:gd name="connsiteY11" fmla="*/ 667189 h 1671974"/>
                    <a:gd name="connsiteX12" fmla="*/ 13743 w 741074"/>
                    <a:gd name="connsiteY12" fmla="*/ 659272 h 1671974"/>
                    <a:gd name="connsiteX0" fmla="*/ 15205 w 742536"/>
                    <a:gd name="connsiteY0" fmla="*/ 659272 h 1671974"/>
                    <a:gd name="connsiteX1" fmla="*/ 36071 w 742536"/>
                    <a:gd name="connsiteY1" fmla="*/ 506762 h 1671974"/>
                    <a:gd name="connsiteX2" fmla="*/ 328689 w 742536"/>
                    <a:gd name="connsiteY2" fmla="*/ 55794 h 1671974"/>
                    <a:gd name="connsiteX3" fmla="*/ 404518 w 742536"/>
                    <a:gd name="connsiteY3" fmla="*/ 30725 h 1671974"/>
                    <a:gd name="connsiteX4" fmla="*/ 715084 w 742536"/>
                    <a:gd name="connsiteY4" fmla="*/ 538793 h 1671974"/>
                    <a:gd name="connsiteX5" fmla="*/ 723784 w 742536"/>
                    <a:gd name="connsiteY5" fmla="*/ 660728 h 1671974"/>
                    <a:gd name="connsiteX6" fmla="*/ 610757 w 742536"/>
                    <a:gd name="connsiteY6" fmla="*/ 666477 h 1671974"/>
                    <a:gd name="connsiteX7" fmla="*/ 610757 w 742536"/>
                    <a:gd name="connsiteY7" fmla="*/ 1592201 h 1671974"/>
                    <a:gd name="connsiteX8" fmla="*/ 530984 w 742536"/>
                    <a:gd name="connsiteY8" fmla="*/ 1671974 h 1671974"/>
                    <a:gd name="connsiteX9" fmla="*/ 211899 w 742536"/>
                    <a:gd name="connsiteY9" fmla="*/ 1671974 h 1671974"/>
                    <a:gd name="connsiteX10" fmla="*/ 132126 w 742536"/>
                    <a:gd name="connsiteY10" fmla="*/ 1592201 h 1671974"/>
                    <a:gd name="connsiteX11" fmla="*/ 132126 w 742536"/>
                    <a:gd name="connsiteY11" fmla="*/ 667189 h 1671974"/>
                    <a:gd name="connsiteX12" fmla="*/ 15205 w 742536"/>
                    <a:gd name="connsiteY12" fmla="*/ 659272 h 1671974"/>
                    <a:gd name="connsiteX0" fmla="*/ 10215 w 737546"/>
                    <a:gd name="connsiteY0" fmla="*/ 659272 h 1671974"/>
                    <a:gd name="connsiteX1" fmla="*/ 31081 w 737546"/>
                    <a:gd name="connsiteY1" fmla="*/ 506762 h 1671974"/>
                    <a:gd name="connsiteX2" fmla="*/ 323699 w 737546"/>
                    <a:gd name="connsiteY2" fmla="*/ 55794 h 1671974"/>
                    <a:gd name="connsiteX3" fmla="*/ 399528 w 737546"/>
                    <a:gd name="connsiteY3" fmla="*/ 30725 h 1671974"/>
                    <a:gd name="connsiteX4" fmla="*/ 710094 w 737546"/>
                    <a:gd name="connsiteY4" fmla="*/ 538793 h 1671974"/>
                    <a:gd name="connsiteX5" fmla="*/ 718794 w 737546"/>
                    <a:gd name="connsiteY5" fmla="*/ 660728 h 1671974"/>
                    <a:gd name="connsiteX6" fmla="*/ 605767 w 737546"/>
                    <a:gd name="connsiteY6" fmla="*/ 666477 h 1671974"/>
                    <a:gd name="connsiteX7" fmla="*/ 605767 w 737546"/>
                    <a:gd name="connsiteY7" fmla="*/ 1592201 h 1671974"/>
                    <a:gd name="connsiteX8" fmla="*/ 525994 w 737546"/>
                    <a:gd name="connsiteY8" fmla="*/ 1671974 h 1671974"/>
                    <a:gd name="connsiteX9" fmla="*/ 206909 w 737546"/>
                    <a:gd name="connsiteY9" fmla="*/ 1671974 h 1671974"/>
                    <a:gd name="connsiteX10" fmla="*/ 127136 w 737546"/>
                    <a:gd name="connsiteY10" fmla="*/ 1592201 h 1671974"/>
                    <a:gd name="connsiteX11" fmla="*/ 127136 w 737546"/>
                    <a:gd name="connsiteY11" fmla="*/ 667189 h 1671974"/>
                    <a:gd name="connsiteX12" fmla="*/ 10215 w 737546"/>
                    <a:gd name="connsiteY12" fmla="*/ 659272 h 1671974"/>
                    <a:gd name="connsiteX0" fmla="*/ 13595 w 740926"/>
                    <a:gd name="connsiteY0" fmla="*/ 659272 h 1671974"/>
                    <a:gd name="connsiteX1" fmla="*/ 34461 w 740926"/>
                    <a:gd name="connsiteY1" fmla="*/ 506762 h 1671974"/>
                    <a:gd name="connsiteX2" fmla="*/ 327079 w 740926"/>
                    <a:gd name="connsiteY2" fmla="*/ 55794 h 1671974"/>
                    <a:gd name="connsiteX3" fmla="*/ 402908 w 740926"/>
                    <a:gd name="connsiteY3" fmla="*/ 30725 h 1671974"/>
                    <a:gd name="connsiteX4" fmla="*/ 713474 w 740926"/>
                    <a:gd name="connsiteY4" fmla="*/ 538793 h 1671974"/>
                    <a:gd name="connsiteX5" fmla="*/ 722174 w 740926"/>
                    <a:gd name="connsiteY5" fmla="*/ 660728 h 1671974"/>
                    <a:gd name="connsiteX6" fmla="*/ 609147 w 740926"/>
                    <a:gd name="connsiteY6" fmla="*/ 666477 h 1671974"/>
                    <a:gd name="connsiteX7" fmla="*/ 609147 w 740926"/>
                    <a:gd name="connsiteY7" fmla="*/ 1592201 h 1671974"/>
                    <a:gd name="connsiteX8" fmla="*/ 529374 w 740926"/>
                    <a:gd name="connsiteY8" fmla="*/ 1671974 h 1671974"/>
                    <a:gd name="connsiteX9" fmla="*/ 210289 w 740926"/>
                    <a:gd name="connsiteY9" fmla="*/ 1671974 h 1671974"/>
                    <a:gd name="connsiteX10" fmla="*/ 130516 w 740926"/>
                    <a:gd name="connsiteY10" fmla="*/ 1592201 h 1671974"/>
                    <a:gd name="connsiteX11" fmla="*/ 130516 w 740926"/>
                    <a:gd name="connsiteY11" fmla="*/ 667189 h 1671974"/>
                    <a:gd name="connsiteX12" fmla="*/ 13595 w 740926"/>
                    <a:gd name="connsiteY12" fmla="*/ 659272 h 1671974"/>
                    <a:gd name="connsiteX0" fmla="*/ 10215 w 737546"/>
                    <a:gd name="connsiteY0" fmla="*/ 659272 h 1671974"/>
                    <a:gd name="connsiteX1" fmla="*/ 31081 w 737546"/>
                    <a:gd name="connsiteY1" fmla="*/ 506762 h 1671974"/>
                    <a:gd name="connsiteX2" fmla="*/ 323699 w 737546"/>
                    <a:gd name="connsiteY2" fmla="*/ 55794 h 1671974"/>
                    <a:gd name="connsiteX3" fmla="*/ 399528 w 737546"/>
                    <a:gd name="connsiteY3" fmla="*/ 30725 h 1671974"/>
                    <a:gd name="connsiteX4" fmla="*/ 710094 w 737546"/>
                    <a:gd name="connsiteY4" fmla="*/ 538793 h 1671974"/>
                    <a:gd name="connsiteX5" fmla="*/ 718794 w 737546"/>
                    <a:gd name="connsiteY5" fmla="*/ 660728 h 1671974"/>
                    <a:gd name="connsiteX6" fmla="*/ 605767 w 737546"/>
                    <a:gd name="connsiteY6" fmla="*/ 666477 h 1671974"/>
                    <a:gd name="connsiteX7" fmla="*/ 605767 w 737546"/>
                    <a:gd name="connsiteY7" fmla="*/ 1592201 h 1671974"/>
                    <a:gd name="connsiteX8" fmla="*/ 525994 w 737546"/>
                    <a:gd name="connsiteY8" fmla="*/ 1671974 h 1671974"/>
                    <a:gd name="connsiteX9" fmla="*/ 206909 w 737546"/>
                    <a:gd name="connsiteY9" fmla="*/ 1671974 h 1671974"/>
                    <a:gd name="connsiteX10" fmla="*/ 127136 w 737546"/>
                    <a:gd name="connsiteY10" fmla="*/ 1592201 h 1671974"/>
                    <a:gd name="connsiteX11" fmla="*/ 127136 w 737546"/>
                    <a:gd name="connsiteY11" fmla="*/ 667189 h 1671974"/>
                    <a:gd name="connsiteX12" fmla="*/ 10215 w 737546"/>
                    <a:gd name="connsiteY12" fmla="*/ 659272 h 1671974"/>
                    <a:gd name="connsiteX0" fmla="*/ 14781 w 742112"/>
                    <a:gd name="connsiteY0" fmla="*/ 659272 h 1671974"/>
                    <a:gd name="connsiteX1" fmla="*/ 24943 w 742112"/>
                    <a:gd name="connsiteY1" fmla="*/ 514995 h 1671974"/>
                    <a:gd name="connsiteX2" fmla="*/ 328265 w 742112"/>
                    <a:gd name="connsiteY2" fmla="*/ 55794 h 1671974"/>
                    <a:gd name="connsiteX3" fmla="*/ 404094 w 742112"/>
                    <a:gd name="connsiteY3" fmla="*/ 30725 h 1671974"/>
                    <a:gd name="connsiteX4" fmla="*/ 714660 w 742112"/>
                    <a:gd name="connsiteY4" fmla="*/ 538793 h 1671974"/>
                    <a:gd name="connsiteX5" fmla="*/ 723360 w 742112"/>
                    <a:gd name="connsiteY5" fmla="*/ 660728 h 1671974"/>
                    <a:gd name="connsiteX6" fmla="*/ 610333 w 742112"/>
                    <a:gd name="connsiteY6" fmla="*/ 666477 h 1671974"/>
                    <a:gd name="connsiteX7" fmla="*/ 610333 w 742112"/>
                    <a:gd name="connsiteY7" fmla="*/ 1592201 h 1671974"/>
                    <a:gd name="connsiteX8" fmla="*/ 530560 w 742112"/>
                    <a:gd name="connsiteY8" fmla="*/ 1671974 h 1671974"/>
                    <a:gd name="connsiteX9" fmla="*/ 211475 w 742112"/>
                    <a:gd name="connsiteY9" fmla="*/ 1671974 h 1671974"/>
                    <a:gd name="connsiteX10" fmla="*/ 131702 w 742112"/>
                    <a:gd name="connsiteY10" fmla="*/ 1592201 h 1671974"/>
                    <a:gd name="connsiteX11" fmla="*/ 131702 w 742112"/>
                    <a:gd name="connsiteY11" fmla="*/ 667189 h 1671974"/>
                    <a:gd name="connsiteX12" fmla="*/ 14781 w 742112"/>
                    <a:gd name="connsiteY12" fmla="*/ 659272 h 1671974"/>
                    <a:gd name="connsiteX0" fmla="*/ 12549 w 739880"/>
                    <a:gd name="connsiteY0" fmla="*/ 659272 h 1671974"/>
                    <a:gd name="connsiteX1" fmla="*/ 22711 w 739880"/>
                    <a:gd name="connsiteY1" fmla="*/ 514995 h 1671974"/>
                    <a:gd name="connsiteX2" fmla="*/ 326033 w 739880"/>
                    <a:gd name="connsiteY2" fmla="*/ 55794 h 1671974"/>
                    <a:gd name="connsiteX3" fmla="*/ 401862 w 739880"/>
                    <a:gd name="connsiteY3" fmla="*/ 30725 h 1671974"/>
                    <a:gd name="connsiteX4" fmla="*/ 712428 w 739880"/>
                    <a:gd name="connsiteY4" fmla="*/ 538793 h 1671974"/>
                    <a:gd name="connsiteX5" fmla="*/ 721128 w 739880"/>
                    <a:gd name="connsiteY5" fmla="*/ 660728 h 1671974"/>
                    <a:gd name="connsiteX6" fmla="*/ 608101 w 739880"/>
                    <a:gd name="connsiteY6" fmla="*/ 666477 h 1671974"/>
                    <a:gd name="connsiteX7" fmla="*/ 608101 w 739880"/>
                    <a:gd name="connsiteY7" fmla="*/ 1592201 h 1671974"/>
                    <a:gd name="connsiteX8" fmla="*/ 528328 w 739880"/>
                    <a:gd name="connsiteY8" fmla="*/ 1671974 h 1671974"/>
                    <a:gd name="connsiteX9" fmla="*/ 209243 w 739880"/>
                    <a:gd name="connsiteY9" fmla="*/ 1671974 h 1671974"/>
                    <a:gd name="connsiteX10" fmla="*/ 129470 w 739880"/>
                    <a:gd name="connsiteY10" fmla="*/ 1592201 h 1671974"/>
                    <a:gd name="connsiteX11" fmla="*/ 129470 w 739880"/>
                    <a:gd name="connsiteY11" fmla="*/ 667189 h 1671974"/>
                    <a:gd name="connsiteX12" fmla="*/ 12549 w 739880"/>
                    <a:gd name="connsiteY12" fmla="*/ 659272 h 1671974"/>
                    <a:gd name="connsiteX0" fmla="*/ 12549 w 739880"/>
                    <a:gd name="connsiteY0" fmla="*/ 662371 h 1675073"/>
                    <a:gd name="connsiteX1" fmla="*/ 22711 w 739880"/>
                    <a:gd name="connsiteY1" fmla="*/ 518094 h 1675073"/>
                    <a:gd name="connsiteX2" fmla="*/ 326033 w 739880"/>
                    <a:gd name="connsiteY2" fmla="*/ 53405 h 1675073"/>
                    <a:gd name="connsiteX3" fmla="*/ 401862 w 739880"/>
                    <a:gd name="connsiteY3" fmla="*/ 33824 h 1675073"/>
                    <a:gd name="connsiteX4" fmla="*/ 712428 w 739880"/>
                    <a:gd name="connsiteY4" fmla="*/ 541892 h 1675073"/>
                    <a:gd name="connsiteX5" fmla="*/ 721128 w 739880"/>
                    <a:gd name="connsiteY5" fmla="*/ 663827 h 1675073"/>
                    <a:gd name="connsiteX6" fmla="*/ 608101 w 739880"/>
                    <a:gd name="connsiteY6" fmla="*/ 669576 h 1675073"/>
                    <a:gd name="connsiteX7" fmla="*/ 608101 w 739880"/>
                    <a:gd name="connsiteY7" fmla="*/ 1595300 h 1675073"/>
                    <a:gd name="connsiteX8" fmla="*/ 528328 w 739880"/>
                    <a:gd name="connsiteY8" fmla="*/ 1675073 h 1675073"/>
                    <a:gd name="connsiteX9" fmla="*/ 209243 w 739880"/>
                    <a:gd name="connsiteY9" fmla="*/ 1675073 h 1675073"/>
                    <a:gd name="connsiteX10" fmla="*/ 129470 w 739880"/>
                    <a:gd name="connsiteY10" fmla="*/ 1595300 h 1675073"/>
                    <a:gd name="connsiteX11" fmla="*/ 129470 w 739880"/>
                    <a:gd name="connsiteY11" fmla="*/ 670288 h 1675073"/>
                    <a:gd name="connsiteX12" fmla="*/ 12549 w 739880"/>
                    <a:gd name="connsiteY12" fmla="*/ 662371 h 1675073"/>
                    <a:gd name="connsiteX0" fmla="*/ 12549 w 739880"/>
                    <a:gd name="connsiteY0" fmla="*/ 662371 h 1675073"/>
                    <a:gd name="connsiteX1" fmla="*/ 22711 w 739880"/>
                    <a:gd name="connsiteY1" fmla="*/ 518094 h 1675073"/>
                    <a:gd name="connsiteX2" fmla="*/ 326033 w 739880"/>
                    <a:gd name="connsiteY2" fmla="*/ 53405 h 1675073"/>
                    <a:gd name="connsiteX3" fmla="*/ 401862 w 739880"/>
                    <a:gd name="connsiteY3" fmla="*/ 33824 h 1675073"/>
                    <a:gd name="connsiteX4" fmla="*/ 712428 w 739880"/>
                    <a:gd name="connsiteY4" fmla="*/ 541892 h 1675073"/>
                    <a:gd name="connsiteX5" fmla="*/ 721128 w 739880"/>
                    <a:gd name="connsiteY5" fmla="*/ 663827 h 1675073"/>
                    <a:gd name="connsiteX6" fmla="*/ 608101 w 739880"/>
                    <a:gd name="connsiteY6" fmla="*/ 669576 h 1675073"/>
                    <a:gd name="connsiteX7" fmla="*/ 608101 w 739880"/>
                    <a:gd name="connsiteY7" fmla="*/ 1595300 h 1675073"/>
                    <a:gd name="connsiteX8" fmla="*/ 528328 w 739880"/>
                    <a:gd name="connsiteY8" fmla="*/ 1675073 h 1675073"/>
                    <a:gd name="connsiteX9" fmla="*/ 209243 w 739880"/>
                    <a:gd name="connsiteY9" fmla="*/ 1675073 h 1675073"/>
                    <a:gd name="connsiteX10" fmla="*/ 129470 w 739880"/>
                    <a:gd name="connsiteY10" fmla="*/ 1595300 h 1675073"/>
                    <a:gd name="connsiteX11" fmla="*/ 129470 w 739880"/>
                    <a:gd name="connsiteY11" fmla="*/ 670288 h 1675073"/>
                    <a:gd name="connsiteX12" fmla="*/ 12549 w 739880"/>
                    <a:gd name="connsiteY12" fmla="*/ 662371 h 1675073"/>
                    <a:gd name="connsiteX0" fmla="*/ 12549 w 739880"/>
                    <a:gd name="connsiteY0" fmla="*/ 662371 h 1675073"/>
                    <a:gd name="connsiteX1" fmla="*/ 22711 w 739880"/>
                    <a:gd name="connsiteY1" fmla="*/ 518094 h 1675073"/>
                    <a:gd name="connsiteX2" fmla="*/ 326033 w 739880"/>
                    <a:gd name="connsiteY2" fmla="*/ 53405 h 1675073"/>
                    <a:gd name="connsiteX3" fmla="*/ 401862 w 739880"/>
                    <a:gd name="connsiteY3" fmla="*/ 33824 h 1675073"/>
                    <a:gd name="connsiteX4" fmla="*/ 712428 w 739880"/>
                    <a:gd name="connsiteY4" fmla="*/ 541892 h 1675073"/>
                    <a:gd name="connsiteX5" fmla="*/ 721128 w 739880"/>
                    <a:gd name="connsiteY5" fmla="*/ 663827 h 1675073"/>
                    <a:gd name="connsiteX6" fmla="*/ 608101 w 739880"/>
                    <a:gd name="connsiteY6" fmla="*/ 669576 h 1675073"/>
                    <a:gd name="connsiteX7" fmla="*/ 608101 w 739880"/>
                    <a:gd name="connsiteY7" fmla="*/ 1595300 h 1675073"/>
                    <a:gd name="connsiteX8" fmla="*/ 528328 w 739880"/>
                    <a:gd name="connsiteY8" fmla="*/ 1675073 h 1675073"/>
                    <a:gd name="connsiteX9" fmla="*/ 209243 w 739880"/>
                    <a:gd name="connsiteY9" fmla="*/ 1675073 h 1675073"/>
                    <a:gd name="connsiteX10" fmla="*/ 129470 w 739880"/>
                    <a:gd name="connsiteY10" fmla="*/ 1595300 h 1675073"/>
                    <a:gd name="connsiteX11" fmla="*/ 129470 w 739880"/>
                    <a:gd name="connsiteY11" fmla="*/ 670288 h 1675073"/>
                    <a:gd name="connsiteX12" fmla="*/ 12549 w 739880"/>
                    <a:gd name="connsiteY12" fmla="*/ 662371 h 1675073"/>
                    <a:gd name="connsiteX0" fmla="*/ 12549 w 739880"/>
                    <a:gd name="connsiteY0" fmla="*/ 669060 h 1681762"/>
                    <a:gd name="connsiteX1" fmla="*/ 22711 w 739880"/>
                    <a:gd name="connsiteY1" fmla="*/ 524783 h 1681762"/>
                    <a:gd name="connsiteX2" fmla="*/ 321446 w 739880"/>
                    <a:gd name="connsiteY2" fmla="*/ 49117 h 1681762"/>
                    <a:gd name="connsiteX3" fmla="*/ 401862 w 739880"/>
                    <a:gd name="connsiteY3" fmla="*/ 40513 h 1681762"/>
                    <a:gd name="connsiteX4" fmla="*/ 712428 w 739880"/>
                    <a:gd name="connsiteY4" fmla="*/ 548581 h 1681762"/>
                    <a:gd name="connsiteX5" fmla="*/ 721128 w 739880"/>
                    <a:gd name="connsiteY5" fmla="*/ 670516 h 1681762"/>
                    <a:gd name="connsiteX6" fmla="*/ 608101 w 739880"/>
                    <a:gd name="connsiteY6" fmla="*/ 676265 h 1681762"/>
                    <a:gd name="connsiteX7" fmla="*/ 608101 w 739880"/>
                    <a:gd name="connsiteY7" fmla="*/ 1601989 h 1681762"/>
                    <a:gd name="connsiteX8" fmla="*/ 528328 w 739880"/>
                    <a:gd name="connsiteY8" fmla="*/ 1681762 h 1681762"/>
                    <a:gd name="connsiteX9" fmla="*/ 209243 w 739880"/>
                    <a:gd name="connsiteY9" fmla="*/ 1681762 h 1681762"/>
                    <a:gd name="connsiteX10" fmla="*/ 129470 w 739880"/>
                    <a:gd name="connsiteY10" fmla="*/ 1601989 h 1681762"/>
                    <a:gd name="connsiteX11" fmla="*/ 129470 w 739880"/>
                    <a:gd name="connsiteY11" fmla="*/ 676977 h 1681762"/>
                    <a:gd name="connsiteX12" fmla="*/ 12549 w 739880"/>
                    <a:gd name="connsiteY12" fmla="*/ 669060 h 1681762"/>
                    <a:gd name="connsiteX0" fmla="*/ 12549 w 739880"/>
                    <a:gd name="connsiteY0" fmla="*/ 660902 h 1673604"/>
                    <a:gd name="connsiteX1" fmla="*/ 22711 w 739880"/>
                    <a:gd name="connsiteY1" fmla="*/ 516625 h 1673604"/>
                    <a:gd name="connsiteX2" fmla="*/ 321446 w 739880"/>
                    <a:gd name="connsiteY2" fmla="*/ 40959 h 1673604"/>
                    <a:gd name="connsiteX3" fmla="*/ 401862 w 739880"/>
                    <a:gd name="connsiteY3" fmla="*/ 32355 h 1673604"/>
                    <a:gd name="connsiteX4" fmla="*/ 712428 w 739880"/>
                    <a:gd name="connsiteY4" fmla="*/ 540423 h 1673604"/>
                    <a:gd name="connsiteX5" fmla="*/ 721128 w 739880"/>
                    <a:gd name="connsiteY5" fmla="*/ 662358 h 1673604"/>
                    <a:gd name="connsiteX6" fmla="*/ 608101 w 739880"/>
                    <a:gd name="connsiteY6" fmla="*/ 668107 h 1673604"/>
                    <a:gd name="connsiteX7" fmla="*/ 608101 w 739880"/>
                    <a:gd name="connsiteY7" fmla="*/ 1593831 h 1673604"/>
                    <a:gd name="connsiteX8" fmla="*/ 528328 w 739880"/>
                    <a:gd name="connsiteY8" fmla="*/ 1673604 h 1673604"/>
                    <a:gd name="connsiteX9" fmla="*/ 209243 w 739880"/>
                    <a:gd name="connsiteY9" fmla="*/ 1673604 h 1673604"/>
                    <a:gd name="connsiteX10" fmla="*/ 129470 w 739880"/>
                    <a:gd name="connsiteY10" fmla="*/ 1593831 h 1673604"/>
                    <a:gd name="connsiteX11" fmla="*/ 129470 w 739880"/>
                    <a:gd name="connsiteY11" fmla="*/ 668819 h 1673604"/>
                    <a:gd name="connsiteX12" fmla="*/ 12549 w 739880"/>
                    <a:gd name="connsiteY12" fmla="*/ 660902 h 1673604"/>
                    <a:gd name="connsiteX0" fmla="*/ 12549 w 739880"/>
                    <a:gd name="connsiteY0" fmla="*/ 660902 h 1673604"/>
                    <a:gd name="connsiteX1" fmla="*/ 22711 w 739880"/>
                    <a:gd name="connsiteY1" fmla="*/ 516625 h 1673604"/>
                    <a:gd name="connsiteX2" fmla="*/ 321446 w 739880"/>
                    <a:gd name="connsiteY2" fmla="*/ 40959 h 1673604"/>
                    <a:gd name="connsiteX3" fmla="*/ 401862 w 739880"/>
                    <a:gd name="connsiteY3" fmla="*/ 32355 h 1673604"/>
                    <a:gd name="connsiteX4" fmla="*/ 712428 w 739880"/>
                    <a:gd name="connsiteY4" fmla="*/ 540423 h 1673604"/>
                    <a:gd name="connsiteX5" fmla="*/ 721128 w 739880"/>
                    <a:gd name="connsiteY5" fmla="*/ 662358 h 1673604"/>
                    <a:gd name="connsiteX6" fmla="*/ 608101 w 739880"/>
                    <a:gd name="connsiteY6" fmla="*/ 668107 h 1673604"/>
                    <a:gd name="connsiteX7" fmla="*/ 608101 w 739880"/>
                    <a:gd name="connsiteY7" fmla="*/ 1593831 h 1673604"/>
                    <a:gd name="connsiteX8" fmla="*/ 528328 w 739880"/>
                    <a:gd name="connsiteY8" fmla="*/ 1673604 h 1673604"/>
                    <a:gd name="connsiteX9" fmla="*/ 209243 w 739880"/>
                    <a:gd name="connsiteY9" fmla="*/ 1673604 h 1673604"/>
                    <a:gd name="connsiteX10" fmla="*/ 129470 w 739880"/>
                    <a:gd name="connsiteY10" fmla="*/ 1593831 h 1673604"/>
                    <a:gd name="connsiteX11" fmla="*/ 129470 w 739880"/>
                    <a:gd name="connsiteY11" fmla="*/ 668819 h 1673604"/>
                    <a:gd name="connsiteX12" fmla="*/ 12549 w 739880"/>
                    <a:gd name="connsiteY12" fmla="*/ 660902 h 1673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880" h="1673604">
                      <a:moveTo>
                        <a:pt x="12549" y="660902"/>
                      </a:moveTo>
                      <a:cubicBezTo>
                        <a:pt x="-3460" y="634164"/>
                        <a:pt x="-8129" y="565065"/>
                        <a:pt x="22711" y="516625"/>
                      </a:cubicBezTo>
                      <a:cubicBezTo>
                        <a:pt x="74958" y="416045"/>
                        <a:pt x="278049" y="117507"/>
                        <a:pt x="321446" y="40959"/>
                      </a:cubicBezTo>
                      <a:cubicBezTo>
                        <a:pt x="364843" y="-30100"/>
                        <a:pt x="378343" y="7776"/>
                        <a:pt x="401862" y="32355"/>
                      </a:cubicBezTo>
                      <a:lnTo>
                        <a:pt x="712428" y="540423"/>
                      </a:lnTo>
                      <a:cubicBezTo>
                        <a:pt x="756316" y="608243"/>
                        <a:pt x="738516" y="641077"/>
                        <a:pt x="721128" y="662358"/>
                      </a:cubicBezTo>
                      <a:lnTo>
                        <a:pt x="608101" y="668107"/>
                      </a:lnTo>
                      <a:lnTo>
                        <a:pt x="608101" y="1593831"/>
                      </a:lnTo>
                      <a:cubicBezTo>
                        <a:pt x="608101" y="1637888"/>
                        <a:pt x="572385" y="1673604"/>
                        <a:pt x="528328" y="1673604"/>
                      </a:cubicBezTo>
                      <a:lnTo>
                        <a:pt x="209243" y="1673604"/>
                      </a:lnTo>
                      <a:cubicBezTo>
                        <a:pt x="165186" y="1673604"/>
                        <a:pt x="129470" y="1637888"/>
                        <a:pt x="129470" y="1593831"/>
                      </a:cubicBezTo>
                      <a:lnTo>
                        <a:pt x="129470" y="668819"/>
                      </a:lnTo>
                      <a:lnTo>
                        <a:pt x="12549" y="66090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4" name="Freeform 173"/>
                <p:cNvSpPr/>
                <p:nvPr/>
              </p:nvSpPr>
              <p:spPr>
                <a:xfrm rot="18815462" flipH="1">
                  <a:off x="2068946" y="902117"/>
                  <a:ext cx="1536307" cy="1936333"/>
                </a:xfrm>
                <a:custGeom>
                  <a:avLst/>
                  <a:gdLst>
                    <a:gd name="connsiteX0" fmla="*/ 668 w 949390"/>
                    <a:gd name="connsiteY0" fmla="*/ 621872 h 1647880"/>
                    <a:gd name="connsiteX1" fmla="*/ 19144 w 949390"/>
                    <a:gd name="connsiteY1" fmla="*/ 573794 h 1647880"/>
                    <a:gd name="connsiteX2" fmla="*/ 435613 w 949390"/>
                    <a:gd name="connsiteY2" fmla="*/ 23104 h 1647880"/>
                    <a:gd name="connsiteX3" fmla="*/ 516861 w 949390"/>
                    <a:gd name="connsiteY3" fmla="*/ 16156 h 1647880"/>
                    <a:gd name="connsiteX4" fmla="*/ 931750 w 949390"/>
                    <a:gd name="connsiteY4" fmla="*/ 570513 h 1647880"/>
                    <a:gd name="connsiteX5" fmla="*/ 911577 w 949390"/>
                    <a:gd name="connsiteY5" fmla="*/ 642123 h 1647880"/>
                    <a:gd name="connsiteX6" fmla="*/ 737387 w 949390"/>
                    <a:gd name="connsiteY6" fmla="*/ 642383 h 1647880"/>
                    <a:gd name="connsiteX7" fmla="*/ 737387 w 949390"/>
                    <a:gd name="connsiteY7" fmla="*/ 1568107 h 1647880"/>
                    <a:gd name="connsiteX8" fmla="*/ 657614 w 949390"/>
                    <a:gd name="connsiteY8" fmla="*/ 1647880 h 1647880"/>
                    <a:gd name="connsiteX9" fmla="*/ 338529 w 949390"/>
                    <a:gd name="connsiteY9" fmla="*/ 1647880 h 1647880"/>
                    <a:gd name="connsiteX10" fmla="*/ 258756 w 949390"/>
                    <a:gd name="connsiteY10" fmla="*/ 1568107 h 1647880"/>
                    <a:gd name="connsiteX11" fmla="*/ 258756 w 949390"/>
                    <a:gd name="connsiteY11" fmla="*/ 643095 h 1647880"/>
                    <a:gd name="connsiteX12" fmla="*/ 47033 w 949390"/>
                    <a:gd name="connsiteY12" fmla="*/ 643410 h 1647880"/>
                    <a:gd name="connsiteX13" fmla="*/ 668 w 949390"/>
                    <a:gd name="connsiteY13" fmla="*/ 621872 h 1647880"/>
                    <a:gd name="connsiteX0" fmla="*/ 2097 w 950819"/>
                    <a:gd name="connsiteY0" fmla="*/ 621872 h 1647880"/>
                    <a:gd name="connsiteX1" fmla="*/ 15810 w 950819"/>
                    <a:gd name="connsiteY1" fmla="*/ 559507 h 1647880"/>
                    <a:gd name="connsiteX2" fmla="*/ 437042 w 950819"/>
                    <a:gd name="connsiteY2" fmla="*/ 23104 h 1647880"/>
                    <a:gd name="connsiteX3" fmla="*/ 518290 w 950819"/>
                    <a:gd name="connsiteY3" fmla="*/ 16156 h 1647880"/>
                    <a:gd name="connsiteX4" fmla="*/ 933179 w 950819"/>
                    <a:gd name="connsiteY4" fmla="*/ 570513 h 1647880"/>
                    <a:gd name="connsiteX5" fmla="*/ 913006 w 950819"/>
                    <a:gd name="connsiteY5" fmla="*/ 642123 h 1647880"/>
                    <a:gd name="connsiteX6" fmla="*/ 738816 w 950819"/>
                    <a:gd name="connsiteY6" fmla="*/ 642383 h 1647880"/>
                    <a:gd name="connsiteX7" fmla="*/ 738816 w 950819"/>
                    <a:gd name="connsiteY7" fmla="*/ 1568107 h 1647880"/>
                    <a:gd name="connsiteX8" fmla="*/ 659043 w 950819"/>
                    <a:gd name="connsiteY8" fmla="*/ 1647880 h 1647880"/>
                    <a:gd name="connsiteX9" fmla="*/ 339958 w 950819"/>
                    <a:gd name="connsiteY9" fmla="*/ 1647880 h 1647880"/>
                    <a:gd name="connsiteX10" fmla="*/ 260185 w 950819"/>
                    <a:gd name="connsiteY10" fmla="*/ 1568107 h 1647880"/>
                    <a:gd name="connsiteX11" fmla="*/ 260185 w 950819"/>
                    <a:gd name="connsiteY11" fmla="*/ 643095 h 1647880"/>
                    <a:gd name="connsiteX12" fmla="*/ 48462 w 950819"/>
                    <a:gd name="connsiteY12" fmla="*/ 643410 h 1647880"/>
                    <a:gd name="connsiteX13" fmla="*/ 2097 w 950819"/>
                    <a:gd name="connsiteY13" fmla="*/ 621872 h 1647880"/>
                    <a:gd name="connsiteX0" fmla="*/ 2097 w 950819"/>
                    <a:gd name="connsiteY0" fmla="*/ 622909 h 1648917"/>
                    <a:gd name="connsiteX1" fmla="*/ 15810 w 950819"/>
                    <a:gd name="connsiteY1" fmla="*/ 560544 h 1648917"/>
                    <a:gd name="connsiteX2" fmla="*/ 432283 w 950819"/>
                    <a:gd name="connsiteY2" fmla="*/ 21760 h 1648917"/>
                    <a:gd name="connsiteX3" fmla="*/ 518290 w 950819"/>
                    <a:gd name="connsiteY3" fmla="*/ 17193 h 1648917"/>
                    <a:gd name="connsiteX4" fmla="*/ 933179 w 950819"/>
                    <a:gd name="connsiteY4" fmla="*/ 571550 h 1648917"/>
                    <a:gd name="connsiteX5" fmla="*/ 913006 w 950819"/>
                    <a:gd name="connsiteY5" fmla="*/ 643160 h 1648917"/>
                    <a:gd name="connsiteX6" fmla="*/ 738816 w 950819"/>
                    <a:gd name="connsiteY6" fmla="*/ 643420 h 1648917"/>
                    <a:gd name="connsiteX7" fmla="*/ 738816 w 950819"/>
                    <a:gd name="connsiteY7" fmla="*/ 1569144 h 1648917"/>
                    <a:gd name="connsiteX8" fmla="*/ 659043 w 950819"/>
                    <a:gd name="connsiteY8" fmla="*/ 1648917 h 1648917"/>
                    <a:gd name="connsiteX9" fmla="*/ 339958 w 950819"/>
                    <a:gd name="connsiteY9" fmla="*/ 1648917 h 1648917"/>
                    <a:gd name="connsiteX10" fmla="*/ 260185 w 950819"/>
                    <a:gd name="connsiteY10" fmla="*/ 1569144 h 1648917"/>
                    <a:gd name="connsiteX11" fmla="*/ 260185 w 950819"/>
                    <a:gd name="connsiteY11" fmla="*/ 644132 h 1648917"/>
                    <a:gd name="connsiteX12" fmla="*/ 48462 w 950819"/>
                    <a:gd name="connsiteY12" fmla="*/ 644447 h 1648917"/>
                    <a:gd name="connsiteX13" fmla="*/ 2097 w 950819"/>
                    <a:gd name="connsiteY13" fmla="*/ 622909 h 1648917"/>
                    <a:gd name="connsiteX0" fmla="*/ 2097 w 950819"/>
                    <a:gd name="connsiteY0" fmla="*/ 628746 h 1654754"/>
                    <a:gd name="connsiteX1" fmla="*/ 15810 w 950819"/>
                    <a:gd name="connsiteY1" fmla="*/ 566381 h 1654754"/>
                    <a:gd name="connsiteX2" fmla="*/ 432283 w 950819"/>
                    <a:gd name="connsiteY2" fmla="*/ 27597 h 1654754"/>
                    <a:gd name="connsiteX3" fmla="*/ 532577 w 950819"/>
                    <a:gd name="connsiteY3" fmla="*/ 13505 h 1654754"/>
                    <a:gd name="connsiteX4" fmla="*/ 933179 w 950819"/>
                    <a:gd name="connsiteY4" fmla="*/ 577387 h 1654754"/>
                    <a:gd name="connsiteX5" fmla="*/ 913006 w 950819"/>
                    <a:gd name="connsiteY5" fmla="*/ 648997 h 1654754"/>
                    <a:gd name="connsiteX6" fmla="*/ 738816 w 950819"/>
                    <a:gd name="connsiteY6" fmla="*/ 649257 h 1654754"/>
                    <a:gd name="connsiteX7" fmla="*/ 738816 w 950819"/>
                    <a:gd name="connsiteY7" fmla="*/ 1574981 h 1654754"/>
                    <a:gd name="connsiteX8" fmla="*/ 659043 w 950819"/>
                    <a:gd name="connsiteY8" fmla="*/ 1654754 h 1654754"/>
                    <a:gd name="connsiteX9" fmla="*/ 339958 w 950819"/>
                    <a:gd name="connsiteY9" fmla="*/ 1654754 h 1654754"/>
                    <a:gd name="connsiteX10" fmla="*/ 260185 w 950819"/>
                    <a:gd name="connsiteY10" fmla="*/ 1574981 h 1654754"/>
                    <a:gd name="connsiteX11" fmla="*/ 260185 w 950819"/>
                    <a:gd name="connsiteY11" fmla="*/ 649969 h 1654754"/>
                    <a:gd name="connsiteX12" fmla="*/ 48462 w 950819"/>
                    <a:gd name="connsiteY12" fmla="*/ 650284 h 1654754"/>
                    <a:gd name="connsiteX13" fmla="*/ 2097 w 950819"/>
                    <a:gd name="connsiteY13" fmla="*/ 628746 h 1654754"/>
                    <a:gd name="connsiteX0" fmla="*/ 2097 w 954139"/>
                    <a:gd name="connsiteY0" fmla="*/ 628746 h 1654754"/>
                    <a:gd name="connsiteX1" fmla="*/ 15810 w 954139"/>
                    <a:gd name="connsiteY1" fmla="*/ 566381 h 1654754"/>
                    <a:gd name="connsiteX2" fmla="*/ 432283 w 954139"/>
                    <a:gd name="connsiteY2" fmla="*/ 27597 h 1654754"/>
                    <a:gd name="connsiteX3" fmla="*/ 532577 w 954139"/>
                    <a:gd name="connsiteY3" fmla="*/ 13505 h 1654754"/>
                    <a:gd name="connsiteX4" fmla="*/ 937945 w 954139"/>
                    <a:gd name="connsiteY4" fmla="*/ 565480 h 1654754"/>
                    <a:gd name="connsiteX5" fmla="*/ 913006 w 954139"/>
                    <a:gd name="connsiteY5" fmla="*/ 648997 h 1654754"/>
                    <a:gd name="connsiteX6" fmla="*/ 738816 w 954139"/>
                    <a:gd name="connsiteY6" fmla="*/ 649257 h 1654754"/>
                    <a:gd name="connsiteX7" fmla="*/ 738816 w 954139"/>
                    <a:gd name="connsiteY7" fmla="*/ 1574981 h 1654754"/>
                    <a:gd name="connsiteX8" fmla="*/ 659043 w 954139"/>
                    <a:gd name="connsiteY8" fmla="*/ 1654754 h 1654754"/>
                    <a:gd name="connsiteX9" fmla="*/ 339958 w 954139"/>
                    <a:gd name="connsiteY9" fmla="*/ 1654754 h 1654754"/>
                    <a:gd name="connsiteX10" fmla="*/ 260185 w 954139"/>
                    <a:gd name="connsiteY10" fmla="*/ 1574981 h 1654754"/>
                    <a:gd name="connsiteX11" fmla="*/ 260185 w 954139"/>
                    <a:gd name="connsiteY11" fmla="*/ 649969 h 1654754"/>
                    <a:gd name="connsiteX12" fmla="*/ 48462 w 954139"/>
                    <a:gd name="connsiteY12" fmla="*/ 650284 h 1654754"/>
                    <a:gd name="connsiteX13" fmla="*/ 2097 w 954139"/>
                    <a:gd name="connsiteY13" fmla="*/ 628746 h 1654754"/>
                    <a:gd name="connsiteX0" fmla="*/ 2829 w 954871"/>
                    <a:gd name="connsiteY0" fmla="*/ 628746 h 1654754"/>
                    <a:gd name="connsiteX1" fmla="*/ 122048 w 954871"/>
                    <a:gd name="connsiteY1" fmla="*/ 533450 h 1654754"/>
                    <a:gd name="connsiteX2" fmla="*/ 433015 w 954871"/>
                    <a:gd name="connsiteY2" fmla="*/ 27597 h 1654754"/>
                    <a:gd name="connsiteX3" fmla="*/ 533309 w 954871"/>
                    <a:gd name="connsiteY3" fmla="*/ 13505 h 1654754"/>
                    <a:gd name="connsiteX4" fmla="*/ 938677 w 954871"/>
                    <a:gd name="connsiteY4" fmla="*/ 565480 h 1654754"/>
                    <a:gd name="connsiteX5" fmla="*/ 913738 w 954871"/>
                    <a:gd name="connsiteY5" fmla="*/ 648997 h 1654754"/>
                    <a:gd name="connsiteX6" fmla="*/ 739548 w 954871"/>
                    <a:gd name="connsiteY6" fmla="*/ 649257 h 1654754"/>
                    <a:gd name="connsiteX7" fmla="*/ 739548 w 954871"/>
                    <a:gd name="connsiteY7" fmla="*/ 1574981 h 1654754"/>
                    <a:gd name="connsiteX8" fmla="*/ 659775 w 954871"/>
                    <a:gd name="connsiteY8" fmla="*/ 1654754 h 1654754"/>
                    <a:gd name="connsiteX9" fmla="*/ 340690 w 954871"/>
                    <a:gd name="connsiteY9" fmla="*/ 1654754 h 1654754"/>
                    <a:gd name="connsiteX10" fmla="*/ 260917 w 954871"/>
                    <a:gd name="connsiteY10" fmla="*/ 1574981 h 1654754"/>
                    <a:gd name="connsiteX11" fmla="*/ 260917 w 954871"/>
                    <a:gd name="connsiteY11" fmla="*/ 649969 h 1654754"/>
                    <a:gd name="connsiteX12" fmla="*/ 49194 w 954871"/>
                    <a:gd name="connsiteY12" fmla="*/ 650284 h 1654754"/>
                    <a:gd name="connsiteX13" fmla="*/ 2829 w 954871"/>
                    <a:gd name="connsiteY13" fmla="*/ 628746 h 1654754"/>
                    <a:gd name="connsiteX0" fmla="*/ 2829 w 954871"/>
                    <a:gd name="connsiteY0" fmla="*/ 624706 h 1650714"/>
                    <a:gd name="connsiteX1" fmla="*/ 122048 w 954871"/>
                    <a:gd name="connsiteY1" fmla="*/ 529410 h 1650714"/>
                    <a:gd name="connsiteX2" fmla="*/ 451364 w 954871"/>
                    <a:gd name="connsiteY2" fmla="*/ 40022 h 1650714"/>
                    <a:gd name="connsiteX3" fmla="*/ 533309 w 954871"/>
                    <a:gd name="connsiteY3" fmla="*/ 9465 h 1650714"/>
                    <a:gd name="connsiteX4" fmla="*/ 938677 w 954871"/>
                    <a:gd name="connsiteY4" fmla="*/ 561440 h 1650714"/>
                    <a:gd name="connsiteX5" fmla="*/ 913738 w 954871"/>
                    <a:gd name="connsiteY5" fmla="*/ 644957 h 1650714"/>
                    <a:gd name="connsiteX6" fmla="*/ 739548 w 954871"/>
                    <a:gd name="connsiteY6" fmla="*/ 645217 h 1650714"/>
                    <a:gd name="connsiteX7" fmla="*/ 739548 w 954871"/>
                    <a:gd name="connsiteY7" fmla="*/ 1570941 h 1650714"/>
                    <a:gd name="connsiteX8" fmla="*/ 659775 w 954871"/>
                    <a:gd name="connsiteY8" fmla="*/ 1650714 h 1650714"/>
                    <a:gd name="connsiteX9" fmla="*/ 340690 w 954871"/>
                    <a:gd name="connsiteY9" fmla="*/ 1650714 h 1650714"/>
                    <a:gd name="connsiteX10" fmla="*/ 260917 w 954871"/>
                    <a:gd name="connsiteY10" fmla="*/ 1570941 h 1650714"/>
                    <a:gd name="connsiteX11" fmla="*/ 260917 w 954871"/>
                    <a:gd name="connsiteY11" fmla="*/ 645929 h 1650714"/>
                    <a:gd name="connsiteX12" fmla="*/ 49194 w 954871"/>
                    <a:gd name="connsiteY12" fmla="*/ 646244 h 1650714"/>
                    <a:gd name="connsiteX13" fmla="*/ 2829 w 954871"/>
                    <a:gd name="connsiteY13" fmla="*/ 624706 h 1650714"/>
                    <a:gd name="connsiteX0" fmla="*/ 2829 w 924024"/>
                    <a:gd name="connsiteY0" fmla="*/ 624706 h 1650714"/>
                    <a:gd name="connsiteX1" fmla="*/ 122048 w 924024"/>
                    <a:gd name="connsiteY1" fmla="*/ 529410 h 1650714"/>
                    <a:gd name="connsiteX2" fmla="*/ 451364 w 924024"/>
                    <a:gd name="connsiteY2" fmla="*/ 40022 h 1650714"/>
                    <a:gd name="connsiteX3" fmla="*/ 533309 w 924024"/>
                    <a:gd name="connsiteY3" fmla="*/ 9465 h 1650714"/>
                    <a:gd name="connsiteX4" fmla="*/ 843875 w 924024"/>
                    <a:gd name="connsiteY4" fmla="*/ 533998 h 1650714"/>
                    <a:gd name="connsiteX5" fmla="*/ 913738 w 924024"/>
                    <a:gd name="connsiteY5" fmla="*/ 644957 h 1650714"/>
                    <a:gd name="connsiteX6" fmla="*/ 739548 w 924024"/>
                    <a:gd name="connsiteY6" fmla="*/ 645217 h 1650714"/>
                    <a:gd name="connsiteX7" fmla="*/ 739548 w 924024"/>
                    <a:gd name="connsiteY7" fmla="*/ 1570941 h 1650714"/>
                    <a:gd name="connsiteX8" fmla="*/ 659775 w 924024"/>
                    <a:gd name="connsiteY8" fmla="*/ 1650714 h 1650714"/>
                    <a:gd name="connsiteX9" fmla="*/ 340690 w 924024"/>
                    <a:gd name="connsiteY9" fmla="*/ 1650714 h 1650714"/>
                    <a:gd name="connsiteX10" fmla="*/ 260917 w 924024"/>
                    <a:gd name="connsiteY10" fmla="*/ 1570941 h 1650714"/>
                    <a:gd name="connsiteX11" fmla="*/ 260917 w 924024"/>
                    <a:gd name="connsiteY11" fmla="*/ 645929 h 1650714"/>
                    <a:gd name="connsiteX12" fmla="*/ 49194 w 924024"/>
                    <a:gd name="connsiteY12" fmla="*/ 646244 h 1650714"/>
                    <a:gd name="connsiteX13" fmla="*/ 2829 w 924024"/>
                    <a:gd name="connsiteY13" fmla="*/ 624706 h 1650714"/>
                    <a:gd name="connsiteX0" fmla="*/ 2829 w 871466"/>
                    <a:gd name="connsiteY0" fmla="*/ 624706 h 1650714"/>
                    <a:gd name="connsiteX1" fmla="*/ 122048 w 871466"/>
                    <a:gd name="connsiteY1" fmla="*/ 529410 h 1650714"/>
                    <a:gd name="connsiteX2" fmla="*/ 451364 w 871466"/>
                    <a:gd name="connsiteY2" fmla="*/ 40022 h 1650714"/>
                    <a:gd name="connsiteX3" fmla="*/ 533309 w 871466"/>
                    <a:gd name="connsiteY3" fmla="*/ 9465 h 1650714"/>
                    <a:gd name="connsiteX4" fmla="*/ 843875 w 871466"/>
                    <a:gd name="connsiteY4" fmla="*/ 533998 h 1650714"/>
                    <a:gd name="connsiteX5" fmla="*/ 846459 w 871466"/>
                    <a:gd name="connsiteY5" fmla="*/ 628491 h 1650714"/>
                    <a:gd name="connsiteX6" fmla="*/ 739548 w 871466"/>
                    <a:gd name="connsiteY6" fmla="*/ 645217 h 1650714"/>
                    <a:gd name="connsiteX7" fmla="*/ 739548 w 871466"/>
                    <a:gd name="connsiteY7" fmla="*/ 1570941 h 1650714"/>
                    <a:gd name="connsiteX8" fmla="*/ 659775 w 871466"/>
                    <a:gd name="connsiteY8" fmla="*/ 1650714 h 1650714"/>
                    <a:gd name="connsiteX9" fmla="*/ 340690 w 871466"/>
                    <a:gd name="connsiteY9" fmla="*/ 1650714 h 1650714"/>
                    <a:gd name="connsiteX10" fmla="*/ 260917 w 871466"/>
                    <a:gd name="connsiteY10" fmla="*/ 1570941 h 1650714"/>
                    <a:gd name="connsiteX11" fmla="*/ 260917 w 871466"/>
                    <a:gd name="connsiteY11" fmla="*/ 645929 h 1650714"/>
                    <a:gd name="connsiteX12" fmla="*/ 49194 w 871466"/>
                    <a:gd name="connsiteY12" fmla="*/ 646244 h 1650714"/>
                    <a:gd name="connsiteX13" fmla="*/ 2829 w 871466"/>
                    <a:gd name="connsiteY13" fmla="*/ 624706 h 1650714"/>
                    <a:gd name="connsiteX0" fmla="*/ 148 w 868785"/>
                    <a:gd name="connsiteY0" fmla="*/ 624706 h 1650714"/>
                    <a:gd name="connsiteX1" fmla="*/ 119367 w 868785"/>
                    <a:gd name="connsiteY1" fmla="*/ 529410 h 1650714"/>
                    <a:gd name="connsiteX2" fmla="*/ 448683 w 868785"/>
                    <a:gd name="connsiteY2" fmla="*/ 40022 h 1650714"/>
                    <a:gd name="connsiteX3" fmla="*/ 530628 w 868785"/>
                    <a:gd name="connsiteY3" fmla="*/ 9465 h 1650714"/>
                    <a:gd name="connsiteX4" fmla="*/ 841194 w 868785"/>
                    <a:gd name="connsiteY4" fmla="*/ 533998 h 1650714"/>
                    <a:gd name="connsiteX5" fmla="*/ 843778 w 868785"/>
                    <a:gd name="connsiteY5" fmla="*/ 628491 h 1650714"/>
                    <a:gd name="connsiteX6" fmla="*/ 736867 w 868785"/>
                    <a:gd name="connsiteY6" fmla="*/ 645217 h 1650714"/>
                    <a:gd name="connsiteX7" fmla="*/ 736867 w 868785"/>
                    <a:gd name="connsiteY7" fmla="*/ 1570941 h 1650714"/>
                    <a:gd name="connsiteX8" fmla="*/ 657094 w 868785"/>
                    <a:gd name="connsiteY8" fmla="*/ 1650714 h 1650714"/>
                    <a:gd name="connsiteX9" fmla="*/ 338009 w 868785"/>
                    <a:gd name="connsiteY9" fmla="*/ 1650714 h 1650714"/>
                    <a:gd name="connsiteX10" fmla="*/ 258236 w 868785"/>
                    <a:gd name="connsiteY10" fmla="*/ 1570941 h 1650714"/>
                    <a:gd name="connsiteX11" fmla="*/ 258236 w 868785"/>
                    <a:gd name="connsiteY11" fmla="*/ 645929 h 1650714"/>
                    <a:gd name="connsiteX12" fmla="*/ 138257 w 868785"/>
                    <a:gd name="connsiteY12" fmla="*/ 629779 h 1650714"/>
                    <a:gd name="connsiteX13" fmla="*/ 148 w 868785"/>
                    <a:gd name="connsiteY13" fmla="*/ 624706 h 1650714"/>
                    <a:gd name="connsiteX0" fmla="*/ 19393 w 777937"/>
                    <a:gd name="connsiteY0" fmla="*/ 597264 h 1650714"/>
                    <a:gd name="connsiteX1" fmla="*/ 28519 w 777937"/>
                    <a:gd name="connsiteY1" fmla="*/ 529410 h 1650714"/>
                    <a:gd name="connsiteX2" fmla="*/ 357835 w 777937"/>
                    <a:gd name="connsiteY2" fmla="*/ 40022 h 1650714"/>
                    <a:gd name="connsiteX3" fmla="*/ 439780 w 777937"/>
                    <a:gd name="connsiteY3" fmla="*/ 9465 h 1650714"/>
                    <a:gd name="connsiteX4" fmla="*/ 750346 w 777937"/>
                    <a:gd name="connsiteY4" fmla="*/ 533998 h 1650714"/>
                    <a:gd name="connsiteX5" fmla="*/ 752930 w 777937"/>
                    <a:gd name="connsiteY5" fmla="*/ 628491 h 1650714"/>
                    <a:gd name="connsiteX6" fmla="*/ 646019 w 777937"/>
                    <a:gd name="connsiteY6" fmla="*/ 645217 h 1650714"/>
                    <a:gd name="connsiteX7" fmla="*/ 646019 w 777937"/>
                    <a:gd name="connsiteY7" fmla="*/ 1570941 h 1650714"/>
                    <a:gd name="connsiteX8" fmla="*/ 566246 w 777937"/>
                    <a:gd name="connsiteY8" fmla="*/ 1650714 h 1650714"/>
                    <a:gd name="connsiteX9" fmla="*/ 247161 w 777937"/>
                    <a:gd name="connsiteY9" fmla="*/ 1650714 h 1650714"/>
                    <a:gd name="connsiteX10" fmla="*/ 167388 w 777937"/>
                    <a:gd name="connsiteY10" fmla="*/ 1570941 h 1650714"/>
                    <a:gd name="connsiteX11" fmla="*/ 167388 w 777937"/>
                    <a:gd name="connsiteY11" fmla="*/ 645929 h 1650714"/>
                    <a:gd name="connsiteX12" fmla="*/ 47409 w 777937"/>
                    <a:gd name="connsiteY12" fmla="*/ 629779 h 1650714"/>
                    <a:gd name="connsiteX13" fmla="*/ 19393 w 777937"/>
                    <a:gd name="connsiteY13" fmla="*/ 597264 h 1650714"/>
                    <a:gd name="connsiteX0" fmla="*/ 42137 w 772665"/>
                    <a:gd name="connsiteY0" fmla="*/ 629779 h 1650714"/>
                    <a:gd name="connsiteX1" fmla="*/ 23247 w 772665"/>
                    <a:gd name="connsiteY1" fmla="*/ 529410 h 1650714"/>
                    <a:gd name="connsiteX2" fmla="*/ 352563 w 772665"/>
                    <a:gd name="connsiteY2" fmla="*/ 40022 h 1650714"/>
                    <a:gd name="connsiteX3" fmla="*/ 434508 w 772665"/>
                    <a:gd name="connsiteY3" fmla="*/ 9465 h 1650714"/>
                    <a:gd name="connsiteX4" fmla="*/ 745074 w 772665"/>
                    <a:gd name="connsiteY4" fmla="*/ 533998 h 1650714"/>
                    <a:gd name="connsiteX5" fmla="*/ 747658 w 772665"/>
                    <a:gd name="connsiteY5" fmla="*/ 628491 h 1650714"/>
                    <a:gd name="connsiteX6" fmla="*/ 640747 w 772665"/>
                    <a:gd name="connsiteY6" fmla="*/ 645217 h 1650714"/>
                    <a:gd name="connsiteX7" fmla="*/ 640747 w 772665"/>
                    <a:gd name="connsiteY7" fmla="*/ 1570941 h 1650714"/>
                    <a:gd name="connsiteX8" fmla="*/ 560974 w 772665"/>
                    <a:gd name="connsiteY8" fmla="*/ 1650714 h 1650714"/>
                    <a:gd name="connsiteX9" fmla="*/ 241889 w 772665"/>
                    <a:gd name="connsiteY9" fmla="*/ 1650714 h 1650714"/>
                    <a:gd name="connsiteX10" fmla="*/ 162116 w 772665"/>
                    <a:gd name="connsiteY10" fmla="*/ 1570941 h 1650714"/>
                    <a:gd name="connsiteX11" fmla="*/ 162116 w 772665"/>
                    <a:gd name="connsiteY11" fmla="*/ 645929 h 1650714"/>
                    <a:gd name="connsiteX12" fmla="*/ 42137 w 772665"/>
                    <a:gd name="connsiteY12" fmla="*/ 629779 h 1650714"/>
                    <a:gd name="connsiteX0" fmla="*/ 17869 w 748397"/>
                    <a:gd name="connsiteY0" fmla="*/ 629779 h 1650714"/>
                    <a:gd name="connsiteX1" fmla="*/ 38735 w 748397"/>
                    <a:gd name="connsiteY1" fmla="*/ 485502 h 1650714"/>
                    <a:gd name="connsiteX2" fmla="*/ 328295 w 748397"/>
                    <a:gd name="connsiteY2" fmla="*/ 40022 h 1650714"/>
                    <a:gd name="connsiteX3" fmla="*/ 410240 w 748397"/>
                    <a:gd name="connsiteY3" fmla="*/ 9465 h 1650714"/>
                    <a:gd name="connsiteX4" fmla="*/ 720806 w 748397"/>
                    <a:gd name="connsiteY4" fmla="*/ 533998 h 1650714"/>
                    <a:gd name="connsiteX5" fmla="*/ 723390 w 748397"/>
                    <a:gd name="connsiteY5" fmla="*/ 628491 h 1650714"/>
                    <a:gd name="connsiteX6" fmla="*/ 616479 w 748397"/>
                    <a:gd name="connsiteY6" fmla="*/ 645217 h 1650714"/>
                    <a:gd name="connsiteX7" fmla="*/ 616479 w 748397"/>
                    <a:gd name="connsiteY7" fmla="*/ 1570941 h 1650714"/>
                    <a:gd name="connsiteX8" fmla="*/ 536706 w 748397"/>
                    <a:gd name="connsiteY8" fmla="*/ 1650714 h 1650714"/>
                    <a:gd name="connsiteX9" fmla="*/ 217621 w 748397"/>
                    <a:gd name="connsiteY9" fmla="*/ 1650714 h 1650714"/>
                    <a:gd name="connsiteX10" fmla="*/ 137848 w 748397"/>
                    <a:gd name="connsiteY10" fmla="*/ 1570941 h 1650714"/>
                    <a:gd name="connsiteX11" fmla="*/ 137848 w 748397"/>
                    <a:gd name="connsiteY11" fmla="*/ 645929 h 1650714"/>
                    <a:gd name="connsiteX12" fmla="*/ 17869 w 748397"/>
                    <a:gd name="connsiteY12" fmla="*/ 629779 h 1650714"/>
                    <a:gd name="connsiteX0" fmla="*/ 17869 w 748397"/>
                    <a:gd name="connsiteY0" fmla="*/ 629779 h 1650714"/>
                    <a:gd name="connsiteX1" fmla="*/ 38735 w 748397"/>
                    <a:gd name="connsiteY1" fmla="*/ 485502 h 1650714"/>
                    <a:gd name="connsiteX2" fmla="*/ 328295 w 748397"/>
                    <a:gd name="connsiteY2" fmla="*/ 40022 h 1650714"/>
                    <a:gd name="connsiteX3" fmla="*/ 410240 w 748397"/>
                    <a:gd name="connsiteY3" fmla="*/ 9465 h 1650714"/>
                    <a:gd name="connsiteX4" fmla="*/ 720806 w 748397"/>
                    <a:gd name="connsiteY4" fmla="*/ 517533 h 1650714"/>
                    <a:gd name="connsiteX5" fmla="*/ 723390 w 748397"/>
                    <a:gd name="connsiteY5" fmla="*/ 628491 h 1650714"/>
                    <a:gd name="connsiteX6" fmla="*/ 616479 w 748397"/>
                    <a:gd name="connsiteY6" fmla="*/ 645217 h 1650714"/>
                    <a:gd name="connsiteX7" fmla="*/ 616479 w 748397"/>
                    <a:gd name="connsiteY7" fmla="*/ 1570941 h 1650714"/>
                    <a:gd name="connsiteX8" fmla="*/ 536706 w 748397"/>
                    <a:gd name="connsiteY8" fmla="*/ 1650714 h 1650714"/>
                    <a:gd name="connsiteX9" fmla="*/ 217621 w 748397"/>
                    <a:gd name="connsiteY9" fmla="*/ 1650714 h 1650714"/>
                    <a:gd name="connsiteX10" fmla="*/ 137848 w 748397"/>
                    <a:gd name="connsiteY10" fmla="*/ 1570941 h 1650714"/>
                    <a:gd name="connsiteX11" fmla="*/ 137848 w 748397"/>
                    <a:gd name="connsiteY11" fmla="*/ 645929 h 1650714"/>
                    <a:gd name="connsiteX12" fmla="*/ 17869 w 748397"/>
                    <a:gd name="connsiteY12" fmla="*/ 629779 h 1650714"/>
                    <a:gd name="connsiteX0" fmla="*/ 17869 w 751992"/>
                    <a:gd name="connsiteY0" fmla="*/ 629779 h 1650714"/>
                    <a:gd name="connsiteX1" fmla="*/ 38735 w 751992"/>
                    <a:gd name="connsiteY1" fmla="*/ 485502 h 1650714"/>
                    <a:gd name="connsiteX2" fmla="*/ 328295 w 751992"/>
                    <a:gd name="connsiteY2" fmla="*/ 40022 h 1650714"/>
                    <a:gd name="connsiteX3" fmla="*/ 410240 w 751992"/>
                    <a:gd name="connsiteY3" fmla="*/ 9465 h 1650714"/>
                    <a:gd name="connsiteX4" fmla="*/ 720806 w 751992"/>
                    <a:gd name="connsiteY4" fmla="*/ 517533 h 1650714"/>
                    <a:gd name="connsiteX5" fmla="*/ 729506 w 751992"/>
                    <a:gd name="connsiteY5" fmla="*/ 639468 h 1650714"/>
                    <a:gd name="connsiteX6" fmla="*/ 616479 w 751992"/>
                    <a:gd name="connsiteY6" fmla="*/ 645217 h 1650714"/>
                    <a:gd name="connsiteX7" fmla="*/ 616479 w 751992"/>
                    <a:gd name="connsiteY7" fmla="*/ 1570941 h 1650714"/>
                    <a:gd name="connsiteX8" fmla="*/ 536706 w 751992"/>
                    <a:gd name="connsiteY8" fmla="*/ 1650714 h 1650714"/>
                    <a:gd name="connsiteX9" fmla="*/ 217621 w 751992"/>
                    <a:gd name="connsiteY9" fmla="*/ 1650714 h 1650714"/>
                    <a:gd name="connsiteX10" fmla="*/ 137848 w 751992"/>
                    <a:gd name="connsiteY10" fmla="*/ 1570941 h 1650714"/>
                    <a:gd name="connsiteX11" fmla="*/ 137848 w 751992"/>
                    <a:gd name="connsiteY11" fmla="*/ 645929 h 1650714"/>
                    <a:gd name="connsiteX12" fmla="*/ 17869 w 751992"/>
                    <a:gd name="connsiteY12" fmla="*/ 629779 h 1650714"/>
                    <a:gd name="connsiteX0" fmla="*/ 17869 w 751992"/>
                    <a:gd name="connsiteY0" fmla="*/ 648120 h 1669055"/>
                    <a:gd name="connsiteX1" fmla="*/ 38735 w 751992"/>
                    <a:gd name="connsiteY1" fmla="*/ 503843 h 1669055"/>
                    <a:gd name="connsiteX2" fmla="*/ 328295 w 751992"/>
                    <a:gd name="connsiteY2" fmla="*/ 58363 h 1669055"/>
                    <a:gd name="connsiteX3" fmla="*/ 410240 w 751992"/>
                    <a:gd name="connsiteY3" fmla="*/ 27806 h 1669055"/>
                    <a:gd name="connsiteX4" fmla="*/ 720806 w 751992"/>
                    <a:gd name="connsiteY4" fmla="*/ 535874 h 1669055"/>
                    <a:gd name="connsiteX5" fmla="*/ 729506 w 751992"/>
                    <a:gd name="connsiteY5" fmla="*/ 657809 h 1669055"/>
                    <a:gd name="connsiteX6" fmla="*/ 616479 w 751992"/>
                    <a:gd name="connsiteY6" fmla="*/ 663558 h 1669055"/>
                    <a:gd name="connsiteX7" fmla="*/ 616479 w 751992"/>
                    <a:gd name="connsiteY7" fmla="*/ 1589282 h 1669055"/>
                    <a:gd name="connsiteX8" fmla="*/ 536706 w 751992"/>
                    <a:gd name="connsiteY8" fmla="*/ 1669055 h 1669055"/>
                    <a:gd name="connsiteX9" fmla="*/ 217621 w 751992"/>
                    <a:gd name="connsiteY9" fmla="*/ 1669055 h 1669055"/>
                    <a:gd name="connsiteX10" fmla="*/ 137848 w 751992"/>
                    <a:gd name="connsiteY10" fmla="*/ 1589282 h 1669055"/>
                    <a:gd name="connsiteX11" fmla="*/ 137848 w 751992"/>
                    <a:gd name="connsiteY11" fmla="*/ 664270 h 1669055"/>
                    <a:gd name="connsiteX12" fmla="*/ 17869 w 751992"/>
                    <a:gd name="connsiteY12" fmla="*/ 648120 h 1669055"/>
                    <a:gd name="connsiteX0" fmla="*/ 18214 w 752337"/>
                    <a:gd name="connsiteY0" fmla="*/ 651039 h 1671974"/>
                    <a:gd name="connsiteX1" fmla="*/ 39080 w 752337"/>
                    <a:gd name="connsiteY1" fmla="*/ 506762 h 1671974"/>
                    <a:gd name="connsiteX2" fmla="*/ 334756 w 752337"/>
                    <a:gd name="connsiteY2" fmla="*/ 55794 h 1671974"/>
                    <a:gd name="connsiteX3" fmla="*/ 410585 w 752337"/>
                    <a:gd name="connsiteY3" fmla="*/ 30725 h 1671974"/>
                    <a:gd name="connsiteX4" fmla="*/ 721151 w 752337"/>
                    <a:gd name="connsiteY4" fmla="*/ 538793 h 1671974"/>
                    <a:gd name="connsiteX5" fmla="*/ 729851 w 752337"/>
                    <a:gd name="connsiteY5" fmla="*/ 660728 h 1671974"/>
                    <a:gd name="connsiteX6" fmla="*/ 616824 w 752337"/>
                    <a:gd name="connsiteY6" fmla="*/ 666477 h 1671974"/>
                    <a:gd name="connsiteX7" fmla="*/ 616824 w 752337"/>
                    <a:gd name="connsiteY7" fmla="*/ 1592201 h 1671974"/>
                    <a:gd name="connsiteX8" fmla="*/ 537051 w 752337"/>
                    <a:gd name="connsiteY8" fmla="*/ 1671974 h 1671974"/>
                    <a:gd name="connsiteX9" fmla="*/ 217966 w 752337"/>
                    <a:gd name="connsiteY9" fmla="*/ 1671974 h 1671974"/>
                    <a:gd name="connsiteX10" fmla="*/ 138193 w 752337"/>
                    <a:gd name="connsiteY10" fmla="*/ 1592201 h 1671974"/>
                    <a:gd name="connsiteX11" fmla="*/ 138193 w 752337"/>
                    <a:gd name="connsiteY11" fmla="*/ 667189 h 1671974"/>
                    <a:gd name="connsiteX12" fmla="*/ 18214 w 752337"/>
                    <a:gd name="connsiteY12" fmla="*/ 651039 h 1671974"/>
                    <a:gd name="connsiteX0" fmla="*/ 18214 w 752337"/>
                    <a:gd name="connsiteY0" fmla="*/ 651039 h 1671974"/>
                    <a:gd name="connsiteX1" fmla="*/ 39080 w 752337"/>
                    <a:gd name="connsiteY1" fmla="*/ 512251 h 1671974"/>
                    <a:gd name="connsiteX2" fmla="*/ 334756 w 752337"/>
                    <a:gd name="connsiteY2" fmla="*/ 55794 h 1671974"/>
                    <a:gd name="connsiteX3" fmla="*/ 410585 w 752337"/>
                    <a:gd name="connsiteY3" fmla="*/ 30725 h 1671974"/>
                    <a:gd name="connsiteX4" fmla="*/ 721151 w 752337"/>
                    <a:gd name="connsiteY4" fmla="*/ 538793 h 1671974"/>
                    <a:gd name="connsiteX5" fmla="*/ 729851 w 752337"/>
                    <a:gd name="connsiteY5" fmla="*/ 660728 h 1671974"/>
                    <a:gd name="connsiteX6" fmla="*/ 616824 w 752337"/>
                    <a:gd name="connsiteY6" fmla="*/ 666477 h 1671974"/>
                    <a:gd name="connsiteX7" fmla="*/ 616824 w 752337"/>
                    <a:gd name="connsiteY7" fmla="*/ 1592201 h 1671974"/>
                    <a:gd name="connsiteX8" fmla="*/ 537051 w 752337"/>
                    <a:gd name="connsiteY8" fmla="*/ 1671974 h 1671974"/>
                    <a:gd name="connsiteX9" fmla="*/ 217966 w 752337"/>
                    <a:gd name="connsiteY9" fmla="*/ 1671974 h 1671974"/>
                    <a:gd name="connsiteX10" fmla="*/ 138193 w 752337"/>
                    <a:gd name="connsiteY10" fmla="*/ 1592201 h 1671974"/>
                    <a:gd name="connsiteX11" fmla="*/ 138193 w 752337"/>
                    <a:gd name="connsiteY11" fmla="*/ 667189 h 1671974"/>
                    <a:gd name="connsiteX12" fmla="*/ 18214 w 752337"/>
                    <a:gd name="connsiteY12" fmla="*/ 651039 h 1671974"/>
                    <a:gd name="connsiteX0" fmla="*/ 27911 w 762034"/>
                    <a:gd name="connsiteY0" fmla="*/ 651039 h 1671974"/>
                    <a:gd name="connsiteX1" fmla="*/ 30428 w 762034"/>
                    <a:gd name="connsiteY1" fmla="*/ 545181 h 1671974"/>
                    <a:gd name="connsiteX2" fmla="*/ 344453 w 762034"/>
                    <a:gd name="connsiteY2" fmla="*/ 55794 h 1671974"/>
                    <a:gd name="connsiteX3" fmla="*/ 420282 w 762034"/>
                    <a:gd name="connsiteY3" fmla="*/ 30725 h 1671974"/>
                    <a:gd name="connsiteX4" fmla="*/ 730848 w 762034"/>
                    <a:gd name="connsiteY4" fmla="*/ 538793 h 1671974"/>
                    <a:gd name="connsiteX5" fmla="*/ 739548 w 762034"/>
                    <a:gd name="connsiteY5" fmla="*/ 660728 h 1671974"/>
                    <a:gd name="connsiteX6" fmla="*/ 626521 w 762034"/>
                    <a:gd name="connsiteY6" fmla="*/ 666477 h 1671974"/>
                    <a:gd name="connsiteX7" fmla="*/ 626521 w 762034"/>
                    <a:gd name="connsiteY7" fmla="*/ 1592201 h 1671974"/>
                    <a:gd name="connsiteX8" fmla="*/ 546748 w 762034"/>
                    <a:gd name="connsiteY8" fmla="*/ 1671974 h 1671974"/>
                    <a:gd name="connsiteX9" fmla="*/ 227663 w 762034"/>
                    <a:gd name="connsiteY9" fmla="*/ 1671974 h 1671974"/>
                    <a:gd name="connsiteX10" fmla="*/ 147890 w 762034"/>
                    <a:gd name="connsiteY10" fmla="*/ 1592201 h 1671974"/>
                    <a:gd name="connsiteX11" fmla="*/ 147890 w 762034"/>
                    <a:gd name="connsiteY11" fmla="*/ 667189 h 1671974"/>
                    <a:gd name="connsiteX12" fmla="*/ 27911 w 762034"/>
                    <a:gd name="connsiteY12" fmla="*/ 651039 h 1671974"/>
                    <a:gd name="connsiteX0" fmla="*/ 29600 w 760665"/>
                    <a:gd name="connsiteY0" fmla="*/ 705923 h 1671974"/>
                    <a:gd name="connsiteX1" fmla="*/ 29059 w 760665"/>
                    <a:gd name="connsiteY1" fmla="*/ 545181 h 1671974"/>
                    <a:gd name="connsiteX2" fmla="*/ 343084 w 760665"/>
                    <a:gd name="connsiteY2" fmla="*/ 55794 h 1671974"/>
                    <a:gd name="connsiteX3" fmla="*/ 418913 w 760665"/>
                    <a:gd name="connsiteY3" fmla="*/ 30725 h 1671974"/>
                    <a:gd name="connsiteX4" fmla="*/ 729479 w 760665"/>
                    <a:gd name="connsiteY4" fmla="*/ 538793 h 1671974"/>
                    <a:gd name="connsiteX5" fmla="*/ 738179 w 760665"/>
                    <a:gd name="connsiteY5" fmla="*/ 660728 h 1671974"/>
                    <a:gd name="connsiteX6" fmla="*/ 625152 w 760665"/>
                    <a:gd name="connsiteY6" fmla="*/ 666477 h 1671974"/>
                    <a:gd name="connsiteX7" fmla="*/ 625152 w 760665"/>
                    <a:gd name="connsiteY7" fmla="*/ 1592201 h 1671974"/>
                    <a:gd name="connsiteX8" fmla="*/ 545379 w 760665"/>
                    <a:gd name="connsiteY8" fmla="*/ 1671974 h 1671974"/>
                    <a:gd name="connsiteX9" fmla="*/ 226294 w 760665"/>
                    <a:gd name="connsiteY9" fmla="*/ 1671974 h 1671974"/>
                    <a:gd name="connsiteX10" fmla="*/ 146521 w 760665"/>
                    <a:gd name="connsiteY10" fmla="*/ 1592201 h 1671974"/>
                    <a:gd name="connsiteX11" fmla="*/ 146521 w 760665"/>
                    <a:gd name="connsiteY11" fmla="*/ 667189 h 1671974"/>
                    <a:gd name="connsiteX12" fmla="*/ 29600 w 760665"/>
                    <a:gd name="connsiteY12" fmla="*/ 705923 h 1671974"/>
                    <a:gd name="connsiteX0" fmla="*/ 29600 w 760665"/>
                    <a:gd name="connsiteY0" fmla="*/ 659272 h 1671974"/>
                    <a:gd name="connsiteX1" fmla="*/ 29059 w 760665"/>
                    <a:gd name="connsiteY1" fmla="*/ 545181 h 1671974"/>
                    <a:gd name="connsiteX2" fmla="*/ 343084 w 760665"/>
                    <a:gd name="connsiteY2" fmla="*/ 55794 h 1671974"/>
                    <a:gd name="connsiteX3" fmla="*/ 418913 w 760665"/>
                    <a:gd name="connsiteY3" fmla="*/ 30725 h 1671974"/>
                    <a:gd name="connsiteX4" fmla="*/ 729479 w 760665"/>
                    <a:gd name="connsiteY4" fmla="*/ 538793 h 1671974"/>
                    <a:gd name="connsiteX5" fmla="*/ 738179 w 760665"/>
                    <a:gd name="connsiteY5" fmla="*/ 660728 h 1671974"/>
                    <a:gd name="connsiteX6" fmla="*/ 625152 w 760665"/>
                    <a:gd name="connsiteY6" fmla="*/ 666477 h 1671974"/>
                    <a:gd name="connsiteX7" fmla="*/ 625152 w 760665"/>
                    <a:gd name="connsiteY7" fmla="*/ 1592201 h 1671974"/>
                    <a:gd name="connsiteX8" fmla="*/ 545379 w 760665"/>
                    <a:gd name="connsiteY8" fmla="*/ 1671974 h 1671974"/>
                    <a:gd name="connsiteX9" fmla="*/ 226294 w 760665"/>
                    <a:gd name="connsiteY9" fmla="*/ 1671974 h 1671974"/>
                    <a:gd name="connsiteX10" fmla="*/ 146521 w 760665"/>
                    <a:gd name="connsiteY10" fmla="*/ 1592201 h 1671974"/>
                    <a:gd name="connsiteX11" fmla="*/ 146521 w 760665"/>
                    <a:gd name="connsiteY11" fmla="*/ 667189 h 1671974"/>
                    <a:gd name="connsiteX12" fmla="*/ 29600 w 760665"/>
                    <a:gd name="connsiteY12" fmla="*/ 659272 h 1671974"/>
                    <a:gd name="connsiteX0" fmla="*/ 18041 w 749106"/>
                    <a:gd name="connsiteY0" fmla="*/ 659272 h 1671974"/>
                    <a:gd name="connsiteX1" fmla="*/ 38907 w 749106"/>
                    <a:gd name="connsiteY1" fmla="*/ 506762 h 1671974"/>
                    <a:gd name="connsiteX2" fmla="*/ 331525 w 749106"/>
                    <a:gd name="connsiteY2" fmla="*/ 55794 h 1671974"/>
                    <a:gd name="connsiteX3" fmla="*/ 407354 w 749106"/>
                    <a:gd name="connsiteY3" fmla="*/ 30725 h 1671974"/>
                    <a:gd name="connsiteX4" fmla="*/ 717920 w 749106"/>
                    <a:gd name="connsiteY4" fmla="*/ 538793 h 1671974"/>
                    <a:gd name="connsiteX5" fmla="*/ 726620 w 749106"/>
                    <a:gd name="connsiteY5" fmla="*/ 660728 h 1671974"/>
                    <a:gd name="connsiteX6" fmla="*/ 613593 w 749106"/>
                    <a:gd name="connsiteY6" fmla="*/ 666477 h 1671974"/>
                    <a:gd name="connsiteX7" fmla="*/ 613593 w 749106"/>
                    <a:gd name="connsiteY7" fmla="*/ 1592201 h 1671974"/>
                    <a:gd name="connsiteX8" fmla="*/ 533820 w 749106"/>
                    <a:gd name="connsiteY8" fmla="*/ 1671974 h 1671974"/>
                    <a:gd name="connsiteX9" fmla="*/ 214735 w 749106"/>
                    <a:gd name="connsiteY9" fmla="*/ 1671974 h 1671974"/>
                    <a:gd name="connsiteX10" fmla="*/ 134962 w 749106"/>
                    <a:gd name="connsiteY10" fmla="*/ 1592201 h 1671974"/>
                    <a:gd name="connsiteX11" fmla="*/ 134962 w 749106"/>
                    <a:gd name="connsiteY11" fmla="*/ 667189 h 1671974"/>
                    <a:gd name="connsiteX12" fmla="*/ 18041 w 749106"/>
                    <a:gd name="connsiteY12" fmla="*/ 659272 h 1671974"/>
                    <a:gd name="connsiteX0" fmla="*/ 12911 w 743976"/>
                    <a:gd name="connsiteY0" fmla="*/ 659272 h 1671974"/>
                    <a:gd name="connsiteX1" fmla="*/ 33777 w 743976"/>
                    <a:gd name="connsiteY1" fmla="*/ 506762 h 1671974"/>
                    <a:gd name="connsiteX2" fmla="*/ 326395 w 743976"/>
                    <a:gd name="connsiteY2" fmla="*/ 55794 h 1671974"/>
                    <a:gd name="connsiteX3" fmla="*/ 402224 w 743976"/>
                    <a:gd name="connsiteY3" fmla="*/ 30725 h 1671974"/>
                    <a:gd name="connsiteX4" fmla="*/ 712790 w 743976"/>
                    <a:gd name="connsiteY4" fmla="*/ 538793 h 1671974"/>
                    <a:gd name="connsiteX5" fmla="*/ 721490 w 743976"/>
                    <a:gd name="connsiteY5" fmla="*/ 660728 h 1671974"/>
                    <a:gd name="connsiteX6" fmla="*/ 608463 w 743976"/>
                    <a:gd name="connsiteY6" fmla="*/ 666477 h 1671974"/>
                    <a:gd name="connsiteX7" fmla="*/ 608463 w 743976"/>
                    <a:gd name="connsiteY7" fmla="*/ 1592201 h 1671974"/>
                    <a:gd name="connsiteX8" fmla="*/ 528690 w 743976"/>
                    <a:gd name="connsiteY8" fmla="*/ 1671974 h 1671974"/>
                    <a:gd name="connsiteX9" fmla="*/ 209605 w 743976"/>
                    <a:gd name="connsiteY9" fmla="*/ 1671974 h 1671974"/>
                    <a:gd name="connsiteX10" fmla="*/ 129832 w 743976"/>
                    <a:gd name="connsiteY10" fmla="*/ 1592201 h 1671974"/>
                    <a:gd name="connsiteX11" fmla="*/ 129832 w 743976"/>
                    <a:gd name="connsiteY11" fmla="*/ 667189 h 1671974"/>
                    <a:gd name="connsiteX12" fmla="*/ 12911 w 743976"/>
                    <a:gd name="connsiteY12" fmla="*/ 659272 h 1671974"/>
                    <a:gd name="connsiteX0" fmla="*/ 13743 w 744808"/>
                    <a:gd name="connsiteY0" fmla="*/ 659272 h 1671974"/>
                    <a:gd name="connsiteX1" fmla="*/ 34609 w 744808"/>
                    <a:gd name="connsiteY1" fmla="*/ 506762 h 1671974"/>
                    <a:gd name="connsiteX2" fmla="*/ 327227 w 744808"/>
                    <a:gd name="connsiteY2" fmla="*/ 55794 h 1671974"/>
                    <a:gd name="connsiteX3" fmla="*/ 403056 w 744808"/>
                    <a:gd name="connsiteY3" fmla="*/ 30725 h 1671974"/>
                    <a:gd name="connsiteX4" fmla="*/ 713622 w 744808"/>
                    <a:gd name="connsiteY4" fmla="*/ 538793 h 1671974"/>
                    <a:gd name="connsiteX5" fmla="*/ 722322 w 744808"/>
                    <a:gd name="connsiteY5" fmla="*/ 660728 h 1671974"/>
                    <a:gd name="connsiteX6" fmla="*/ 609295 w 744808"/>
                    <a:gd name="connsiteY6" fmla="*/ 666477 h 1671974"/>
                    <a:gd name="connsiteX7" fmla="*/ 609295 w 744808"/>
                    <a:gd name="connsiteY7" fmla="*/ 1592201 h 1671974"/>
                    <a:gd name="connsiteX8" fmla="*/ 529522 w 744808"/>
                    <a:gd name="connsiteY8" fmla="*/ 1671974 h 1671974"/>
                    <a:gd name="connsiteX9" fmla="*/ 210437 w 744808"/>
                    <a:gd name="connsiteY9" fmla="*/ 1671974 h 1671974"/>
                    <a:gd name="connsiteX10" fmla="*/ 130664 w 744808"/>
                    <a:gd name="connsiteY10" fmla="*/ 1592201 h 1671974"/>
                    <a:gd name="connsiteX11" fmla="*/ 130664 w 744808"/>
                    <a:gd name="connsiteY11" fmla="*/ 667189 h 1671974"/>
                    <a:gd name="connsiteX12" fmla="*/ 13743 w 744808"/>
                    <a:gd name="connsiteY12" fmla="*/ 659272 h 1671974"/>
                    <a:gd name="connsiteX0" fmla="*/ 13743 w 743002"/>
                    <a:gd name="connsiteY0" fmla="*/ 659272 h 1671974"/>
                    <a:gd name="connsiteX1" fmla="*/ 34609 w 743002"/>
                    <a:gd name="connsiteY1" fmla="*/ 506762 h 1671974"/>
                    <a:gd name="connsiteX2" fmla="*/ 327227 w 743002"/>
                    <a:gd name="connsiteY2" fmla="*/ 55794 h 1671974"/>
                    <a:gd name="connsiteX3" fmla="*/ 403056 w 743002"/>
                    <a:gd name="connsiteY3" fmla="*/ 30725 h 1671974"/>
                    <a:gd name="connsiteX4" fmla="*/ 713622 w 743002"/>
                    <a:gd name="connsiteY4" fmla="*/ 538793 h 1671974"/>
                    <a:gd name="connsiteX5" fmla="*/ 722322 w 743002"/>
                    <a:gd name="connsiteY5" fmla="*/ 660728 h 1671974"/>
                    <a:gd name="connsiteX6" fmla="*/ 609295 w 743002"/>
                    <a:gd name="connsiteY6" fmla="*/ 666477 h 1671974"/>
                    <a:gd name="connsiteX7" fmla="*/ 609295 w 743002"/>
                    <a:gd name="connsiteY7" fmla="*/ 1592201 h 1671974"/>
                    <a:gd name="connsiteX8" fmla="*/ 529522 w 743002"/>
                    <a:gd name="connsiteY8" fmla="*/ 1671974 h 1671974"/>
                    <a:gd name="connsiteX9" fmla="*/ 210437 w 743002"/>
                    <a:gd name="connsiteY9" fmla="*/ 1671974 h 1671974"/>
                    <a:gd name="connsiteX10" fmla="*/ 130664 w 743002"/>
                    <a:gd name="connsiteY10" fmla="*/ 1592201 h 1671974"/>
                    <a:gd name="connsiteX11" fmla="*/ 130664 w 743002"/>
                    <a:gd name="connsiteY11" fmla="*/ 667189 h 1671974"/>
                    <a:gd name="connsiteX12" fmla="*/ 13743 w 743002"/>
                    <a:gd name="connsiteY12" fmla="*/ 659272 h 1671974"/>
                    <a:gd name="connsiteX0" fmla="*/ 13743 w 766476"/>
                    <a:gd name="connsiteY0" fmla="*/ 659272 h 1671974"/>
                    <a:gd name="connsiteX1" fmla="*/ 34609 w 766476"/>
                    <a:gd name="connsiteY1" fmla="*/ 506762 h 1671974"/>
                    <a:gd name="connsiteX2" fmla="*/ 327227 w 766476"/>
                    <a:gd name="connsiteY2" fmla="*/ 55794 h 1671974"/>
                    <a:gd name="connsiteX3" fmla="*/ 403056 w 766476"/>
                    <a:gd name="connsiteY3" fmla="*/ 30725 h 1671974"/>
                    <a:gd name="connsiteX4" fmla="*/ 713622 w 766476"/>
                    <a:gd name="connsiteY4" fmla="*/ 538793 h 1671974"/>
                    <a:gd name="connsiteX5" fmla="*/ 722322 w 766476"/>
                    <a:gd name="connsiteY5" fmla="*/ 660728 h 1671974"/>
                    <a:gd name="connsiteX6" fmla="*/ 609295 w 766476"/>
                    <a:gd name="connsiteY6" fmla="*/ 666477 h 1671974"/>
                    <a:gd name="connsiteX7" fmla="*/ 609295 w 766476"/>
                    <a:gd name="connsiteY7" fmla="*/ 1592201 h 1671974"/>
                    <a:gd name="connsiteX8" fmla="*/ 529522 w 766476"/>
                    <a:gd name="connsiteY8" fmla="*/ 1671974 h 1671974"/>
                    <a:gd name="connsiteX9" fmla="*/ 210437 w 766476"/>
                    <a:gd name="connsiteY9" fmla="*/ 1671974 h 1671974"/>
                    <a:gd name="connsiteX10" fmla="*/ 130664 w 766476"/>
                    <a:gd name="connsiteY10" fmla="*/ 1592201 h 1671974"/>
                    <a:gd name="connsiteX11" fmla="*/ 130664 w 766476"/>
                    <a:gd name="connsiteY11" fmla="*/ 667189 h 1671974"/>
                    <a:gd name="connsiteX12" fmla="*/ 13743 w 766476"/>
                    <a:gd name="connsiteY12" fmla="*/ 659272 h 1671974"/>
                    <a:gd name="connsiteX0" fmla="*/ 13743 w 741074"/>
                    <a:gd name="connsiteY0" fmla="*/ 659272 h 1671974"/>
                    <a:gd name="connsiteX1" fmla="*/ 34609 w 741074"/>
                    <a:gd name="connsiteY1" fmla="*/ 506762 h 1671974"/>
                    <a:gd name="connsiteX2" fmla="*/ 327227 w 741074"/>
                    <a:gd name="connsiteY2" fmla="*/ 55794 h 1671974"/>
                    <a:gd name="connsiteX3" fmla="*/ 403056 w 741074"/>
                    <a:gd name="connsiteY3" fmla="*/ 30725 h 1671974"/>
                    <a:gd name="connsiteX4" fmla="*/ 713622 w 741074"/>
                    <a:gd name="connsiteY4" fmla="*/ 538793 h 1671974"/>
                    <a:gd name="connsiteX5" fmla="*/ 722322 w 741074"/>
                    <a:gd name="connsiteY5" fmla="*/ 660728 h 1671974"/>
                    <a:gd name="connsiteX6" fmla="*/ 609295 w 741074"/>
                    <a:gd name="connsiteY6" fmla="*/ 666477 h 1671974"/>
                    <a:gd name="connsiteX7" fmla="*/ 609295 w 741074"/>
                    <a:gd name="connsiteY7" fmla="*/ 1592201 h 1671974"/>
                    <a:gd name="connsiteX8" fmla="*/ 529522 w 741074"/>
                    <a:gd name="connsiteY8" fmla="*/ 1671974 h 1671974"/>
                    <a:gd name="connsiteX9" fmla="*/ 210437 w 741074"/>
                    <a:gd name="connsiteY9" fmla="*/ 1671974 h 1671974"/>
                    <a:gd name="connsiteX10" fmla="*/ 130664 w 741074"/>
                    <a:gd name="connsiteY10" fmla="*/ 1592201 h 1671974"/>
                    <a:gd name="connsiteX11" fmla="*/ 130664 w 741074"/>
                    <a:gd name="connsiteY11" fmla="*/ 667189 h 1671974"/>
                    <a:gd name="connsiteX12" fmla="*/ 13743 w 741074"/>
                    <a:gd name="connsiteY12" fmla="*/ 659272 h 1671974"/>
                    <a:gd name="connsiteX0" fmla="*/ 15205 w 742536"/>
                    <a:gd name="connsiteY0" fmla="*/ 659272 h 1671974"/>
                    <a:gd name="connsiteX1" fmla="*/ 36071 w 742536"/>
                    <a:gd name="connsiteY1" fmla="*/ 506762 h 1671974"/>
                    <a:gd name="connsiteX2" fmla="*/ 328689 w 742536"/>
                    <a:gd name="connsiteY2" fmla="*/ 55794 h 1671974"/>
                    <a:gd name="connsiteX3" fmla="*/ 404518 w 742536"/>
                    <a:gd name="connsiteY3" fmla="*/ 30725 h 1671974"/>
                    <a:gd name="connsiteX4" fmla="*/ 715084 w 742536"/>
                    <a:gd name="connsiteY4" fmla="*/ 538793 h 1671974"/>
                    <a:gd name="connsiteX5" fmla="*/ 723784 w 742536"/>
                    <a:gd name="connsiteY5" fmla="*/ 660728 h 1671974"/>
                    <a:gd name="connsiteX6" fmla="*/ 610757 w 742536"/>
                    <a:gd name="connsiteY6" fmla="*/ 666477 h 1671974"/>
                    <a:gd name="connsiteX7" fmla="*/ 610757 w 742536"/>
                    <a:gd name="connsiteY7" fmla="*/ 1592201 h 1671974"/>
                    <a:gd name="connsiteX8" fmla="*/ 530984 w 742536"/>
                    <a:gd name="connsiteY8" fmla="*/ 1671974 h 1671974"/>
                    <a:gd name="connsiteX9" fmla="*/ 211899 w 742536"/>
                    <a:gd name="connsiteY9" fmla="*/ 1671974 h 1671974"/>
                    <a:gd name="connsiteX10" fmla="*/ 132126 w 742536"/>
                    <a:gd name="connsiteY10" fmla="*/ 1592201 h 1671974"/>
                    <a:gd name="connsiteX11" fmla="*/ 132126 w 742536"/>
                    <a:gd name="connsiteY11" fmla="*/ 667189 h 1671974"/>
                    <a:gd name="connsiteX12" fmla="*/ 15205 w 742536"/>
                    <a:gd name="connsiteY12" fmla="*/ 659272 h 1671974"/>
                    <a:gd name="connsiteX0" fmla="*/ 10215 w 737546"/>
                    <a:gd name="connsiteY0" fmla="*/ 659272 h 1671974"/>
                    <a:gd name="connsiteX1" fmla="*/ 31081 w 737546"/>
                    <a:gd name="connsiteY1" fmla="*/ 506762 h 1671974"/>
                    <a:gd name="connsiteX2" fmla="*/ 323699 w 737546"/>
                    <a:gd name="connsiteY2" fmla="*/ 55794 h 1671974"/>
                    <a:gd name="connsiteX3" fmla="*/ 399528 w 737546"/>
                    <a:gd name="connsiteY3" fmla="*/ 30725 h 1671974"/>
                    <a:gd name="connsiteX4" fmla="*/ 710094 w 737546"/>
                    <a:gd name="connsiteY4" fmla="*/ 538793 h 1671974"/>
                    <a:gd name="connsiteX5" fmla="*/ 718794 w 737546"/>
                    <a:gd name="connsiteY5" fmla="*/ 660728 h 1671974"/>
                    <a:gd name="connsiteX6" fmla="*/ 605767 w 737546"/>
                    <a:gd name="connsiteY6" fmla="*/ 666477 h 1671974"/>
                    <a:gd name="connsiteX7" fmla="*/ 605767 w 737546"/>
                    <a:gd name="connsiteY7" fmla="*/ 1592201 h 1671974"/>
                    <a:gd name="connsiteX8" fmla="*/ 525994 w 737546"/>
                    <a:gd name="connsiteY8" fmla="*/ 1671974 h 1671974"/>
                    <a:gd name="connsiteX9" fmla="*/ 206909 w 737546"/>
                    <a:gd name="connsiteY9" fmla="*/ 1671974 h 1671974"/>
                    <a:gd name="connsiteX10" fmla="*/ 127136 w 737546"/>
                    <a:gd name="connsiteY10" fmla="*/ 1592201 h 1671974"/>
                    <a:gd name="connsiteX11" fmla="*/ 127136 w 737546"/>
                    <a:gd name="connsiteY11" fmla="*/ 667189 h 1671974"/>
                    <a:gd name="connsiteX12" fmla="*/ 10215 w 737546"/>
                    <a:gd name="connsiteY12" fmla="*/ 659272 h 1671974"/>
                    <a:gd name="connsiteX0" fmla="*/ 13595 w 740926"/>
                    <a:gd name="connsiteY0" fmla="*/ 659272 h 1671974"/>
                    <a:gd name="connsiteX1" fmla="*/ 34461 w 740926"/>
                    <a:gd name="connsiteY1" fmla="*/ 506762 h 1671974"/>
                    <a:gd name="connsiteX2" fmla="*/ 327079 w 740926"/>
                    <a:gd name="connsiteY2" fmla="*/ 55794 h 1671974"/>
                    <a:gd name="connsiteX3" fmla="*/ 402908 w 740926"/>
                    <a:gd name="connsiteY3" fmla="*/ 30725 h 1671974"/>
                    <a:gd name="connsiteX4" fmla="*/ 713474 w 740926"/>
                    <a:gd name="connsiteY4" fmla="*/ 538793 h 1671974"/>
                    <a:gd name="connsiteX5" fmla="*/ 722174 w 740926"/>
                    <a:gd name="connsiteY5" fmla="*/ 660728 h 1671974"/>
                    <a:gd name="connsiteX6" fmla="*/ 609147 w 740926"/>
                    <a:gd name="connsiteY6" fmla="*/ 666477 h 1671974"/>
                    <a:gd name="connsiteX7" fmla="*/ 609147 w 740926"/>
                    <a:gd name="connsiteY7" fmla="*/ 1592201 h 1671974"/>
                    <a:gd name="connsiteX8" fmla="*/ 529374 w 740926"/>
                    <a:gd name="connsiteY8" fmla="*/ 1671974 h 1671974"/>
                    <a:gd name="connsiteX9" fmla="*/ 210289 w 740926"/>
                    <a:gd name="connsiteY9" fmla="*/ 1671974 h 1671974"/>
                    <a:gd name="connsiteX10" fmla="*/ 130516 w 740926"/>
                    <a:gd name="connsiteY10" fmla="*/ 1592201 h 1671974"/>
                    <a:gd name="connsiteX11" fmla="*/ 130516 w 740926"/>
                    <a:gd name="connsiteY11" fmla="*/ 667189 h 1671974"/>
                    <a:gd name="connsiteX12" fmla="*/ 13595 w 740926"/>
                    <a:gd name="connsiteY12" fmla="*/ 659272 h 1671974"/>
                    <a:gd name="connsiteX0" fmla="*/ 10215 w 737546"/>
                    <a:gd name="connsiteY0" fmla="*/ 659272 h 1671974"/>
                    <a:gd name="connsiteX1" fmla="*/ 31081 w 737546"/>
                    <a:gd name="connsiteY1" fmla="*/ 506762 h 1671974"/>
                    <a:gd name="connsiteX2" fmla="*/ 323699 w 737546"/>
                    <a:gd name="connsiteY2" fmla="*/ 55794 h 1671974"/>
                    <a:gd name="connsiteX3" fmla="*/ 399528 w 737546"/>
                    <a:gd name="connsiteY3" fmla="*/ 30725 h 1671974"/>
                    <a:gd name="connsiteX4" fmla="*/ 710094 w 737546"/>
                    <a:gd name="connsiteY4" fmla="*/ 538793 h 1671974"/>
                    <a:gd name="connsiteX5" fmla="*/ 718794 w 737546"/>
                    <a:gd name="connsiteY5" fmla="*/ 660728 h 1671974"/>
                    <a:gd name="connsiteX6" fmla="*/ 605767 w 737546"/>
                    <a:gd name="connsiteY6" fmla="*/ 666477 h 1671974"/>
                    <a:gd name="connsiteX7" fmla="*/ 605767 w 737546"/>
                    <a:gd name="connsiteY7" fmla="*/ 1592201 h 1671974"/>
                    <a:gd name="connsiteX8" fmla="*/ 525994 w 737546"/>
                    <a:gd name="connsiteY8" fmla="*/ 1671974 h 1671974"/>
                    <a:gd name="connsiteX9" fmla="*/ 206909 w 737546"/>
                    <a:gd name="connsiteY9" fmla="*/ 1671974 h 1671974"/>
                    <a:gd name="connsiteX10" fmla="*/ 127136 w 737546"/>
                    <a:gd name="connsiteY10" fmla="*/ 1592201 h 1671974"/>
                    <a:gd name="connsiteX11" fmla="*/ 127136 w 737546"/>
                    <a:gd name="connsiteY11" fmla="*/ 667189 h 1671974"/>
                    <a:gd name="connsiteX12" fmla="*/ 10215 w 737546"/>
                    <a:gd name="connsiteY12" fmla="*/ 659272 h 1671974"/>
                    <a:gd name="connsiteX0" fmla="*/ 14781 w 742112"/>
                    <a:gd name="connsiteY0" fmla="*/ 659272 h 1671974"/>
                    <a:gd name="connsiteX1" fmla="*/ 24943 w 742112"/>
                    <a:gd name="connsiteY1" fmla="*/ 514995 h 1671974"/>
                    <a:gd name="connsiteX2" fmla="*/ 328265 w 742112"/>
                    <a:gd name="connsiteY2" fmla="*/ 55794 h 1671974"/>
                    <a:gd name="connsiteX3" fmla="*/ 404094 w 742112"/>
                    <a:gd name="connsiteY3" fmla="*/ 30725 h 1671974"/>
                    <a:gd name="connsiteX4" fmla="*/ 714660 w 742112"/>
                    <a:gd name="connsiteY4" fmla="*/ 538793 h 1671974"/>
                    <a:gd name="connsiteX5" fmla="*/ 723360 w 742112"/>
                    <a:gd name="connsiteY5" fmla="*/ 660728 h 1671974"/>
                    <a:gd name="connsiteX6" fmla="*/ 610333 w 742112"/>
                    <a:gd name="connsiteY6" fmla="*/ 666477 h 1671974"/>
                    <a:gd name="connsiteX7" fmla="*/ 610333 w 742112"/>
                    <a:gd name="connsiteY7" fmla="*/ 1592201 h 1671974"/>
                    <a:gd name="connsiteX8" fmla="*/ 530560 w 742112"/>
                    <a:gd name="connsiteY8" fmla="*/ 1671974 h 1671974"/>
                    <a:gd name="connsiteX9" fmla="*/ 211475 w 742112"/>
                    <a:gd name="connsiteY9" fmla="*/ 1671974 h 1671974"/>
                    <a:gd name="connsiteX10" fmla="*/ 131702 w 742112"/>
                    <a:gd name="connsiteY10" fmla="*/ 1592201 h 1671974"/>
                    <a:gd name="connsiteX11" fmla="*/ 131702 w 742112"/>
                    <a:gd name="connsiteY11" fmla="*/ 667189 h 1671974"/>
                    <a:gd name="connsiteX12" fmla="*/ 14781 w 742112"/>
                    <a:gd name="connsiteY12" fmla="*/ 659272 h 1671974"/>
                    <a:gd name="connsiteX0" fmla="*/ 12549 w 739880"/>
                    <a:gd name="connsiteY0" fmla="*/ 659272 h 1671974"/>
                    <a:gd name="connsiteX1" fmla="*/ 22711 w 739880"/>
                    <a:gd name="connsiteY1" fmla="*/ 514995 h 1671974"/>
                    <a:gd name="connsiteX2" fmla="*/ 326033 w 739880"/>
                    <a:gd name="connsiteY2" fmla="*/ 55794 h 1671974"/>
                    <a:gd name="connsiteX3" fmla="*/ 401862 w 739880"/>
                    <a:gd name="connsiteY3" fmla="*/ 30725 h 1671974"/>
                    <a:gd name="connsiteX4" fmla="*/ 712428 w 739880"/>
                    <a:gd name="connsiteY4" fmla="*/ 538793 h 1671974"/>
                    <a:gd name="connsiteX5" fmla="*/ 721128 w 739880"/>
                    <a:gd name="connsiteY5" fmla="*/ 660728 h 1671974"/>
                    <a:gd name="connsiteX6" fmla="*/ 608101 w 739880"/>
                    <a:gd name="connsiteY6" fmla="*/ 666477 h 1671974"/>
                    <a:gd name="connsiteX7" fmla="*/ 608101 w 739880"/>
                    <a:gd name="connsiteY7" fmla="*/ 1592201 h 1671974"/>
                    <a:gd name="connsiteX8" fmla="*/ 528328 w 739880"/>
                    <a:gd name="connsiteY8" fmla="*/ 1671974 h 1671974"/>
                    <a:gd name="connsiteX9" fmla="*/ 209243 w 739880"/>
                    <a:gd name="connsiteY9" fmla="*/ 1671974 h 1671974"/>
                    <a:gd name="connsiteX10" fmla="*/ 129470 w 739880"/>
                    <a:gd name="connsiteY10" fmla="*/ 1592201 h 1671974"/>
                    <a:gd name="connsiteX11" fmla="*/ 129470 w 739880"/>
                    <a:gd name="connsiteY11" fmla="*/ 667189 h 1671974"/>
                    <a:gd name="connsiteX12" fmla="*/ 12549 w 739880"/>
                    <a:gd name="connsiteY12" fmla="*/ 659272 h 1671974"/>
                    <a:gd name="connsiteX0" fmla="*/ 12549 w 739880"/>
                    <a:gd name="connsiteY0" fmla="*/ 662371 h 1675073"/>
                    <a:gd name="connsiteX1" fmla="*/ 22711 w 739880"/>
                    <a:gd name="connsiteY1" fmla="*/ 518094 h 1675073"/>
                    <a:gd name="connsiteX2" fmla="*/ 326033 w 739880"/>
                    <a:gd name="connsiteY2" fmla="*/ 53405 h 1675073"/>
                    <a:gd name="connsiteX3" fmla="*/ 401862 w 739880"/>
                    <a:gd name="connsiteY3" fmla="*/ 33824 h 1675073"/>
                    <a:gd name="connsiteX4" fmla="*/ 712428 w 739880"/>
                    <a:gd name="connsiteY4" fmla="*/ 541892 h 1675073"/>
                    <a:gd name="connsiteX5" fmla="*/ 721128 w 739880"/>
                    <a:gd name="connsiteY5" fmla="*/ 663827 h 1675073"/>
                    <a:gd name="connsiteX6" fmla="*/ 608101 w 739880"/>
                    <a:gd name="connsiteY6" fmla="*/ 669576 h 1675073"/>
                    <a:gd name="connsiteX7" fmla="*/ 608101 w 739880"/>
                    <a:gd name="connsiteY7" fmla="*/ 1595300 h 1675073"/>
                    <a:gd name="connsiteX8" fmla="*/ 528328 w 739880"/>
                    <a:gd name="connsiteY8" fmla="*/ 1675073 h 1675073"/>
                    <a:gd name="connsiteX9" fmla="*/ 209243 w 739880"/>
                    <a:gd name="connsiteY9" fmla="*/ 1675073 h 1675073"/>
                    <a:gd name="connsiteX10" fmla="*/ 129470 w 739880"/>
                    <a:gd name="connsiteY10" fmla="*/ 1595300 h 1675073"/>
                    <a:gd name="connsiteX11" fmla="*/ 129470 w 739880"/>
                    <a:gd name="connsiteY11" fmla="*/ 670288 h 1675073"/>
                    <a:gd name="connsiteX12" fmla="*/ 12549 w 739880"/>
                    <a:gd name="connsiteY12" fmla="*/ 662371 h 1675073"/>
                    <a:gd name="connsiteX0" fmla="*/ 12549 w 739880"/>
                    <a:gd name="connsiteY0" fmla="*/ 662371 h 1675073"/>
                    <a:gd name="connsiteX1" fmla="*/ 22711 w 739880"/>
                    <a:gd name="connsiteY1" fmla="*/ 518094 h 1675073"/>
                    <a:gd name="connsiteX2" fmla="*/ 326033 w 739880"/>
                    <a:gd name="connsiteY2" fmla="*/ 53405 h 1675073"/>
                    <a:gd name="connsiteX3" fmla="*/ 401862 w 739880"/>
                    <a:gd name="connsiteY3" fmla="*/ 33824 h 1675073"/>
                    <a:gd name="connsiteX4" fmla="*/ 712428 w 739880"/>
                    <a:gd name="connsiteY4" fmla="*/ 541892 h 1675073"/>
                    <a:gd name="connsiteX5" fmla="*/ 721128 w 739880"/>
                    <a:gd name="connsiteY5" fmla="*/ 663827 h 1675073"/>
                    <a:gd name="connsiteX6" fmla="*/ 608101 w 739880"/>
                    <a:gd name="connsiteY6" fmla="*/ 669576 h 1675073"/>
                    <a:gd name="connsiteX7" fmla="*/ 608101 w 739880"/>
                    <a:gd name="connsiteY7" fmla="*/ 1595300 h 1675073"/>
                    <a:gd name="connsiteX8" fmla="*/ 528328 w 739880"/>
                    <a:gd name="connsiteY8" fmla="*/ 1675073 h 1675073"/>
                    <a:gd name="connsiteX9" fmla="*/ 209243 w 739880"/>
                    <a:gd name="connsiteY9" fmla="*/ 1675073 h 1675073"/>
                    <a:gd name="connsiteX10" fmla="*/ 129470 w 739880"/>
                    <a:gd name="connsiteY10" fmla="*/ 1595300 h 1675073"/>
                    <a:gd name="connsiteX11" fmla="*/ 129470 w 739880"/>
                    <a:gd name="connsiteY11" fmla="*/ 670288 h 1675073"/>
                    <a:gd name="connsiteX12" fmla="*/ 12549 w 739880"/>
                    <a:gd name="connsiteY12" fmla="*/ 662371 h 1675073"/>
                    <a:gd name="connsiteX0" fmla="*/ 12549 w 739880"/>
                    <a:gd name="connsiteY0" fmla="*/ 662371 h 1675073"/>
                    <a:gd name="connsiteX1" fmla="*/ 22711 w 739880"/>
                    <a:gd name="connsiteY1" fmla="*/ 518094 h 1675073"/>
                    <a:gd name="connsiteX2" fmla="*/ 326033 w 739880"/>
                    <a:gd name="connsiteY2" fmla="*/ 53405 h 1675073"/>
                    <a:gd name="connsiteX3" fmla="*/ 401862 w 739880"/>
                    <a:gd name="connsiteY3" fmla="*/ 33824 h 1675073"/>
                    <a:gd name="connsiteX4" fmla="*/ 712428 w 739880"/>
                    <a:gd name="connsiteY4" fmla="*/ 541892 h 1675073"/>
                    <a:gd name="connsiteX5" fmla="*/ 721128 w 739880"/>
                    <a:gd name="connsiteY5" fmla="*/ 663827 h 1675073"/>
                    <a:gd name="connsiteX6" fmla="*/ 608101 w 739880"/>
                    <a:gd name="connsiteY6" fmla="*/ 669576 h 1675073"/>
                    <a:gd name="connsiteX7" fmla="*/ 608101 w 739880"/>
                    <a:gd name="connsiteY7" fmla="*/ 1595300 h 1675073"/>
                    <a:gd name="connsiteX8" fmla="*/ 528328 w 739880"/>
                    <a:gd name="connsiteY8" fmla="*/ 1675073 h 1675073"/>
                    <a:gd name="connsiteX9" fmla="*/ 209243 w 739880"/>
                    <a:gd name="connsiteY9" fmla="*/ 1675073 h 1675073"/>
                    <a:gd name="connsiteX10" fmla="*/ 129470 w 739880"/>
                    <a:gd name="connsiteY10" fmla="*/ 1595300 h 1675073"/>
                    <a:gd name="connsiteX11" fmla="*/ 129470 w 739880"/>
                    <a:gd name="connsiteY11" fmla="*/ 670288 h 1675073"/>
                    <a:gd name="connsiteX12" fmla="*/ 12549 w 739880"/>
                    <a:gd name="connsiteY12" fmla="*/ 662371 h 1675073"/>
                    <a:gd name="connsiteX0" fmla="*/ 12549 w 739880"/>
                    <a:gd name="connsiteY0" fmla="*/ 669060 h 1681762"/>
                    <a:gd name="connsiteX1" fmla="*/ 22711 w 739880"/>
                    <a:gd name="connsiteY1" fmla="*/ 524783 h 1681762"/>
                    <a:gd name="connsiteX2" fmla="*/ 321446 w 739880"/>
                    <a:gd name="connsiteY2" fmla="*/ 49117 h 1681762"/>
                    <a:gd name="connsiteX3" fmla="*/ 401862 w 739880"/>
                    <a:gd name="connsiteY3" fmla="*/ 40513 h 1681762"/>
                    <a:gd name="connsiteX4" fmla="*/ 712428 w 739880"/>
                    <a:gd name="connsiteY4" fmla="*/ 548581 h 1681762"/>
                    <a:gd name="connsiteX5" fmla="*/ 721128 w 739880"/>
                    <a:gd name="connsiteY5" fmla="*/ 670516 h 1681762"/>
                    <a:gd name="connsiteX6" fmla="*/ 608101 w 739880"/>
                    <a:gd name="connsiteY6" fmla="*/ 676265 h 1681762"/>
                    <a:gd name="connsiteX7" fmla="*/ 608101 w 739880"/>
                    <a:gd name="connsiteY7" fmla="*/ 1601989 h 1681762"/>
                    <a:gd name="connsiteX8" fmla="*/ 528328 w 739880"/>
                    <a:gd name="connsiteY8" fmla="*/ 1681762 h 1681762"/>
                    <a:gd name="connsiteX9" fmla="*/ 209243 w 739880"/>
                    <a:gd name="connsiteY9" fmla="*/ 1681762 h 1681762"/>
                    <a:gd name="connsiteX10" fmla="*/ 129470 w 739880"/>
                    <a:gd name="connsiteY10" fmla="*/ 1601989 h 1681762"/>
                    <a:gd name="connsiteX11" fmla="*/ 129470 w 739880"/>
                    <a:gd name="connsiteY11" fmla="*/ 676977 h 1681762"/>
                    <a:gd name="connsiteX12" fmla="*/ 12549 w 739880"/>
                    <a:gd name="connsiteY12" fmla="*/ 669060 h 1681762"/>
                    <a:gd name="connsiteX0" fmla="*/ 12549 w 739880"/>
                    <a:gd name="connsiteY0" fmla="*/ 660902 h 1673604"/>
                    <a:gd name="connsiteX1" fmla="*/ 22711 w 739880"/>
                    <a:gd name="connsiteY1" fmla="*/ 516625 h 1673604"/>
                    <a:gd name="connsiteX2" fmla="*/ 321446 w 739880"/>
                    <a:gd name="connsiteY2" fmla="*/ 40959 h 1673604"/>
                    <a:gd name="connsiteX3" fmla="*/ 401862 w 739880"/>
                    <a:gd name="connsiteY3" fmla="*/ 32355 h 1673604"/>
                    <a:gd name="connsiteX4" fmla="*/ 712428 w 739880"/>
                    <a:gd name="connsiteY4" fmla="*/ 540423 h 1673604"/>
                    <a:gd name="connsiteX5" fmla="*/ 721128 w 739880"/>
                    <a:gd name="connsiteY5" fmla="*/ 662358 h 1673604"/>
                    <a:gd name="connsiteX6" fmla="*/ 608101 w 739880"/>
                    <a:gd name="connsiteY6" fmla="*/ 668107 h 1673604"/>
                    <a:gd name="connsiteX7" fmla="*/ 608101 w 739880"/>
                    <a:gd name="connsiteY7" fmla="*/ 1593831 h 1673604"/>
                    <a:gd name="connsiteX8" fmla="*/ 528328 w 739880"/>
                    <a:gd name="connsiteY8" fmla="*/ 1673604 h 1673604"/>
                    <a:gd name="connsiteX9" fmla="*/ 209243 w 739880"/>
                    <a:gd name="connsiteY9" fmla="*/ 1673604 h 1673604"/>
                    <a:gd name="connsiteX10" fmla="*/ 129470 w 739880"/>
                    <a:gd name="connsiteY10" fmla="*/ 1593831 h 1673604"/>
                    <a:gd name="connsiteX11" fmla="*/ 129470 w 739880"/>
                    <a:gd name="connsiteY11" fmla="*/ 668819 h 1673604"/>
                    <a:gd name="connsiteX12" fmla="*/ 12549 w 739880"/>
                    <a:gd name="connsiteY12" fmla="*/ 660902 h 1673604"/>
                    <a:gd name="connsiteX0" fmla="*/ 12549 w 739880"/>
                    <a:gd name="connsiteY0" fmla="*/ 660902 h 1673604"/>
                    <a:gd name="connsiteX1" fmla="*/ 22711 w 739880"/>
                    <a:gd name="connsiteY1" fmla="*/ 516625 h 1673604"/>
                    <a:gd name="connsiteX2" fmla="*/ 321446 w 739880"/>
                    <a:gd name="connsiteY2" fmla="*/ 40959 h 1673604"/>
                    <a:gd name="connsiteX3" fmla="*/ 401862 w 739880"/>
                    <a:gd name="connsiteY3" fmla="*/ 32355 h 1673604"/>
                    <a:gd name="connsiteX4" fmla="*/ 712428 w 739880"/>
                    <a:gd name="connsiteY4" fmla="*/ 540423 h 1673604"/>
                    <a:gd name="connsiteX5" fmla="*/ 721128 w 739880"/>
                    <a:gd name="connsiteY5" fmla="*/ 662358 h 1673604"/>
                    <a:gd name="connsiteX6" fmla="*/ 608101 w 739880"/>
                    <a:gd name="connsiteY6" fmla="*/ 668107 h 1673604"/>
                    <a:gd name="connsiteX7" fmla="*/ 608101 w 739880"/>
                    <a:gd name="connsiteY7" fmla="*/ 1593831 h 1673604"/>
                    <a:gd name="connsiteX8" fmla="*/ 528328 w 739880"/>
                    <a:gd name="connsiteY8" fmla="*/ 1673604 h 1673604"/>
                    <a:gd name="connsiteX9" fmla="*/ 209243 w 739880"/>
                    <a:gd name="connsiteY9" fmla="*/ 1673604 h 1673604"/>
                    <a:gd name="connsiteX10" fmla="*/ 129470 w 739880"/>
                    <a:gd name="connsiteY10" fmla="*/ 1593831 h 1673604"/>
                    <a:gd name="connsiteX11" fmla="*/ 129470 w 739880"/>
                    <a:gd name="connsiteY11" fmla="*/ 668819 h 1673604"/>
                    <a:gd name="connsiteX12" fmla="*/ 12549 w 739880"/>
                    <a:gd name="connsiteY12" fmla="*/ 660902 h 1673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880" h="1673604">
                      <a:moveTo>
                        <a:pt x="12549" y="660902"/>
                      </a:moveTo>
                      <a:cubicBezTo>
                        <a:pt x="-3460" y="634164"/>
                        <a:pt x="-8129" y="565065"/>
                        <a:pt x="22711" y="516625"/>
                      </a:cubicBezTo>
                      <a:cubicBezTo>
                        <a:pt x="74958" y="416045"/>
                        <a:pt x="278049" y="117507"/>
                        <a:pt x="321446" y="40959"/>
                      </a:cubicBezTo>
                      <a:cubicBezTo>
                        <a:pt x="364843" y="-30100"/>
                        <a:pt x="378343" y="7776"/>
                        <a:pt x="401862" y="32355"/>
                      </a:cubicBezTo>
                      <a:lnTo>
                        <a:pt x="712428" y="540423"/>
                      </a:lnTo>
                      <a:cubicBezTo>
                        <a:pt x="756316" y="608243"/>
                        <a:pt x="738516" y="641077"/>
                        <a:pt x="721128" y="662358"/>
                      </a:cubicBezTo>
                      <a:lnTo>
                        <a:pt x="608101" y="668107"/>
                      </a:lnTo>
                      <a:lnTo>
                        <a:pt x="608101" y="1593831"/>
                      </a:lnTo>
                      <a:cubicBezTo>
                        <a:pt x="608101" y="1637888"/>
                        <a:pt x="572385" y="1673604"/>
                        <a:pt x="528328" y="1673604"/>
                      </a:cubicBezTo>
                      <a:lnTo>
                        <a:pt x="209243" y="1673604"/>
                      </a:lnTo>
                      <a:cubicBezTo>
                        <a:pt x="165186" y="1673604"/>
                        <a:pt x="129470" y="1637888"/>
                        <a:pt x="129470" y="1593831"/>
                      </a:cubicBezTo>
                      <a:lnTo>
                        <a:pt x="129470" y="668819"/>
                      </a:lnTo>
                      <a:lnTo>
                        <a:pt x="12549" y="66090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5" name="Freeform 174"/>
                <p:cNvSpPr/>
                <p:nvPr/>
              </p:nvSpPr>
              <p:spPr>
                <a:xfrm rot="2738319" flipH="1">
                  <a:off x="5555634" y="825379"/>
                  <a:ext cx="1536307" cy="1936333"/>
                </a:xfrm>
                <a:custGeom>
                  <a:avLst/>
                  <a:gdLst>
                    <a:gd name="connsiteX0" fmla="*/ 668 w 949390"/>
                    <a:gd name="connsiteY0" fmla="*/ 621872 h 1647880"/>
                    <a:gd name="connsiteX1" fmla="*/ 19144 w 949390"/>
                    <a:gd name="connsiteY1" fmla="*/ 573794 h 1647880"/>
                    <a:gd name="connsiteX2" fmla="*/ 435613 w 949390"/>
                    <a:gd name="connsiteY2" fmla="*/ 23104 h 1647880"/>
                    <a:gd name="connsiteX3" fmla="*/ 516861 w 949390"/>
                    <a:gd name="connsiteY3" fmla="*/ 16156 h 1647880"/>
                    <a:gd name="connsiteX4" fmla="*/ 931750 w 949390"/>
                    <a:gd name="connsiteY4" fmla="*/ 570513 h 1647880"/>
                    <a:gd name="connsiteX5" fmla="*/ 911577 w 949390"/>
                    <a:gd name="connsiteY5" fmla="*/ 642123 h 1647880"/>
                    <a:gd name="connsiteX6" fmla="*/ 737387 w 949390"/>
                    <a:gd name="connsiteY6" fmla="*/ 642383 h 1647880"/>
                    <a:gd name="connsiteX7" fmla="*/ 737387 w 949390"/>
                    <a:gd name="connsiteY7" fmla="*/ 1568107 h 1647880"/>
                    <a:gd name="connsiteX8" fmla="*/ 657614 w 949390"/>
                    <a:gd name="connsiteY8" fmla="*/ 1647880 h 1647880"/>
                    <a:gd name="connsiteX9" fmla="*/ 338529 w 949390"/>
                    <a:gd name="connsiteY9" fmla="*/ 1647880 h 1647880"/>
                    <a:gd name="connsiteX10" fmla="*/ 258756 w 949390"/>
                    <a:gd name="connsiteY10" fmla="*/ 1568107 h 1647880"/>
                    <a:gd name="connsiteX11" fmla="*/ 258756 w 949390"/>
                    <a:gd name="connsiteY11" fmla="*/ 643095 h 1647880"/>
                    <a:gd name="connsiteX12" fmla="*/ 47033 w 949390"/>
                    <a:gd name="connsiteY12" fmla="*/ 643410 h 1647880"/>
                    <a:gd name="connsiteX13" fmla="*/ 668 w 949390"/>
                    <a:gd name="connsiteY13" fmla="*/ 621872 h 1647880"/>
                    <a:gd name="connsiteX0" fmla="*/ 2097 w 950819"/>
                    <a:gd name="connsiteY0" fmla="*/ 621872 h 1647880"/>
                    <a:gd name="connsiteX1" fmla="*/ 15810 w 950819"/>
                    <a:gd name="connsiteY1" fmla="*/ 559507 h 1647880"/>
                    <a:gd name="connsiteX2" fmla="*/ 437042 w 950819"/>
                    <a:gd name="connsiteY2" fmla="*/ 23104 h 1647880"/>
                    <a:gd name="connsiteX3" fmla="*/ 518290 w 950819"/>
                    <a:gd name="connsiteY3" fmla="*/ 16156 h 1647880"/>
                    <a:gd name="connsiteX4" fmla="*/ 933179 w 950819"/>
                    <a:gd name="connsiteY4" fmla="*/ 570513 h 1647880"/>
                    <a:gd name="connsiteX5" fmla="*/ 913006 w 950819"/>
                    <a:gd name="connsiteY5" fmla="*/ 642123 h 1647880"/>
                    <a:gd name="connsiteX6" fmla="*/ 738816 w 950819"/>
                    <a:gd name="connsiteY6" fmla="*/ 642383 h 1647880"/>
                    <a:gd name="connsiteX7" fmla="*/ 738816 w 950819"/>
                    <a:gd name="connsiteY7" fmla="*/ 1568107 h 1647880"/>
                    <a:gd name="connsiteX8" fmla="*/ 659043 w 950819"/>
                    <a:gd name="connsiteY8" fmla="*/ 1647880 h 1647880"/>
                    <a:gd name="connsiteX9" fmla="*/ 339958 w 950819"/>
                    <a:gd name="connsiteY9" fmla="*/ 1647880 h 1647880"/>
                    <a:gd name="connsiteX10" fmla="*/ 260185 w 950819"/>
                    <a:gd name="connsiteY10" fmla="*/ 1568107 h 1647880"/>
                    <a:gd name="connsiteX11" fmla="*/ 260185 w 950819"/>
                    <a:gd name="connsiteY11" fmla="*/ 643095 h 1647880"/>
                    <a:gd name="connsiteX12" fmla="*/ 48462 w 950819"/>
                    <a:gd name="connsiteY12" fmla="*/ 643410 h 1647880"/>
                    <a:gd name="connsiteX13" fmla="*/ 2097 w 950819"/>
                    <a:gd name="connsiteY13" fmla="*/ 621872 h 1647880"/>
                    <a:gd name="connsiteX0" fmla="*/ 2097 w 950819"/>
                    <a:gd name="connsiteY0" fmla="*/ 622909 h 1648917"/>
                    <a:gd name="connsiteX1" fmla="*/ 15810 w 950819"/>
                    <a:gd name="connsiteY1" fmla="*/ 560544 h 1648917"/>
                    <a:gd name="connsiteX2" fmla="*/ 432283 w 950819"/>
                    <a:gd name="connsiteY2" fmla="*/ 21760 h 1648917"/>
                    <a:gd name="connsiteX3" fmla="*/ 518290 w 950819"/>
                    <a:gd name="connsiteY3" fmla="*/ 17193 h 1648917"/>
                    <a:gd name="connsiteX4" fmla="*/ 933179 w 950819"/>
                    <a:gd name="connsiteY4" fmla="*/ 571550 h 1648917"/>
                    <a:gd name="connsiteX5" fmla="*/ 913006 w 950819"/>
                    <a:gd name="connsiteY5" fmla="*/ 643160 h 1648917"/>
                    <a:gd name="connsiteX6" fmla="*/ 738816 w 950819"/>
                    <a:gd name="connsiteY6" fmla="*/ 643420 h 1648917"/>
                    <a:gd name="connsiteX7" fmla="*/ 738816 w 950819"/>
                    <a:gd name="connsiteY7" fmla="*/ 1569144 h 1648917"/>
                    <a:gd name="connsiteX8" fmla="*/ 659043 w 950819"/>
                    <a:gd name="connsiteY8" fmla="*/ 1648917 h 1648917"/>
                    <a:gd name="connsiteX9" fmla="*/ 339958 w 950819"/>
                    <a:gd name="connsiteY9" fmla="*/ 1648917 h 1648917"/>
                    <a:gd name="connsiteX10" fmla="*/ 260185 w 950819"/>
                    <a:gd name="connsiteY10" fmla="*/ 1569144 h 1648917"/>
                    <a:gd name="connsiteX11" fmla="*/ 260185 w 950819"/>
                    <a:gd name="connsiteY11" fmla="*/ 644132 h 1648917"/>
                    <a:gd name="connsiteX12" fmla="*/ 48462 w 950819"/>
                    <a:gd name="connsiteY12" fmla="*/ 644447 h 1648917"/>
                    <a:gd name="connsiteX13" fmla="*/ 2097 w 950819"/>
                    <a:gd name="connsiteY13" fmla="*/ 622909 h 1648917"/>
                    <a:gd name="connsiteX0" fmla="*/ 2097 w 950819"/>
                    <a:gd name="connsiteY0" fmla="*/ 628746 h 1654754"/>
                    <a:gd name="connsiteX1" fmla="*/ 15810 w 950819"/>
                    <a:gd name="connsiteY1" fmla="*/ 566381 h 1654754"/>
                    <a:gd name="connsiteX2" fmla="*/ 432283 w 950819"/>
                    <a:gd name="connsiteY2" fmla="*/ 27597 h 1654754"/>
                    <a:gd name="connsiteX3" fmla="*/ 532577 w 950819"/>
                    <a:gd name="connsiteY3" fmla="*/ 13505 h 1654754"/>
                    <a:gd name="connsiteX4" fmla="*/ 933179 w 950819"/>
                    <a:gd name="connsiteY4" fmla="*/ 577387 h 1654754"/>
                    <a:gd name="connsiteX5" fmla="*/ 913006 w 950819"/>
                    <a:gd name="connsiteY5" fmla="*/ 648997 h 1654754"/>
                    <a:gd name="connsiteX6" fmla="*/ 738816 w 950819"/>
                    <a:gd name="connsiteY6" fmla="*/ 649257 h 1654754"/>
                    <a:gd name="connsiteX7" fmla="*/ 738816 w 950819"/>
                    <a:gd name="connsiteY7" fmla="*/ 1574981 h 1654754"/>
                    <a:gd name="connsiteX8" fmla="*/ 659043 w 950819"/>
                    <a:gd name="connsiteY8" fmla="*/ 1654754 h 1654754"/>
                    <a:gd name="connsiteX9" fmla="*/ 339958 w 950819"/>
                    <a:gd name="connsiteY9" fmla="*/ 1654754 h 1654754"/>
                    <a:gd name="connsiteX10" fmla="*/ 260185 w 950819"/>
                    <a:gd name="connsiteY10" fmla="*/ 1574981 h 1654754"/>
                    <a:gd name="connsiteX11" fmla="*/ 260185 w 950819"/>
                    <a:gd name="connsiteY11" fmla="*/ 649969 h 1654754"/>
                    <a:gd name="connsiteX12" fmla="*/ 48462 w 950819"/>
                    <a:gd name="connsiteY12" fmla="*/ 650284 h 1654754"/>
                    <a:gd name="connsiteX13" fmla="*/ 2097 w 950819"/>
                    <a:gd name="connsiteY13" fmla="*/ 628746 h 1654754"/>
                    <a:gd name="connsiteX0" fmla="*/ 2097 w 954139"/>
                    <a:gd name="connsiteY0" fmla="*/ 628746 h 1654754"/>
                    <a:gd name="connsiteX1" fmla="*/ 15810 w 954139"/>
                    <a:gd name="connsiteY1" fmla="*/ 566381 h 1654754"/>
                    <a:gd name="connsiteX2" fmla="*/ 432283 w 954139"/>
                    <a:gd name="connsiteY2" fmla="*/ 27597 h 1654754"/>
                    <a:gd name="connsiteX3" fmla="*/ 532577 w 954139"/>
                    <a:gd name="connsiteY3" fmla="*/ 13505 h 1654754"/>
                    <a:gd name="connsiteX4" fmla="*/ 937945 w 954139"/>
                    <a:gd name="connsiteY4" fmla="*/ 565480 h 1654754"/>
                    <a:gd name="connsiteX5" fmla="*/ 913006 w 954139"/>
                    <a:gd name="connsiteY5" fmla="*/ 648997 h 1654754"/>
                    <a:gd name="connsiteX6" fmla="*/ 738816 w 954139"/>
                    <a:gd name="connsiteY6" fmla="*/ 649257 h 1654754"/>
                    <a:gd name="connsiteX7" fmla="*/ 738816 w 954139"/>
                    <a:gd name="connsiteY7" fmla="*/ 1574981 h 1654754"/>
                    <a:gd name="connsiteX8" fmla="*/ 659043 w 954139"/>
                    <a:gd name="connsiteY8" fmla="*/ 1654754 h 1654754"/>
                    <a:gd name="connsiteX9" fmla="*/ 339958 w 954139"/>
                    <a:gd name="connsiteY9" fmla="*/ 1654754 h 1654754"/>
                    <a:gd name="connsiteX10" fmla="*/ 260185 w 954139"/>
                    <a:gd name="connsiteY10" fmla="*/ 1574981 h 1654754"/>
                    <a:gd name="connsiteX11" fmla="*/ 260185 w 954139"/>
                    <a:gd name="connsiteY11" fmla="*/ 649969 h 1654754"/>
                    <a:gd name="connsiteX12" fmla="*/ 48462 w 954139"/>
                    <a:gd name="connsiteY12" fmla="*/ 650284 h 1654754"/>
                    <a:gd name="connsiteX13" fmla="*/ 2097 w 954139"/>
                    <a:gd name="connsiteY13" fmla="*/ 628746 h 1654754"/>
                    <a:gd name="connsiteX0" fmla="*/ 2829 w 954871"/>
                    <a:gd name="connsiteY0" fmla="*/ 628746 h 1654754"/>
                    <a:gd name="connsiteX1" fmla="*/ 122048 w 954871"/>
                    <a:gd name="connsiteY1" fmla="*/ 533450 h 1654754"/>
                    <a:gd name="connsiteX2" fmla="*/ 433015 w 954871"/>
                    <a:gd name="connsiteY2" fmla="*/ 27597 h 1654754"/>
                    <a:gd name="connsiteX3" fmla="*/ 533309 w 954871"/>
                    <a:gd name="connsiteY3" fmla="*/ 13505 h 1654754"/>
                    <a:gd name="connsiteX4" fmla="*/ 938677 w 954871"/>
                    <a:gd name="connsiteY4" fmla="*/ 565480 h 1654754"/>
                    <a:gd name="connsiteX5" fmla="*/ 913738 w 954871"/>
                    <a:gd name="connsiteY5" fmla="*/ 648997 h 1654754"/>
                    <a:gd name="connsiteX6" fmla="*/ 739548 w 954871"/>
                    <a:gd name="connsiteY6" fmla="*/ 649257 h 1654754"/>
                    <a:gd name="connsiteX7" fmla="*/ 739548 w 954871"/>
                    <a:gd name="connsiteY7" fmla="*/ 1574981 h 1654754"/>
                    <a:gd name="connsiteX8" fmla="*/ 659775 w 954871"/>
                    <a:gd name="connsiteY8" fmla="*/ 1654754 h 1654754"/>
                    <a:gd name="connsiteX9" fmla="*/ 340690 w 954871"/>
                    <a:gd name="connsiteY9" fmla="*/ 1654754 h 1654754"/>
                    <a:gd name="connsiteX10" fmla="*/ 260917 w 954871"/>
                    <a:gd name="connsiteY10" fmla="*/ 1574981 h 1654754"/>
                    <a:gd name="connsiteX11" fmla="*/ 260917 w 954871"/>
                    <a:gd name="connsiteY11" fmla="*/ 649969 h 1654754"/>
                    <a:gd name="connsiteX12" fmla="*/ 49194 w 954871"/>
                    <a:gd name="connsiteY12" fmla="*/ 650284 h 1654754"/>
                    <a:gd name="connsiteX13" fmla="*/ 2829 w 954871"/>
                    <a:gd name="connsiteY13" fmla="*/ 628746 h 1654754"/>
                    <a:gd name="connsiteX0" fmla="*/ 2829 w 954871"/>
                    <a:gd name="connsiteY0" fmla="*/ 624706 h 1650714"/>
                    <a:gd name="connsiteX1" fmla="*/ 122048 w 954871"/>
                    <a:gd name="connsiteY1" fmla="*/ 529410 h 1650714"/>
                    <a:gd name="connsiteX2" fmla="*/ 451364 w 954871"/>
                    <a:gd name="connsiteY2" fmla="*/ 40022 h 1650714"/>
                    <a:gd name="connsiteX3" fmla="*/ 533309 w 954871"/>
                    <a:gd name="connsiteY3" fmla="*/ 9465 h 1650714"/>
                    <a:gd name="connsiteX4" fmla="*/ 938677 w 954871"/>
                    <a:gd name="connsiteY4" fmla="*/ 561440 h 1650714"/>
                    <a:gd name="connsiteX5" fmla="*/ 913738 w 954871"/>
                    <a:gd name="connsiteY5" fmla="*/ 644957 h 1650714"/>
                    <a:gd name="connsiteX6" fmla="*/ 739548 w 954871"/>
                    <a:gd name="connsiteY6" fmla="*/ 645217 h 1650714"/>
                    <a:gd name="connsiteX7" fmla="*/ 739548 w 954871"/>
                    <a:gd name="connsiteY7" fmla="*/ 1570941 h 1650714"/>
                    <a:gd name="connsiteX8" fmla="*/ 659775 w 954871"/>
                    <a:gd name="connsiteY8" fmla="*/ 1650714 h 1650714"/>
                    <a:gd name="connsiteX9" fmla="*/ 340690 w 954871"/>
                    <a:gd name="connsiteY9" fmla="*/ 1650714 h 1650714"/>
                    <a:gd name="connsiteX10" fmla="*/ 260917 w 954871"/>
                    <a:gd name="connsiteY10" fmla="*/ 1570941 h 1650714"/>
                    <a:gd name="connsiteX11" fmla="*/ 260917 w 954871"/>
                    <a:gd name="connsiteY11" fmla="*/ 645929 h 1650714"/>
                    <a:gd name="connsiteX12" fmla="*/ 49194 w 954871"/>
                    <a:gd name="connsiteY12" fmla="*/ 646244 h 1650714"/>
                    <a:gd name="connsiteX13" fmla="*/ 2829 w 954871"/>
                    <a:gd name="connsiteY13" fmla="*/ 624706 h 1650714"/>
                    <a:gd name="connsiteX0" fmla="*/ 2829 w 924024"/>
                    <a:gd name="connsiteY0" fmla="*/ 624706 h 1650714"/>
                    <a:gd name="connsiteX1" fmla="*/ 122048 w 924024"/>
                    <a:gd name="connsiteY1" fmla="*/ 529410 h 1650714"/>
                    <a:gd name="connsiteX2" fmla="*/ 451364 w 924024"/>
                    <a:gd name="connsiteY2" fmla="*/ 40022 h 1650714"/>
                    <a:gd name="connsiteX3" fmla="*/ 533309 w 924024"/>
                    <a:gd name="connsiteY3" fmla="*/ 9465 h 1650714"/>
                    <a:gd name="connsiteX4" fmla="*/ 843875 w 924024"/>
                    <a:gd name="connsiteY4" fmla="*/ 533998 h 1650714"/>
                    <a:gd name="connsiteX5" fmla="*/ 913738 w 924024"/>
                    <a:gd name="connsiteY5" fmla="*/ 644957 h 1650714"/>
                    <a:gd name="connsiteX6" fmla="*/ 739548 w 924024"/>
                    <a:gd name="connsiteY6" fmla="*/ 645217 h 1650714"/>
                    <a:gd name="connsiteX7" fmla="*/ 739548 w 924024"/>
                    <a:gd name="connsiteY7" fmla="*/ 1570941 h 1650714"/>
                    <a:gd name="connsiteX8" fmla="*/ 659775 w 924024"/>
                    <a:gd name="connsiteY8" fmla="*/ 1650714 h 1650714"/>
                    <a:gd name="connsiteX9" fmla="*/ 340690 w 924024"/>
                    <a:gd name="connsiteY9" fmla="*/ 1650714 h 1650714"/>
                    <a:gd name="connsiteX10" fmla="*/ 260917 w 924024"/>
                    <a:gd name="connsiteY10" fmla="*/ 1570941 h 1650714"/>
                    <a:gd name="connsiteX11" fmla="*/ 260917 w 924024"/>
                    <a:gd name="connsiteY11" fmla="*/ 645929 h 1650714"/>
                    <a:gd name="connsiteX12" fmla="*/ 49194 w 924024"/>
                    <a:gd name="connsiteY12" fmla="*/ 646244 h 1650714"/>
                    <a:gd name="connsiteX13" fmla="*/ 2829 w 924024"/>
                    <a:gd name="connsiteY13" fmla="*/ 624706 h 1650714"/>
                    <a:gd name="connsiteX0" fmla="*/ 2829 w 871466"/>
                    <a:gd name="connsiteY0" fmla="*/ 624706 h 1650714"/>
                    <a:gd name="connsiteX1" fmla="*/ 122048 w 871466"/>
                    <a:gd name="connsiteY1" fmla="*/ 529410 h 1650714"/>
                    <a:gd name="connsiteX2" fmla="*/ 451364 w 871466"/>
                    <a:gd name="connsiteY2" fmla="*/ 40022 h 1650714"/>
                    <a:gd name="connsiteX3" fmla="*/ 533309 w 871466"/>
                    <a:gd name="connsiteY3" fmla="*/ 9465 h 1650714"/>
                    <a:gd name="connsiteX4" fmla="*/ 843875 w 871466"/>
                    <a:gd name="connsiteY4" fmla="*/ 533998 h 1650714"/>
                    <a:gd name="connsiteX5" fmla="*/ 846459 w 871466"/>
                    <a:gd name="connsiteY5" fmla="*/ 628491 h 1650714"/>
                    <a:gd name="connsiteX6" fmla="*/ 739548 w 871466"/>
                    <a:gd name="connsiteY6" fmla="*/ 645217 h 1650714"/>
                    <a:gd name="connsiteX7" fmla="*/ 739548 w 871466"/>
                    <a:gd name="connsiteY7" fmla="*/ 1570941 h 1650714"/>
                    <a:gd name="connsiteX8" fmla="*/ 659775 w 871466"/>
                    <a:gd name="connsiteY8" fmla="*/ 1650714 h 1650714"/>
                    <a:gd name="connsiteX9" fmla="*/ 340690 w 871466"/>
                    <a:gd name="connsiteY9" fmla="*/ 1650714 h 1650714"/>
                    <a:gd name="connsiteX10" fmla="*/ 260917 w 871466"/>
                    <a:gd name="connsiteY10" fmla="*/ 1570941 h 1650714"/>
                    <a:gd name="connsiteX11" fmla="*/ 260917 w 871466"/>
                    <a:gd name="connsiteY11" fmla="*/ 645929 h 1650714"/>
                    <a:gd name="connsiteX12" fmla="*/ 49194 w 871466"/>
                    <a:gd name="connsiteY12" fmla="*/ 646244 h 1650714"/>
                    <a:gd name="connsiteX13" fmla="*/ 2829 w 871466"/>
                    <a:gd name="connsiteY13" fmla="*/ 624706 h 1650714"/>
                    <a:gd name="connsiteX0" fmla="*/ 148 w 868785"/>
                    <a:gd name="connsiteY0" fmla="*/ 624706 h 1650714"/>
                    <a:gd name="connsiteX1" fmla="*/ 119367 w 868785"/>
                    <a:gd name="connsiteY1" fmla="*/ 529410 h 1650714"/>
                    <a:gd name="connsiteX2" fmla="*/ 448683 w 868785"/>
                    <a:gd name="connsiteY2" fmla="*/ 40022 h 1650714"/>
                    <a:gd name="connsiteX3" fmla="*/ 530628 w 868785"/>
                    <a:gd name="connsiteY3" fmla="*/ 9465 h 1650714"/>
                    <a:gd name="connsiteX4" fmla="*/ 841194 w 868785"/>
                    <a:gd name="connsiteY4" fmla="*/ 533998 h 1650714"/>
                    <a:gd name="connsiteX5" fmla="*/ 843778 w 868785"/>
                    <a:gd name="connsiteY5" fmla="*/ 628491 h 1650714"/>
                    <a:gd name="connsiteX6" fmla="*/ 736867 w 868785"/>
                    <a:gd name="connsiteY6" fmla="*/ 645217 h 1650714"/>
                    <a:gd name="connsiteX7" fmla="*/ 736867 w 868785"/>
                    <a:gd name="connsiteY7" fmla="*/ 1570941 h 1650714"/>
                    <a:gd name="connsiteX8" fmla="*/ 657094 w 868785"/>
                    <a:gd name="connsiteY8" fmla="*/ 1650714 h 1650714"/>
                    <a:gd name="connsiteX9" fmla="*/ 338009 w 868785"/>
                    <a:gd name="connsiteY9" fmla="*/ 1650714 h 1650714"/>
                    <a:gd name="connsiteX10" fmla="*/ 258236 w 868785"/>
                    <a:gd name="connsiteY10" fmla="*/ 1570941 h 1650714"/>
                    <a:gd name="connsiteX11" fmla="*/ 258236 w 868785"/>
                    <a:gd name="connsiteY11" fmla="*/ 645929 h 1650714"/>
                    <a:gd name="connsiteX12" fmla="*/ 138257 w 868785"/>
                    <a:gd name="connsiteY12" fmla="*/ 629779 h 1650714"/>
                    <a:gd name="connsiteX13" fmla="*/ 148 w 868785"/>
                    <a:gd name="connsiteY13" fmla="*/ 624706 h 1650714"/>
                    <a:gd name="connsiteX0" fmla="*/ 19393 w 777937"/>
                    <a:gd name="connsiteY0" fmla="*/ 597264 h 1650714"/>
                    <a:gd name="connsiteX1" fmla="*/ 28519 w 777937"/>
                    <a:gd name="connsiteY1" fmla="*/ 529410 h 1650714"/>
                    <a:gd name="connsiteX2" fmla="*/ 357835 w 777937"/>
                    <a:gd name="connsiteY2" fmla="*/ 40022 h 1650714"/>
                    <a:gd name="connsiteX3" fmla="*/ 439780 w 777937"/>
                    <a:gd name="connsiteY3" fmla="*/ 9465 h 1650714"/>
                    <a:gd name="connsiteX4" fmla="*/ 750346 w 777937"/>
                    <a:gd name="connsiteY4" fmla="*/ 533998 h 1650714"/>
                    <a:gd name="connsiteX5" fmla="*/ 752930 w 777937"/>
                    <a:gd name="connsiteY5" fmla="*/ 628491 h 1650714"/>
                    <a:gd name="connsiteX6" fmla="*/ 646019 w 777937"/>
                    <a:gd name="connsiteY6" fmla="*/ 645217 h 1650714"/>
                    <a:gd name="connsiteX7" fmla="*/ 646019 w 777937"/>
                    <a:gd name="connsiteY7" fmla="*/ 1570941 h 1650714"/>
                    <a:gd name="connsiteX8" fmla="*/ 566246 w 777937"/>
                    <a:gd name="connsiteY8" fmla="*/ 1650714 h 1650714"/>
                    <a:gd name="connsiteX9" fmla="*/ 247161 w 777937"/>
                    <a:gd name="connsiteY9" fmla="*/ 1650714 h 1650714"/>
                    <a:gd name="connsiteX10" fmla="*/ 167388 w 777937"/>
                    <a:gd name="connsiteY10" fmla="*/ 1570941 h 1650714"/>
                    <a:gd name="connsiteX11" fmla="*/ 167388 w 777937"/>
                    <a:gd name="connsiteY11" fmla="*/ 645929 h 1650714"/>
                    <a:gd name="connsiteX12" fmla="*/ 47409 w 777937"/>
                    <a:gd name="connsiteY12" fmla="*/ 629779 h 1650714"/>
                    <a:gd name="connsiteX13" fmla="*/ 19393 w 777937"/>
                    <a:gd name="connsiteY13" fmla="*/ 597264 h 1650714"/>
                    <a:gd name="connsiteX0" fmla="*/ 42137 w 772665"/>
                    <a:gd name="connsiteY0" fmla="*/ 629779 h 1650714"/>
                    <a:gd name="connsiteX1" fmla="*/ 23247 w 772665"/>
                    <a:gd name="connsiteY1" fmla="*/ 529410 h 1650714"/>
                    <a:gd name="connsiteX2" fmla="*/ 352563 w 772665"/>
                    <a:gd name="connsiteY2" fmla="*/ 40022 h 1650714"/>
                    <a:gd name="connsiteX3" fmla="*/ 434508 w 772665"/>
                    <a:gd name="connsiteY3" fmla="*/ 9465 h 1650714"/>
                    <a:gd name="connsiteX4" fmla="*/ 745074 w 772665"/>
                    <a:gd name="connsiteY4" fmla="*/ 533998 h 1650714"/>
                    <a:gd name="connsiteX5" fmla="*/ 747658 w 772665"/>
                    <a:gd name="connsiteY5" fmla="*/ 628491 h 1650714"/>
                    <a:gd name="connsiteX6" fmla="*/ 640747 w 772665"/>
                    <a:gd name="connsiteY6" fmla="*/ 645217 h 1650714"/>
                    <a:gd name="connsiteX7" fmla="*/ 640747 w 772665"/>
                    <a:gd name="connsiteY7" fmla="*/ 1570941 h 1650714"/>
                    <a:gd name="connsiteX8" fmla="*/ 560974 w 772665"/>
                    <a:gd name="connsiteY8" fmla="*/ 1650714 h 1650714"/>
                    <a:gd name="connsiteX9" fmla="*/ 241889 w 772665"/>
                    <a:gd name="connsiteY9" fmla="*/ 1650714 h 1650714"/>
                    <a:gd name="connsiteX10" fmla="*/ 162116 w 772665"/>
                    <a:gd name="connsiteY10" fmla="*/ 1570941 h 1650714"/>
                    <a:gd name="connsiteX11" fmla="*/ 162116 w 772665"/>
                    <a:gd name="connsiteY11" fmla="*/ 645929 h 1650714"/>
                    <a:gd name="connsiteX12" fmla="*/ 42137 w 772665"/>
                    <a:gd name="connsiteY12" fmla="*/ 629779 h 1650714"/>
                    <a:gd name="connsiteX0" fmla="*/ 17869 w 748397"/>
                    <a:gd name="connsiteY0" fmla="*/ 629779 h 1650714"/>
                    <a:gd name="connsiteX1" fmla="*/ 38735 w 748397"/>
                    <a:gd name="connsiteY1" fmla="*/ 485502 h 1650714"/>
                    <a:gd name="connsiteX2" fmla="*/ 328295 w 748397"/>
                    <a:gd name="connsiteY2" fmla="*/ 40022 h 1650714"/>
                    <a:gd name="connsiteX3" fmla="*/ 410240 w 748397"/>
                    <a:gd name="connsiteY3" fmla="*/ 9465 h 1650714"/>
                    <a:gd name="connsiteX4" fmla="*/ 720806 w 748397"/>
                    <a:gd name="connsiteY4" fmla="*/ 533998 h 1650714"/>
                    <a:gd name="connsiteX5" fmla="*/ 723390 w 748397"/>
                    <a:gd name="connsiteY5" fmla="*/ 628491 h 1650714"/>
                    <a:gd name="connsiteX6" fmla="*/ 616479 w 748397"/>
                    <a:gd name="connsiteY6" fmla="*/ 645217 h 1650714"/>
                    <a:gd name="connsiteX7" fmla="*/ 616479 w 748397"/>
                    <a:gd name="connsiteY7" fmla="*/ 1570941 h 1650714"/>
                    <a:gd name="connsiteX8" fmla="*/ 536706 w 748397"/>
                    <a:gd name="connsiteY8" fmla="*/ 1650714 h 1650714"/>
                    <a:gd name="connsiteX9" fmla="*/ 217621 w 748397"/>
                    <a:gd name="connsiteY9" fmla="*/ 1650714 h 1650714"/>
                    <a:gd name="connsiteX10" fmla="*/ 137848 w 748397"/>
                    <a:gd name="connsiteY10" fmla="*/ 1570941 h 1650714"/>
                    <a:gd name="connsiteX11" fmla="*/ 137848 w 748397"/>
                    <a:gd name="connsiteY11" fmla="*/ 645929 h 1650714"/>
                    <a:gd name="connsiteX12" fmla="*/ 17869 w 748397"/>
                    <a:gd name="connsiteY12" fmla="*/ 629779 h 1650714"/>
                    <a:gd name="connsiteX0" fmla="*/ 17869 w 748397"/>
                    <a:gd name="connsiteY0" fmla="*/ 629779 h 1650714"/>
                    <a:gd name="connsiteX1" fmla="*/ 38735 w 748397"/>
                    <a:gd name="connsiteY1" fmla="*/ 485502 h 1650714"/>
                    <a:gd name="connsiteX2" fmla="*/ 328295 w 748397"/>
                    <a:gd name="connsiteY2" fmla="*/ 40022 h 1650714"/>
                    <a:gd name="connsiteX3" fmla="*/ 410240 w 748397"/>
                    <a:gd name="connsiteY3" fmla="*/ 9465 h 1650714"/>
                    <a:gd name="connsiteX4" fmla="*/ 720806 w 748397"/>
                    <a:gd name="connsiteY4" fmla="*/ 517533 h 1650714"/>
                    <a:gd name="connsiteX5" fmla="*/ 723390 w 748397"/>
                    <a:gd name="connsiteY5" fmla="*/ 628491 h 1650714"/>
                    <a:gd name="connsiteX6" fmla="*/ 616479 w 748397"/>
                    <a:gd name="connsiteY6" fmla="*/ 645217 h 1650714"/>
                    <a:gd name="connsiteX7" fmla="*/ 616479 w 748397"/>
                    <a:gd name="connsiteY7" fmla="*/ 1570941 h 1650714"/>
                    <a:gd name="connsiteX8" fmla="*/ 536706 w 748397"/>
                    <a:gd name="connsiteY8" fmla="*/ 1650714 h 1650714"/>
                    <a:gd name="connsiteX9" fmla="*/ 217621 w 748397"/>
                    <a:gd name="connsiteY9" fmla="*/ 1650714 h 1650714"/>
                    <a:gd name="connsiteX10" fmla="*/ 137848 w 748397"/>
                    <a:gd name="connsiteY10" fmla="*/ 1570941 h 1650714"/>
                    <a:gd name="connsiteX11" fmla="*/ 137848 w 748397"/>
                    <a:gd name="connsiteY11" fmla="*/ 645929 h 1650714"/>
                    <a:gd name="connsiteX12" fmla="*/ 17869 w 748397"/>
                    <a:gd name="connsiteY12" fmla="*/ 629779 h 1650714"/>
                    <a:gd name="connsiteX0" fmla="*/ 17869 w 751992"/>
                    <a:gd name="connsiteY0" fmla="*/ 629779 h 1650714"/>
                    <a:gd name="connsiteX1" fmla="*/ 38735 w 751992"/>
                    <a:gd name="connsiteY1" fmla="*/ 485502 h 1650714"/>
                    <a:gd name="connsiteX2" fmla="*/ 328295 w 751992"/>
                    <a:gd name="connsiteY2" fmla="*/ 40022 h 1650714"/>
                    <a:gd name="connsiteX3" fmla="*/ 410240 w 751992"/>
                    <a:gd name="connsiteY3" fmla="*/ 9465 h 1650714"/>
                    <a:gd name="connsiteX4" fmla="*/ 720806 w 751992"/>
                    <a:gd name="connsiteY4" fmla="*/ 517533 h 1650714"/>
                    <a:gd name="connsiteX5" fmla="*/ 729506 w 751992"/>
                    <a:gd name="connsiteY5" fmla="*/ 639468 h 1650714"/>
                    <a:gd name="connsiteX6" fmla="*/ 616479 w 751992"/>
                    <a:gd name="connsiteY6" fmla="*/ 645217 h 1650714"/>
                    <a:gd name="connsiteX7" fmla="*/ 616479 w 751992"/>
                    <a:gd name="connsiteY7" fmla="*/ 1570941 h 1650714"/>
                    <a:gd name="connsiteX8" fmla="*/ 536706 w 751992"/>
                    <a:gd name="connsiteY8" fmla="*/ 1650714 h 1650714"/>
                    <a:gd name="connsiteX9" fmla="*/ 217621 w 751992"/>
                    <a:gd name="connsiteY9" fmla="*/ 1650714 h 1650714"/>
                    <a:gd name="connsiteX10" fmla="*/ 137848 w 751992"/>
                    <a:gd name="connsiteY10" fmla="*/ 1570941 h 1650714"/>
                    <a:gd name="connsiteX11" fmla="*/ 137848 w 751992"/>
                    <a:gd name="connsiteY11" fmla="*/ 645929 h 1650714"/>
                    <a:gd name="connsiteX12" fmla="*/ 17869 w 751992"/>
                    <a:gd name="connsiteY12" fmla="*/ 629779 h 1650714"/>
                    <a:gd name="connsiteX0" fmla="*/ 17869 w 751992"/>
                    <a:gd name="connsiteY0" fmla="*/ 648120 h 1669055"/>
                    <a:gd name="connsiteX1" fmla="*/ 38735 w 751992"/>
                    <a:gd name="connsiteY1" fmla="*/ 503843 h 1669055"/>
                    <a:gd name="connsiteX2" fmla="*/ 328295 w 751992"/>
                    <a:gd name="connsiteY2" fmla="*/ 58363 h 1669055"/>
                    <a:gd name="connsiteX3" fmla="*/ 410240 w 751992"/>
                    <a:gd name="connsiteY3" fmla="*/ 27806 h 1669055"/>
                    <a:gd name="connsiteX4" fmla="*/ 720806 w 751992"/>
                    <a:gd name="connsiteY4" fmla="*/ 535874 h 1669055"/>
                    <a:gd name="connsiteX5" fmla="*/ 729506 w 751992"/>
                    <a:gd name="connsiteY5" fmla="*/ 657809 h 1669055"/>
                    <a:gd name="connsiteX6" fmla="*/ 616479 w 751992"/>
                    <a:gd name="connsiteY6" fmla="*/ 663558 h 1669055"/>
                    <a:gd name="connsiteX7" fmla="*/ 616479 w 751992"/>
                    <a:gd name="connsiteY7" fmla="*/ 1589282 h 1669055"/>
                    <a:gd name="connsiteX8" fmla="*/ 536706 w 751992"/>
                    <a:gd name="connsiteY8" fmla="*/ 1669055 h 1669055"/>
                    <a:gd name="connsiteX9" fmla="*/ 217621 w 751992"/>
                    <a:gd name="connsiteY9" fmla="*/ 1669055 h 1669055"/>
                    <a:gd name="connsiteX10" fmla="*/ 137848 w 751992"/>
                    <a:gd name="connsiteY10" fmla="*/ 1589282 h 1669055"/>
                    <a:gd name="connsiteX11" fmla="*/ 137848 w 751992"/>
                    <a:gd name="connsiteY11" fmla="*/ 664270 h 1669055"/>
                    <a:gd name="connsiteX12" fmla="*/ 17869 w 751992"/>
                    <a:gd name="connsiteY12" fmla="*/ 648120 h 1669055"/>
                    <a:gd name="connsiteX0" fmla="*/ 18214 w 752337"/>
                    <a:gd name="connsiteY0" fmla="*/ 651039 h 1671974"/>
                    <a:gd name="connsiteX1" fmla="*/ 39080 w 752337"/>
                    <a:gd name="connsiteY1" fmla="*/ 506762 h 1671974"/>
                    <a:gd name="connsiteX2" fmla="*/ 334756 w 752337"/>
                    <a:gd name="connsiteY2" fmla="*/ 55794 h 1671974"/>
                    <a:gd name="connsiteX3" fmla="*/ 410585 w 752337"/>
                    <a:gd name="connsiteY3" fmla="*/ 30725 h 1671974"/>
                    <a:gd name="connsiteX4" fmla="*/ 721151 w 752337"/>
                    <a:gd name="connsiteY4" fmla="*/ 538793 h 1671974"/>
                    <a:gd name="connsiteX5" fmla="*/ 729851 w 752337"/>
                    <a:gd name="connsiteY5" fmla="*/ 660728 h 1671974"/>
                    <a:gd name="connsiteX6" fmla="*/ 616824 w 752337"/>
                    <a:gd name="connsiteY6" fmla="*/ 666477 h 1671974"/>
                    <a:gd name="connsiteX7" fmla="*/ 616824 w 752337"/>
                    <a:gd name="connsiteY7" fmla="*/ 1592201 h 1671974"/>
                    <a:gd name="connsiteX8" fmla="*/ 537051 w 752337"/>
                    <a:gd name="connsiteY8" fmla="*/ 1671974 h 1671974"/>
                    <a:gd name="connsiteX9" fmla="*/ 217966 w 752337"/>
                    <a:gd name="connsiteY9" fmla="*/ 1671974 h 1671974"/>
                    <a:gd name="connsiteX10" fmla="*/ 138193 w 752337"/>
                    <a:gd name="connsiteY10" fmla="*/ 1592201 h 1671974"/>
                    <a:gd name="connsiteX11" fmla="*/ 138193 w 752337"/>
                    <a:gd name="connsiteY11" fmla="*/ 667189 h 1671974"/>
                    <a:gd name="connsiteX12" fmla="*/ 18214 w 752337"/>
                    <a:gd name="connsiteY12" fmla="*/ 651039 h 1671974"/>
                    <a:gd name="connsiteX0" fmla="*/ 18214 w 752337"/>
                    <a:gd name="connsiteY0" fmla="*/ 651039 h 1671974"/>
                    <a:gd name="connsiteX1" fmla="*/ 39080 w 752337"/>
                    <a:gd name="connsiteY1" fmla="*/ 512251 h 1671974"/>
                    <a:gd name="connsiteX2" fmla="*/ 334756 w 752337"/>
                    <a:gd name="connsiteY2" fmla="*/ 55794 h 1671974"/>
                    <a:gd name="connsiteX3" fmla="*/ 410585 w 752337"/>
                    <a:gd name="connsiteY3" fmla="*/ 30725 h 1671974"/>
                    <a:gd name="connsiteX4" fmla="*/ 721151 w 752337"/>
                    <a:gd name="connsiteY4" fmla="*/ 538793 h 1671974"/>
                    <a:gd name="connsiteX5" fmla="*/ 729851 w 752337"/>
                    <a:gd name="connsiteY5" fmla="*/ 660728 h 1671974"/>
                    <a:gd name="connsiteX6" fmla="*/ 616824 w 752337"/>
                    <a:gd name="connsiteY6" fmla="*/ 666477 h 1671974"/>
                    <a:gd name="connsiteX7" fmla="*/ 616824 w 752337"/>
                    <a:gd name="connsiteY7" fmla="*/ 1592201 h 1671974"/>
                    <a:gd name="connsiteX8" fmla="*/ 537051 w 752337"/>
                    <a:gd name="connsiteY8" fmla="*/ 1671974 h 1671974"/>
                    <a:gd name="connsiteX9" fmla="*/ 217966 w 752337"/>
                    <a:gd name="connsiteY9" fmla="*/ 1671974 h 1671974"/>
                    <a:gd name="connsiteX10" fmla="*/ 138193 w 752337"/>
                    <a:gd name="connsiteY10" fmla="*/ 1592201 h 1671974"/>
                    <a:gd name="connsiteX11" fmla="*/ 138193 w 752337"/>
                    <a:gd name="connsiteY11" fmla="*/ 667189 h 1671974"/>
                    <a:gd name="connsiteX12" fmla="*/ 18214 w 752337"/>
                    <a:gd name="connsiteY12" fmla="*/ 651039 h 1671974"/>
                    <a:gd name="connsiteX0" fmla="*/ 27911 w 762034"/>
                    <a:gd name="connsiteY0" fmla="*/ 651039 h 1671974"/>
                    <a:gd name="connsiteX1" fmla="*/ 30428 w 762034"/>
                    <a:gd name="connsiteY1" fmla="*/ 545181 h 1671974"/>
                    <a:gd name="connsiteX2" fmla="*/ 344453 w 762034"/>
                    <a:gd name="connsiteY2" fmla="*/ 55794 h 1671974"/>
                    <a:gd name="connsiteX3" fmla="*/ 420282 w 762034"/>
                    <a:gd name="connsiteY3" fmla="*/ 30725 h 1671974"/>
                    <a:gd name="connsiteX4" fmla="*/ 730848 w 762034"/>
                    <a:gd name="connsiteY4" fmla="*/ 538793 h 1671974"/>
                    <a:gd name="connsiteX5" fmla="*/ 739548 w 762034"/>
                    <a:gd name="connsiteY5" fmla="*/ 660728 h 1671974"/>
                    <a:gd name="connsiteX6" fmla="*/ 626521 w 762034"/>
                    <a:gd name="connsiteY6" fmla="*/ 666477 h 1671974"/>
                    <a:gd name="connsiteX7" fmla="*/ 626521 w 762034"/>
                    <a:gd name="connsiteY7" fmla="*/ 1592201 h 1671974"/>
                    <a:gd name="connsiteX8" fmla="*/ 546748 w 762034"/>
                    <a:gd name="connsiteY8" fmla="*/ 1671974 h 1671974"/>
                    <a:gd name="connsiteX9" fmla="*/ 227663 w 762034"/>
                    <a:gd name="connsiteY9" fmla="*/ 1671974 h 1671974"/>
                    <a:gd name="connsiteX10" fmla="*/ 147890 w 762034"/>
                    <a:gd name="connsiteY10" fmla="*/ 1592201 h 1671974"/>
                    <a:gd name="connsiteX11" fmla="*/ 147890 w 762034"/>
                    <a:gd name="connsiteY11" fmla="*/ 667189 h 1671974"/>
                    <a:gd name="connsiteX12" fmla="*/ 27911 w 762034"/>
                    <a:gd name="connsiteY12" fmla="*/ 651039 h 1671974"/>
                    <a:gd name="connsiteX0" fmla="*/ 29600 w 760665"/>
                    <a:gd name="connsiteY0" fmla="*/ 705923 h 1671974"/>
                    <a:gd name="connsiteX1" fmla="*/ 29059 w 760665"/>
                    <a:gd name="connsiteY1" fmla="*/ 545181 h 1671974"/>
                    <a:gd name="connsiteX2" fmla="*/ 343084 w 760665"/>
                    <a:gd name="connsiteY2" fmla="*/ 55794 h 1671974"/>
                    <a:gd name="connsiteX3" fmla="*/ 418913 w 760665"/>
                    <a:gd name="connsiteY3" fmla="*/ 30725 h 1671974"/>
                    <a:gd name="connsiteX4" fmla="*/ 729479 w 760665"/>
                    <a:gd name="connsiteY4" fmla="*/ 538793 h 1671974"/>
                    <a:gd name="connsiteX5" fmla="*/ 738179 w 760665"/>
                    <a:gd name="connsiteY5" fmla="*/ 660728 h 1671974"/>
                    <a:gd name="connsiteX6" fmla="*/ 625152 w 760665"/>
                    <a:gd name="connsiteY6" fmla="*/ 666477 h 1671974"/>
                    <a:gd name="connsiteX7" fmla="*/ 625152 w 760665"/>
                    <a:gd name="connsiteY7" fmla="*/ 1592201 h 1671974"/>
                    <a:gd name="connsiteX8" fmla="*/ 545379 w 760665"/>
                    <a:gd name="connsiteY8" fmla="*/ 1671974 h 1671974"/>
                    <a:gd name="connsiteX9" fmla="*/ 226294 w 760665"/>
                    <a:gd name="connsiteY9" fmla="*/ 1671974 h 1671974"/>
                    <a:gd name="connsiteX10" fmla="*/ 146521 w 760665"/>
                    <a:gd name="connsiteY10" fmla="*/ 1592201 h 1671974"/>
                    <a:gd name="connsiteX11" fmla="*/ 146521 w 760665"/>
                    <a:gd name="connsiteY11" fmla="*/ 667189 h 1671974"/>
                    <a:gd name="connsiteX12" fmla="*/ 29600 w 760665"/>
                    <a:gd name="connsiteY12" fmla="*/ 705923 h 1671974"/>
                    <a:gd name="connsiteX0" fmla="*/ 29600 w 760665"/>
                    <a:gd name="connsiteY0" fmla="*/ 659272 h 1671974"/>
                    <a:gd name="connsiteX1" fmla="*/ 29059 w 760665"/>
                    <a:gd name="connsiteY1" fmla="*/ 545181 h 1671974"/>
                    <a:gd name="connsiteX2" fmla="*/ 343084 w 760665"/>
                    <a:gd name="connsiteY2" fmla="*/ 55794 h 1671974"/>
                    <a:gd name="connsiteX3" fmla="*/ 418913 w 760665"/>
                    <a:gd name="connsiteY3" fmla="*/ 30725 h 1671974"/>
                    <a:gd name="connsiteX4" fmla="*/ 729479 w 760665"/>
                    <a:gd name="connsiteY4" fmla="*/ 538793 h 1671974"/>
                    <a:gd name="connsiteX5" fmla="*/ 738179 w 760665"/>
                    <a:gd name="connsiteY5" fmla="*/ 660728 h 1671974"/>
                    <a:gd name="connsiteX6" fmla="*/ 625152 w 760665"/>
                    <a:gd name="connsiteY6" fmla="*/ 666477 h 1671974"/>
                    <a:gd name="connsiteX7" fmla="*/ 625152 w 760665"/>
                    <a:gd name="connsiteY7" fmla="*/ 1592201 h 1671974"/>
                    <a:gd name="connsiteX8" fmla="*/ 545379 w 760665"/>
                    <a:gd name="connsiteY8" fmla="*/ 1671974 h 1671974"/>
                    <a:gd name="connsiteX9" fmla="*/ 226294 w 760665"/>
                    <a:gd name="connsiteY9" fmla="*/ 1671974 h 1671974"/>
                    <a:gd name="connsiteX10" fmla="*/ 146521 w 760665"/>
                    <a:gd name="connsiteY10" fmla="*/ 1592201 h 1671974"/>
                    <a:gd name="connsiteX11" fmla="*/ 146521 w 760665"/>
                    <a:gd name="connsiteY11" fmla="*/ 667189 h 1671974"/>
                    <a:gd name="connsiteX12" fmla="*/ 29600 w 760665"/>
                    <a:gd name="connsiteY12" fmla="*/ 659272 h 1671974"/>
                    <a:gd name="connsiteX0" fmla="*/ 18041 w 749106"/>
                    <a:gd name="connsiteY0" fmla="*/ 659272 h 1671974"/>
                    <a:gd name="connsiteX1" fmla="*/ 38907 w 749106"/>
                    <a:gd name="connsiteY1" fmla="*/ 506762 h 1671974"/>
                    <a:gd name="connsiteX2" fmla="*/ 331525 w 749106"/>
                    <a:gd name="connsiteY2" fmla="*/ 55794 h 1671974"/>
                    <a:gd name="connsiteX3" fmla="*/ 407354 w 749106"/>
                    <a:gd name="connsiteY3" fmla="*/ 30725 h 1671974"/>
                    <a:gd name="connsiteX4" fmla="*/ 717920 w 749106"/>
                    <a:gd name="connsiteY4" fmla="*/ 538793 h 1671974"/>
                    <a:gd name="connsiteX5" fmla="*/ 726620 w 749106"/>
                    <a:gd name="connsiteY5" fmla="*/ 660728 h 1671974"/>
                    <a:gd name="connsiteX6" fmla="*/ 613593 w 749106"/>
                    <a:gd name="connsiteY6" fmla="*/ 666477 h 1671974"/>
                    <a:gd name="connsiteX7" fmla="*/ 613593 w 749106"/>
                    <a:gd name="connsiteY7" fmla="*/ 1592201 h 1671974"/>
                    <a:gd name="connsiteX8" fmla="*/ 533820 w 749106"/>
                    <a:gd name="connsiteY8" fmla="*/ 1671974 h 1671974"/>
                    <a:gd name="connsiteX9" fmla="*/ 214735 w 749106"/>
                    <a:gd name="connsiteY9" fmla="*/ 1671974 h 1671974"/>
                    <a:gd name="connsiteX10" fmla="*/ 134962 w 749106"/>
                    <a:gd name="connsiteY10" fmla="*/ 1592201 h 1671974"/>
                    <a:gd name="connsiteX11" fmla="*/ 134962 w 749106"/>
                    <a:gd name="connsiteY11" fmla="*/ 667189 h 1671974"/>
                    <a:gd name="connsiteX12" fmla="*/ 18041 w 749106"/>
                    <a:gd name="connsiteY12" fmla="*/ 659272 h 1671974"/>
                    <a:gd name="connsiteX0" fmla="*/ 12911 w 743976"/>
                    <a:gd name="connsiteY0" fmla="*/ 659272 h 1671974"/>
                    <a:gd name="connsiteX1" fmla="*/ 33777 w 743976"/>
                    <a:gd name="connsiteY1" fmla="*/ 506762 h 1671974"/>
                    <a:gd name="connsiteX2" fmla="*/ 326395 w 743976"/>
                    <a:gd name="connsiteY2" fmla="*/ 55794 h 1671974"/>
                    <a:gd name="connsiteX3" fmla="*/ 402224 w 743976"/>
                    <a:gd name="connsiteY3" fmla="*/ 30725 h 1671974"/>
                    <a:gd name="connsiteX4" fmla="*/ 712790 w 743976"/>
                    <a:gd name="connsiteY4" fmla="*/ 538793 h 1671974"/>
                    <a:gd name="connsiteX5" fmla="*/ 721490 w 743976"/>
                    <a:gd name="connsiteY5" fmla="*/ 660728 h 1671974"/>
                    <a:gd name="connsiteX6" fmla="*/ 608463 w 743976"/>
                    <a:gd name="connsiteY6" fmla="*/ 666477 h 1671974"/>
                    <a:gd name="connsiteX7" fmla="*/ 608463 w 743976"/>
                    <a:gd name="connsiteY7" fmla="*/ 1592201 h 1671974"/>
                    <a:gd name="connsiteX8" fmla="*/ 528690 w 743976"/>
                    <a:gd name="connsiteY8" fmla="*/ 1671974 h 1671974"/>
                    <a:gd name="connsiteX9" fmla="*/ 209605 w 743976"/>
                    <a:gd name="connsiteY9" fmla="*/ 1671974 h 1671974"/>
                    <a:gd name="connsiteX10" fmla="*/ 129832 w 743976"/>
                    <a:gd name="connsiteY10" fmla="*/ 1592201 h 1671974"/>
                    <a:gd name="connsiteX11" fmla="*/ 129832 w 743976"/>
                    <a:gd name="connsiteY11" fmla="*/ 667189 h 1671974"/>
                    <a:gd name="connsiteX12" fmla="*/ 12911 w 743976"/>
                    <a:gd name="connsiteY12" fmla="*/ 659272 h 1671974"/>
                    <a:gd name="connsiteX0" fmla="*/ 13743 w 744808"/>
                    <a:gd name="connsiteY0" fmla="*/ 659272 h 1671974"/>
                    <a:gd name="connsiteX1" fmla="*/ 34609 w 744808"/>
                    <a:gd name="connsiteY1" fmla="*/ 506762 h 1671974"/>
                    <a:gd name="connsiteX2" fmla="*/ 327227 w 744808"/>
                    <a:gd name="connsiteY2" fmla="*/ 55794 h 1671974"/>
                    <a:gd name="connsiteX3" fmla="*/ 403056 w 744808"/>
                    <a:gd name="connsiteY3" fmla="*/ 30725 h 1671974"/>
                    <a:gd name="connsiteX4" fmla="*/ 713622 w 744808"/>
                    <a:gd name="connsiteY4" fmla="*/ 538793 h 1671974"/>
                    <a:gd name="connsiteX5" fmla="*/ 722322 w 744808"/>
                    <a:gd name="connsiteY5" fmla="*/ 660728 h 1671974"/>
                    <a:gd name="connsiteX6" fmla="*/ 609295 w 744808"/>
                    <a:gd name="connsiteY6" fmla="*/ 666477 h 1671974"/>
                    <a:gd name="connsiteX7" fmla="*/ 609295 w 744808"/>
                    <a:gd name="connsiteY7" fmla="*/ 1592201 h 1671974"/>
                    <a:gd name="connsiteX8" fmla="*/ 529522 w 744808"/>
                    <a:gd name="connsiteY8" fmla="*/ 1671974 h 1671974"/>
                    <a:gd name="connsiteX9" fmla="*/ 210437 w 744808"/>
                    <a:gd name="connsiteY9" fmla="*/ 1671974 h 1671974"/>
                    <a:gd name="connsiteX10" fmla="*/ 130664 w 744808"/>
                    <a:gd name="connsiteY10" fmla="*/ 1592201 h 1671974"/>
                    <a:gd name="connsiteX11" fmla="*/ 130664 w 744808"/>
                    <a:gd name="connsiteY11" fmla="*/ 667189 h 1671974"/>
                    <a:gd name="connsiteX12" fmla="*/ 13743 w 744808"/>
                    <a:gd name="connsiteY12" fmla="*/ 659272 h 1671974"/>
                    <a:gd name="connsiteX0" fmla="*/ 13743 w 743002"/>
                    <a:gd name="connsiteY0" fmla="*/ 659272 h 1671974"/>
                    <a:gd name="connsiteX1" fmla="*/ 34609 w 743002"/>
                    <a:gd name="connsiteY1" fmla="*/ 506762 h 1671974"/>
                    <a:gd name="connsiteX2" fmla="*/ 327227 w 743002"/>
                    <a:gd name="connsiteY2" fmla="*/ 55794 h 1671974"/>
                    <a:gd name="connsiteX3" fmla="*/ 403056 w 743002"/>
                    <a:gd name="connsiteY3" fmla="*/ 30725 h 1671974"/>
                    <a:gd name="connsiteX4" fmla="*/ 713622 w 743002"/>
                    <a:gd name="connsiteY4" fmla="*/ 538793 h 1671974"/>
                    <a:gd name="connsiteX5" fmla="*/ 722322 w 743002"/>
                    <a:gd name="connsiteY5" fmla="*/ 660728 h 1671974"/>
                    <a:gd name="connsiteX6" fmla="*/ 609295 w 743002"/>
                    <a:gd name="connsiteY6" fmla="*/ 666477 h 1671974"/>
                    <a:gd name="connsiteX7" fmla="*/ 609295 w 743002"/>
                    <a:gd name="connsiteY7" fmla="*/ 1592201 h 1671974"/>
                    <a:gd name="connsiteX8" fmla="*/ 529522 w 743002"/>
                    <a:gd name="connsiteY8" fmla="*/ 1671974 h 1671974"/>
                    <a:gd name="connsiteX9" fmla="*/ 210437 w 743002"/>
                    <a:gd name="connsiteY9" fmla="*/ 1671974 h 1671974"/>
                    <a:gd name="connsiteX10" fmla="*/ 130664 w 743002"/>
                    <a:gd name="connsiteY10" fmla="*/ 1592201 h 1671974"/>
                    <a:gd name="connsiteX11" fmla="*/ 130664 w 743002"/>
                    <a:gd name="connsiteY11" fmla="*/ 667189 h 1671974"/>
                    <a:gd name="connsiteX12" fmla="*/ 13743 w 743002"/>
                    <a:gd name="connsiteY12" fmla="*/ 659272 h 1671974"/>
                    <a:gd name="connsiteX0" fmla="*/ 13743 w 766476"/>
                    <a:gd name="connsiteY0" fmla="*/ 659272 h 1671974"/>
                    <a:gd name="connsiteX1" fmla="*/ 34609 w 766476"/>
                    <a:gd name="connsiteY1" fmla="*/ 506762 h 1671974"/>
                    <a:gd name="connsiteX2" fmla="*/ 327227 w 766476"/>
                    <a:gd name="connsiteY2" fmla="*/ 55794 h 1671974"/>
                    <a:gd name="connsiteX3" fmla="*/ 403056 w 766476"/>
                    <a:gd name="connsiteY3" fmla="*/ 30725 h 1671974"/>
                    <a:gd name="connsiteX4" fmla="*/ 713622 w 766476"/>
                    <a:gd name="connsiteY4" fmla="*/ 538793 h 1671974"/>
                    <a:gd name="connsiteX5" fmla="*/ 722322 w 766476"/>
                    <a:gd name="connsiteY5" fmla="*/ 660728 h 1671974"/>
                    <a:gd name="connsiteX6" fmla="*/ 609295 w 766476"/>
                    <a:gd name="connsiteY6" fmla="*/ 666477 h 1671974"/>
                    <a:gd name="connsiteX7" fmla="*/ 609295 w 766476"/>
                    <a:gd name="connsiteY7" fmla="*/ 1592201 h 1671974"/>
                    <a:gd name="connsiteX8" fmla="*/ 529522 w 766476"/>
                    <a:gd name="connsiteY8" fmla="*/ 1671974 h 1671974"/>
                    <a:gd name="connsiteX9" fmla="*/ 210437 w 766476"/>
                    <a:gd name="connsiteY9" fmla="*/ 1671974 h 1671974"/>
                    <a:gd name="connsiteX10" fmla="*/ 130664 w 766476"/>
                    <a:gd name="connsiteY10" fmla="*/ 1592201 h 1671974"/>
                    <a:gd name="connsiteX11" fmla="*/ 130664 w 766476"/>
                    <a:gd name="connsiteY11" fmla="*/ 667189 h 1671974"/>
                    <a:gd name="connsiteX12" fmla="*/ 13743 w 766476"/>
                    <a:gd name="connsiteY12" fmla="*/ 659272 h 1671974"/>
                    <a:gd name="connsiteX0" fmla="*/ 13743 w 741074"/>
                    <a:gd name="connsiteY0" fmla="*/ 659272 h 1671974"/>
                    <a:gd name="connsiteX1" fmla="*/ 34609 w 741074"/>
                    <a:gd name="connsiteY1" fmla="*/ 506762 h 1671974"/>
                    <a:gd name="connsiteX2" fmla="*/ 327227 w 741074"/>
                    <a:gd name="connsiteY2" fmla="*/ 55794 h 1671974"/>
                    <a:gd name="connsiteX3" fmla="*/ 403056 w 741074"/>
                    <a:gd name="connsiteY3" fmla="*/ 30725 h 1671974"/>
                    <a:gd name="connsiteX4" fmla="*/ 713622 w 741074"/>
                    <a:gd name="connsiteY4" fmla="*/ 538793 h 1671974"/>
                    <a:gd name="connsiteX5" fmla="*/ 722322 w 741074"/>
                    <a:gd name="connsiteY5" fmla="*/ 660728 h 1671974"/>
                    <a:gd name="connsiteX6" fmla="*/ 609295 w 741074"/>
                    <a:gd name="connsiteY6" fmla="*/ 666477 h 1671974"/>
                    <a:gd name="connsiteX7" fmla="*/ 609295 w 741074"/>
                    <a:gd name="connsiteY7" fmla="*/ 1592201 h 1671974"/>
                    <a:gd name="connsiteX8" fmla="*/ 529522 w 741074"/>
                    <a:gd name="connsiteY8" fmla="*/ 1671974 h 1671974"/>
                    <a:gd name="connsiteX9" fmla="*/ 210437 w 741074"/>
                    <a:gd name="connsiteY9" fmla="*/ 1671974 h 1671974"/>
                    <a:gd name="connsiteX10" fmla="*/ 130664 w 741074"/>
                    <a:gd name="connsiteY10" fmla="*/ 1592201 h 1671974"/>
                    <a:gd name="connsiteX11" fmla="*/ 130664 w 741074"/>
                    <a:gd name="connsiteY11" fmla="*/ 667189 h 1671974"/>
                    <a:gd name="connsiteX12" fmla="*/ 13743 w 741074"/>
                    <a:gd name="connsiteY12" fmla="*/ 659272 h 1671974"/>
                    <a:gd name="connsiteX0" fmla="*/ 15205 w 742536"/>
                    <a:gd name="connsiteY0" fmla="*/ 659272 h 1671974"/>
                    <a:gd name="connsiteX1" fmla="*/ 36071 w 742536"/>
                    <a:gd name="connsiteY1" fmla="*/ 506762 h 1671974"/>
                    <a:gd name="connsiteX2" fmla="*/ 328689 w 742536"/>
                    <a:gd name="connsiteY2" fmla="*/ 55794 h 1671974"/>
                    <a:gd name="connsiteX3" fmla="*/ 404518 w 742536"/>
                    <a:gd name="connsiteY3" fmla="*/ 30725 h 1671974"/>
                    <a:gd name="connsiteX4" fmla="*/ 715084 w 742536"/>
                    <a:gd name="connsiteY4" fmla="*/ 538793 h 1671974"/>
                    <a:gd name="connsiteX5" fmla="*/ 723784 w 742536"/>
                    <a:gd name="connsiteY5" fmla="*/ 660728 h 1671974"/>
                    <a:gd name="connsiteX6" fmla="*/ 610757 w 742536"/>
                    <a:gd name="connsiteY6" fmla="*/ 666477 h 1671974"/>
                    <a:gd name="connsiteX7" fmla="*/ 610757 w 742536"/>
                    <a:gd name="connsiteY7" fmla="*/ 1592201 h 1671974"/>
                    <a:gd name="connsiteX8" fmla="*/ 530984 w 742536"/>
                    <a:gd name="connsiteY8" fmla="*/ 1671974 h 1671974"/>
                    <a:gd name="connsiteX9" fmla="*/ 211899 w 742536"/>
                    <a:gd name="connsiteY9" fmla="*/ 1671974 h 1671974"/>
                    <a:gd name="connsiteX10" fmla="*/ 132126 w 742536"/>
                    <a:gd name="connsiteY10" fmla="*/ 1592201 h 1671974"/>
                    <a:gd name="connsiteX11" fmla="*/ 132126 w 742536"/>
                    <a:gd name="connsiteY11" fmla="*/ 667189 h 1671974"/>
                    <a:gd name="connsiteX12" fmla="*/ 15205 w 742536"/>
                    <a:gd name="connsiteY12" fmla="*/ 659272 h 1671974"/>
                    <a:gd name="connsiteX0" fmla="*/ 10215 w 737546"/>
                    <a:gd name="connsiteY0" fmla="*/ 659272 h 1671974"/>
                    <a:gd name="connsiteX1" fmla="*/ 31081 w 737546"/>
                    <a:gd name="connsiteY1" fmla="*/ 506762 h 1671974"/>
                    <a:gd name="connsiteX2" fmla="*/ 323699 w 737546"/>
                    <a:gd name="connsiteY2" fmla="*/ 55794 h 1671974"/>
                    <a:gd name="connsiteX3" fmla="*/ 399528 w 737546"/>
                    <a:gd name="connsiteY3" fmla="*/ 30725 h 1671974"/>
                    <a:gd name="connsiteX4" fmla="*/ 710094 w 737546"/>
                    <a:gd name="connsiteY4" fmla="*/ 538793 h 1671974"/>
                    <a:gd name="connsiteX5" fmla="*/ 718794 w 737546"/>
                    <a:gd name="connsiteY5" fmla="*/ 660728 h 1671974"/>
                    <a:gd name="connsiteX6" fmla="*/ 605767 w 737546"/>
                    <a:gd name="connsiteY6" fmla="*/ 666477 h 1671974"/>
                    <a:gd name="connsiteX7" fmla="*/ 605767 w 737546"/>
                    <a:gd name="connsiteY7" fmla="*/ 1592201 h 1671974"/>
                    <a:gd name="connsiteX8" fmla="*/ 525994 w 737546"/>
                    <a:gd name="connsiteY8" fmla="*/ 1671974 h 1671974"/>
                    <a:gd name="connsiteX9" fmla="*/ 206909 w 737546"/>
                    <a:gd name="connsiteY9" fmla="*/ 1671974 h 1671974"/>
                    <a:gd name="connsiteX10" fmla="*/ 127136 w 737546"/>
                    <a:gd name="connsiteY10" fmla="*/ 1592201 h 1671974"/>
                    <a:gd name="connsiteX11" fmla="*/ 127136 w 737546"/>
                    <a:gd name="connsiteY11" fmla="*/ 667189 h 1671974"/>
                    <a:gd name="connsiteX12" fmla="*/ 10215 w 737546"/>
                    <a:gd name="connsiteY12" fmla="*/ 659272 h 1671974"/>
                    <a:gd name="connsiteX0" fmla="*/ 13595 w 740926"/>
                    <a:gd name="connsiteY0" fmla="*/ 659272 h 1671974"/>
                    <a:gd name="connsiteX1" fmla="*/ 34461 w 740926"/>
                    <a:gd name="connsiteY1" fmla="*/ 506762 h 1671974"/>
                    <a:gd name="connsiteX2" fmla="*/ 327079 w 740926"/>
                    <a:gd name="connsiteY2" fmla="*/ 55794 h 1671974"/>
                    <a:gd name="connsiteX3" fmla="*/ 402908 w 740926"/>
                    <a:gd name="connsiteY3" fmla="*/ 30725 h 1671974"/>
                    <a:gd name="connsiteX4" fmla="*/ 713474 w 740926"/>
                    <a:gd name="connsiteY4" fmla="*/ 538793 h 1671974"/>
                    <a:gd name="connsiteX5" fmla="*/ 722174 w 740926"/>
                    <a:gd name="connsiteY5" fmla="*/ 660728 h 1671974"/>
                    <a:gd name="connsiteX6" fmla="*/ 609147 w 740926"/>
                    <a:gd name="connsiteY6" fmla="*/ 666477 h 1671974"/>
                    <a:gd name="connsiteX7" fmla="*/ 609147 w 740926"/>
                    <a:gd name="connsiteY7" fmla="*/ 1592201 h 1671974"/>
                    <a:gd name="connsiteX8" fmla="*/ 529374 w 740926"/>
                    <a:gd name="connsiteY8" fmla="*/ 1671974 h 1671974"/>
                    <a:gd name="connsiteX9" fmla="*/ 210289 w 740926"/>
                    <a:gd name="connsiteY9" fmla="*/ 1671974 h 1671974"/>
                    <a:gd name="connsiteX10" fmla="*/ 130516 w 740926"/>
                    <a:gd name="connsiteY10" fmla="*/ 1592201 h 1671974"/>
                    <a:gd name="connsiteX11" fmla="*/ 130516 w 740926"/>
                    <a:gd name="connsiteY11" fmla="*/ 667189 h 1671974"/>
                    <a:gd name="connsiteX12" fmla="*/ 13595 w 740926"/>
                    <a:gd name="connsiteY12" fmla="*/ 659272 h 1671974"/>
                    <a:gd name="connsiteX0" fmla="*/ 10215 w 737546"/>
                    <a:gd name="connsiteY0" fmla="*/ 659272 h 1671974"/>
                    <a:gd name="connsiteX1" fmla="*/ 31081 w 737546"/>
                    <a:gd name="connsiteY1" fmla="*/ 506762 h 1671974"/>
                    <a:gd name="connsiteX2" fmla="*/ 323699 w 737546"/>
                    <a:gd name="connsiteY2" fmla="*/ 55794 h 1671974"/>
                    <a:gd name="connsiteX3" fmla="*/ 399528 w 737546"/>
                    <a:gd name="connsiteY3" fmla="*/ 30725 h 1671974"/>
                    <a:gd name="connsiteX4" fmla="*/ 710094 w 737546"/>
                    <a:gd name="connsiteY4" fmla="*/ 538793 h 1671974"/>
                    <a:gd name="connsiteX5" fmla="*/ 718794 w 737546"/>
                    <a:gd name="connsiteY5" fmla="*/ 660728 h 1671974"/>
                    <a:gd name="connsiteX6" fmla="*/ 605767 w 737546"/>
                    <a:gd name="connsiteY6" fmla="*/ 666477 h 1671974"/>
                    <a:gd name="connsiteX7" fmla="*/ 605767 w 737546"/>
                    <a:gd name="connsiteY7" fmla="*/ 1592201 h 1671974"/>
                    <a:gd name="connsiteX8" fmla="*/ 525994 w 737546"/>
                    <a:gd name="connsiteY8" fmla="*/ 1671974 h 1671974"/>
                    <a:gd name="connsiteX9" fmla="*/ 206909 w 737546"/>
                    <a:gd name="connsiteY9" fmla="*/ 1671974 h 1671974"/>
                    <a:gd name="connsiteX10" fmla="*/ 127136 w 737546"/>
                    <a:gd name="connsiteY10" fmla="*/ 1592201 h 1671974"/>
                    <a:gd name="connsiteX11" fmla="*/ 127136 w 737546"/>
                    <a:gd name="connsiteY11" fmla="*/ 667189 h 1671974"/>
                    <a:gd name="connsiteX12" fmla="*/ 10215 w 737546"/>
                    <a:gd name="connsiteY12" fmla="*/ 659272 h 1671974"/>
                    <a:gd name="connsiteX0" fmla="*/ 14781 w 742112"/>
                    <a:gd name="connsiteY0" fmla="*/ 659272 h 1671974"/>
                    <a:gd name="connsiteX1" fmla="*/ 24943 w 742112"/>
                    <a:gd name="connsiteY1" fmla="*/ 514995 h 1671974"/>
                    <a:gd name="connsiteX2" fmla="*/ 328265 w 742112"/>
                    <a:gd name="connsiteY2" fmla="*/ 55794 h 1671974"/>
                    <a:gd name="connsiteX3" fmla="*/ 404094 w 742112"/>
                    <a:gd name="connsiteY3" fmla="*/ 30725 h 1671974"/>
                    <a:gd name="connsiteX4" fmla="*/ 714660 w 742112"/>
                    <a:gd name="connsiteY4" fmla="*/ 538793 h 1671974"/>
                    <a:gd name="connsiteX5" fmla="*/ 723360 w 742112"/>
                    <a:gd name="connsiteY5" fmla="*/ 660728 h 1671974"/>
                    <a:gd name="connsiteX6" fmla="*/ 610333 w 742112"/>
                    <a:gd name="connsiteY6" fmla="*/ 666477 h 1671974"/>
                    <a:gd name="connsiteX7" fmla="*/ 610333 w 742112"/>
                    <a:gd name="connsiteY7" fmla="*/ 1592201 h 1671974"/>
                    <a:gd name="connsiteX8" fmla="*/ 530560 w 742112"/>
                    <a:gd name="connsiteY8" fmla="*/ 1671974 h 1671974"/>
                    <a:gd name="connsiteX9" fmla="*/ 211475 w 742112"/>
                    <a:gd name="connsiteY9" fmla="*/ 1671974 h 1671974"/>
                    <a:gd name="connsiteX10" fmla="*/ 131702 w 742112"/>
                    <a:gd name="connsiteY10" fmla="*/ 1592201 h 1671974"/>
                    <a:gd name="connsiteX11" fmla="*/ 131702 w 742112"/>
                    <a:gd name="connsiteY11" fmla="*/ 667189 h 1671974"/>
                    <a:gd name="connsiteX12" fmla="*/ 14781 w 742112"/>
                    <a:gd name="connsiteY12" fmla="*/ 659272 h 1671974"/>
                    <a:gd name="connsiteX0" fmla="*/ 12549 w 739880"/>
                    <a:gd name="connsiteY0" fmla="*/ 659272 h 1671974"/>
                    <a:gd name="connsiteX1" fmla="*/ 22711 w 739880"/>
                    <a:gd name="connsiteY1" fmla="*/ 514995 h 1671974"/>
                    <a:gd name="connsiteX2" fmla="*/ 326033 w 739880"/>
                    <a:gd name="connsiteY2" fmla="*/ 55794 h 1671974"/>
                    <a:gd name="connsiteX3" fmla="*/ 401862 w 739880"/>
                    <a:gd name="connsiteY3" fmla="*/ 30725 h 1671974"/>
                    <a:gd name="connsiteX4" fmla="*/ 712428 w 739880"/>
                    <a:gd name="connsiteY4" fmla="*/ 538793 h 1671974"/>
                    <a:gd name="connsiteX5" fmla="*/ 721128 w 739880"/>
                    <a:gd name="connsiteY5" fmla="*/ 660728 h 1671974"/>
                    <a:gd name="connsiteX6" fmla="*/ 608101 w 739880"/>
                    <a:gd name="connsiteY6" fmla="*/ 666477 h 1671974"/>
                    <a:gd name="connsiteX7" fmla="*/ 608101 w 739880"/>
                    <a:gd name="connsiteY7" fmla="*/ 1592201 h 1671974"/>
                    <a:gd name="connsiteX8" fmla="*/ 528328 w 739880"/>
                    <a:gd name="connsiteY8" fmla="*/ 1671974 h 1671974"/>
                    <a:gd name="connsiteX9" fmla="*/ 209243 w 739880"/>
                    <a:gd name="connsiteY9" fmla="*/ 1671974 h 1671974"/>
                    <a:gd name="connsiteX10" fmla="*/ 129470 w 739880"/>
                    <a:gd name="connsiteY10" fmla="*/ 1592201 h 1671974"/>
                    <a:gd name="connsiteX11" fmla="*/ 129470 w 739880"/>
                    <a:gd name="connsiteY11" fmla="*/ 667189 h 1671974"/>
                    <a:gd name="connsiteX12" fmla="*/ 12549 w 739880"/>
                    <a:gd name="connsiteY12" fmla="*/ 659272 h 1671974"/>
                    <a:gd name="connsiteX0" fmla="*/ 12549 w 739880"/>
                    <a:gd name="connsiteY0" fmla="*/ 662371 h 1675073"/>
                    <a:gd name="connsiteX1" fmla="*/ 22711 w 739880"/>
                    <a:gd name="connsiteY1" fmla="*/ 518094 h 1675073"/>
                    <a:gd name="connsiteX2" fmla="*/ 326033 w 739880"/>
                    <a:gd name="connsiteY2" fmla="*/ 53405 h 1675073"/>
                    <a:gd name="connsiteX3" fmla="*/ 401862 w 739880"/>
                    <a:gd name="connsiteY3" fmla="*/ 33824 h 1675073"/>
                    <a:gd name="connsiteX4" fmla="*/ 712428 w 739880"/>
                    <a:gd name="connsiteY4" fmla="*/ 541892 h 1675073"/>
                    <a:gd name="connsiteX5" fmla="*/ 721128 w 739880"/>
                    <a:gd name="connsiteY5" fmla="*/ 663827 h 1675073"/>
                    <a:gd name="connsiteX6" fmla="*/ 608101 w 739880"/>
                    <a:gd name="connsiteY6" fmla="*/ 669576 h 1675073"/>
                    <a:gd name="connsiteX7" fmla="*/ 608101 w 739880"/>
                    <a:gd name="connsiteY7" fmla="*/ 1595300 h 1675073"/>
                    <a:gd name="connsiteX8" fmla="*/ 528328 w 739880"/>
                    <a:gd name="connsiteY8" fmla="*/ 1675073 h 1675073"/>
                    <a:gd name="connsiteX9" fmla="*/ 209243 w 739880"/>
                    <a:gd name="connsiteY9" fmla="*/ 1675073 h 1675073"/>
                    <a:gd name="connsiteX10" fmla="*/ 129470 w 739880"/>
                    <a:gd name="connsiteY10" fmla="*/ 1595300 h 1675073"/>
                    <a:gd name="connsiteX11" fmla="*/ 129470 w 739880"/>
                    <a:gd name="connsiteY11" fmla="*/ 670288 h 1675073"/>
                    <a:gd name="connsiteX12" fmla="*/ 12549 w 739880"/>
                    <a:gd name="connsiteY12" fmla="*/ 662371 h 1675073"/>
                    <a:gd name="connsiteX0" fmla="*/ 12549 w 739880"/>
                    <a:gd name="connsiteY0" fmla="*/ 662371 h 1675073"/>
                    <a:gd name="connsiteX1" fmla="*/ 22711 w 739880"/>
                    <a:gd name="connsiteY1" fmla="*/ 518094 h 1675073"/>
                    <a:gd name="connsiteX2" fmla="*/ 326033 w 739880"/>
                    <a:gd name="connsiteY2" fmla="*/ 53405 h 1675073"/>
                    <a:gd name="connsiteX3" fmla="*/ 401862 w 739880"/>
                    <a:gd name="connsiteY3" fmla="*/ 33824 h 1675073"/>
                    <a:gd name="connsiteX4" fmla="*/ 712428 w 739880"/>
                    <a:gd name="connsiteY4" fmla="*/ 541892 h 1675073"/>
                    <a:gd name="connsiteX5" fmla="*/ 721128 w 739880"/>
                    <a:gd name="connsiteY5" fmla="*/ 663827 h 1675073"/>
                    <a:gd name="connsiteX6" fmla="*/ 608101 w 739880"/>
                    <a:gd name="connsiteY6" fmla="*/ 669576 h 1675073"/>
                    <a:gd name="connsiteX7" fmla="*/ 608101 w 739880"/>
                    <a:gd name="connsiteY7" fmla="*/ 1595300 h 1675073"/>
                    <a:gd name="connsiteX8" fmla="*/ 528328 w 739880"/>
                    <a:gd name="connsiteY8" fmla="*/ 1675073 h 1675073"/>
                    <a:gd name="connsiteX9" fmla="*/ 209243 w 739880"/>
                    <a:gd name="connsiteY9" fmla="*/ 1675073 h 1675073"/>
                    <a:gd name="connsiteX10" fmla="*/ 129470 w 739880"/>
                    <a:gd name="connsiteY10" fmla="*/ 1595300 h 1675073"/>
                    <a:gd name="connsiteX11" fmla="*/ 129470 w 739880"/>
                    <a:gd name="connsiteY11" fmla="*/ 670288 h 1675073"/>
                    <a:gd name="connsiteX12" fmla="*/ 12549 w 739880"/>
                    <a:gd name="connsiteY12" fmla="*/ 662371 h 1675073"/>
                    <a:gd name="connsiteX0" fmla="*/ 12549 w 739880"/>
                    <a:gd name="connsiteY0" fmla="*/ 662371 h 1675073"/>
                    <a:gd name="connsiteX1" fmla="*/ 22711 w 739880"/>
                    <a:gd name="connsiteY1" fmla="*/ 518094 h 1675073"/>
                    <a:gd name="connsiteX2" fmla="*/ 326033 w 739880"/>
                    <a:gd name="connsiteY2" fmla="*/ 53405 h 1675073"/>
                    <a:gd name="connsiteX3" fmla="*/ 401862 w 739880"/>
                    <a:gd name="connsiteY3" fmla="*/ 33824 h 1675073"/>
                    <a:gd name="connsiteX4" fmla="*/ 712428 w 739880"/>
                    <a:gd name="connsiteY4" fmla="*/ 541892 h 1675073"/>
                    <a:gd name="connsiteX5" fmla="*/ 721128 w 739880"/>
                    <a:gd name="connsiteY5" fmla="*/ 663827 h 1675073"/>
                    <a:gd name="connsiteX6" fmla="*/ 608101 w 739880"/>
                    <a:gd name="connsiteY6" fmla="*/ 669576 h 1675073"/>
                    <a:gd name="connsiteX7" fmla="*/ 608101 w 739880"/>
                    <a:gd name="connsiteY7" fmla="*/ 1595300 h 1675073"/>
                    <a:gd name="connsiteX8" fmla="*/ 528328 w 739880"/>
                    <a:gd name="connsiteY8" fmla="*/ 1675073 h 1675073"/>
                    <a:gd name="connsiteX9" fmla="*/ 209243 w 739880"/>
                    <a:gd name="connsiteY9" fmla="*/ 1675073 h 1675073"/>
                    <a:gd name="connsiteX10" fmla="*/ 129470 w 739880"/>
                    <a:gd name="connsiteY10" fmla="*/ 1595300 h 1675073"/>
                    <a:gd name="connsiteX11" fmla="*/ 129470 w 739880"/>
                    <a:gd name="connsiteY11" fmla="*/ 670288 h 1675073"/>
                    <a:gd name="connsiteX12" fmla="*/ 12549 w 739880"/>
                    <a:gd name="connsiteY12" fmla="*/ 662371 h 1675073"/>
                    <a:gd name="connsiteX0" fmla="*/ 12549 w 739880"/>
                    <a:gd name="connsiteY0" fmla="*/ 669060 h 1681762"/>
                    <a:gd name="connsiteX1" fmla="*/ 22711 w 739880"/>
                    <a:gd name="connsiteY1" fmla="*/ 524783 h 1681762"/>
                    <a:gd name="connsiteX2" fmla="*/ 321446 w 739880"/>
                    <a:gd name="connsiteY2" fmla="*/ 49117 h 1681762"/>
                    <a:gd name="connsiteX3" fmla="*/ 401862 w 739880"/>
                    <a:gd name="connsiteY3" fmla="*/ 40513 h 1681762"/>
                    <a:gd name="connsiteX4" fmla="*/ 712428 w 739880"/>
                    <a:gd name="connsiteY4" fmla="*/ 548581 h 1681762"/>
                    <a:gd name="connsiteX5" fmla="*/ 721128 w 739880"/>
                    <a:gd name="connsiteY5" fmla="*/ 670516 h 1681762"/>
                    <a:gd name="connsiteX6" fmla="*/ 608101 w 739880"/>
                    <a:gd name="connsiteY6" fmla="*/ 676265 h 1681762"/>
                    <a:gd name="connsiteX7" fmla="*/ 608101 w 739880"/>
                    <a:gd name="connsiteY7" fmla="*/ 1601989 h 1681762"/>
                    <a:gd name="connsiteX8" fmla="*/ 528328 w 739880"/>
                    <a:gd name="connsiteY8" fmla="*/ 1681762 h 1681762"/>
                    <a:gd name="connsiteX9" fmla="*/ 209243 w 739880"/>
                    <a:gd name="connsiteY9" fmla="*/ 1681762 h 1681762"/>
                    <a:gd name="connsiteX10" fmla="*/ 129470 w 739880"/>
                    <a:gd name="connsiteY10" fmla="*/ 1601989 h 1681762"/>
                    <a:gd name="connsiteX11" fmla="*/ 129470 w 739880"/>
                    <a:gd name="connsiteY11" fmla="*/ 676977 h 1681762"/>
                    <a:gd name="connsiteX12" fmla="*/ 12549 w 739880"/>
                    <a:gd name="connsiteY12" fmla="*/ 669060 h 1681762"/>
                    <a:gd name="connsiteX0" fmla="*/ 12549 w 739880"/>
                    <a:gd name="connsiteY0" fmla="*/ 660902 h 1673604"/>
                    <a:gd name="connsiteX1" fmla="*/ 22711 w 739880"/>
                    <a:gd name="connsiteY1" fmla="*/ 516625 h 1673604"/>
                    <a:gd name="connsiteX2" fmla="*/ 321446 w 739880"/>
                    <a:gd name="connsiteY2" fmla="*/ 40959 h 1673604"/>
                    <a:gd name="connsiteX3" fmla="*/ 401862 w 739880"/>
                    <a:gd name="connsiteY3" fmla="*/ 32355 h 1673604"/>
                    <a:gd name="connsiteX4" fmla="*/ 712428 w 739880"/>
                    <a:gd name="connsiteY4" fmla="*/ 540423 h 1673604"/>
                    <a:gd name="connsiteX5" fmla="*/ 721128 w 739880"/>
                    <a:gd name="connsiteY5" fmla="*/ 662358 h 1673604"/>
                    <a:gd name="connsiteX6" fmla="*/ 608101 w 739880"/>
                    <a:gd name="connsiteY6" fmla="*/ 668107 h 1673604"/>
                    <a:gd name="connsiteX7" fmla="*/ 608101 w 739880"/>
                    <a:gd name="connsiteY7" fmla="*/ 1593831 h 1673604"/>
                    <a:gd name="connsiteX8" fmla="*/ 528328 w 739880"/>
                    <a:gd name="connsiteY8" fmla="*/ 1673604 h 1673604"/>
                    <a:gd name="connsiteX9" fmla="*/ 209243 w 739880"/>
                    <a:gd name="connsiteY9" fmla="*/ 1673604 h 1673604"/>
                    <a:gd name="connsiteX10" fmla="*/ 129470 w 739880"/>
                    <a:gd name="connsiteY10" fmla="*/ 1593831 h 1673604"/>
                    <a:gd name="connsiteX11" fmla="*/ 129470 w 739880"/>
                    <a:gd name="connsiteY11" fmla="*/ 668819 h 1673604"/>
                    <a:gd name="connsiteX12" fmla="*/ 12549 w 739880"/>
                    <a:gd name="connsiteY12" fmla="*/ 660902 h 1673604"/>
                    <a:gd name="connsiteX0" fmla="*/ 12549 w 739880"/>
                    <a:gd name="connsiteY0" fmla="*/ 660902 h 1673604"/>
                    <a:gd name="connsiteX1" fmla="*/ 22711 w 739880"/>
                    <a:gd name="connsiteY1" fmla="*/ 516625 h 1673604"/>
                    <a:gd name="connsiteX2" fmla="*/ 321446 w 739880"/>
                    <a:gd name="connsiteY2" fmla="*/ 40959 h 1673604"/>
                    <a:gd name="connsiteX3" fmla="*/ 401862 w 739880"/>
                    <a:gd name="connsiteY3" fmla="*/ 32355 h 1673604"/>
                    <a:gd name="connsiteX4" fmla="*/ 712428 w 739880"/>
                    <a:gd name="connsiteY4" fmla="*/ 540423 h 1673604"/>
                    <a:gd name="connsiteX5" fmla="*/ 721128 w 739880"/>
                    <a:gd name="connsiteY5" fmla="*/ 662358 h 1673604"/>
                    <a:gd name="connsiteX6" fmla="*/ 608101 w 739880"/>
                    <a:gd name="connsiteY6" fmla="*/ 668107 h 1673604"/>
                    <a:gd name="connsiteX7" fmla="*/ 608101 w 739880"/>
                    <a:gd name="connsiteY7" fmla="*/ 1593831 h 1673604"/>
                    <a:gd name="connsiteX8" fmla="*/ 528328 w 739880"/>
                    <a:gd name="connsiteY8" fmla="*/ 1673604 h 1673604"/>
                    <a:gd name="connsiteX9" fmla="*/ 209243 w 739880"/>
                    <a:gd name="connsiteY9" fmla="*/ 1673604 h 1673604"/>
                    <a:gd name="connsiteX10" fmla="*/ 129470 w 739880"/>
                    <a:gd name="connsiteY10" fmla="*/ 1593831 h 1673604"/>
                    <a:gd name="connsiteX11" fmla="*/ 129470 w 739880"/>
                    <a:gd name="connsiteY11" fmla="*/ 668819 h 1673604"/>
                    <a:gd name="connsiteX12" fmla="*/ 12549 w 739880"/>
                    <a:gd name="connsiteY12" fmla="*/ 660902 h 1673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880" h="1673604">
                      <a:moveTo>
                        <a:pt x="12549" y="660902"/>
                      </a:moveTo>
                      <a:cubicBezTo>
                        <a:pt x="-3460" y="634164"/>
                        <a:pt x="-8129" y="565065"/>
                        <a:pt x="22711" y="516625"/>
                      </a:cubicBezTo>
                      <a:cubicBezTo>
                        <a:pt x="74958" y="416045"/>
                        <a:pt x="278049" y="117507"/>
                        <a:pt x="321446" y="40959"/>
                      </a:cubicBezTo>
                      <a:cubicBezTo>
                        <a:pt x="364843" y="-30100"/>
                        <a:pt x="378343" y="7776"/>
                        <a:pt x="401862" y="32355"/>
                      </a:cubicBezTo>
                      <a:lnTo>
                        <a:pt x="712428" y="540423"/>
                      </a:lnTo>
                      <a:cubicBezTo>
                        <a:pt x="756316" y="608243"/>
                        <a:pt x="738516" y="641077"/>
                        <a:pt x="721128" y="662358"/>
                      </a:cubicBezTo>
                      <a:lnTo>
                        <a:pt x="608101" y="668107"/>
                      </a:lnTo>
                      <a:lnTo>
                        <a:pt x="608101" y="1593831"/>
                      </a:lnTo>
                      <a:cubicBezTo>
                        <a:pt x="608101" y="1637888"/>
                        <a:pt x="572385" y="1673604"/>
                        <a:pt x="528328" y="1673604"/>
                      </a:cubicBezTo>
                      <a:lnTo>
                        <a:pt x="209243" y="1673604"/>
                      </a:lnTo>
                      <a:cubicBezTo>
                        <a:pt x="165186" y="1673604"/>
                        <a:pt x="129470" y="1637888"/>
                        <a:pt x="129470" y="1593831"/>
                      </a:cubicBezTo>
                      <a:lnTo>
                        <a:pt x="129470" y="668819"/>
                      </a:lnTo>
                      <a:lnTo>
                        <a:pt x="12549" y="66090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179" name="Group 178"/>
          <p:cNvGrpSpPr/>
          <p:nvPr/>
        </p:nvGrpSpPr>
        <p:grpSpPr>
          <a:xfrm>
            <a:off x="312768" y="2971059"/>
            <a:ext cx="1756165" cy="685234"/>
            <a:chOff x="329980" y="3668511"/>
            <a:chExt cx="1756165" cy="685234"/>
          </a:xfrm>
        </p:grpSpPr>
        <p:sp>
          <p:nvSpPr>
            <p:cNvPr id="180" name="TextBox 179"/>
            <p:cNvSpPr txBox="1"/>
            <p:nvPr/>
          </p:nvSpPr>
          <p:spPr>
            <a:xfrm>
              <a:off x="329980" y="3668511"/>
              <a:ext cx="15544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rgbClr val="F6B31E"/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Text Here</a:t>
              </a:r>
              <a:endParaRPr lang="en-US" sz="1400" b="1" dirty="0">
                <a:solidFill>
                  <a:srgbClr val="F6B31E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329980" y="3922858"/>
              <a:ext cx="175616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Download this awesome diagram. 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1" name="Group 190"/>
          <p:cNvGrpSpPr/>
          <p:nvPr/>
        </p:nvGrpSpPr>
        <p:grpSpPr>
          <a:xfrm>
            <a:off x="5708280" y="471262"/>
            <a:ext cx="1756165" cy="685234"/>
            <a:chOff x="329980" y="3668511"/>
            <a:chExt cx="1756165" cy="685234"/>
          </a:xfrm>
        </p:grpSpPr>
        <p:sp>
          <p:nvSpPr>
            <p:cNvPr id="192" name="TextBox 191"/>
            <p:cNvSpPr txBox="1"/>
            <p:nvPr/>
          </p:nvSpPr>
          <p:spPr>
            <a:xfrm>
              <a:off x="329980" y="3668511"/>
              <a:ext cx="15544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rgbClr val="8B951C"/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Text Here</a:t>
              </a:r>
              <a:endParaRPr lang="en-US" sz="1400" b="1" dirty="0">
                <a:solidFill>
                  <a:srgbClr val="8B951C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329980" y="3922858"/>
              <a:ext cx="175616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Download this awesome diagram. 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4" name="Group 193"/>
          <p:cNvGrpSpPr/>
          <p:nvPr/>
        </p:nvGrpSpPr>
        <p:grpSpPr>
          <a:xfrm>
            <a:off x="4306695" y="1092706"/>
            <a:ext cx="1826441" cy="699254"/>
            <a:chOff x="259704" y="3654491"/>
            <a:chExt cx="1826441" cy="699254"/>
          </a:xfrm>
        </p:grpSpPr>
        <p:sp>
          <p:nvSpPr>
            <p:cNvPr id="195" name="TextBox 194"/>
            <p:cNvSpPr txBox="1"/>
            <p:nvPr/>
          </p:nvSpPr>
          <p:spPr>
            <a:xfrm>
              <a:off x="259704" y="3654491"/>
              <a:ext cx="1624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rgbClr val="EE5891"/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Text Here</a:t>
              </a:r>
              <a:endParaRPr lang="en-US" sz="1400" b="1" dirty="0">
                <a:solidFill>
                  <a:srgbClr val="EE589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329980" y="3922858"/>
              <a:ext cx="175616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Download this awesome diagram. 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7" name="Group 196"/>
          <p:cNvGrpSpPr/>
          <p:nvPr/>
        </p:nvGrpSpPr>
        <p:grpSpPr>
          <a:xfrm>
            <a:off x="2975386" y="1728170"/>
            <a:ext cx="1756165" cy="685234"/>
            <a:chOff x="329980" y="3668511"/>
            <a:chExt cx="1756165" cy="685234"/>
          </a:xfrm>
        </p:grpSpPr>
        <p:sp>
          <p:nvSpPr>
            <p:cNvPr id="198" name="TextBox 197"/>
            <p:cNvSpPr txBox="1"/>
            <p:nvPr/>
          </p:nvSpPr>
          <p:spPr>
            <a:xfrm>
              <a:off x="329980" y="3668511"/>
              <a:ext cx="15544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rgbClr val="389687"/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Text Here</a:t>
              </a:r>
              <a:endParaRPr lang="en-US" sz="1400" b="1" dirty="0">
                <a:solidFill>
                  <a:srgbClr val="389687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329980" y="3922858"/>
              <a:ext cx="175616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Download this awesome diagram. 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0" name="Group 199"/>
          <p:cNvGrpSpPr/>
          <p:nvPr/>
        </p:nvGrpSpPr>
        <p:grpSpPr>
          <a:xfrm>
            <a:off x="1644077" y="2349614"/>
            <a:ext cx="1756165" cy="685234"/>
            <a:chOff x="329980" y="3668511"/>
            <a:chExt cx="1756165" cy="685234"/>
          </a:xfrm>
        </p:grpSpPr>
        <p:sp>
          <p:nvSpPr>
            <p:cNvPr id="201" name="TextBox 200"/>
            <p:cNvSpPr txBox="1"/>
            <p:nvPr/>
          </p:nvSpPr>
          <p:spPr>
            <a:xfrm>
              <a:off x="329980" y="3668511"/>
              <a:ext cx="15544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rgbClr val="00BCEA"/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Text Here</a:t>
              </a:r>
              <a:endParaRPr lang="en-US" sz="1400" b="1" dirty="0">
                <a:solidFill>
                  <a:srgbClr val="00BCEA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329980" y="3922858"/>
              <a:ext cx="175616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Download this awesome diagram. 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19853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/>
          <a:srcRect l="48935" t="48390" r="34880" b="30398"/>
          <a:stretch/>
        </p:blipFill>
        <p:spPr>
          <a:xfrm>
            <a:off x="6685759" y="3066305"/>
            <a:ext cx="2080036" cy="15326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48298" t="45549" r="34559" b="29261"/>
          <a:stretch/>
        </p:blipFill>
        <p:spPr>
          <a:xfrm>
            <a:off x="375749" y="2251845"/>
            <a:ext cx="1977850" cy="163387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l="37611" t="35478" r="43495" b="28493"/>
          <a:stretch/>
        </p:blipFill>
        <p:spPr>
          <a:xfrm>
            <a:off x="3707673" y="1597143"/>
            <a:ext cx="2614748" cy="263562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66800" y="16002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1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3964" y="56576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Right click the object.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Choose Group and then Ungroup.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 smtClean="0">
                <a:latin typeface="Calibri" charset="0"/>
                <a:cs typeface="Calibri" charset="0"/>
              </a:rPr>
              <a:t>Click beside the object and drag the arrow over it.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724400" y="9906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2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4245" y="901889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Ungrouping the object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43800" y="24384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3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4938"/>
            <a:ext cx="8077200" cy="83099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 smtClean="0"/>
              <a:t>All images are 100% editable in PowerPoint</a:t>
            </a:r>
          </a:p>
          <a:p>
            <a:r>
              <a:rPr lang="en-US" sz="2400" dirty="0" smtClean="0"/>
              <a:t>“Change color, size and orientation of any icon to your liking”</a:t>
            </a:r>
          </a:p>
        </p:txBody>
      </p:sp>
    </p:spTree>
    <p:extLst>
      <p:ext uri="{BB962C8B-B14F-4D97-AF65-F5344CB8AC3E}">
        <p14:creationId xmlns:p14="http://schemas.microsoft.com/office/powerpoint/2010/main" xmlns="" val="204862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l="73028" t="17975" b="20983"/>
          <a:stretch/>
        </p:blipFill>
        <p:spPr>
          <a:xfrm>
            <a:off x="5318760" y="1203960"/>
            <a:ext cx="2407920" cy="32918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48083" t="45171" r="34134" b="28882"/>
          <a:stretch/>
        </p:blipFill>
        <p:spPr>
          <a:xfrm>
            <a:off x="378389" y="2262180"/>
            <a:ext cx="2067792" cy="169633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l="34498" t="33273" r="53564" b="20036"/>
          <a:stretch/>
        </p:blipFill>
        <p:spPr>
          <a:xfrm>
            <a:off x="3354407" y="1539755"/>
            <a:ext cx="1321088" cy="29178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915417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Select the shape to change the </a:t>
            </a:r>
            <a:r>
              <a:rPr lang="en-US" dirty="0" smtClean="0"/>
              <a:t>color </a:t>
            </a:r>
            <a:r>
              <a:rPr lang="en-US" dirty="0"/>
              <a:t>and Right click the object( click any object which you want to change color)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latin typeface="Calibri" charset="0"/>
                <a:cs typeface="Calibri" charset="0"/>
              </a:rPr>
              <a:t>Choose Format Shape in the dialog </a:t>
            </a:r>
            <a:r>
              <a:rPr lang="en-GB" dirty="0" smtClean="0">
                <a:latin typeface="Calibri" charset="0"/>
                <a:cs typeface="Calibri" charset="0"/>
              </a:rPr>
              <a:t>box.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latin typeface="Calibri" charset="0"/>
                <a:cs typeface="Calibri" charset="0"/>
              </a:rPr>
              <a:t>Choose </a:t>
            </a:r>
            <a:r>
              <a:rPr lang="en-GB" dirty="0" smtClean="0">
                <a:latin typeface="Calibri" charset="0"/>
                <a:cs typeface="Calibri" charset="0"/>
              </a:rPr>
              <a:t>“Fill” </a:t>
            </a:r>
            <a:r>
              <a:rPr lang="en-GB" dirty="0">
                <a:latin typeface="Calibri" charset="0"/>
                <a:cs typeface="Calibri" charset="0"/>
              </a:rPr>
              <a:t>in the Format Shape box then </a:t>
            </a:r>
            <a:r>
              <a:rPr lang="en-GB" dirty="0" smtClean="0">
                <a:latin typeface="Calibri" charset="0"/>
                <a:cs typeface="Calibri" charset="0"/>
              </a:rPr>
              <a:t>“Solid” or “Gradient” </a:t>
            </a:r>
            <a:r>
              <a:rPr lang="en-GB" dirty="0">
                <a:latin typeface="Calibri" charset="0"/>
                <a:cs typeface="Calibri" charset="0"/>
              </a:rPr>
              <a:t>depending on the appearance of the object</a:t>
            </a:r>
            <a:r>
              <a:rPr lang="en-GB" dirty="0" smtClean="0">
                <a:latin typeface="Calibri" charset="0"/>
                <a:cs typeface="Calibri" charset="0"/>
              </a:rPr>
              <a:t>. </a:t>
            </a:r>
            <a:r>
              <a:rPr lang="en-GB" dirty="0">
                <a:latin typeface="Calibri" charset="0"/>
                <a:cs typeface="Calibri" charset="0"/>
              </a:rPr>
              <a:t>Change colour as shown in the picture</a:t>
            </a:r>
            <a:r>
              <a:rPr lang="en-GB" dirty="0" smtClean="0">
                <a:latin typeface="Calibri" charset="0"/>
                <a:cs typeface="Calibri" charset="0"/>
              </a:rPr>
              <a:t>.</a:t>
            </a:r>
            <a:endParaRPr lang="en-GB" dirty="0">
              <a:latin typeface="Calibri" charset="0"/>
              <a:cs typeface="Calibri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533400"/>
            <a:ext cx="222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Edit Color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16002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1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30954" y="974864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2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84567" y="88392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3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440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404</TotalTime>
  <Words>176</Words>
  <Application>Microsoft Office PowerPoint</Application>
  <PresentationFormat>On-screen Show (4:3)</PresentationFormat>
  <Paragraphs>38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node34</dc:creator>
  <cp:lastModifiedBy>one</cp:lastModifiedBy>
  <cp:revision>51</cp:revision>
  <dcterms:created xsi:type="dcterms:W3CDTF">2015-08-27T04:44:59Z</dcterms:created>
  <dcterms:modified xsi:type="dcterms:W3CDTF">2015-10-24T11:24:27Z</dcterms:modified>
</cp:coreProperties>
</file>