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259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A12B"/>
    <a:srgbClr val="A772AA"/>
    <a:srgbClr val="7ABC32"/>
    <a:srgbClr val="E0568B"/>
    <a:srgbClr val="B48A04"/>
    <a:srgbClr val="595959"/>
    <a:srgbClr val="7F7F7F"/>
    <a:srgbClr val="C8A6CA"/>
    <a:srgbClr val="653D67"/>
    <a:srgbClr val="71457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8" autoAdjust="0"/>
    <p:restoredTop sz="94660"/>
  </p:normalViewPr>
  <p:slideViewPr>
    <p:cSldViewPr snapToGrid="0">
      <p:cViewPr>
        <p:scale>
          <a:sx n="46" d="100"/>
          <a:sy n="46" d="100"/>
        </p:scale>
        <p:origin x="-2004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18862-71B0-44B5-B167-496391EAE3E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3521E-706A-4DEF-AADB-F90273FDB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2266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2810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968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037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43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17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9004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560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140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524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4390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6672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78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0420A-71A9-43E4-B313-0DB0692478BB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80681-B887-467E-AA72-54B21E7D8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936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5494" y="0"/>
            <a:ext cx="8888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Circles Business Workflow Diagram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7" name="Group 216"/>
          <p:cNvGrpSpPr/>
          <p:nvPr/>
        </p:nvGrpSpPr>
        <p:grpSpPr>
          <a:xfrm>
            <a:off x="7210246" y="2496681"/>
            <a:ext cx="1827738" cy="1095639"/>
            <a:chOff x="6586609" y="1240368"/>
            <a:chExt cx="1827738" cy="1095639"/>
          </a:xfrm>
        </p:grpSpPr>
        <p:sp>
          <p:nvSpPr>
            <p:cNvPr id="218" name="TextBox 217"/>
            <p:cNvSpPr txBox="1"/>
            <p:nvPr/>
          </p:nvSpPr>
          <p:spPr>
            <a:xfrm>
              <a:off x="6596638" y="1301615"/>
              <a:ext cx="1578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B48A0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Text Here</a:t>
              </a:r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6596638" y="1595154"/>
              <a:ext cx="1817709" cy="707886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r>
                <a:rPr lang="en-US" sz="100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Pitch your ideas convincingly.</a:t>
              </a:r>
              <a:r>
                <a:rPr lang="en-US" sz="1000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Download this awesome diagram. </a:t>
              </a:r>
            </a:p>
          </p:txBody>
        </p:sp>
        <p:cxnSp>
          <p:nvCxnSpPr>
            <p:cNvPr id="221" name="Straight Connector 220"/>
            <p:cNvCxnSpPr/>
            <p:nvPr/>
          </p:nvCxnSpPr>
          <p:spPr>
            <a:xfrm>
              <a:off x="6586609" y="1240368"/>
              <a:ext cx="0" cy="1095639"/>
            </a:xfrm>
            <a:prstGeom prst="line">
              <a:avLst/>
            </a:prstGeom>
            <a:ln w="12700">
              <a:solidFill>
                <a:srgbClr val="5959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/>
          <p:cNvGrpSpPr/>
          <p:nvPr/>
        </p:nvGrpSpPr>
        <p:grpSpPr>
          <a:xfrm>
            <a:off x="7210246" y="5365774"/>
            <a:ext cx="1827738" cy="1095639"/>
            <a:chOff x="6586609" y="1240368"/>
            <a:chExt cx="1827738" cy="1095639"/>
          </a:xfrm>
        </p:grpSpPr>
        <p:sp>
          <p:nvSpPr>
            <p:cNvPr id="229" name="TextBox 228"/>
            <p:cNvSpPr txBox="1"/>
            <p:nvPr/>
          </p:nvSpPr>
          <p:spPr>
            <a:xfrm>
              <a:off x="6596638" y="1301615"/>
              <a:ext cx="16982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A772A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Text Here</a:t>
              </a: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6596638" y="1595154"/>
              <a:ext cx="1817709" cy="707886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r>
                <a:rPr lang="en-US" sz="100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Pitch your ideas convincingly.</a:t>
              </a:r>
              <a:r>
                <a:rPr lang="en-US" sz="1000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Download this awesome diagram. </a:t>
              </a:r>
            </a:p>
          </p:txBody>
        </p:sp>
        <p:cxnSp>
          <p:nvCxnSpPr>
            <p:cNvPr id="231" name="Straight Connector 230"/>
            <p:cNvCxnSpPr/>
            <p:nvPr/>
          </p:nvCxnSpPr>
          <p:spPr>
            <a:xfrm>
              <a:off x="6586609" y="1240368"/>
              <a:ext cx="0" cy="1095639"/>
            </a:xfrm>
            <a:prstGeom prst="line">
              <a:avLst/>
            </a:prstGeom>
            <a:ln w="12700">
              <a:solidFill>
                <a:srgbClr val="5959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/>
          <p:cNvGrpSpPr/>
          <p:nvPr/>
        </p:nvGrpSpPr>
        <p:grpSpPr>
          <a:xfrm>
            <a:off x="106016" y="2496681"/>
            <a:ext cx="1832025" cy="1095639"/>
            <a:chOff x="6490622" y="1240368"/>
            <a:chExt cx="1832025" cy="1095639"/>
          </a:xfrm>
        </p:grpSpPr>
        <p:sp>
          <p:nvSpPr>
            <p:cNvPr id="239" name="TextBox 238"/>
            <p:cNvSpPr txBox="1"/>
            <p:nvPr/>
          </p:nvSpPr>
          <p:spPr>
            <a:xfrm>
              <a:off x="6610046" y="1301615"/>
              <a:ext cx="16982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rgbClr val="E0568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Text Here</a:t>
              </a: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6490622" y="1595154"/>
              <a:ext cx="1817709" cy="707886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r"/>
              <a:r>
                <a:rPr lang="en-US" sz="100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Pitch your ideas convincingly.</a:t>
              </a:r>
              <a:r>
                <a:rPr lang="en-US" sz="1000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Download this awesome diagram. </a:t>
              </a:r>
            </a:p>
          </p:txBody>
        </p:sp>
        <p:cxnSp>
          <p:nvCxnSpPr>
            <p:cNvPr id="241" name="Straight Connector 240"/>
            <p:cNvCxnSpPr/>
            <p:nvPr/>
          </p:nvCxnSpPr>
          <p:spPr>
            <a:xfrm>
              <a:off x="8322647" y="1240368"/>
              <a:ext cx="0" cy="1095639"/>
            </a:xfrm>
            <a:prstGeom prst="line">
              <a:avLst/>
            </a:prstGeom>
            <a:ln w="12700">
              <a:solidFill>
                <a:srgbClr val="5959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/>
          <p:cNvGrpSpPr/>
          <p:nvPr/>
        </p:nvGrpSpPr>
        <p:grpSpPr>
          <a:xfrm>
            <a:off x="106016" y="5365774"/>
            <a:ext cx="1832025" cy="1095639"/>
            <a:chOff x="6490622" y="1240368"/>
            <a:chExt cx="1832025" cy="1095639"/>
          </a:xfrm>
        </p:grpSpPr>
        <p:sp>
          <p:nvSpPr>
            <p:cNvPr id="236" name="TextBox 235"/>
            <p:cNvSpPr txBox="1"/>
            <p:nvPr/>
          </p:nvSpPr>
          <p:spPr>
            <a:xfrm>
              <a:off x="6729949" y="1301615"/>
              <a:ext cx="1578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rgbClr val="69A1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Put Text Here</a:t>
              </a: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6490622" y="1595154"/>
              <a:ext cx="1817709" cy="707886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r"/>
              <a:r>
                <a:rPr lang="en-US" sz="1000" dirty="0" smtClean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Pitch your ideas convincingly.</a:t>
              </a:r>
              <a:r>
                <a:rPr lang="en-US" sz="1000" dirty="0">
                  <a:solidFill>
                    <a:srgbClr val="595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Download this awesome diagram. </a:t>
              </a:r>
            </a:p>
          </p:txBody>
        </p:sp>
        <p:cxnSp>
          <p:nvCxnSpPr>
            <p:cNvPr id="238" name="Straight Connector 237"/>
            <p:cNvCxnSpPr/>
            <p:nvPr/>
          </p:nvCxnSpPr>
          <p:spPr>
            <a:xfrm>
              <a:off x="8322647" y="1240368"/>
              <a:ext cx="0" cy="1095639"/>
            </a:xfrm>
            <a:prstGeom prst="line">
              <a:avLst/>
            </a:prstGeom>
            <a:ln w="12700">
              <a:solidFill>
                <a:srgbClr val="5959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/>
          <p:cNvGrpSpPr/>
          <p:nvPr/>
        </p:nvGrpSpPr>
        <p:grpSpPr>
          <a:xfrm>
            <a:off x="1946865" y="759633"/>
            <a:ext cx="5250271" cy="5932521"/>
            <a:chOff x="1946865" y="759633"/>
            <a:chExt cx="5250271" cy="5932521"/>
          </a:xfrm>
        </p:grpSpPr>
        <p:grpSp>
          <p:nvGrpSpPr>
            <p:cNvPr id="21" name="Group 20"/>
            <p:cNvGrpSpPr/>
            <p:nvPr/>
          </p:nvGrpSpPr>
          <p:grpSpPr>
            <a:xfrm>
              <a:off x="1946865" y="759633"/>
              <a:ext cx="2216785" cy="2889003"/>
              <a:chOff x="1946865" y="759633"/>
              <a:chExt cx="2216785" cy="2889003"/>
            </a:xfrm>
          </p:grpSpPr>
          <p:sp>
            <p:nvSpPr>
              <p:cNvPr id="178" name="Oval 177"/>
              <p:cNvSpPr/>
              <p:nvPr/>
            </p:nvSpPr>
            <p:spPr>
              <a:xfrm>
                <a:off x="2407024" y="3527612"/>
                <a:ext cx="551329" cy="121024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82" name="Group 181"/>
              <p:cNvGrpSpPr/>
              <p:nvPr/>
            </p:nvGrpSpPr>
            <p:grpSpPr>
              <a:xfrm>
                <a:off x="1946865" y="759633"/>
                <a:ext cx="2216785" cy="2833913"/>
                <a:chOff x="1946865" y="772885"/>
                <a:chExt cx="2216785" cy="2833913"/>
              </a:xfrm>
            </p:grpSpPr>
            <p:grpSp>
              <p:nvGrpSpPr>
                <p:cNvPr id="260" name="Group 259"/>
                <p:cNvGrpSpPr/>
                <p:nvPr/>
              </p:nvGrpSpPr>
              <p:grpSpPr>
                <a:xfrm>
                  <a:off x="1946865" y="772885"/>
                  <a:ext cx="2216785" cy="2833913"/>
                  <a:chOff x="7927340" y="5179695"/>
                  <a:chExt cx="3372729" cy="4311661"/>
                </a:xfrm>
              </p:grpSpPr>
              <p:grpSp>
                <p:nvGrpSpPr>
                  <p:cNvPr id="277" name="Group 276"/>
                  <p:cNvGrpSpPr/>
                  <p:nvPr/>
                </p:nvGrpSpPr>
                <p:grpSpPr>
                  <a:xfrm>
                    <a:off x="7927340" y="5179695"/>
                    <a:ext cx="3372729" cy="4311661"/>
                    <a:chOff x="7927340" y="5179695"/>
                    <a:chExt cx="3372729" cy="4311661"/>
                  </a:xfrm>
                </p:grpSpPr>
                <p:sp>
                  <p:nvSpPr>
                    <p:cNvPr id="282" name="Freeform 281"/>
                    <p:cNvSpPr/>
                    <p:nvPr/>
                  </p:nvSpPr>
                  <p:spPr>
                    <a:xfrm>
                      <a:off x="8920921" y="5588147"/>
                      <a:ext cx="2379148" cy="3903209"/>
                    </a:xfrm>
                    <a:custGeom>
                      <a:avLst/>
                      <a:gdLst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52167 w 2379148"/>
                        <a:gd name="connsiteY10" fmla="*/ 54770 h 3903211"/>
                        <a:gd name="connsiteX11" fmla="*/ 778835 w 2379148"/>
                        <a:gd name="connsiteY11" fmla="*/ 46492 h 3903211"/>
                        <a:gd name="connsiteX12" fmla="*/ 795643 w 2379148"/>
                        <a:gd name="connsiteY12" fmla="*/ 44798 h 3903211"/>
                        <a:gd name="connsiteX13" fmla="*/ 885461 w 2379148"/>
                        <a:gd name="connsiteY13" fmla="*/ 24195 h 3903211"/>
                        <a:gd name="connsiteX14" fmla="*/ 1143366 w 2379148"/>
                        <a:gd name="connsiteY14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78835 w 2379148"/>
                        <a:gd name="connsiteY10" fmla="*/ 46492 h 3903211"/>
                        <a:gd name="connsiteX11" fmla="*/ 795643 w 2379148"/>
                        <a:gd name="connsiteY11" fmla="*/ 44798 h 3903211"/>
                        <a:gd name="connsiteX12" fmla="*/ 885461 w 2379148"/>
                        <a:gd name="connsiteY12" fmla="*/ 24195 h 3903211"/>
                        <a:gd name="connsiteX13" fmla="*/ 1143366 w 2379148"/>
                        <a:gd name="connsiteY13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95643 w 2379148"/>
                        <a:gd name="connsiteY10" fmla="*/ 44798 h 3903211"/>
                        <a:gd name="connsiteX11" fmla="*/ 885461 w 2379148"/>
                        <a:gd name="connsiteY11" fmla="*/ 24195 h 3903211"/>
                        <a:gd name="connsiteX12" fmla="*/ 1143366 w 2379148"/>
                        <a:gd name="connsiteY12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95643 w 2379148"/>
                        <a:gd name="connsiteY9" fmla="*/ 44798 h 3903211"/>
                        <a:gd name="connsiteX10" fmla="*/ 885461 w 2379148"/>
                        <a:gd name="connsiteY10" fmla="*/ 24195 h 3903211"/>
                        <a:gd name="connsiteX11" fmla="*/ 1143366 w 2379148"/>
                        <a:gd name="connsiteY11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885461 w 2379148"/>
                        <a:gd name="connsiteY9" fmla="*/ 24195 h 3903211"/>
                        <a:gd name="connsiteX10" fmla="*/ 1143366 w 2379148"/>
                        <a:gd name="connsiteY10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885461 w 2379148"/>
                        <a:gd name="connsiteY8" fmla="*/ 24195 h 3903211"/>
                        <a:gd name="connsiteX9" fmla="*/ 1143366 w 2379148"/>
                        <a:gd name="connsiteY9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868156 w 2379148"/>
                        <a:gd name="connsiteY8" fmla="*/ 21775 h 3903211"/>
                        <a:gd name="connsiteX9" fmla="*/ 885461 w 2379148"/>
                        <a:gd name="connsiteY9" fmla="*/ 24195 h 3903211"/>
                        <a:gd name="connsiteX10" fmla="*/ 1143366 w 2379148"/>
                        <a:gd name="connsiteY10" fmla="*/ 2 h 3903211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868156 w 2379148"/>
                        <a:gd name="connsiteY8" fmla="*/ 21773 h 3903209"/>
                        <a:gd name="connsiteX9" fmla="*/ 1143366 w 2379148"/>
                        <a:gd name="connsiteY9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379148" h="3903209">
                          <a:moveTo>
                            <a:pt x="1143366" y="0"/>
                          </a:moveTo>
                          <a:cubicBezTo>
                            <a:pt x="1684313" y="932"/>
                            <a:pt x="2104845" y="344246"/>
                            <a:pt x="2319131" y="944109"/>
                          </a:cubicBezTo>
                          <a:cubicBezTo>
                            <a:pt x="2637054" y="2256019"/>
                            <a:pt x="1664446" y="3523691"/>
                            <a:pt x="52181" y="3903209"/>
                          </a:cubicBezTo>
                          <a:cubicBezTo>
                            <a:pt x="909431" y="3232887"/>
                            <a:pt x="1150533" y="2602749"/>
                            <a:pt x="1001519" y="2050467"/>
                          </a:cubicBezTo>
                          <a:lnTo>
                            <a:pt x="978132" y="1977229"/>
                          </a:lnTo>
                          <a:lnTo>
                            <a:pt x="975415" y="1977503"/>
                          </a:lnTo>
                          <a:cubicBezTo>
                            <a:pt x="436708" y="1977503"/>
                            <a:pt x="0" y="1540795"/>
                            <a:pt x="0" y="1002088"/>
                          </a:cubicBezTo>
                          <a:cubicBezTo>
                            <a:pt x="0" y="598058"/>
                            <a:pt x="245648" y="251402"/>
                            <a:pt x="595740" y="103326"/>
                          </a:cubicBezTo>
                          <a:cubicBezTo>
                            <a:pt x="775900" y="21259"/>
                            <a:pt x="951299" y="3486"/>
                            <a:pt x="1143366" y="0"/>
                          </a:cubicBezTo>
                          <a:close/>
                        </a:path>
                      </a:pathLst>
                    </a:custGeom>
                    <a:solidFill>
                      <a:srgbClr val="E0568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3" name="Oval 282"/>
                    <p:cNvSpPr/>
                    <p:nvPr/>
                  </p:nvSpPr>
                  <p:spPr>
                    <a:xfrm>
                      <a:off x="7927340" y="5179695"/>
                      <a:ext cx="3356610" cy="3356610"/>
                    </a:xfrm>
                    <a:prstGeom prst="ellipse">
                      <a:avLst/>
                    </a:prstGeom>
                    <a:solidFill>
                      <a:srgbClr val="E0568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78" name="Group 277"/>
                  <p:cNvGrpSpPr/>
                  <p:nvPr/>
                </p:nvGrpSpPr>
                <p:grpSpPr>
                  <a:xfrm>
                    <a:off x="8019418" y="5271773"/>
                    <a:ext cx="3172458" cy="3172458"/>
                    <a:chOff x="8019418" y="5271773"/>
                    <a:chExt cx="3172458" cy="3172458"/>
                  </a:xfrm>
                </p:grpSpPr>
                <p:sp>
                  <p:nvSpPr>
                    <p:cNvPr id="280" name="Oval 279"/>
                    <p:cNvSpPr/>
                    <p:nvPr/>
                  </p:nvSpPr>
                  <p:spPr>
                    <a:xfrm>
                      <a:off x="8019418" y="5271773"/>
                      <a:ext cx="3172458" cy="317245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1" name="Freeform 280"/>
                    <p:cNvSpPr/>
                    <p:nvPr/>
                  </p:nvSpPr>
                  <p:spPr>
                    <a:xfrm>
                      <a:off x="8113549" y="6218335"/>
                      <a:ext cx="2987839" cy="586328"/>
                    </a:xfrm>
                    <a:custGeom>
                      <a:avLst/>
                      <a:gdLst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106124 w 1366277"/>
                        <a:gd name="connsiteY0" fmla="*/ 0 h 257175"/>
                        <a:gd name="connsiteX1" fmla="*/ 1315949 w 1366277"/>
                        <a:gd name="connsiteY1" fmla="*/ 0 h 257175"/>
                        <a:gd name="connsiteX2" fmla="*/ 1352965 w 1366277"/>
                        <a:gd name="connsiteY2" fmla="*/ 119248 h 257175"/>
                        <a:gd name="connsiteX3" fmla="*/ 1366277 w 1366277"/>
                        <a:gd name="connsiteY3" fmla="*/ 251302 h 257175"/>
                        <a:gd name="connsiteX4" fmla="*/ 1365685 w 1366277"/>
                        <a:gd name="connsiteY4" fmla="*/ 257175 h 257175"/>
                        <a:gd name="connsiteX5" fmla="*/ 56387 w 1366277"/>
                        <a:gd name="connsiteY5" fmla="*/ 257175 h 257175"/>
                        <a:gd name="connsiteX6" fmla="*/ 55795 w 1366277"/>
                        <a:gd name="connsiteY6" fmla="*/ 251302 h 257175"/>
                        <a:gd name="connsiteX7" fmla="*/ 106124 w 1366277"/>
                        <a:gd name="connsiteY7" fmla="*/ 0 h 257175"/>
                        <a:gd name="connsiteX0" fmla="*/ 184502 w 1444655"/>
                        <a:gd name="connsiteY0" fmla="*/ 0 h 257175"/>
                        <a:gd name="connsiteX1" fmla="*/ 1394327 w 1444655"/>
                        <a:gd name="connsiteY1" fmla="*/ 0 h 257175"/>
                        <a:gd name="connsiteX2" fmla="*/ 1431343 w 1444655"/>
                        <a:gd name="connsiteY2" fmla="*/ 119248 h 257175"/>
                        <a:gd name="connsiteX3" fmla="*/ 1444655 w 1444655"/>
                        <a:gd name="connsiteY3" fmla="*/ 251302 h 257175"/>
                        <a:gd name="connsiteX4" fmla="*/ 1444063 w 1444655"/>
                        <a:gd name="connsiteY4" fmla="*/ 257175 h 257175"/>
                        <a:gd name="connsiteX5" fmla="*/ 134765 w 1444655"/>
                        <a:gd name="connsiteY5" fmla="*/ 257175 h 257175"/>
                        <a:gd name="connsiteX6" fmla="*/ 184502 w 1444655"/>
                        <a:gd name="connsiteY6" fmla="*/ 0 h 257175"/>
                        <a:gd name="connsiteX0" fmla="*/ 106017 w 1366170"/>
                        <a:gd name="connsiteY0" fmla="*/ 0 h 257175"/>
                        <a:gd name="connsiteX1" fmla="*/ 1315842 w 1366170"/>
                        <a:gd name="connsiteY1" fmla="*/ 0 h 257175"/>
                        <a:gd name="connsiteX2" fmla="*/ 1352858 w 1366170"/>
                        <a:gd name="connsiteY2" fmla="*/ 119248 h 257175"/>
                        <a:gd name="connsiteX3" fmla="*/ 1366170 w 1366170"/>
                        <a:gd name="connsiteY3" fmla="*/ 251302 h 257175"/>
                        <a:gd name="connsiteX4" fmla="*/ 1365578 w 1366170"/>
                        <a:gd name="connsiteY4" fmla="*/ 257175 h 257175"/>
                        <a:gd name="connsiteX5" fmla="*/ 56280 w 1366170"/>
                        <a:gd name="connsiteY5" fmla="*/ 257175 h 257175"/>
                        <a:gd name="connsiteX6" fmla="*/ 106017 w 1366170"/>
                        <a:gd name="connsiteY6" fmla="*/ 0 h 257175"/>
                        <a:gd name="connsiteX0" fmla="*/ 107431 w 1363417"/>
                        <a:gd name="connsiteY0" fmla="*/ 0 h 257175"/>
                        <a:gd name="connsiteX1" fmla="*/ 1313089 w 1363417"/>
                        <a:gd name="connsiteY1" fmla="*/ 0 h 257175"/>
                        <a:gd name="connsiteX2" fmla="*/ 1350105 w 1363417"/>
                        <a:gd name="connsiteY2" fmla="*/ 119248 h 257175"/>
                        <a:gd name="connsiteX3" fmla="*/ 1363417 w 1363417"/>
                        <a:gd name="connsiteY3" fmla="*/ 251302 h 257175"/>
                        <a:gd name="connsiteX4" fmla="*/ 1362825 w 1363417"/>
                        <a:gd name="connsiteY4" fmla="*/ 257175 h 257175"/>
                        <a:gd name="connsiteX5" fmla="*/ 53527 w 1363417"/>
                        <a:gd name="connsiteY5" fmla="*/ 257175 h 257175"/>
                        <a:gd name="connsiteX6" fmla="*/ 107431 w 1363417"/>
                        <a:gd name="connsiteY6" fmla="*/ 0 h 257175"/>
                        <a:gd name="connsiteX0" fmla="*/ 53904 w 1309890"/>
                        <a:gd name="connsiteY0" fmla="*/ 0 h 257175"/>
                        <a:gd name="connsiteX1" fmla="*/ 1259562 w 1309890"/>
                        <a:gd name="connsiteY1" fmla="*/ 0 h 257175"/>
                        <a:gd name="connsiteX2" fmla="*/ 1296578 w 1309890"/>
                        <a:gd name="connsiteY2" fmla="*/ 119248 h 257175"/>
                        <a:gd name="connsiteX3" fmla="*/ 1309890 w 1309890"/>
                        <a:gd name="connsiteY3" fmla="*/ 251302 h 257175"/>
                        <a:gd name="connsiteX4" fmla="*/ 1309298 w 1309890"/>
                        <a:gd name="connsiteY4" fmla="*/ 257175 h 257175"/>
                        <a:gd name="connsiteX5" fmla="*/ 0 w 1309890"/>
                        <a:gd name="connsiteY5" fmla="*/ 257175 h 257175"/>
                        <a:gd name="connsiteX6" fmla="*/ 53904 w 1309890"/>
                        <a:gd name="connsiteY6" fmla="*/ 0 h 257175"/>
                        <a:gd name="connsiteX0" fmla="*/ 52862 w 1308848"/>
                        <a:gd name="connsiteY0" fmla="*/ 0 h 257175"/>
                        <a:gd name="connsiteX1" fmla="*/ 1258520 w 1308848"/>
                        <a:gd name="connsiteY1" fmla="*/ 0 h 257175"/>
                        <a:gd name="connsiteX2" fmla="*/ 1295536 w 1308848"/>
                        <a:gd name="connsiteY2" fmla="*/ 119248 h 257175"/>
                        <a:gd name="connsiteX3" fmla="*/ 1308848 w 1308848"/>
                        <a:gd name="connsiteY3" fmla="*/ 251302 h 257175"/>
                        <a:gd name="connsiteX4" fmla="*/ 1308256 w 1308848"/>
                        <a:gd name="connsiteY4" fmla="*/ 257175 h 257175"/>
                        <a:gd name="connsiteX5" fmla="*/ 0 w 1308848"/>
                        <a:gd name="connsiteY5" fmla="*/ 257175 h 257175"/>
                        <a:gd name="connsiteX6" fmla="*/ 52862 w 1308848"/>
                        <a:gd name="connsiteY6" fmla="*/ 0 h 257175"/>
                        <a:gd name="connsiteX0" fmla="*/ 52862 w 1308848"/>
                        <a:gd name="connsiteY0" fmla="*/ 0 h 257175"/>
                        <a:gd name="connsiteX1" fmla="*/ 1258520 w 1308848"/>
                        <a:gd name="connsiteY1" fmla="*/ 0 h 257175"/>
                        <a:gd name="connsiteX2" fmla="*/ 1295536 w 1308848"/>
                        <a:gd name="connsiteY2" fmla="*/ 119248 h 257175"/>
                        <a:gd name="connsiteX3" fmla="*/ 1308848 w 1308848"/>
                        <a:gd name="connsiteY3" fmla="*/ 251302 h 257175"/>
                        <a:gd name="connsiteX4" fmla="*/ 1308256 w 1308848"/>
                        <a:gd name="connsiteY4" fmla="*/ 257175 h 257175"/>
                        <a:gd name="connsiteX5" fmla="*/ 0 w 1308848"/>
                        <a:gd name="connsiteY5" fmla="*/ 257175 h 257175"/>
                        <a:gd name="connsiteX6" fmla="*/ 52862 w 1308848"/>
                        <a:gd name="connsiteY6" fmla="*/ 0 h 257175"/>
                        <a:gd name="connsiteX0" fmla="*/ 50778 w 1306764"/>
                        <a:gd name="connsiteY0" fmla="*/ 0 h 257175"/>
                        <a:gd name="connsiteX1" fmla="*/ 1256436 w 1306764"/>
                        <a:gd name="connsiteY1" fmla="*/ 0 h 257175"/>
                        <a:gd name="connsiteX2" fmla="*/ 1293452 w 1306764"/>
                        <a:gd name="connsiteY2" fmla="*/ 119248 h 257175"/>
                        <a:gd name="connsiteX3" fmla="*/ 1306764 w 1306764"/>
                        <a:gd name="connsiteY3" fmla="*/ 251302 h 257175"/>
                        <a:gd name="connsiteX4" fmla="*/ 1306172 w 1306764"/>
                        <a:gd name="connsiteY4" fmla="*/ 257175 h 257175"/>
                        <a:gd name="connsiteX5" fmla="*/ 0 w 1306764"/>
                        <a:gd name="connsiteY5" fmla="*/ 256126 h 257175"/>
                        <a:gd name="connsiteX6" fmla="*/ 50778 w 1306764"/>
                        <a:gd name="connsiteY6" fmla="*/ 0 h 257175"/>
                        <a:gd name="connsiteX0" fmla="*/ 50778 w 1306764"/>
                        <a:gd name="connsiteY0" fmla="*/ 0 h 257175"/>
                        <a:gd name="connsiteX1" fmla="*/ 1256436 w 1306764"/>
                        <a:gd name="connsiteY1" fmla="*/ 0 h 257175"/>
                        <a:gd name="connsiteX2" fmla="*/ 1293452 w 1306764"/>
                        <a:gd name="connsiteY2" fmla="*/ 119248 h 257175"/>
                        <a:gd name="connsiteX3" fmla="*/ 1306764 w 1306764"/>
                        <a:gd name="connsiteY3" fmla="*/ 251302 h 257175"/>
                        <a:gd name="connsiteX4" fmla="*/ 1306172 w 1306764"/>
                        <a:gd name="connsiteY4" fmla="*/ 257175 h 257175"/>
                        <a:gd name="connsiteX5" fmla="*/ 0 w 1306764"/>
                        <a:gd name="connsiteY5" fmla="*/ 256126 h 257175"/>
                        <a:gd name="connsiteX6" fmla="*/ 50778 w 1306764"/>
                        <a:gd name="connsiteY6" fmla="*/ 0 h 257175"/>
                        <a:gd name="connsiteX0" fmla="*/ 50778 w 1400555"/>
                        <a:gd name="connsiteY0" fmla="*/ 0 h 257175"/>
                        <a:gd name="connsiteX1" fmla="*/ 1256436 w 1400555"/>
                        <a:gd name="connsiteY1" fmla="*/ 0 h 257175"/>
                        <a:gd name="connsiteX2" fmla="*/ 1293452 w 1400555"/>
                        <a:gd name="connsiteY2" fmla="*/ 119248 h 257175"/>
                        <a:gd name="connsiteX3" fmla="*/ 1306172 w 1400555"/>
                        <a:gd name="connsiteY3" fmla="*/ 257175 h 257175"/>
                        <a:gd name="connsiteX4" fmla="*/ 0 w 1400555"/>
                        <a:gd name="connsiteY4" fmla="*/ 256126 h 257175"/>
                        <a:gd name="connsiteX5" fmla="*/ 50778 w 1400555"/>
                        <a:gd name="connsiteY5" fmla="*/ 0 h 257175"/>
                        <a:gd name="connsiteX0" fmla="*/ 50778 w 1440496"/>
                        <a:gd name="connsiteY0" fmla="*/ 0 h 257175"/>
                        <a:gd name="connsiteX1" fmla="*/ 1256436 w 1440496"/>
                        <a:gd name="connsiteY1" fmla="*/ 0 h 257175"/>
                        <a:gd name="connsiteX2" fmla="*/ 1306172 w 1440496"/>
                        <a:gd name="connsiteY2" fmla="*/ 257175 h 257175"/>
                        <a:gd name="connsiteX3" fmla="*/ 0 w 1440496"/>
                        <a:gd name="connsiteY3" fmla="*/ 256126 h 257175"/>
                        <a:gd name="connsiteX4" fmla="*/ 50778 w 1440496"/>
                        <a:gd name="connsiteY4" fmla="*/ 0 h 257175"/>
                        <a:gd name="connsiteX0" fmla="*/ 50778 w 1396435"/>
                        <a:gd name="connsiteY0" fmla="*/ 0 h 257175"/>
                        <a:gd name="connsiteX1" fmla="*/ 1256436 w 1396435"/>
                        <a:gd name="connsiteY1" fmla="*/ 0 h 257175"/>
                        <a:gd name="connsiteX2" fmla="*/ 1306172 w 1396435"/>
                        <a:gd name="connsiteY2" fmla="*/ 257175 h 257175"/>
                        <a:gd name="connsiteX3" fmla="*/ 0 w 1396435"/>
                        <a:gd name="connsiteY3" fmla="*/ 256126 h 257175"/>
                        <a:gd name="connsiteX4" fmla="*/ 50778 w 1396435"/>
                        <a:gd name="connsiteY4" fmla="*/ 0 h 257175"/>
                        <a:gd name="connsiteX0" fmla="*/ 50778 w 1306492"/>
                        <a:gd name="connsiteY0" fmla="*/ 0 h 257175"/>
                        <a:gd name="connsiteX1" fmla="*/ 1256436 w 1306492"/>
                        <a:gd name="connsiteY1" fmla="*/ 0 h 257175"/>
                        <a:gd name="connsiteX2" fmla="*/ 1306172 w 1306492"/>
                        <a:gd name="connsiteY2" fmla="*/ 257175 h 257175"/>
                        <a:gd name="connsiteX3" fmla="*/ 0 w 1306492"/>
                        <a:gd name="connsiteY3" fmla="*/ 256126 h 257175"/>
                        <a:gd name="connsiteX4" fmla="*/ 50778 w 1306492"/>
                        <a:gd name="connsiteY4" fmla="*/ 0 h 257175"/>
                        <a:gd name="connsiteX0" fmla="*/ 50778 w 1306323"/>
                        <a:gd name="connsiteY0" fmla="*/ 0 h 257175"/>
                        <a:gd name="connsiteX1" fmla="*/ 1256436 w 1306323"/>
                        <a:gd name="connsiteY1" fmla="*/ 0 h 257175"/>
                        <a:gd name="connsiteX2" fmla="*/ 1306172 w 1306323"/>
                        <a:gd name="connsiteY2" fmla="*/ 257175 h 257175"/>
                        <a:gd name="connsiteX3" fmla="*/ 0 w 1306323"/>
                        <a:gd name="connsiteY3" fmla="*/ 256126 h 257175"/>
                        <a:gd name="connsiteX4" fmla="*/ 50778 w 1306323"/>
                        <a:gd name="connsiteY4" fmla="*/ 0 h 257175"/>
                        <a:gd name="connsiteX0" fmla="*/ 50778 w 1306316"/>
                        <a:gd name="connsiteY0" fmla="*/ 0 h 257175"/>
                        <a:gd name="connsiteX1" fmla="*/ 1256436 w 1306316"/>
                        <a:gd name="connsiteY1" fmla="*/ 0 h 257175"/>
                        <a:gd name="connsiteX2" fmla="*/ 1306172 w 1306316"/>
                        <a:gd name="connsiteY2" fmla="*/ 257175 h 257175"/>
                        <a:gd name="connsiteX3" fmla="*/ 0 w 1306316"/>
                        <a:gd name="connsiteY3" fmla="*/ 256126 h 257175"/>
                        <a:gd name="connsiteX4" fmla="*/ 50778 w 1306316"/>
                        <a:gd name="connsiteY4" fmla="*/ 0 h 257175"/>
                        <a:gd name="connsiteX0" fmla="*/ 54945 w 1310483"/>
                        <a:gd name="connsiteY0" fmla="*/ 0 h 257175"/>
                        <a:gd name="connsiteX1" fmla="*/ 1260603 w 1310483"/>
                        <a:gd name="connsiteY1" fmla="*/ 0 h 257175"/>
                        <a:gd name="connsiteX2" fmla="*/ 1310339 w 1310483"/>
                        <a:gd name="connsiteY2" fmla="*/ 257175 h 257175"/>
                        <a:gd name="connsiteX3" fmla="*/ 0 w 1310483"/>
                        <a:gd name="connsiteY3" fmla="*/ 257175 h 257175"/>
                        <a:gd name="connsiteX4" fmla="*/ 54945 w 1310483"/>
                        <a:gd name="connsiteY4" fmla="*/ 0 h 257175"/>
                        <a:gd name="connsiteX0" fmla="*/ 60154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0154 w 1310483"/>
                        <a:gd name="connsiteY4" fmla="*/ 0 h 258224"/>
                        <a:gd name="connsiteX0" fmla="*/ 62238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2238 w 1310483"/>
                        <a:gd name="connsiteY4" fmla="*/ 0 h 258224"/>
                        <a:gd name="connsiteX0" fmla="*/ 62238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2238 w 1310483"/>
                        <a:gd name="connsiteY4" fmla="*/ 0 h 258224"/>
                        <a:gd name="connsiteX0" fmla="*/ 62238 w 1310432"/>
                        <a:gd name="connsiteY0" fmla="*/ 0 h 258224"/>
                        <a:gd name="connsiteX1" fmla="*/ 1248102 w 1310432"/>
                        <a:gd name="connsiteY1" fmla="*/ 3147 h 258224"/>
                        <a:gd name="connsiteX2" fmla="*/ 1310339 w 1310432"/>
                        <a:gd name="connsiteY2" fmla="*/ 258224 h 258224"/>
                        <a:gd name="connsiteX3" fmla="*/ 0 w 1310432"/>
                        <a:gd name="connsiteY3" fmla="*/ 258224 h 258224"/>
                        <a:gd name="connsiteX4" fmla="*/ 62238 w 1310432"/>
                        <a:gd name="connsiteY4" fmla="*/ 0 h 258224"/>
                        <a:gd name="connsiteX0" fmla="*/ 62238 w 1310445"/>
                        <a:gd name="connsiteY0" fmla="*/ 0 h 258224"/>
                        <a:gd name="connsiteX1" fmla="*/ 1248102 w 1310445"/>
                        <a:gd name="connsiteY1" fmla="*/ 3147 h 258224"/>
                        <a:gd name="connsiteX2" fmla="*/ 1310339 w 1310445"/>
                        <a:gd name="connsiteY2" fmla="*/ 258224 h 258224"/>
                        <a:gd name="connsiteX3" fmla="*/ 0 w 1310445"/>
                        <a:gd name="connsiteY3" fmla="*/ 258224 h 258224"/>
                        <a:gd name="connsiteX4" fmla="*/ 62238 w 1310445"/>
                        <a:gd name="connsiteY4" fmla="*/ 0 h 2582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10445" h="258224">
                          <a:moveTo>
                            <a:pt x="62238" y="0"/>
                          </a:moveTo>
                          <a:lnTo>
                            <a:pt x="1248102" y="3147"/>
                          </a:lnTo>
                          <a:cubicBezTo>
                            <a:pt x="1283357" y="76422"/>
                            <a:pt x="1312431" y="169392"/>
                            <a:pt x="1310339" y="258224"/>
                          </a:cubicBezTo>
                          <a:lnTo>
                            <a:pt x="0" y="258224"/>
                          </a:lnTo>
                          <a:cubicBezTo>
                            <a:pt x="2597" y="225849"/>
                            <a:pt x="2327" y="129906"/>
                            <a:pt x="62238" y="0"/>
                          </a:cubicBezTo>
                          <a:close/>
                        </a:path>
                      </a:pathLst>
                    </a:custGeom>
                    <a:solidFill>
                      <a:srgbClr val="EB91B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79" name="Donut 278"/>
                  <p:cNvSpPr/>
                  <p:nvPr/>
                </p:nvSpPr>
                <p:spPr>
                  <a:xfrm>
                    <a:off x="7996909" y="5249264"/>
                    <a:ext cx="3217471" cy="3217471"/>
                  </a:xfrm>
                  <a:prstGeom prst="donut">
                    <a:avLst>
                      <a:gd name="adj" fmla="val 4017"/>
                    </a:avLst>
                  </a:prstGeom>
                  <a:solidFill>
                    <a:srgbClr val="89194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61" name="Group 260"/>
                <p:cNvGrpSpPr/>
                <p:nvPr/>
              </p:nvGrpSpPr>
              <p:grpSpPr>
                <a:xfrm>
                  <a:off x="2392255" y="970643"/>
                  <a:ext cx="1326005" cy="1603784"/>
                  <a:chOff x="2392255" y="970643"/>
                  <a:chExt cx="1326005" cy="1603784"/>
                </a:xfrm>
              </p:grpSpPr>
              <p:sp>
                <p:nvSpPr>
                  <p:cNvPr id="262" name="TextBox 261"/>
                  <p:cNvSpPr txBox="1"/>
                  <p:nvPr/>
                </p:nvSpPr>
                <p:spPr>
                  <a:xfrm>
                    <a:off x="2392255" y="1465943"/>
                    <a:ext cx="132600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pc="6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Option</a:t>
                    </a:r>
                    <a:endParaRPr lang="en-US" spc="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3" name="TextBox 262"/>
                  <p:cNvSpPr txBox="1"/>
                  <p:nvPr/>
                </p:nvSpPr>
                <p:spPr>
                  <a:xfrm>
                    <a:off x="2791403" y="970643"/>
                    <a:ext cx="52770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2400" dirty="0" smtClean="0">
                        <a:solidFill>
                          <a:srgbClr val="E0568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01</a:t>
                    </a:r>
                    <a:endParaRPr lang="en-US" sz="2400" dirty="0">
                      <a:solidFill>
                        <a:srgbClr val="E0568B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264" name="Group 263"/>
                  <p:cNvGrpSpPr/>
                  <p:nvPr/>
                </p:nvGrpSpPr>
                <p:grpSpPr>
                  <a:xfrm>
                    <a:off x="2786289" y="2078050"/>
                    <a:ext cx="534761" cy="496377"/>
                    <a:chOff x="662636" y="3081509"/>
                    <a:chExt cx="897690" cy="833254"/>
                  </a:xfrm>
                  <a:solidFill>
                    <a:srgbClr val="7F7F7F"/>
                  </a:solidFill>
                  <a:effectLst/>
                </p:grpSpPr>
                <p:sp>
                  <p:nvSpPr>
                    <p:cNvPr id="265" name="Oval 264"/>
                    <p:cNvSpPr/>
                    <p:nvPr/>
                  </p:nvSpPr>
                  <p:spPr>
                    <a:xfrm>
                      <a:off x="921797" y="3083637"/>
                      <a:ext cx="187717" cy="182196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6" name="Freeform 265"/>
                    <p:cNvSpPr/>
                    <p:nvPr/>
                  </p:nvSpPr>
                  <p:spPr>
                    <a:xfrm rot="491360" flipV="1">
                      <a:off x="778568" y="3277222"/>
                      <a:ext cx="474095" cy="637541"/>
                    </a:xfrm>
                    <a:custGeom>
                      <a:avLst/>
                      <a:gdLst>
                        <a:gd name="connsiteX0" fmla="*/ 85470 w 474095"/>
                        <a:gd name="connsiteY0" fmla="*/ 608907 h 638539"/>
                        <a:gd name="connsiteX1" fmla="*/ 85926 w 474095"/>
                        <a:gd name="connsiteY1" fmla="*/ 606270 h 638539"/>
                        <a:gd name="connsiteX2" fmla="*/ 294839 w 474095"/>
                        <a:gd name="connsiteY2" fmla="*/ 636808 h 638539"/>
                        <a:gd name="connsiteX3" fmla="*/ 294792 w 474095"/>
                        <a:gd name="connsiteY3" fmla="*/ 637323 h 638539"/>
                        <a:gd name="connsiteX4" fmla="*/ 306336 w 474095"/>
                        <a:gd name="connsiteY4" fmla="*/ 638539 h 638539"/>
                        <a:gd name="connsiteX5" fmla="*/ 407803 w 474095"/>
                        <a:gd name="connsiteY5" fmla="*/ 519248 h 638539"/>
                        <a:gd name="connsiteX6" fmla="*/ 407910 w 474095"/>
                        <a:gd name="connsiteY6" fmla="*/ 514822 h 638539"/>
                        <a:gd name="connsiteX7" fmla="*/ 409596 w 474095"/>
                        <a:gd name="connsiteY7" fmla="*/ 532383 h 638539"/>
                        <a:gd name="connsiteX8" fmla="*/ 469206 w 474095"/>
                        <a:gd name="connsiteY8" fmla="*/ 532383 h 638539"/>
                        <a:gd name="connsiteX9" fmla="*/ 452757 w 474095"/>
                        <a:gd name="connsiteY9" fmla="*/ 337662 h 638539"/>
                        <a:gd name="connsiteX10" fmla="*/ 426045 w 474095"/>
                        <a:gd name="connsiteY10" fmla="*/ 337662 h 638539"/>
                        <a:gd name="connsiteX11" fmla="*/ 408626 w 474095"/>
                        <a:gd name="connsiteY11" fmla="*/ 403120 h 638539"/>
                        <a:gd name="connsiteX12" fmla="*/ 405719 w 474095"/>
                        <a:gd name="connsiteY12" fmla="*/ 435462 h 638539"/>
                        <a:gd name="connsiteX13" fmla="*/ 315964 w 474095"/>
                        <a:gd name="connsiteY13" fmla="*/ 501881 h 638539"/>
                        <a:gd name="connsiteX14" fmla="*/ 326394 w 474095"/>
                        <a:gd name="connsiteY14" fmla="*/ 382113 h 638539"/>
                        <a:gd name="connsiteX15" fmla="*/ 196646 w 474095"/>
                        <a:gd name="connsiteY15" fmla="*/ 334462 h 638539"/>
                        <a:gd name="connsiteX16" fmla="*/ 329399 w 474095"/>
                        <a:gd name="connsiteY16" fmla="*/ 354004 h 638539"/>
                        <a:gd name="connsiteX17" fmla="*/ 396255 w 474095"/>
                        <a:gd name="connsiteY17" fmla="*/ 33045 h 638539"/>
                        <a:gd name="connsiteX18" fmla="*/ 311984 w 474095"/>
                        <a:gd name="connsiteY18" fmla="*/ 20917 h 638539"/>
                        <a:gd name="connsiteX19" fmla="*/ 254998 w 474095"/>
                        <a:gd name="connsiteY19" fmla="*/ 294391 h 638539"/>
                        <a:gd name="connsiteX20" fmla="*/ 223396 w 474095"/>
                        <a:gd name="connsiteY20" fmla="*/ 289843 h 638539"/>
                        <a:gd name="connsiteX21" fmla="*/ 245862 w 474095"/>
                        <a:gd name="connsiteY21" fmla="*/ 11102 h 638539"/>
                        <a:gd name="connsiteX22" fmla="*/ 168719 w 474095"/>
                        <a:gd name="connsiteY22" fmla="*/ 0 h 638539"/>
                        <a:gd name="connsiteX23" fmla="*/ 136609 w 474095"/>
                        <a:gd name="connsiteY23" fmla="*/ 277354 h 638539"/>
                        <a:gd name="connsiteX24" fmla="*/ 111465 w 474095"/>
                        <a:gd name="connsiteY24" fmla="*/ 441837 h 638539"/>
                        <a:gd name="connsiteX25" fmla="*/ 109621 w 474095"/>
                        <a:gd name="connsiteY25" fmla="*/ 452713 h 638539"/>
                        <a:gd name="connsiteX26" fmla="*/ 48071 w 474095"/>
                        <a:gd name="connsiteY26" fmla="*/ 404964 h 638539"/>
                        <a:gd name="connsiteX27" fmla="*/ 0 w 474095"/>
                        <a:gd name="connsiteY27" fmla="*/ 452780 h 638539"/>
                        <a:gd name="connsiteX28" fmla="*/ 83693 w 474095"/>
                        <a:gd name="connsiteY28" fmla="*/ 605660 h 638539"/>
                        <a:gd name="connsiteX29" fmla="*/ 83646 w 474095"/>
                        <a:gd name="connsiteY29" fmla="*/ 605937 h 638539"/>
                        <a:gd name="connsiteX30" fmla="*/ 83862 w 474095"/>
                        <a:gd name="connsiteY30" fmla="*/ 605968 h 638539"/>
                        <a:gd name="connsiteX0" fmla="*/ 85470 w 474095"/>
                        <a:gd name="connsiteY0" fmla="*/ 608907 h 638539"/>
                        <a:gd name="connsiteX1" fmla="*/ 85926 w 474095"/>
                        <a:gd name="connsiteY1" fmla="*/ 606270 h 638539"/>
                        <a:gd name="connsiteX2" fmla="*/ 294839 w 474095"/>
                        <a:gd name="connsiteY2" fmla="*/ 636808 h 638539"/>
                        <a:gd name="connsiteX3" fmla="*/ 294792 w 474095"/>
                        <a:gd name="connsiteY3" fmla="*/ 637323 h 638539"/>
                        <a:gd name="connsiteX4" fmla="*/ 306336 w 474095"/>
                        <a:gd name="connsiteY4" fmla="*/ 638539 h 638539"/>
                        <a:gd name="connsiteX5" fmla="*/ 407803 w 474095"/>
                        <a:gd name="connsiteY5" fmla="*/ 519248 h 638539"/>
                        <a:gd name="connsiteX6" fmla="*/ 407910 w 474095"/>
                        <a:gd name="connsiteY6" fmla="*/ 514822 h 638539"/>
                        <a:gd name="connsiteX7" fmla="*/ 409596 w 474095"/>
                        <a:gd name="connsiteY7" fmla="*/ 532383 h 638539"/>
                        <a:gd name="connsiteX8" fmla="*/ 469206 w 474095"/>
                        <a:gd name="connsiteY8" fmla="*/ 532383 h 638539"/>
                        <a:gd name="connsiteX9" fmla="*/ 452757 w 474095"/>
                        <a:gd name="connsiteY9" fmla="*/ 337662 h 638539"/>
                        <a:gd name="connsiteX10" fmla="*/ 426045 w 474095"/>
                        <a:gd name="connsiteY10" fmla="*/ 337662 h 638539"/>
                        <a:gd name="connsiteX11" fmla="*/ 408626 w 474095"/>
                        <a:gd name="connsiteY11" fmla="*/ 403120 h 638539"/>
                        <a:gd name="connsiteX12" fmla="*/ 405719 w 474095"/>
                        <a:gd name="connsiteY12" fmla="*/ 435462 h 638539"/>
                        <a:gd name="connsiteX13" fmla="*/ 315964 w 474095"/>
                        <a:gd name="connsiteY13" fmla="*/ 501881 h 638539"/>
                        <a:gd name="connsiteX14" fmla="*/ 326394 w 474095"/>
                        <a:gd name="connsiteY14" fmla="*/ 382113 h 638539"/>
                        <a:gd name="connsiteX15" fmla="*/ 196646 w 474095"/>
                        <a:gd name="connsiteY15" fmla="*/ 334462 h 638539"/>
                        <a:gd name="connsiteX16" fmla="*/ 329399 w 474095"/>
                        <a:gd name="connsiteY16" fmla="*/ 354004 h 638539"/>
                        <a:gd name="connsiteX17" fmla="*/ 396255 w 474095"/>
                        <a:gd name="connsiteY17" fmla="*/ 33045 h 638539"/>
                        <a:gd name="connsiteX18" fmla="*/ 311984 w 474095"/>
                        <a:gd name="connsiteY18" fmla="*/ 20917 h 638539"/>
                        <a:gd name="connsiteX19" fmla="*/ 254998 w 474095"/>
                        <a:gd name="connsiteY19" fmla="*/ 294391 h 638539"/>
                        <a:gd name="connsiteX20" fmla="*/ 223396 w 474095"/>
                        <a:gd name="connsiteY20" fmla="*/ 289843 h 638539"/>
                        <a:gd name="connsiteX21" fmla="*/ 245862 w 474095"/>
                        <a:gd name="connsiteY21" fmla="*/ 11102 h 638539"/>
                        <a:gd name="connsiteX22" fmla="*/ 168719 w 474095"/>
                        <a:gd name="connsiteY22" fmla="*/ 0 h 638539"/>
                        <a:gd name="connsiteX23" fmla="*/ 111465 w 474095"/>
                        <a:gd name="connsiteY23" fmla="*/ 441837 h 638539"/>
                        <a:gd name="connsiteX24" fmla="*/ 109621 w 474095"/>
                        <a:gd name="connsiteY24" fmla="*/ 452713 h 638539"/>
                        <a:gd name="connsiteX25" fmla="*/ 48071 w 474095"/>
                        <a:gd name="connsiteY25" fmla="*/ 404964 h 638539"/>
                        <a:gd name="connsiteX26" fmla="*/ 0 w 474095"/>
                        <a:gd name="connsiteY26" fmla="*/ 452780 h 638539"/>
                        <a:gd name="connsiteX27" fmla="*/ 83693 w 474095"/>
                        <a:gd name="connsiteY27" fmla="*/ 605660 h 638539"/>
                        <a:gd name="connsiteX28" fmla="*/ 83646 w 474095"/>
                        <a:gd name="connsiteY28" fmla="*/ 605937 h 638539"/>
                        <a:gd name="connsiteX29" fmla="*/ 83862 w 474095"/>
                        <a:gd name="connsiteY29" fmla="*/ 605968 h 638539"/>
                        <a:gd name="connsiteX30" fmla="*/ 85470 w 474095"/>
                        <a:gd name="connsiteY30" fmla="*/ 608907 h 638539"/>
                        <a:gd name="connsiteX0" fmla="*/ 85470 w 474095"/>
                        <a:gd name="connsiteY0" fmla="*/ 608242 h 637874"/>
                        <a:gd name="connsiteX1" fmla="*/ 85926 w 474095"/>
                        <a:gd name="connsiteY1" fmla="*/ 605605 h 637874"/>
                        <a:gd name="connsiteX2" fmla="*/ 294839 w 474095"/>
                        <a:gd name="connsiteY2" fmla="*/ 636143 h 637874"/>
                        <a:gd name="connsiteX3" fmla="*/ 294792 w 474095"/>
                        <a:gd name="connsiteY3" fmla="*/ 636658 h 637874"/>
                        <a:gd name="connsiteX4" fmla="*/ 306336 w 474095"/>
                        <a:gd name="connsiteY4" fmla="*/ 637874 h 637874"/>
                        <a:gd name="connsiteX5" fmla="*/ 407803 w 474095"/>
                        <a:gd name="connsiteY5" fmla="*/ 518583 h 637874"/>
                        <a:gd name="connsiteX6" fmla="*/ 407910 w 474095"/>
                        <a:gd name="connsiteY6" fmla="*/ 514157 h 637874"/>
                        <a:gd name="connsiteX7" fmla="*/ 409596 w 474095"/>
                        <a:gd name="connsiteY7" fmla="*/ 531718 h 637874"/>
                        <a:gd name="connsiteX8" fmla="*/ 469206 w 474095"/>
                        <a:gd name="connsiteY8" fmla="*/ 531718 h 637874"/>
                        <a:gd name="connsiteX9" fmla="*/ 452757 w 474095"/>
                        <a:gd name="connsiteY9" fmla="*/ 336997 h 637874"/>
                        <a:gd name="connsiteX10" fmla="*/ 426045 w 474095"/>
                        <a:gd name="connsiteY10" fmla="*/ 336997 h 637874"/>
                        <a:gd name="connsiteX11" fmla="*/ 408626 w 474095"/>
                        <a:gd name="connsiteY11" fmla="*/ 402455 h 637874"/>
                        <a:gd name="connsiteX12" fmla="*/ 405719 w 474095"/>
                        <a:gd name="connsiteY12" fmla="*/ 434797 h 637874"/>
                        <a:gd name="connsiteX13" fmla="*/ 315964 w 474095"/>
                        <a:gd name="connsiteY13" fmla="*/ 501216 h 637874"/>
                        <a:gd name="connsiteX14" fmla="*/ 326394 w 474095"/>
                        <a:gd name="connsiteY14" fmla="*/ 381448 h 637874"/>
                        <a:gd name="connsiteX15" fmla="*/ 196646 w 474095"/>
                        <a:gd name="connsiteY15" fmla="*/ 333797 h 637874"/>
                        <a:gd name="connsiteX16" fmla="*/ 329399 w 474095"/>
                        <a:gd name="connsiteY16" fmla="*/ 353339 h 637874"/>
                        <a:gd name="connsiteX17" fmla="*/ 396255 w 474095"/>
                        <a:gd name="connsiteY17" fmla="*/ 32380 h 637874"/>
                        <a:gd name="connsiteX18" fmla="*/ 311984 w 474095"/>
                        <a:gd name="connsiteY18" fmla="*/ 20252 h 637874"/>
                        <a:gd name="connsiteX19" fmla="*/ 254998 w 474095"/>
                        <a:gd name="connsiteY19" fmla="*/ 293726 h 637874"/>
                        <a:gd name="connsiteX20" fmla="*/ 223396 w 474095"/>
                        <a:gd name="connsiteY20" fmla="*/ 289178 h 637874"/>
                        <a:gd name="connsiteX21" fmla="*/ 245862 w 474095"/>
                        <a:gd name="connsiteY21" fmla="*/ 10437 h 637874"/>
                        <a:gd name="connsiteX22" fmla="*/ 173340 w 474095"/>
                        <a:gd name="connsiteY22" fmla="*/ 0 h 637874"/>
                        <a:gd name="connsiteX23" fmla="*/ 111465 w 474095"/>
                        <a:gd name="connsiteY23" fmla="*/ 441172 h 637874"/>
                        <a:gd name="connsiteX24" fmla="*/ 109621 w 474095"/>
                        <a:gd name="connsiteY24" fmla="*/ 452048 h 637874"/>
                        <a:gd name="connsiteX25" fmla="*/ 48071 w 474095"/>
                        <a:gd name="connsiteY25" fmla="*/ 404299 h 637874"/>
                        <a:gd name="connsiteX26" fmla="*/ 0 w 474095"/>
                        <a:gd name="connsiteY26" fmla="*/ 452115 h 637874"/>
                        <a:gd name="connsiteX27" fmla="*/ 83693 w 474095"/>
                        <a:gd name="connsiteY27" fmla="*/ 604995 h 637874"/>
                        <a:gd name="connsiteX28" fmla="*/ 83646 w 474095"/>
                        <a:gd name="connsiteY28" fmla="*/ 605272 h 637874"/>
                        <a:gd name="connsiteX29" fmla="*/ 83862 w 474095"/>
                        <a:gd name="connsiteY29" fmla="*/ 605303 h 637874"/>
                        <a:gd name="connsiteX30" fmla="*/ 85470 w 474095"/>
                        <a:gd name="connsiteY30" fmla="*/ 608242 h 637874"/>
                        <a:gd name="connsiteX0" fmla="*/ 85470 w 474095"/>
                        <a:gd name="connsiteY0" fmla="*/ 607910 h 637542"/>
                        <a:gd name="connsiteX1" fmla="*/ 85926 w 474095"/>
                        <a:gd name="connsiteY1" fmla="*/ 605273 h 637542"/>
                        <a:gd name="connsiteX2" fmla="*/ 294839 w 474095"/>
                        <a:gd name="connsiteY2" fmla="*/ 635811 h 637542"/>
                        <a:gd name="connsiteX3" fmla="*/ 294792 w 474095"/>
                        <a:gd name="connsiteY3" fmla="*/ 636326 h 637542"/>
                        <a:gd name="connsiteX4" fmla="*/ 306336 w 474095"/>
                        <a:gd name="connsiteY4" fmla="*/ 637542 h 637542"/>
                        <a:gd name="connsiteX5" fmla="*/ 407803 w 474095"/>
                        <a:gd name="connsiteY5" fmla="*/ 518251 h 637542"/>
                        <a:gd name="connsiteX6" fmla="*/ 407910 w 474095"/>
                        <a:gd name="connsiteY6" fmla="*/ 513825 h 637542"/>
                        <a:gd name="connsiteX7" fmla="*/ 409596 w 474095"/>
                        <a:gd name="connsiteY7" fmla="*/ 531386 h 637542"/>
                        <a:gd name="connsiteX8" fmla="*/ 469206 w 474095"/>
                        <a:gd name="connsiteY8" fmla="*/ 531386 h 637542"/>
                        <a:gd name="connsiteX9" fmla="*/ 452757 w 474095"/>
                        <a:gd name="connsiteY9" fmla="*/ 336665 h 637542"/>
                        <a:gd name="connsiteX10" fmla="*/ 426045 w 474095"/>
                        <a:gd name="connsiteY10" fmla="*/ 336665 h 637542"/>
                        <a:gd name="connsiteX11" fmla="*/ 408626 w 474095"/>
                        <a:gd name="connsiteY11" fmla="*/ 402123 h 637542"/>
                        <a:gd name="connsiteX12" fmla="*/ 405719 w 474095"/>
                        <a:gd name="connsiteY12" fmla="*/ 434465 h 637542"/>
                        <a:gd name="connsiteX13" fmla="*/ 315964 w 474095"/>
                        <a:gd name="connsiteY13" fmla="*/ 500884 h 637542"/>
                        <a:gd name="connsiteX14" fmla="*/ 326394 w 474095"/>
                        <a:gd name="connsiteY14" fmla="*/ 381116 h 637542"/>
                        <a:gd name="connsiteX15" fmla="*/ 196646 w 474095"/>
                        <a:gd name="connsiteY15" fmla="*/ 333465 h 637542"/>
                        <a:gd name="connsiteX16" fmla="*/ 329399 w 474095"/>
                        <a:gd name="connsiteY16" fmla="*/ 353007 h 637542"/>
                        <a:gd name="connsiteX17" fmla="*/ 396255 w 474095"/>
                        <a:gd name="connsiteY17" fmla="*/ 32048 h 637542"/>
                        <a:gd name="connsiteX18" fmla="*/ 311984 w 474095"/>
                        <a:gd name="connsiteY18" fmla="*/ 19920 h 637542"/>
                        <a:gd name="connsiteX19" fmla="*/ 254998 w 474095"/>
                        <a:gd name="connsiteY19" fmla="*/ 293394 h 637542"/>
                        <a:gd name="connsiteX20" fmla="*/ 223396 w 474095"/>
                        <a:gd name="connsiteY20" fmla="*/ 288846 h 637542"/>
                        <a:gd name="connsiteX21" fmla="*/ 245862 w 474095"/>
                        <a:gd name="connsiteY21" fmla="*/ 10105 h 637542"/>
                        <a:gd name="connsiteX22" fmla="*/ 175649 w 474095"/>
                        <a:gd name="connsiteY22" fmla="*/ 0 h 637542"/>
                        <a:gd name="connsiteX23" fmla="*/ 111465 w 474095"/>
                        <a:gd name="connsiteY23" fmla="*/ 440840 h 637542"/>
                        <a:gd name="connsiteX24" fmla="*/ 109621 w 474095"/>
                        <a:gd name="connsiteY24" fmla="*/ 451716 h 637542"/>
                        <a:gd name="connsiteX25" fmla="*/ 48071 w 474095"/>
                        <a:gd name="connsiteY25" fmla="*/ 403967 h 637542"/>
                        <a:gd name="connsiteX26" fmla="*/ 0 w 474095"/>
                        <a:gd name="connsiteY26" fmla="*/ 451783 h 637542"/>
                        <a:gd name="connsiteX27" fmla="*/ 83693 w 474095"/>
                        <a:gd name="connsiteY27" fmla="*/ 604663 h 637542"/>
                        <a:gd name="connsiteX28" fmla="*/ 83646 w 474095"/>
                        <a:gd name="connsiteY28" fmla="*/ 604940 h 637542"/>
                        <a:gd name="connsiteX29" fmla="*/ 83862 w 474095"/>
                        <a:gd name="connsiteY29" fmla="*/ 604971 h 637542"/>
                        <a:gd name="connsiteX30" fmla="*/ 85470 w 474095"/>
                        <a:gd name="connsiteY30" fmla="*/ 607910 h 637542"/>
                        <a:gd name="connsiteX0" fmla="*/ 83862 w 474095"/>
                        <a:gd name="connsiteY0" fmla="*/ 604971 h 637542"/>
                        <a:gd name="connsiteX1" fmla="*/ 85926 w 474095"/>
                        <a:gd name="connsiteY1" fmla="*/ 605273 h 637542"/>
                        <a:gd name="connsiteX2" fmla="*/ 294839 w 474095"/>
                        <a:gd name="connsiteY2" fmla="*/ 635811 h 637542"/>
                        <a:gd name="connsiteX3" fmla="*/ 294792 w 474095"/>
                        <a:gd name="connsiteY3" fmla="*/ 636326 h 637542"/>
                        <a:gd name="connsiteX4" fmla="*/ 306336 w 474095"/>
                        <a:gd name="connsiteY4" fmla="*/ 637542 h 637542"/>
                        <a:gd name="connsiteX5" fmla="*/ 407803 w 474095"/>
                        <a:gd name="connsiteY5" fmla="*/ 518251 h 637542"/>
                        <a:gd name="connsiteX6" fmla="*/ 407910 w 474095"/>
                        <a:gd name="connsiteY6" fmla="*/ 513825 h 637542"/>
                        <a:gd name="connsiteX7" fmla="*/ 409596 w 474095"/>
                        <a:gd name="connsiteY7" fmla="*/ 531386 h 637542"/>
                        <a:gd name="connsiteX8" fmla="*/ 469206 w 474095"/>
                        <a:gd name="connsiteY8" fmla="*/ 531386 h 637542"/>
                        <a:gd name="connsiteX9" fmla="*/ 452757 w 474095"/>
                        <a:gd name="connsiteY9" fmla="*/ 336665 h 637542"/>
                        <a:gd name="connsiteX10" fmla="*/ 426045 w 474095"/>
                        <a:gd name="connsiteY10" fmla="*/ 336665 h 637542"/>
                        <a:gd name="connsiteX11" fmla="*/ 408626 w 474095"/>
                        <a:gd name="connsiteY11" fmla="*/ 402123 h 637542"/>
                        <a:gd name="connsiteX12" fmla="*/ 405719 w 474095"/>
                        <a:gd name="connsiteY12" fmla="*/ 434465 h 637542"/>
                        <a:gd name="connsiteX13" fmla="*/ 315964 w 474095"/>
                        <a:gd name="connsiteY13" fmla="*/ 500884 h 637542"/>
                        <a:gd name="connsiteX14" fmla="*/ 326394 w 474095"/>
                        <a:gd name="connsiteY14" fmla="*/ 381116 h 637542"/>
                        <a:gd name="connsiteX15" fmla="*/ 196646 w 474095"/>
                        <a:gd name="connsiteY15" fmla="*/ 333465 h 637542"/>
                        <a:gd name="connsiteX16" fmla="*/ 329399 w 474095"/>
                        <a:gd name="connsiteY16" fmla="*/ 353007 h 637542"/>
                        <a:gd name="connsiteX17" fmla="*/ 396255 w 474095"/>
                        <a:gd name="connsiteY17" fmla="*/ 32048 h 637542"/>
                        <a:gd name="connsiteX18" fmla="*/ 311984 w 474095"/>
                        <a:gd name="connsiteY18" fmla="*/ 19920 h 637542"/>
                        <a:gd name="connsiteX19" fmla="*/ 254998 w 474095"/>
                        <a:gd name="connsiteY19" fmla="*/ 293394 h 637542"/>
                        <a:gd name="connsiteX20" fmla="*/ 223396 w 474095"/>
                        <a:gd name="connsiteY20" fmla="*/ 288846 h 637542"/>
                        <a:gd name="connsiteX21" fmla="*/ 245862 w 474095"/>
                        <a:gd name="connsiteY21" fmla="*/ 10105 h 637542"/>
                        <a:gd name="connsiteX22" fmla="*/ 175649 w 474095"/>
                        <a:gd name="connsiteY22" fmla="*/ 0 h 637542"/>
                        <a:gd name="connsiteX23" fmla="*/ 111465 w 474095"/>
                        <a:gd name="connsiteY23" fmla="*/ 440840 h 637542"/>
                        <a:gd name="connsiteX24" fmla="*/ 109621 w 474095"/>
                        <a:gd name="connsiteY24" fmla="*/ 451716 h 637542"/>
                        <a:gd name="connsiteX25" fmla="*/ 48071 w 474095"/>
                        <a:gd name="connsiteY25" fmla="*/ 403967 h 637542"/>
                        <a:gd name="connsiteX26" fmla="*/ 0 w 474095"/>
                        <a:gd name="connsiteY26" fmla="*/ 451783 h 637542"/>
                        <a:gd name="connsiteX27" fmla="*/ 83693 w 474095"/>
                        <a:gd name="connsiteY27" fmla="*/ 604663 h 637542"/>
                        <a:gd name="connsiteX28" fmla="*/ 83646 w 474095"/>
                        <a:gd name="connsiteY28" fmla="*/ 604940 h 637542"/>
                        <a:gd name="connsiteX29" fmla="*/ 83862 w 474095"/>
                        <a:gd name="connsiteY29" fmla="*/ 604971 h 6375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474095" h="637542">
                          <a:moveTo>
                            <a:pt x="83862" y="604971"/>
                          </a:moveTo>
                          <a:lnTo>
                            <a:pt x="85926" y="605273"/>
                          </a:lnTo>
                          <a:lnTo>
                            <a:pt x="294839" y="635811"/>
                          </a:lnTo>
                          <a:cubicBezTo>
                            <a:pt x="294823" y="635983"/>
                            <a:pt x="294808" y="636154"/>
                            <a:pt x="294792" y="636326"/>
                          </a:cubicBezTo>
                          <a:lnTo>
                            <a:pt x="306336" y="637542"/>
                          </a:lnTo>
                          <a:lnTo>
                            <a:pt x="407803" y="518251"/>
                          </a:lnTo>
                          <a:cubicBezTo>
                            <a:pt x="407839" y="516776"/>
                            <a:pt x="407874" y="515300"/>
                            <a:pt x="407910" y="513825"/>
                          </a:cubicBezTo>
                          <a:lnTo>
                            <a:pt x="409596" y="531386"/>
                          </a:lnTo>
                          <a:lnTo>
                            <a:pt x="469206" y="531386"/>
                          </a:lnTo>
                          <a:cubicBezTo>
                            <a:pt x="478145" y="479659"/>
                            <a:pt x="476028" y="412955"/>
                            <a:pt x="452757" y="336665"/>
                          </a:cubicBezTo>
                          <a:lnTo>
                            <a:pt x="426045" y="336665"/>
                          </a:lnTo>
                          <a:cubicBezTo>
                            <a:pt x="423784" y="339163"/>
                            <a:pt x="414673" y="365326"/>
                            <a:pt x="408626" y="402123"/>
                          </a:cubicBezTo>
                          <a:lnTo>
                            <a:pt x="405719" y="434465"/>
                          </a:lnTo>
                          <a:lnTo>
                            <a:pt x="315964" y="500884"/>
                          </a:lnTo>
                          <a:lnTo>
                            <a:pt x="326394" y="381116"/>
                          </a:lnTo>
                          <a:lnTo>
                            <a:pt x="196646" y="333465"/>
                          </a:lnTo>
                          <a:lnTo>
                            <a:pt x="329399" y="353007"/>
                          </a:lnTo>
                          <a:lnTo>
                            <a:pt x="396255" y="32048"/>
                          </a:lnTo>
                          <a:lnTo>
                            <a:pt x="311984" y="19920"/>
                          </a:lnTo>
                          <a:lnTo>
                            <a:pt x="254998" y="293394"/>
                          </a:lnTo>
                          <a:lnTo>
                            <a:pt x="223396" y="288846"/>
                          </a:lnTo>
                          <a:lnTo>
                            <a:pt x="245862" y="10105"/>
                          </a:lnTo>
                          <a:lnTo>
                            <a:pt x="175649" y="0"/>
                          </a:lnTo>
                          <a:lnTo>
                            <a:pt x="111465" y="440840"/>
                          </a:lnTo>
                          <a:lnTo>
                            <a:pt x="109621" y="451716"/>
                          </a:lnTo>
                          <a:lnTo>
                            <a:pt x="48071" y="403967"/>
                          </a:lnTo>
                          <a:lnTo>
                            <a:pt x="0" y="451783"/>
                          </a:lnTo>
                          <a:lnTo>
                            <a:pt x="83693" y="604663"/>
                          </a:lnTo>
                          <a:cubicBezTo>
                            <a:pt x="83677" y="604755"/>
                            <a:pt x="83662" y="604848"/>
                            <a:pt x="83646" y="604940"/>
                          </a:cubicBezTo>
                          <a:lnTo>
                            <a:pt x="83862" y="604971"/>
                          </a:ln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67" name="Group 266"/>
                    <p:cNvGrpSpPr/>
                    <p:nvPr/>
                  </p:nvGrpSpPr>
                  <p:grpSpPr>
                    <a:xfrm>
                      <a:off x="662636" y="3081509"/>
                      <a:ext cx="897690" cy="802493"/>
                      <a:chOff x="2714485" y="1965628"/>
                      <a:chExt cx="897690" cy="802493"/>
                    </a:xfrm>
                    <a:grpFill/>
                  </p:grpSpPr>
                  <p:grpSp>
                    <p:nvGrpSpPr>
                      <p:cNvPr id="268" name="Group 267"/>
                      <p:cNvGrpSpPr/>
                      <p:nvPr/>
                    </p:nvGrpSpPr>
                    <p:grpSpPr>
                      <a:xfrm>
                        <a:off x="2714485" y="2078469"/>
                        <a:ext cx="682866" cy="406528"/>
                        <a:chOff x="2714485" y="2078469"/>
                        <a:chExt cx="682866" cy="406528"/>
                      </a:xfrm>
                      <a:grpFill/>
                    </p:grpSpPr>
                    <p:grpSp>
                      <p:nvGrpSpPr>
                        <p:cNvPr id="273" name="Group 272"/>
                        <p:cNvGrpSpPr/>
                        <p:nvPr/>
                      </p:nvGrpSpPr>
                      <p:grpSpPr>
                        <a:xfrm>
                          <a:off x="3266493" y="2078469"/>
                          <a:ext cx="130858" cy="203584"/>
                          <a:chOff x="3266493" y="2078469"/>
                          <a:chExt cx="130858" cy="203584"/>
                        </a:xfrm>
                        <a:grpFill/>
                      </p:grpSpPr>
                      <p:sp>
                        <p:nvSpPr>
                          <p:cNvPr id="275" name="Freeform 274"/>
                          <p:cNvSpPr/>
                          <p:nvPr/>
                        </p:nvSpPr>
                        <p:spPr>
                          <a:xfrm rot="491360" flipH="1">
                            <a:off x="3271121" y="2196983"/>
                            <a:ext cx="67608" cy="85070"/>
                          </a:xfrm>
                          <a:custGeom>
                            <a:avLst/>
                            <a:gdLst>
                              <a:gd name="connsiteX0" fmla="*/ 1137103 w 1137103"/>
                              <a:gd name="connsiteY0" fmla="*/ 1900055 h 1900055"/>
                              <a:gd name="connsiteX1" fmla="*/ 898475 w 1137103"/>
                              <a:gd name="connsiteY1" fmla="*/ 1900055 h 1900055"/>
                              <a:gd name="connsiteX2" fmla="*/ 699823 w 1137103"/>
                              <a:gd name="connsiteY2" fmla="*/ 262244 h 1900055"/>
                              <a:gd name="connsiteX3" fmla="*/ 636600 w 1137103"/>
                              <a:gd name="connsiteY3" fmla="*/ 266665 h 1900055"/>
                              <a:gd name="connsiteX4" fmla="*/ 702056 w 1137103"/>
                              <a:gd name="connsiteY4" fmla="*/ 1900055 h 1900055"/>
                              <a:gd name="connsiteX5" fmla="*/ 0 w 1137103"/>
                              <a:gd name="connsiteY5" fmla="*/ 1900055 h 1900055"/>
                              <a:gd name="connsiteX6" fmla="*/ 284276 w 1137103"/>
                              <a:gd name="connsiteY6" fmla="*/ 0 h 1900055"/>
                              <a:gd name="connsiteX7" fmla="*/ 852827 w 1137103"/>
                              <a:gd name="connsiteY7" fmla="*/ 0 h 190005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1137103" h="1900055">
                                <a:moveTo>
                                  <a:pt x="1137103" y="1900055"/>
                                </a:moveTo>
                                <a:lnTo>
                                  <a:pt x="898475" y="1900055"/>
                                </a:lnTo>
                                <a:lnTo>
                                  <a:pt x="699823" y="262244"/>
                                </a:lnTo>
                                <a:lnTo>
                                  <a:pt x="636600" y="266665"/>
                                </a:lnTo>
                                <a:lnTo>
                                  <a:pt x="702056" y="1900055"/>
                                </a:lnTo>
                                <a:lnTo>
                                  <a:pt x="0" y="1900055"/>
                                </a:lnTo>
                                <a:lnTo>
                                  <a:pt x="284276" y="0"/>
                                </a:lnTo>
                                <a:lnTo>
                                  <a:pt x="852827" y="0"/>
                                </a:lnTo>
                                <a:close/>
                              </a:path>
                            </a:pathLst>
                          </a:custGeom>
                          <a:grp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76" name="Freeform 275"/>
                          <p:cNvSpPr/>
                          <p:nvPr/>
                        </p:nvSpPr>
                        <p:spPr>
                          <a:xfrm rot="18985426">
                            <a:off x="3266493" y="2078469"/>
                            <a:ext cx="130858" cy="88477"/>
                          </a:xfrm>
                          <a:custGeom>
                            <a:avLst/>
                            <a:gdLst>
                              <a:gd name="connsiteX0" fmla="*/ 2222048 w 2222048"/>
                              <a:gd name="connsiteY0" fmla="*/ 9453 h 1872296"/>
                              <a:gd name="connsiteX1" fmla="*/ 1735776 w 2222048"/>
                              <a:gd name="connsiteY1" fmla="*/ 1100804 h 1872296"/>
                              <a:gd name="connsiteX2" fmla="*/ 502045 w 2222048"/>
                              <a:gd name="connsiteY2" fmla="*/ 1871474 h 1872296"/>
                              <a:gd name="connsiteX3" fmla="*/ 441882 w 2222048"/>
                              <a:gd name="connsiteY3" fmla="*/ 1872296 h 1872296"/>
                              <a:gd name="connsiteX4" fmla="*/ 183454 w 2222048"/>
                              <a:gd name="connsiteY4" fmla="*/ 1544298 h 1872296"/>
                              <a:gd name="connsiteX5" fmla="*/ 241682 w 2222048"/>
                              <a:gd name="connsiteY5" fmla="*/ 1412572 h 1872296"/>
                              <a:gd name="connsiteX6" fmla="*/ 758380 w 2222048"/>
                              <a:gd name="connsiteY6" fmla="*/ 726000 h 1872296"/>
                              <a:gd name="connsiteX7" fmla="*/ 1438847 w 2222048"/>
                              <a:gd name="connsiteY7" fmla="*/ 271632 h 1872296"/>
                              <a:gd name="connsiteX8" fmla="*/ 464237 w 2222048"/>
                              <a:gd name="connsiteY8" fmla="*/ 668182 h 1872296"/>
                              <a:gd name="connsiteX9" fmla="*/ 109933 w 2222048"/>
                              <a:gd name="connsiteY9" fmla="*/ 1276966 h 1872296"/>
                              <a:gd name="connsiteX10" fmla="*/ 73128 w 2222048"/>
                              <a:gd name="connsiteY10" fmla="*/ 1404272 h 1872296"/>
                              <a:gd name="connsiteX11" fmla="*/ 6994 w 2222048"/>
                              <a:gd name="connsiteY11" fmla="*/ 1320335 h 1872296"/>
                              <a:gd name="connsiteX12" fmla="*/ 0 w 2222048"/>
                              <a:gd name="connsiteY12" fmla="*/ 1163373 h 1872296"/>
                              <a:gd name="connsiteX13" fmla="*/ 1154464 w 2222048"/>
                              <a:gd name="connsiteY13" fmla="*/ 8908 h 1872296"/>
                              <a:gd name="connsiteX14" fmla="*/ 2222048 w 2222048"/>
                              <a:gd name="connsiteY14" fmla="*/ 9453 h 187229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</a:cxnLst>
                            <a:rect l="l" t="t" r="r" b="b"/>
                            <a:pathLst>
                              <a:path w="2222048" h="1872296">
                                <a:moveTo>
                                  <a:pt x="2222048" y="9453"/>
                                </a:moveTo>
                                <a:cubicBezTo>
                                  <a:pt x="1919145" y="157579"/>
                                  <a:pt x="1780671" y="968398"/>
                                  <a:pt x="1735776" y="1100804"/>
                                </a:cubicBezTo>
                                <a:cubicBezTo>
                                  <a:pt x="1602466" y="1901639"/>
                                  <a:pt x="795180" y="1851554"/>
                                  <a:pt x="502045" y="1871474"/>
                                </a:cubicBezTo>
                                <a:lnTo>
                                  <a:pt x="441882" y="1872296"/>
                                </a:lnTo>
                                <a:lnTo>
                                  <a:pt x="183454" y="1544298"/>
                                </a:lnTo>
                                <a:lnTo>
                                  <a:pt x="241682" y="1412572"/>
                                </a:lnTo>
                                <a:cubicBezTo>
                                  <a:pt x="373439" y="1150228"/>
                                  <a:pt x="586226" y="874272"/>
                                  <a:pt x="758380" y="726000"/>
                                </a:cubicBezTo>
                                <a:cubicBezTo>
                                  <a:pt x="1039950" y="465753"/>
                                  <a:pt x="980058" y="521399"/>
                                  <a:pt x="1438847" y="271632"/>
                                </a:cubicBezTo>
                                <a:cubicBezTo>
                                  <a:pt x="1334767" y="224182"/>
                                  <a:pt x="791469" y="285052"/>
                                  <a:pt x="464237" y="668182"/>
                                </a:cubicBezTo>
                                <a:cubicBezTo>
                                  <a:pt x="321875" y="852094"/>
                                  <a:pt x="185681" y="1068378"/>
                                  <a:pt x="109933" y="1276966"/>
                                </a:cubicBezTo>
                                <a:lnTo>
                                  <a:pt x="73128" y="1404272"/>
                                </a:lnTo>
                                <a:lnTo>
                                  <a:pt x="6994" y="1320335"/>
                                </a:lnTo>
                                <a:lnTo>
                                  <a:pt x="0" y="1163373"/>
                                </a:lnTo>
                                <a:cubicBezTo>
                                  <a:pt x="0" y="525780"/>
                                  <a:pt x="516871" y="8908"/>
                                  <a:pt x="1154464" y="8908"/>
                                </a:cubicBezTo>
                                <a:cubicBezTo>
                                  <a:pt x="1510325" y="9090"/>
                                  <a:pt x="1781846" y="-11587"/>
                                  <a:pt x="2222048" y="9453"/>
                                </a:cubicBezTo>
                                <a:close/>
                              </a:path>
                            </a:pathLst>
                          </a:custGeom>
                          <a:grp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274" name="Freeform 273"/>
                        <p:cNvSpPr/>
                        <p:nvPr/>
                      </p:nvSpPr>
                      <p:spPr>
                        <a:xfrm rot="18729300">
                          <a:off x="2720786" y="2295681"/>
                          <a:ext cx="183015" cy="195617"/>
                        </a:xfrm>
                        <a:custGeom>
                          <a:avLst/>
                          <a:gdLst>
                            <a:gd name="connsiteX0" fmla="*/ 1178809 w 4743062"/>
                            <a:gd name="connsiteY0" fmla="*/ 2870362 h 6523171"/>
                            <a:gd name="connsiteX1" fmla="*/ 914470 w 4743062"/>
                            <a:gd name="connsiteY1" fmla="*/ 2324296 h 6523171"/>
                            <a:gd name="connsiteX2" fmla="*/ 594500 w 4743062"/>
                            <a:gd name="connsiteY2" fmla="*/ 2839740 h 6523171"/>
                            <a:gd name="connsiteX3" fmla="*/ 858839 w 4743062"/>
                            <a:gd name="connsiteY3" fmla="*/ 3385805 h 6523171"/>
                            <a:gd name="connsiteX4" fmla="*/ 1178809 w 4743062"/>
                            <a:gd name="connsiteY4" fmla="*/ 2870362 h 6523171"/>
                            <a:gd name="connsiteX5" fmla="*/ 1392962 w 4743062"/>
                            <a:gd name="connsiteY5" fmla="*/ 4373986 h 6523171"/>
                            <a:gd name="connsiteX6" fmla="*/ 1129753 w 4743062"/>
                            <a:gd name="connsiteY6" fmla="*/ 3806369 h 6523171"/>
                            <a:gd name="connsiteX7" fmla="*/ 808654 w 4743062"/>
                            <a:gd name="connsiteY7" fmla="*/ 4343364 h 6523171"/>
                            <a:gd name="connsiteX8" fmla="*/ 1071863 w 4743062"/>
                            <a:gd name="connsiteY8" fmla="*/ 4910981 h 6523171"/>
                            <a:gd name="connsiteX9" fmla="*/ 1392962 w 4743062"/>
                            <a:gd name="connsiteY9" fmla="*/ 4373986 h 6523171"/>
                            <a:gd name="connsiteX10" fmla="*/ 1722248 w 4743062"/>
                            <a:gd name="connsiteY10" fmla="*/ 1504200 h 6523171"/>
                            <a:gd name="connsiteX11" fmla="*/ 1460527 w 4743062"/>
                            <a:gd name="connsiteY11" fmla="*/ 963540 h 6523171"/>
                            <a:gd name="connsiteX12" fmla="*/ 1143726 w 4743062"/>
                            <a:gd name="connsiteY12" fmla="*/ 1473881 h 6523171"/>
                            <a:gd name="connsiteX13" fmla="*/ 1405446 w 4743062"/>
                            <a:gd name="connsiteY13" fmla="*/ 2014540 h 6523171"/>
                            <a:gd name="connsiteX14" fmla="*/ 1722248 w 4743062"/>
                            <a:gd name="connsiteY14" fmla="*/ 1504200 h 6523171"/>
                            <a:gd name="connsiteX15" fmla="*/ 2086100 w 4743062"/>
                            <a:gd name="connsiteY15" fmla="*/ 5342402 h 6523171"/>
                            <a:gd name="connsiteX16" fmla="*/ 1820260 w 4743062"/>
                            <a:gd name="connsiteY16" fmla="*/ 4769109 h 6523171"/>
                            <a:gd name="connsiteX17" fmla="*/ 1495950 w 4743062"/>
                            <a:gd name="connsiteY17" fmla="*/ 5311473 h 6523171"/>
                            <a:gd name="connsiteX18" fmla="*/ 1761791 w 4743062"/>
                            <a:gd name="connsiteY18" fmla="*/ 5884766 h 6523171"/>
                            <a:gd name="connsiteX19" fmla="*/ 2086100 w 4743062"/>
                            <a:gd name="connsiteY19" fmla="*/ 5342402 h 6523171"/>
                            <a:gd name="connsiteX20" fmla="*/ 2994867 w 4743062"/>
                            <a:gd name="connsiteY20" fmla="*/ 5483435 h 6523171"/>
                            <a:gd name="connsiteX21" fmla="*/ 2729026 w 4743062"/>
                            <a:gd name="connsiteY21" fmla="*/ 4910142 h 6523171"/>
                            <a:gd name="connsiteX22" fmla="*/ 2404717 w 4743062"/>
                            <a:gd name="connsiteY22" fmla="*/ 5452507 h 6523171"/>
                            <a:gd name="connsiteX23" fmla="*/ 2670557 w 4743062"/>
                            <a:gd name="connsiteY23" fmla="*/ 6025799 h 6523171"/>
                            <a:gd name="connsiteX24" fmla="*/ 2994867 w 4743062"/>
                            <a:gd name="connsiteY24" fmla="*/ 5483435 h 6523171"/>
                            <a:gd name="connsiteX25" fmla="*/ 4023287 w 4743062"/>
                            <a:gd name="connsiteY25" fmla="*/ 2468715 h 6523171"/>
                            <a:gd name="connsiteX26" fmla="*/ 3614627 w 4743062"/>
                            <a:gd name="connsiteY26" fmla="*/ 1606195 h 6523171"/>
                            <a:gd name="connsiteX27" fmla="*/ 3118048 w 4743062"/>
                            <a:gd name="connsiteY27" fmla="*/ 2421273 h 6523171"/>
                            <a:gd name="connsiteX28" fmla="*/ 3526707 w 4743062"/>
                            <a:gd name="connsiteY28" fmla="*/ 3283794 h 6523171"/>
                            <a:gd name="connsiteX29" fmla="*/ 4023287 w 4743062"/>
                            <a:gd name="connsiteY29" fmla="*/ 2468715 h 6523171"/>
                            <a:gd name="connsiteX30" fmla="*/ 4736425 w 4743062"/>
                            <a:gd name="connsiteY30" fmla="*/ 3600209 h 6523171"/>
                            <a:gd name="connsiteX31" fmla="*/ 4709317 w 4743062"/>
                            <a:gd name="connsiteY31" fmla="*/ 3868658 h 6523171"/>
                            <a:gd name="connsiteX32" fmla="*/ 1842253 w 4743062"/>
                            <a:gd name="connsiteY32" fmla="*/ 6437521 h 6523171"/>
                            <a:gd name="connsiteX33" fmla="*/ 2150 w 4743062"/>
                            <a:gd name="connsiteY33" fmla="*/ 3080740 h 6523171"/>
                            <a:gd name="connsiteX34" fmla="*/ 2071705 w 4743062"/>
                            <a:gd name="connsiteY34" fmla="*/ 86756 h 6523171"/>
                            <a:gd name="connsiteX35" fmla="*/ 2359045 w 4743062"/>
                            <a:gd name="connsiteY35" fmla="*/ 1965633 h 6523171"/>
                            <a:gd name="connsiteX36" fmla="*/ 3831548 w 4743062"/>
                            <a:gd name="connsiteY36" fmla="*/ 653793 h 6523171"/>
                            <a:gd name="connsiteX37" fmla="*/ 4736425 w 4743062"/>
                            <a:gd name="connsiteY37" fmla="*/ 3600209 h 6523171"/>
                            <a:gd name="connsiteX0" fmla="*/ 1178809 w 4748802"/>
                            <a:gd name="connsiteY0" fmla="*/ 2870362 h 6523171"/>
                            <a:gd name="connsiteX1" fmla="*/ 914470 w 4748802"/>
                            <a:gd name="connsiteY1" fmla="*/ 2324296 h 6523171"/>
                            <a:gd name="connsiteX2" fmla="*/ 594500 w 4748802"/>
                            <a:gd name="connsiteY2" fmla="*/ 2839740 h 6523171"/>
                            <a:gd name="connsiteX3" fmla="*/ 858839 w 4748802"/>
                            <a:gd name="connsiteY3" fmla="*/ 3385805 h 6523171"/>
                            <a:gd name="connsiteX4" fmla="*/ 1178809 w 4748802"/>
                            <a:gd name="connsiteY4" fmla="*/ 2870362 h 6523171"/>
                            <a:gd name="connsiteX5" fmla="*/ 1392962 w 4748802"/>
                            <a:gd name="connsiteY5" fmla="*/ 4373986 h 6523171"/>
                            <a:gd name="connsiteX6" fmla="*/ 1129753 w 4748802"/>
                            <a:gd name="connsiteY6" fmla="*/ 3806369 h 6523171"/>
                            <a:gd name="connsiteX7" fmla="*/ 808654 w 4748802"/>
                            <a:gd name="connsiteY7" fmla="*/ 4343364 h 6523171"/>
                            <a:gd name="connsiteX8" fmla="*/ 1071863 w 4748802"/>
                            <a:gd name="connsiteY8" fmla="*/ 4910981 h 6523171"/>
                            <a:gd name="connsiteX9" fmla="*/ 1392962 w 4748802"/>
                            <a:gd name="connsiteY9" fmla="*/ 4373986 h 6523171"/>
                            <a:gd name="connsiteX10" fmla="*/ 1722248 w 4748802"/>
                            <a:gd name="connsiteY10" fmla="*/ 1504200 h 6523171"/>
                            <a:gd name="connsiteX11" fmla="*/ 1460527 w 4748802"/>
                            <a:gd name="connsiteY11" fmla="*/ 963540 h 6523171"/>
                            <a:gd name="connsiteX12" fmla="*/ 1143726 w 4748802"/>
                            <a:gd name="connsiteY12" fmla="*/ 1473881 h 6523171"/>
                            <a:gd name="connsiteX13" fmla="*/ 1405446 w 4748802"/>
                            <a:gd name="connsiteY13" fmla="*/ 2014540 h 6523171"/>
                            <a:gd name="connsiteX14" fmla="*/ 1722248 w 4748802"/>
                            <a:gd name="connsiteY14" fmla="*/ 1504200 h 6523171"/>
                            <a:gd name="connsiteX15" fmla="*/ 2086100 w 4748802"/>
                            <a:gd name="connsiteY15" fmla="*/ 5342402 h 6523171"/>
                            <a:gd name="connsiteX16" fmla="*/ 1820260 w 4748802"/>
                            <a:gd name="connsiteY16" fmla="*/ 4769109 h 6523171"/>
                            <a:gd name="connsiteX17" fmla="*/ 1495950 w 4748802"/>
                            <a:gd name="connsiteY17" fmla="*/ 5311473 h 6523171"/>
                            <a:gd name="connsiteX18" fmla="*/ 1761791 w 4748802"/>
                            <a:gd name="connsiteY18" fmla="*/ 5884766 h 6523171"/>
                            <a:gd name="connsiteX19" fmla="*/ 2086100 w 4748802"/>
                            <a:gd name="connsiteY19" fmla="*/ 5342402 h 6523171"/>
                            <a:gd name="connsiteX20" fmla="*/ 2994867 w 4748802"/>
                            <a:gd name="connsiteY20" fmla="*/ 5483435 h 6523171"/>
                            <a:gd name="connsiteX21" fmla="*/ 2729026 w 4748802"/>
                            <a:gd name="connsiteY21" fmla="*/ 4910142 h 6523171"/>
                            <a:gd name="connsiteX22" fmla="*/ 2404717 w 4748802"/>
                            <a:gd name="connsiteY22" fmla="*/ 5452507 h 6523171"/>
                            <a:gd name="connsiteX23" fmla="*/ 2670557 w 4748802"/>
                            <a:gd name="connsiteY23" fmla="*/ 6025799 h 6523171"/>
                            <a:gd name="connsiteX24" fmla="*/ 2994867 w 4748802"/>
                            <a:gd name="connsiteY24" fmla="*/ 5483435 h 6523171"/>
                            <a:gd name="connsiteX25" fmla="*/ 4023287 w 4748802"/>
                            <a:gd name="connsiteY25" fmla="*/ 2468715 h 6523171"/>
                            <a:gd name="connsiteX26" fmla="*/ 3614627 w 4748802"/>
                            <a:gd name="connsiteY26" fmla="*/ 1606195 h 6523171"/>
                            <a:gd name="connsiteX27" fmla="*/ 3118048 w 4748802"/>
                            <a:gd name="connsiteY27" fmla="*/ 2421273 h 6523171"/>
                            <a:gd name="connsiteX28" fmla="*/ 3526707 w 4748802"/>
                            <a:gd name="connsiteY28" fmla="*/ 3283794 h 6523171"/>
                            <a:gd name="connsiteX29" fmla="*/ 4023287 w 4748802"/>
                            <a:gd name="connsiteY29" fmla="*/ 2468715 h 6523171"/>
                            <a:gd name="connsiteX30" fmla="*/ 4736425 w 4748802"/>
                            <a:gd name="connsiteY30" fmla="*/ 3600209 h 6523171"/>
                            <a:gd name="connsiteX31" fmla="*/ 4709317 w 4748802"/>
                            <a:gd name="connsiteY31" fmla="*/ 3868658 h 6523171"/>
                            <a:gd name="connsiteX32" fmla="*/ 1842253 w 4748802"/>
                            <a:gd name="connsiteY32" fmla="*/ 6437521 h 6523171"/>
                            <a:gd name="connsiteX33" fmla="*/ 2150 w 4748802"/>
                            <a:gd name="connsiteY33" fmla="*/ 3080740 h 6523171"/>
                            <a:gd name="connsiteX34" fmla="*/ 2071705 w 4748802"/>
                            <a:gd name="connsiteY34" fmla="*/ 86756 h 6523171"/>
                            <a:gd name="connsiteX35" fmla="*/ 2359045 w 4748802"/>
                            <a:gd name="connsiteY35" fmla="*/ 1965633 h 6523171"/>
                            <a:gd name="connsiteX36" fmla="*/ 4188221 w 4748802"/>
                            <a:gd name="connsiteY36" fmla="*/ 736502 h 6523171"/>
                            <a:gd name="connsiteX37" fmla="*/ 4736425 w 4748802"/>
                            <a:gd name="connsiteY37" fmla="*/ 3600209 h 6523171"/>
                            <a:gd name="connsiteX0" fmla="*/ 1178809 w 4748802"/>
                            <a:gd name="connsiteY0" fmla="*/ 2870362 h 6523171"/>
                            <a:gd name="connsiteX1" fmla="*/ 914470 w 4748802"/>
                            <a:gd name="connsiteY1" fmla="*/ 2324296 h 6523171"/>
                            <a:gd name="connsiteX2" fmla="*/ 594500 w 4748802"/>
                            <a:gd name="connsiteY2" fmla="*/ 2839740 h 6523171"/>
                            <a:gd name="connsiteX3" fmla="*/ 858839 w 4748802"/>
                            <a:gd name="connsiteY3" fmla="*/ 3385805 h 6523171"/>
                            <a:gd name="connsiteX4" fmla="*/ 1178809 w 4748802"/>
                            <a:gd name="connsiteY4" fmla="*/ 2870362 h 6523171"/>
                            <a:gd name="connsiteX5" fmla="*/ 1392962 w 4748802"/>
                            <a:gd name="connsiteY5" fmla="*/ 4373986 h 6523171"/>
                            <a:gd name="connsiteX6" fmla="*/ 1129753 w 4748802"/>
                            <a:gd name="connsiteY6" fmla="*/ 3806369 h 6523171"/>
                            <a:gd name="connsiteX7" fmla="*/ 808654 w 4748802"/>
                            <a:gd name="connsiteY7" fmla="*/ 4343364 h 6523171"/>
                            <a:gd name="connsiteX8" fmla="*/ 1071863 w 4748802"/>
                            <a:gd name="connsiteY8" fmla="*/ 4910981 h 6523171"/>
                            <a:gd name="connsiteX9" fmla="*/ 1392962 w 4748802"/>
                            <a:gd name="connsiteY9" fmla="*/ 4373986 h 6523171"/>
                            <a:gd name="connsiteX10" fmla="*/ 1722248 w 4748802"/>
                            <a:gd name="connsiteY10" fmla="*/ 1504200 h 6523171"/>
                            <a:gd name="connsiteX11" fmla="*/ 1460527 w 4748802"/>
                            <a:gd name="connsiteY11" fmla="*/ 963540 h 6523171"/>
                            <a:gd name="connsiteX12" fmla="*/ 1143726 w 4748802"/>
                            <a:gd name="connsiteY12" fmla="*/ 1473881 h 6523171"/>
                            <a:gd name="connsiteX13" fmla="*/ 1405446 w 4748802"/>
                            <a:gd name="connsiteY13" fmla="*/ 2014540 h 6523171"/>
                            <a:gd name="connsiteX14" fmla="*/ 1722248 w 4748802"/>
                            <a:gd name="connsiteY14" fmla="*/ 1504200 h 6523171"/>
                            <a:gd name="connsiteX15" fmla="*/ 2086100 w 4748802"/>
                            <a:gd name="connsiteY15" fmla="*/ 5342402 h 6523171"/>
                            <a:gd name="connsiteX16" fmla="*/ 1820260 w 4748802"/>
                            <a:gd name="connsiteY16" fmla="*/ 4769109 h 6523171"/>
                            <a:gd name="connsiteX17" fmla="*/ 1495950 w 4748802"/>
                            <a:gd name="connsiteY17" fmla="*/ 5311473 h 6523171"/>
                            <a:gd name="connsiteX18" fmla="*/ 1761791 w 4748802"/>
                            <a:gd name="connsiteY18" fmla="*/ 5884766 h 6523171"/>
                            <a:gd name="connsiteX19" fmla="*/ 2086100 w 4748802"/>
                            <a:gd name="connsiteY19" fmla="*/ 5342402 h 6523171"/>
                            <a:gd name="connsiteX20" fmla="*/ 2994867 w 4748802"/>
                            <a:gd name="connsiteY20" fmla="*/ 5483435 h 6523171"/>
                            <a:gd name="connsiteX21" fmla="*/ 2729026 w 4748802"/>
                            <a:gd name="connsiteY21" fmla="*/ 4910142 h 6523171"/>
                            <a:gd name="connsiteX22" fmla="*/ 2404717 w 4748802"/>
                            <a:gd name="connsiteY22" fmla="*/ 5452507 h 6523171"/>
                            <a:gd name="connsiteX23" fmla="*/ 2670557 w 4748802"/>
                            <a:gd name="connsiteY23" fmla="*/ 6025799 h 6523171"/>
                            <a:gd name="connsiteX24" fmla="*/ 2994867 w 4748802"/>
                            <a:gd name="connsiteY24" fmla="*/ 5483435 h 6523171"/>
                            <a:gd name="connsiteX25" fmla="*/ 4023287 w 4748802"/>
                            <a:gd name="connsiteY25" fmla="*/ 2468715 h 6523171"/>
                            <a:gd name="connsiteX26" fmla="*/ 3614627 w 4748802"/>
                            <a:gd name="connsiteY26" fmla="*/ 1606195 h 6523171"/>
                            <a:gd name="connsiteX27" fmla="*/ 3118048 w 4748802"/>
                            <a:gd name="connsiteY27" fmla="*/ 2421273 h 6523171"/>
                            <a:gd name="connsiteX28" fmla="*/ 3526707 w 4748802"/>
                            <a:gd name="connsiteY28" fmla="*/ 3283794 h 6523171"/>
                            <a:gd name="connsiteX29" fmla="*/ 4023287 w 4748802"/>
                            <a:gd name="connsiteY29" fmla="*/ 2468715 h 6523171"/>
                            <a:gd name="connsiteX30" fmla="*/ 4736425 w 4748802"/>
                            <a:gd name="connsiteY30" fmla="*/ 3600209 h 6523171"/>
                            <a:gd name="connsiteX31" fmla="*/ 4709317 w 4748802"/>
                            <a:gd name="connsiteY31" fmla="*/ 3868658 h 6523171"/>
                            <a:gd name="connsiteX32" fmla="*/ 1842253 w 4748802"/>
                            <a:gd name="connsiteY32" fmla="*/ 6437521 h 6523171"/>
                            <a:gd name="connsiteX33" fmla="*/ 2150 w 4748802"/>
                            <a:gd name="connsiteY33" fmla="*/ 3080740 h 6523171"/>
                            <a:gd name="connsiteX34" fmla="*/ 2071705 w 4748802"/>
                            <a:gd name="connsiteY34" fmla="*/ 86756 h 6523171"/>
                            <a:gd name="connsiteX35" fmla="*/ 2359045 w 4748802"/>
                            <a:gd name="connsiteY35" fmla="*/ 1965633 h 6523171"/>
                            <a:gd name="connsiteX36" fmla="*/ 4188221 w 4748802"/>
                            <a:gd name="connsiteY36" fmla="*/ 736502 h 6523171"/>
                            <a:gd name="connsiteX37" fmla="*/ 4736425 w 4748802"/>
                            <a:gd name="connsiteY37" fmla="*/ 3600209 h 6523171"/>
                            <a:gd name="connsiteX0" fmla="*/ 1178809 w 4748802"/>
                            <a:gd name="connsiteY0" fmla="*/ 2870362 h 6523171"/>
                            <a:gd name="connsiteX1" fmla="*/ 914470 w 4748802"/>
                            <a:gd name="connsiteY1" fmla="*/ 2324296 h 6523171"/>
                            <a:gd name="connsiteX2" fmla="*/ 594500 w 4748802"/>
                            <a:gd name="connsiteY2" fmla="*/ 2839740 h 6523171"/>
                            <a:gd name="connsiteX3" fmla="*/ 858839 w 4748802"/>
                            <a:gd name="connsiteY3" fmla="*/ 3385805 h 6523171"/>
                            <a:gd name="connsiteX4" fmla="*/ 1178809 w 4748802"/>
                            <a:gd name="connsiteY4" fmla="*/ 2870362 h 6523171"/>
                            <a:gd name="connsiteX5" fmla="*/ 1392962 w 4748802"/>
                            <a:gd name="connsiteY5" fmla="*/ 4373986 h 6523171"/>
                            <a:gd name="connsiteX6" fmla="*/ 1129753 w 4748802"/>
                            <a:gd name="connsiteY6" fmla="*/ 3806369 h 6523171"/>
                            <a:gd name="connsiteX7" fmla="*/ 808654 w 4748802"/>
                            <a:gd name="connsiteY7" fmla="*/ 4343364 h 6523171"/>
                            <a:gd name="connsiteX8" fmla="*/ 1071863 w 4748802"/>
                            <a:gd name="connsiteY8" fmla="*/ 4910981 h 6523171"/>
                            <a:gd name="connsiteX9" fmla="*/ 1392962 w 4748802"/>
                            <a:gd name="connsiteY9" fmla="*/ 4373986 h 6523171"/>
                            <a:gd name="connsiteX10" fmla="*/ 1722248 w 4748802"/>
                            <a:gd name="connsiteY10" fmla="*/ 1504200 h 6523171"/>
                            <a:gd name="connsiteX11" fmla="*/ 1460527 w 4748802"/>
                            <a:gd name="connsiteY11" fmla="*/ 963540 h 6523171"/>
                            <a:gd name="connsiteX12" fmla="*/ 1143726 w 4748802"/>
                            <a:gd name="connsiteY12" fmla="*/ 1473881 h 6523171"/>
                            <a:gd name="connsiteX13" fmla="*/ 1405446 w 4748802"/>
                            <a:gd name="connsiteY13" fmla="*/ 2014540 h 6523171"/>
                            <a:gd name="connsiteX14" fmla="*/ 1722248 w 4748802"/>
                            <a:gd name="connsiteY14" fmla="*/ 1504200 h 6523171"/>
                            <a:gd name="connsiteX15" fmla="*/ 2086100 w 4748802"/>
                            <a:gd name="connsiteY15" fmla="*/ 5342402 h 6523171"/>
                            <a:gd name="connsiteX16" fmla="*/ 1820260 w 4748802"/>
                            <a:gd name="connsiteY16" fmla="*/ 4769109 h 6523171"/>
                            <a:gd name="connsiteX17" fmla="*/ 1495950 w 4748802"/>
                            <a:gd name="connsiteY17" fmla="*/ 5311473 h 6523171"/>
                            <a:gd name="connsiteX18" fmla="*/ 1761791 w 4748802"/>
                            <a:gd name="connsiteY18" fmla="*/ 5884766 h 6523171"/>
                            <a:gd name="connsiteX19" fmla="*/ 2086100 w 4748802"/>
                            <a:gd name="connsiteY19" fmla="*/ 5342402 h 6523171"/>
                            <a:gd name="connsiteX20" fmla="*/ 2994867 w 4748802"/>
                            <a:gd name="connsiteY20" fmla="*/ 5483435 h 6523171"/>
                            <a:gd name="connsiteX21" fmla="*/ 2729026 w 4748802"/>
                            <a:gd name="connsiteY21" fmla="*/ 4910142 h 6523171"/>
                            <a:gd name="connsiteX22" fmla="*/ 2404717 w 4748802"/>
                            <a:gd name="connsiteY22" fmla="*/ 5452507 h 6523171"/>
                            <a:gd name="connsiteX23" fmla="*/ 2670557 w 4748802"/>
                            <a:gd name="connsiteY23" fmla="*/ 6025799 h 6523171"/>
                            <a:gd name="connsiteX24" fmla="*/ 2994867 w 4748802"/>
                            <a:gd name="connsiteY24" fmla="*/ 5483435 h 6523171"/>
                            <a:gd name="connsiteX25" fmla="*/ 4023287 w 4748802"/>
                            <a:gd name="connsiteY25" fmla="*/ 2468715 h 6523171"/>
                            <a:gd name="connsiteX26" fmla="*/ 3614627 w 4748802"/>
                            <a:gd name="connsiteY26" fmla="*/ 1606195 h 6523171"/>
                            <a:gd name="connsiteX27" fmla="*/ 3118048 w 4748802"/>
                            <a:gd name="connsiteY27" fmla="*/ 2421273 h 6523171"/>
                            <a:gd name="connsiteX28" fmla="*/ 3526707 w 4748802"/>
                            <a:gd name="connsiteY28" fmla="*/ 3283794 h 6523171"/>
                            <a:gd name="connsiteX29" fmla="*/ 4023287 w 4748802"/>
                            <a:gd name="connsiteY29" fmla="*/ 2468715 h 6523171"/>
                            <a:gd name="connsiteX30" fmla="*/ 4736425 w 4748802"/>
                            <a:gd name="connsiteY30" fmla="*/ 3600209 h 6523171"/>
                            <a:gd name="connsiteX31" fmla="*/ 4709317 w 4748802"/>
                            <a:gd name="connsiteY31" fmla="*/ 3868658 h 6523171"/>
                            <a:gd name="connsiteX32" fmla="*/ 1842253 w 4748802"/>
                            <a:gd name="connsiteY32" fmla="*/ 6437521 h 6523171"/>
                            <a:gd name="connsiteX33" fmla="*/ 2150 w 4748802"/>
                            <a:gd name="connsiteY33" fmla="*/ 3080740 h 6523171"/>
                            <a:gd name="connsiteX34" fmla="*/ 2071705 w 4748802"/>
                            <a:gd name="connsiteY34" fmla="*/ 86756 h 6523171"/>
                            <a:gd name="connsiteX35" fmla="*/ 2359045 w 4748802"/>
                            <a:gd name="connsiteY35" fmla="*/ 1965633 h 6523171"/>
                            <a:gd name="connsiteX36" fmla="*/ 4188221 w 4748802"/>
                            <a:gd name="connsiteY36" fmla="*/ 736502 h 6523171"/>
                            <a:gd name="connsiteX37" fmla="*/ 4736425 w 4748802"/>
                            <a:gd name="connsiteY37" fmla="*/ 3600209 h 6523171"/>
                            <a:gd name="connsiteX0" fmla="*/ 1178809 w 4748802"/>
                            <a:gd name="connsiteY0" fmla="*/ 2870362 h 6523171"/>
                            <a:gd name="connsiteX1" fmla="*/ 914470 w 4748802"/>
                            <a:gd name="connsiteY1" fmla="*/ 2324296 h 6523171"/>
                            <a:gd name="connsiteX2" fmla="*/ 594500 w 4748802"/>
                            <a:gd name="connsiteY2" fmla="*/ 2839740 h 6523171"/>
                            <a:gd name="connsiteX3" fmla="*/ 858839 w 4748802"/>
                            <a:gd name="connsiteY3" fmla="*/ 3385805 h 6523171"/>
                            <a:gd name="connsiteX4" fmla="*/ 1178809 w 4748802"/>
                            <a:gd name="connsiteY4" fmla="*/ 2870362 h 6523171"/>
                            <a:gd name="connsiteX5" fmla="*/ 1392962 w 4748802"/>
                            <a:gd name="connsiteY5" fmla="*/ 4373986 h 6523171"/>
                            <a:gd name="connsiteX6" fmla="*/ 1129753 w 4748802"/>
                            <a:gd name="connsiteY6" fmla="*/ 3806369 h 6523171"/>
                            <a:gd name="connsiteX7" fmla="*/ 808654 w 4748802"/>
                            <a:gd name="connsiteY7" fmla="*/ 4343364 h 6523171"/>
                            <a:gd name="connsiteX8" fmla="*/ 1071863 w 4748802"/>
                            <a:gd name="connsiteY8" fmla="*/ 4910981 h 6523171"/>
                            <a:gd name="connsiteX9" fmla="*/ 1392962 w 4748802"/>
                            <a:gd name="connsiteY9" fmla="*/ 4373986 h 6523171"/>
                            <a:gd name="connsiteX10" fmla="*/ 1722248 w 4748802"/>
                            <a:gd name="connsiteY10" fmla="*/ 1504200 h 6523171"/>
                            <a:gd name="connsiteX11" fmla="*/ 1460527 w 4748802"/>
                            <a:gd name="connsiteY11" fmla="*/ 963540 h 6523171"/>
                            <a:gd name="connsiteX12" fmla="*/ 1143726 w 4748802"/>
                            <a:gd name="connsiteY12" fmla="*/ 1473881 h 6523171"/>
                            <a:gd name="connsiteX13" fmla="*/ 1405446 w 4748802"/>
                            <a:gd name="connsiteY13" fmla="*/ 2014540 h 6523171"/>
                            <a:gd name="connsiteX14" fmla="*/ 1722248 w 4748802"/>
                            <a:gd name="connsiteY14" fmla="*/ 1504200 h 6523171"/>
                            <a:gd name="connsiteX15" fmla="*/ 2086100 w 4748802"/>
                            <a:gd name="connsiteY15" fmla="*/ 5342402 h 6523171"/>
                            <a:gd name="connsiteX16" fmla="*/ 1820260 w 4748802"/>
                            <a:gd name="connsiteY16" fmla="*/ 4769109 h 6523171"/>
                            <a:gd name="connsiteX17" fmla="*/ 1495950 w 4748802"/>
                            <a:gd name="connsiteY17" fmla="*/ 5311473 h 6523171"/>
                            <a:gd name="connsiteX18" fmla="*/ 1761791 w 4748802"/>
                            <a:gd name="connsiteY18" fmla="*/ 5884766 h 6523171"/>
                            <a:gd name="connsiteX19" fmla="*/ 2086100 w 4748802"/>
                            <a:gd name="connsiteY19" fmla="*/ 5342402 h 6523171"/>
                            <a:gd name="connsiteX20" fmla="*/ 2994867 w 4748802"/>
                            <a:gd name="connsiteY20" fmla="*/ 5483435 h 6523171"/>
                            <a:gd name="connsiteX21" fmla="*/ 2729026 w 4748802"/>
                            <a:gd name="connsiteY21" fmla="*/ 4910142 h 6523171"/>
                            <a:gd name="connsiteX22" fmla="*/ 2404717 w 4748802"/>
                            <a:gd name="connsiteY22" fmla="*/ 5452507 h 6523171"/>
                            <a:gd name="connsiteX23" fmla="*/ 2670557 w 4748802"/>
                            <a:gd name="connsiteY23" fmla="*/ 6025799 h 6523171"/>
                            <a:gd name="connsiteX24" fmla="*/ 2994867 w 4748802"/>
                            <a:gd name="connsiteY24" fmla="*/ 5483435 h 6523171"/>
                            <a:gd name="connsiteX25" fmla="*/ 4023287 w 4748802"/>
                            <a:gd name="connsiteY25" fmla="*/ 2468715 h 6523171"/>
                            <a:gd name="connsiteX26" fmla="*/ 3614627 w 4748802"/>
                            <a:gd name="connsiteY26" fmla="*/ 1606195 h 6523171"/>
                            <a:gd name="connsiteX27" fmla="*/ 3118048 w 4748802"/>
                            <a:gd name="connsiteY27" fmla="*/ 2421273 h 6523171"/>
                            <a:gd name="connsiteX28" fmla="*/ 3526707 w 4748802"/>
                            <a:gd name="connsiteY28" fmla="*/ 3283794 h 6523171"/>
                            <a:gd name="connsiteX29" fmla="*/ 4023287 w 4748802"/>
                            <a:gd name="connsiteY29" fmla="*/ 2468715 h 6523171"/>
                            <a:gd name="connsiteX30" fmla="*/ 4736425 w 4748802"/>
                            <a:gd name="connsiteY30" fmla="*/ 3600209 h 6523171"/>
                            <a:gd name="connsiteX31" fmla="*/ 4709317 w 4748802"/>
                            <a:gd name="connsiteY31" fmla="*/ 3868658 h 6523171"/>
                            <a:gd name="connsiteX32" fmla="*/ 1842253 w 4748802"/>
                            <a:gd name="connsiteY32" fmla="*/ 6437521 h 6523171"/>
                            <a:gd name="connsiteX33" fmla="*/ 2150 w 4748802"/>
                            <a:gd name="connsiteY33" fmla="*/ 3080740 h 6523171"/>
                            <a:gd name="connsiteX34" fmla="*/ 2071705 w 4748802"/>
                            <a:gd name="connsiteY34" fmla="*/ 86756 h 6523171"/>
                            <a:gd name="connsiteX35" fmla="*/ 2359045 w 4748802"/>
                            <a:gd name="connsiteY35" fmla="*/ 1965633 h 6523171"/>
                            <a:gd name="connsiteX36" fmla="*/ 4188221 w 4748802"/>
                            <a:gd name="connsiteY36" fmla="*/ 736502 h 6523171"/>
                            <a:gd name="connsiteX37" fmla="*/ 4736425 w 4748802"/>
                            <a:gd name="connsiteY37" fmla="*/ 3600209 h 6523171"/>
                            <a:gd name="connsiteX0" fmla="*/ 1178809 w 4887270"/>
                            <a:gd name="connsiteY0" fmla="*/ 2870362 h 6523171"/>
                            <a:gd name="connsiteX1" fmla="*/ 914470 w 4887270"/>
                            <a:gd name="connsiteY1" fmla="*/ 2324296 h 6523171"/>
                            <a:gd name="connsiteX2" fmla="*/ 594500 w 4887270"/>
                            <a:gd name="connsiteY2" fmla="*/ 2839740 h 6523171"/>
                            <a:gd name="connsiteX3" fmla="*/ 858839 w 4887270"/>
                            <a:gd name="connsiteY3" fmla="*/ 3385805 h 6523171"/>
                            <a:gd name="connsiteX4" fmla="*/ 1178809 w 4887270"/>
                            <a:gd name="connsiteY4" fmla="*/ 2870362 h 6523171"/>
                            <a:gd name="connsiteX5" fmla="*/ 1392962 w 4887270"/>
                            <a:gd name="connsiteY5" fmla="*/ 4373986 h 6523171"/>
                            <a:gd name="connsiteX6" fmla="*/ 1129753 w 4887270"/>
                            <a:gd name="connsiteY6" fmla="*/ 3806369 h 6523171"/>
                            <a:gd name="connsiteX7" fmla="*/ 808654 w 4887270"/>
                            <a:gd name="connsiteY7" fmla="*/ 4343364 h 6523171"/>
                            <a:gd name="connsiteX8" fmla="*/ 1071863 w 4887270"/>
                            <a:gd name="connsiteY8" fmla="*/ 4910981 h 6523171"/>
                            <a:gd name="connsiteX9" fmla="*/ 1392962 w 4887270"/>
                            <a:gd name="connsiteY9" fmla="*/ 4373986 h 6523171"/>
                            <a:gd name="connsiteX10" fmla="*/ 1722248 w 4887270"/>
                            <a:gd name="connsiteY10" fmla="*/ 1504200 h 6523171"/>
                            <a:gd name="connsiteX11" fmla="*/ 1460527 w 4887270"/>
                            <a:gd name="connsiteY11" fmla="*/ 963540 h 6523171"/>
                            <a:gd name="connsiteX12" fmla="*/ 1143726 w 4887270"/>
                            <a:gd name="connsiteY12" fmla="*/ 1473881 h 6523171"/>
                            <a:gd name="connsiteX13" fmla="*/ 1405446 w 4887270"/>
                            <a:gd name="connsiteY13" fmla="*/ 2014540 h 6523171"/>
                            <a:gd name="connsiteX14" fmla="*/ 1722248 w 4887270"/>
                            <a:gd name="connsiteY14" fmla="*/ 1504200 h 6523171"/>
                            <a:gd name="connsiteX15" fmla="*/ 2086100 w 4887270"/>
                            <a:gd name="connsiteY15" fmla="*/ 5342402 h 6523171"/>
                            <a:gd name="connsiteX16" fmla="*/ 1820260 w 4887270"/>
                            <a:gd name="connsiteY16" fmla="*/ 4769109 h 6523171"/>
                            <a:gd name="connsiteX17" fmla="*/ 1495950 w 4887270"/>
                            <a:gd name="connsiteY17" fmla="*/ 5311473 h 6523171"/>
                            <a:gd name="connsiteX18" fmla="*/ 1761791 w 4887270"/>
                            <a:gd name="connsiteY18" fmla="*/ 5884766 h 6523171"/>
                            <a:gd name="connsiteX19" fmla="*/ 2086100 w 4887270"/>
                            <a:gd name="connsiteY19" fmla="*/ 5342402 h 6523171"/>
                            <a:gd name="connsiteX20" fmla="*/ 2994867 w 4887270"/>
                            <a:gd name="connsiteY20" fmla="*/ 5483435 h 6523171"/>
                            <a:gd name="connsiteX21" fmla="*/ 2729026 w 4887270"/>
                            <a:gd name="connsiteY21" fmla="*/ 4910142 h 6523171"/>
                            <a:gd name="connsiteX22" fmla="*/ 2404717 w 4887270"/>
                            <a:gd name="connsiteY22" fmla="*/ 5452507 h 6523171"/>
                            <a:gd name="connsiteX23" fmla="*/ 2670557 w 4887270"/>
                            <a:gd name="connsiteY23" fmla="*/ 6025799 h 6523171"/>
                            <a:gd name="connsiteX24" fmla="*/ 2994867 w 4887270"/>
                            <a:gd name="connsiteY24" fmla="*/ 5483435 h 6523171"/>
                            <a:gd name="connsiteX25" fmla="*/ 4023287 w 4887270"/>
                            <a:gd name="connsiteY25" fmla="*/ 2468715 h 6523171"/>
                            <a:gd name="connsiteX26" fmla="*/ 3614627 w 4887270"/>
                            <a:gd name="connsiteY26" fmla="*/ 1606195 h 6523171"/>
                            <a:gd name="connsiteX27" fmla="*/ 3118048 w 4887270"/>
                            <a:gd name="connsiteY27" fmla="*/ 2421273 h 6523171"/>
                            <a:gd name="connsiteX28" fmla="*/ 3526707 w 4887270"/>
                            <a:gd name="connsiteY28" fmla="*/ 3283794 h 6523171"/>
                            <a:gd name="connsiteX29" fmla="*/ 4023287 w 4887270"/>
                            <a:gd name="connsiteY29" fmla="*/ 2468715 h 6523171"/>
                            <a:gd name="connsiteX30" fmla="*/ 4736425 w 4887270"/>
                            <a:gd name="connsiteY30" fmla="*/ 3600209 h 6523171"/>
                            <a:gd name="connsiteX31" fmla="*/ 4709317 w 4887270"/>
                            <a:gd name="connsiteY31" fmla="*/ 3868658 h 6523171"/>
                            <a:gd name="connsiteX32" fmla="*/ 1842253 w 4887270"/>
                            <a:gd name="connsiteY32" fmla="*/ 6437521 h 6523171"/>
                            <a:gd name="connsiteX33" fmla="*/ 2150 w 4887270"/>
                            <a:gd name="connsiteY33" fmla="*/ 3080740 h 6523171"/>
                            <a:gd name="connsiteX34" fmla="*/ 2071705 w 4887270"/>
                            <a:gd name="connsiteY34" fmla="*/ 86756 h 6523171"/>
                            <a:gd name="connsiteX35" fmla="*/ 2359045 w 4887270"/>
                            <a:gd name="connsiteY35" fmla="*/ 1965633 h 6523171"/>
                            <a:gd name="connsiteX36" fmla="*/ 4188221 w 4887270"/>
                            <a:gd name="connsiteY36" fmla="*/ 736502 h 6523171"/>
                            <a:gd name="connsiteX37" fmla="*/ 4736425 w 4887270"/>
                            <a:gd name="connsiteY37" fmla="*/ 3600209 h 6523171"/>
                            <a:gd name="connsiteX0" fmla="*/ 1178809 w 4847933"/>
                            <a:gd name="connsiteY0" fmla="*/ 2870362 h 6493631"/>
                            <a:gd name="connsiteX1" fmla="*/ 914470 w 4847933"/>
                            <a:gd name="connsiteY1" fmla="*/ 2324296 h 6493631"/>
                            <a:gd name="connsiteX2" fmla="*/ 594500 w 4847933"/>
                            <a:gd name="connsiteY2" fmla="*/ 2839740 h 6493631"/>
                            <a:gd name="connsiteX3" fmla="*/ 858839 w 4847933"/>
                            <a:gd name="connsiteY3" fmla="*/ 3385805 h 6493631"/>
                            <a:gd name="connsiteX4" fmla="*/ 1178809 w 4847933"/>
                            <a:gd name="connsiteY4" fmla="*/ 2870362 h 6493631"/>
                            <a:gd name="connsiteX5" fmla="*/ 1392962 w 4847933"/>
                            <a:gd name="connsiteY5" fmla="*/ 4373986 h 6493631"/>
                            <a:gd name="connsiteX6" fmla="*/ 1129753 w 4847933"/>
                            <a:gd name="connsiteY6" fmla="*/ 3806369 h 6493631"/>
                            <a:gd name="connsiteX7" fmla="*/ 808654 w 4847933"/>
                            <a:gd name="connsiteY7" fmla="*/ 4343364 h 6493631"/>
                            <a:gd name="connsiteX8" fmla="*/ 1071863 w 4847933"/>
                            <a:gd name="connsiteY8" fmla="*/ 4910981 h 6493631"/>
                            <a:gd name="connsiteX9" fmla="*/ 1392962 w 4847933"/>
                            <a:gd name="connsiteY9" fmla="*/ 4373986 h 6493631"/>
                            <a:gd name="connsiteX10" fmla="*/ 1722248 w 4847933"/>
                            <a:gd name="connsiteY10" fmla="*/ 1504200 h 6493631"/>
                            <a:gd name="connsiteX11" fmla="*/ 1460527 w 4847933"/>
                            <a:gd name="connsiteY11" fmla="*/ 963540 h 6493631"/>
                            <a:gd name="connsiteX12" fmla="*/ 1143726 w 4847933"/>
                            <a:gd name="connsiteY12" fmla="*/ 1473881 h 6493631"/>
                            <a:gd name="connsiteX13" fmla="*/ 1405446 w 4847933"/>
                            <a:gd name="connsiteY13" fmla="*/ 2014540 h 6493631"/>
                            <a:gd name="connsiteX14" fmla="*/ 1722248 w 4847933"/>
                            <a:gd name="connsiteY14" fmla="*/ 1504200 h 6493631"/>
                            <a:gd name="connsiteX15" fmla="*/ 2086100 w 4847933"/>
                            <a:gd name="connsiteY15" fmla="*/ 5342402 h 6493631"/>
                            <a:gd name="connsiteX16" fmla="*/ 1820260 w 4847933"/>
                            <a:gd name="connsiteY16" fmla="*/ 4769109 h 6493631"/>
                            <a:gd name="connsiteX17" fmla="*/ 1495950 w 4847933"/>
                            <a:gd name="connsiteY17" fmla="*/ 5311473 h 6493631"/>
                            <a:gd name="connsiteX18" fmla="*/ 1761791 w 4847933"/>
                            <a:gd name="connsiteY18" fmla="*/ 5884766 h 6493631"/>
                            <a:gd name="connsiteX19" fmla="*/ 2086100 w 4847933"/>
                            <a:gd name="connsiteY19" fmla="*/ 5342402 h 6493631"/>
                            <a:gd name="connsiteX20" fmla="*/ 2994867 w 4847933"/>
                            <a:gd name="connsiteY20" fmla="*/ 5483435 h 6493631"/>
                            <a:gd name="connsiteX21" fmla="*/ 2729026 w 4847933"/>
                            <a:gd name="connsiteY21" fmla="*/ 4910142 h 6493631"/>
                            <a:gd name="connsiteX22" fmla="*/ 2404717 w 4847933"/>
                            <a:gd name="connsiteY22" fmla="*/ 5452507 h 6493631"/>
                            <a:gd name="connsiteX23" fmla="*/ 2670557 w 4847933"/>
                            <a:gd name="connsiteY23" fmla="*/ 6025799 h 6493631"/>
                            <a:gd name="connsiteX24" fmla="*/ 2994867 w 4847933"/>
                            <a:gd name="connsiteY24" fmla="*/ 5483435 h 6493631"/>
                            <a:gd name="connsiteX25" fmla="*/ 4023287 w 4847933"/>
                            <a:gd name="connsiteY25" fmla="*/ 2468715 h 6493631"/>
                            <a:gd name="connsiteX26" fmla="*/ 3614627 w 4847933"/>
                            <a:gd name="connsiteY26" fmla="*/ 1606195 h 6493631"/>
                            <a:gd name="connsiteX27" fmla="*/ 3118048 w 4847933"/>
                            <a:gd name="connsiteY27" fmla="*/ 2421273 h 6493631"/>
                            <a:gd name="connsiteX28" fmla="*/ 3526707 w 4847933"/>
                            <a:gd name="connsiteY28" fmla="*/ 3283794 h 6493631"/>
                            <a:gd name="connsiteX29" fmla="*/ 4023287 w 4847933"/>
                            <a:gd name="connsiteY29" fmla="*/ 2468715 h 6493631"/>
                            <a:gd name="connsiteX30" fmla="*/ 4188221 w 4847933"/>
                            <a:gd name="connsiteY30" fmla="*/ 736502 h 6493631"/>
                            <a:gd name="connsiteX31" fmla="*/ 4709317 w 4847933"/>
                            <a:gd name="connsiteY31" fmla="*/ 3868658 h 6493631"/>
                            <a:gd name="connsiteX32" fmla="*/ 1842253 w 4847933"/>
                            <a:gd name="connsiteY32" fmla="*/ 6437521 h 6493631"/>
                            <a:gd name="connsiteX33" fmla="*/ 2150 w 4847933"/>
                            <a:gd name="connsiteY33" fmla="*/ 3080740 h 6493631"/>
                            <a:gd name="connsiteX34" fmla="*/ 2071705 w 4847933"/>
                            <a:gd name="connsiteY34" fmla="*/ 86756 h 6493631"/>
                            <a:gd name="connsiteX35" fmla="*/ 2359045 w 4847933"/>
                            <a:gd name="connsiteY35" fmla="*/ 1965633 h 6493631"/>
                            <a:gd name="connsiteX36" fmla="*/ 4188221 w 4847933"/>
                            <a:gd name="connsiteY36" fmla="*/ 736502 h 6493631"/>
                            <a:gd name="connsiteX0" fmla="*/ 1178809 w 4963208"/>
                            <a:gd name="connsiteY0" fmla="*/ 2870362 h 6493631"/>
                            <a:gd name="connsiteX1" fmla="*/ 914470 w 4963208"/>
                            <a:gd name="connsiteY1" fmla="*/ 2324296 h 6493631"/>
                            <a:gd name="connsiteX2" fmla="*/ 594500 w 4963208"/>
                            <a:gd name="connsiteY2" fmla="*/ 2839740 h 6493631"/>
                            <a:gd name="connsiteX3" fmla="*/ 858839 w 4963208"/>
                            <a:gd name="connsiteY3" fmla="*/ 3385805 h 6493631"/>
                            <a:gd name="connsiteX4" fmla="*/ 1178809 w 4963208"/>
                            <a:gd name="connsiteY4" fmla="*/ 2870362 h 6493631"/>
                            <a:gd name="connsiteX5" fmla="*/ 1392962 w 4963208"/>
                            <a:gd name="connsiteY5" fmla="*/ 4373986 h 6493631"/>
                            <a:gd name="connsiteX6" fmla="*/ 1129753 w 4963208"/>
                            <a:gd name="connsiteY6" fmla="*/ 3806369 h 6493631"/>
                            <a:gd name="connsiteX7" fmla="*/ 808654 w 4963208"/>
                            <a:gd name="connsiteY7" fmla="*/ 4343364 h 6493631"/>
                            <a:gd name="connsiteX8" fmla="*/ 1071863 w 4963208"/>
                            <a:gd name="connsiteY8" fmla="*/ 4910981 h 6493631"/>
                            <a:gd name="connsiteX9" fmla="*/ 1392962 w 4963208"/>
                            <a:gd name="connsiteY9" fmla="*/ 4373986 h 6493631"/>
                            <a:gd name="connsiteX10" fmla="*/ 1722248 w 4963208"/>
                            <a:gd name="connsiteY10" fmla="*/ 1504200 h 6493631"/>
                            <a:gd name="connsiteX11" fmla="*/ 1460527 w 4963208"/>
                            <a:gd name="connsiteY11" fmla="*/ 963540 h 6493631"/>
                            <a:gd name="connsiteX12" fmla="*/ 1143726 w 4963208"/>
                            <a:gd name="connsiteY12" fmla="*/ 1473881 h 6493631"/>
                            <a:gd name="connsiteX13" fmla="*/ 1405446 w 4963208"/>
                            <a:gd name="connsiteY13" fmla="*/ 2014540 h 6493631"/>
                            <a:gd name="connsiteX14" fmla="*/ 1722248 w 4963208"/>
                            <a:gd name="connsiteY14" fmla="*/ 1504200 h 6493631"/>
                            <a:gd name="connsiteX15" fmla="*/ 2086100 w 4963208"/>
                            <a:gd name="connsiteY15" fmla="*/ 5342402 h 6493631"/>
                            <a:gd name="connsiteX16" fmla="*/ 1820260 w 4963208"/>
                            <a:gd name="connsiteY16" fmla="*/ 4769109 h 6493631"/>
                            <a:gd name="connsiteX17" fmla="*/ 1495950 w 4963208"/>
                            <a:gd name="connsiteY17" fmla="*/ 5311473 h 6493631"/>
                            <a:gd name="connsiteX18" fmla="*/ 1761791 w 4963208"/>
                            <a:gd name="connsiteY18" fmla="*/ 5884766 h 6493631"/>
                            <a:gd name="connsiteX19" fmla="*/ 2086100 w 4963208"/>
                            <a:gd name="connsiteY19" fmla="*/ 5342402 h 6493631"/>
                            <a:gd name="connsiteX20" fmla="*/ 2994867 w 4963208"/>
                            <a:gd name="connsiteY20" fmla="*/ 5483435 h 6493631"/>
                            <a:gd name="connsiteX21" fmla="*/ 2729026 w 4963208"/>
                            <a:gd name="connsiteY21" fmla="*/ 4910142 h 6493631"/>
                            <a:gd name="connsiteX22" fmla="*/ 2404717 w 4963208"/>
                            <a:gd name="connsiteY22" fmla="*/ 5452507 h 6493631"/>
                            <a:gd name="connsiteX23" fmla="*/ 2670557 w 4963208"/>
                            <a:gd name="connsiteY23" fmla="*/ 6025799 h 6493631"/>
                            <a:gd name="connsiteX24" fmla="*/ 2994867 w 4963208"/>
                            <a:gd name="connsiteY24" fmla="*/ 5483435 h 6493631"/>
                            <a:gd name="connsiteX25" fmla="*/ 4023287 w 4963208"/>
                            <a:gd name="connsiteY25" fmla="*/ 2468715 h 6493631"/>
                            <a:gd name="connsiteX26" fmla="*/ 3614627 w 4963208"/>
                            <a:gd name="connsiteY26" fmla="*/ 1606195 h 6493631"/>
                            <a:gd name="connsiteX27" fmla="*/ 3118048 w 4963208"/>
                            <a:gd name="connsiteY27" fmla="*/ 2421273 h 6493631"/>
                            <a:gd name="connsiteX28" fmla="*/ 3526707 w 4963208"/>
                            <a:gd name="connsiteY28" fmla="*/ 3283794 h 6493631"/>
                            <a:gd name="connsiteX29" fmla="*/ 4023287 w 4963208"/>
                            <a:gd name="connsiteY29" fmla="*/ 2468715 h 6493631"/>
                            <a:gd name="connsiteX30" fmla="*/ 4188221 w 4963208"/>
                            <a:gd name="connsiteY30" fmla="*/ 736502 h 6493631"/>
                            <a:gd name="connsiteX31" fmla="*/ 4709317 w 4963208"/>
                            <a:gd name="connsiteY31" fmla="*/ 3868658 h 6493631"/>
                            <a:gd name="connsiteX32" fmla="*/ 1842253 w 4963208"/>
                            <a:gd name="connsiteY32" fmla="*/ 6437521 h 6493631"/>
                            <a:gd name="connsiteX33" fmla="*/ 2150 w 4963208"/>
                            <a:gd name="connsiteY33" fmla="*/ 3080740 h 6493631"/>
                            <a:gd name="connsiteX34" fmla="*/ 2071705 w 4963208"/>
                            <a:gd name="connsiteY34" fmla="*/ 86756 h 6493631"/>
                            <a:gd name="connsiteX35" fmla="*/ 2359045 w 4963208"/>
                            <a:gd name="connsiteY35" fmla="*/ 1965633 h 6493631"/>
                            <a:gd name="connsiteX36" fmla="*/ 4188221 w 4963208"/>
                            <a:gd name="connsiteY36" fmla="*/ 736502 h 6493631"/>
                            <a:gd name="connsiteX0" fmla="*/ 1178809 w 5014182"/>
                            <a:gd name="connsiteY0" fmla="*/ 2870362 h 6493573"/>
                            <a:gd name="connsiteX1" fmla="*/ 914470 w 5014182"/>
                            <a:gd name="connsiteY1" fmla="*/ 2324296 h 6493573"/>
                            <a:gd name="connsiteX2" fmla="*/ 594500 w 5014182"/>
                            <a:gd name="connsiteY2" fmla="*/ 2839740 h 6493573"/>
                            <a:gd name="connsiteX3" fmla="*/ 858839 w 5014182"/>
                            <a:gd name="connsiteY3" fmla="*/ 3385805 h 6493573"/>
                            <a:gd name="connsiteX4" fmla="*/ 1178809 w 5014182"/>
                            <a:gd name="connsiteY4" fmla="*/ 2870362 h 6493573"/>
                            <a:gd name="connsiteX5" fmla="*/ 1392962 w 5014182"/>
                            <a:gd name="connsiteY5" fmla="*/ 4373986 h 6493573"/>
                            <a:gd name="connsiteX6" fmla="*/ 1129753 w 5014182"/>
                            <a:gd name="connsiteY6" fmla="*/ 3806369 h 6493573"/>
                            <a:gd name="connsiteX7" fmla="*/ 808654 w 5014182"/>
                            <a:gd name="connsiteY7" fmla="*/ 4343364 h 6493573"/>
                            <a:gd name="connsiteX8" fmla="*/ 1071863 w 5014182"/>
                            <a:gd name="connsiteY8" fmla="*/ 4910981 h 6493573"/>
                            <a:gd name="connsiteX9" fmla="*/ 1392962 w 5014182"/>
                            <a:gd name="connsiteY9" fmla="*/ 4373986 h 6493573"/>
                            <a:gd name="connsiteX10" fmla="*/ 1722248 w 5014182"/>
                            <a:gd name="connsiteY10" fmla="*/ 1504200 h 6493573"/>
                            <a:gd name="connsiteX11" fmla="*/ 1460527 w 5014182"/>
                            <a:gd name="connsiteY11" fmla="*/ 963540 h 6493573"/>
                            <a:gd name="connsiteX12" fmla="*/ 1143726 w 5014182"/>
                            <a:gd name="connsiteY12" fmla="*/ 1473881 h 6493573"/>
                            <a:gd name="connsiteX13" fmla="*/ 1405446 w 5014182"/>
                            <a:gd name="connsiteY13" fmla="*/ 2014540 h 6493573"/>
                            <a:gd name="connsiteX14" fmla="*/ 1722248 w 5014182"/>
                            <a:gd name="connsiteY14" fmla="*/ 1504200 h 6493573"/>
                            <a:gd name="connsiteX15" fmla="*/ 2086100 w 5014182"/>
                            <a:gd name="connsiteY15" fmla="*/ 5342402 h 6493573"/>
                            <a:gd name="connsiteX16" fmla="*/ 1820260 w 5014182"/>
                            <a:gd name="connsiteY16" fmla="*/ 4769109 h 6493573"/>
                            <a:gd name="connsiteX17" fmla="*/ 1495950 w 5014182"/>
                            <a:gd name="connsiteY17" fmla="*/ 5311473 h 6493573"/>
                            <a:gd name="connsiteX18" fmla="*/ 1761791 w 5014182"/>
                            <a:gd name="connsiteY18" fmla="*/ 5884766 h 6493573"/>
                            <a:gd name="connsiteX19" fmla="*/ 2086100 w 5014182"/>
                            <a:gd name="connsiteY19" fmla="*/ 5342402 h 6493573"/>
                            <a:gd name="connsiteX20" fmla="*/ 2994867 w 5014182"/>
                            <a:gd name="connsiteY20" fmla="*/ 5483435 h 6493573"/>
                            <a:gd name="connsiteX21" fmla="*/ 2729026 w 5014182"/>
                            <a:gd name="connsiteY21" fmla="*/ 4910142 h 6493573"/>
                            <a:gd name="connsiteX22" fmla="*/ 2404717 w 5014182"/>
                            <a:gd name="connsiteY22" fmla="*/ 5452507 h 6493573"/>
                            <a:gd name="connsiteX23" fmla="*/ 2670557 w 5014182"/>
                            <a:gd name="connsiteY23" fmla="*/ 6025799 h 6493573"/>
                            <a:gd name="connsiteX24" fmla="*/ 2994867 w 5014182"/>
                            <a:gd name="connsiteY24" fmla="*/ 5483435 h 6493573"/>
                            <a:gd name="connsiteX25" fmla="*/ 4023287 w 5014182"/>
                            <a:gd name="connsiteY25" fmla="*/ 2468715 h 6493573"/>
                            <a:gd name="connsiteX26" fmla="*/ 3614627 w 5014182"/>
                            <a:gd name="connsiteY26" fmla="*/ 1606195 h 6493573"/>
                            <a:gd name="connsiteX27" fmla="*/ 3118048 w 5014182"/>
                            <a:gd name="connsiteY27" fmla="*/ 2421273 h 6493573"/>
                            <a:gd name="connsiteX28" fmla="*/ 3526707 w 5014182"/>
                            <a:gd name="connsiteY28" fmla="*/ 3283794 h 6493573"/>
                            <a:gd name="connsiteX29" fmla="*/ 4023287 w 5014182"/>
                            <a:gd name="connsiteY29" fmla="*/ 2468715 h 6493573"/>
                            <a:gd name="connsiteX30" fmla="*/ 4300334 w 5014182"/>
                            <a:gd name="connsiteY30" fmla="*/ 750882 h 6493573"/>
                            <a:gd name="connsiteX31" fmla="*/ 4709317 w 5014182"/>
                            <a:gd name="connsiteY31" fmla="*/ 3868658 h 6493573"/>
                            <a:gd name="connsiteX32" fmla="*/ 1842253 w 5014182"/>
                            <a:gd name="connsiteY32" fmla="*/ 6437521 h 6493573"/>
                            <a:gd name="connsiteX33" fmla="*/ 2150 w 5014182"/>
                            <a:gd name="connsiteY33" fmla="*/ 3080740 h 6493573"/>
                            <a:gd name="connsiteX34" fmla="*/ 2071705 w 5014182"/>
                            <a:gd name="connsiteY34" fmla="*/ 86756 h 6493573"/>
                            <a:gd name="connsiteX35" fmla="*/ 2359045 w 5014182"/>
                            <a:gd name="connsiteY35" fmla="*/ 1965633 h 6493573"/>
                            <a:gd name="connsiteX36" fmla="*/ 4300334 w 5014182"/>
                            <a:gd name="connsiteY36" fmla="*/ 750882 h 6493573"/>
                            <a:gd name="connsiteX0" fmla="*/ 1178809 w 5014182"/>
                            <a:gd name="connsiteY0" fmla="*/ 2870362 h 6493573"/>
                            <a:gd name="connsiteX1" fmla="*/ 914470 w 5014182"/>
                            <a:gd name="connsiteY1" fmla="*/ 2324296 h 6493573"/>
                            <a:gd name="connsiteX2" fmla="*/ 594500 w 5014182"/>
                            <a:gd name="connsiteY2" fmla="*/ 2839740 h 6493573"/>
                            <a:gd name="connsiteX3" fmla="*/ 858839 w 5014182"/>
                            <a:gd name="connsiteY3" fmla="*/ 3385805 h 6493573"/>
                            <a:gd name="connsiteX4" fmla="*/ 1178809 w 5014182"/>
                            <a:gd name="connsiteY4" fmla="*/ 2870362 h 6493573"/>
                            <a:gd name="connsiteX5" fmla="*/ 1392962 w 5014182"/>
                            <a:gd name="connsiteY5" fmla="*/ 4373986 h 6493573"/>
                            <a:gd name="connsiteX6" fmla="*/ 1129753 w 5014182"/>
                            <a:gd name="connsiteY6" fmla="*/ 3806369 h 6493573"/>
                            <a:gd name="connsiteX7" fmla="*/ 808654 w 5014182"/>
                            <a:gd name="connsiteY7" fmla="*/ 4343364 h 6493573"/>
                            <a:gd name="connsiteX8" fmla="*/ 1071863 w 5014182"/>
                            <a:gd name="connsiteY8" fmla="*/ 4910981 h 6493573"/>
                            <a:gd name="connsiteX9" fmla="*/ 1392962 w 5014182"/>
                            <a:gd name="connsiteY9" fmla="*/ 4373986 h 6493573"/>
                            <a:gd name="connsiteX10" fmla="*/ 1722248 w 5014182"/>
                            <a:gd name="connsiteY10" fmla="*/ 1504200 h 6493573"/>
                            <a:gd name="connsiteX11" fmla="*/ 1460527 w 5014182"/>
                            <a:gd name="connsiteY11" fmla="*/ 963540 h 6493573"/>
                            <a:gd name="connsiteX12" fmla="*/ 1143726 w 5014182"/>
                            <a:gd name="connsiteY12" fmla="*/ 1473881 h 6493573"/>
                            <a:gd name="connsiteX13" fmla="*/ 1405446 w 5014182"/>
                            <a:gd name="connsiteY13" fmla="*/ 2014540 h 6493573"/>
                            <a:gd name="connsiteX14" fmla="*/ 1722248 w 5014182"/>
                            <a:gd name="connsiteY14" fmla="*/ 1504200 h 6493573"/>
                            <a:gd name="connsiteX15" fmla="*/ 2086100 w 5014182"/>
                            <a:gd name="connsiteY15" fmla="*/ 5342402 h 6493573"/>
                            <a:gd name="connsiteX16" fmla="*/ 1820260 w 5014182"/>
                            <a:gd name="connsiteY16" fmla="*/ 4769109 h 6493573"/>
                            <a:gd name="connsiteX17" fmla="*/ 1495950 w 5014182"/>
                            <a:gd name="connsiteY17" fmla="*/ 5311473 h 6493573"/>
                            <a:gd name="connsiteX18" fmla="*/ 1761791 w 5014182"/>
                            <a:gd name="connsiteY18" fmla="*/ 5884766 h 6493573"/>
                            <a:gd name="connsiteX19" fmla="*/ 2086100 w 5014182"/>
                            <a:gd name="connsiteY19" fmla="*/ 5342402 h 6493573"/>
                            <a:gd name="connsiteX20" fmla="*/ 2994867 w 5014182"/>
                            <a:gd name="connsiteY20" fmla="*/ 5483435 h 6493573"/>
                            <a:gd name="connsiteX21" fmla="*/ 2729026 w 5014182"/>
                            <a:gd name="connsiteY21" fmla="*/ 4910142 h 6493573"/>
                            <a:gd name="connsiteX22" fmla="*/ 2404717 w 5014182"/>
                            <a:gd name="connsiteY22" fmla="*/ 5452507 h 6493573"/>
                            <a:gd name="connsiteX23" fmla="*/ 2670557 w 5014182"/>
                            <a:gd name="connsiteY23" fmla="*/ 6025799 h 6493573"/>
                            <a:gd name="connsiteX24" fmla="*/ 2994867 w 5014182"/>
                            <a:gd name="connsiteY24" fmla="*/ 5483435 h 6493573"/>
                            <a:gd name="connsiteX25" fmla="*/ 4023287 w 5014182"/>
                            <a:gd name="connsiteY25" fmla="*/ 2468715 h 6493573"/>
                            <a:gd name="connsiteX26" fmla="*/ 3614627 w 5014182"/>
                            <a:gd name="connsiteY26" fmla="*/ 1606195 h 6493573"/>
                            <a:gd name="connsiteX27" fmla="*/ 3118048 w 5014182"/>
                            <a:gd name="connsiteY27" fmla="*/ 2421273 h 6493573"/>
                            <a:gd name="connsiteX28" fmla="*/ 3526707 w 5014182"/>
                            <a:gd name="connsiteY28" fmla="*/ 3283794 h 6493573"/>
                            <a:gd name="connsiteX29" fmla="*/ 4023287 w 5014182"/>
                            <a:gd name="connsiteY29" fmla="*/ 2468715 h 6493573"/>
                            <a:gd name="connsiteX30" fmla="*/ 4300334 w 5014182"/>
                            <a:gd name="connsiteY30" fmla="*/ 750882 h 6493573"/>
                            <a:gd name="connsiteX31" fmla="*/ 4709317 w 5014182"/>
                            <a:gd name="connsiteY31" fmla="*/ 3868658 h 6493573"/>
                            <a:gd name="connsiteX32" fmla="*/ 1842253 w 5014182"/>
                            <a:gd name="connsiteY32" fmla="*/ 6437521 h 6493573"/>
                            <a:gd name="connsiteX33" fmla="*/ 2150 w 5014182"/>
                            <a:gd name="connsiteY33" fmla="*/ 3080740 h 6493573"/>
                            <a:gd name="connsiteX34" fmla="*/ 2071705 w 5014182"/>
                            <a:gd name="connsiteY34" fmla="*/ 86756 h 6493573"/>
                            <a:gd name="connsiteX35" fmla="*/ 2359045 w 5014182"/>
                            <a:gd name="connsiteY35" fmla="*/ 1965633 h 6493573"/>
                            <a:gd name="connsiteX36" fmla="*/ 4300334 w 5014182"/>
                            <a:gd name="connsiteY36" fmla="*/ 750882 h 6493573"/>
                            <a:gd name="connsiteX0" fmla="*/ 1178178 w 4955054"/>
                            <a:gd name="connsiteY0" fmla="*/ 2870362 h 6463106"/>
                            <a:gd name="connsiteX1" fmla="*/ 913839 w 4955054"/>
                            <a:gd name="connsiteY1" fmla="*/ 2324296 h 6463106"/>
                            <a:gd name="connsiteX2" fmla="*/ 593869 w 4955054"/>
                            <a:gd name="connsiteY2" fmla="*/ 2839740 h 6463106"/>
                            <a:gd name="connsiteX3" fmla="*/ 858208 w 4955054"/>
                            <a:gd name="connsiteY3" fmla="*/ 3385805 h 6463106"/>
                            <a:gd name="connsiteX4" fmla="*/ 1178178 w 4955054"/>
                            <a:gd name="connsiteY4" fmla="*/ 2870362 h 6463106"/>
                            <a:gd name="connsiteX5" fmla="*/ 1392331 w 4955054"/>
                            <a:gd name="connsiteY5" fmla="*/ 4373986 h 6463106"/>
                            <a:gd name="connsiteX6" fmla="*/ 1129122 w 4955054"/>
                            <a:gd name="connsiteY6" fmla="*/ 3806369 h 6463106"/>
                            <a:gd name="connsiteX7" fmla="*/ 808023 w 4955054"/>
                            <a:gd name="connsiteY7" fmla="*/ 4343364 h 6463106"/>
                            <a:gd name="connsiteX8" fmla="*/ 1071232 w 4955054"/>
                            <a:gd name="connsiteY8" fmla="*/ 4910981 h 6463106"/>
                            <a:gd name="connsiteX9" fmla="*/ 1392331 w 4955054"/>
                            <a:gd name="connsiteY9" fmla="*/ 4373986 h 6463106"/>
                            <a:gd name="connsiteX10" fmla="*/ 1721617 w 4955054"/>
                            <a:gd name="connsiteY10" fmla="*/ 1504200 h 6463106"/>
                            <a:gd name="connsiteX11" fmla="*/ 1459896 w 4955054"/>
                            <a:gd name="connsiteY11" fmla="*/ 963540 h 6463106"/>
                            <a:gd name="connsiteX12" fmla="*/ 1143095 w 4955054"/>
                            <a:gd name="connsiteY12" fmla="*/ 1473881 h 6463106"/>
                            <a:gd name="connsiteX13" fmla="*/ 1404815 w 4955054"/>
                            <a:gd name="connsiteY13" fmla="*/ 2014540 h 6463106"/>
                            <a:gd name="connsiteX14" fmla="*/ 1721617 w 4955054"/>
                            <a:gd name="connsiteY14" fmla="*/ 1504200 h 6463106"/>
                            <a:gd name="connsiteX15" fmla="*/ 2085469 w 4955054"/>
                            <a:gd name="connsiteY15" fmla="*/ 5342402 h 6463106"/>
                            <a:gd name="connsiteX16" fmla="*/ 1819629 w 4955054"/>
                            <a:gd name="connsiteY16" fmla="*/ 4769109 h 6463106"/>
                            <a:gd name="connsiteX17" fmla="*/ 1495319 w 4955054"/>
                            <a:gd name="connsiteY17" fmla="*/ 5311473 h 6463106"/>
                            <a:gd name="connsiteX18" fmla="*/ 1761160 w 4955054"/>
                            <a:gd name="connsiteY18" fmla="*/ 5884766 h 6463106"/>
                            <a:gd name="connsiteX19" fmla="*/ 2085469 w 4955054"/>
                            <a:gd name="connsiteY19" fmla="*/ 5342402 h 6463106"/>
                            <a:gd name="connsiteX20" fmla="*/ 2994236 w 4955054"/>
                            <a:gd name="connsiteY20" fmla="*/ 5483435 h 6463106"/>
                            <a:gd name="connsiteX21" fmla="*/ 2728395 w 4955054"/>
                            <a:gd name="connsiteY21" fmla="*/ 4910142 h 6463106"/>
                            <a:gd name="connsiteX22" fmla="*/ 2404086 w 4955054"/>
                            <a:gd name="connsiteY22" fmla="*/ 5452507 h 6463106"/>
                            <a:gd name="connsiteX23" fmla="*/ 2669926 w 4955054"/>
                            <a:gd name="connsiteY23" fmla="*/ 6025799 h 6463106"/>
                            <a:gd name="connsiteX24" fmla="*/ 2994236 w 4955054"/>
                            <a:gd name="connsiteY24" fmla="*/ 5483435 h 6463106"/>
                            <a:gd name="connsiteX25" fmla="*/ 4022656 w 4955054"/>
                            <a:gd name="connsiteY25" fmla="*/ 2468715 h 6463106"/>
                            <a:gd name="connsiteX26" fmla="*/ 3613996 w 4955054"/>
                            <a:gd name="connsiteY26" fmla="*/ 1606195 h 6463106"/>
                            <a:gd name="connsiteX27" fmla="*/ 3117417 w 4955054"/>
                            <a:gd name="connsiteY27" fmla="*/ 2421273 h 6463106"/>
                            <a:gd name="connsiteX28" fmla="*/ 3526076 w 4955054"/>
                            <a:gd name="connsiteY28" fmla="*/ 3283794 h 6463106"/>
                            <a:gd name="connsiteX29" fmla="*/ 4022656 w 4955054"/>
                            <a:gd name="connsiteY29" fmla="*/ 2468715 h 6463106"/>
                            <a:gd name="connsiteX30" fmla="*/ 4299703 w 4955054"/>
                            <a:gd name="connsiteY30" fmla="*/ 750882 h 6463106"/>
                            <a:gd name="connsiteX31" fmla="*/ 4603175 w 4955054"/>
                            <a:gd name="connsiteY31" fmla="*/ 4422895 h 6463106"/>
                            <a:gd name="connsiteX32" fmla="*/ 1841622 w 4955054"/>
                            <a:gd name="connsiteY32" fmla="*/ 6437521 h 6463106"/>
                            <a:gd name="connsiteX33" fmla="*/ 1519 w 4955054"/>
                            <a:gd name="connsiteY33" fmla="*/ 3080740 h 6463106"/>
                            <a:gd name="connsiteX34" fmla="*/ 2071074 w 4955054"/>
                            <a:gd name="connsiteY34" fmla="*/ 86756 h 6463106"/>
                            <a:gd name="connsiteX35" fmla="*/ 2358414 w 4955054"/>
                            <a:gd name="connsiteY35" fmla="*/ 1965633 h 6463106"/>
                            <a:gd name="connsiteX36" fmla="*/ 4299703 w 4955054"/>
                            <a:gd name="connsiteY36" fmla="*/ 750882 h 6463106"/>
                            <a:gd name="connsiteX0" fmla="*/ 1178172 w 4909305"/>
                            <a:gd name="connsiteY0" fmla="*/ 2870362 h 6475316"/>
                            <a:gd name="connsiteX1" fmla="*/ 913833 w 4909305"/>
                            <a:gd name="connsiteY1" fmla="*/ 2324296 h 6475316"/>
                            <a:gd name="connsiteX2" fmla="*/ 593863 w 4909305"/>
                            <a:gd name="connsiteY2" fmla="*/ 2839740 h 6475316"/>
                            <a:gd name="connsiteX3" fmla="*/ 858202 w 4909305"/>
                            <a:gd name="connsiteY3" fmla="*/ 3385805 h 6475316"/>
                            <a:gd name="connsiteX4" fmla="*/ 1178172 w 4909305"/>
                            <a:gd name="connsiteY4" fmla="*/ 2870362 h 6475316"/>
                            <a:gd name="connsiteX5" fmla="*/ 1392325 w 4909305"/>
                            <a:gd name="connsiteY5" fmla="*/ 4373986 h 6475316"/>
                            <a:gd name="connsiteX6" fmla="*/ 1129116 w 4909305"/>
                            <a:gd name="connsiteY6" fmla="*/ 3806369 h 6475316"/>
                            <a:gd name="connsiteX7" fmla="*/ 808017 w 4909305"/>
                            <a:gd name="connsiteY7" fmla="*/ 4343364 h 6475316"/>
                            <a:gd name="connsiteX8" fmla="*/ 1071226 w 4909305"/>
                            <a:gd name="connsiteY8" fmla="*/ 4910981 h 6475316"/>
                            <a:gd name="connsiteX9" fmla="*/ 1392325 w 4909305"/>
                            <a:gd name="connsiteY9" fmla="*/ 4373986 h 6475316"/>
                            <a:gd name="connsiteX10" fmla="*/ 1721611 w 4909305"/>
                            <a:gd name="connsiteY10" fmla="*/ 1504200 h 6475316"/>
                            <a:gd name="connsiteX11" fmla="*/ 1459890 w 4909305"/>
                            <a:gd name="connsiteY11" fmla="*/ 963540 h 6475316"/>
                            <a:gd name="connsiteX12" fmla="*/ 1143089 w 4909305"/>
                            <a:gd name="connsiteY12" fmla="*/ 1473881 h 6475316"/>
                            <a:gd name="connsiteX13" fmla="*/ 1404809 w 4909305"/>
                            <a:gd name="connsiteY13" fmla="*/ 2014540 h 6475316"/>
                            <a:gd name="connsiteX14" fmla="*/ 1721611 w 4909305"/>
                            <a:gd name="connsiteY14" fmla="*/ 1504200 h 6475316"/>
                            <a:gd name="connsiteX15" fmla="*/ 2085463 w 4909305"/>
                            <a:gd name="connsiteY15" fmla="*/ 5342402 h 6475316"/>
                            <a:gd name="connsiteX16" fmla="*/ 1819623 w 4909305"/>
                            <a:gd name="connsiteY16" fmla="*/ 4769109 h 6475316"/>
                            <a:gd name="connsiteX17" fmla="*/ 1495313 w 4909305"/>
                            <a:gd name="connsiteY17" fmla="*/ 5311473 h 6475316"/>
                            <a:gd name="connsiteX18" fmla="*/ 1761154 w 4909305"/>
                            <a:gd name="connsiteY18" fmla="*/ 5884766 h 6475316"/>
                            <a:gd name="connsiteX19" fmla="*/ 2085463 w 4909305"/>
                            <a:gd name="connsiteY19" fmla="*/ 5342402 h 6475316"/>
                            <a:gd name="connsiteX20" fmla="*/ 2994230 w 4909305"/>
                            <a:gd name="connsiteY20" fmla="*/ 5483435 h 6475316"/>
                            <a:gd name="connsiteX21" fmla="*/ 2728389 w 4909305"/>
                            <a:gd name="connsiteY21" fmla="*/ 4910142 h 6475316"/>
                            <a:gd name="connsiteX22" fmla="*/ 2404080 w 4909305"/>
                            <a:gd name="connsiteY22" fmla="*/ 5452507 h 6475316"/>
                            <a:gd name="connsiteX23" fmla="*/ 2669920 w 4909305"/>
                            <a:gd name="connsiteY23" fmla="*/ 6025799 h 6475316"/>
                            <a:gd name="connsiteX24" fmla="*/ 2994230 w 4909305"/>
                            <a:gd name="connsiteY24" fmla="*/ 5483435 h 6475316"/>
                            <a:gd name="connsiteX25" fmla="*/ 4022650 w 4909305"/>
                            <a:gd name="connsiteY25" fmla="*/ 2468715 h 6475316"/>
                            <a:gd name="connsiteX26" fmla="*/ 3613990 w 4909305"/>
                            <a:gd name="connsiteY26" fmla="*/ 1606195 h 6475316"/>
                            <a:gd name="connsiteX27" fmla="*/ 3117411 w 4909305"/>
                            <a:gd name="connsiteY27" fmla="*/ 2421273 h 6475316"/>
                            <a:gd name="connsiteX28" fmla="*/ 3526070 w 4909305"/>
                            <a:gd name="connsiteY28" fmla="*/ 3283794 h 6475316"/>
                            <a:gd name="connsiteX29" fmla="*/ 4022650 w 4909305"/>
                            <a:gd name="connsiteY29" fmla="*/ 2468715 h 6475316"/>
                            <a:gd name="connsiteX30" fmla="*/ 4299697 w 4909305"/>
                            <a:gd name="connsiteY30" fmla="*/ 750882 h 6475316"/>
                            <a:gd name="connsiteX31" fmla="*/ 4603169 w 4909305"/>
                            <a:gd name="connsiteY31" fmla="*/ 4422895 h 6475316"/>
                            <a:gd name="connsiteX32" fmla="*/ 1841616 w 4909305"/>
                            <a:gd name="connsiteY32" fmla="*/ 6437521 h 6475316"/>
                            <a:gd name="connsiteX33" fmla="*/ 1513 w 4909305"/>
                            <a:gd name="connsiteY33" fmla="*/ 3080740 h 6475316"/>
                            <a:gd name="connsiteX34" fmla="*/ 2071068 w 4909305"/>
                            <a:gd name="connsiteY34" fmla="*/ 86756 h 6475316"/>
                            <a:gd name="connsiteX35" fmla="*/ 2358408 w 4909305"/>
                            <a:gd name="connsiteY35" fmla="*/ 1965633 h 6475316"/>
                            <a:gd name="connsiteX36" fmla="*/ 4299697 w 4909305"/>
                            <a:gd name="connsiteY36" fmla="*/ 750882 h 6475316"/>
                            <a:gd name="connsiteX0" fmla="*/ 1178172 w 4909305"/>
                            <a:gd name="connsiteY0" fmla="*/ 2870362 h 6475316"/>
                            <a:gd name="connsiteX1" fmla="*/ 913833 w 4909305"/>
                            <a:gd name="connsiteY1" fmla="*/ 2324296 h 6475316"/>
                            <a:gd name="connsiteX2" fmla="*/ 593863 w 4909305"/>
                            <a:gd name="connsiteY2" fmla="*/ 2839740 h 6475316"/>
                            <a:gd name="connsiteX3" fmla="*/ 858202 w 4909305"/>
                            <a:gd name="connsiteY3" fmla="*/ 3385805 h 6475316"/>
                            <a:gd name="connsiteX4" fmla="*/ 1178172 w 4909305"/>
                            <a:gd name="connsiteY4" fmla="*/ 2870362 h 6475316"/>
                            <a:gd name="connsiteX5" fmla="*/ 1392325 w 4909305"/>
                            <a:gd name="connsiteY5" fmla="*/ 4373986 h 6475316"/>
                            <a:gd name="connsiteX6" fmla="*/ 1129116 w 4909305"/>
                            <a:gd name="connsiteY6" fmla="*/ 3806369 h 6475316"/>
                            <a:gd name="connsiteX7" fmla="*/ 808017 w 4909305"/>
                            <a:gd name="connsiteY7" fmla="*/ 4343364 h 6475316"/>
                            <a:gd name="connsiteX8" fmla="*/ 1071226 w 4909305"/>
                            <a:gd name="connsiteY8" fmla="*/ 4910981 h 6475316"/>
                            <a:gd name="connsiteX9" fmla="*/ 1392325 w 4909305"/>
                            <a:gd name="connsiteY9" fmla="*/ 4373986 h 6475316"/>
                            <a:gd name="connsiteX10" fmla="*/ 1721611 w 4909305"/>
                            <a:gd name="connsiteY10" fmla="*/ 1504200 h 6475316"/>
                            <a:gd name="connsiteX11" fmla="*/ 1459890 w 4909305"/>
                            <a:gd name="connsiteY11" fmla="*/ 963540 h 6475316"/>
                            <a:gd name="connsiteX12" fmla="*/ 1143089 w 4909305"/>
                            <a:gd name="connsiteY12" fmla="*/ 1473881 h 6475316"/>
                            <a:gd name="connsiteX13" fmla="*/ 1404809 w 4909305"/>
                            <a:gd name="connsiteY13" fmla="*/ 2014540 h 6475316"/>
                            <a:gd name="connsiteX14" fmla="*/ 1721611 w 4909305"/>
                            <a:gd name="connsiteY14" fmla="*/ 1504200 h 6475316"/>
                            <a:gd name="connsiteX15" fmla="*/ 2085463 w 4909305"/>
                            <a:gd name="connsiteY15" fmla="*/ 5342402 h 6475316"/>
                            <a:gd name="connsiteX16" fmla="*/ 1819623 w 4909305"/>
                            <a:gd name="connsiteY16" fmla="*/ 4769109 h 6475316"/>
                            <a:gd name="connsiteX17" fmla="*/ 1495313 w 4909305"/>
                            <a:gd name="connsiteY17" fmla="*/ 5311473 h 6475316"/>
                            <a:gd name="connsiteX18" fmla="*/ 1761154 w 4909305"/>
                            <a:gd name="connsiteY18" fmla="*/ 5884766 h 6475316"/>
                            <a:gd name="connsiteX19" fmla="*/ 2085463 w 4909305"/>
                            <a:gd name="connsiteY19" fmla="*/ 5342402 h 6475316"/>
                            <a:gd name="connsiteX20" fmla="*/ 2994230 w 4909305"/>
                            <a:gd name="connsiteY20" fmla="*/ 5483435 h 6475316"/>
                            <a:gd name="connsiteX21" fmla="*/ 2728389 w 4909305"/>
                            <a:gd name="connsiteY21" fmla="*/ 4910142 h 6475316"/>
                            <a:gd name="connsiteX22" fmla="*/ 2404080 w 4909305"/>
                            <a:gd name="connsiteY22" fmla="*/ 5452507 h 6475316"/>
                            <a:gd name="connsiteX23" fmla="*/ 2669920 w 4909305"/>
                            <a:gd name="connsiteY23" fmla="*/ 6025799 h 6475316"/>
                            <a:gd name="connsiteX24" fmla="*/ 2994230 w 4909305"/>
                            <a:gd name="connsiteY24" fmla="*/ 5483435 h 6475316"/>
                            <a:gd name="connsiteX25" fmla="*/ 4022650 w 4909305"/>
                            <a:gd name="connsiteY25" fmla="*/ 2468715 h 6475316"/>
                            <a:gd name="connsiteX26" fmla="*/ 3613990 w 4909305"/>
                            <a:gd name="connsiteY26" fmla="*/ 1606195 h 6475316"/>
                            <a:gd name="connsiteX27" fmla="*/ 3117411 w 4909305"/>
                            <a:gd name="connsiteY27" fmla="*/ 2421273 h 6475316"/>
                            <a:gd name="connsiteX28" fmla="*/ 3526070 w 4909305"/>
                            <a:gd name="connsiteY28" fmla="*/ 3283794 h 6475316"/>
                            <a:gd name="connsiteX29" fmla="*/ 4022650 w 4909305"/>
                            <a:gd name="connsiteY29" fmla="*/ 2468715 h 6475316"/>
                            <a:gd name="connsiteX30" fmla="*/ 4299697 w 4909305"/>
                            <a:gd name="connsiteY30" fmla="*/ 750882 h 6475316"/>
                            <a:gd name="connsiteX31" fmla="*/ 4603169 w 4909305"/>
                            <a:gd name="connsiteY31" fmla="*/ 4422895 h 6475316"/>
                            <a:gd name="connsiteX32" fmla="*/ 1841616 w 4909305"/>
                            <a:gd name="connsiteY32" fmla="*/ 6437521 h 6475316"/>
                            <a:gd name="connsiteX33" fmla="*/ 1513 w 4909305"/>
                            <a:gd name="connsiteY33" fmla="*/ 3080740 h 6475316"/>
                            <a:gd name="connsiteX34" fmla="*/ 2071068 w 4909305"/>
                            <a:gd name="connsiteY34" fmla="*/ 86756 h 6475316"/>
                            <a:gd name="connsiteX35" fmla="*/ 2358408 w 4909305"/>
                            <a:gd name="connsiteY35" fmla="*/ 1965633 h 6475316"/>
                            <a:gd name="connsiteX36" fmla="*/ 4299697 w 4909305"/>
                            <a:gd name="connsiteY36" fmla="*/ 750882 h 6475316"/>
                            <a:gd name="connsiteX0" fmla="*/ 1178172 w 5002650"/>
                            <a:gd name="connsiteY0" fmla="*/ 2870362 h 6475316"/>
                            <a:gd name="connsiteX1" fmla="*/ 913833 w 5002650"/>
                            <a:gd name="connsiteY1" fmla="*/ 2324296 h 6475316"/>
                            <a:gd name="connsiteX2" fmla="*/ 593863 w 5002650"/>
                            <a:gd name="connsiteY2" fmla="*/ 2839740 h 6475316"/>
                            <a:gd name="connsiteX3" fmla="*/ 858202 w 5002650"/>
                            <a:gd name="connsiteY3" fmla="*/ 3385805 h 6475316"/>
                            <a:gd name="connsiteX4" fmla="*/ 1178172 w 5002650"/>
                            <a:gd name="connsiteY4" fmla="*/ 2870362 h 6475316"/>
                            <a:gd name="connsiteX5" fmla="*/ 1392325 w 5002650"/>
                            <a:gd name="connsiteY5" fmla="*/ 4373986 h 6475316"/>
                            <a:gd name="connsiteX6" fmla="*/ 1129116 w 5002650"/>
                            <a:gd name="connsiteY6" fmla="*/ 3806369 h 6475316"/>
                            <a:gd name="connsiteX7" fmla="*/ 808017 w 5002650"/>
                            <a:gd name="connsiteY7" fmla="*/ 4343364 h 6475316"/>
                            <a:gd name="connsiteX8" fmla="*/ 1071226 w 5002650"/>
                            <a:gd name="connsiteY8" fmla="*/ 4910981 h 6475316"/>
                            <a:gd name="connsiteX9" fmla="*/ 1392325 w 5002650"/>
                            <a:gd name="connsiteY9" fmla="*/ 4373986 h 6475316"/>
                            <a:gd name="connsiteX10" fmla="*/ 1721611 w 5002650"/>
                            <a:gd name="connsiteY10" fmla="*/ 1504200 h 6475316"/>
                            <a:gd name="connsiteX11" fmla="*/ 1459890 w 5002650"/>
                            <a:gd name="connsiteY11" fmla="*/ 963540 h 6475316"/>
                            <a:gd name="connsiteX12" fmla="*/ 1143089 w 5002650"/>
                            <a:gd name="connsiteY12" fmla="*/ 1473881 h 6475316"/>
                            <a:gd name="connsiteX13" fmla="*/ 1404809 w 5002650"/>
                            <a:gd name="connsiteY13" fmla="*/ 2014540 h 6475316"/>
                            <a:gd name="connsiteX14" fmla="*/ 1721611 w 5002650"/>
                            <a:gd name="connsiteY14" fmla="*/ 1504200 h 6475316"/>
                            <a:gd name="connsiteX15" fmla="*/ 2085463 w 5002650"/>
                            <a:gd name="connsiteY15" fmla="*/ 5342402 h 6475316"/>
                            <a:gd name="connsiteX16" fmla="*/ 1819623 w 5002650"/>
                            <a:gd name="connsiteY16" fmla="*/ 4769109 h 6475316"/>
                            <a:gd name="connsiteX17" fmla="*/ 1495313 w 5002650"/>
                            <a:gd name="connsiteY17" fmla="*/ 5311473 h 6475316"/>
                            <a:gd name="connsiteX18" fmla="*/ 1761154 w 5002650"/>
                            <a:gd name="connsiteY18" fmla="*/ 5884766 h 6475316"/>
                            <a:gd name="connsiteX19" fmla="*/ 2085463 w 5002650"/>
                            <a:gd name="connsiteY19" fmla="*/ 5342402 h 6475316"/>
                            <a:gd name="connsiteX20" fmla="*/ 2994230 w 5002650"/>
                            <a:gd name="connsiteY20" fmla="*/ 5483435 h 6475316"/>
                            <a:gd name="connsiteX21" fmla="*/ 2728389 w 5002650"/>
                            <a:gd name="connsiteY21" fmla="*/ 4910142 h 6475316"/>
                            <a:gd name="connsiteX22" fmla="*/ 2404080 w 5002650"/>
                            <a:gd name="connsiteY22" fmla="*/ 5452507 h 6475316"/>
                            <a:gd name="connsiteX23" fmla="*/ 2669920 w 5002650"/>
                            <a:gd name="connsiteY23" fmla="*/ 6025799 h 6475316"/>
                            <a:gd name="connsiteX24" fmla="*/ 2994230 w 5002650"/>
                            <a:gd name="connsiteY24" fmla="*/ 5483435 h 6475316"/>
                            <a:gd name="connsiteX25" fmla="*/ 4022650 w 5002650"/>
                            <a:gd name="connsiteY25" fmla="*/ 2468715 h 6475316"/>
                            <a:gd name="connsiteX26" fmla="*/ 3613990 w 5002650"/>
                            <a:gd name="connsiteY26" fmla="*/ 1606195 h 6475316"/>
                            <a:gd name="connsiteX27" fmla="*/ 3117411 w 5002650"/>
                            <a:gd name="connsiteY27" fmla="*/ 2421273 h 6475316"/>
                            <a:gd name="connsiteX28" fmla="*/ 3526070 w 5002650"/>
                            <a:gd name="connsiteY28" fmla="*/ 3283794 h 6475316"/>
                            <a:gd name="connsiteX29" fmla="*/ 4022650 w 5002650"/>
                            <a:gd name="connsiteY29" fmla="*/ 2468715 h 6475316"/>
                            <a:gd name="connsiteX30" fmla="*/ 4299697 w 5002650"/>
                            <a:gd name="connsiteY30" fmla="*/ 750882 h 6475316"/>
                            <a:gd name="connsiteX31" fmla="*/ 4603169 w 5002650"/>
                            <a:gd name="connsiteY31" fmla="*/ 4422895 h 6475316"/>
                            <a:gd name="connsiteX32" fmla="*/ 1841616 w 5002650"/>
                            <a:gd name="connsiteY32" fmla="*/ 6437521 h 6475316"/>
                            <a:gd name="connsiteX33" fmla="*/ 1513 w 5002650"/>
                            <a:gd name="connsiteY33" fmla="*/ 3080740 h 6475316"/>
                            <a:gd name="connsiteX34" fmla="*/ 2071068 w 5002650"/>
                            <a:gd name="connsiteY34" fmla="*/ 86756 h 6475316"/>
                            <a:gd name="connsiteX35" fmla="*/ 2358408 w 5002650"/>
                            <a:gd name="connsiteY35" fmla="*/ 1965633 h 6475316"/>
                            <a:gd name="connsiteX36" fmla="*/ 4299697 w 5002650"/>
                            <a:gd name="connsiteY36" fmla="*/ 750882 h 6475316"/>
                            <a:gd name="connsiteX0" fmla="*/ 1178172 w 5002644"/>
                            <a:gd name="connsiteY0" fmla="*/ 2870362 h 6475316"/>
                            <a:gd name="connsiteX1" fmla="*/ 913833 w 5002644"/>
                            <a:gd name="connsiteY1" fmla="*/ 2324296 h 6475316"/>
                            <a:gd name="connsiteX2" fmla="*/ 593863 w 5002644"/>
                            <a:gd name="connsiteY2" fmla="*/ 2839740 h 6475316"/>
                            <a:gd name="connsiteX3" fmla="*/ 858202 w 5002644"/>
                            <a:gd name="connsiteY3" fmla="*/ 3385805 h 6475316"/>
                            <a:gd name="connsiteX4" fmla="*/ 1178172 w 5002644"/>
                            <a:gd name="connsiteY4" fmla="*/ 2870362 h 6475316"/>
                            <a:gd name="connsiteX5" fmla="*/ 1392325 w 5002644"/>
                            <a:gd name="connsiteY5" fmla="*/ 4373986 h 6475316"/>
                            <a:gd name="connsiteX6" fmla="*/ 1129116 w 5002644"/>
                            <a:gd name="connsiteY6" fmla="*/ 3806369 h 6475316"/>
                            <a:gd name="connsiteX7" fmla="*/ 808017 w 5002644"/>
                            <a:gd name="connsiteY7" fmla="*/ 4343364 h 6475316"/>
                            <a:gd name="connsiteX8" fmla="*/ 1071226 w 5002644"/>
                            <a:gd name="connsiteY8" fmla="*/ 4910981 h 6475316"/>
                            <a:gd name="connsiteX9" fmla="*/ 1392325 w 5002644"/>
                            <a:gd name="connsiteY9" fmla="*/ 4373986 h 6475316"/>
                            <a:gd name="connsiteX10" fmla="*/ 1721611 w 5002644"/>
                            <a:gd name="connsiteY10" fmla="*/ 1504200 h 6475316"/>
                            <a:gd name="connsiteX11" fmla="*/ 1459890 w 5002644"/>
                            <a:gd name="connsiteY11" fmla="*/ 963540 h 6475316"/>
                            <a:gd name="connsiteX12" fmla="*/ 1143089 w 5002644"/>
                            <a:gd name="connsiteY12" fmla="*/ 1473881 h 6475316"/>
                            <a:gd name="connsiteX13" fmla="*/ 1404809 w 5002644"/>
                            <a:gd name="connsiteY13" fmla="*/ 2014540 h 6475316"/>
                            <a:gd name="connsiteX14" fmla="*/ 1721611 w 5002644"/>
                            <a:gd name="connsiteY14" fmla="*/ 1504200 h 6475316"/>
                            <a:gd name="connsiteX15" fmla="*/ 2085463 w 5002644"/>
                            <a:gd name="connsiteY15" fmla="*/ 5342402 h 6475316"/>
                            <a:gd name="connsiteX16" fmla="*/ 1819623 w 5002644"/>
                            <a:gd name="connsiteY16" fmla="*/ 4769109 h 6475316"/>
                            <a:gd name="connsiteX17" fmla="*/ 1495313 w 5002644"/>
                            <a:gd name="connsiteY17" fmla="*/ 5311473 h 6475316"/>
                            <a:gd name="connsiteX18" fmla="*/ 1761154 w 5002644"/>
                            <a:gd name="connsiteY18" fmla="*/ 5884766 h 6475316"/>
                            <a:gd name="connsiteX19" fmla="*/ 2085463 w 5002644"/>
                            <a:gd name="connsiteY19" fmla="*/ 5342402 h 6475316"/>
                            <a:gd name="connsiteX20" fmla="*/ 2994230 w 5002644"/>
                            <a:gd name="connsiteY20" fmla="*/ 5483435 h 6475316"/>
                            <a:gd name="connsiteX21" fmla="*/ 2728389 w 5002644"/>
                            <a:gd name="connsiteY21" fmla="*/ 4910142 h 6475316"/>
                            <a:gd name="connsiteX22" fmla="*/ 2404080 w 5002644"/>
                            <a:gd name="connsiteY22" fmla="*/ 5452507 h 6475316"/>
                            <a:gd name="connsiteX23" fmla="*/ 2669920 w 5002644"/>
                            <a:gd name="connsiteY23" fmla="*/ 6025799 h 6475316"/>
                            <a:gd name="connsiteX24" fmla="*/ 2994230 w 5002644"/>
                            <a:gd name="connsiteY24" fmla="*/ 5483435 h 6475316"/>
                            <a:gd name="connsiteX25" fmla="*/ 4022650 w 5002644"/>
                            <a:gd name="connsiteY25" fmla="*/ 2468715 h 6475316"/>
                            <a:gd name="connsiteX26" fmla="*/ 3613990 w 5002644"/>
                            <a:gd name="connsiteY26" fmla="*/ 1606195 h 6475316"/>
                            <a:gd name="connsiteX27" fmla="*/ 3117411 w 5002644"/>
                            <a:gd name="connsiteY27" fmla="*/ 2421273 h 6475316"/>
                            <a:gd name="connsiteX28" fmla="*/ 3526070 w 5002644"/>
                            <a:gd name="connsiteY28" fmla="*/ 3283794 h 6475316"/>
                            <a:gd name="connsiteX29" fmla="*/ 4022650 w 5002644"/>
                            <a:gd name="connsiteY29" fmla="*/ 2468715 h 6475316"/>
                            <a:gd name="connsiteX30" fmla="*/ 4299697 w 5002644"/>
                            <a:gd name="connsiteY30" fmla="*/ 750882 h 6475316"/>
                            <a:gd name="connsiteX31" fmla="*/ 4603169 w 5002644"/>
                            <a:gd name="connsiteY31" fmla="*/ 4422895 h 6475316"/>
                            <a:gd name="connsiteX32" fmla="*/ 1841616 w 5002644"/>
                            <a:gd name="connsiteY32" fmla="*/ 6437521 h 6475316"/>
                            <a:gd name="connsiteX33" fmla="*/ 1513 w 5002644"/>
                            <a:gd name="connsiteY33" fmla="*/ 3080740 h 6475316"/>
                            <a:gd name="connsiteX34" fmla="*/ 2071068 w 5002644"/>
                            <a:gd name="connsiteY34" fmla="*/ 86756 h 6475316"/>
                            <a:gd name="connsiteX35" fmla="*/ 2358408 w 5002644"/>
                            <a:gd name="connsiteY35" fmla="*/ 1965633 h 6475316"/>
                            <a:gd name="connsiteX36" fmla="*/ 4299697 w 5002644"/>
                            <a:gd name="connsiteY36" fmla="*/ 750882 h 6475316"/>
                            <a:gd name="connsiteX0" fmla="*/ 1178493 w 5002971"/>
                            <a:gd name="connsiteY0" fmla="*/ 2870362 h 6475316"/>
                            <a:gd name="connsiteX1" fmla="*/ 914154 w 5002971"/>
                            <a:gd name="connsiteY1" fmla="*/ 2324296 h 6475316"/>
                            <a:gd name="connsiteX2" fmla="*/ 594184 w 5002971"/>
                            <a:gd name="connsiteY2" fmla="*/ 2839740 h 6475316"/>
                            <a:gd name="connsiteX3" fmla="*/ 858523 w 5002971"/>
                            <a:gd name="connsiteY3" fmla="*/ 3385805 h 6475316"/>
                            <a:gd name="connsiteX4" fmla="*/ 1178493 w 5002971"/>
                            <a:gd name="connsiteY4" fmla="*/ 2870362 h 6475316"/>
                            <a:gd name="connsiteX5" fmla="*/ 1392646 w 5002971"/>
                            <a:gd name="connsiteY5" fmla="*/ 4373986 h 6475316"/>
                            <a:gd name="connsiteX6" fmla="*/ 1129437 w 5002971"/>
                            <a:gd name="connsiteY6" fmla="*/ 3806369 h 6475316"/>
                            <a:gd name="connsiteX7" fmla="*/ 808338 w 5002971"/>
                            <a:gd name="connsiteY7" fmla="*/ 4343364 h 6475316"/>
                            <a:gd name="connsiteX8" fmla="*/ 1071547 w 5002971"/>
                            <a:gd name="connsiteY8" fmla="*/ 4910981 h 6475316"/>
                            <a:gd name="connsiteX9" fmla="*/ 1392646 w 5002971"/>
                            <a:gd name="connsiteY9" fmla="*/ 4373986 h 6475316"/>
                            <a:gd name="connsiteX10" fmla="*/ 1721932 w 5002971"/>
                            <a:gd name="connsiteY10" fmla="*/ 1504200 h 6475316"/>
                            <a:gd name="connsiteX11" fmla="*/ 1460211 w 5002971"/>
                            <a:gd name="connsiteY11" fmla="*/ 963540 h 6475316"/>
                            <a:gd name="connsiteX12" fmla="*/ 1143410 w 5002971"/>
                            <a:gd name="connsiteY12" fmla="*/ 1473881 h 6475316"/>
                            <a:gd name="connsiteX13" fmla="*/ 1405130 w 5002971"/>
                            <a:gd name="connsiteY13" fmla="*/ 2014540 h 6475316"/>
                            <a:gd name="connsiteX14" fmla="*/ 1721932 w 5002971"/>
                            <a:gd name="connsiteY14" fmla="*/ 1504200 h 6475316"/>
                            <a:gd name="connsiteX15" fmla="*/ 2085784 w 5002971"/>
                            <a:gd name="connsiteY15" fmla="*/ 5342402 h 6475316"/>
                            <a:gd name="connsiteX16" fmla="*/ 1819944 w 5002971"/>
                            <a:gd name="connsiteY16" fmla="*/ 4769109 h 6475316"/>
                            <a:gd name="connsiteX17" fmla="*/ 1495634 w 5002971"/>
                            <a:gd name="connsiteY17" fmla="*/ 5311473 h 6475316"/>
                            <a:gd name="connsiteX18" fmla="*/ 1761475 w 5002971"/>
                            <a:gd name="connsiteY18" fmla="*/ 5884766 h 6475316"/>
                            <a:gd name="connsiteX19" fmla="*/ 2085784 w 5002971"/>
                            <a:gd name="connsiteY19" fmla="*/ 5342402 h 6475316"/>
                            <a:gd name="connsiteX20" fmla="*/ 2994551 w 5002971"/>
                            <a:gd name="connsiteY20" fmla="*/ 5483435 h 6475316"/>
                            <a:gd name="connsiteX21" fmla="*/ 2728710 w 5002971"/>
                            <a:gd name="connsiteY21" fmla="*/ 4910142 h 6475316"/>
                            <a:gd name="connsiteX22" fmla="*/ 2404401 w 5002971"/>
                            <a:gd name="connsiteY22" fmla="*/ 5452507 h 6475316"/>
                            <a:gd name="connsiteX23" fmla="*/ 2670241 w 5002971"/>
                            <a:gd name="connsiteY23" fmla="*/ 6025799 h 6475316"/>
                            <a:gd name="connsiteX24" fmla="*/ 2994551 w 5002971"/>
                            <a:gd name="connsiteY24" fmla="*/ 5483435 h 6475316"/>
                            <a:gd name="connsiteX25" fmla="*/ 4022971 w 5002971"/>
                            <a:gd name="connsiteY25" fmla="*/ 2468715 h 6475316"/>
                            <a:gd name="connsiteX26" fmla="*/ 3614311 w 5002971"/>
                            <a:gd name="connsiteY26" fmla="*/ 1606195 h 6475316"/>
                            <a:gd name="connsiteX27" fmla="*/ 3117732 w 5002971"/>
                            <a:gd name="connsiteY27" fmla="*/ 2421273 h 6475316"/>
                            <a:gd name="connsiteX28" fmla="*/ 3526391 w 5002971"/>
                            <a:gd name="connsiteY28" fmla="*/ 3283794 h 6475316"/>
                            <a:gd name="connsiteX29" fmla="*/ 4022971 w 5002971"/>
                            <a:gd name="connsiteY29" fmla="*/ 2468715 h 6475316"/>
                            <a:gd name="connsiteX30" fmla="*/ 4300018 w 5002971"/>
                            <a:gd name="connsiteY30" fmla="*/ 750882 h 6475316"/>
                            <a:gd name="connsiteX31" fmla="*/ 4603490 w 5002971"/>
                            <a:gd name="connsiteY31" fmla="*/ 4422895 h 6475316"/>
                            <a:gd name="connsiteX32" fmla="*/ 1841937 w 5002971"/>
                            <a:gd name="connsiteY32" fmla="*/ 6437521 h 6475316"/>
                            <a:gd name="connsiteX33" fmla="*/ 1834 w 5002971"/>
                            <a:gd name="connsiteY33" fmla="*/ 3080740 h 6475316"/>
                            <a:gd name="connsiteX34" fmla="*/ 2071389 w 5002971"/>
                            <a:gd name="connsiteY34" fmla="*/ 86756 h 6475316"/>
                            <a:gd name="connsiteX35" fmla="*/ 2358729 w 5002971"/>
                            <a:gd name="connsiteY35" fmla="*/ 1965633 h 6475316"/>
                            <a:gd name="connsiteX36" fmla="*/ 4300018 w 5002971"/>
                            <a:gd name="connsiteY36" fmla="*/ 750882 h 6475316"/>
                            <a:gd name="connsiteX0" fmla="*/ 1120306 w 4944778"/>
                            <a:gd name="connsiteY0" fmla="*/ 2868150 h 6473104"/>
                            <a:gd name="connsiteX1" fmla="*/ 855967 w 4944778"/>
                            <a:gd name="connsiteY1" fmla="*/ 2322084 h 6473104"/>
                            <a:gd name="connsiteX2" fmla="*/ 535997 w 4944778"/>
                            <a:gd name="connsiteY2" fmla="*/ 2837528 h 6473104"/>
                            <a:gd name="connsiteX3" fmla="*/ 800336 w 4944778"/>
                            <a:gd name="connsiteY3" fmla="*/ 3383593 h 6473104"/>
                            <a:gd name="connsiteX4" fmla="*/ 1120306 w 4944778"/>
                            <a:gd name="connsiteY4" fmla="*/ 2868150 h 6473104"/>
                            <a:gd name="connsiteX5" fmla="*/ 1334459 w 4944778"/>
                            <a:gd name="connsiteY5" fmla="*/ 4371774 h 6473104"/>
                            <a:gd name="connsiteX6" fmla="*/ 1071250 w 4944778"/>
                            <a:gd name="connsiteY6" fmla="*/ 3804157 h 6473104"/>
                            <a:gd name="connsiteX7" fmla="*/ 750151 w 4944778"/>
                            <a:gd name="connsiteY7" fmla="*/ 4341152 h 6473104"/>
                            <a:gd name="connsiteX8" fmla="*/ 1013360 w 4944778"/>
                            <a:gd name="connsiteY8" fmla="*/ 4908769 h 6473104"/>
                            <a:gd name="connsiteX9" fmla="*/ 1334459 w 4944778"/>
                            <a:gd name="connsiteY9" fmla="*/ 4371774 h 6473104"/>
                            <a:gd name="connsiteX10" fmla="*/ 1663745 w 4944778"/>
                            <a:gd name="connsiteY10" fmla="*/ 1501988 h 6473104"/>
                            <a:gd name="connsiteX11" fmla="*/ 1402024 w 4944778"/>
                            <a:gd name="connsiteY11" fmla="*/ 961328 h 6473104"/>
                            <a:gd name="connsiteX12" fmla="*/ 1085223 w 4944778"/>
                            <a:gd name="connsiteY12" fmla="*/ 1471669 h 6473104"/>
                            <a:gd name="connsiteX13" fmla="*/ 1346943 w 4944778"/>
                            <a:gd name="connsiteY13" fmla="*/ 2012328 h 6473104"/>
                            <a:gd name="connsiteX14" fmla="*/ 1663745 w 4944778"/>
                            <a:gd name="connsiteY14" fmla="*/ 1501988 h 6473104"/>
                            <a:gd name="connsiteX15" fmla="*/ 2027597 w 4944778"/>
                            <a:gd name="connsiteY15" fmla="*/ 5340190 h 6473104"/>
                            <a:gd name="connsiteX16" fmla="*/ 1761757 w 4944778"/>
                            <a:gd name="connsiteY16" fmla="*/ 4766897 h 6473104"/>
                            <a:gd name="connsiteX17" fmla="*/ 1437447 w 4944778"/>
                            <a:gd name="connsiteY17" fmla="*/ 5309261 h 6473104"/>
                            <a:gd name="connsiteX18" fmla="*/ 1703288 w 4944778"/>
                            <a:gd name="connsiteY18" fmla="*/ 5882554 h 6473104"/>
                            <a:gd name="connsiteX19" fmla="*/ 2027597 w 4944778"/>
                            <a:gd name="connsiteY19" fmla="*/ 5340190 h 6473104"/>
                            <a:gd name="connsiteX20" fmla="*/ 2936364 w 4944778"/>
                            <a:gd name="connsiteY20" fmla="*/ 5481223 h 6473104"/>
                            <a:gd name="connsiteX21" fmla="*/ 2670523 w 4944778"/>
                            <a:gd name="connsiteY21" fmla="*/ 4907930 h 6473104"/>
                            <a:gd name="connsiteX22" fmla="*/ 2346214 w 4944778"/>
                            <a:gd name="connsiteY22" fmla="*/ 5450295 h 6473104"/>
                            <a:gd name="connsiteX23" fmla="*/ 2612054 w 4944778"/>
                            <a:gd name="connsiteY23" fmla="*/ 6023587 h 6473104"/>
                            <a:gd name="connsiteX24" fmla="*/ 2936364 w 4944778"/>
                            <a:gd name="connsiteY24" fmla="*/ 5481223 h 6473104"/>
                            <a:gd name="connsiteX25" fmla="*/ 3964784 w 4944778"/>
                            <a:gd name="connsiteY25" fmla="*/ 2466503 h 6473104"/>
                            <a:gd name="connsiteX26" fmla="*/ 3556124 w 4944778"/>
                            <a:gd name="connsiteY26" fmla="*/ 1603983 h 6473104"/>
                            <a:gd name="connsiteX27" fmla="*/ 3059545 w 4944778"/>
                            <a:gd name="connsiteY27" fmla="*/ 2419061 h 6473104"/>
                            <a:gd name="connsiteX28" fmla="*/ 3468204 w 4944778"/>
                            <a:gd name="connsiteY28" fmla="*/ 3281582 h 6473104"/>
                            <a:gd name="connsiteX29" fmla="*/ 3964784 w 4944778"/>
                            <a:gd name="connsiteY29" fmla="*/ 2466503 h 6473104"/>
                            <a:gd name="connsiteX30" fmla="*/ 4241831 w 4944778"/>
                            <a:gd name="connsiteY30" fmla="*/ 748670 h 6473104"/>
                            <a:gd name="connsiteX31" fmla="*/ 4545303 w 4944778"/>
                            <a:gd name="connsiteY31" fmla="*/ 4420683 h 6473104"/>
                            <a:gd name="connsiteX32" fmla="*/ 1783750 w 4944778"/>
                            <a:gd name="connsiteY32" fmla="*/ 6435309 h 6473104"/>
                            <a:gd name="connsiteX33" fmla="*/ 1954 w 4944778"/>
                            <a:gd name="connsiteY33" fmla="*/ 3136398 h 6473104"/>
                            <a:gd name="connsiteX34" fmla="*/ 2013202 w 4944778"/>
                            <a:gd name="connsiteY34" fmla="*/ 84544 h 6473104"/>
                            <a:gd name="connsiteX35" fmla="*/ 2300542 w 4944778"/>
                            <a:gd name="connsiteY35" fmla="*/ 1963421 h 6473104"/>
                            <a:gd name="connsiteX36" fmla="*/ 4241831 w 4944778"/>
                            <a:gd name="connsiteY36" fmla="*/ 748670 h 6473104"/>
                            <a:gd name="connsiteX0" fmla="*/ 1132090 w 4956567"/>
                            <a:gd name="connsiteY0" fmla="*/ 2867907 h 6472861"/>
                            <a:gd name="connsiteX1" fmla="*/ 867751 w 4956567"/>
                            <a:gd name="connsiteY1" fmla="*/ 2321841 h 6472861"/>
                            <a:gd name="connsiteX2" fmla="*/ 547781 w 4956567"/>
                            <a:gd name="connsiteY2" fmla="*/ 2837285 h 6472861"/>
                            <a:gd name="connsiteX3" fmla="*/ 812120 w 4956567"/>
                            <a:gd name="connsiteY3" fmla="*/ 3383350 h 6472861"/>
                            <a:gd name="connsiteX4" fmla="*/ 1132090 w 4956567"/>
                            <a:gd name="connsiteY4" fmla="*/ 2867907 h 6472861"/>
                            <a:gd name="connsiteX5" fmla="*/ 1346243 w 4956567"/>
                            <a:gd name="connsiteY5" fmla="*/ 4371531 h 6472861"/>
                            <a:gd name="connsiteX6" fmla="*/ 1083034 w 4956567"/>
                            <a:gd name="connsiteY6" fmla="*/ 3803914 h 6472861"/>
                            <a:gd name="connsiteX7" fmla="*/ 761935 w 4956567"/>
                            <a:gd name="connsiteY7" fmla="*/ 4340909 h 6472861"/>
                            <a:gd name="connsiteX8" fmla="*/ 1025144 w 4956567"/>
                            <a:gd name="connsiteY8" fmla="*/ 4908526 h 6472861"/>
                            <a:gd name="connsiteX9" fmla="*/ 1346243 w 4956567"/>
                            <a:gd name="connsiteY9" fmla="*/ 4371531 h 6472861"/>
                            <a:gd name="connsiteX10" fmla="*/ 1675529 w 4956567"/>
                            <a:gd name="connsiteY10" fmla="*/ 1501745 h 6472861"/>
                            <a:gd name="connsiteX11" fmla="*/ 1413808 w 4956567"/>
                            <a:gd name="connsiteY11" fmla="*/ 961085 h 6472861"/>
                            <a:gd name="connsiteX12" fmla="*/ 1097007 w 4956567"/>
                            <a:gd name="connsiteY12" fmla="*/ 1471426 h 6472861"/>
                            <a:gd name="connsiteX13" fmla="*/ 1358727 w 4956567"/>
                            <a:gd name="connsiteY13" fmla="*/ 2012085 h 6472861"/>
                            <a:gd name="connsiteX14" fmla="*/ 1675529 w 4956567"/>
                            <a:gd name="connsiteY14" fmla="*/ 1501745 h 6472861"/>
                            <a:gd name="connsiteX15" fmla="*/ 2039381 w 4956567"/>
                            <a:gd name="connsiteY15" fmla="*/ 5339947 h 6472861"/>
                            <a:gd name="connsiteX16" fmla="*/ 1773541 w 4956567"/>
                            <a:gd name="connsiteY16" fmla="*/ 4766654 h 6472861"/>
                            <a:gd name="connsiteX17" fmla="*/ 1449231 w 4956567"/>
                            <a:gd name="connsiteY17" fmla="*/ 5309018 h 6472861"/>
                            <a:gd name="connsiteX18" fmla="*/ 1715072 w 4956567"/>
                            <a:gd name="connsiteY18" fmla="*/ 5882311 h 6472861"/>
                            <a:gd name="connsiteX19" fmla="*/ 2039381 w 4956567"/>
                            <a:gd name="connsiteY19" fmla="*/ 5339947 h 6472861"/>
                            <a:gd name="connsiteX20" fmla="*/ 2948148 w 4956567"/>
                            <a:gd name="connsiteY20" fmla="*/ 5480980 h 6472861"/>
                            <a:gd name="connsiteX21" fmla="*/ 2682307 w 4956567"/>
                            <a:gd name="connsiteY21" fmla="*/ 4907687 h 6472861"/>
                            <a:gd name="connsiteX22" fmla="*/ 2357998 w 4956567"/>
                            <a:gd name="connsiteY22" fmla="*/ 5450052 h 6472861"/>
                            <a:gd name="connsiteX23" fmla="*/ 2623838 w 4956567"/>
                            <a:gd name="connsiteY23" fmla="*/ 6023344 h 6472861"/>
                            <a:gd name="connsiteX24" fmla="*/ 2948148 w 4956567"/>
                            <a:gd name="connsiteY24" fmla="*/ 5480980 h 6472861"/>
                            <a:gd name="connsiteX25" fmla="*/ 3976568 w 4956567"/>
                            <a:gd name="connsiteY25" fmla="*/ 2466260 h 6472861"/>
                            <a:gd name="connsiteX26" fmla="*/ 3567908 w 4956567"/>
                            <a:gd name="connsiteY26" fmla="*/ 1603740 h 6472861"/>
                            <a:gd name="connsiteX27" fmla="*/ 3071329 w 4956567"/>
                            <a:gd name="connsiteY27" fmla="*/ 2418818 h 6472861"/>
                            <a:gd name="connsiteX28" fmla="*/ 3479988 w 4956567"/>
                            <a:gd name="connsiteY28" fmla="*/ 3281339 h 6472861"/>
                            <a:gd name="connsiteX29" fmla="*/ 3976568 w 4956567"/>
                            <a:gd name="connsiteY29" fmla="*/ 2466260 h 6472861"/>
                            <a:gd name="connsiteX30" fmla="*/ 4253615 w 4956567"/>
                            <a:gd name="connsiteY30" fmla="*/ 748427 h 6472861"/>
                            <a:gd name="connsiteX31" fmla="*/ 4557087 w 4956567"/>
                            <a:gd name="connsiteY31" fmla="*/ 4420440 h 6472861"/>
                            <a:gd name="connsiteX32" fmla="*/ 1795534 w 4956567"/>
                            <a:gd name="connsiteY32" fmla="*/ 6435066 h 6472861"/>
                            <a:gd name="connsiteX33" fmla="*/ 13738 w 4956567"/>
                            <a:gd name="connsiteY33" fmla="*/ 3136155 h 6472861"/>
                            <a:gd name="connsiteX34" fmla="*/ 2024986 w 4956567"/>
                            <a:gd name="connsiteY34" fmla="*/ 84301 h 6472861"/>
                            <a:gd name="connsiteX35" fmla="*/ 2312326 w 4956567"/>
                            <a:gd name="connsiteY35" fmla="*/ 1963178 h 6472861"/>
                            <a:gd name="connsiteX36" fmla="*/ 4253615 w 4956567"/>
                            <a:gd name="connsiteY36" fmla="*/ 748427 h 6472861"/>
                            <a:gd name="connsiteX0" fmla="*/ 1137853 w 4962330"/>
                            <a:gd name="connsiteY0" fmla="*/ 2222812 h 5827766"/>
                            <a:gd name="connsiteX1" fmla="*/ 873514 w 4962330"/>
                            <a:gd name="connsiteY1" fmla="*/ 1676746 h 5827766"/>
                            <a:gd name="connsiteX2" fmla="*/ 553544 w 4962330"/>
                            <a:gd name="connsiteY2" fmla="*/ 2192190 h 5827766"/>
                            <a:gd name="connsiteX3" fmla="*/ 817883 w 4962330"/>
                            <a:gd name="connsiteY3" fmla="*/ 2738255 h 5827766"/>
                            <a:gd name="connsiteX4" fmla="*/ 1137853 w 4962330"/>
                            <a:gd name="connsiteY4" fmla="*/ 2222812 h 5827766"/>
                            <a:gd name="connsiteX5" fmla="*/ 1352006 w 4962330"/>
                            <a:gd name="connsiteY5" fmla="*/ 3726436 h 5827766"/>
                            <a:gd name="connsiteX6" fmla="*/ 1088797 w 4962330"/>
                            <a:gd name="connsiteY6" fmla="*/ 3158819 h 5827766"/>
                            <a:gd name="connsiteX7" fmla="*/ 767698 w 4962330"/>
                            <a:gd name="connsiteY7" fmla="*/ 3695814 h 5827766"/>
                            <a:gd name="connsiteX8" fmla="*/ 1030907 w 4962330"/>
                            <a:gd name="connsiteY8" fmla="*/ 4263431 h 5827766"/>
                            <a:gd name="connsiteX9" fmla="*/ 1352006 w 4962330"/>
                            <a:gd name="connsiteY9" fmla="*/ 3726436 h 5827766"/>
                            <a:gd name="connsiteX10" fmla="*/ 1681292 w 4962330"/>
                            <a:gd name="connsiteY10" fmla="*/ 856650 h 5827766"/>
                            <a:gd name="connsiteX11" fmla="*/ 1419571 w 4962330"/>
                            <a:gd name="connsiteY11" fmla="*/ 315990 h 5827766"/>
                            <a:gd name="connsiteX12" fmla="*/ 1102770 w 4962330"/>
                            <a:gd name="connsiteY12" fmla="*/ 826331 h 5827766"/>
                            <a:gd name="connsiteX13" fmla="*/ 1364490 w 4962330"/>
                            <a:gd name="connsiteY13" fmla="*/ 1366990 h 5827766"/>
                            <a:gd name="connsiteX14" fmla="*/ 1681292 w 4962330"/>
                            <a:gd name="connsiteY14" fmla="*/ 856650 h 5827766"/>
                            <a:gd name="connsiteX15" fmla="*/ 2045144 w 4962330"/>
                            <a:gd name="connsiteY15" fmla="*/ 4694852 h 5827766"/>
                            <a:gd name="connsiteX16" fmla="*/ 1779304 w 4962330"/>
                            <a:gd name="connsiteY16" fmla="*/ 4121559 h 5827766"/>
                            <a:gd name="connsiteX17" fmla="*/ 1454994 w 4962330"/>
                            <a:gd name="connsiteY17" fmla="*/ 4663923 h 5827766"/>
                            <a:gd name="connsiteX18" fmla="*/ 1720835 w 4962330"/>
                            <a:gd name="connsiteY18" fmla="*/ 5237216 h 5827766"/>
                            <a:gd name="connsiteX19" fmla="*/ 2045144 w 4962330"/>
                            <a:gd name="connsiteY19" fmla="*/ 4694852 h 5827766"/>
                            <a:gd name="connsiteX20" fmla="*/ 2953911 w 4962330"/>
                            <a:gd name="connsiteY20" fmla="*/ 4835885 h 5827766"/>
                            <a:gd name="connsiteX21" fmla="*/ 2688070 w 4962330"/>
                            <a:gd name="connsiteY21" fmla="*/ 4262592 h 5827766"/>
                            <a:gd name="connsiteX22" fmla="*/ 2363761 w 4962330"/>
                            <a:gd name="connsiteY22" fmla="*/ 4804957 h 5827766"/>
                            <a:gd name="connsiteX23" fmla="*/ 2629601 w 4962330"/>
                            <a:gd name="connsiteY23" fmla="*/ 5378249 h 5827766"/>
                            <a:gd name="connsiteX24" fmla="*/ 2953911 w 4962330"/>
                            <a:gd name="connsiteY24" fmla="*/ 4835885 h 5827766"/>
                            <a:gd name="connsiteX25" fmla="*/ 3982331 w 4962330"/>
                            <a:gd name="connsiteY25" fmla="*/ 1821165 h 5827766"/>
                            <a:gd name="connsiteX26" fmla="*/ 3573671 w 4962330"/>
                            <a:gd name="connsiteY26" fmla="*/ 958645 h 5827766"/>
                            <a:gd name="connsiteX27" fmla="*/ 3077092 w 4962330"/>
                            <a:gd name="connsiteY27" fmla="*/ 1773723 h 5827766"/>
                            <a:gd name="connsiteX28" fmla="*/ 3485751 w 4962330"/>
                            <a:gd name="connsiteY28" fmla="*/ 2636244 h 5827766"/>
                            <a:gd name="connsiteX29" fmla="*/ 3982331 w 4962330"/>
                            <a:gd name="connsiteY29" fmla="*/ 1821165 h 5827766"/>
                            <a:gd name="connsiteX30" fmla="*/ 4259378 w 4962330"/>
                            <a:gd name="connsiteY30" fmla="*/ 103332 h 5827766"/>
                            <a:gd name="connsiteX31" fmla="*/ 4562850 w 4962330"/>
                            <a:gd name="connsiteY31" fmla="*/ 3775345 h 5827766"/>
                            <a:gd name="connsiteX32" fmla="*/ 1801297 w 4962330"/>
                            <a:gd name="connsiteY32" fmla="*/ 5789971 h 5827766"/>
                            <a:gd name="connsiteX33" fmla="*/ 19501 w 4962330"/>
                            <a:gd name="connsiteY33" fmla="*/ 2491060 h 5827766"/>
                            <a:gd name="connsiteX34" fmla="*/ 1466325 w 4962330"/>
                            <a:gd name="connsiteY34" fmla="*/ 119351 h 5827766"/>
                            <a:gd name="connsiteX35" fmla="*/ 2318089 w 4962330"/>
                            <a:gd name="connsiteY35" fmla="*/ 1318083 h 5827766"/>
                            <a:gd name="connsiteX36" fmla="*/ 4259378 w 4962330"/>
                            <a:gd name="connsiteY36" fmla="*/ 103332 h 5827766"/>
                            <a:gd name="connsiteX0" fmla="*/ 1137853 w 4962330"/>
                            <a:gd name="connsiteY0" fmla="*/ 2222812 h 5827766"/>
                            <a:gd name="connsiteX1" fmla="*/ 873514 w 4962330"/>
                            <a:gd name="connsiteY1" fmla="*/ 1676746 h 5827766"/>
                            <a:gd name="connsiteX2" fmla="*/ 553544 w 4962330"/>
                            <a:gd name="connsiteY2" fmla="*/ 2192190 h 5827766"/>
                            <a:gd name="connsiteX3" fmla="*/ 817883 w 4962330"/>
                            <a:gd name="connsiteY3" fmla="*/ 2738255 h 5827766"/>
                            <a:gd name="connsiteX4" fmla="*/ 1137853 w 4962330"/>
                            <a:gd name="connsiteY4" fmla="*/ 2222812 h 5827766"/>
                            <a:gd name="connsiteX5" fmla="*/ 1352006 w 4962330"/>
                            <a:gd name="connsiteY5" fmla="*/ 3726436 h 5827766"/>
                            <a:gd name="connsiteX6" fmla="*/ 1088797 w 4962330"/>
                            <a:gd name="connsiteY6" fmla="*/ 3158819 h 5827766"/>
                            <a:gd name="connsiteX7" fmla="*/ 767698 w 4962330"/>
                            <a:gd name="connsiteY7" fmla="*/ 3695814 h 5827766"/>
                            <a:gd name="connsiteX8" fmla="*/ 1030907 w 4962330"/>
                            <a:gd name="connsiteY8" fmla="*/ 4263431 h 5827766"/>
                            <a:gd name="connsiteX9" fmla="*/ 1352006 w 4962330"/>
                            <a:gd name="connsiteY9" fmla="*/ 3726436 h 5827766"/>
                            <a:gd name="connsiteX10" fmla="*/ 1681292 w 4962330"/>
                            <a:gd name="connsiteY10" fmla="*/ 856650 h 5827766"/>
                            <a:gd name="connsiteX11" fmla="*/ 1419571 w 4962330"/>
                            <a:gd name="connsiteY11" fmla="*/ 315990 h 5827766"/>
                            <a:gd name="connsiteX12" fmla="*/ 1102770 w 4962330"/>
                            <a:gd name="connsiteY12" fmla="*/ 826331 h 5827766"/>
                            <a:gd name="connsiteX13" fmla="*/ 1364490 w 4962330"/>
                            <a:gd name="connsiteY13" fmla="*/ 1366990 h 5827766"/>
                            <a:gd name="connsiteX14" fmla="*/ 1681292 w 4962330"/>
                            <a:gd name="connsiteY14" fmla="*/ 856650 h 5827766"/>
                            <a:gd name="connsiteX15" fmla="*/ 2045144 w 4962330"/>
                            <a:gd name="connsiteY15" fmla="*/ 4694852 h 5827766"/>
                            <a:gd name="connsiteX16" fmla="*/ 1779304 w 4962330"/>
                            <a:gd name="connsiteY16" fmla="*/ 4121559 h 5827766"/>
                            <a:gd name="connsiteX17" fmla="*/ 1454994 w 4962330"/>
                            <a:gd name="connsiteY17" fmla="*/ 4663923 h 5827766"/>
                            <a:gd name="connsiteX18" fmla="*/ 1720835 w 4962330"/>
                            <a:gd name="connsiteY18" fmla="*/ 5237216 h 5827766"/>
                            <a:gd name="connsiteX19" fmla="*/ 2045144 w 4962330"/>
                            <a:gd name="connsiteY19" fmla="*/ 4694852 h 5827766"/>
                            <a:gd name="connsiteX20" fmla="*/ 2953911 w 4962330"/>
                            <a:gd name="connsiteY20" fmla="*/ 4835885 h 5827766"/>
                            <a:gd name="connsiteX21" fmla="*/ 2688070 w 4962330"/>
                            <a:gd name="connsiteY21" fmla="*/ 4262592 h 5827766"/>
                            <a:gd name="connsiteX22" fmla="*/ 2363761 w 4962330"/>
                            <a:gd name="connsiteY22" fmla="*/ 4804957 h 5827766"/>
                            <a:gd name="connsiteX23" fmla="*/ 2629601 w 4962330"/>
                            <a:gd name="connsiteY23" fmla="*/ 5378249 h 5827766"/>
                            <a:gd name="connsiteX24" fmla="*/ 2953911 w 4962330"/>
                            <a:gd name="connsiteY24" fmla="*/ 4835885 h 5827766"/>
                            <a:gd name="connsiteX25" fmla="*/ 3982331 w 4962330"/>
                            <a:gd name="connsiteY25" fmla="*/ 1821165 h 5827766"/>
                            <a:gd name="connsiteX26" fmla="*/ 3573671 w 4962330"/>
                            <a:gd name="connsiteY26" fmla="*/ 958645 h 5827766"/>
                            <a:gd name="connsiteX27" fmla="*/ 3077092 w 4962330"/>
                            <a:gd name="connsiteY27" fmla="*/ 1773723 h 5827766"/>
                            <a:gd name="connsiteX28" fmla="*/ 3485751 w 4962330"/>
                            <a:gd name="connsiteY28" fmla="*/ 2636244 h 5827766"/>
                            <a:gd name="connsiteX29" fmla="*/ 3982331 w 4962330"/>
                            <a:gd name="connsiteY29" fmla="*/ 1821165 h 5827766"/>
                            <a:gd name="connsiteX30" fmla="*/ 4259378 w 4962330"/>
                            <a:gd name="connsiteY30" fmla="*/ 103332 h 5827766"/>
                            <a:gd name="connsiteX31" fmla="*/ 4562850 w 4962330"/>
                            <a:gd name="connsiteY31" fmla="*/ 3775345 h 5827766"/>
                            <a:gd name="connsiteX32" fmla="*/ 1801297 w 4962330"/>
                            <a:gd name="connsiteY32" fmla="*/ 5789971 h 5827766"/>
                            <a:gd name="connsiteX33" fmla="*/ 19501 w 4962330"/>
                            <a:gd name="connsiteY33" fmla="*/ 2491060 h 5827766"/>
                            <a:gd name="connsiteX34" fmla="*/ 1466325 w 4962330"/>
                            <a:gd name="connsiteY34" fmla="*/ 119351 h 5827766"/>
                            <a:gd name="connsiteX35" fmla="*/ 2462765 w 4962330"/>
                            <a:gd name="connsiteY35" fmla="*/ 1229132 h 5827766"/>
                            <a:gd name="connsiteX36" fmla="*/ 4259378 w 4962330"/>
                            <a:gd name="connsiteY36" fmla="*/ 103332 h 5827766"/>
                            <a:gd name="connsiteX0" fmla="*/ 1137853 w 4962330"/>
                            <a:gd name="connsiteY0" fmla="*/ 2222812 h 5827766"/>
                            <a:gd name="connsiteX1" fmla="*/ 873514 w 4962330"/>
                            <a:gd name="connsiteY1" fmla="*/ 1676746 h 5827766"/>
                            <a:gd name="connsiteX2" fmla="*/ 553544 w 4962330"/>
                            <a:gd name="connsiteY2" fmla="*/ 2192190 h 5827766"/>
                            <a:gd name="connsiteX3" fmla="*/ 817883 w 4962330"/>
                            <a:gd name="connsiteY3" fmla="*/ 2738255 h 5827766"/>
                            <a:gd name="connsiteX4" fmla="*/ 1137853 w 4962330"/>
                            <a:gd name="connsiteY4" fmla="*/ 2222812 h 5827766"/>
                            <a:gd name="connsiteX5" fmla="*/ 1352006 w 4962330"/>
                            <a:gd name="connsiteY5" fmla="*/ 3726436 h 5827766"/>
                            <a:gd name="connsiteX6" fmla="*/ 1088797 w 4962330"/>
                            <a:gd name="connsiteY6" fmla="*/ 3158819 h 5827766"/>
                            <a:gd name="connsiteX7" fmla="*/ 767698 w 4962330"/>
                            <a:gd name="connsiteY7" fmla="*/ 3695814 h 5827766"/>
                            <a:gd name="connsiteX8" fmla="*/ 1030907 w 4962330"/>
                            <a:gd name="connsiteY8" fmla="*/ 4263431 h 5827766"/>
                            <a:gd name="connsiteX9" fmla="*/ 1352006 w 4962330"/>
                            <a:gd name="connsiteY9" fmla="*/ 3726436 h 5827766"/>
                            <a:gd name="connsiteX10" fmla="*/ 1681292 w 4962330"/>
                            <a:gd name="connsiteY10" fmla="*/ 856650 h 5827766"/>
                            <a:gd name="connsiteX11" fmla="*/ 1419571 w 4962330"/>
                            <a:gd name="connsiteY11" fmla="*/ 315990 h 5827766"/>
                            <a:gd name="connsiteX12" fmla="*/ 1102770 w 4962330"/>
                            <a:gd name="connsiteY12" fmla="*/ 826331 h 5827766"/>
                            <a:gd name="connsiteX13" fmla="*/ 1364490 w 4962330"/>
                            <a:gd name="connsiteY13" fmla="*/ 1366990 h 5827766"/>
                            <a:gd name="connsiteX14" fmla="*/ 1681292 w 4962330"/>
                            <a:gd name="connsiteY14" fmla="*/ 856650 h 5827766"/>
                            <a:gd name="connsiteX15" fmla="*/ 2045144 w 4962330"/>
                            <a:gd name="connsiteY15" fmla="*/ 4694852 h 5827766"/>
                            <a:gd name="connsiteX16" fmla="*/ 1779304 w 4962330"/>
                            <a:gd name="connsiteY16" fmla="*/ 4121559 h 5827766"/>
                            <a:gd name="connsiteX17" fmla="*/ 1454994 w 4962330"/>
                            <a:gd name="connsiteY17" fmla="*/ 4663923 h 5827766"/>
                            <a:gd name="connsiteX18" fmla="*/ 1720835 w 4962330"/>
                            <a:gd name="connsiteY18" fmla="*/ 5237216 h 5827766"/>
                            <a:gd name="connsiteX19" fmla="*/ 2045144 w 4962330"/>
                            <a:gd name="connsiteY19" fmla="*/ 4694852 h 5827766"/>
                            <a:gd name="connsiteX20" fmla="*/ 2953911 w 4962330"/>
                            <a:gd name="connsiteY20" fmla="*/ 4835885 h 5827766"/>
                            <a:gd name="connsiteX21" fmla="*/ 2688070 w 4962330"/>
                            <a:gd name="connsiteY21" fmla="*/ 4262592 h 5827766"/>
                            <a:gd name="connsiteX22" fmla="*/ 2363761 w 4962330"/>
                            <a:gd name="connsiteY22" fmla="*/ 4804957 h 5827766"/>
                            <a:gd name="connsiteX23" fmla="*/ 2629601 w 4962330"/>
                            <a:gd name="connsiteY23" fmla="*/ 5378249 h 5827766"/>
                            <a:gd name="connsiteX24" fmla="*/ 2953911 w 4962330"/>
                            <a:gd name="connsiteY24" fmla="*/ 4835885 h 5827766"/>
                            <a:gd name="connsiteX25" fmla="*/ 3982331 w 4962330"/>
                            <a:gd name="connsiteY25" fmla="*/ 1821165 h 5827766"/>
                            <a:gd name="connsiteX26" fmla="*/ 3573671 w 4962330"/>
                            <a:gd name="connsiteY26" fmla="*/ 958645 h 5827766"/>
                            <a:gd name="connsiteX27" fmla="*/ 3077092 w 4962330"/>
                            <a:gd name="connsiteY27" fmla="*/ 1773723 h 5827766"/>
                            <a:gd name="connsiteX28" fmla="*/ 3485751 w 4962330"/>
                            <a:gd name="connsiteY28" fmla="*/ 2636244 h 5827766"/>
                            <a:gd name="connsiteX29" fmla="*/ 3982331 w 4962330"/>
                            <a:gd name="connsiteY29" fmla="*/ 1821165 h 5827766"/>
                            <a:gd name="connsiteX30" fmla="*/ 4259378 w 4962330"/>
                            <a:gd name="connsiteY30" fmla="*/ 103332 h 5827766"/>
                            <a:gd name="connsiteX31" fmla="*/ 4562850 w 4962330"/>
                            <a:gd name="connsiteY31" fmla="*/ 3775345 h 5827766"/>
                            <a:gd name="connsiteX32" fmla="*/ 1801297 w 4962330"/>
                            <a:gd name="connsiteY32" fmla="*/ 5789971 h 5827766"/>
                            <a:gd name="connsiteX33" fmla="*/ 19501 w 4962330"/>
                            <a:gd name="connsiteY33" fmla="*/ 2491060 h 5827766"/>
                            <a:gd name="connsiteX34" fmla="*/ 1466325 w 4962330"/>
                            <a:gd name="connsiteY34" fmla="*/ 119351 h 5827766"/>
                            <a:gd name="connsiteX35" fmla="*/ 2462765 w 4962330"/>
                            <a:gd name="connsiteY35" fmla="*/ 1229132 h 5827766"/>
                            <a:gd name="connsiteX36" fmla="*/ 4259378 w 4962330"/>
                            <a:gd name="connsiteY36" fmla="*/ 103332 h 5827766"/>
                            <a:gd name="connsiteX0" fmla="*/ 1137853 w 4962330"/>
                            <a:gd name="connsiteY0" fmla="*/ 2222812 h 5827766"/>
                            <a:gd name="connsiteX1" fmla="*/ 873514 w 4962330"/>
                            <a:gd name="connsiteY1" fmla="*/ 1676746 h 5827766"/>
                            <a:gd name="connsiteX2" fmla="*/ 553544 w 4962330"/>
                            <a:gd name="connsiteY2" fmla="*/ 2192190 h 5827766"/>
                            <a:gd name="connsiteX3" fmla="*/ 817883 w 4962330"/>
                            <a:gd name="connsiteY3" fmla="*/ 2738255 h 5827766"/>
                            <a:gd name="connsiteX4" fmla="*/ 1137853 w 4962330"/>
                            <a:gd name="connsiteY4" fmla="*/ 2222812 h 5827766"/>
                            <a:gd name="connsiteX5" fmla="*/ 1352006 w 4962330"/>
                            <a:gd name="connsiteY5" fmla="*/ 3726436 h 5827766"/>
                            <a:gd name="connsiteX6" fmla="*/ 1088797 w 4962330"/>
                            <a:gd name="connsiteY6" fmla="*/ 3158819 h 5827766"/>
                            <a:gd name="connsiteX7" fmla="*/ 767698 w 4962330"/>
                            <a:gd name="connsiteY7" fmla="*/ 3695814 h 5827766"/>
                            <a:gd name="connsiteX8" fmla="*/ 1030907 w 4962330"/>
                            <a:gd name="connsiteY8" fmla="*/ 4263431 h 5827766"/>
                            <a:gd name="connsiteX9" fmla="*/ 1352006 w 4962330"/>
                            <a:gd name="connsiteY9" fmla="*/ 3726436 h 5827766"/>
                            <a:gd name="connsiteX10" fmla="*/ 1681292 w 4962330"/>
                            <a:gd name="connsiteY10" fmla="*/ 856650 h 5827766"/>
                            <a:gd name="connsiteX11" fmla="*/ 1419571 w 4962330"/>
                            <a:gd name="connsiteY11" fmla="*/ 315990 h 5827766"/>
                            <a:gd name="connsiteX12" fmla="*/ 1102770 w 4962330"/>
                            <a:gd name="connsiteY12" fmla="*/ 826331 h 5827766"/>
                            <a:gd name="connsiteX13" fmla="*/ 1364490 w 4962330"/>
                            <a:gd name="connsiteY13" fmla="*/ 1366990 h 5827766"/>
                            <a:gd name="connsiteX14" fmla="*/ 1681292 w 4962330"/>
                            <a:gd name="connsiteY14" fmla="*/ 856650 h 5827766"/>
                            <a:gd name="connsiteX15" fmla="*/ 2045144 w 4962330"/>
                            <a:gd name="connsiteY15" fmla="*/ 4694852 h 5827766"/>
                            <a:gd name="connsiteX16" fmla="*/ 1779304 w 4962330"/>
                            <a:gd name="connsiteY16" fmla="*/ 4121559 h 5827766"/>
                            <a:gd name="connsiteX17" fmla="*/ 1454994 w 4962330"/>
                            <a:gd name="connsiteY17" fmla="*/ 4663923 h 5827766"/>
                            <a:gd name="connsiteX18" fmla="*/ 1720835 w 4962330"/>
                            <a:gd name="connsiteY18" fmla="*/ 5237216 h 5827766"/>
                            <a:gd name="connsiteX19" fmla="*/ 2045144 w 4962330"/>
                            <a:gd name="connsiteY19" fmla="*/ 4694852 h 5827766"/>
                            <a:gd name="connsiteX20" fmla="*/ 2953911 w 4962330"/>
                            <a:gd name="connsiteY20" fmla="*/ 4835885 h 5827766"/>
                            <a:gd name="connsiteX21" fmla="*/ 2688070 w 4962330"/>
                            <a:gd name="connsiteY21" fmla="*/ 4262592 h 5827766"/>
                            <a:gd name="connsiteX22" fmla="*/ 2363761 w 4962330"/>
                            <a:gd name="connsiteY22" fmla="*/ 4804957 h 5827766"/>
                            <a:gd name="connsiteX23" fmla="*/ 2629601 w 4962330"/>
                            <a:gd name="connsiteY23" fmla="*/ 5378249 h 5827766"/>
                            <a:gd name="connsiteX24" fmla="*/ 2953911 w 4962330"/>
                            <a:gd name="connsiteY24" fmla="*/ 4835885 h 5827766"/>
                            <a:gd name="connsiteX25" fmla="*/ 3982331 w 4962330"/>
                            <a:gd name="connsiteY25" fmla="*/ 1821165 h 5827766"/>
                            <a:gd name="connsiteX26" fmla="*/ 3573671 w 4962330"/>
                            <a:gd name="connsiteY26" fmla="*/ 958645 h 5827766"/>
                            <a:gd name="connsiteX27" fmla="*/ 3077092 w 4962330"/>
                            <a:gd name="connsiteY27" fmla="*/ 1773723 h 5827766"/>
                            <a:gd name="connsiteX28" fmla="*/ 3485751 w 4962330"/>
                            <a:gd name="connsiteY28" fmla="*/ 2636244 h 5827766"/>
                            <a:gd name="connsiteX29" fmla="*/ 3982331 w 4962330"/>
                            <a:gd name="connsiteY29" fmla="*/ 1821165 h 5827766"/>
                            <a:gd name="connsiteX30" fmla="*/ 4259378 w 4962330"/>
                            <a:gd name="connsiteY30" fmla="*/ 103332 h 5827766"/>
                            <a:gd name="connsiteX31" fmla="*/ 4562850 w 4962330"/>
                            <a:gd name="connsiteY31" fmla="*/ 3775345 h 5827766"/>
                            <a:gd name="connsiteX32" fmla="*/ 1801297 w 4962330"/>
                            <a:gd name="connsiteY32" fmla="*/ 5789971 h 5827766"/>
                            <a:gd name="connsiteX33" fmla="*/ 19501 w 4962330"/>
                            <a:gd name="connsiteY33" fmla="*/ 2491060 h 5827766"/>
                            <a:gd name="connsiteX34" fmla="*/ 1466325 w 4962330"/>
                            <a:gd name="connsiteY34" fmla="*/ 119351 h 5827766"/>
                            <a:gd name="connsiteX35" fmla="*/ 2462765 w 4962330"/>
                            <a:gd name="connsiteY35" fmla="*/ 1229132 h 5827766"/>
                            <a:gd name="connsiteX36" fmla="*/ 4259378 w 4962330"/>
                            <a:gd name="connsiteY36" fmla="*/ 103332 h 5827766"/>
                            <a:gd name="connsiteX0" fmla="*/ 1137380 w 4961857"/>
                            <a:gd name="connsiteY0" fmla="*/ 2300213 h 5905167"/>
                            <a:gd name="connsiteX1" fmla="*/ 873041 w 4961857"/>
                            <a:gd name="connsiteY1" fmla="*/ 1754147 h 5905167"/>
                            <a:gd name="connsiteX2" fmla="*/ 553071 w 4961857"/>
                            <a:gd name="connsiteY2" fmla="*/ 2269591 h 5905167"/>
                            <a:gd name="connsiteX3" fmla="*/ 817410 w 4961857"/>
                            <a:gd name="connsiteY3" fmla="*/ 2815656 h 5905167"/>
                            <a:gd name="connsiteX4" fmla="*/ 1137380 w 4961857"/>
                            <a:gd name="connsiteY4" fmla="*/ 2300213 h 5905167"/>
                            <a:gd name="connsiteX5" fmla="*/ 1351533 w 4961857"/>
                            <a:gd name="connsiteY5" fmla="*/ 3803837 h 5905167"/>
                            <a:gd name="connsiteX6" fmla="*/ 1088324 w 4961857"/>
                            <a:gd name="connsiteY6" fmla="*/ 3236220 h 5905167"/>
                            <a:gd name="connsiteX7" fmla="*/ 767225 w 4961857"/>
                            <a:gd name="connsiteY7" fmla="*/ 3773215 h 5905167"/>
                            <a:gd name="connsiteX8" fmla="*/ 1030434 w 4961857"/>
                            <a:gd name="connsiteY8" fmla="*/ 4340832 h 5905167"/>
                            <a:gd name="connsiteX9" fmla="*/ 1351533 w 4961857"/>
                            <a:gd name="connsiteY9" fmla="*/ 3803837 h 5905167"/>
                            <a:gd name="connsiteX10" fmla="*/ 1680819 w 4961857"/>
                            <a:gd name="connsiteY10" fmla="*/ 934051 h 5905167"/>
                            <a:gd name="connsiteX11" fmla="*/ 1419098 w 4961857"/>
                            <a:gd name="connsiteY11" fmla="*/ 393391 h 5905167"/>
                            <a:gd name="connsiteX12" fmla="*/ 1102297 w 4961857"/>
                            <a:gd name="connsiteY12" fmla="*/ 903732 h 5905167"/>
                            <a:gd name="connsiteX13" fmla="*/ 1364017 w 4961857"/>
                            <a:gd name="connsiteY13" fmla="*/ 1444391 h 5905167"/>
                            <a:gd name="connsiteX14" fmla="*/ 1680819 w 4961857"/>
                            <a:gd name="connsiteY14" fmla="*/ 934051 h 5905167"/>
                            <a:gd name="connsiteX15" fmla="*/ 2044671 w 4961857"/>
                            <a:gd name="connsiteY15" fmla="*/ 4772253 h 5905167"/>
                            <a:gd name="connsiteX16" fmla="*/ 1778831 w 4961857"/>
                            <a:gd name="connsiteY16" fmla="*/ 4198960 h 5905167"/>
                            <a:gd name="connsiteX17" fmla="*/ 1454521 w 4961857"/>
                            <a:gd name="connsiteY17" fmla="*/ 4741324 h 5905167"/>
                            <a:gd name="connsiteX18" fmla="*/ 1720362 w 4961857"/>
                            <a:gd name="connsiteY18" fmla="*/ 5314617 h 5905167"/>
                            <a:gd name="connsiteX19" fmla="*/ 2044671 w 4961857"/>
                            <a:gd name="connsiteY19" fmla="*/ 4772253 h 5905167"/>
                            <a:gd name="connsiteX20" fmla="*/ 2953438 w 4961857"/>
                            <a:gd name="connsiteY20" fmla="*/ 4913286 h 5905167"/>
                            <a:gd name="connsiteX21" fmla="*/ 2687597 w 4961857"/>
                            <a:gd name="connsiteY21" fmla="*/ 4339993 h 5905167"/>
                            <a:gd name="connsiteX22" fmla="*/ 2363288 w 4961857"/>
                            <a:gd name="connsiteY22" fmla="*/ 4882358 h 5905167"/>
                            <a:gd name="connsiteX23" fmla="*/ 2629128 w 4961857"/>
                            <a:gd name="connsiteY23" fmla="*/ 5455650 h 5905167"/>
                            <a:gd name="connsiteX24" fmla="*/ 2953438 w 4961857"/>
                            <a:gd name="connsiteY24" fmla="*/ 4913286 h 5905167"/>
                            <a:gd name="connsiteX25" fmla="*/ 3981858 w 4961857"/>
                            <a:gd name="connsiteY25" fmla="*/ 1898566 h 5905167"/>
                            <a:gd name="connsiteX26" fmla="*/ 3573198 w 4961857"/>
                            <a:gd name="connsiteY26" fmla="*/ 1036046 h 5905167"/>
                            <a:gd name="connsiteX27" fmla="*/ 3076619 w 4961857"/>
                            <a:gd name="connsiteY27" fmla="*/ 1851124 h 5905167"/>
                            <a:gd name="connsiteX28" fmla="*/ 3485278 w 4961857"/>
                            <a:gd name="connsiteY28" fmla="*/ 2713645 h 5905167"/>
                            <a:gd name="connsiteX29" fmla="*/ 3981858 w 4961857"/>
                            <a:gd name="connsiteY29" fmla="*/ 1898566 h 5905167"/>
                            <a:gd name="connsiteX30" fmla="*/ 4258905 w 4961857"/>
                            <a:gd name="connsiteY30" fmla="*/ 180733 h 5905167"/>
                            <a:gd name="connsiteX31" fmla="*/ 4562377 w 4961857"/>
                            <a:gd name="connsiteY31" fmla="*/ 3852746 h 5905167"/>
                            <a:gd name="connsiteX32" fmla="*/ 1800824 w 4961857"/>
                            <a:gd name="connsiteY32" fmla="*/ 5867372 h 5905167"/>
                            <a:gd name="connsiteX33" fmla="*/ 19028 w 4961857"/>
                            <a:gd name="connsiteY33" fmla="*/ 2568461 h 5905167"/>
                            <a:gd name="connsiteX34" fmla="*/ 1499329 w 4961857"/>
                            <a:gd name="connsiteY34" fmla="*/ 113698 h 5905167"/>
                            <a:gd name="connsiteX35" fmla="*/ 2462292 w 4961857"/>
                            <a:gd name="connsiteY35" fmla="*/ 1306533 h 5905167"/>
                            <a:gd name="connsiteX36" fmla="*/ 4258905 w 4961857"/>
                            <a:gd name="connsiteY36" fmla="*/ 180733 h 5905167"/>
                            <a:gd name="connsiteX0" fmla="*/ 1137380 w 4961857"/>
                            <a:gd name="connsiteY0" fmla="*/ 2300213 h 5905167"/>
                            <a:gd name="connsiteX1" fmla="*/ 873041 w 4961857"/>
                            <a:gd name="connsiteY1" fmla="*/ 1754147 h 5905167"/>
                            <a:gd name="connsiteX2" fmla="*/ 553071 w 4961857"/>
                            <a:gd name="connsiteY2" fmla="*/ 2269591 h 5905167"/>
                            <a:gd name="connsiteX3" fmla="*/ 817410 w 4961857"/>
                            <a:gd name="connsiteY3" fmla="*/ 2815656 h 5905167"/>
                            <a:gd name="connsiteX4" fmla="*/ 1137380 w 4961857"/>
                            <a:gd name="connsiteY4" fmla="*/ 2300213 h 5905167"/>
                            <a:gd name="connsiteX5" fmla="*/ 1351533 w 4961857"/>
                            <a:gd name="connsiteY5" fmla="*/ 3803837 h 5905167"/>
                            <a:gd name="connsiteX6" fmla="*/ 1088324 w 4961857"/>
                            <a:gd name="connsiteY6" fmla="*/ 3236220 h 5905167"/>
                            <a:gd name="connsiteX7" fmla="*/ 767225 w 4961857"/>
                            <a:gd name="connsiteY7" fmla="*/ 3773215 h 5905167"/>
                            <a:gd name="connsiteX8" fmla="*/ 1030434 w 4961857"/>
                            <a:gd name="connsiteY8" fmla="*/ 4340832 h 5905167"/>
                            <a:gd name="connsiteX9" fmla="*/ 1351533 w 4961857"/>
                            <a:gd name="connsiteY9" fmla="*/ 3803837 h 5905167"/>
                            <a:gd name="connsiteX10" fmla="*/ 1680819 w 4961857"/>
                            <a:gd name="connsiteY10" fmla="*/ 934051 h 5905167"/>
                            <a:gd name="connsiteX11" fmla="*/ 1419098 w 4961857"/>
                            <a:gd name="connsiteY11" fmla="*/ 393391 h 5905167"/>
                            <a:gd name="connsiteX12" fmla="*/ 1102297 w 4961857"/>
                            <a:gd name="connsiteY12" fmla="*/ 903732 h 5905167"/>
                            <a:gd name="connsiteX13" fmla="*/ 1364017 w 4961857"/>
                            <a:gd name="connsiteY13" fmla="*/ 1444391 h 5905167"/>
                            <a:gd name="connsiteX14" fmla="*/ 1680819 w 4961857"/>
                            <a:gd name="connsiteY14" fmla="*/ 934051 h 5905167"/>
                            <a:gd name="connsiteX15" fmla="*/ 2044671 w 4961857"/>
                            <a:gd name="connsiteY15" fmla="*/ 4772253 h 5905167"/>
                            <a:gd name="connsiteX16" fmla="*/ 1778831 w 4961857"/>
                            <a:gd name="connsiteY16" fmla="*/ 4198960 h 5905167"/>
                            <a:gd name="connsiteX17" fmla="*/ 1454521 w 4961857"/>
                            <a:gd name="connsiteY17" fmla="*/ 4741324 h 5905167"/>
                            <a:gd name="connsiteX18" fmla="*/ 1720362 w 4961857"/>
                            <a:gd name="connsiteY18" fmla="*/ 5314617 h 5905167"/>
                            <a:gd name="connsiteX19" fmla="*/ 2044671 w 4961857"/>
                            <a:gd name="connsiteY19" fmla="*/ 4772253 h 5905167"/>
                            <a:gd name="connsiteX20" fmla="*/ 2953438 w 4961857"/>
                            <a:gd name="connsiteY20" fmla="*/ 4913286 h 5905167"/>
                            <a:gd name="connsiteX21" fmla="*/ 2687597 w 4961857"/>
                            <a:gd name="connsiteY21" fmla="*/ 4339993 h 5905167"/>
                            <a:gd name="connsiteX22" fmla="*/ 2363288 w 4961857"/>
                            <a:gd name="connsiteY22" fmla="*/ 4882358 h 5905167"/>
                            <a:gd name="connsiteX23" fmla="*/ 2629128 w 4961857"/>
                            <a:gd name="connsiteY23" fmla="*/ 5455650 h 5905167"/>
                            <a:gd name="connsiteX24" fmla="*/ 2953438 w 4961857"/>
                            <a:gd name="connsiteY24" fmla="*/ 4913286 h 5905167"/>
                            <a:gd name="connsiteX25" fmla="*/ 3981858 w 4961857"/>
                            <a:gd name="connsiteY25" fmla="*/ 1898566 h 5905167"/>
                            <a:gd name="connsiteX26" fmla="*/ 3573198 w 4961857"/>
                            <a:gd name="connsiteY26" fmla="*/ 1036046 h 5905167"/>
                            <a:gd name="connsiteX27" fmla="*/ 3076619 w 4961857"/>
                            <a:gd name="connsiteY27" fmla="*/ 1851124 h 5905167"/>
                            <a:gd name="connsiteX28" fmla="*/ 3485278 w 4961857"/>
                            <a:gd name="connsiteY28" fmla="*/ 2713645 h 5905167"/>
                            <a:gd name="connsiteX29" fmla="*/ 3981858 w 4961857"/>
                            <a:gd name="connsiteY29" fmla="*/ 1898566 h 5905167"/>
                            <a:gd name="connsiteX30" fmla="*/ 4258905 w 4961857"/>
                            <a:gd name="connsiteY30" fmla="*/ 180733 h 5905167"/>
                            <a:gd name="connsiteX31" fmla="*/ 4562377 w 4961857"/>
                            <a:gd name="connsiteY31" fmla="*/ 3852746 h 5905167"/>
                            <a:gd name="connsiteX32" fmla="*/ 1800824 w 4961857"/>
                            <a:gd name="connsiteY32" fmla="*/ 5867372 h 5905167"/>
                            <a:gd name="connsiteX33" fmla="*/ 19028 w 4961857"/>
                            <a:gd name="connsiteY33" fmla="*/ 2568461 h 5905167"/>
                            <a:gd name="connsiteX34" fmla="*/ 1499329 w 4961857"/>
                            <a:gd name="connsiteY34" fmla="*/ 113698 h 5905167"/>
                            <a:gd name="connsiteX35" fmla="*/ 2462292 w 4961857"/>
                            <a:gd name="connsiteY35" fmla="*/ 1306533 h 5905167"/>
                            <a:gd name="connsiteX36" fmla="*/ 4258905 w 4961857"/>
                            <a:gd name="connsiteY36" fmla="*/ 180733 h 5905167"/>
                            <a:gd name="connsiteX0" fmla="*/ 1137140 w 4961617"/>
                            <a:gd name="connsiteY0" fmla="*/ 2320094 h 5925048"/>
                            <a:gd name="connsiteX1" fmla="*/ 872801 w 4961617"/>
                            <a:gd name="connsiteY1" fmla="*/ 1774028 h 5925048"/>
                            <a:gd name="connsiteX2" fmla="*/ 552831 w 4961617"/>
                            <a:gd name="connsiteY2" fmla="*/ 2289472 h 5925048"/>
                            <a:gd name="connsiteX3" fmla="*/ 817170 w 4961617"/>
                            <a:gd name="connsiteY3" fmla="*/ 2835537 h 5925048"/>
                            <a:gd name="connsiteX4" fmla="*/ 1137140 w 4961617"/>
                            <a:gd name="connsiteY4" fmla="*/ 2320094 h 5925048"/>
                            <a:gd name="connsiteX5" fmla="*/ 1351293 w 4961617"/>
                            <a:gd name="connsiteY5" fmla="*/ 3823718 h 5925048"/>
                            <a:gd name="connsiteX6" fmla="*/ 1088084 w 4961617"/>
                            <a:gd name="connsiteY6" fmla="*/ 3256101 h 5925048"/>
                            <a:gd name="connsiteX7" fmla="*/ 766985 w 4961617"/>
                            <a:gd name="connsiteY7" fmla="*/ 3793096 h 5925048"/>
                            <a:gd name="connsiteX8" fmla="*/ 1030194 w 4961617"/>
                            <a:gd name="connsiteY8" fmla="*/ 4360713 h 5925048"/>
                            <a:gd name="connsiteX9" fmla="*/ 1351293 w 4961617"/>
                            <a:gd name="connsiteY9" fmla="*/ 3823718 h 5925048"/>
                            <a:gd name="connsiteX10" fmla="*/ 1680579 w 4961617"/>
                            <a:gd name="connsiteY10" fmla="*/ 953932 h 5925048"/>
                            <a:gd name="connsiteX11" fmla="*/ 1418858 w 4961617"/>
                            <a:gd name="connsiteY11" fmla="*/ 413272 h 5925048"/>
                            <a:gd name="connsiteX12" fmla="*/ 1102057 w 4961617"/>
                            <a:gd name="connsiteY12" fmla="*/ 923613 h 5925048"/>
                            <a:gd name="connsiteX13" fmla="*/ 1363777 w 4961617"/>
                            <a:gd name="connsiteY13" fmla="*/ 1464272 h 5925048"/>
                            <a:gd name="connsiteX14" fmla="*/ 1680579 w 4961617"/>
                            <a:gd name="connsiteY14" fmla="*/ 953932 h 5925048"/>
                            <a:gd name="connsiteX15" fmla="*/ 2044431 w 4961617"/>
                            <a:gd name="connsiteY15" fmla="*/ 4792134 h 5925048"/>
                            <a:gd name="connsiteX16" fmla="*/ 1778591 w 4961617"/>
                            <a:gd name="connsiteY16" fmla="*/ 4218841 h 5925048"/>
                            <a:gd name="connsiteX17" fmla="*/ 1454281 w 4961617"/>
                            <a:gd name="connsiteY17" fmla="*/ 4761205 h 5925048"/>
                            <a:gd name="connsiteX18" fmla="*/ 1720122 w 4961617"/>
                            <a:gd name="connsiteY18" fmla="*/ 5334498 h 5925048"/>
                            <a:gd name="connsiteX19" fmla="*/ 2044431 w 4961617"/>
                            <a:gd name="connsiteY19" fmla="*/ 4792134 h 5925048"/>
                            <a:gd name="connsiteX20" fmla="*/ 2953198 w 4961617"/>
                            <a:gd name="connsiteY20" fmla="*/ 4933167 h 5925048"/>
                            <a:gd name="connsiteX21" fmla="*/ 2687357 w 4961617"/>
                            <a:gd name="connsiteY21" fmla="*/ 4359874 h 5925048"/>
                            <a:gd name="connsiteX22" fmla="*/ 2363048 w 4961617"/>
                            <a:gd name="connsiteY22" fmla="*/ 4902239 h 5925048"/>
                            <a:gd name="connsiteX23" fmla="*/ 2628888 w 4961617"/>
                            <a:gd name="connsiteY23" fmla="*/ 5475531 h 5925048"/>
                            <a:gd name="connsiteX24" fmla="*/ 2953198 w 4961617"/>
                            <a:gd name="connsiteY24" fmla="*/ 4933167 h 5925048"/>
                            <a:gd name="connsiteX25" fmla="*/ 3981618 w 4961617"/>
                            <a:gd name="connsiteY25" fmla="*/ 1918447 h 5925048"/>
                            <a:gd name="connsiteX26" fmla="*/ 3572958 w 4961617"/>
                            <a:gd name="connsiteY26" fmla="*/ 1055927 h 5925048"/>
                            <a:gd name="connsiteX27" fmla="*/ 3076379 w 4961617"/>
                            <a:gd name="connsiteY27" fmla="*/ 1871005 h 5925048"/>
                            <a:gd name="connsiteX28" fmla="*/ 3485038 w 4961617"/>
                            <a:gd name="connsiteY28" fmla="*/ 2733526 h 5925048"/>
                            <a:gd name="connsiteX29" fmla="*/ 3981618 w 4961617"/>
                            <a:gd name="connsiteY29" fmla="*/ 1918447 h 5925048"/>
                            <a:gd name="connsiteX30" fmla="*/ 4258665 w 4961617"/>
                            <a:gd name="connsiteY30" fmla="*/ 200614 h 5925048"/>
                            <a:gd name="connsiteX31" fmla="*/ 4562137 w 4961617"/>
                            <a:gd name="connsiteY31" fmla="*/ 3872627 h 5925048"/>
                            <a:gd name="connsiteX32" fmla="*/ 1800584 w 4961617"/>
                            <a:gd name="connsiteY32" fmla="*/ 5887253 h 5925048"/>
                            <a:gd name="connsiteX33" fmla="*/ 18788 w 4961617"/>
                            <a:gd name="connsiteY33" fmla="*/ 2588342 h 5925048"/>
                            <a:gd name="connsiteX34" fmla="*/ 1516727 w 4961617"/>
                            <a:gd name="connsiteY34" fmla="*/ 112331 h 5925048"/>
                            <a:gd name="connsiteX35" fmla="*/ 2462052 w 4961617"/>
                            <a:gd name="connsiteY35" fmla="*/ 1326414 h 5925048"/>
                            <a:gd name="connsiteX36" fmla="*/ 4258665 w 4961617"/>
                            <a:gd name="connsiteY36" fmla="*/ 200614 h 5925048"/>
                            <a:gd name="connsiteX0" fmla="*/ 1137140 w 4961617"/>
                            <a:gd name="connsiteY0" fmla="*/ 2320094 h 5925048"/>
                            <a:gd name="connsiteX1" fmla="*/ 872801 w 4961617"/>
                            <a:gd name="connsiteY1" fmla="*/ 1774028 h 5925048"/>
                            <a:gd name="connsiteX2" fmla="*/ 552831 w 4961617"/>
                            <a:gd name="connsiteY2" fmla="*/ 2289472 h 5925048"/>
                            <a:gd name="connsiteX3" fmla="*/ 817170 w 4961617"/>
                            <a:gd name="connsiteY3" fmla="*/ 2835537 h 5925048"/>
                            <a:gd name="connsiteX4" fmla="*/ 1137140 w 4961617"/>
                            <a:gd name="connsiteY4" fmla="*/ 2320094 h 5925048"/>
                            <a:gd name="connsiteX5" fmla="*/ 1351293 w 4961617"/>
                            <a:gd name="connsiteY5" fmla="*/ 3823718 h 5925048"/>
                            <a:gd name="connsiteX6" fmla="*/ 1088084 w 4961617"/>
                            <a:gd name="connsiteY6" fmla="*/ 3256101 h 5925048"/>
                            <a:gd name="connsiteX7" fmla="*/ 766985 w 4961617"/>
                            <a:gd name="connsiteY7" fmla="*/ 3793096 h 5925048"/>
                            <a:gd name="connsiteX8" fmla="*/ 1030194 w 4961617"/>
                            <a:gd name="connsiteY8" fmla="*/ 4360713 h 5925048"/>
                            <a:gd name="connsiteX9" fmla="*/ 1351293 w 4961617"/>
                            <a:gd name="connsiteY9" fmla="*/ 3823718 h 5925048"/>
                            <a:gd name="connsiteX10" fmla="*/ 1680579 w 4961617"/>
                            <a:gd name="connsiteY10" fmla="*/ 953932 h 5925048"/>
                            <a:gd name="connsiteX11" fmla="*/ 1418858 w 4961617"/>
                            <a:gd name="connsiteY11" fmla="*/ 413272 h 5925048"/>
                            <a:gd name="connsiteX12" fmla="*/ 1102057 w 4961617"/>
                            <a:gd name="connsiteY12" fmla="*/ 923613 h 5925048"/>
                            <a:gd name="connsiteX13" fmla="*/ 1363777 w 4961617"/>
                            <a:gd name="connsiteY13" fmla="*/ 1464272 h 5925048"/>
                            <a:gd name="connsiteX14" fmla="*/ 1680579 w 4961617"/>
                            <a:gd name="connsiteY14" fmla="*/ 953932 h 5925048"/>
                            <a:gd name="connsiteX15" fmla="*/ 2044431 w 4961617"/>
                            <a:gd name="connsiteY15" fmla="*/ 4792134 h 5925048"/>
                            <a:gd name="connsiteX16" fmla="*/ 1778591 w 4961617"/>
                            <a:gd name="connsiteY16" fmla="*/ 4218841 h 5925048"/>
                            <a:gd name="connsiteX17" fmla="*/ 1454281 w 4961617"/>
                            <a:gd name="connsiteY17" fmla="*/ 4761205 h 5925048"/>
                            <a:gd name="connsiteX18" fmla="*/ 1720122 w 4961617"/>
                            <a:gd name="connsiteY18" fmla="*/ 5334498 h 5925048"/>
                            <a:gd name="connsiteX19" fmla="*/ 2044431 w 4961617"/>
                            <a:gd name="connsiteY19" fmla="*/ 4792134 h 5925048"/>
                            <a:gd name="connsiteX20" fmla="*/ 2953198 w 4961617"/>
                            <a:gd name="connsiteY20" fmla="*/ 4933167 h 5925048"/>
                            <a:gd name="connsiteX21" fmla="*/ 2687357 w 4961617"/>
                            <a:gd name="connsiteY21" fmla="*/ 4359874 h 5925048"/>
                            <a:gd name="connsiteX22" fmla="*/ 2363048 w 4961617"/>
                            <a:gd name="connsiteY22" fmla="*/ 4902239 h 5925048"/>
                            <a:gd name="connsiteX23" fmla="*/ 2628888 w 4961617"/>
                            <a:gd name="connsiteY23" fmla="*/ 5475531 h 5925048"/>
                            <a:gd name="connsiteX24" fmla="*/ 2953198 w 4961617"/>
                            <a:gd name="connsiteY24" fmla="*/ 4933167 h 5925048"/>
                            <a:gd name="connsiteX25" fmla="*/ 3981618 w 4961617"/>
                            <a:gd name="connsiteY25" fmla="*/ 1918447 h 5925048"/>
                            <a:gd name="connsiteX26" fmla="*/ 3572958 w 4961617"/>
                            <a:gd name="connsiteY26" fmla="*/ 1055927 h 5925048"/>
                            <a:gd name="connsiteX27" fmla="*/ 3076379 w 4961617"/>
                            <a:gd name="connsiteY27" fmla="*/ 1871005 h 5925048"/>
                            <a:gd name="connsiteX28" fmla="*/ 3485038 w 4961617"/>
                            <a:gd name="connsiteY28" fmla="*/ 2733526 h 5925048"/>
                            <a:gd name="connsiteX29" fmla="*/ 3981618 w 4961617"/>
                            <a:gd name="connsiteY29" fmla="*/ 1918447 h 5925048"/>
                            <a:gd name="connsiteX30" fmla="*/ 4258665 w 4961617"/>
                            <a:gd name="connsiteY30" fmla="*/ 200614 h 5925048"/>
                            <a:gd name="connsiteX31" fmla="*/ 4562137 w 4961617"/>
                            <a:gd name="connsiteY31" fmla="*/ 3872627 h 5925048"/>
                            <a:gd name="connsiteX32" fmla="*/ 1800584 w 4961617"/>
                            <a:gd name="connsiteY32" fmla="*/ 5887253 h 5925048"/>
                            <a:gd name="connsiteX33" fmla="*/ 18788 w 4961617"/>
                            <a:gd name="connsiteY33" fmla="*/ 2588342 h 5925048"/>
                            <a:gd name="connsiteX34" fmla="*/ 1516727 w 4961617"/>
                            <a:gd name="connsiteY34" fmla="*/ 112331 h 5925048"/>
                            <a:gd name="connsiteX35" fmla="*/ 2462052 w 4961617"/>
                            <a:gd name="connsiteY35" fmla="*/ 1326414 h 5925048"/>
                            <a:gd name="connsiteX36" fmla="*/ 4258665 w 4961617"/>
                            <a:gd name="connsiteY36" fmla="*/ 200614 h 5925048"/>
                            <a:gd name="connsiteX0" fmla="*/ 1137140 w 4961617"/>
                            <a:gd name="connsiteY0" fmla="*/ 2320094 h 5925048"/>
                            <a:gd name="connsiteX1" fmla="*/ 872801 w 4961617"/>
                            <a:gd name="connsiteY1" fmla="*/ 1774028 h 5925048"/>
                            <a:gd name="connsiteX2" fmla="*/ 552831 w 4961617"/>
                            <a:gd name="connsiteY2" fmla="*/ 2289472 h 5925048"/>
                            <a:gd name="connsiteX3" fmla="*/ 817170 w 4961617"/>
                            <a:gd name="connsiteY3" fmla="*/ 2835537 h 5925048"/>
                            <a:gd name="connsiteX4" fmla="*/ 1137140 w 4961617"/>
                            <a:gd name="connsiteY4" fmla="*/ 2320094 h 5925048"/>
                            <a:gd name="connsiteX5" fmla="*/ 1351293 w 4961617"/>
                            <a:gd name="connsiteY5" fmla="*/ 3823718 h 5925048"/>
                            <a:gd name="connsiteX6" fmla="*/ 1088084 w 4961617"/>
                            <a:gd name="connsiteY6" fmla="*/ 3256101 h 5925048"/>
                            <a:gd name="connsiteX7" fmla="*/ 766985 w 4961617"/>
                            <a:gd name="connsiteY7" fmla="*/ 3793096 h 5925048"/>
                            <a:gd name="connsiteX8" fmla="*/ 1030194 w 4961617"/>
                            <a:gd name="connsiteY8" fmla="*/ 4360713 h 5925048"/>
                            <a:gd name="connsiteX9" fmla="*/ 1351293 w 4961617"/>
                            <a:gd name="connsiteY9" fmla="*/ 3823718 h 5925048"/>
                            <a:gd name="connsiteX10" fmla="*/ 1680579 w 4961617"/>
                            <a:gd name="connsiteY10" fmla="*/ 953932 h 5925048"/>
                            <a:gd name="connsiteX11" fmla="*/ 1418858 w 4961617"/>
                            <a:gd name="connsiteY11" fmla="*/ 413272 h 5925048"/>
                            <a:gd name="connsiteX12" fmla="*/ 1102057 w 4961617"/>
                            <a:gd name="connsiteY12" fmla="*/ 923613 h 5925048"/>
                            <a:gd name="connsiteX13" fmla="*/ 1363777 w 4961617"/>
                            <a:gd name="connsiteY13" fmla="*/ 1464272 h 5925048"/>
                            <a:gd name="connsiteX14" fmla="*/ 1680579 w 4961617"/>
                            <a:gd name="connsiteY14" fmla="*/ 953932 h 5925048"/>
                            <a:gd name="connsiteX15" fmla="*/ 2044431 w 4961617"/>
                            <a:gd name="connsiteY15" fmla="*/ 4792134 h 5925048"/>
                            <a:gd name="connsiteX16" fmla="*/ 1778591 w 4961617"/>
                            <a:gd name="connsiteY16" fmla="*/ 4218841 h 5925048"/>
                            <a:gd name="connsiteX17" fmla="*/ 1454281 w 4961617"/>
                            <a:gd name="connsiteY17" fmla="*/ 4761205 h 5925048"/>
                            <a:gd name="connsiteX18" fmla="*/ 1720122 w 4961617"/>
                            <a:gd name="connsiteY18" fmla="*/ 5334498 h 5925048"/>
                            <a:gd name="connsiteX19" fmla="*/ 2044431 w 4961617"/>
                            <a:gd name="connsiteY19" fmla="*/ 4792134 h 5925048"/>
                            <a:gd name="connsiteX20" fmla="*/ 2953198 w 4961617"/>
                            <a:gd name="connsiteY20" fmla="*/ 4933167 h 5925048"/>
                            <a:gd name="connsiteX21" fmla="*/ 2687357 w 4961617"/>
                            <a:gd name="connsiteY21" fmla="*/ 4359874 h 5925048"/>
                            <a:gd name="connsiteX22" fmla="*/ 2363048 w 4961617"/>
                            <a:gd name="connsiteY22" fmla="*/ 4902239 h 5925048"/>
                            <a:gd name="connsiteX23" fmla="*/ 2628888 w 4961617"/>
                            <a:gd name="connsiteY23" fmla="*/ 5475531 h 5925048"/>
                            <a:gd name="connsiteX24" fmla="*/ 2953198 w 4961617"/>
                            <a:gd name="connsiteY24" fmla="*/ 4933167 h 5925048"/>
                            <a:gd name="connsiteX25" fmla="*/ 3981618 w 4961617"/>
                            <a:gd name="connsiteY25" fmla="*/ 1918447 h 5925048"/>
                            <a:gd name="connsiteX26" fmla="*/ 3572958 w 4961617"/>
                            <a:gd name="connsiteY26" fmla="*/ 1055927 h 5925048"/>
                            <a:gd name="connsiteX27" fmla="*/ 3076379 w 4961617"/>
                            <a:gd name="connsiteY27" fmla="*/ 1871005 h 5925048"/>
                            <a:gd name="connsiteX28" fmla="*/ 3485038 w 4961617"/>
                            <a:gd name="connsiteY28" fmla="*/ 2733526 h 5925048"/>
                            <a:gd name="connsiteX29" fmla="*/ 3981618 w 4961617"/>
                            <a:gd name="connsiteY29" fmla="*/ 1918447 h 5925048"/>
                            <a:gd name="connsiteX30" fmla="*/ 4258665 w 4961617"/>
                            <a:gd name="connsiteY30" fmla="*/ 200614 h 5925048"/>
                            <a:gd name="connsiteX31" fmla="*/ 4562137 w 4961617"/>
                            <a:gd name="connsiteY31" fmla="*/ 3872627 h 5925048"/>
                            <a:gd name="connsiteX32" fmla="*/ 1800584 w 4961617"/>
                            <a:gd name="connsiteY32" fmla="*/ 5887253 h 5925048"/>
                            <a:gd name="connsiteX33" fmla="*/ 18788 w 4961617"/>
                            <a:gd name="connsiteY33" fmla="*/ 2588342 h 5925048"/>
                            <a:gd name="connsiteX34" fmla="*/ 1516727 w 4961617"/>
                            <a:gd name="connsiteY34" fmla="*/ 112331 h 5925048"/>
                            <a:gd name="connsiteX35" fmla="*/ 2457569 w 4961617"/>
                            <a:gd name="connsiteY35" fmla="*/ 1225049 h 5925048"/>
                            <a:gd name="connsiteX36" fmla="*/ 4258665 w 4961617"/>
                            <a:gd name="connsiteY36" fmla="*/ 200614 h 5925048"/>
                            <a:gd name="connsiteX0" fmla="*/ 1137140 w 4957631"/>
                            <a:gd name="connsiteY0" fmla="*/ 2361774 h 5966728"/>
                            <a:gd name="connsiteX1" fmla="*/ 872801 w 4957631"/>
                            <a:gd name="connsiteY1" fmla="*/ 1815708 h 5966728"/>
                            <a:gd name="connsiteX2" fmla="*/ 552831 w 4957631"/>
                            <a:gd name="connsiteY2" fmla="*/ 2331152 h 5966728"/>
                            <a:gd name="connsiteX3" fmla="*/ 817170 w 4957631"/>
                            <a:gd name="connsiteY3" fmla="*/ 2877217 h 5966728"/>
                            <a:gd name="connsiteX4" fmla="*/ 1137140 w 4957631"/>
                            <a:gd name="connsiteY4" fmla="*/ 2361774 h 5966728"/>
                            <a:gd name="connsiteX5" fmla="*/ 1351293 w 4957631"/>
                            <a:gd name="connsiteY5" fmla="*/ 3865398 h 5966728"/>
                            <a:gd name="connsiteX6" fmla="*/ 1088084 w 4957631"/>
                            <a:gd name="connsiteY6" fmla="*/ 3297781 h 5966728"/>
                            <a:gd name="connsiteX7" fmla="*/ 766985 w 4957631"/>
                            <a:gd name="connsiteY7" fmla="*/ 3834776 h 5966728"/>
                            <a:gd name="connsiteX8" fmla="*/ 1030194 w 4957631"/>
                            <a:gd name="connsiteY8" fmla="*/ 4402393 h 5966728"/>
                            <a:gd name="connsiteX9" fmla="*/ 1351293 w 4957631"/>
                            <a:gd name="connsiteY9" fmla="*/ 3865398 h 5966728"/>
                            <a:gd name="connsiteX10" fmla="*/ 1680579 w 4957631"/>
                            <a:gd name="connsiteY10" fmla="*/ 995612 h 5966728"/>
                            <a:gd name="connsiteX11" fmla="*/ 1418858 w 4957631"/>
                            <a:gd name="connsiteY11" fmla="*/ 454952 h 5966728"/>
                            <a:gd name="connsiteX12" fmla="*/ 1102057 w 4957631"/>
                            <a:gd name="connsiteY12" fmla="*/ 965293 h 5966728"/>
                            <a:gd name="connsiteX13" fmla="*/ 1363777 w 4957631"/>
                            <a:gd name="connsiteY13" fmla="*/ 1505952 h 5966728"/>
                            <a:gd name="connsiteX14" fmla="*/ 1680579 w 4957631"/>
                            <a:gd name="connsiteY14" fmla="*/ 995612 h 5966728"/>
                            <a:gd name="connsiteX15" fmla="*/ 2044431 w 4957631"/>
                            <a:gd name="connsiteY15" fmla="*/ 4833814 h 5966728"/>
                            <a:gd name="connsiteX16" fmla="*/ 1778591 w 4957631"/>
                            <a:gd name="connsiteY16" fmla="*/ 4260521 h 5966728"/>
                            <a:gd name="connsiteX17" fmla="*/ 1454281 w 4957631"/>
                            <a:gd name="connsiteY17" fmla="*/ 4802885 h 5966728"/>
                            <a:gd name="connsiteX18" fmla="*/ 1720122 w 4957631"/>
                            <a:gd name="connsiteY18" fmla="*/ 5376178 h 5966728"/>
                            <a:gd name="connsiteX19" fmla="*/ 2044431 w 4957631"/>
                            <a:gd name="connsiteY19" fmla="*/ 4833814 h 5966728"/>
                            <a:gd name="connsiteX20" fmla="*/ 2953198 w 4957631"/>
                            <a:gd name="connsiteY20" fmla="*/ 4974847 h 5966728"/>
                            <a:gd name="connsiteX21" fmla="*/ 2687357 w 4957631"/>
                            <a:gd name="connsiteY21" fmla="*/ 4401554 h 5966728"/>
                            <a:gd name="connsiteX22" fmla="*/ 2363048 w 4957631"/>
                            <a:gd name="connsiteY22" fmla="*/ 4943919 h 5966728"/>
                            <a:gd name="connsiteX23" fmla="*/ 2628888 w 4957631"/>
                            <a:gd name="connsiteY23" fmla="*/ 5517211 h 5966728"/>
                            <a:gd name="connsiteX24" fmla="*/ 2953198 w 4957631"/>
                            <a:gd name="connsiteY24" fmla="*/ 4974847 h 5966728"/>
                            <a:gd name="connsiteX25" fmla="*/ 3981618 w 4957631"/>
                            <a:gd name="connsiteY25" fmla="*/ 1960127 h 5966728"/>
                            <a:gd name="connsiteX26" fmla="*/ 3572958 w 4957631"/>
                            <a:gd name="connsiteY26" fmla="*/ 1097607 h 5966728"/>
                            <a:gd name="connsiteX27" fmla="*/ 3076379 w 4957631"/>
                            <a:gd name="connsiteY27" fmla="*/ 1912685 h 5966728"/>
                            <a:gd name="connsiteX28" fmla="*/ 3485038 w 4957631"/>
                            <a:gd name="connsiteY28" fmla="*/ 2775206 h 5966728"/>
                            <a:gd name="connsiteX29" fmla="*/ 3981618 w 4957631"/>
                            <a:gd name="connsiteY29" fmla="*/ 1960127 h 5966728"/>
                            <a:gd name="connsiteX30" fmla="*/ 4249690 w 4957631"/>
                            <a:gd name="connsiteY30" fmla="*/ 39565 h 5966728"/>
                            <a:gd name="connsiteX31" fmla="*/ 4562137 w 4957631"/>
                            <a:gd name="connsiteY31" fmla="*/ 3914307 h 5966728"/>
                            <a:gd name="connsiteX32" fmla="*/ 1800584 w 4957631"/>
                            <a:gd name="connsiteY32" fmla="*/ 5928933 h 5966728"/>
                            <a:gd name="connsiteX33" fmla="*/ 18788 w 4957631"/>
                            <a:gd name="connsiteY33" fmla="*/ 2630022 h 5966728"/>
                            <a:gd name="connsiteX34" fmla="*/ 1516727 w 4957631"/>
                            <a:gd name="connsiteY34" fmla="*/ 154011 h 5966728"/>
                            <a:gd name="connsiteX35" fmla="*/ 2457569 w 4957631"/>
                            <a:gd name="connsiteY35" fmla="*/ 1266729 h 5966728"/>
                            <a:gd name="connsiteX36" fmla="*/ 4249690 w 4957631"/>
                            <a:gd name="connsiteY36" fmla="*/ 39565 h 5966728"/>
                            <a:gd name="connsiteX0" fmla="*/ 1137140 w 4957625"/>
                            <a:gd name="connsiteY0" fmla="*/ 2361595 h 5966549"/>
                            <a:gd name="connsiteX1" fmla="*/ 872801 w 4957625"/>
                            <a:gd name="connsiteY1" fmla="*/ 1815529 h 5966549"/>
                            <a:gd name="connsiteX2" fmla="*/ 552831 w 4957625"/>
                            <a:gd name="connsiteY2" fmla="*/ 2330973 h 5966549"/>
                            <a:gd name="connsiteX3" fmla="*/ 817170 w 4957625"/>
                            <a:gd name="connsiteY3" fmla="*/ 2877038 h 5966549"/>
                            <a:gd name="connsiteX4" fmla="*/ 1137140 w 4957625"/>
                            <a:gd name="connsiteY4" fmla="*/ 2361595 h 5966549"/>
                            <a:gd name="connsiteX5" fmla="*/ 1351293 w 4957625"/>
                            <a:gd name="connsiteY5" fmla="*/ 3865219 h 5966549"/>
                            <a:gd name="connsiteX6" fmla="*/ 1088084 w 4957625"/>
                            <a:gd name="connsiteY6" fmla="*/ 3297602 h 5966549"/>
                            <a:gd name="connsiteX7" fmla="*/ 766985 w 4957625"/>
                            <a:gd name="connsiteY7" fmla="*/ 3834597 h 5966549"/>
                            <a:gd name="connsiteX8" fmla="*/ 1030194 w 4957625"/>
                            <a:gd name="connsiteY8" fmla="*/ 4402214 h 5966549"/>
                            <a:gd name="connsiteX9" fmla="*/ 1351293 w 4957625"/>
                            <a:gd name="connsiteY9" fmla="*/ 3865219 h 5966549"/>
                            <a:gd name="connsiteX10" fmla="*/ 1680579 w 4957625"/>
                            <a:gd name="connsiteY10" fmla="*/ 995433 h 5966549"/>
                            <a:gd name="connsiteX11" fmla="*/ 1418858 w 4957625"/>
                            <a:gd name="connsiteY11" fmla="*/ 454773 h 5966549"/>
                            <a:gd name="connsiteX12" fmla="*/ 1102057 w 4957625"/>
                            <a:gd name="connsiteY12" fmla="*/ 965114 h 5966549"/>
                            <a:gd name="connsiteX13" fmla="*/ 1363777 w 4957625"/>
                            <a:gd name="connsiteY13" fmla="*/ 1505773 h 5966549"/>
                            <a:gd name="connsiteX14" fmla="*/ 1680579 w 4957625"/>
                            <a:gd name="connsiteY14" fmla="*/ 995433 h 5966549"/>
                            <a:gd name="connsiteX15" fmla="*/ 2044431 w 4957625"/>
                            <a:gd name="connsiteY15" fmla="*/ 4833635 h 5966549"/>
                            <a:gd name="connsiteX16" fmla="*/ 1778591 w 4957625"/>
                            <a:gd name="connsiteY16" fmla="*/ 4260342 h 5966549"/>
                            <a:gd name="connsiteX17" fmla="*/ 1454281 w 4957625"/>
                            <a:gd name="connsiteY17" fmla="*/ 4802706 h 5966549"/>
                            <a:gd name="connsiteX18" fmla="*/ 1720122 w 4957625"/>
                            <a:gd name="connsiteY18" fmla="*/ 5375999 h 5966549"/>
                            <a:gd name="connsiteX19" fmla="*/ 2044431 w 4957625"/>
                            <a:gd name="connsiteY19" fmla="*/ 4833635 h 5966549"/>
                            <a:gd name="connsiteX20" fmla="*/ 2953198 w 4957625"/>
                            <a:gd name="connsiteY20" fmla="*/ 4974668 h 5966549"/>
                            <a:gd name="connsiteX21" fmla="*/ 2687357 w 4957625"/>
                            <a:gd name="connsiteY21" fmla="*/ 4401375 h 5966549"/>
                            <a:gd name="connsiteX22" fmla="*/ 2363048 w 4957625"/>
                            <a:gd name="connsiteY22" fmla="*/ 4943740 h 5966549"/>
                            <a:gd name="connsiteX23" fmla="*/ 2628888 w 4957625"/>
                            <a:gd name="connsiteY23" fmla="*/ 5517032 h 5966549"/>
                            <a:gd name="connsiteX24" fmla="*/ 2953198 w 4957625"/>
                            <a:gd name="connsiteY24" fmla="*/ 4974668 h 5966549"/>
                            <a:gd name="connsiteX25" fmla="*/ 3981618 w 4957625"/>
                            <a:gd name="connsiteY25" fmla="*/ 1959948 h 5966549"/>
                            <a:gd name="connsiteX26" fmla="*/ 3572958 w 4957625"/>
                            <a:gd name="connsiteY26" fmla="*/ 1097428 h 5966549"/>
                            <a:gd name="connsiteX27" fmla="*/ 3076379 w 4957625"/>
                            <a:gd name="connsiteY27" fmla="*/ 1912506 h 5966549"/>
                            <a:gd name="connsiteX28" fmla="*/ 3485038 w 4957625"/>
                            <a:gd name="connsiteY28" fmla="*/ 2775027 h 5966549"/>
                            <a:gd name="connsiteX29" fmla="*/ 3981618 w 4957625"/>
                            <a:gd name="connsiteY29" fmla="*/ 1959948 h 5966549"/>
                            <a:gd name="connsiteX30" fmla="*/ 4249690 w 4957625"/>
                            <a:gd name="connsiteY30" fmla="*/ 39386 h 5966549"/>
                            <a:gd name="connsiteX31" fmla="*/ 4562137 w 4957625"/>
                            <a:gd name="connsiteY31" fmla="*/ 3914128 h 5966549"/>
                            <a:gd name="connsiteX32" fmla="*/ 1800584 w 4957625"/>
                            <a:gd name="connsiteY32" fmla="*/ 5928754 h 5966549"/>
                            <a:gd name="connsiteX33" fmla="*/ 18788 w 4957625"/>
                            <a:gd name="connsiteY33" fmla="*/ 2629843 h 5966549"/>
                            <a:gd name="connsiteX34" fmla="*/ 1516727 w 4957625"/>
                            <a:gd name="connsiteY34" fmla="*/ 153832 h 5966549"/>
                            <a:gd name="connsiteX35" fmla="*/ 2346353 w 4957625"/>
                            <a:gd name="connsiteY35" fmla="*/ 1272444 h 5966549"/>
                            <a:gd name="connsiteX36" fmla="*/ 4249690 w 4957625"/>
                            <a:gd name="connsiteY36" fmla="*/ 39386 h 5966549"/>
                            <a:gd name="connsiteX0" fmla="*/ 1137140 w 4957631"/>
                            <a:gd name="connsiteY0" fmla="*/ 2361595 h 5966549"/>
                            <a:gd name="connsiteX1" fmla="*/ 872801 w 4957631"/>
                            <a:gd name="connsiteY1" fmla="*/ 1815529 h 5966549"/>
                            <a:gd name="connsiteX2" fmla="*/ 552831 w 4957631"/>
                            <a:gd name="connsiteY2" fmla="*/ 2330973 h 5966549"/>
                            <a:gd name="connsiteX3" fmla="*/ 817170 w 4957631"/>
                            <a:gd name="connsiteY3" fmla="*/ 2877038 h 5966549"/>
                            <a:gd name="connsiteX4" fmla="*/ 1137140 w 4957631"/>
                            <a:gd name="connsiteY4" fmla="*/ 2361595 h 5966549"/>
                            <a:gd name="connsiteX5" fmla="*/ 1351293 w 4957631"/>
                            <a:gd name="connsiteY5" fmla="*/ 3865219 h 5966549"/>
                            <a:gd name="connsiteX6" fmla="*/ 1088084 w 4957631"/>
                            <a:gd name="connsiteY6" fmla="*/ 3297602 h 5966549"/>
                            <a:gd name="connsiteX7" fmla="*/ 766985 w 4957631"/>
                            <a:gd name="connsiteY7" fmla="*/ 3834597 h 5966549"/>
                            <a:gd name="connsiteX8" fmla="*/ 1030194 w 4957631"/>
                            <a:gd name="connsiteY8" fmla="*/ 4402214 h 5966549"/>
                            <a:gd name="connsiteX9" fmla="*/ 1351293 w 4957631"/>
                            <a:gd name="connsiteY9" fmla="*/ 3865219 h 5966549"/>
                            <a:gd name="connsiteX10" fmla="*/ 1680579 w 4957631"/>
                            <a:gd name="connsiteY10" fmla="*/ 995433 h 5966549"/>
                            <a:gd name="connsiteX11" fmla="*/ 1418858 w 4957631"/>
                            <a:gd name="connsiteY11" fmla="*/ 454773 h 5966549"/>
                            <a:gd name="connsiteX12" fmla="*/ 1102057 w 4957631"/>
                            <a:gd name="connsiteY12" fmla="*/ 965114 h 5966549"/>
                            <a:gd name="connsiteX13" fmla="*/ 1363777 w 4957631"/>
                            <a:gd name="connsiteY13" fmla="*/ 1505773 h 5966549"/>
                            <a:gd name="connsiteX14" fmla="*/ 1680579 w 4957631"/>
                            <a:gd name="connsiteY14" fmla="*/ 995433 h 5966549"/>
                            <a:gd name="connsiteX15" fmla="*/ 2044431 w 4957631"/>
                            <a:gd name="connsiteY15" fmla="*/ 4833635 h 5966549"/>
                            <a:gd name="connsiteX16" fmla="*/ 1778591 w 4957631"/>
                            <a:gd name="connsiteY16" fmla="*/ 4260342 h 5966549"/>
                            <a:gd name="connsiteX17" fmla="*/ 1454281 w 4957631"/>
                            <a:gd name="connsiteY17" fmla="*/ 4802706 h 5966549"/>
                            <a:gd name="connsiteX18" fmla="*/ 1720122 w 4957631"/>
                            <a:gd name="connsiteY18" fmla="*/ 5375999 h 5966549"/>
                            <a:gd name="connsiteX19" fmla="*/ 2044431 w 4957631"/>
                            <a:gd name="connsiteY19" fmla="*/ 4833635 h 5966549"/>
                            <a:gd name="connsiteX20" fmla="*/ 2953198 w 4957631"/>
                            <a:gd name="connsiteY20" fmla="*/ 4974668 h 5966549"/>
                            <a:gd name="connsiteX21" fmla="*/ 2687357 w 4957631"/>
                            <a:gd name="connsiteY21" fmla="*/ 4401375 h 5966549"/>
                            <a:gd name="connsiteX22" fmla="*/ 2363048 w 4957631"/>
                            <a:gd name="connsiteY22" fmla="*/ 4943740 h 5966549"/>
                            <a:gd name="connsiteX23" fmla="*/ 2628888 w 4957631"/>
                            <a:gd name="connsiteY23" fmla="*/ 5517032 h 5966549"/>
                            <a:gd name="connsiteX24" fmla="*/ 2953198 w 4957631"/>
                            <a:gd name="connsiteY24" fmla="*/ 4974668 h 5966549"/>
                            <a:gd name="connsiteX25" fmla="*/ 3981618 w 4957631"/>
                            <a:gd name="connsiteY25" fmla="*/ 1959948 h 5966549"/>
                            <a:gd name="connsiteX26" fmla="*/ 3572958 w 4957631"/>
                            <a:gd name="connsiteY26" fmla="*/ 1097428 h 5966549"/>
                            <a:gd name="connsiteX27" fmla="*/ 3076379 w 4957631"/>
                            <a:gd name="connsiteY27" fmla="*/ 1912506 h 5966549"/>
                            <a:gd name="connsiteX28" fmla="*/ 3485038 w 4957631"/>
                            <a:gd name="connsiteY28" fmla="*/ 2775027 h 5966549"/>
                            <a:gd name="connsiteX29" fmla="*/ 3981618 w 4957631"/>
                            <a:gd name="connsiteY29" fmla="*/ 1959948 h 5966549"/>
                            <a:gd name="connsiteX30" fmla="*/ 4249690 w 4957631"/>
                            <a:gd name="connsiteY30" fmla="*/ 39386 h 5966549"/>
                            <a:gd name="connsiteX31" fmla="*/ 4562137 w 4957631"/>
                            <a:gd name="connsiteY31" fmla="*/ 3914128 h 5966549"/>
                            <a:gd name="connsiteX32" fmla="*/ 1800584 w 4957631"/>
                            <a:gd name="connsiteY32" fmla="*/ 5928754 h 5966549"/>
                            <a:gd name="connsiteX33" fmla="*/ 18788 w 4957631"/>
                            <a:gd name="connsiteY33" fmla="*/ 2629843 h 5966549"/>
                            <a:gd name="connsiteX34" fmla="*/ 1516727 w 4957631"/>
                            <a:gd name="connsiteY34" fmla="*/ 153832 h 5966549"/>
                            <a:gd name="connsiteX35" fmla="*/ 2346353 w 4957631"/>
                            <a:gd name="connsiteY35" fmla="*/ 1272444 h 5966549"/>
                            <a:gd name="connsiteX36" fmla="*/ 4249690 w 4957631"/>
                            <a:gd name="connsiteY36" fmla="*/ 39386 h 5966549"/>
                            <a:gd name="connsiteX0" fmla="*/ 1137140 w 4957625"/>
                            <a:gd name="connsiteY0" fmla="*/ 2361595 h 5966549"/>
                            <a:gd name="connsiteX1" fmla="*/ 872801 w 4957625"/>
                            <a:gd name="connsiteY1" fmla="*/ 1815529 h 5966549"/>
                            <a:gd name="connsiteX2" fmla="*/ 552831 w 4957625"/>
                            <a:gd name="connsiteY2" fmla="*/ 2330973 h 5966549"/>
                            <a:gd name="connsiteX3" fmla="*/ 817170 w 4957625"/>
                            <a:gd name="connsiteY3" fmla="*/ 2877038 h 5966549"/>
                            <a:gd name="connsiteX4" fmla="*/ 1137140 w 4957625"/>
                            <a:gd name="connsiteY4" fmla="*/ 2361595 h 5966549"/>
                            <a:gd name="connsiteX5" fmla="*/ 1351293 w 4957625"/>
                            <a:gd name="connsiteY5" fmla="*/ 3865219 h 5966549"/>
                            <a:gd name="connsiteX6" fmla="*/ 1088084 w 4957625"/>
                            <a:gd name="connsiteY6" fmla="*/ 3297602 h 5966549"/>
                            <a:gd name="connsiteX7" fmla="*/ 766985 w 4957625"/>
                            <a:gd name="connsiteY7" fmla="*/ 3834597 h 5966549"/>
                            <a:gd name="connsiteX8" fmla="*/ 1030194 w 4957625"/>
                            <a:gd name="connsiteY8" fmla="*/ 4402214 h 5966549"/>
                            <a:gd name="connsiteX9" fmla="*/ 1351293 w 4957625"/>
                            <a:gd name="connsiteY9" fmla="*/ 3865219 h 5966549"/>
                            <a:gd name="connsiteX10" fmla="*/ 1680579 w 4957625"/>
                            <a:gd name="connsiteY10" fmla="*/ 995433 h 5966549"/>
                            <a:gd name="connsiteX11" fmla="*/ 1418858 w 4957625"/>
                            <a:gd name="connsiteY11" fmla="*/ 454773 h 5966549"/>
                            <a:gd name="connsiteX12" fmla="*/ 1102057 w 4957625"/>
                            <a:gd name="connsiteY12" fmla="*/ 965114 h 5966549"/>
                            <a:gd name="connsiteX13" fmla="*/ 1363777 w 4957625"/>
                            <a:gd name="connsiteY13" fmla="*/ 1505773 h 5966549"/>
                            <a:gd name="connsiteX14" fmla="*/ 1680579 w 4957625"/>
                            <a:gd name="connsiteY14" fmla="*/ 995433 h 5966549"/>
                            <a:gd name="connsiteX15" fmla="*/ 2044431 w 4957625"/>
                            <a:gd name="connsiteY15" fmla="*/ 4833635 h 5966549"/>
                            <a:gd name="connsiteX16" fmla="*/ 1778591 w 4957625"/>
                            <a:gd name="connsiteY16" fmla="*/ 4260342 h 5966549"/>
                            <a:gd name="connsiteX17" fmla="*/ 1454281 w 4957625"/>
                            <a:gd name="connsiteY17" fmla="*/ 4802706 h 5966549"/>
                            <a:gd name="connsiteX18" fmla="*/ 1720122 w 4957625"/>
                            <a:gd name="connsiteY18" fmla="*/ 5375999 h 5966549"/>
                            <a:gd name="connsiteX19" fmla="*/ 2044431 w 4957625"/>
                            <a:gd name="connsiteY19" fmla="*/ 4833635 h 5966549"/>
                            <a:gd name="connsiteX20" fmla="*/ 2953198 w 4957625"/>
                            <a:gd name="connsiteY20" fmla="*/ 4974668 h 5966549"/>
                            <a:gd name="connsiteX21" fmla="*/ 2687357 w 4957625"/>
                            <a:gd name="connsiteY21" fmla="*/ 4401375 h 5966549"/>
                            <a:gd name="connsiteX22" fmla="*/ 2363048 w 4957625"/>
                            <a:gd name="connsiteY22" fmla="*/ 4943740 h 5966549"/>
                            <a:gd name="connsiteX23" fmla="*/ 2628888 w 4957625"/>
                            <a:gd name="connsiteY23" fmla="*/ 5517032 h 5966549"/>
                            <a:gd name="connsiteX24" fmla="*/ 2953198 w 4957625"/>
                            <a:gd name="connsiteY24" fmla="*/ 4974668 h 5966549"/>
                            <a:gd name="connsiteX25" fmla="*/ 3981618 w 4957625"/>
                            <a:gd name="connsiteY25" fmla="*/ 1959948 h 5966549"/>
                            <a:gd name="connsiteX26" fmla="*/ 3572958 w 4957625"/>
                            <a:gd name="connsiteY26" fmla="*/ 1097428 h 5966549"/>
                            <a:gd name="connsiteX27" fmla="*/ 3076379 w 4957625"/>
                            <a:gd name="connsiteY27" fmla="*/ 1912506 h 5966549"/>
                            <a:gd name="connsiteX28" fmla="*/ 3485038 w 4957625"/>
                            <a:gd name="connsiteY28" fmla="*/ 2775027 h 5966549"/>
                            <a:gd name="connsiteX29" fmla="*/ 3981618 w 4957625"/>
                            <a:gd name="connsiteY29" fmla="*/ 1959948 h 5966549"/>
                            <a:gd name="connsiteX30" fmla="*/ 4249690 w 4957625"/>
                            <a:gd name="connsiteY30" fmla="*/ 39386 h 5966549"/>
                            <a:gd name="connsiteX31" fmla="*/ 4562137 w 4957625"/>
                            <a:gd name="connsiteY31" fmla="*/ 3914128 h 5966549"/>
                            <a:gd name="connsiteX32" fmla="*/ 1800584 w 4957625"/>
                            <a:gd name="connsiteY32" fmla="*/ 5928754 h 5966549"/>
                            <a:gd name="connsiteX33" fmla="*/ 18788 w 4957625"/>
                            <a:gd name="connsiteY33" fmla="*/ 2629843 h 5966549"/>
                            <a:gd name="connsiteX34" fmla="*/ 1516727 w 4957625"/>
                            <a:gd name="connsiteY34" fmla="*/ 153832 h 5966549"/>
                            <a:gd name="connsiteX35" fmla="*/ 2346353 w 4957625"/>
                            <a:gd name="connsiteY35" fmla="*/ 1272444 h 5966549"/>
                            <a:gd name="connsiteX36" fmla="*/ 4249690 w 4957625"/>
                            <a:gd name="connsiteY36" fmla="*/ 39386 h 5966549"/>
                            <a:gd name="connsiteX0" fmla="*/ 1137140 w 4957631"/>
                            <a:gd name="connsiteY0" fmla="*/ 2361595 h 5966549"/>
                            <a:gd name="connsiteX1" fmla="*/ 872801 w 4957631"/>
                            <a:gd name="connsiteY1" fmla="*/ 1815529 h 5966549"/>
                            <a:gd name="connsiteX2" fmla="*/ 552831 w 4957631"/>
                            <a:gd name="connsiteY2" fmla="*/ 2330973 h 5966549"/>
                            <a:gd name="connsiteX3" fmla="*/ 817170 w 4957631"/>
                            <a:gd name="connsiteY3" fmla="*/ 2877038 h 5966549"/>
                            <a:gd name="connsiteX4" fmla="*/ 1137140 w 4957631"/>
                            <a:gd name="connsiteY4" fmla="*/ 2361595 h 5966549"/>
                            <a:gd name="connsiteX5" fmla="*/ 1351293 w 4957631"/>
                            <a:gd name="connsiteY5" fmla="*/ 3865219 h 5966549"/>
                            <a:gd name="connsiteX6" fmla="*/ 1088084 w 4957631"/>
                            <a:gd name="connsiteY6" fmla="*/ 3297602 h 5966549"/>
                            <a:gd name="connsiteX7" fmla="*/ 766985 w 4957631"/>
                            <a:gd name="connsiteY7" fmla="*/ 3834597 h 5966549"/>
                            <a:gd name="connsiteX8" fmla="*/ 1030194 w 4957631"/>
                            <a:gd name="connsiteY8" fmla="*/ 4402214 h 5966549"/>
                            <a:gd name="connsiteX9" fmla="*/ 1351293 w 4957631"/>
                            <a:gd name="connsiteY9" fmla="*/ 3865219 h 5966549"/>
                            <a:gd name="connsiteX10" fmla="*/ 1680579 w 4957631"/>
                            <a:gd name="connsiteY10" fmla="*/ 995433 h 5966549"/>
                            <a:gd name="connsiteX11" fmla="*/ 1418858 w 4957631"/>
                            <a:gd name="connsiteY11" fmla="*/ 454773 h 5966549"/>
                            <a:gd name="connsiteX12" fmla="*/ 1102057 w 4957631"/>
                            <a:gd name="connsiteY12" fmla="*/ 965114 h 5966549"/>
                            <a:gd name="connsiteX13" fmla="*/ 1363777 w 4957631"/>
                            <a:gd name="connsiteY13" fmla="*/ 1505773 h 5966549"/>
                            <a:gd name="connsiteX14" fmla="*/ 1680579 w 4957631"/>
                            <a:gd name="connsiteY14" fmla="*/ 995433 h 5966549"/>
                            <a:gd name="connsiteX15" fmla="*/ 2044431 w 4957631"/>
                            <a:gd name="connsiteY15" fmla="*/ 4833635 h 5966549"/>
                            <a:gd name="connsiteX16" fmla="*/ 1778591 w 4957631"/>
                            <a:gd name="connsiteY16" fmla="*/ 4260342 h 5966549"/>
                            <a:gd name="connsiteX17" fmla="*/ 1454281 w 4957631"/>
                            <a:gd name="connsiteY17" fmla="*/ 4802706 h 5966549"/>
                            <a:gd name="connsiteX18" fmla="*/ 1720122 w 4957631"/>
                            <a:gd name="connsiteY18" fmla="*/ 5375999 h 5966549"/>
                            <a:gd name="connsiteX19" fmla="*/ 2044431 w 4957631"/>
                            <a:gd name="connsiteY19" fmla="*/ 4833635 h 5966549"/>
                            <a:gd name="connsiteX20" fmla="*/ 2953198 w 4957631"/>
                            <a:gd name="connsiteY20" fmla="*/ 4974668 h 5966549"/>
                            <a:gd name="connsiteX21" fmla="*/ 2687357 w 4957631"/>
                            <a:gd name="connsiteY21" fmla="*/ 4401375 h 5966549"/>
                            <a:gd name="connsiteX22" fmla="*/ 2363048 w 4957631"/>
                            <a:gd name="connsiteY22" fmla="*/ 4943740 h 5966549"/>
                            <a:gd name="connsiteX23" fmla="*/ 2628888 w 4957631"/>
                            <a:gd name="connsiteY23" fmla="*/ 5517032 h 5966549"/>
                            <a:gd name="connsiteX24" fmla="*/ 2953198 w 4957631"/>
                            <a:gd name="connsiteY24" fmla="*/ 4974668 h 5966549"/>
                            <a:gd name="connsiteX25" fmla="*/ 3981618 w 4957631"/>
                            <a:gd name="connsiteY25" fmla="*/ 1959948 h 5966549"/>
                            <a:gd name="connsiteX26" fmla="*/ 3572958 w 4957631"/>
                            <a:gd name="connsiteY26" fmla="*/ 1097428 h 5966549"/>
                            <a:gd name="connsiteX27" fmla="*/ 3076379 w 4957631"/>
                            <a:gd name="connsiteY27" fmla="*/ 1912506 h 5966549"/>
                            <a:gd name="connsiteX28" fmla="*/ 3485038 w 4957631"/>
                            <a:gd name="connsiteY28" fmla="*/ 2775027 h 5966549"/>
                            <a:gd name="connsiteX29" fmla="*/ 3981618 w 4957631"/>
                            <a:gd name="connsiteY29" fmla="*/ 1959948 h 5966549"/>
                            <a:gd name="connsiteX30" fmla="*/ 4249690 w 4957631"/>
                            <a:gd name="connsiteY30" fmla="*/ 39386 h 5966549"/>
                            <a:gd name="connsiteX31" fmla="*/ 4562137 w 4957631"/>
                            <a:gd name="connsiteY31" fmla="*/ 3914128 h 5966549"/>
                            <a:gd name="connsiteX32" fmla="*/ 1800584 w 4957631"/>
                            <a:gd name="connsiteY32" fmla="*/ 5928754 h 5966549"/>
                            <a:gd name="connsiteX33" fmla="*/ 18788 w 4957631"/>
                            <a:gd name="connsiteY33" fmla="*/ 2629843 h 5966549"/>
                            <a:gd name="connsiteX34" fmla="*/ 1516727 w 4957631"/>
                            <a:gd name="connsiteY34" fmla="*/ 153832 h 5966549"/>
                            <a:gd name="connsiteX35" fmla="*/ 2346353 w 4957631"/>
                            <a:gd name="connsiteY35" fmla="*/ 1272444 h 5966549"/>
                            <a:gd name="connsiteX36" fmla="*/ 4249690 w 4957631"/>
                            <a:gd name="connsiteY36" fmla="*/ 39386 h 5966549"/>
                            <a:gd name="connsiteX0" fmla="*/ 1137140 w 4957625"/>
                            <a:gd name="connsiteY0" fmla="*/ 2366613 h 5971567"/>
                            <a:gd name="connsiteX1" fmla="*/ 872801 w 4957625"/>
                            <a:gd name="connsiteY1" fmla="*/ 1820547 h 5971567"/>
                            <a:gd name="connsiteX2" fmla="*/ 552831 w 4957625"/>
                            <a:gd name="connsiteY2" fmla="*/ 2335991 h 5971567"/>
                            <a:gd name="connsiteX3" fmla="*/ 817170 w 4957625"/>
                            <a:gd name="connsiteY3" fmla="*/ 2882056 h 5971567"/>
                            <a:gd name="connsiteX4" fmla="*/ 1137140 w 4957625"/>
                            <a:gd name="connsiteY4" fmla="*/ 2366613 h 5971567"/>
                            <a:gd name="connsiteX5" fmla="*/ 1351293 w 4957625"/>
                            <a:gd name="connsiteY5" fmla="*/ 3870237 h 5971567"/>
                            <a:gd name="connsiteX6" fmla="*/ 1088084 w 4957625"/>
                            <a:gd name="connsiteY6" fmla="*/ 3302620 h 5971567"/>
                            <a:gd name="connsiteX7" fmla="*/ 766985 w 4957625"/>
                            <a:gd name="connsiteY7" fmla="*/ 3839615 h 5971567"/>
                            <a:gd name="connsiteX8" fmla="*/ 1030194 w 4957625"/>
                            <a:gd name="connsiteY8" fmla="*/ 4407232 h 5971567"/>
                            <a:gd name="connsiteX9" fmla="*/ 1351293 w 4957625"/>
                            <a:gd name="connsiteY9" fmla="*/ 3870237 h 5971567"/>
                            <a:gd name="connsiteX10" fmla="*/ 1680579 w 4957625"/>
                            <a:gd name="connsiteY10" fmla="*/ 1000451 h 5971567"/>
                            <a:gd name="connsiteX11" fmla="*/ 1418858 w 4957625"/>
                            <a:gd name="connsiteY11" fmla="*/ 459791 h 5971567"/>
                            <a:gd name="connsiteX12" fmla="*/ 1102057 w 4957625"/>
                            <a:gd name="connsiteY12" fmla="*/ 970132 h 5971567"/>
                            <a:gd name="connsiteX13" fmla="*/ 1363777 w 4957625"/>
                            <a:gd name="connsiteY13" fmla="*/ 1510791 h 5971567"/>
                            <a:gd name="connsiteX14" fmla="*/ 1680579 w 4957625"/>
                            <a:gd name="connsiteY14" fmla="*/ 1000451 h 5971567"/>
                            <a:gd name="connsiteX15" fmla="*/ 2044431 w 4957625"/>
                            <a:gd name="connsiteY15" fmla="*/ 4838653 h 5971567"/>
                            <a:gd name="connsiteX16" fmla="*/ 1778591 w 4957625"/>
                            <a:gd name="connsiteY16" fmla="*/ 4265360 h 5971567"/>
                            <a:gd name="connsiteX17" fmla="*/ 1454281 w 4957625"/>
                            <a:gd name="connsiteY17" fmla="*/ 4807724 h 5971567"/>
                            <a:gd name="connsiteX18" fmla="*/ 1720122 w 4957625"/>
                            <a:gd name="connsiteY18" fmla="*/ 5381017 h 5971567"/>
                            <a:gd name="connsiteX19" fmla="*/ 2044431 w 4957625"/>
                            <a:gd name="connsiteY19" fmla="*/ 4838653 h 5971567"/>
                            <a:gd name="connsiteX20" fmla="*/ 2953198 w 4957625"/>
                            <a:gd name="connsiteY20" fmla="*/ 4979686 h 5971567"/>
                            <a:gd name="connsiteX21" fmla="*/ 2687357 w 4957625"/>
                            <a:gd name="connsiteY21" fmla="*/ 4406393 h 5971567"/>
                            <a:gd name="connsiteX22" fmla="*/ 2363048 w 4957625"/>
                            <a:gd name="connsiteY22" fmla="*/ 4948758 h 5971567"/>
                            <a:gd name="connsiteX23" fmla="*/ 2628888 w 4957625"/>
                            <a:gd name="connsiteY23" fmla="*/ 5522050 h 5971567"/>
                            <a:gd name="connsiteX24" fmla="*/ 2953198 w 4957625"/>
                            <a:gd name="connsiteY24" fmla="*/ 4979686 h 5971567"/>
                            <a:gd name="connsiteX25" fmla="*/ 3981618 w 4957625"/>
                            <a:gd name="connsiteY25" fmla="*/ 1964966 h 5971567"/>
                            <a:gd name="connsiteX26" fmla="*/ 3572958 w 4957625"/>
                            <a:gd name="connsiteY26" fmla="*/ 1102446 h 5971567"/>
                            <a:gd name="connsiteX27" fmla="*/ 3076379 w 4957625"/>
                            <a:gd name="connsiteY27" fmla="*/ 1917524 h 5971567"/>
                            <a:gd name="connsiteX28" fmla="*/ 3485038 w 4957625"/>
                            <a:gd name="connsiteY28" fmla="*/ 2780045 h 5971567"/>
                            <a:gd name="connsiteX29" fmla="*/ 3981618 w 4957625"/>
                            <a:gd name="connsiteY29" fmla="*/ 1964966 h 5971567"/>
                            <a:gd name="connsiteX30" fmla="*/ 4249690 w 4957625"/>
                            <a:gd name="connsiteY30" fmla="*/ 44404 h 5971567"/>
                            <a:gd name="connsiteX31" fmla="*/ 4562137 w 4957625"/>
                            <a:gd name="connsiteY31" fmla="*/ 3919146 h 5971567"/>
                            <a:gd name="connsiteX32" fmla="*/ 1800584 w 4957625"/>
                            <a:gd name="connsiteY32" fmla="*/ 5933772 h 5971567"/>
                            <a:gd name="connsiteX33" fmla="*/ 18788 w 4957625"/>
                            <a:gd name="connsiteY33" fmla="*/ 2634861 h 5971567"/>
                            <a:gd name="connsiteX34" fmla="*/ 1516727 w 4957625"/>
                            <a:gd name="connsiteY34" fmla="*/ 158850 h 5971567"/>
                            <a:gd name="connsiteX35" fmla="*/ 2346353 w 4957625"/>
                            <a:gd name="connsiteY35" fmla="*/ 1277462 h 5971567"/>
                            <a:gd name="connsiteX36" fmla="*/ 4249690 w 4957625"/>
                            <a:gd name="connsiteY36" fmla="*/ 44404 h 5971567"/>
                            <a:gd name="connsiteX0" fmla="*/ 1137140 w 4957631"/>
                            <a:gd name="connsiteY0" fmla="*/ 2366613 h 5971011"/>
                            <a:gd name="connsiteX1" fmla="*/ 872801 w 4957631"/>
                            <a:gd name="connsiteY1" fmla="*/ 1820547 h 5971011"/>
                            <a:gd name="connsiteX2" fmla="*/ 552831 w 4957631"/>
                            <a:gd name="connsiteY2" fmla="*/ 2335991 h 5971011"/>
                            <a:gd name="connsiteX3" fmla="*/ 817170 w 4957631"/>
                            <a:gd name="connsiteY3" fmla="*/ 2882056 h 5971011"/>
                            <a:gd name="connsiteX4" fmla="*/ 1137140 w 4957631"/>
                            <a:gd name="connsiteY4" fmla="*/ 2366613 h 5971011"/>
                            <a:gd name="connsiteX5" fmla="*/ 1351293 w 4957631"/>
                            <a:gd name="connsiteY5" fmla="*/ 3870237 h 5971011"/>
                            <a:gd name="connsiteX6" fmla="*/ 1088084 w 4957631"/>
                            <a:gd name="connsiteY6" fmla="*/ 3302620 h 5971011"/>
                            <a:gd name="connsiteX7" fmla="*/ 766985 w 4957631"/>
                            <a:gd name="connsiteY7" fmla="*/ 3839615 h 5971011"/>
                            <a:gd name="connsiteX8" fmla="*/ 1030194 w 4957631"/>
                            <a:gd name="connsiteY8" fmla="*/ 4407232 h 5971011"/>
                            <a:gd name="connsiteX9" fmla="*/ 1351293 w 4957631"/>
                            <a:gd name="connsiteY9" fmla="*/ 3870237 h 5971011"/>
                            <a:gd name="connsiteX10" fmla="*/ 1680579 w 4957631"/>
                            <a:gd name="connsiteY10" fmla="*/ 1000451 h 5971011"/>
                            <a:gd name="connsiteX11" fmla="*/ 1418858 w 4957631"/>
                            <a:gd name="connsiteY11" fmla="*/ 459791 h 5971011"/>
                            <a:gd name="connsiteX12" fmla="*/ 1102057 w 4957631"/>
                            <a:gd name="connsiteY12" fmla="*/ 970132 h 5971011"/>
                            <a:gd name="connsiteX13" fmla="*/ 1363777 w 4957631"/>
                            <a:gd name="connsiteY13" fmla="*/ 1510791 h 5971011"/>
                            <a:gd name="connsiteX14" fmla="*/ 1680579 w 4957631"/>
                            <a:gd name="connsiteY14" fmla="*/ 1000451 h 5971011"/>
                            <a:gd name="connsiteX15" fmla="*/ 2044431 w 4957631"/>
                            <a:gd name="connsiteY15" fmla="*/ 4838653 h 5971011"/>
                            <a:gd name="connsiteX16" fmla="*/ 1778591 w 4957631"/>
                            <a:gd name="connsiteY16" fmla="*/ 4265360 h 5971011"/>
                            <a:gd name="connsiteX17" fmla="*/ 1454281 w 4957631"/>
                            <a:gd name="connsiteY17" fmla="*/ 4807724 h 5971011"/>
                            <a:gd name="connsiteX18" fmla="*/ 1720122 w 4957631"/>
                            <a:gd name="connsiteY18" fmla="*/ 5381017 h 5971011"/>
                            <a:gd name="connsiteX19" fmla="*/ 2044431 w 4957631"/>
                            <a:gd name="connsiteY19" fmla="*/ 4838653 h 5971011"/>
                            <a:gd name="connsiteX20" fmla="*/ 2953198 w 4957631"/>
                            <a:gd name="connsiteY20" fmla="*/ 4979686 h 5971011"/>
                            <a:gd name="connsiteX21" fmla="*/ 2687357 w 4957631"/>
                            <a:gd name="connsiteY21" fmla="*/ 4406393 h 5971011"/>
                            <a:gd name="connsiteX22" fmla="*/ 2363048 w 4957631"/>
                            <a:gd name="connsiteY22" fmla="*/ 4948758 h 5971011"/>
                            <a:gd name="connsiteX23" fmla="*/ 2628888 w 4957631"/>
                            <a:gd name="connsiteY23" fmla="*/ 5522050 h 5971011"/>
                            <a:gd name="connsiteX24" fmla="*/ 2953198 w 4957631"/>
                            <a:gd name="connsiteY24" fmla="*/ 4979686 h 5971011"/>
                            <a:gd name="connsiteX25" fmla="*/ 3981618 w 4957631"/>
                            <a:gd name="connsiteY25" fmla="*/ 1964966 h 5971011"/>
                            <a:gd name="connsiteX26" fmla="*/ 3572958 w 4957631"/>
                            <a:gd name="connsiteY26" fmla="*/ 1102446 h 5971011"/>
                            <a:gd name="connsiteX27" fmla="*/ 3076379 w 4957631"/>
                            <a:gd name="connsiteY27" fmla="*/ 1917524 h 5971011"/>
                            <a:gd name="connsiteX28" fmla="*/ 3485038 w 4957631"/>
                            <a:gd name="connsiteY28" fmla="*/ 2780045 h 5971011"/>
                            <a:gd name="connsiteX29" fmla="*/ 3981618 w 4957631"/>
                            <a:gd name="connsiteY29" fmla="*/ 1964966 h 5971011"/>
                            <a:gd name="connsiteX30" fmla="*/ 4249690 w 4957631"/>
                            <a:gd name="connsiteY30" fmla="*/ 44404 h 5971011"/>
                            <a:gd name="connsiteX31" fmla="*/ 4562137 w 4957631"/>
                            <a:gd name="connsiteY31" fmla="*/ 3919146 h 5971011"/>
                            <a:gd name="connsiteX32" fmla="*/ 1800584 w 4957631"/>
                            <a:gd name="connsiteY32" fmla="*/ 5933772 h 5971011"/>
                            <a:gd name="connsiteX33" fmla="*/ 18788 w 4957631"/>
                            <a:gd name="connsiteY33" fmla="*/ 2634861 h 5971011"/>
                            <a:gd name="connsiteX34" fmla="*/ 1516727 w 4957631"/>
                            <a:gd name="connsiteY34" fmla="*/ 158850 h 5971011"/>
                            <a:gd name="connsiteX35" fmla="*/ 2346353 w 4957631"/>
                            <a:gd name="connsiteY35" fmla="*/ 1277462 h 5971011"/>
                            <a:gd name="connsiteX36" fmla="*/ 4249690 w 4957631"/>
                            <a:gd name="connsiteY36" fmla="*/ 44404 h 59710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</a:cxnLst>
                          <a:rect l="l" t="t" r="r" b="b"/>
                          <a:pathLst>
                            <a:path w="4957631" h="5971011">
                              <a:moveTo>
                                <a:pt x="1137140" y="2366613"/>
                              </a:moveTo>
                              <a:cubicBezTo>
                                <a:pt x="1152502" y="2073485"/>
                                <a:pt x="1034154" y="1829003"/>
                                <a:pt x="872801" y="1820547"/>
                              </a:cubicBezTo>
                              <a:cubicBezTo>
                                <a:pt x="711449" y="1812091"/>
                                <a:pt x="568194" y="2042863"/>
                                <a:pt x="552831" y="2335991"/>
                              </a:cubicBezTo>
                              <a:cubicBezTo>
                                <a:pt x="537469" y="2629118"/>
                                <a:pt x="655817" y="2873600"/>
                                <a:pt x="817170" y="2882056"/>
                              </a:cubicBezTo>
                              <a:cubicBezTo>
                                <a:pt x="978522" y="2890512"/>
                                <a:pt x="1121777" y="2659740"/>
                                <a:pt x="1137140" y="2366613"/>
                              </a:cubicBezTo>
                              <a:close/>
                              <a:moveTo>
                                <a:pt x="1351293" y="3870237"/>
                              </a:moveTo>
                              <a:cubicBezTo>
                                <a:pt x="1367279" y="3565207"/>
                                <a:pt x="1249437" y="3311076"/>
                                <a:pt x="1088084" y="3302620"/>
                              </a:cubicBezTo>
                              <a:cubicBezTo>
                                <a:pt x="926732" y="3294164"/>
                                <a:pt x="782971" y="3534585"/>
                                <a:pt x="766985" y="3839615"/>
                              </a:cubicBezTo>
                              <a:cubicBezTo>
                                <a:pt x="750999" y="4144646"/>
                                <a:pt x="868842" y="4398776"/>
                                <a:pt x="1030194" y="4407232"/>
                              </a:cubicBezTo>
                              <a:cubicBezTo>
                                <a:pt x="1191547" y="4415688"/>
                                <a:pt x="1335307" y="4175268"/>
                                <a:pt x="1351293" y="3870237"/>
                              </a:cubicBezTo>
                              <a:close/>
                              <a:moveTo>
                                <a:pt x="1680579" y="1000451"/>
                              </a:moveTo>
                              <a:cubicBezTo>
                                <a:pt x="1695789" y="710225"/>
                                <a:pt x="1578613" y="468164"/>
                                <a:pt x="1418858" y="459791"/>
                              </a:cubicBezTo>
                              <a:cubicBezTo>
                                <a:pt x="1259103" y="451419"/>
                                <a:pt x="1117267" y="679906"/>
                                <a:pt x="1102057" y="970132"/>
                              </a:cubicBezTo>
                              <a:cubicBezTo>
                                <a:pt x="1086847" y="1260357"/>
                                <a:pt x="1204023" y="1502419"/>
                                <a:pt x="1363777" y="1510791"/>
                              </a:cubicBezTo>
                              <a:cubicBezTo>
                                <a:pt x="1523532" y="1519164"/>
                                <a:pt x="1665369" y="1290676"/>
                                <a:pt x="1680579" y="1000451"/>
                              </a:cubicBezTo>
                              <a:close/>
                              <a:moveTo>
                                <a:pt x="2044431" y="4838653"/>
                              </a:moveTo>
                              <a:cubicBezTo>
                                <a:pt x="2060577" y="4530572"/>
                                <a:pt x="1941556" y="4273901"/>
                                <a:pt x="1778591" y="4265360"/>
                              </a:cubicBezTo>
                              <a:cubicBezTo>
                                <a:pt x="1615626" y="4256819"/>
                                <a:pt x="1470427" y="4499644"/>
                                <a:pt x="1454281" y="4807724"/>
                              </a:cubicBezTo>
                              <a:cubicBezTo>
                                <a:pt x="1438135" y="5115804"/>
                                <a:pt x="1557156" y="5372476"/>
                                <a:pt x="1720122" y="5381017"/>
                              </a:cubicBezTo>
                              <a:cubicBezTo>
                                <a:pt x="1883087" y="5389558"/>
                                <a:pt x="2028286" y="5146733"/>
                                <a:pt x="2044431" y="4838653"/>
                              </a:cubicBezTo>
                              <a:close/>
                              <a:moveTo>
                                <a:pt x="2953198" y="4979686"/>
                              </a:moveTo>
                              <a:cubicBezTo>
                                <a:pt x="2969344" y="4671606"/>
                                <a:pt x="2850323" y="4414934"/>
                                <a:pt x="2687357" y="4406393"/>
                              </a:cubicBezTo>
                              <a:cubicBezTo>
                                <a:pt x="2524392" y="4397853"/>
                                <a:pt x="2379193" y="4640677"/>
                                <a:pt x="2363048" y="4948758"/>
                              </a:cubicBezTo>
                              <a:cubicBezTo>
                                <a:pt x="2346902" y="5256838"/>
                                <a:pt x="2465923" y="5513510"/>
                                <a:pt x="2628888" y="5522050"/>
                              </a:cubicBezTo>
                              <a:cubicBezTo>
                                <a:pt x="2791854" y="5530591"/>
                                <a:pt x="2937052" y="5287766"/>
                                <a:pt x="2953198" y="4979686"/>
                              </a:cubicBezTo>
                              <a:close/>
                              <a:moveTo>
                                <a:pt x="3981618" y="1964966"/>
                              </a:moveTo>
                              <a:cubicBezTo>
                                <a:pt x="4005896" y="1501709"/>
                                <a:pt x="3822933" y="1115546"/>
                                <a:pt x="3572958" y="1102446"/>
                              </a:cubicBezTo>
                              <a:cubicBezTo>
                                <a:pt x="3322983" y="1089345"/>
                                <a:pt x="3100657" y="1454268"/>
                                <a:pt x="3076379" y="1917524"/>
                              </a:cubicBezTo>
                              <a:cubicBezTo>
                                <a:pt x="3052100" y="2380781"/>
                                <a:pt x="3235064" y="2766944"/>
                                <a:pt x="3485038" y="2780045"/>
                              </a:cubicBezTo>
                              <a:cubicBezTo>
                                <a:pt x="3735013" y="2793145"/>
                                <a:pt x="3957340" y="2428222"/>
                                <a:pt x="3981618" y="1964966"/>
                              </a:cubicBezTo>
                              <a:close/>
                              <a:moveTo>
                                <a:pt x="4249690" y="44404"/>
                              </a:moveTo>
                              <a:cubicBezTo>
                                <a:pt x="5181647" y="393910"/>
                                <a:pt x="5092787" y="2935329"/>
                                <a:pt x="4562137" y="3919146"/>
                              </a:cubicBezTo>
                              <a:cubicBezTo>
                                <a:pt x="4062793" y="5359359"/>
                                <a:pt x="2567527" y="6157464"/>
                                <a:pt x="1800584" y="5933772"/>
                              </a:cubicBezTo>
                              <a:cubicBezTo>
                                <a:pt x="828852" y="5700608"/>
                                <a:pt x="-29611" y="4222989"/>
                                <a:pt x="18788" y="2634861"/>
                              </a:cubicBezTo>
                              <a:cubicBezTo>
                                <a:pt x="-167612" y="867521"/>
                                <a:pt x="1084045" y="-337216"/>
                                <a:pt x="1516727" y="158850"/>
                              </a:cubicBezTo>
                              <a:cubicBezTo>
                                <a:pt x="1754985" y="312119"/>
                                <a:pt x="2032470" y="1356939"/>
                                <a:pt x="2346353" y="1277462"/>
                              </a:cubicBezTo>
                              <a:cubicBezTo>
                                <a:pt x="3212681" y="743011"/>
                                <a:pt x="3471468" y="-217637"/>
                                <a:pt x="4249690" y="44404"/>
                              </a:cubicBezTo>
                              <a:close/>
                            </a:path>
                          </a:pathLst>
                        </a:custGeom>
                        <a:grpFill/>
                        <a:ln w="12700" cap="flat" cmpd="sng" algn="ctr">
                          <a:noFill/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269" name="Rectangle 268"/>
                      <p:cNvSpPr/>
                      <p:nvPr/>
                    </p:nvSpPr>
                    <p:spPr>
                      <a:xfrm rot="432576">
                        <a:off x="3421546" y="2132868"/>
                        <a:ext cx="57560" cy="362489"/>
                      </a:xfrm>
                      <a:prstGeom prst="rect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70" name="Rectangle 269"/>
                      <p:cNvSpPr/>
                      <p:nvPr/>
                    </p:nvSpPr>
                    <p:spPr>
                      <a:xfrm>
                        <a:off x="3516479" y="1965628"/>
                        <a:ext cx="58135" cy="802493"/>
                      </a:xfrm>
                      <a:prstGeom prst="rect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71" name="Rectangle 270"/>
                      <p:cNvSpPr/>
                      <p:nvPr/>
                    </p:nvSpPr>
                    <p:spPr>
                      <a:xfrm rot="16200000" flipH="1">
                        <a:off x="3464737" y="2397294"/>
                        <a:ext cx="25872" cy="242268"/>
                      </a:xfrm>
                      <a:prstGeom prst="rect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72" name="Rectangle 271"/>
                      <p:cNvSpPr/>
                      <p:nvPr/>
                    </p:nvSpPr>
                    <p:spPr>
                      <a:xfrm rot="16200000" flipH="1">
                        <a:off x="3452920" y="2608110"/>
                        <a:ext cx="50896" cy="267614"/>
                      </a:xfrm>
                      <a:prstGeom prst="rect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3" name="Group 2"/>
            <p:cNvGrpSpPr/>
            <p:nvPr/>
          </p:nvGrpSpPr>
          <p:grpSpPr>
            <a:xfrm>
              <a:off x="4980351" y="759633"/>
              <a:ext cx="2216785" cy="2889003"/>
              <a:chOff x="4980351" y="759633"/>
              <a:chExt cx="2216785" cy="2889003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5459506" y="3527612"/>
                <a:ext cx="551329" cy="121024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83" name="Group 182"/>
              <p:cNvGrpSpPr/>
              <p:nvPr/>
            </p:nvGrpSpPr>
            <p:grpSpPr>
              <a:xfrm>
                <a:off x="4980351" y="759633"/>
                <a:ext cx="2216785" cy="2833913"/>
                <a:chOff x="4980351" y="772885"/>
                <a:chExt cx="2216785" cy="2833913"/>
              </a:xfrm>
            </p:grpSpPr>
            <p:grpSp>
              <p:nvGrpSpPr>
                <p:cNvPr id="248" name="Group 247"/>
                <p:cNvGrpSpPr/>
                <p:nvPr/>
              </p:nvGrpSpPr>
              <p:grpSpPr>
                <a:xfrm>
                  <a:off x="4980351" y="772885"/>
                  <a:ext cx="2216785" cy="2833913"/>
                  <a:chOff x="7927340" y="5179695"/>
                  <a:chExt cx="3372729" cy="4311661"/>
                </a:xfrm>
              </p:grpSpPr>
              <p:grpSp>
                <p:nvGrpSpPr>
                  <p:cNvPr id="253" name="Group 252"/>
                  <p:cNvGrpSpPr/>
                  <p:nvPr/>
                </p:nvGrpSpPr>
                <p:grpSpPr>
                  <a:xfrm>
                    <a:off x="7927340" y="5179695"/>
                    <a:ext cx="3372729" cy="4311661"/>
                    <a:chOff x="7927340" y="5179695"/>
                    <a:chExt cx="3372729" cy="4311661"/>
                  </a:xfrm>
                </p:grpSpPr>
                <p:sp>
                  <p:nvSpPr>
                    <p:cNvPr id="258" name="Freeform 257"/>
                    <p:cNvSpPr/>
                    <p:nvPr/>
                  </p:nvSpPr>
                  <p:spPr>
                    <a:xfrm>
                      <a:off x="8920921" y="5588147"/>
                      <a:ext cx="2379148" cy="3903209"/>
                    </a:xfrm>
                    <a:custGeom>
                      <a:avLst/>
                      <a:gdLst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52167 w 2379148"/>
                        <a:gd name="connsiteY10" fmla="*/ 54770 h 3903211"/>
                        <a:gd name="connsiteX11" fmla="*/ 778835 w 2379148"/>
                        <a:gd name="connsiteY11" fmla="*/ 46492 h 3903211"/>
                        <a:gd name="connsiteX12" fmla="*/ 795643 w 2379148"/>
                        <a:gd name="connsiteY12" fmla="*/ 44798 h 3903211"/>
                        <a:gd name="connsiteX13" fmla="*/ 885461 w 2379148"/>
                        <a:gd name="connsiteY13" fmla="*/ 24195 h 3903211"/>
                        <a:gd name="connsiteX14" fmla="*/ 1143366 w 2379148"/>
                        <a:gd name="connsiteY14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78835 w 2379148"/>
                        <a:gd name="connsiteY10" fmla="*/ 46492 h 3903211"/>
                        <a:gd name="connsiteX11" fmla="*/ 795643 w 2379148"/>
                        <a:gd name="connsiteY11" fmla="*/ 44798 h 3903211"/>
                        <a:gd name="connsiteX12" fmla="*/ 885461 w 2379148"/>
                        <a:gd name="connsiteY12" fmla="*/ 24195 h 3903211"/>
                        <a:gd name="connsiteX13" fmla="*/ 1143366 w 2379148"/>
                        <a:gd name="connsiteY13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95643 w 2379148"/>
                        <a:gd name="connsiteY10" fmla="*/ 44798 h 3903211"/>
                        <a:gd name="connsiteX11" fmla="*/ 885461 w 2379148"/>
                        <a:gd name="connsiteY11" fmla="*/ 24195 h 3903211"/>
                        <a:gd name="connsiteX12" fmla="*/ 1143366 w 2379148"/>
                        <a:gd name="connsiteY12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95643 w 2379148"/>
                        <a:gd name="connsiteY9" fmla="*/ 44798 h 3903211"/>
                        <a:gd name="connsiteX10" fmla="*/ 885461 w 2379148"/>
                        <a:gd name="connsiteY10" fmla="*/ 24195 h 3903211"/>
                        <a:gd name="connsiteX11" fmla="*/ 1143366 w 2379148"/>
                        <a:gd name="connsiteY11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885461 w 2379148"/>
                        <a:gd name="connsiteY9" fmla="*/ 24195 h 3903211"/>
                        <a:gd name="connsiteX10" fmla="*/ 1143366 w 2379148"/>
                        <a:gd name="connsiteY10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885461 w 2379148"/>
                        <a:gd name="connsiteY8" fmla="*/ 24195 h 3903211"/>
                        <a:gd name="connsiteX9" fmla="*/ 1143366 w 2379148"/>
                        <a:gd name="connsiteY9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868156 w 2379148"/>
                        <a:gd name="connsiteY8" fmla="*/ 21775 h 3903211"/>
                        <a:gd name="connsiteX9" fmla="*/ 885461 w 2379148"/>
                        <a:gd name="connsiteY9" fmla="*/ 24195 h 3903211"/>
                        <a:gd name="connsiteX10" fmla="*/ 1143366 w 2379148"/>
                        <a:gd name="connsiteY10" fmla="*/ 2 h 3903211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868156 w 2379148"/>
                        <a:gd name="connsiteY8" fmla="*/ 21773 h 3903209"/>
                        <a:gd name="connsiteX9" fmla="*/ 1143366 w 2379148"/>
                        <a:gd name="connsiteY9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379148" h="3903209">
                          <a:moveTo>
                            <a:pt x="1143366" y="0"/>
                          </a:moveTo>
                          <a:cubicBezTo>
                            <a:pt x="1684313" y="932"/>
                            <a:pt x="2104845" y="344246"/>
                            <a:pt x="2319131" y="944109"/>
                          </a:cubicBezTo>
                          <a:cubicBezTo>
                            <a:pt x="2637054" y="2256019"/>
                            <a:pt x="1664446" y="3523691"/>
                            <a:pt x="52181" y="3903209"/>
                          </a:cubicBezTo>
                          <a:cubicBezTo>
                            <a:pt x="909431" y="3232887"/>
                            <a:pt x="1150533" y="2602749"/>
                            <a:pt x="1001519" y="2050467"/>
                          </a:cubicBezTo>
                          <a:lnTo>
                            <a:pt x="978132" y="1977229"/>
                          </a:lnTo>
                          <a:lnTo>
                            <a:pt x="975415" y="1977503"/>
                          </a:lnTo>
                          <a:cubicBezTo>
                            <a:pt x="436708" y="1977503"/>
                            <a:pt x="0" y="1540795"/>
                            <a:pt x="0" y="1002088"/>
                          </a:cubicBezTo>
                          <a:cubicBezTo>
                            <a:pt x="0" y="598058"/>
                            <a:pt x="245648" y="251402"/>
                            <a:pt x="595740" y="103326"/>
                          </a:cubicBezTo>
                          <a:cubicBezTo>
                            <a:pt x="775900" y="21259"/>
                            <a:pt x="951299" y="3486"/>
                            <a:pt x="1143366" y="0"/>
                          </a:cubicBezTo>
                          <a:close/>
                        </a:path>
                      </a:pathLst>
                    </a:custGeom>
                    <a:solidFill>
                      <a:srgbClr val="E5B005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9" name="Oval 258"/>
                    <p:cNvSpPr/>
                    <p:nvPr/>
                  </p:nvSpPr>
                  <p:spPr>
                    <a:xfrm>
                      <a:off x="7927340" y="5179695"/>
                      <a:ext cx="3356610" cy="3356610"/>
                    </a:xfrm>
                    <a:prstGeom prst="ellipse">
                      <a:avLst/>
                    </a:prstGeom>
                    <a:solidFill>
                      <a:srgbClr val="E5B005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54" name="Group 253"/>
                  <p:cNvGrpSpPr/>
                  <p:nvPr/>
                </p:nvGrpSpPr>
                <p:grpSpPr>
                  <a:xfrm>
                    <a:off x="8019418" y="5271773"/>
                    <a:ext cx="3172458" cy="3172458"/>
                    <a:chOff x="8019418" y="5271773"/>
                    <a:chExt cx="3172458" cy="3172458"/>
                  </a:xfrm>
                </p:grpSpPr>
                <p:sp>
                  <p:nvSpPr>
                    <p:cNvPr id="256" name="Oval 255"/>
                    <p:cNvSpPr/>
                    <p:nvPr/>
                  </p:nvSpPr>
                  <p:spPr>
                    <a:xfrm>
                      <a:off x="8019418" y="5271773"/>
                      <a:ext cx="3172458" cy="317245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7" name="Freeform 256"/>
                    <p:cNvSpPr/>
                    <p:nvPr/>
                  </p:nvSpPr>
                  <p:spPr>
                    <a:xfrm>
                      <a:off x="8113549" y="6218335"/>
                      <a:ext cx="2987839" cy="586328"/>
                    </a:xfrm>
                    <a:custGeom>
                      <a:avLst/>
                      <a:gdLst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106124 w 1366277"/>
                        <a:gd name="connsiteY0" fmla="*/ 0 h 257175"/>
                        <a:gd name="connsiteX1" fmla="*/ 1315949 w 1366277"/>
                        <a:gd name="connsiteY1" fmla="*/ 0 h 257175"/>
                        <a:gd name="connsiteX2" fmla="*/ 1352965 w 1366277"/>
                        <a:gd name="connsiteY2" fmla="*/ 119248 h 257175"/>
                        <a:gd name="connsiteX3" fmla="*/ 1366277 w 1366277"/>
                        <a:gd name="connsiteY3" fmla="*/ 251302 h 257175"/>
                        <a:gd name="connsiteX4" fmla="*/ 1365685 w 1366277"/>
                        <a:gd name="connsiteY4" fmla="*/ 257175 h 257175"/>
                        <a:gd name="connsiteX5" fmla="*/ 56387 w 1366277"/>
                        <a:gd name="connsiteY5" fmla="*/ 257175 h 257175"/>
                        <a:gd name="connsiteX6" fmla="*/ 55795 w 1366277"/>
                        <a:gd name="connsiteY6" fmla="*/ 251302 h 257175"/>
                        <a:gd name="connsiteX7" fmla="*/ 106124 w 1366277"/>
                        <a:gd name="connsiteY7" fmla="*/ 0 h 257175"/>
                        <a:gd name="connsiteX0" fmla="*/ 184502 w 1444655"/>
                        <a:gd name="connsiteY0" fmla="*/ 0 h 257175"/>
                        <a:gd name="connsiteX1" fmla="*/ 1394327 w 1444655"/>
                        <a:gd name="connsiteY1" fmla="*/ 0 h 257175"/>
                        <a:gd name="connsiteX2" fmla="*/ 1431343 w 1444655"/>
                        <a:gd name="connsiteY2" fmla="*/ 119248 h 257175"/>
                        <a:gd name="connsiteX3" fmla="*/ 1444655 w 1444655"/>
                        <a:gd name="connsiteY3" fmla="*/ 251302 h 257175"/>
                        <a:gd name="connsiteX4" fmla="*/ 1444063 w 1444655"/>
                        <a:gd name="connsiteY4" fmla="*/ 257175 h 257175"/>
                        <a:gd name="connsiteX5" fmla="*/ 134765 w 1444655"/>
                        <a:gd name="connsiteY5" fmla="*/ 257175 h 257175"/>
                        <a:gd name="connsiteX6" fmla="*/ 184502 w 1444655"/>
                        <a:gd name="connsiteY6" fmla="*/ 0 h 257175"/>
                        <a:gd name="connsiteX0" fmla="*/ 106017 w 1366170"/>
                        <a:gd name="connsiteY0" fmla="*/ 0 h 257175"/>
                        <a:gd name="connsiteX1" fmla="*/ 1315842 w 1366170"/>
                        <a:gd name="connsiteY1" fmla="*/ 0 h 257175"/>
                        <a:gd name="connsiteX2" fmla="*/ 1352858 w 1366170"/>
                        <a:gd name="connsiteY2" fmla="*/ 119248 h 257175"/>
                        <a:gd name="connsiteX3" fmla="*/ 1366170 w 1366170"/>
                        <a:gd name="connsiteY3" fmla="*/ 251302 h 257175"/>
                        <a:gd name="connsiteX4" fmla="*/ 1365578 w 1366170"/>
                        <a:gd name="connsiteY4" fmla="*/ 257175 h 257175"/>
                        <a:gd name="connsiteX5" fmla="*/ 56280 w 1366170"/>
                        <a:gd name="connsiteY5" fmla="*/ 257175 h 257175"/>
                        <a:gd name="connsiteX6" fmla="*/ 106017 w 1366170"/>
                        <a:gd name="connsiteY6" fmla="*/ 0 h 257175"/>
                        <a:gd name="connsiteX0" fmla="*/ 107431 w 1363417"/>
                        <a:gd name="connsiteY0" fmla="*/ 0 h 257175"/>
                        <a:gd name="connsiteX1" fmla="*/ 1313089 w 1363417"/>
                        <a:gd name="connsiteY1" fmla="*/ 0 h 257175"/>
                        <a:gd name="connsiteX2" fmla="*/ 1350105 w 1363417"/>
                        <a:gd name="connsiteY2" fmla="*/ 119248 h 257175"/>
                        <a:gd name="connsiteX3" fmla="*/ 1363417 w 1363417"/>
                        <a:gd name="connsiteY3" fmla="*/ 251302 h 257175"/>
                        <a:gd name="connsiteX4" fmla="*/ 1362825 w 1363417"/>
                        <a:gd name="connsiteY4" fmla="*/ 257175 h 257175"/>
                        <a:gd name="connsiteX5" fmla="*/ 53527 w 1363417"/>
                        <a:gd name="connsiteY5" fmla="*/ 257175 h 257175"/>
                        <a:gd name="connsiteX6" fmla="*/ 107431 w 1363417"/>
                        <a:gd name="connsiteY6" fmla="*/ 0 h 257175"/>
                        <a:gd name="connsiteX0" fmla="*/ 53904 w 1309890"/>
                        <a:gd name="connsiteY0" fmla="*/ 0 h 257175"/>
                        <a:gd name="connsiteX1" fmla="*/ 1259562 w 1309890"/>
                        <a:gd name="connsiteY1" fmla="*/ 0 h 257175"/>
                        <a:gd name="connsiteX2" fmla="*/ 1296578 w 1309890"/>
                        <a:gd name="connsiteY2" fmla="*/ 119248 h 257175"/>
                        <a:gd name="connsiteX3" fmla="*/ 1309890 w 1309890"/>
                        <a:gd name="connsiteY3" fmla="*/ 251302 h 257175"/>
                        <a:gd name="connsiteX4" fmla="*/ 1309298 w 1309890"/>
                        <a:gd name="connsiteY4" fmla="*/ 257175 h 257175"/>
                        <a:gd name="connsiteX5" fmla="*/ 0 w 1309890"/>
                        <a:gd name="connsiteY5" fmla="*/ 257175 h 257175"/>
                        <a:gd name="connsiteX6" fmla="*/ 53904 w 1309890"/>
                        <a:gd name="connsiteY6" fmla="*/ 0 h 257175"/>
                        <a:gd name="connsiteX0" fmla="*/ 52862 w 1308848"/>
                        <a:gd name="connsiteY0" fmla="*/ 0 h 257175"/>
                        <a:gd name="connsiteX1" fmla="*/ 1258520 w 1308848"/>
                        <a:gd name="connsiteY1" fmla="*/ 0 h 257175"/>
                        <a:gd name="connsiteX2" fmla="*/ 1295536 w 1308848"/>
                        <a:gd name="connsiteY2" fmla="*/ 119248 h 257175"/>
                        <a:gd name="connsiteX3" fmla="*/ 1308848 w 1308848"/>
                        <a:gd name="connsiteY3" fmla="*/ 251302 h 257175"/>
                        <a:gd name="connsiteX4" fmla="*/ 1308256 w 1308848"/>
                        <a:gd name="connsiteY4" fmla="*/ 257175 h 257175"/>
                        <a:gd name="connsiteX5" fmla="*/ 0 w 1308848"/>
                        <a:gd name="connsiteY5" fmla="*/ 257175 h 257175"/>
                        <a:gd name="connsiteX6" fmla="*/ 52862 w 1308848"/>
                        <a:gd name="connsiteY6" fmla="*/ 0 h 257175"/>
                        <a:gd name="connsiteX0" fmla="*/ 52862 w 1308848"/>
                        <a:gd name="connsiteY0" fmla="*/ 0 h 257175"/>
                        <a:gd name="connsiteX1" fmla="*/ 1258520 w 1308848"/>
                        <a:gd name="connsiteY1" fmla="*/ 0 h 257175"/>
                        <a:gd name="connsiteX2" fmla="*/ 1295536 w 1308848"/>
                        <a:gd name="connsiteY2" fmla="*/ 119248 h 257175"/>
                        <a:gd name="connsiteX3" fmla="*/ 1308848 w 1308848"/>
                        <a:gd name="connsiteY3" fmla="*/ 251302 h 257175"/>
                        <a:gd name="connsiteX4" fmla="*/ 1308256 w 1308848"/>
                        <a:gd name="connsiteY4" fmla="*/ 257175 h 257175"/>
                        <a:gd name="connsiteX5" fmla="*/ 0 w 1308848"/>
                        <a:gd name="connsiteY5" fmla="*/ 257175 h 257175"/>
                        <a:gd name="connsiteX6" fmla="*/ 52862 w 1308848"/>
                        <a:gd name="connsiteY6" fmla="*/ 0 h 257175"/>
                        <a:gd name="connsiteX0" fmla="*/ 50778 w 1306764"/>
                        <a:gd name="connsiteY0" fmla="*/ 0 h 257175"/>
                        <a:gd name="connsiteX1" fmla="*/ 1256436 w 1306764"/>
                        <a:gd name="connsiteY1" fmla="*/ 0 h 257175"/>
                        <a:gd name="connsiteX2" fmla="*/ 1293452 w 1306764"/>
                        <a:gd name="connsiteY2" fmla="*/ 119248 h 257175"/>
                        <a:gd name="connsiteX3" fmla="*/ 1306764 w 1306764"/>
                        <a:gd name="connsiteY3" fmla="*/ 251302 h 257175"/>
                        <a:gd name="connsiteX4" fmla="*/ 1306172 w 1306764"/>
                        <a:gd name="connsiteY4" fmla="*/ 257175 h 257175"/>
                        <a:gd name="connsiteX5" fmla="*/ 0 w 1306764"/>
                        <a:gd name="connsiteY5" fmla="*/ 256126 h 257175"/>
                        <a:gd name="connsiteX6" fmla="*/ 50778 w 1306764"/>
                        <a:gd name="connsiteY6" fmla="*/ 0 h 257175"/>
                        <a:gd name="connsiteX0" fmla="*/ 50778 w 1306764"/>
                        <a:gd name="connsiteY0" fmla="*/ 0 h 257175"/>
                        <a:gd name="connsiteX1" fmla="*/ 1256436 w 1306764"/>
                        <a:gd name="connsiteY1" fmla="*/ 0 h 257175"/>
                        <a:gd name="connsiteX2" fmla="*/ 1293452 w 1306764"/>
                        <a:gd name="connsiteY2" fmla="*/ 119248 h 257175"/>
                        <a:gd name="connsiteX3" fmla="*/ 1306764 w 1306764"/>
                        <a:gd name="connsiteY3" fmla="*/ 251302 h 257175"/>
                        <a:gd name="connsiteX4" fmla="*/ 1306172 w 1306764"/>
                        <a:gd name="connsiteY4" fmla="*/ 257175 h 257175"/>
                        <a:gd name="connsiteX5" fmla="*/ 0 w 1306764"/>
                        <a:gd name="connsiteY5" fmla="*/ 256126 h 257175"/>
                        <a:gd name="connsiteX6" fmla="*/ 50778 w 1306764"/>
                        <a:gd name="connsiteY6" fmla="*/ 0 h 257175"/>
                        <a:gd name="connsiteX0" fmla="*/ 50778 w 1400555"/>
                        <a:gd name="connsiteY0" fmla="*/ 0 h 257175"/>
                        <a:gd name="connsiteX1" fmla="*/ 1256436 w 1400555"/>
                        <a:gd name="connsiteY1" fmla="*/ 0 h 257175"/>
                        <a:gd name="connsiteX2" fmla="*/ 1293452 w 1400555"/>
                        <a:gd name="connsiteY2" fmla="*/ 119248 h 257175"/>
                        <a:gd name="connsiteX3" fmla="*/ 1306172 w 1400555"/>
                        <a:gd name="connsiteY3" fmla="*/ 257175 h 257175"/>
                        <a:gd name="connsiteX4" fmla="*/ 0 w 1400555"/>
                        <a:gd name="connsiteY4" fmla="*/ 256126 h 257175"/>
                        <a:gd name="connsiteX5" fmla="*/ 50778 w 1400555"/>
                        <a:gd name="connsiteY5" fmla="*/ 0 h 257175"/>
                        <a:gd name="connsiteX0" fmla="*/ 50778 w 1440496"/>
                        <a:gd name="connsiteY0" fmla="*/ 0 h 257175"/>
                        <a:gd name="connsiteX1" fmla="*/ 1256436 w 1440496"/>
                        <a:gd name="connsiteY1" fmla="*/ 0 h 257175"/>
                        <a:gd name="connsiteX2" fmla="*/ 1306172 w 1440496"/>
                        <a:gd name="connsiteY2" fmla="*/ 257175 h 257175"/>
                        <a:gd name="connsiteX3" fmla="*/ 0 w 1440496"/>
                        <a:gd name="connsiteY3" fmla="*/ 256126 h 257175"/>
                        <a:gd name="connsiteX4" fmla="*/ 50778 w 1440496"/>
                        <a:gd name="connsiteY4" fmla="*/ 0 h 257175"/>
                        <a:gd name="connsiteX0" fmla="*/ 50778 w 1396435"/>
                        <a:gd name="connsiteY0" fmla="*/ 0 h 257175"/>
                        <a:gd name="connsiteX1" fmla="*/ 1256436 w 1396435"/>
                        <a:gd name="connsiteY1" fmla="*/ 0 h 257175"/>
                        <a:gd name="connsiteX2" fmla="*/ 1306172 w 1396435"/>
                        <a:gd name="connsiteY2" fmla="*/ 257175 h 257175"/>
                        <a:gd name="connsiteX3" fmla="*/ 0 w 1396435"/>
                        <a:gd name="connsiteY3" fmla="*/ 256126 h 257175"/>
                        <a:gd name="connsiteX4" fmla="*/ 50778 w 1396435"/>
                        <a:gd name="connsiteY4" fmla="*/ 0 h 257175"/>
                        <a:gd name="connsiteX0" fmla="*/ 50778 w 1306492"/>
                        <a:gd name="connsiteY0" fmla="*/ 0 h 257175"/>
                        <a:gd name="connsiteX1" fmla="*/ 1256436 w 1306492"/>
                        <a:gd name="connsiteY1" fmla="*/ 0 h 257175"/>
                        <a:gd name="connsiteX2" fmla="*/ 1306172 w 1306492"/>
                        <a:gd name="connsiteY2" fmla="*/ 257175 h 257175"/>
                        <a:gd name="connsiteX3" fmla="*/ 0 w 1306492"/>
                        <a:gd name="connsiteY3" fmla="*/ 256126 h 257175"/>
                        <a:gd name="connsiteX4" fmla="*/ 50778 w 1306492"/>
                        <a:gd name="connsiteY4" fmla="*/ 0 h 257175"/>
                        <a:gd name="connsiteX0" fmla="*/ 50778 w 1306323"/>
                        <a:gd name="connsiteY0" fmla="*/ 0 h 257175"/>
                        <a:gd name="connsiteX1" fmla="*/ 1256436 w 1306323"/>
                        <a:gd name="connsiteY1" fmla="*/ 0 h 257175"/>
                        <a:gd name="connsiteX2" fmla="*/ 1306172 w 1306323"/>
                        <a:gd name="connsiteY2" fmla="*/ 257175 h 257175"/>
                        <a:gd name="connsiteX3" fmla="*/ 0 w 1306323"/>
                        <a:gd name="connsiteY3" fmla="*/ 256126 h 257175"/>
                        <a:gd name="connsiteX4" fmla="*/ 50778 w 1306323"/>
                        <a:gd name="connsiteY4" fmla="*/ 0 h 257175"/>
                        <a:gd name="connsiteX0" fmla="*/ 50778 w 1306316"/>
                        <a:gd name="connsiteY0" fmla="*/ 0 h 257175"/>
                        <a:gd name="connsiteX1" fmla="*/ 1256436 w 1306316"/>
                        <a:gd name="connsiteY1" fmla="*/ 0 h 257175"/>
                        <a:gd name="connsiteX2" fmla="*/ 1306172 w 1306316"/>
                        <a:gd name="connsiteY2" fmla="*/ 257175 h 257175"/>
                        <a:gd name="connsiteX3" fmla="*/ 0 w 1306316"/>
                        <a:gd name="connsiteY3" fmla="*/ 256126 h 257175"/>
                        <a:gd name="connsiteX4" fmla="*/ 50778 w 1306316"/>
                        <a:gd name="connsiteY4" fmla="*/ 0 h 257175"/>
                        <a:gd name="connsiteX0" fmla="*/ 54945 w 1310483"/>
                        <a:gd name="connsiteY0" fmla="*/ 0 h 257175"/>
                        <a:gd name="connsiteX1" fmla="*/ 1260603 w 1310483"/>
                        <a:gd name="connsiteY1" fmla="*/ 0 h 257175"/>
                        <a:gd name="connsiteX2" fmla="*/ 1310339 w 1310483"/>
                        <a:gd name="connsiteY2" fmla="*/ 257175 h 257175"/>
                        <a:gd name="connsiteX3" fmla="*/ 0 w 1310483"/>
                        <a:gd name="connsiteY3" fmla="*/ 257175 h 257175"/>
                        <a:gd name="connsiteX4" fmla="*/ 54945 w 1310483"/>
                        <a:gd name="connsiteY4" fmla="*/ 0 h 257175"/>
                        <a:gd name="connsiteX0" fmla="*/ 60154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0154 w 1310483"/>
                        <a:gd name="connsiteY4" fmla="*/ 0 h 258224"/>
                        <a:gd name="connsiteX0" fmla="*/ 62238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2238 w 1310483"/>
                        <a:gd name="connsiteY4" fmla="*/ 0 h 258224"/>
                        <a:gd name="connsiteX0" fmla="*/ 62238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2238 w 1310483"/>
                        <a:gd name="connsiteY4" fmla="*/ 0 h 258224"/>
                        <a:gd name="connsiteX0" fmla="*/ 62238 w 1310432"/>
                        <a:gd name="connsiteY0" fmla="*/ 0 h 258224"/>
                        <a:gd name="connsiteX1" fmla="*/ 1248102 w 1310432"/>
                        <a:gd name="connsiteY1" fmla="*/ 3147 h 258224"/>
                        <a:gd name="connsiteX2" fmla="*/ 1310339 w 1310432"/>
                        <a:gd name="connsiteY2" fmla="*/ 258224 h 258224"/>
                        <a:gd name="connsiteX3" fmla="*/ 0 w 1310432"/>
                        <a:gd name="connsiteY3" fmla="*/ 258224 h 258224"/>
                        <a:gd name="connsiteX4" fmla="*/ 62238 w 1310432"/>
                        <a:gd name="connsiteY4" fmla="*/ 0 h 258224"/>
                        <a:gd name="connsiteX0" fmla="*/ 62238 w 1310445"/>
                        <a:gd name="connsiteY0" fmla="*/ 0 h 258224"/>
                        <a:gd name="connsiteX1" fmla="*/ 1248102 w 1310445"/>
                        <a:gd name="connsiteY1" fmla="*/ 3147 h 258224"/>
                        <a:gd name="connsiteX2" fmla="*/ 1310339 w 1310445"/>
                        <a:gd name="connsiteY2" fmla="*/ 258224 h 258224"/>
                        <a:gd name="connsiteX3" fmla="*/ 0 w 1310445"/>
                        <a:gd name="connsiteY3" fmla="*/ 258224 h 258224"/>
                        <a:gd name="connsiteX4" fmla="*/ 62238 w 1310445"/>
                        <a:gd name="connsiteY4" fmla="*/ 0 h 2582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10445" h="258224">
                          <a:moveTo>
                            <a:pt x="62238" y="0"/>
                          </a:moveTo>
                          <a:lnTo>
                            <a:pt x="1248102" y="3147"/>
                          </a:lnTo>
                          <a:cubicBezTo>
                            <a:pt x="1283357" y="76422"/>
                            <a:pt x="1312431" y="169392"/>
                            <a:pt x="1310339" y="258224"/>
                          </a:cubicBezTo>
                          <a:lnTo>
                            <a:pt x="0" y="258224"/>
                          </a:lnTo>
                          <a:cubicBezTo>
                            <a:pt x="2597" y="225849"/>
                            <a:pt x="2327" y="129906"/>
                            <a:pt x="62238" y="0"/>
                          </a:cubicBezTo>
                          <a:close/>
                        </a:path>
                      </a:pathLst>
                    </a:custGeom>
                    <a:solidFill>
                      <a:srgbClr val="FBD24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55" name="Donut 254"/>
                  <p:cNvSpPr/>
                  <p:nvPr/>
                </p:nvSpPr>
                <p:spPr>
                  <a:xfrm>
                    <a:off x="7996909" y="5249264"/>
                    <a:ext cx="3217471" cy="3217471"/>
                  </a:xfrm>
                  <a:prstGeom prst="donut">
                    <a:avLst>
                      <a:gd name="adj" fmla="val 4017"/>
                    </a:avLst>
                  </a:prstGeom>
                  <a:solidFill>
                    <a:srgbClr val="8F6E0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49" name="Group 248"/>
                <p:cNvGrpSpPr/>
                <p:nvPr/>
              </p:nvGrpSpPr>
              <p:grpSpPr>
                <a:xfrm>
                  <a:off x="5425741" y="970643"/>
                  <a:ext cx="1326005" cy="1580212"/>
                  <a:chOff x="5425741" y="970643"/>
                  <a:chExt cx="1326005" cy="1580212"/>
                </a:xfrm>
              </p:grpSpPr>
              <p:sp>
                <p:nvSpPr>
                  <p:cNvPr id="250" name="Freeform 249"/>
                  <p:cNvSpPr/>
                  <p:nvPr/>
                </p:nvSpPr>
                <p:spPr>
                  <a:xfrm>
                    <a:off x="5843616" y="2060601"/>
                    <a:ext cx="490254" cy="490254"/>
                  </a:xfrm>
                  <a:custGeom>
                    <a:avLst/>
                    <a:gdLst>
                      <a:gd name="connsiteX0" fmla="*/ 1253183 w 5377860"/>
                      <a:gd name="connsiteY0" fmla="*/ 3164972 h 5377860"/>
                      <a:gd name="connsiteX1" fmla="*/ 1477884 w 5377860"/>
                      <a:gd name="connsiteY1" fmla="*/ 3164972 h 5377860"/>
                      <a:gd name="connsiteX2" fmla="*/ 1653160 w 5377860"/>
                      <a:gd name="connsiteY2" fmla="*/ 3183058 h 5377860"/>
                      <a:gd name="connsiteX3" fmla="*/ 1721591 w 5377860"/>
                      <a:gd name="connsiteY3" fmla="*/ 3237799 h 5377860"/>
                      <a:gd name="connsiteX4" fmla="*/ 1746197 w 5377860"/>
                      <a:gd name="connsiteY4" fmla="*/ 3322044 h 5377860"/>
                      <a:gd name="connsiteX5" fmla="*/ 1716061 w 5377860"/>
                      <a:gd name="connsiteY5" fmla="*/ 3418445 h 5377860"/>
                      <a:gd name="connsiteX6" fmla="*/ 1624791 w 5377860"/>
                      <a:gd name="connsiteY6" fmla="*/ 3468195 h 5377860"/>
                      <a:gd name="connsiteX7" fmla="*/ 1470772 w 5377860"/>
                      <a:gd name="connsiteY7" fmla="*/ 3483511 h 5377860"/>
                      <a:gd name="connsiteX8" fmla="*/ 1253183 w 5377860"/>
                      <a:gd name="connsiteY8" fmla="*/ 3483511 h 5377860"/>
                      <a:gd name="connsiteX9" fmla="*/ 3842235 w 5377860"/>
                      <a:gd name="connsiteY9" fmla="*/ 2933467 h 5377860"/>
                      <a:gd name="connsiteX10" fmla="*/ 3573598 w 5377860"/>
                      <a:gd name="connsiteY10" fmla="*/ 2979630 h 5377860"/>
                      <a:gd name="connsiteX11" fmla="*/ 3396580 w 5377860"/>
                      <a:gd name="connsiteY11" fmla="*/ 3112918 h 5377860"/>
                      <a:gd name="connsiteX12" fmla="*/ 3334850 w 5377860"/>
                      <a:gd name="connsiteY12" fmla="*/ 3312224 h 5377860"/>
                      <a:gd name="connsiteX13" fmla="*/ 3393560 w 5377860"/>
                      <a:gd name="connsiteY13" fmla="*/ 3509678 h 5377860"/>
                      <a:gd name="connsiteX14" fmla="*/ 3549227 w 5377860"/>
                      <a:gd name="connsiteY14" fmla="*/ 3633997 h 5377860"/>
                      <a:gd name="connsiteX15" fmla="*/ 3788936 w 5377860"/>
                      <a:gd name="connsiteY15" fmla="*/ 3711828 h 5377860"/>
                      <a:gd name="connsiteX16" fmla="*/ 3953567 w 5377860"/>
                      <a:gd name="connsiteY16" fmla="*/ 3755748 h 5377860"/>
                      <a:gd name="connsiteX17" fmla="*/ 4048896 w 5377860"/>
                      <a:gd name="connsiteY17" fmla="*/ 3811812 h 5377860"/>
                      <a:gd name="connsiteX18" fmla="*/ 4084340 w 5377860"/>
                      <a:gd name="connsiteY18" fmla="*/ 3904479 h 5377860"/>
                      <a:gd name="connsiteX19" fmla="*/ 4017039 w 5377860"/>
                      <a:gd name="connsiteY19" fmla="*/ 4026045 h 5377860"/>
                      <a:gd name="connsiteX20" fmla="*/ 3838538 w 5377860"/>
                      <a:gd name="connsiteY20" fmla="*/ 4075725 h 5377860"/>
                      <a:gd name="connsiteX21" fmla="*/ 3709519 w 5377860"/>
                      <a:gd name="connsiteY21" fmla="*/ 4051168 h 5377860"/>
                      <a:gd name="connsiteX22" fmla="*/ 3634539 w 5377860"/>
                      <a:gd name="connsiteY22" fmla="*/ 3987931 h 5377860"/>
                      <a:gd name="connsiteX23" fmla="*/ 3583286 w 5377860"/>
                      <a:gd name="connsiteY23" fmla="*/ 3889224 h 5377860"/>
                      <a:gd name="connsiteX24" fmla="*/ 3528298 w 5377860"/>
                      <a:gd name="connsiteY24" fmla="*/ 3803529 h 5377860"/>
                      <a:gd name="connsiteX25" fmla="*/ 3446025 w 5377860"/>
                      <a:gd name="connsiteY25" fmla="*/ 3773012 h 5377860"/>
                      <a:gd name="connsiteX26" fmla="*/ 3348527 w 5377860"/>
                      <a:gd name="connsiteY26" fmla="*/ 3812305 h 5377860"/>
                      <a:gd name="connsiteX27" fmla="*/ 3309973 w 5377860"/>
                      <a:gd name="connsiteY27" fmla="*/ 3906262 h 5377860"/>
                      <a:gd name="connsiteX28" fmla="*/ 3367816 w 5377860"/>
                      <a:gd name="connsiteY28" fmla="*/ 4084439 h 5377860"/>
                      <a:gd name="connsiteX29" fmla="*/ 3518269 w 5377860"/>
                      <a:gd name="connsiteY29" fmla="*/ 4229160 h 5377860"/>
                      <a:gd name="connsiteX30" fmla="*/ 3845604 w 5377860"/>
                      <a:gd name="connsiteY30" fmla="*/ 4303635 h 5377860"/>
                      <a:gd name="connsiteX31" fmla="*/ 4132373 w 5377860"/>
                      <a:gd name="connsiteY31" fmla="*/ 4248951 h 5377860"/>
                      <a:gd name="connsiteX32" fmla="*/ 4317674 w 5377860"/>
                      <a:gd name="connsiteY32" fmla="*/ 4096234 h 5377860"/>
                      <a:gd name="connsiteX33" fmla="*/ 4381598 w 5377860"/>
                      <a:gd name="connsiteY33" fmla="*/ 3876311 h 5377860"/>
                      <a:gd name="connsiteX34" fmla="*/ 4344305 w 5377860"/>
                      <a:gd name="connsiteY34" fmla="*/ 3703525 h 5377860"/>
                      <a:gd name="connsiteX35" fmla="*/ 4241749 w 5377860"/>
                      <a:gd name="connsiteY35" fmla="*/ 3586112 h 5377860"/>
                      <a:gd name="connsiteX36" fmla="*/ 4085314 w 5377860"/>
                      <a:gd name="connsiteY36" fmla="*/ 3508795 h 5377860"/>
                      <a:gd name="connsiteX37" fmla="*/ 3886488 w 5377860"/>
                      <a:gd name="connsiteY37" fmla="*/ 3452398 h 5377860"/>
                      <a:gd name="connsiteX38" fmla="*/ 3758155 w 5377860"/>
                      <a:gd name="connsiteY38" fmla="*/ 3418511 h 5377860"/>
                      <a:gd name="connsiteX39" fmla="*/ 3687046 w 5377860"/>
                      <a:gd name="connsiteY39" fmla="*/ 3388827 h 5377860"/>
                      <a:gd name="connsiteX40" fmla="*/ 3634124 w 5377860"/>
                      <a:gd name="connsiteY40" fmla="*/ 3345877 h 5377860"/>
                      <a:gd name="connsiteX41" fmla="*/ 3615796 w 5377860"/>
                      <a:gd name="connsiteY41" fmla="*/ 3288502 h 5377860"/>
                      <a:gd name="connsiteX42" fmla="*/ 3672267 w 5377860"/>
                      <a:gd name="connsiteY42" fmla="*/ 3195149 h 5377860"/>
                      <a:gd name="connsiteX43" fmla="*/ 3824281 w 5377860"/>
                      <a:gd name="connsiteY43" fmla="*/ 3155099 h 5377860"/>
                      <a:gd name="connsiteX44" fmla="*/ 3973522 w 5377860"/>
                      <a:gd name="connsiteY44" fmla="*/ 3192906 h 5377860"/>
                      <a:gd name="connsiteX45" fmla="*/ 4054644 w 5377860"/>
                      <a:gd name="connsiteY45" fmla="*/ 3303293 h 5377860"/>
                      <a:gd name="connsiteX46" fmla="*/ 4109402 w 5377860"/>
                      <a:gd name="connsiteY46" fmla="*/ 3380208 h 5377860"/>
                      <a:gd name="connsiteX47" fmla="*/ 4189440 w 5377860"/>
                      <a:gd name="connsiteY47" fmla="*/ 3405894 h 5377860"/>
                      <a:gd name="connsiteX48" fmla="*/ 4286494 w 5377860"/>
                      <a:gd name="connsiteY48" fmla="*/ 3362874 h 5377860"/>
                      <a:gd name="connsiteX49" fmla="*/ 4324785 w 5377860"/>
                      <a:gd name="connsiteY49" fmla="*/ 3266489 h 5377860"/>
                      <a:gd name="connsiteX50" fmla="*/ 4296429 w 5377860"/>
                      <a:gd name="connsiteY50" fmla="*/ 3154639 h 5377860"/>
                      <a:gd name="connsiteX51" fmla="*/ 4207414 w 5377860"/>
                      <a:gd name="connsiteY51" fmla="*/ 3046155 h 5377860"/>
                      <a:gd name="connsiteX52" fmla="*/ 4055749 w 5377860"/>
                      <a:gd name="connsiteY52" fmla="*/ 2964145 h 5377860"/>
                      <a:gd name="connsiteX53" fmla="*/ 3842235 w 5377860"/>
                      <a:gd name="connsiteY53" fmla="*/ 2933467 h 5377860"/>
                      <a:gd name="connsiteX54" fmla="*/ 2676810 w 5377860"/>
                      <a:gd name="connsiteY54" fmla="*/ 2933467 h 5377860"/>
                      <a:gd name="connsiteX55" fmla="*/ 2408173 w 5377860"/>
                      <a:gd name="connsiteY55" fmla="*/ 2979630 h 5377860"/>
                      <a:gd name="connsiteX56" fmla="*/ 2231154 w 5377860"/>
                      <a:gd name="connsiteY56" fmla="*/ 3112918 h 5377860"/>
                      <a:gd name="connsiteX57" fmla="*/ 2169424 w 5377860"/>
                      <a:gd name="connsiteY57" fmla="*/ 3312224 h 5377860"/>
                      <a:gd name="connsiteX58" fmla="*/ 2228135 w 5377860"/>
                      <a:gd name="connsiteY58" fmla="*/ 3509678 h 5377860"/>
                      <a:gd name="connsiteX59" fmla="*/ 2383801 w 5377860"/>
                      <a:gd name="connsiteY59" fmla="*/ 3633997 h 5377860"/>
                      <a:gd name="connsiteX60" fmla="*/ 2623511 w 5377860"/>
                      <a:gd name="connsiteY60" fmla="*/ 3711828 h 5377860"/>
                      <a:gd name="connsiteX61" fmla="*/ 2788142 w 5377860"/>
                      <a:gd name="connsiteY61" fmla="*/ 3755748 h 5377860"/>
                      <a:gd name="connsiteX62" fmla="*/ 2883471 w 5377860"/>
                      <a:gd name="connsiteY62" fmla="*/ 3811812 h 5377860"/>
                      <a:gd name="connsiteX63" fmla="*/ 2918915 w 5377860"/>
                      <a:gd name="connsiteY63" fmla="*/ 3904479 h 5377860"/>
                      <a:gd name="connsiteX64" fmla="*/ 2851614 w 5377860"/>
                      <a:gd name="connsiteY64" fmla="*/ 4026045 h 5377860"/>
                      <a:gd name="connsiteX65" fmla="*/ 2673112 w 5377860"/>
                      <a:gd name="connsiteY65" fmla="*/ 4075725 h 5377860"/>
                      <a:gd name="connsiteX66" fmla="*/ 2544090 w 5377860"/>
                      <a:gd name="connsiteY66" fmla="*/ 4051168 h 5377860"/>
                      <a:gd name="connsiteX67" fmla="*/ 2469114 w 5377860"/>
                      <a:gd name="connsiteY67" fmla="*/ 3987931 h 5377860"/>
                      <a:gd name="connsiteX68" fmla="*/ 2417860 w 5377860"/>
                      <a:gd name="connsiteY68" fmla="*/ 3889224 h 5377860"/>
                      <a:gd name="connsiteX69" fmla="*/ 2362872 w 5377860"/>
                      <a:gd name="connsiteY69" fmla="*/ 3803529 h 5377860"/>
                      <a:gd name="connsiteX70" fmla="*/ 2280600 w 5377860"/>
                      <a:gd name="connsiteY70" fmla="*/ 3773012 h 5377860"/>
                      <a:gd name="connsiteX71" fmla="*/ 2183102 w 5377860"/>
                      <a:gd name="connsiteY71" fmla="*/ 3812305 h 5377860"/>
                      <a:gd name="connsiteX72" fmla="*/ 2144548 w 5377860"/>
                      <a:gd name="connsiteY72" fmla="*/ 3906262 h 5377860"/>
                      <a:gd name="connsiteX73" fmla="*/ 2202391 w 5377860"/>
                      <a:gd name="connsiteY73" fmla="*/ 4084439 h 5377860"/>
                      <a:gd name="connsiteX74" fmla="*/ 2352844 w 5377860"/>
                      <a:gd name="connsiteY74" fmla="*/ 4229160 h 5377860"/>
                      <a:gd name="connsiteX75" fmla="*/ 2680179 w 5377860"/>
                      <a:gd name="connsiteY75" fmla="*/ 4303635 h 5377860"/>
                      <a:gd name="connsiteX76" fmla="*/ 2966947 w 5377860"/>
                      <a:gd name="connsiteY76" fmla="*/ 4248951 h 5377860"/>
                      <a:gd name="connsiteX77" fmla="*/ 3152248 w 5377860"/>
                      <a:gd name="connsiteY77" fmla="*/ 4096234 h 5377860"/>
                      <a:gd name="connsiteX78" fmla="*/ 3216172 w 5377860"/>
                      <a:gd name="connsiteY78" fmla="*/ 3876311 h 5377860"/>
                      <a:gd name="connsiteX79" fmla="*/ 3178879 w 5377860"/>
                      <a:gd name="connsiteY79" fmla="*/ 3703525 h 5377860"/>
                      <a:gd name="connsiteX80" fmla="*/ 3076323 w 5377860"/>
                      <a:gd name="connsiteY80" fmla="*/ 3586112 h 5377860"/>
                      <a:gd name="connsiteX81" fmla="*/ 2919889 w 5377860"/>
                      <a:gd name="connsiteY81" fmla="*/ 3508795 h 5377860"/>
                      <a:gd name="connsiteX82" fmla="*/ 2721063 w 5377860"/>
                      <a:gd name="connsiteY82" fmla="*/ 3452398 h 5377860"/>
                      <a:gd name="connsiteX83" fmla="*/ 2592730 w 5377860"/>
                      <a:gd name="connsiteY83" fmla="*/ 3418511 h 5377860"/>
                      <a:gd name="connsiteX84" fmla="*/ 2521620 w 5377860"/>
                      <a:gd name="connsiteY84" fmla="*/ 3388827 h 5377860"/>
                      <a:gd name="connsiteX85" fmla="*/ 2468699 w 5377860"/>
                      <a:gd name="connsiteY85" fmla="*/ 3345877 h 5377860"/>
                      <a:gd name="connsiteX86" fmla="*/ 2450371 w 5377860"/>
                      <a:gd name="connsiteY86" fmla="*/ 3288502 h 5377860"/>
                      <a:gd name="connsiteX87" fmla="*/ 2506842 w 5377860"/>
                      <a:gd name="connsiteY87" fmla="*/ 3195149 h 5377860"/>
                      <a:gd name="connsiteX88" fmla="*/ 2658856 w 5377860"/>
                      <a:gd name="connsiteY88" fmla="*/ 3155099 h 5377860"/>
                      <a:gd name="connsiteX89" fmla="*/ 2808097 w 5377860"/>
                      <a:gd name="connsiteY89" fmla="*/ 3192906 h 5377860"/>
                      <a:gd name="connsiteX90" fmla="*/ 2889219 w 5377860"/>
                      <a:gd name="connsiteY90" fmla="*/ 3303293 h 5377860"/>
                      <a:gd name="connsiteX91" fmla="*/ 2943977 w 5377860"/>
                      <a:gd name="connsiteY91" fmla="*/ 3380208 h 5377860"/>
                      <a:gd name="connsiteX92" fmla="*/ 3024014 w 5377860"/>
                      <a:gd name="connsiteY92" fmla="*/ 3405894 h 5377860"/>
                      <a:gd name="connsiteX93" fmla="*/ 3121069 w 5377860"/>
                      <a:gd name="connsiteY93" fmla="*/ 3362874 h 5377860"/>
                      <a:gd name="connsiteX94" fmla="*/ 3159360 w 5377860"/>
                      <a:gd name="connsiteY94" fmla="*/ 3266489 h 5377860"/>
                      <a:gd name="connsiteX95" fmla="*/ 3131003 w 5377860"/>
                      <a:gd name="connsiteY95" fmla="*/ 3154639 h 5377860"/>
                      <a:gd name="connsiteX96" fmla="*/ 3041989 w 5377860"/>
                      <a:gd name="connsiteY96" fmla="*/ 3046155 h 5377860"/>
                      <a:gd name="connsiteX97" fmla="*/ 2890324 w 5377860"/>
                      <a:gd name="connsiteY97" fmla="*/ 2964145 h 5377860"/>
                      <a:gd name="connsiteX98" fmla="*/ 2676810 w 5377860"/>
                      <a:gd name="connsiteY98" fmla="*/ 2933467 h 5377860"/>
                      <a:gd name="connsiteX99" fmla="*/ 1132208 w 5377860"/>
                      <a:gd name="connsiteY99" fmla="*/ 2933467 h 5377860"/>
                      <a:gd name="connsiteX100" fmla="*/ 995770 w 5377860"/>
                      <a:gd name="connsiteY100" fmla="*/ 2976491 h 5377860"/>
                      <a:gd name="connsiteX101" fmla="*/ 952302 w 5377860"/>
                      <a:gd name="connsiteY101" fmla="*/ 3111541 h 5377860"/>
                      <a:gd name="connsiteX102" fmla="*/ 952302 w 5377860"/>
                      <a:gd name="connsiteY102" fmla="*/ 4104008 h 5377860"/>
                      <a:gd name="connsiteX103" fmla="*/ 991698 w 5377860"/>
                      <a:gd name="connsiteY103" fmla="*/ 4235175 h 5377860"/>
                      <a:gd name="connsiteX104" fmla="*/ 1102730 w 5377860"/>
                      <a:gd name="connsiteY104" fmla="*/ 4281207 h 5377860"/>
                      <a:gd name="connsiteX105" fmla="*/ 1211465 w 5377860"/>
                      <a:gd name="connsiteY105" fmla="*/ 4236806 h 5377860"/>
                      <a:gd name="connsiteX106" fmla="*/ 1253183 w 5377860"/>
                      <a:gd name="connsiteY106" fmla="*/ 4103839 h 5377860"/>
                      <a:gd name="connsiteX107" fmla="*/ 1253183 w 5377860"/>
                      <a:gd name="connsiteY107" fmla="*/ 3706939 h 5377860"/>
                      <a:gd name="connsiteX108" fmla="*/ 1326663 w 5377860"/>
                      <a:gd name="connsiteY108" fmla="*/ 3706939 h 5377860"/>
                      <a:gd name="connsiteX109" fmla="*/ 1435830 w 5377860"/>
                      <a:gd name="connsiteY109" fmla="*/ 3724084 h 5377860"/>
                      <a:gd name="connsiteX110" fmla="*/ 1521307 w 5377860"/>
                      <a:gd name="connsiteY110" fmla="*/ 3788833 h 5377860"/>
                      <a:gd name="connsiteX111" fmla="*/ 1618099 w 5377860"/>
                      <a:gd name="connsiteY111" fmla="*/ 3910551 h 5377860"/>
                      <a:gd name="connsiteX112" fmla="*/ 1726398 w 5377860"/>
                      <a:gd name="connsiteY112" fmla="*/ 4106054 h 5377860"/>
                      <a:gd name="connsiteX113" fmla="*/ 1786912 w 5377860"/>
                      <a:gd name="connsiteY113" fmla="*/ 4201490 h 5377860"/>
                      <a:gd name="connsiteX114" fmla="*/ 1843646 w 5377860"/>
                      <a:gd name="connsiteY114" fmla="*/ 4258158 h 5377860"/>
                      <a:gd name="connsiteX115" fmla="*/ 1927702 w 5377860"/>
                      <a:gd name="connsiteY115" fmla="*/ 4281207 h 5377860"/>
                      <a:gd name="connsiteX116" fmla="*/ 2002493 w 5377860"/>
                      <a:gd name="connsiteY116" fmla="*/ 4264506 h 5377860"/>
                      <a:gd name="connsiteX117" fmla="*/ 2054494 w 5377860"/>
                      <a:gd name="connsiteY117" fmla="*/ 4218306 h 5377860"/>
                      <a:gd name="connsiteX118" fmla="*/ 2073812 w 5377860"/>
                      <a:gd name="connsiteY118" fmla="*/ 4158449 h 5377860"/>
                      <a:gd name="connsiteX119" fmla="*/ 2044527 w 5377860"/>
                      <a:gd name="connsiteY119" fmla="*/ 4062557 h 5377860"/>
                      <a:gd name="connsiteX120" fmla="*/ 1964354 w 5377860"/>
                      <a:gd name="connsiteY120" fmla="*/ 3911279 h 5377860"/>
                      <a:gd name="connsiteX121" fmla="*/ 1848207 w 5377860"/>
                      <a:gd name="connsiteY121" fmla="*/ 3754992 h 5377860"/>
                      <a:gd name="connsiteX122" fmla="*/ 1719377 w 5377860"/>
                      <a:gd name="connsiteY122" fmla="*/ 3665369 h 5377860"/>
                      <a:gd name="connsiteX123" fmla="*/ 1963934 w 5377860"/>
                      <a:gd name="connsiteY123" fmla="*/ 3547521 h 5377860"/>
                      <a:gd name="connsiteX124" fmla="*/ 2050702 w 5377860"/>
                      <a:gd name="connsiteY124" fmla="*/ 3305638 h 5377860"/>
                      <a:gd name="connsiteX125" fmla="*/ 2024904 w 5377860"/>
                      <a:gd name="connsiteY125" fmla="*/ 3166570 h 5377860"/>
                      <a:gd name="connsiteX126" fmla="*/ 1949214 w 5377860"/>
                      <a:gd name="connsiteY126" fmla="*/ 3049852 h 5377860"/>
                      <a:gd name="connsiteX127" fmla="*/ 1834106 w 5377860"/>
                      <a:gd name="connsiteY127" fmla="*/ 2972420 h 5377860"/>
                      <a:gd name="connsiteX128" fmla="*/ 1716209 w 5377860"/>
                      <a:gd name="connsiteY128" fmla="*/ 2941265 h 5377860"/>
                      <a:gd name="connsiteX129" fmla="*/ 1561586 w 5377860"/>
                      <a:gd name="connsiteY129" fmla="*/ 2933467 h 5377860"/>
                      <a:gd name="connsiteX130" fmla="*/ 2670179 w 5377860"/>
                      <a:gd name="connsiteY130" fmla="*/ 1906432 h 5377860"/>
                      <a:gd name="connsiteX131" fmla="*/ 1959760 w 5377860"/>
                      <a:gd name="connsiteY131" fmla="*/ 2377330 h 5377860"/>
                      <a:gd name="connsiteX132" fmla="*/ 1916210 w 5377860"/>
                      <a:gd name="connsiteY132" fmla="*/ 2593030 h 5377860"/>
                      <a:gd name="connsiteX133" fmla="*/ 2259680 w 5377860"/>
                      <a:gd name="connsiteY133" fmla="*/ 2593030 h 5377860"/>
                      <a:gd name="connsiteX134" fmla="*/ 2276237 w 5377860"/>
                      <a:gd name="connsiteY134" fmla="*/ 2511025 h 5377860"/>
                      <a:gd name="connsiteX135" fmla="*/ 2670179 w 5377860"/>
                      <a:gd name="connsiteY135" fmla="*/ 2249902 h 5377860"/>
                      <a:gd name="connsiteX136" fmla="*/ 3064121 w 5377860"/>
                      <a:gd name="connsiteY136" fmla="*/ 2511025 h 5377860"/>
                      <a:gd name="connsiteX137" fmla="*/ 3080679 w 5377860"/>
                      <a:gd name="connsiteY137" fmla="*/ 2593030 h 5377860"/>
                      <a:gd name="connsiteX138" fmla="*/ 3424148 w 5377860"/>
                      <a:gd name="connsiteY138" fmla="*/ 2593030 h 5377860"/>
                      <a:gd name="connsiteX139" fmla="*/ 3380602 w 5377860"/>
                      <a:gd name="connsiteY139" fmla="*/ 2377330 h 5377860"/>
                      <a:gd name="connsiteX140" fmla="*/ 2670179 w 5377860"/>
                      <a:gd name="connsiteY140" fmla="*/ 1906432 h 5377860"/>
                      <a:gd name="connsiteX141" fmla="*/ 2668447 w 5377860"/>
                      <a:gd name="connsiteY141" fmla="*/ 1053083 h 5377860"/>
                      <a:gd name="connsiteX142" fmla="*/ 1119572 w 5377860"/>
                      <a:gd name="connsiteY142" fmla="*/ 2315453 h 5377860"/>
                      <a:gd name="connsiteX143" fmla="*/ 1091589 w 5377860"/>
                      <a:gd name="connsiteY143" fmla="*/ 2593026 h 5377860"/>
                      <a:gd name="connsiteX144" fmla="*/ 1504648 w 5377860"/>
                      <a:gd name="connsiteY144" fmla="*/ 2593026 h 5377860"/>
                      <a:gd name="connsiteX145" fmla="*/ 1588469 w 5377860"/>
                      <a:gd name="connsiteY145" fmla="*/ 2177851 h 5377860"/>
                      <a:gd name="connsiteX146" fmla="*/ 2668447 w 5377860"/>
                      <a:gd name="connsiteY146" fmla="*/ 1461993 h 5377860"/>
                      <a:gd name="connsiteX147" fmla="*/ 3748424 w 5377860"/>
                      <a:gd name="connsiteY147" fmla="*/ 2177851 h 5377860"/>
                      <a:gd name="connsiteX148" fmla="*/ 3832245 w 5377860"/>
                      <a:gd name="connsiteY148" fmla="*/ 2593026 h 5377860"/>
                      <a:gd name="connsiteX149" fmla="*/ 4245304 w 5377860"/>
                      <a:gd name="connsiteY149" fmla="*/ 2593026 h 5377860"/>
                      <a:gd name="connsiteX150" fmla="*/ 4217321 w 5377860"/>
                      <a:gd name="connsiteY150" fmla="*/ 2315453 h 5377860"/>
                      <a:gd name="connsiteX151" fmla="*/ 2668447 w 5377860"/>
                      <a:gd name="connsiteY151" fmla="*/ 1053083 h 5377860"/>
                      <a:gd name="connsiteX152" fmla="*/ 2653803 w 5377860"/>
                      <a:gd name="connsiteY152" fmla="*/ 298346 h 5377860"/>
                      <a:gd name="connsiteX153" fmla="*/ 371909 w 5377860"/>
                      <a:gd name="connsiteY153" fmla="*/ 2158143 h 5377860"/>
                      <a:gd name="connsiteX154" fmla="*/ 328067 w 5377860"/>
                      <a:gd name="connsiteY154" fmla="*/ 2593030 h 5377860"/>
                      <a:gd name="connsiteX155" fmla="*/ 767638 w 5377860"/>
                      <a:gd name="connsiteY155" fmla="*/ 2593030 h 5377860"/>
                      <a:gd name="connsiteX156" fmla="*/ 802548 w 5377860"/>
                      <a:gd name="connsiteY156" fmla="*/ 2246734 h 5377860"/>
                      <a:gd name="connsiteX157" fmla="*/ 2653803 w 5377860"/>
                      <a:gd name="connsiteY157" fmla="*/ 737917 h 5377860"/>
                      <a:gd name="connsiteX158" fmla="*/ 4505057 w 5377860"/>
                      <a:gd name="connsiteY158" fmla="*/ 2246734 h 5377860"/>
                      <a:gd name="connsiteX159" fmla="*/ 4539967 w 5377860"/>
                      <a:gd name="connsiteY159" fmla="*/ 2593030 h 5377860"/>
                      <a:gd name="connsiteX160" fmla="*/ 4979538 w 5377860"/>
                      <a:gd name="connsiteY160" fmla="*/ 2593030 h 5377860"/>
                      <a:gd name="connsiteX161" fmla="*/ 4935697 w 5377860"/>
                      <a:gd name="connsiteY161" fmla="*/ 2158143 h 5377860"/>
                      <a:gd name="connsiteX162" fmla="*/ 2653803 w 5377860"/>
                      <a:gd name="connsiteY162" fmla="*/ 298346 h 5377860"/>
                      <a:gd name="connsiteX163" fmla="*/ 2688930 w 5377860"/>
                      <a:gd name="connsiteY163" fmla="*/ 0 h 5377860"/>
                      <a:gd name="connsiteX164" fmla="*/ 5377860 w 5377860"/>
                      <a:gd name="connsiteY164" fmla="*/ 2688930 h 5377860"/>
                      <a:gd name="connsiteX165" fmla="*/ 2688930 w 5377860"/>
                      <a:gd name="connsiteY165" fmla="*/ 5377860 h 5377860"/>
                      <a:gd name="connsiteX166" fmla="*/ 0 w 5377860"/>
                      <a:gd name="connsiteY166" fmla="*/ 2688930 h 5377860"/>
                      <a:gd name="connsiteX167" fmla="*/ 2688930 w 5377860"/>
                      <a:gd name="connsiteY167" fmla="*/ 0 h 53778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</a:cxnLst>
                    <a:rect l="l" t="t" r="r" b="b"/>
                    <a:pathLst>
                      <a:path w="5377860" h="5377860">
                        <a:moveTo>
                          <a:pt x="1253183" y="3164972"/>
                        </a:moveTo>
                        <a:lnTo>
                          <a:pt x="1477884" y="3164972"/>
                        </a:lnTo>
                        <a:cubicBezTo>
                          <a:pt x="1566143" y="3164972"/>
                          <a:pt x="1624565" y="3170999"/>
                          <a:pt x="1653160" y="3183058"/>
                        </a:cubicBezTo>
                        <a:cubicBezTo>
                          <a:pt x="1682376" y="3195227"/>
                          <a:pt x="1705190" y="3213473"/>
                          <a:pt x="1721591" y="3237799"/>
                        </a:cubicBezTo>
                        <a:cubicBezTo>
                          <a:pt x="1737996" y="3262126"/>
                          <a:pt x="1746197" y="3290203"/>
                          <a:pt x="1746197" y="3322044"/>
                        </a:cubicBezTo>
                        <a:cubicBezTo>
                          <a:pt x="1746197" y="3363355"/>
                          <a:pt x="1736152" y="3395491"/>
                          <a:pt x="1716061" y="3418445"/>
                        </a:cubicBezTo>
                        <a:cubicBezTo>
                          <a:pt x="1695975" y="3441403"/>
                          <a:pt x="1665552" y="3457985"/>
                          <a:pt x="1624791" y="3468195"/>
                        </a:cubicBezTo>
                        <a:cubicBezTo>
                          <a:pt x="1584031" y="3478404"/>
                          <a:pt x="1532695" y="3483511"/>
                          <a:pt x="1470772" y="3483511"/>
                        </a:cubicBezTo>
                        <a:lnTo>
                          <a:pt x="1253183" y="3483511"/>
                        </a:lnTo>
                        <a:close/>
                        <a:moveTo>
                          <a:pt x="3842235" y="2933467"/>
                        </a:moveTo>
                        <a:cubicBezTo>
                          <a:pt x="3740008" y="2933467"/>
                          <a:pt x="3650460" y="2948853"/>
                          <a:pt x="3573598" y="2979630"/>
                        </a:cubicBezTo>
                        <a:cubicBezTo>
                          <a:pt x="3496736" y="3010403"/>
                          <a:pt x="3437726" y="3054832"/>
                          <a:pt x="3396580" y="3112918"/>
                        </a:cubicBezTo>
                        <a:cubicBezTo>
                          <a:pt x="3355429" y="3171008"/>
                          <a:pt x="3334850" y="3237442"/>
                          <a:pt x="3334850" y="3312224"/>
                        </a:cubicBezTo>
                        <a:cubicBezTo>
                          <a:pt x="3334850" y="3390775"/>
                          <a:pt x="3354423" y="3456597"/>
                          <a:pt x="3393560" y="3509678"/>
                        </a:cubicBezTo>
                        <a:cubicBezTo>
                          <a:pt x="3432702" y="3562764"/>
                          <a:pt x="3484592" y="3604202"/>
                          <a:pt x="3549227" y="3633997"/>
                        </a:cubicBezTo>
                        <a:cubicBezTo>
                          <a:pt x="3613865" y="3663788"/>
                          <a:pt x="3693771" y="3689733"/>
                          <a:pt x="3788936" y="3711828"/>
                        </a:cubicBezTo>
                        <a:cubicBezTo>
                          <a:pt x="3858764" y="3727654"/>
                          <a:pt x="3913641" y="3742297"/>
                          <a:pt x="3953567" y="3755748"/>
                        </a:cubicBezTo>
                        <a:cubicBezTo>
                          <a:pt x="3993494" y="3769203"/>
                          <a:pt x="4025269" y="3787893"/>
                          <a:pt x="4048896" y="3811812"/>
                        </a:cubicBezTo>
                        <a:cubicBezTo>
                          <a:pt x="4072524" y="3835736"/>
                          <a:pt x="4084340" y="3866628"/>
                          <a:pt x="4084340" y="3904479"/>
                        </a:cubicBezTo>
                        <a:cubicBezTo>
                          <a:pt x="4084340" y="3952405"/>
                          <a:pt x="4061904" y="3992922"/>
                          <a:pt x="4017039" y="4026045"/>
                        </a:cubicBezTo>
                        <a:cubicBezTo>
                          <a:pt x="3972175" y="4059164"/>
                          <a:pt x="3912675" y="4075725"/>
                          <a:pt x="3838538" y="4075725"/>
                        </a:cubicBezTo>
                        <a:cubicBezTo>
                          <a:pt x="3784507" y="4075725"/>
                          <a:pt x="3741500" y="4067541"/>
                          <a:pt x="3709519" y="4051168"/>
                        </a:cubicBezTo>
                        <a:cubicBezTo>
                          <a:pt x="3677539" y="4034800"/>
                          <a:pt x="3652547" y="4013715"/>
                          <a:pt x="3634539" y="3987931"/>
                        </a:cubicBezTo>
                        <a:cubicBezTo>
                          <a:pt x="3616528" y="3962142"/>
                          <a:pt x="3599445" y="3929241"/>
                          <a:pt x="3583286" y="3889224"/>
                        </a:cubicBezTo>
                        <a:cubicBezTo>
                          <a:pt x="3568840" y="3852437"/>
                          <a:pt x="3550512" y="3823875"/>
                          <a:pt x="3528298" y="3803529"/>
                        </a:cubicBezTo>
                        <a:cubicBezTo>
                          <a:pt x="3506087" y="3783188"/>
                          <a:pt x="3478663" y="3773012"/>
                          <a:pt x="3446025" y="3773012"/>
                        </a:cubicBezTo>
                        <a:cubicBezTo>
                          <a:pt x="3406724" y="3773012"/>
                          <a:pt x="3374226" y="3786109"/>
                          <a:pt x="3348527" y="3812305"/>
                        </a:cubicBezTo>
                        <a:cubicBezTo>
                          <a:pt x="3322820" y="3838497"/>
                          <a:pt x="3309973" y="3869816"/>
                          <a:pt x="3309973" y="3906262"/>
                        </a:cubicBezTo>
                        <a:cubicBezTo>
                          <a:pt x="3309973" y="3964718"/>
                          <a:pt x="3329250" y="4024110"/>
                          <a:pt x="3367816" y="4084439"/>
                        </a:cubicBezTo>
                        <a:cubicBezTo>
                          <a:pt x="3406383" y="4144768"/>
                          <a:pt x="3456535" y="4193010"/>
                          <a:pt x="3518269" y="4229160"/>
                        </a:cubicBezTo>
                        <a:cubicBezTo>
                          <a:pt x="3604358" y="4278812"/>
                          <a:pt x="3713467" y="4303635"/>
                          <a:pt x="3845604" y="4303635"/>
                        </a:cubicBezTo>
                        <a:cubicBezTo>
                          <a:pt x="3955864" y="4303635"/>
                          <a:pt x="4051448" y="4285410"/>
                          <a:pt x="4132373" y="4248951"/>
                        </a:cubicBezTo>
                        <a:cubicBezTo>
                          <a:pt x="4213294" y="4212496"/>
                          <a:pt x="4275060" y="4161588"/>
                          <a:pt x="4317674" y="4096234"/>
                        </a:cubicBezTo>
                        <a:cubicBezTo>
                          <a:pt x="4360291" y="4030885"/>
                          <a:pt x="4381598" y="3957573"/>
                          <a:pt x="4381598" y="3876311"/>
                        </a:cubicBezTo>
                        <a:cubicBezTo>
                          <a:pt x="4381598" y="3808821"/>
                          <a:pt x="4369165" y="3751224"/>
                          <a:pt x="4344305" y="3703525"/>
                        </a:cubicBezTo>
                        <a:cubicBezTo>
                          <a:pt x="4319440" y="3655821"/>
                          <a:pt x="4285258" y="3616684"/>
                          <a:pt x="4241749" y="3586112"/>
                        </a:cubicBezTo>
                        <a:cubicBezTo>
                          <a:pt x="4198240" y="3555537"/>
                          <a:pt x="4146095" y="3529765"/>
                          <a:pt x="4085314" y="3508795"/>
                        </a:cubicBezTo>
                        <a:cubicBezTo>
                          <a:pt x="4024541" y="3487825"/>
                          <a:pt x="3958263" y="3469029"/>
                          <a:pt x="3886488" y="3452398"/>
                        </a:cubicBezTo>
                        <a:cubicBezTo>
                          <a:pt x="3825288" y="3437098"/>
                          <a:pt x="3782510" y="3425803"/>
                          <a:pt x="3758155" y="3418511"/>
                        </a:cubicBezTo>
                        <a:cubicBezTo>
                          <a:pt x="3733808" y="3411222"/>
                          <a:pt x="3710102" y="3401329"/>
                          <a:pt x="3687046" y="3388827"/>
                        </a:cubicBezTo>
                        <a:cubicBezTo>
                          <a:pt x="3663989" y="3376325"/>
                          <a:pt x="3646347" y="3362007"/>
                          <a:pt x="3634124" y="3345877"/>
                        </a:cubicBezTo>
                        <a:cubicBezTo>
                          <a:pt x="3621906" y="3329743"/>
                          <a:pt x="3615796" y="3310618"/>
                          <a:pt x="3615796" y="3288502"/>
                        </a:cubicBezTo>
                        <a:cubicBezTo>
                          <a:pt x="3615796" y="3252964"/>
                          <a:pt x="3634621" y="3221846"/>
                          <a:pt x="3672267" y="3195149"/>
                        </a:cubicBezTo>
                        <a:cubicBezTo>
                          <a:pt x="3709918" y="3168448"/>
                          <a:pt x="3760588" y="3155099"/>
                          <a:pt x="3824281" y="3155099"/>
                        </a:cubicBezTo>
                        <a:cubicBezTo>
                          <a:pt x="3893185" y="3155099"/>
                          <a:pt x="3942930" y="3167700"/>
                          <a:pt x="3973522" y="3192906"/>
                        </a:cubicBezTo>
                        <a:cubicBezTo>
                          <a:pt x="4004106" y="3218107"/>
                          <a:pt x="4031148" y="3254907"/>
                          <a:pt x="4054644" y="3303293"/>
                        </a:cubicBezTo>
                        <a:cubicBezTo>
                          <a:pt x="4073128" y="3337446"/>
                          <a:pt x="4091382" y="3363083"/>
                          <a:pt x="4109402" y="3380208"/>
                        </a:cubicBezTo>
                        <a:cubicBezTo>
                          <a:pt x="4127426" y="3397332"/>
                          <a:pt x="4154107" y="3405894"/>
                          <a:pt x="4189440" y="3405894"/>
                        </a:cubicBezTo>
                        <a:cubicBezTo>
                          <a:pt x="4228614" y="3405894"/>
                          <a:pt x="4260968" y="3391551"/>
                          <a:pt x="4286494" y="3362874"/>
                        </a:cubicBezTo>
                        <a:cubicBezTo>
                          <a:pt x="4312020" y="3334192"/>
                          <a:pt x="4324785" y="3302068"/>
                          <a:pt x="4324785" y="3266489"/>
                        </a:cubicBezTo>
                        <a:cubicBezTo>
                          <a:pt x="4324785" y="3230018"/>
                          <a:pt x="4315332" y="3192737"/>
                          <a:pt x="4296429" y="3154639"/>
                        </a:cubicBezTo>
                        <a:cubicBezTo>
                          <a:pt x="4277526" y="3116541"/>
                          <a:pt x="4247854" y="3080378"/>
                          <a:pt x="4207414" y="3046155"/>
                        </a:cubicBezTo>
                        <a:cubicBezTo>
                          <a:pt x="4166978" y="3011935"/>
                          <a:pt x="4116424" y="2984593"/>
                          <a:pt x="4055749" y="2964145"/>
                        </a:cubicBezTo>
                        <a:cubicBezTo>
                          <a:pt x="3995075" y="2943693"/>
                          <a:pt x="3923904" y="2933467"/>
                          <a:pt x="3842235" y="2933467"/>
                        </a:cubicBezTo>
                        <a:close/>
                        <a:moveTo>
                          <a:pt x="2676810" y="2933467"/>
                        </a:moveTo>
                        <a:cubicBezTo>
                          <a:pt x="2574583" y="2933467"/>
                          <a:pt x="2485034" y="2948853"/>
                          <a:pt x="2408173" y="2979630"/>
                        </a:cubicBezTo>
                        <a:cubicBezTo>
                          <a:pt x="2331311" y="3010403"/>
                          <a:pt x="2272301" y="3054832"/>
                          <a:pt x="2231154" y="3112918"/>
                        </a:cubicBezTo>
                        <a:cubicBezTo>
                          <a:pt x="2190004" y="3171008"/>
                          <a:pt x="2169424" y="3237442"/>
                          <a:pt x="2169424" y="3312224"/>
                        </a:cubicBezTo>
                        <a:cubicBezTo>
                          <a:pt x="2169424" y="3390775"/>
                          <a:pt x="2188997" y="3456597"/>
                          <a:pt x="2228135" y="3509678"/>
                        </a:cubicBezTo>
                        <a:cubicBezTo>
                          <a:pt x="2267276" y="3562764"/>
                          <a:pt x="2319166" y="3604202"/>
                          <a:pt x="2383801" y="3633997"/>
                        </a:cubicBezTo>
                        <a:cubicBezTo>
                          <a:pt x="2448440" y="3663788"/>
                          <a:pt x="2528346" y="3689733"/>
                          <a:pt x="2623511" y="3711828"/>
                        </a:cubicBezTo>
                        <a:cubicBezTo>
                          <a:pt x="2693339" y="3727654"/>
                          <a:pt x="2748216" y="3742297"/>
                          <a:pt x="2788142" y="3755748"/>
                        </a:cubicBezTo>
                        <a:cubicBezTo>
                          <a:pt x="2828068" y="3769203"/>
                          <a:pt x="2859843" y="3787893"/>
                          <a:pt x="2883471" y="3811812"/>
                        </a:cubicBezTo>
                        <a:cubicBezTo>
                          <a:pt x="2907099" y="3835736"/>
                          <a:pt x="2918915" y="3866628"/>
                          <a:pt x="2918915" y="3904479"/>
                        </a:cubicBezTo>
                        <a:cubicBezTo>
                          <a:pt x="2918915" y="3952405"/>
                          <a:pt x="2896479" y="3992922"/>
                          <a:pt x="2851614" y="4026045"/>
                        </a:cubicBezTo>
                        <a:cubicBezTo>
                          <a:pt x="2806749" y="4059164"/>
                          <a:pt x="2747250" y="4075725"/>
                          <a:pt x="2673112" y="4075725"/>
                        </a:cubicBezTo>
                        <a:cubicBezTo>
                          <a:pt x="2619082" y="4075725"/>
                          <a:pt x="2576074" y="4067541"/>
                          <a:pt x="2544090" y="4051168"/>
                        </a:cubicBezTo>
                        <a:cubicBezTo>
                          <a:pt x="2512113" y="4034800"/>
                          <a:pt x="2487121" y="4013715"/>
                          <a:pt x="2469114" y="3987931"/>
                        </a:cubicBezTo>
                        <a:cubicBezTo>
                          <a:pt x="2451102" y="3962142"/>
                          <a:pt x="2434019" y="3929241"/>
                          <a:pt x="2417860" y="3889224"/>
                        </a:cubicBezTo>
                        <a:cubicBezTo>
                          <a:pt x="2403415" y="3852437"/>
                          <a:pt x="2385083" y="3823875"/>
                          <a:pt x="2362872" y="3803529"/>
                        </a:cubicBezTo>
                        <a:cubicBezTo>
                          <a:pt x="2340662" y="3783188"/>
                          <a:pt x="2313238" y="3773012"/>
                          <a:pt x="2280600" y="3773012"/>
                        </a:cubicBezTo>
                        <a:cubicBezTo>
                          <a:pt x="2241298" y="3773012"/>
                          <a:pt x="2208800" y="3786109"/>
                          <a:pt x="2183102" y="3812305"/>
                        </a:cubicBezTo>
                        <a:cubicBezTo>
                          <a:pt x="2157395" y="3838497"/>
                          <a:pt x="2144548" y="3869816"/>
                          <a:pt x="2144548" y="3906262"/>
                        </a:cubicBezTo>
                        <a:cubicBezTo>
                          <a:pt x="2144548" y="3964718"/>
                          <a:pt x="2163825" y="4024110"/>
                          <a:pt x="2202391" y="4084439"/>
                        </a:cubicBezTo>
                        <a:cubicBezTo>
                          <a:pt x="2240957" y="4144768"/>
                          <a:pt x="2291110" y="4193010"/>
                          <a:pt x="2352844" y="4229160"/>
                        </a:cubicBezTo>
                        <a:cubicBezTo>
                          <a:pt x="2438933" y="4278812"/>
                          <a:pt x="2548042" y="4303635"/>
                          <a:pt x="2680179" y="4303635"/>
                        </a:cubicBezTo>
                        <a:cubicBezTo>
                          <a:pt x="2790438" y="4303635"/>
                          <a:pt x="2886022" y="4285410"/>
                          <a:pt x="2966947" y="4248951"/>
                        </a:cubicBezTo>
                        <a:cubicBezTo>
                          <a:pt x="3047868" y="4212496"/>
                          <a:pt x="3109635" y="4161588"/>
                          <a:pt x="3152248" y="4096234"/>
                        </a:cubicBezTo>
                        <a:cubicBezTo>
                          <a:pt x="3194865" y="4030885"/>
                          <a:pt x="3216172" y="3957573"/>
                          <a:pt x="3216172" y="3876311"/>
                        </a:cubicBezTo>
                        <a:cubicBezTo>
                          <a:pt x="3216172" y="3808821"/>
                          <a:pt x="3203740" y="3751224"/>
                          <a:pt x="3178879" y="3703525"/>
                        </a:cubicBezTo>
                        <a:cubicBezTo>
                          <a:pt x="3154015" y="3655821"/>
                          <a:pt x="3119832" y="3616684"/>
                          <a:pt x="3076323" y="3586112"/>
                        </a:cubicBezTo>
                        <a:cubicBezTo>
                          <a:pt x="3032814" y="3555537"/>
                          <a:pt x="2980670" y="3529765"/>
                          <a:pt x="2919889" y="3508795"/>
                        </a:cubicBezTo>
                        <a:cubicBezTo>
                          <a:pt x="2859116" y="3487825"/>
                          <a:pt x="2792838" y="3469029"/>
                          <a:pt x="2721063" y="3452398"/>
                        </a:cubicBezTo>
                        <a:cubicBezTo>
                          <a:pt x="2659863" y="3437098"/>
                          <a:pt x="2617085" y="3425803"/>
                          <a:pt x="2592730" y="3418511"/>
                        </a:cubicBezTo>
                        <a:cubicBezTo>
                          <a:pt x="2568383" y="3411222"/>
                          <a:pt x="2544677" y="3401329"/>
                          <a:pt x="2521620" y="3388827"/>
                        </a:cubicBezTo>
                        <a:cubicBezTo>
                          <a:pt x="2498563" y="3376325"/>
                          <a:pt x="2480922" y="3362007"/>
                          <a:pt x="2468699" y="3345877"/>
                        </a:cubicBezTo>
                        <a:cubicBezTo>
                          <a:pt x="2456480" y="3329743"/>
                          <a:pt x="2450371" y="3310618"/>
                          <a:pt x="2450371" y="3288502"/>
                        </a:cubicBezTo>
                        <a:cubicBezTo>
                          <a:pt x="2450371" y="3252964"/>
                          <a:pt x="2469196" y="3221846"/>
                          <a:pt x="2506842" y="3195149"/>
                        </a:cubicBezTo>
                        <a:cubicBezTo>
                          <a:pt x="2544492" y="3168448"/>
                          <a:pt x="2595162" y="3155099"/>
                          <a:pt x="2658856" y="3155099"/>
                        </a:cubicBezTo>
                        <a:cubicBezTo>
                          <a:pt x="2727759" y="3155099"/>
                          <a:pt x="2777505" y="3167700"/>
                          <a:pt x="2808097" y="3192906"/>
                        </a:cubicBezTo>
                        <a:cubicBezTo>
                          <a:pt x="2838680" y="3218107"/>
                          <a:pt x="2865722" y="3254907"/>
                          <a:pt x="2889219" y="3303293"/>
                        </a:cubicBezTo>
                        <a:cubicBezTo>
                          <a:pt x="2907703" y="3337446"/>
                          <a:pt x="2925957" y="3363083"/>
                          <a:pt x="2943977" y="3380208"/>
                        </a:cubicBezTo>
                        <a:cubicBezTo>
                          <a:pt x="2962001" y="3397332"/>
                          <a:pt x="2988681" y="3405894"/>
                          <a:pt x="3024014" y="3405894"/>
                        </a:cubicBezTo>
                        <a:cubicBezTo>
                          <a:pt x="3063189" y="3405894"/>
                          <a:pt x="3095543" y="3391551"/>
                          <a:pt x="3121069" y="3362874"/>
                        </a:cubicBezTo>
                        <a:cubicBezTo>
                          <a:pt x="3146595" y="3334192"/>
                          <a:pt x="3159360" y="3302068"/>
                          <a:pt x="3159360" y="3266489"/>
                        </a:cubicBezTo>
                        <a:cubicBezTo>
                          <a:pt x="3159360" y="3230018"/>
                          <a:pt x="3149906" y="3192737"/>
                          <a:pt x="3131003" y="3154639"/>
                        </a:cubicBezTo>
                        <a:cubicBezTo>
                          <a:pt x="3112100" y="3116541"/>
                          <a:pt x="3082429" y="3080378"/>
                          <a:pt x="3041989" y="3046155"/>
                        </a:cubicBezTo>
                        <a:cubicBezTo>
                          <a:pt x="3001553" y="3011935"/>
                          <a:pt x="2950998" y="2984593"/>
                          <a:pt x="2890324" y="2964145"/>
                        </a:cubicBezTo>
                        <a:cubicBezTo>
                          <a:pt x="2829650" y="2943693"/>
                          <a:pt x="2758479" y="2933467"/>
                          <a:pt x="2676810" y="2933467"/>
                        </a:cubicBezTo>
                        <a:close/>
                        <a:moveTo>
                          <a:pt x="1132208" y="2933467"/>
                        </a:moveTo>
                        <a:cubicBezTo>
                          <a:pt x="1070228" y="2933467"/>
                          <a:pt x="1024747" y="2947810"/>
                          <a:pt x="995770" y="2976491"/>
                        </a:cubicBezTo>
                        <a:cubicBezTo>
                          <a:pt x="966793" y="3005173"/>
                          <a:pt x="952302" y="3050185"/>
                          <a:pt x="952302" y="3111541"/>
                        </a:cubicBezTo>
                        <a:lnTo>
                          <a:pt x="952302" y="4104008"/>
                        </a:lnTo>
                        <a:cubicBezTo>
                          <a:pt x="952302" y="4160762"/>
                          <a:pt x="965437" y="4204481"/>
                          <a:pt x="991698" y="4235175"/>
                        </a:cubicBezTo>
                        <a:cubicBezTo>
                          <a:pt x="1017960" y="4265862"/>
                          <a:pt x="1054973" y="4281207"/>
                          <a:pt x="1102730" y="4281207"/>
                        </a:cubicBezTo>
                        <a:cubicBezTo>
                          <a:pt x="1147410" y="4281207"/>
                          <a:pt x="1183659" y="4266408"/>
                          <a:pt x="1211465" y="4236806"/>
                        </a:cubicBezTo>
                        <a:cubicBezTo>
                          <a:pt x="1239280" y="4207205"/>
                          <a:pt x="1253183" y="4162882"/>
                          <a:pt x="1253183" y="4103839"/>
                        </a:cubicBezTo>
                        <a:lnTo>
                          <a:pt x="1253183" y="3706939"/>
                        </a:lnTo>
                        <a:lnTo>
                          <a:pt x="1326663" y="3706939"/>
                        </a:lnTo>
                        <a:cubicBezTo>
                          <a:pt x="1370854" y="3706939"/>
                          <a:pt x="1407239" y="3712654"/>
                          <a:pt x="1435830" y="3724084"/>
                        </a:cubicBezTo>
                        <a:cubicBezTo>
                          <a:pt x="1464412" y="3735518"/>
                          <a:pt x="1492905" y="3757099"/>
                          <a:pt x="1521307" y="3788833"/>
                        </a:cubicBezTo>
                        <a:cubicBezTo>
                          <a:pt x="1549709" y="3820563"/>
                          <a:pt x="1581973" y="3861139"/>
                          <a:pt x="1618099" y="3910551"/>
                        </a:cubicBezTo>
                        <a:lnTo>
                          <a:pt x="1726398" y="4106054"/>
                        </a:lnTo>
                        <a:cubicBezTo>
                          <a:pt x="1751349" y="4147262"/>
                          <a:pt x="1771518" y="4179074"/>
                          <a:pt x="1786912" y="4201490"/>
                        </a:cubicBezTo>
                        <a:cubicBezTo>
                          <a:pt x="1802307" y="4223902"/>
                          <a:pt x="1821218" y="4242792"/>
                          <a:pt x="1843646" y="4258158"/>
                        </a:cubicBezTo>
                        <a:cubicBezTo>
                          <a:pt x="1866079" y="4273524"/>
                          <a:pt x="1894094" y="4281207"/>
                          <a:pt x="1927702" y="4281207"/>
                        </a:cubicBezTo>
                        <a:cubicBezTo>
                          <a:pt x="1955771" y="4281207"/>
                          <a:pt x="1980701" y="4275644"/>
                          <a:pt x="2002493" y="4264506"/>
                        </a:cubicBezTo>
                        <a:cubicBezTo>
                          <a:pt x="2024284" y="4253364"/>
                          <a:pt x="2041622" y="4237969"/>
                          <a:pt x="2054494" y="4218306"/>
                        </a:cubicBezTo>
                        <a:cubicBezTo>
                          <a:pt x="2067374" y="4198647"/>
                          <a:pt x="2073812" y="4178692"/>
                          <a:pt x="2073812" y="4158449"/>
                        </a:cubicBezTo>
                        <a:cubicBezTo>
                          <a:pt x="2073812" y="4140302"/>
                          <a:pt x="2064050" y="4108342"/>
                          <a:pt x="2044527" y="4062557"/>
                        </a:cubicBezTo>
                        <a:cubicBezTo>
                          <a:pt x="2025007" y="4016772"/>
                          <a:pt x="1998281" y="3966345"/>
                          <a:pt x="1964354" y="3911279"/>
                        </a:cubicBezTo>
                        <a:cubicBezTo>
                          <a:pt x="1930422" y="3856213"/>
                          <a:pt x="1891707" y="3804117"/>
                          <a:pt x="1848207" y="3754992"/>
                        </a:cubicBezTo>
                        <a:cubicBezTo>
                          <a:pt x="1804706" y="3705871"/>
                          <a:pt x="1761764" y="3675998"/>
                          <a:pt x="1719377" y="3665369"/>
                        </a:cubicBezTo>
                        <a:cubicBezTo>
                          <a:pt x="1824571" y="3647460"/>
                          <a:pt x="1906091" y="3608179"/>
                          <a:pt x="1963934" y="3547521"/>
                        </a:cubicBezTo>
                        <a:cubicBezTo>
                          <a:pt x="2021782" y="3486864"/>
                          <a:pt x="2050702" y="3406239"/>
                          <a:pt x="2050702" y="3305638"/>
                        </a:cubicBezTo>
                        <a:cubicBezTo>
                          <a:pt x="2050702" y="3257191"/>
                          <a:pt x="2042103" y="3210839"/>
                          <a:pt x="2024904" y="3166570"/>
                        </a:cubicBezTo>
                        <a:cubicBezTo>
                          <a:pt x="2007702" y="3122306"/>
                          <a:pt x="1982472" y="3083398"/>
                          <a:pt x="1949214" y="3049852"/>
                        </a:cubicBezTo>
                        <a:cubicBezTo>
                          <a:pt x="1915956" y="3016307"/>
                          <a:pt x="1877582" y="2990493"/>
                          <a:pt x="1834106" y="2972420"/>
                        </a:cubicBezTo>
                        <a:cubicBezTo>
                          <a:pt x="1799533" y="2956849"/>
                          <a:pt x="1760236" y="2946462"/>
                          <a:pt x="1716209" y="2941265"/>
                        </a:cubicBezTo>
                        <a:cubicBezTo>
                          <a:pt x="1672183" y="2936072"/>
                          <a:pt x="1620642" y="2933467"/>
                          <a:pt x="1561586" y="2933467"/>
                        </a:cubicBezTo>
                        <a:close/>
                        <a:moveTo>
                          <a:pt x="2670179" y="1906432"/>
                        </a:moveTo>
                        <a:cubicBezTo>
                          <a:pt x="2350818" y="1906432"/>
                          <a:pt x="2076807" y="2100603"/>
                          <a:pt x="1959760" y="2377330"/>
                        </a:cubicBezTo>
                        <a:cubicBezTo>
                          <a:pt x="1927213" y="2456957"/>
                          <a:pt x="1918429" y="2515782"/>
                          <a:pt x="1916210" y="2593030"/>
                        </a:cubicBezTo>
                        <a:lnTo>
                          <a:pt x="2259680" y="2593030"/>
                        </a:lnTo>
                        <a:cubicBezTo>
                          <a:pt x="2265197" y="2558552"/>
                          <a:pt x="2265958" y="2540737"/>
                          <a:pt x="2276237" y="2511025"/>
                        </a:cubicBezTo>
                        <a:cubicBezTo>
                          <a:pt x="2341143" y="2357577"/>
                          <a:pt x="2493087" y="2249902"/>
                          <a:pt x="2670179" y="2249902"/>
                        </a:cubicBezTo>
                        <a:cubicBezTo>
                          <a:pt x="2847271" y="2249902"/>
                          <a:pt x="2999220" y="2357577"/>
                          <a:pt x="3064121" y="2511025"/>
                        </a:cubicBezTo>
                        <a:cubicBezTo>
                          <a:pt x="3076784" y="2545503"/>
                          <a:pt x="3079923" y="2558552"/>
                          <a:pt x="3080679" y="2593030"/>
                        </a:cubicBezTo>
                        <a:lnTo>
                          <a:pt x="3424148" y="2593030"/>
                        </a:lnTo>
                        <a:cubicBezTo>
                          <a:pt x="3419937" y="2525700"/>
                          <a:pt x="3407998" y="2449229"/>
                          <a:pt x="3380602" y="2377330"/>
                        </a:cubicBezTo>
                        <a:cubicBezTo>
                          <a:pt x="3263556" y="2100603"/>
                          <a:pt x="2989540" y="1906432"/>
                          <a:pt x="2670179" y="1906432"/>
                        </a:cubicBezTo>
                        <a:close/>
                        <a:moveTo>
                          <a:pt x="2668447" y="1053083"/>
                        </a:moveTo>
                        <a:cubicBezTo>
                          <a:pt x="1904432" y="1053083"/>
                          <a:pt x="1266993" y="1595021"/>
                          <a:pt x="1119572" y="2315453"/>
                        </a:cubicBezTo>
                        <a:cubicBezTo>
                          <a:pt x="1101581" y="2429644"/>
                          <a:pt x="1087916" y="2500503"/>
                          <a:pt x="1091589" y="2593026"/>
                        </a:cubicBezTo>
                        <a:lnTo>
                          <a:pt x="1504648" y="2593026"/>
                        </a:lnTo>
                        <a:cubicBezTo>
                          <a:pt x="1515256" y="2419969"/>
                          <a:pt x="1534529" y="2324910"/>
                          <a:pt x="1588469" y="2177851"/>
                        </a:cubicBezTo>
                        <a:cubicBezTo>
                          <a:pt x="1766404" y="1757171"/>
                          <a:pt x="2182955" y="1461993"/>
                          <a:pt x="2668447" y="1461993"/>
                        </a:cubicBezTo>
                        <a:cubicBezTo>
                          <a:pt x="3153942" y="1461993"/>
                          <a:pt x="3570493" y="1757171"/>
                          <a:pt x="3748424" y="2177851"/>
                        </a:cubicBezTo>
                        <a:cubicBezTo>
                          <a:pt x="3802368" y="2320576"/>
                          <a:pt x="3817303" y="2454636"/>
                          <a:pt x="3832245" y="2593026"/>
                        </a:cubicBezTo>
                        <a:lnTo>
                          <a:pt x="4245304" y="2593026"/>
                        </a:lnTo>
                        <a:cubicBezTo>
                          <a:pt x="4243825" y="2511744"/>
                          <a:pt x="4235316" y="2429644"/>
                          <a:pt x="4217321" y="2315453"/>
                        </a:cubicBezTo>
                        <a:cubicBezTo>
                          <a:pt x="4069901" y="1595021"/>
                          <a:pt x="3432461" y="1053083"/>
                          <a:pt x="2668447" y="1053083"/>
                        </a:cubicBezTo>
                        <a:close/>
                        <a:moveTo>
                          <a:pt x="2653803" y="298346"/>
                        </a:moveTo>
                        <a:cubicBezTo>
                          <a:pt x="1528209" y="298346"/>
                          <a:pt x="589100" y="1096761"/>
                          <a:pt x="371909" y="2158143"/>
                        </a:cubicBezTo>
                        <a:cubicBezTo>
                          <a:pt x="344296" y="2324775"/>
                          <a:pt x="334012" y="2430733"/>
                          <a:pt x="328067" y="2593030"/>
                        </a:cubicBezTo>
                        <a:lnTo>
                          <a:pt x="767638" y="2593030"/>
                        </a:lnTo>
                        <a:cubicBezTo>
                          <a:pt x="770604" y="2481933"/>
                          <a:pt x="773579" y="2366501"/>
                          <a:pt x="802548" y="2246734"/>
                        </a:cubicBezTo>
                        <a:cubicBezTo>
                          <a:pt x="978753" y="1385653"/>
                          <a:pt x="1740634" y="737917"/>
                          <a:pt x="2653803" y="737917"/>
                        </a:cubicBezTo>
                        <a:cubicBezTo>
                          <a:pt x="3566971" y="737917"/>
                          <a:pt x="4328853" y="1385653"/>
                          <a:pt x="4505057" y="2246734"/>
                        </a:cubicBezTo>
                        <a:cubicBezTo>
                          <a:pt x="4526997" y="2367318"/>
                          <a:pt x="4538636" y="2480174"/>
                          <a:pt x="4539967" y="2593030"/>
                        </a:cubicBezTo>
                        <a:lnTo>
                          <a:pt x="4979538" y="2593030"/>
                        </a:lnTo>
                        <a:cubicBezTo>
                          <a:pt x="4972652" y="2448066"/>
                          <a:pt x="4963191" y="2300531"/>
                          <a:pt x="4935697" y="2158143"/>
                        </a:cubicBezTo>
                        <a:cubicBezTo>
                          <a:pt x="4718506" y="1096761"/>
                          <a:pt x="3779396" y="298346"/>
                          <a:pt x="2653803" y="298346"/>
                        </a:cubicBezTo>
                        <a:close/>
                        <a:moveTo>
                          <a:pt x="2688930" y="0"/>
                        </a:moveTo>
                        <a:cubicBezTo>
                          <a:pt x="4173983" y="0"/>
                          <a:pt x="5377860" y="1203877"/>
                          <a:pt x="5377860" y="2688930"/>
                        </a:cubicBezTo>
                        <a:cubicBezTo>
                          <a:pt x="5377860" y="4173983"/>
                          <a:pt x="4173983" y="5377860"/>
                          <a:pt x="2688930" y="5377860"/>
                        </a:cubicBezTo>
                        <a:cubicBezTo>
                          <a:pt x="1203877" y="5377860"/>
                          <a:pt x="0" y="4173983"/>
                          <a:pt x="0" y="2688930"/>
                        </a:cubicBezTo>
                        <a:cubicBezTo>
                          <a:pt x="0" y="1203877"/>
                          <a:pt x="1203877" y="0"/>
                          <a:pt x="2688930" y="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1" name="TextBox 250"/>
                  <p:cNvSpPr txBox="1"/>
                  <p:nvPr/>
                </p:nvSpPr>
                <p:spPr>
                  <a:xfrm>
                    <a:off x="5425741" y="1465943"/>
                    <a:ext cx="132600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pc="6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Option</a:t>
                    </a:r>
                    <a:endParaRPr lang="en-US" spc="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2" name="TextBox 251"/>
                  <p:cNvSpPr txBox="1"/>
                  <p:nvPr/>
                </p:nvSpPr>
                <p:spPr>
                  <a:xfrm>
                    <a:off x="5824889" y="970643"/>
                    <a:ext cx="52770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2400" dirty="0" smtClean="0">
                        <a:solidFill>
                          <a:srgbClr val="B48A0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02</a:t>
                    </a:r>
                    <a:endParaRPr lang="en-US" sz="2400" dirty="0">
                      <a:solidFill>
                        <a:srgbClr val="B48A0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39" name="Group 38"/>
            <p:cNvGrpSpPr/>
            <p:nvPr/>
          </p:nvGrpSpPr>
          <p:grpSpPr>
            <a:xfrm>
              <a:off x="4980351" y="3819071"/>
              <a:ext cx="2216785" cy="2873083"/>
              <a:chOff x="4980351" y="3819071"/>
              <a:chExt cx="2216785" cy="2873083"/>
            </a:xfrm>
          </p:grpSpPr>
          <p:sp>
            <p:nvSpPr>
              <p:cNvPr id="180" name="Oval 179"/>
              <p:cNvSpPr/>
              <p:nvPr/>
            </p:nvSpPr>
            <p:spPr>
              <a:xfrm>
                <a:off x="5459506" y="6571130"/>
                <a:ext cx="551329" cy="121024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4980351" y="3819071"/>
                <a:ext cx="2216785" cy="2833913"/>
                <a:chOff x="4980351" y="3819071"/>
                <a:chExt cx="2216785" cy="2833913"/>
              </a:xfrm>
            </p:grpSpPr>
            <p:grpSp>
              <p:nvGrpSpPr>
                <p:cNvPr id="204" name="Group 203"/>
                <p:cNvGrpSpPr/>
                <p:nvPr/>
              </p:nvGrpSpPr>
              <p:grpSpPr>
                <a:xfrm>
                  <a:off x="4980351" y="3819071"/>
                  <a:ext cx="2216785" cy="2833913"/>
                  <a:chOff x="7927340" y="5179695"/>
                  <a:chExt cx="3372729" cy="4311661"/>
                </a:xfrm>
              </p:grpSpPr>
              <p:grpSp>
                <p:nvGrpSpPr>
                  <p:cNvPr id="233" name="Group 232"/>
                  <p:cNvGrpSpPr/>
                  <p:nvPr/>
                </p:nvGrpSpPr>
                <p:grpSpPr>
                  <a:xfrm>
                    <a:off x="7927340" y="5179695"/>
                    <a:ext cx="3372729" cy="4311661"/>
                    <a:chOff x="7927340" y="5179695"/>
                    <a:chExt cx="3372729" cy="4311661"/>
                  </a:xfrm>
                </p:grpSpPr>
                <p:sp>
                  <p:nvSpPr>
                    <p:cNvPr id="246" name="Freeform 245"/>
                    <p:cNvSpPr/>
                    <p:nvPr/>
                  </p:nvSpPr>
                  <p:spPr>
                    <a:xfrm>
                      <a:off x="8920921" y="5588147"/>
                      <a:ext cx="2379148" cy="3903209"/>
                    </a:xfrm>
                    <a:custGeom>
                      <a:avLst/>
                      <a:gdLst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52167 w 2379148"/>
                        <a:gd name="connsiteY10" fmla="*/ 54770 h 3903211"/>
                        <a:gd name="connsiteX11" fmla="*/ 778835 w 2379148"/>
                        <a:gd name="connsiteY11" fmla="*/ 46492 h 3903211"/>
                        <a:gd name="connsiteX12" fmla="*/ 795643 w 2379148"/>
                        <a:gd name="connsiteY12" fmla="*/ 44798 h 3903211"/>
                        <a:gd name="connsiteX13" fmla="*/ 885461 w 2379148"/>
                        <a:gd name="connsiteY13" fmla="*/ 24195 h 3903211"/>
                        <a:gd name="connsiteX14" fmla="*/ 1143366 w 2379148"/>
                        <a:gd name="connsiteY14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78835 w 2379148"/>
                        <a:gd name="connsiteY10" fmla="*/ 46492 h 3903211"/>
                        <a:gd name="connsiteX11" fmla="*/ 795643 w 2379148"/>
                        <a:gd name="connsiteY11" fmla="*/ 44798 h 3903211"/>
                        <a:gd name="connsiteX12" fmla="*/ 885461 w 2379148"/>
                        <a:gd name="connsiteY12" fmla="*/ 24195 h 3903211"/>
                        <a:gd name="connsiteX13" fmla="*/ 1143366 w 2379148"/>
                        <a:gd name="connsiteY13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95643 w 2379148"/>
                        <a:gd name="connsiteY10" fmla="*/ 44798 h 3903211"/>
                        <a:gd name="connsiteX11" fmla="*/ 885461 w 2379148"/>
                        <a:gd name="connsiteY11" fmla="*/ 24195 h 3903211"/>
                        <a:gd name="connsiteX12" fmla="*/ 1143366 w 2379148"/>
                        <a:gd name="connsiteY12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95643 w 2379148"/>
                        <a:gd name="connsiteY9" fmla="*/ 44798 h 3903211"/>
                        <a:gd name="connsiteX10" fmla="*/ 885461 w 2379148"/>
                        <a:gd name="connsiteY10" fmla="*/ 24195 h 3903211"/>
                        <a:gd name="connsiteX11" fmla="*/ 1143366 w 2379148"/>
                        <a:gd name="connsiteY11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885461 w 2379148"/>
                        <a:gd name="connsiteY9" fmla="*/ 24195 h 3903211"/>
                        <a:gd name="connsiteX10" fmla="*/ 1143366 w 2379148"/>
                        <a:gd name="connsiteY10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885461 w 2379148"/>
                        <a:gd name="connsiteY8" fmla="*/ 24195 h 3903211"/>
                        <a:gd name="connsiteX9" fmla="*/ 1143366 w 2379148"/>
                        <a:gd name="connsiteY9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868156 w 2379148"/>
                        <a:gd name="connsiteY8" fmla="*/ 21775 h 3903211"/>
                        <a:gd name="connsiteX9" fmla="*/ 885461 w 2379148"/>
                        <a:gd name="connsiteY9" fmla="*/ 24195 h 3903211"/>
                        <a:gd name="connsiteX10" fmla="*/ 1143366 w 2379148"/>
                        <a:gd name="connsiteY10" fmla="*/ 2 h 3903211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868156 w 2379148"/>
                        <a:gd name="connsiteY8" fmla="*/ 21773 h 3903209"/>
                        <a:gd name="connsiteX9" fmla="*/ 1143366 w 2379148"/>
                        <a:gd name="connsiteY9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379148" h="3903209">
                          <a:moveTo>
                            <a:pt x="1143366" y="0"/>
                          </a:moveTo>
                          <a:cubicBezTo>
                            <a:pt x="1684313" y="932"/>
                            <a:pt x="2104845" y="344246"/>
                            <a:pt x="2319131" y="944109"/>
                          </a:cubicBezTo>
                          <a:cubicBezTo>
                            <a:pt x="2637054" y="2256019"/>
                            <a:pt x="1664446" y="3523691"/>
                            <a:pt x="52181" y="3903209"/>
                          </a:cubicBezTo>
                          <a:cubicBezTo>
                            <a:pt x="909431" y="3232887"/>
                            <a:pt x="1150533" y="2602749"/>
                            <a:pt x="1001519" y="2050467"/>
                          </a:cubicBezTo>
                          <a:lnTo>
                            <a:pt x="978132" y="1977229"/>
                          </a:lnTo>
                          <a:lnTo>
                            <a:pt x="975415" y="1977503"/>
                          </a:lnTo>
                          <a:cubicBezTo>
                            <a:pt x="436708" y="1977503"/>
                            <a:pt x="0" y="1540795"/>
                            <a:pt x="0" y="1002088"/>
                          </a:cubicBezTo>
                          <a:cubicBezTo>
                            <a:pt x="0" y="598058"/>
                            <a:pt x="245648" y="251402"/>
                            <a:pt x="595740" y="103326"/>
                          </a:cubicBezTo>
                          <a:cubicBezTo>
                            <a:pt x="775900" y="21259"/>
                            <a:pt x="951299" y="3486"/>
                            <a:pt x="1143366" y="0"/>
                          </a:cubicBezTo>
                          <a:close/>
                        </a:path>
                      </a:pathLst>
                    </a:custGeom>
                    <a:solidFill>
                      <a:srgbClr val="A772A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7" name="Oval 246"/>
                    <p:cNvSpPr/>
                    <p:nvPr/>
                  </p:nvSpPr>
                  <p:spPr>
                    <a:xfrm>
                      <a:off x="7927340" y="5179695"/>
                      <a:ext cx="3356610" cy="3356610"/>
                    </a:xfrm>
                    <a:prstGeom prst="ellipse">
                      <a:avLst/>
                    </a:prstGeom>
                    <a:solidFill>
                      <a:srgbClr val="A772A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42" name="Group 241"/>
                  <p:cNvGrpSpPr/>
                  <p:nvPr/>
                </p:nvGrpSpPr>
                <p:grpSpPr>
                  <a:xfrm>
                    <a:off x="8019418" y="5271773"/>
                    <a:ext cx="3172458" cy="3172458"/>
                    <a:chOff x="8019418" y="5271773"/>
                    <a:chExt cx="3172458" cy="3172458"/>
                  </a:xfrm>
                </p:grpSpPr>
                <p:sp>
                  <p:nvSpPr>
                    <p:cNvPr id="244" name="Oval 243"/>
                    <p:cNvSpPr/>
                    <p:nvPr/>
                  </p:nvSpPr>
                  <p:spPr>
                    <a:xfrm>
                      <a:off x="8019418" y="5271773"/>
                      <a:ext cx="3172458" cy="317245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5" name="Freeform 244"/>
                    <p:cNvSpPr/>
                    <p:nvPr/>
                  </p:nvSpPr>
                  <p:spPr>
                    <a:xfrm>
                      <a:off x="8113549" y="6218335"/>
                      <a:ext cx="2987839" cy="586328"/>
                    </a:xfrm>
                    <a:custGeom>
                      <a:avLst/>
                      <a:gdLst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106124 w 1366277"/>
                        <a:gd name="connsiteY0" fmla="*/ 0 h 257175"/>
                        <a:gd name="connsiteX1" fmla="*/ 1315949 w 1366277"/>
                        <a:gd name="connsiteY1" fmla="*/ 0 h 257175"/>
                        <a:gd name="connsiteX2" fmla="*/ 1352965 w 1366277"/>
                        <a:gd name="connsiteY2" fmla="*/ 119248 h 257175"/>
                        <a:gd name="connsiteX3" fmla="*/ 1366277 w 1366277"/>
                        <a:gd name="connsiteY3" fmla="*/ 251302 h 257175"/>
                        <a:gd name="connsiteX4" fmla="*/ 1365685 w 1366277"/>
                        <a:gd name="connsiteY4" fmla="*/ 257175 h 257175"/>
                        <a:gd name="connsiteX5" fmla="*/ 56387 w 1366277"/>
                        <a:gd name="connsiteY5" fmla="*/ 257175 h 257175"/>
                        <a:gd name="connsiteX6" fmla="*/ 55795 w 1366277"/>
                        <a:gd name="connsiteY6" fmla="*/ 251302 h 257175"/>
                        <a:gd name="connsiteX7" fmla="*/ 106124 w 1366277"/>
                        <a:gd name="connsiteY7" fmla="*/ 0 h 257175"/>
                        <a:gd name="connsiteX0" fmla="*/ 184502 w 1444655"/>
                        <a:gd name="connsiteY0" fmla="*/ 0 h 257175"/>
                        <a:gd name="connsiteX1" fmla="*/ 1394327 w 1444655"/>
                        <a:gd name="connsiteY1" fmla="*/ 0 h 257175"/>
                        <a:gd name="connsiteX2" fmla="*/ 1431343 w 1444655"/>
                        <a:gd name="connsiteY2" fmla="*/ 119248 h 257175"/>
                        <a:gd name="connsiteX3" fmla="*/ 1444655 w 1444655"/>
                        <a:gd name="connsiteY3" fmla="*/ 251302 h 257175"/>
                        <a:gd name="connsiteX4" fmla="*/ 1444063 w 1444655"/>
                        <a:gd name="connsiteY4" fmla="*/ 257175 h 257175"/>
                        <a:gd name="connsiteX5" fmla="*/ 134765 w 1444655"/>
                        <a:gd name="connsiteY5" fmla="*/ 257175 h 257175"/>
                        <a:gd name="connsiteX6" fmla="*/ 184502 w 1444655"/>
                        <a:gd name="connsiteY6" fmla="*/ 0 h 257175"/>
                        <a:gd name="connsiteX0" fmla="*/ 106017 w 1366170"/>
                        <a:gd name="connsiteY0" fmla="*/ 0 h 257175"/>
                        <a:gd name="connsiteX1" fmla="*/ 1315842 w 1366170"/>
                        <a:gd name="connsiteY1" fmla="*/ 0 h 257175"/>
                        <a:gd name="connsiteX2" fmla="*/ 1352858 w 1366170"/>
                        <a:gd name="connsiteY2" fmla="*/ 119248 h 257175"/>
                        <a:gd name="connsiteX3" fmla="*/ 1366170 w 1366170"/>
                        <a:gd name="connsiteY3" fmla="*/ 251302 h 257175"/>
                        <a:gd name="connsiteX4" fmla="*/ 1365578 w 1366170"/>
                        <a:gd name="connsiteY4" fmla="*/ 257175 h 257175"/>
                        <a:gd name="connsiteX5" fmla="*/ 56280 w 1366170"/>
                        <a:gd name="connsiteY5" fmla="*/ 257175 h 257175"/>
                        <a:gd name="connsiteX6" fmla="*/ 106017 w 1366170"/>
                        <a:gd name="connsiteY6" fmla="*/ 0 h 257175"/>
                        <a:gd name="connsiteX0" fmla="*/ 107431 w 1363417"/>
                        <a:gd name="connsiteY0" fmla="*/ 0 h 257175"/>
                        <a:gd name="connsiteX1" fmla="*/ 1313089 w 1363417"/>
                        <a:gd name="connsiteY1" fmla="*/ 0 h 257175"/>
                        <a:gd name="connsiteX2" fmla="*/ 1350105 w 1363417"/>
                        <a:gd name="connsiteY2" fmla="*/ 119248 h 257175"/>
                        <a:gd name="connsiteX3" fmla="*/ 1363417 w 1363417"/>
                        <a:gd name="connsiteY3" fmla="*/ 251302 h 257175"/>
                        <a:gd name="connsiteX4" fmla="*/ 1362825 w 1363417"/>
                        <a:gd name="connsiteY4" fmla="*/ 257175 h 257175"/>
                        <a:gd name="connsiteX5" fmla="*/ 53527 w 1363417"/>
                        <a:gd name="connsiteY5" fmla="*/ 257175 h 257175"/>
                        <a:gd name="connsiteX6" fmla="*/ 107431 w 1363417"/>
                        <a:gd name="connsiteY6" fmla="*/ 0 h 257175"/>
                        <a:gd name="connsiteX0" fmla="*/ 53904 w 1309890"/>
                        <a:gd name="connsiteY0" fmla="*/ 0 h 257175"/>
                        <a:gd name="connsiteX1" fmla="*/ 1259562 w 1309890"/>
                        <a:gd name="connsiteY1" fmla="*/ 0 h 257175"/>
                        <a:gd name="connsiteX2" fmla="*/ 1296578 w 1309890"/>
                        <a:gd name="connsiteY2" fmla="*/ 119248 h 257175"/>
                        <a:gd name="connsiteX3" fmla="*/ 1309890 w 1309890"/>
                        <a:gd name="connsiteY3" fmla="*/ 251302 h 257175"/>
                        <a:gd name="connsiteX4" fmla="*/ 1309298 w 1309890"/>
                        <a:gd name="connsiteY4" fmla="*/ 257175 h 257175"/>
                        <a:gd name="connsiteX5" fmla="*/ 0 w 1309890"/>
                        <a:gd name="connsiteY5" fmla="*/ 257175 h 257175"/>
                        <a:gd name="connsiteX6" fmla="*/ 53904 w 1309890"/>
                        <a:gd name="connsiteY6" fmla="*/ 0 h 257175"/>
                        <a:gd name="connsiteX0" fmla="*/ 52862 w 1308848"/>
                        <a:gd name="connsiteY0" fmla="*/ 0 h 257175"/>
                        <a:gd name="connsiteX1" fmla="*/ 1258520 w 1308848"/>
                        <a:gd name="connsiteY1" fmla="*/ 0 h 257175"/>
                        <a:gd name="connsiteX2" fmla="*/ 1295536 w 1308848"/>
                        <a:gd name="connsiteY2" fmla="*/ 119248 h 257175"/>
                        <a:gd name="connsiteX3" fmla="*/ 1308848 w 1308848"/>
                        <a:gd name="connsiteY3" fmla="*/ 251302 h 257175"/>
                        <a:gd name="connsiteX4" fmla="*/ 1308256 w 1308848"/>
                        <a:gd name="connsiteY4" fmla="*/ 257175 h 257175"/>
                        <a:gd name="connsiteX5" fmla="*/ 0 w 1308848"/>
                        <a:gd name="connsiteY5" fmla="*/ 257175 h 257175"/>
                        <a:gd name="connsiteX6" fmla="*/ 52862 w 1308848"/>
                        <a:gd name="connsiteY6" fmla="*/ 0 h 257175"/>
                        <a:gd name="connsiteX0" fmla="*/ 52862 w 1308848"/>
                        <a:gd name="connsiteY0" fmla="*/ 0 h 257175"/>
                        <a:gd name="connsiteX1" fmla="*/ 1258520 w 1308848"/>
                        <a:gd name="connsiteY1" fmla="*/ 0 h 257175"/>
                        <a:gd name="connsiteX2" fmla="*/ 1295536 w 1308848"/>
                        <a:gd name="connsiteY2" fmla="*/ 119248 h 257175"/>
                        <a:gd name="connsiteX3" fmla="*/ 1308848 w 1308848"/>
                        <a:gd name="connsiteY3" fmla="*/ 251302 h 257175"/>
                        <a:gd name="connsiteX4" fmla="*/ 1308256 w 1308848"/>
                        <a:gd name="connsiteY4" fmla="*/ 257175 h 257175"/>
                        <a:gd name="connsiteX5" fmla="*/ 0 w 1308848"/>
                        <a:gd name="connsiteY5" fmla="*/ 257175 h 257175"/>
                        <a:gd name="connsiteX6" fmla="*/ 52862 w 1308848"/>
                        <a:gd name="connsiteY6" fmla="*/ 0 h 257175"/>
                        <a:gd name="connsiteX0" fmla="*/ 50778 w 1306764"/>
                        <a:gd name="connsiteY0" fmla="*/ 0 h 257175"/>
                        <a:gd name="connsiteX1" fmla="*/ 1256436 w 1306764"/>
                        <a:gd name="connsiteY1" fmla="*/ 0 h 257175"/>
                        <a:gd name="connsiteX2" fmla="*/ 1293452 w 1306764"/>
                        <a:gd name="connsiteY2" fmla="*/ 119248 h 257175"/>
                        <a:gd name="connsiteX3" fmla="*/ 1306764 w 1306764"/>
                        <a:gd name="connsiteY3" fmla="*/ 251302 h 257175"/>
                        <a:gd name="connsiteX4" fmla="*/ 1306172 w 1306764"/>
                        <a:gd name="connsiteY4" fmla="*/ 257175 h 257175"/>
                        <a:gd name="connsiteX5" fmla="*/ 0 w 1306764"/>
                        <a:gd name="connsiteY5" fmla="*/ 256126 h 257175"/>
                        <a:gd name="connsiteX6" fmla="*/ 50778 w 1306764"/>
                        <a:gd name="connsiteY6" fmla="*/ 0 h 257175"/>
                        <a:gd name="connsiteX0" fmla="*/ 50778 w 1306764"/>
                        <a:gd name="connsiteY0" fmla="*/ 0 h 257175"/>
                        <a:gd name="connsiteX1" fmla="*/ 1256436 w 1306764"/>
                        <a:gd name="connsiteY1" fmla="*/ 0 h 257175"/>
                        <a:gd name="connsiteX2" fmla="*/ 1293452 w 1306764"/>
                        <a:gd name="connsiteY2" fmla="*/ 119248 h 257175"/>
                        <a:gd name="connsiteX3" fmla="*/ 1306764 w 1306764"/>
                        <a:gd name="connsiteY3" fmla="*/ 251302 h 257175"/>
                        <a:gd name="connsiteX4" fmla="*/ 1306172 w 1306764"/>
                        <a:gd name="connsiteY4" fmla="*/ 257175 h 257175"/>
                        <a:gd name="connsiteX5" fmla="*/ 0 w 1306764"/>
                        <a:gd name="connsiteY5" fmla="*/ 256126 h 257175"/>
                        <a:gd name="connsiteX6" fmla="*/ 50778 w 1306764"/>
                        <a:gd name="connsiteY6" fmla="*/ 0 h 257175"/>
                        <a:gd name="connsiteX0" fmla="*/ 50778 w 1400555"/>
                        <a:gd name="connsiteY0" fmla="*/ 0 h 257175"/>
                        <a:gd name="connsiteX1" fmla="*/ 1256436 w 1400555"/>
                        <a:gd name="connsiteY1" fmla="*/ 0 h 257175"/>
                        <a:gd name="connsiteX2" fmla="*/ 1293452 w 1400555"/>
                        <a:gd name="connsiteY2" fmla="*/ 119248 h 257175"/>
                        <a:gd name="connsiteX3" fmla="*/ 1306172 w 1400555"/>
                        <a:gd name="connsiteY3" fmla="*/ 257175 h 257175"/>
                        <a:gd name="connsiteX4" fmla="*/ 0 w 1400555"/>
                        <a:gd name="connsiteY4" fmla="*/ 256126 h 257175"/>
                        <a:gd name="connsiteX5" fmla="*/ 50778 w 1400555"/>
                        <a:gd name="connsiteY5" fmla="*/ 0 h 257175"/>
                        <a:gd name="connsiteX0" fmla="*/ 50778 w 1440496"/>
                        <a:gd name="connsiteY0" fmla="*/ 0 h 257175"/>
                        <a:gd name="connsiteX1" fmla="*/ 1256436 w 1440496"/>
                        <a:gd name="connsiteY1" fmla="*/ 0 h 257175"/>
                        <a:gd name="connsiteX2" fmla="*/ 1306172 w 1440496"/>
                        <a:gd name="connsiteY2" fmla="*/ 257175 h 257175"/>
                        <a:gd name="connsiteX3" fmla="*/ 0 w 1440496"/>
                        <a:gd name="connsiteY3" fmla="*/ 256126 h 257175"/>
                        <a:gd name="connsiteX4" fmla="*/ 50778 w 1440496"/>
                        <a:gd name="connsiteY4" fmla="*/ 0 h 257175"/>
                        <a:gd name="connsiteX0" fmla="*/ 50778 w 1396435"/>
                        <a:gd name="connsiteY0" fmla="*/ 0 h 257175"/>
                        <a:gd name="connsiteX1" fmla="*/ 1256436 w 1396435"/>
                        <a:gd name="connsiteY1" fmla="*/ 0 h 257175"/>
                        <a:gd name="connsiteX2" fmla="*/ 1306172 w 1396435"/>
                        <a:gd name="connsiteY2" fmla="*/ 257175 h 257175"/>
                        <a:gd name="connsiteX3" fmla="*/ 0 w 1396435"/>
                        <a:gd name="connsiteY3" fmla="*/ 256126 h 257175"/>
                        <a:gd name="connsiteX4" fmla="*/ 50778 w 1396435"/>
                        <a:gd name="connsiteY4" fmla="*/ 0 h 257175"/>
                        <a:gd name="connsiteX0" fmla="*/ 50778 w 1306492"/>
                        <a:gd name="connsiteY0" fmla="*/ 0 h 257175"/>
                        <a:gd name="connsiteX1" fmla="*/ 1256436 w 1306492"/>
                        <a:gd name="connsiteY1" fmla="*/ 0 h 257175"/>
                        <a:gd name="connsiteX2" fmla="*/ 1306172 w 1306492"/>
                        <a:gd name="connsiteY2" fmla="*/ 257175 h 257175"/>
                        <a:gd name="connsiteX3" fmla="*/ 0 w 1306492"/>
                        <a:gd name="connsiteY3" fmla="*/ 256126 h 257175"/>
                        <a:gd name="connsiteX4" fmla="*/ 50778 w 1306492"/>
                        <a:gd name="connsiteY4" fmla="*/ 0 h 257175"/>
                        <a:gd name="connsiteX0" fmla="*/ 50778 w 1306323"/>
                        <a:gd name="connsiteY0" fmla="*/ 0 h 257175"/>
                        <a:gd name="connsiteX1" fmla="*/ 1256436 w 1306323"/>
                        <a:gd name="connsiteY1" fmla="*/ 0 h 257175"/>
                        <a:gd name="connsiteX2" fmla="*/ 1306172 w 1306323"/>
                        <a:gd name="connsiteY2" fmla="*/ 257175 h 257175"/>
                        <a:gd name="connsiteX3" fmla="*/ 0 w 1306323"/>
                        <a:gd name="connsiteY3" fmla="*/ 256126 h 257175"/>
                        <a:gd name="connsiteX4" fmla="*/ 50778 w 1306323"/>
                        <a:gd name="connsiteY4" fmla="*/ 0 h 257175"/>
                        <a:gd name="connsiteX0" fmla="*/ 50778 w 1306316"/>
                        <a:gd name="connsiteY0" fmla="*/ 0 h 257175"/>
                        <a:gd name="connsiteX1" fmla="*/ 1256436 w 1306316"/>
                        <a:gd name="connsiteY1" fmla="*/ 0 h 257175"/>
                        <a:gd name="connsiteX2" fmla="*/ 1306172 w 1306316"/>
                        <a:gd name="connsiteY2" fmla="*/ 257175 h 257175"/>
                        <a:gd name="connsiteX3" fmla="*/ 0 w 1306316"/>
                        <a:gd name="connsiteY3" fmla="*/ 256126 h 257175"/>
                        <a:gd name="connsiteX4" fmla="*/ 50778 w 1306316"/>
                        <a:gd name="connsiteY4" fmla="*/ 0 h 257175"/>
                        <a:gd name="connsiteX0" fmla="*/ 54945 w 1310483"/>
                        <a:gd name="connsiteY0" fmla="*/ 0 h 257175"/>
                        <a:gd name="connsiteX1" fmla="*/ 1260603 w 1310483"/>
                        <a:gd name="connsiteY1" fmla="*/ 0 h 257175"/>
                        <a:gd name="connsiteX2" fmla="*/ 1310339 w 1310483"/>
                        <a:gd name="connsiteY2" fmla="*/ 257175 h 257175"/>
                        <a:gd name="connsiteX3" fmla="*/ 0 w 1310483"/>
                        <a:gd name="connsiteY3" fmla="*/ 257175 h 257175"/>
                        <a:gd name="connsiteX4" fmla="*/ 54945 w 1310483"/>
                        <a:gd name="connsiteY4" fmla="*/ 0 h 257175"/>
                        <a:gd name="connsiteX0" fmla="*/ 60154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0154 w 1310483"/>
                        <a:gd name="connsiteY4" fmla="*/ 0 h 258224"/>
                        <a:gd name="connsiteX0" fmla="*/ 62238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2238 w 1310483"/>
                        <a:gd name="connsiteY4" fmla="*/ 0 h 258224"/>
                        <a:gd name="connsiteX0" fmla="*/ 62238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2238 w 1310483"/>
                        <a:gd name="connsiteY4" fmla="*/ 0 h 258224"/>
                        <a:gd name="connsiteX0" fmla="*/ 62238 w 1310432"/>
                        <a:gd name="connsiteY0" fmla="*/ 0 h 258224"/>
                        <a:gd name="connsiteX1" fmla="*/ 1248102 w 1310432"/>
                        <a:gd name="connsiteY1" fmla="*/ 3147 h 258224"/>
                        <a:gd name="connsiteX2" fmla="*/ 1310339 w 1310432"/>
                        <a:gd name="connsiteY2" fmla="*/ 258224 h 258224"/>
                        <a:gd name="connsiteX3" fmla="*/ 0 w 1310432"/>
                        <a:gd name="connsiteY3" fmla="*/ 258224 h 258224"/>
                        <a:gd name="connsiteX4" fmla="*/ 62238 w 1310432"/>
                        <a:gd name="connsiteY4" fmla="*/ 0 h 258224"/>
                        <a:gd name="connsiteX0" fmla="*/ 62238 w 1310445"/>
                        <a:gd name="connsiteY0" fmla="*/ 0 h 258224"/>
                        <a:gd name="connsiteX1" fmla="*/ 1248102 w 1310445"/>
                        <a:gd name="connsiteY1" fmla="*/ 3147 h 258224"/>
                        <a:gd name="connsiteX2" fmla="*/ 1310339 w 1310445"/>
                        <a:gd name="connsiteY2" fmla="*/ 258224 h 258224"/>
                        <a:gd name="connsiteX3" fmla="*/ 0 w 1310445"/>
                        <a:gd name="connsiteY3" fmla="*/ 258224 h 258224"/>
                        <a:gd name="connsiteX4" fmla="*/ 62238 w 1310445"/>
                        <a:gd name="connsiteY4" fmla="*/ 0 h 2582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10445" h="258224">
                          <a:moveTo>
                            <a:pt x="62238" y="0"/>
                          </a:moveTo>
                          <a:lnTo>
                            <a:pt x="1248102" y="3147"/>
                          </a:lnTo>
                          <a:cubicBezTo>
                            <a:pt x="1283357" y="76422"/>
                            <a:pt x="1312431" y="169392"/>
                            <a:pt x="1310339" y="258224"/>
                          </a:cubicBezTo>
                          <a:lnTo>
                            <a:pt x="0" y="258224"/>
                          </a:lnTo>
                          <a:cubicBezTo>
                            <a:pt x="2597" y="225849"/>
                            <a:pt x="2327" y="129906"/>
                            <a:pt x="62238" y="0"/>
                          </a:cubicBezTo>
                          <a:close/>
                        </a:path>
                      </a:pathLst>
                    </a:custGeom>
                    <a:solidFill>
                      <a:srgbClr val="C8A6C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43" name="Donut 242"/>
                  <p:cNvSpPr/>
                  <p:nvPr/>
                </p:nvSpPr>
                <p:spPr>
                  <a:xfrm>
                    <a:off x="7996909" y="5249264"/>
                    <a:ext cx="3217471" cy="3217471"/>
                  </a:xfrm>
                  <a:prstGeom prst="donut">
                    <a:avLst>
                      <a:gd name="adj" fmla="val 4017"/>
                    </a:avLst>
                  </a:prstGeom>
                  <a:solidFill>
                    <a:srgbClr val="653D67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05" name="Group 204"/>
                <p:cNvGrpSpPr/>
                <p:nvPr/>
              </p:nvGrpSpPr>
              <p:grpSpPr>
                <a:xfrm>
                  <a:off x="5425741" y="4018643"/>
                  <a:ext cx="1326005" cy="1621300"/>
                  <a:chOff x="5425741" y="4018643"/>
                  <a:chExt cx="1326005" cy="1621300"/>
                </a:xfrm>
              </p:grpSpPr>
              <p:grpSp>
                <p:nvGrpSpPr>
                  <p:cNvPr id="214" name="Group 213"/>
                  <p:cNvGrpSpPr/>
                  <p:nvPr/>
                </p:nvGrpSpPr>
                <p:grpSpPr>
                  <a:xfrm>
                    <a:off x="5850315" y="5118599"/>
                    <a:ext cx="476856" cy="521344"/>
                    <a:chOff x="3064319" y="1516987"/>
                    <a:chExt cx="2986087" cy="3264676"/>
                  </a:xfrm>
                  <a:solidFill>
                    <a:srgbClr val="7F7F7F"/>
                  </a:solidFill>
                </p:grpSpPr>
                <p:sp>
                  <p:nvSpPr>
                    <p:cNvPr id="222" name="Freeform 221"/>
                    <p:cNvSpPr/>
                    <p:nvPr/>
                  </p:nvSpPr>
                  <p:spPr>
                    <a:xfrm>
                      <a:off x="3164331" y="2543331"/>
                      <a:ext cx="2886075" cy="1190625"/>
                    </a:xfrm>
                    <a:custGeom>
                      <a:avLst/>
                      <a:gdLst>
                        <a:gd name="connsiteX0" fmla="*/ 735015 w 2886075"/>
                        <a:gd name="connsiteY0" fmla="*/ 0 h 1190625"/>
                        <a:gd name="connsiteX1" fmla="*/ 2886075 w 2886075"/>
                        <a:gd name="connsiteY1" fmla="*/ 0 h 1190625"/>
                        <a:gd name="connsiteX2" fmla="*/ 2886075 w 2886075"/>
                        <a:gd name="connsiteY2" fmla="*/ 733425 h 1190625"/>
                        <a:gd name="connsiteX3" fmla="*/ 762000 w 2886075"/>
                        <a:gd name="connsiteY3" fmla="*/ 733425 h 1190625"/>
                        <a:gd name="connsiteX4" fmla="*/ 762000 w 2886075"/>
                        <a:gd name="connsiteY4" fmla="*/ 1190625 h 1190625"/>
                        <a:gd name="connsiteX5" fmla="*/ 0 w 2886075"/>
                        <a:gd name="connsiteY5" fmla="*/ 1190625 h 1190625"/>
                        <a:gd name="connsiteX6" fmla="*/ 0 w 2886075"/>
                        <a:gd name="connsiteY6" fmla="*/ 735015 h 1190625"/>
                        <a:gd name="connsiteX7" fmla="*/ 735015 w 2886075"/>
                        <a:gd name="connsiteY7" fmla="*/ 0 h 1190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886075" h="1190625">
                          <a:moveTo>
                            <a:pt x="735015" y="0"/>
                          </a:moveTo>
                          <a:lnTo>
                            <a:pt x="2886075" y="0"/>
                          </a:lnTo>
                          <a:lnTo>
                            <a:pt x="2886075" y="733425"/>
                          </a:lnTo>
                          <a:lnTo>
                            <a:pt x="762000" y="733425"/>
                          </a:lnTo>
                          <a:lnTo>
                            <a:pt x="762000" y="1190625"/>
                          </a:lnTo>
                          <a:lnTo>
                            <a:pt x="0" y="1190625"/>
                          </a:lnTo>
                          <a:lnTo>
                            <a:pt x="0" y="735015"/>
                          </a:lnTo>
                          <a:cubicBezTo>
                            <a:pt x="0" y="329077"/>
                            <a:pt x="329077" y="0"/>
                            <a:pt x="735015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3" name="Rectangle 222"/>
                    <p:cNvSpPr/>
                    <p:nvPr/>
                  </p:nvSpPr>
                  <p:spPr>
                    <a:xfrm>
                      <a:off x="4150168" y="2286154"/>
                      <a:ext cx="947738" cy="230980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4" name="Rectangle 223"/>
                    <p:cNvSpPr/>
                    <p:nvPr/>
                  </p:nvSpPr>
                  <p:spPr>
                    <a:xfrm>
                      <a:off x="4359718" y="2136131"/>
                      <a:ext cx="528638" cy="126205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5" name="Rectangle 224"/>
                    <p:cNvSpPr/>
                    <p:nvPr/>
                  </p:nvSpPr>
                  <p:spPr>
                    <a:xfrm>
                      <a:off x="4007294" y="1516987"/>
                      <a:ext cx="1233485" cy="288132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6" name="Rectangle 225"/>
                    <p:cNvSpPr/>
                    <p:nvPr/>
                  </p:nvSpPr>
                  <p:spPr>
                    <a:xfrm>
                      <a:off x="4490686" y="1836082"/>
                      <a:ext cx="266698" cy="26193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7" name="Freeform 226"/>
                    <p:cNvSpPr/>
                    <p:nvPr/>
                  </p:nvSpPr>
                  <p:spPr>
                    <a:xfrm rot="3140236">
                      <a:off x="3155401" y="4103149"/>
                      <a:ext cx="737507" cy="619521"/>
                    </a:xfrm>
                    <a:custGeom>
                      <a:avLst/>
                      <a:gdLst>
                        <a:gd name="connsiteX0" fmla="*/ 509124 w 624049"/>
                        <a:gd name="connsiteY0" fmla="*/ 189158 h 532150"/>
                        <a:gd name="connsiteX1" fmla="*/ 508418 w 624049"/>
                        <a:gd name="connsiteY1" fmla="*/ 212465 h 532150"/>
                        <a:gd name="connsiteX2" fmla="*/ 534426 w 624049"/>
                        <a:gd name="connsiteY2" fmla="*/ 253101 h 532150"/>
                        <a:gd name="connsiteX3" fmla="*/ 534384 w 624049"/>
                        <a:gd name="connsiteY3" fmla="*/ 347202 h 532150"/>
                        <a:gd name="connsiteX4" fmla="*/ 521579 w 624049"/>
                        <a:gd name="connsiteY4" fmla="*/ 373412 h 532150"/>
                        <a:gd name="connsiteX5" fmla="*/ 551168 w 624049"/>
                        <a:gd name="connsiteY5" fmla="*/ 387098 h 532150"/>
                        <a:gd name="connsiteX6" fmla="*/ 572890 w 624049"/>
                        <a:gd name="connsiteY6" fmla="*/ 324029 h 532150"/>
                        <a:gd name="connsiteX7" fmla="*/ 530097 w 624049"/>
                        <a:gd name="connsiteY7" fmla="*/ 191241 h 532150"/>
                        <a:gd name="connsiteX8" fmla="*/ 509124 w 624049"/>
                        <a:gd name="connsiteY8" fmla="*/ 189158 h 532150"/>
                        <a:gd name="connsiteX9" fmla="*/ 0 w 624049"/>
                        <a:gd name="connsiteY9" fmla="*/ 0 h 532150"/>
                        <a:gd name="connsiteX10" fmla="*/ 502422 w 624049"/>
                        <a:gd name="connsiteY10" fmla="*/ 120948 h 532150"/>
                        <a:gd name="connsiteX11" fmla="*/ 204626 w 624049"/>
                        <a:gd name="connsiteY11" fmla="*/ 392943 h 532150"/>
                        <a:gd name="connsiteX12" fmla="*/ 0 w 624049"/>
                        <a:gd name="connsiteY12" fmla="*/ 0 h 532150"/>
                        <a:gd name="connsiteX0" fmla="*/ 509124 w 626509"/>
                        <a:gd name="connsiteY0" fmla="*/ 189158 h 530272"/>
                        <a:gd name="connsiteX1" fmla="*/ 508418 w 626509"/>
                        <a:gd name="connsiteY1" fmla="*/ 212465 h 530272"/>
                        <a:gd name="connsiteX2" fmla="*/ 534426 w 626509"/>
                        <a:gd name="connsiteY2" fmla="*/ 253101 h 530272"/>
                        <a:gd name="connsiteX3" fmla="*/ 534384 w 626509"/>
                        <a:gd name="connsiteY3" fmla="*/ 347202 h 530272"/>
                        <a:gd name="connsiteX4" fmla="*/ 521579 w 626509"/>
                        <a:gd name="connsiteY4" fmla="*/ 373412 h 530272"/>
                        <a:gd name="connsiteX5" fmla="*/ 551168 w 626509"/>
                        <a:gd name="connsiteY5" fmla="*/ 387098 h 530272"/>
                        <a:gd name="connsiteX6" fmla="*/ 572890 w 626509"/>
                        <a:gd name="connsiteY6" fmla="*/ 324029 h 530272"/>
                        <a:gd name="connsiteX7" fmla="*/ 530097 w 626509"/>
                        <a:gd name="connsiteY7" fmla="*/ 191241 h 530272"/>
                        <a:gd name="connsiteX8" fmla="*/ 509124 w 626509"/>
                        <a:gd name="connsiteY8" fmla="*/ 189158 h 530272"/>
                        <a:gd name="connsiteX9" fmla="*/ 0 w 626509"/>
                        <a:gd name="connsiteY9" fmla="*/ 0 h 530272"/>
                        <a:gd name="connsiteX10" fmla="*/ 502422 w 626509"/>
                        <a:gd name="connsiteY10" fmla="*/ 120948 h 530272"/>
                        <a:gd name="connsiteX11" fmla="*/ 204626 w 626509"/>
                        <a:gd name="connsiteY11" fmla="*/ 392943 h 530272"/>
                        <a:gd name="connsiteX12" fmla="*/ 0 w 626509"/>
                        <a:gd name="connsiteY12" fmla="*/ 0 h 530272"/>
                        <a:gd name="connsiteX0" fmla="*/ 509124 w 626509"/>
                        <a:gd name="connsiteY0" fmla="*/ 189158 h 530272"/>
                        <a:gd name="connsiteX1" fmla="*/ 508418 w 626509"/>
                        <a:gd name="connsiteY1" fmla="*/ 212465 h 530272"/>
                        <a:gd name="connsiteX2" fmla="*/ 534426 w 626509"/>
                        <a:gd name="connsiteY2" fmla="*/ 253101 h 530272"/>
                        <a:gd name="connsiteX3" fmla="*/ 534384 w 626509"/>
                        <a:gd name="connsiteY3" fmla="*/ 347202 h 530272"/>
                        <a:gd name="connsiteX4" fmla="*/ 521579 w 626509"/>
                        <a:gd name="connsiteY4" fmla="*/ 373412 h 530272"/>
                        <a:gd name="connsiteX5" fmla="*/ 551168 w 626509"/>
                        <a:gd name="connsiteY5" fmla="*/ 387098 h 530272"/>
                        <a:gd name="connsiteX6" fmla="*/ 572890 w 626509"/>
                        <a:gd name="connsiteY6" fmla="*/ 324029 h 530272"/>
                        <a:gd name="connsiteX7" fmla="*/ 530097 w 626509"/>
                        <a:gd name="connsiteY7" fmla="*/ 191241 h 530272"/>
                        <a:gd name="connsiteX8" fmla="*/ 509124 w 626509"/>
                        <a:gd name="connsiteY8" fmla="*/ 189158 h 530272"/>
                        <a:gd name="connsiteX9" fmla="*/ 0 w 626509"/>
                        <a:gd name="connsiteY9" fmla="*/ 0 h 530272"/>
                        <a:gd name="connsiteX10" fmla="*/ 502422 w 626509"/>
                        <a:gd name="connsiteY10" fmla="*/ 120948 h 530272"/>
                        <a:gd name="connsiteX11" fmla="*/ 204626 w 626509"/>
                        <a:gd name="connsiteY11" fmla="*/ 392943 h 530272"/>
                        <a:gd name="connsiteX12" fmla="*/ 0 w 626509"/>
                        <a:gd name="connsiteY12" fmla="*/ 0 h 530272"/>
                        <a:gd name="connsiteX0" fmla="*/ 509124 w 625603"/>
                        <a:gd name="connsiteY0" fmla="*/ 189158 h 525521"/>
                        <a:gd name="connsiteX1" fmla="*/ 508418 w 625603"/>
                        <a:gd name="connsiteY1" fmla="*/ 212465 h 525521"/>
                        <a:gd name="connsiteX2" fmla="*/ 534426 w 625603"/>
                        <a:gd name="connsiteY2" fmla="*/ 253101 h 525521"/>
                        <a:gd name="connsiteX3" fmla="*/ 534384 w 625603"/>
                        <a:gd name="connsiteY3" fmla="*/ 347202 h 525521"/>
                        <a:gd name="connsiteX4" fmla="*/ 521579 w 625603"/>
                        <a:gd name="connsiteY4" fmla="*/ 373412 h 525521"/>
                        <a:gd name="connsiteX5" fmla="*/ 551168 w 625603"/>
                        <a:gd name="connsiteY5" fmla="*/ 387098 h 525521"/>
                        <a:gd name="connsiteX6" fmla="*/ 572890 w 625603"/>
                        <a:gd name="connsiteY6" fmla="*/ 324029 h 525521"/>
                        <a:gd name="connsiteX7" fmla="*/ 530097 w 625603"/>
                        <a:gd name="connsiteY7" fmla="*/ 191241 h 525521"/>
                        <a:gd name="connsiteX8" fmla="*/ 509124 w 625603"/>
                        <a:gd name="connsiteY8" fmla="*/ 189158 h 525521"/>
                        <a:gd name="connsiteX9" fmla="*/ 0 w 625603"/>
                        <a:gd name="connsiteY9" fmla="*/ 0 h 525521"/>
                        <a:gd name="connsiteX10" fmla="*/ 502422 w 625603"/>
                        <a:gd name="connsiteY10" fmla="*/ 120948 h 525521"/>
                        <a:gd name="connsiteX11" fmla="*/ 204626 w 625603"/>
                        <a:gd name="connsiteY11" fmla="*/ 392943 h 525521"/>
                        <a:gd name="connsiteX12" fmla="*/ 0 w 625603"/>
                        <a:gd name="connsiteY12" fmla="*/ 0 h 525521"/>
                        <a:gd name="connsiteX0" fmla="*/ 530097 w 625603"/>
                        <a:gd name="connsiteY0" fmla="*/ 191241 h 525521"/>
                        <a:gd name="connsiteX1" fmla="*/ 508418 w 625603"/>
                        <a:gd name="connsiteY1" fmla="*/ 212465 h 525521"/>
                        <a:gd name="connsiteX2" fmla="*/ 534426 w 625603"/>
                        <a:gd name="connsiteY2" fmla="*/ 253101 h 525521"/>
                        <a:gd name="connsiteX3" fmla="*/ 534384 w 625603"/>
                        <a:gd name="connsiteY3" fmla="*/ 347202 h 525521"/>
                        <a:gd name="connsiteX4" fmla="*/ 521579 w 625603"/>
                        <a:gd name="connsiteY4" fmla="*/ 373412 h 525521"/>
                        <a:gd name="connsiteX5" fmla="*/ 551168 w 625603"/>
                        <a:gd name="connsiteY5" fmla="*/ 387098 h 525521"/>
                        <a:gd name="connsiteX6" fmla="*/ 572890 w 625603"/>
                        <a:gd name="connsiteY6" fmla="*/ 324029 h 525521"/>
                        <a:gd name="connsiteX7" fmla="*/ 530097 w 625603"/>
                        <a:gd name="connsiteY7" fmla="*/ 191241 h 525521"/>
                        <a:gd name="connsiteX8" fmla="*/ 0 w 625603"/>
                        <a:gd name="connsiteY8" fmla="*/ 0 h 525521"/>
                        <a:gd name="connsiteX9" fmla="*/ 502422 w 625603"/>
                        <a:gd name="connsiteY9" fmla="*/ 120948 h 525521"/>
                        <a:gd name="connsiteX10" fmla="*/ 204626 w 625603"/>
                        <a:gd name="connsiteY10" fmla="*/ 392943 h 525521"/>
                        <a:gd name="connsiteX11" fmla="*/ 0 w 625603"/>
                        <a:gd name="connsiteY11" fmla="*/ 0 h 525521"/>
                        <a:gd name="connsiteX0" fmla="*/ 530097 w 625603"/>
                        <a:gd name="connsiteY0" fmla="*/ 191241 h 525521"/>
                        <a:gd name="connsiteX1" fmla="*/ 534426 w 625603"/>
                        <a:gd name="connsiteY1" fmla="*/ 253101 h 525521"/>
                        <a:gd name="connsiteX2" fmla="*/ 534384 w 625603"/>
                        <a:gd name="connsiteY2" fmla="*/ 347202 h 525521"/>
                        <a:gd name="connsiteX3" fmla="*/ 521579 w 625603"/>
                        <a:gd name="connsiteY3" fmla="*/ 373412 h 525521"/>
                        <a:gd name="connsiteX4" fmla="*/ 551168 w 625603"/>
                        <a:gd name="connsiteY4" fmla="*/ 387098 h 525521"/>
                        <a:gd name="connsiteX5" fmla="*/ 572890 w 625603"/>
                        <a:gd name="connsiteY5" fmla="*/ 324029 h 525521"/>
                        <a:gd name="connsiteX6" fmla="*/ 530097 w 625603"/>
                        <a:gd name="connsiteY6" fmla="*/ 191241 h 525521"/>
                        <a:gd name="connsiteX7" fmla="*/ 0 w 625603"/>
                        <a:gd name="connsiteY7" fmla="*/ 0 h 525521"/>
                        <a:gd name="connsiteX8" fmla="*/ 502422 w 625603"/>
                        <a:gd name="connsiteY8" fmla="*/ 120948 h 525521"/>
                        <a:gd name="connsiteX9" fmla="*/ 204626 w 625603"/>
                        <a:gd name="connsiteY9" fmla="*/ 392943 h 525521"/>
                        <a:gd name="connsiteX10" fmla="*/ 0 w 625603"/>
                        <a:gd name="connsiteY10" fmla="*/ 0 h 525521"/>
                        <a:gd name="connsiteX0" fmla="*/ 572890 w 625603"/>
                        <a:gd name="connsiteY0" fmla="*/ 324029 h 525521"/>
                        <a:gd name="connsiteX1" fmla="*/ 534426 w 625603"/>
                        <a:gd name="connsiteY1" fmla="*/ 253101 h 525521"/>
                        <a:gd name="connsiteX2" fmla="*/ 534384 w 625603"/>
                        <a:gd name="connsiteY2" fmla="*/ 347202 h 525521"/>
                        <a:gd name="connsiteX3" fmla="*/ 521579 w 625603"/>
                        <a:gd name="connsiteY3" fmla="*/ 373412 h 525521"/>
                        <a:gd name="connsiteX4" fmla="*/ 551168 w 625603"/>
                        <a:gd name="connsiteY4" fmla="*/ 387098 h 525521"/>
                        <a:gd name="connsiteX5" fmla="*/ 572890 w 625603"/>
                        <a:gd name="connsiteY5" fmla="*/ 324029 h 525521"/>
                        <a:gd name="connsiteX6" fmla="*/ 0 w 625603"/>
                        <a:gd name="connsiteY6" fmla="*/ 0 h 525521"/>
                        <a:gd name="connsiteX7" fmla="*/ 502422 w 625603"/>
                        <a:gd name="connsiteY7" fmla="*/ 120948 h 525521"/>
                        <a:gd name="connsiteX8" fmla="*/ 204626 w 625603"/>
                        <a:gd name="connsiteY8" fmla="*/ 392943 h 525521"/>
                        <a:gd name="connsiteX9" fmla="*/ 0 w 625603"/>
                        <a:gd name="connsiteY9" fmla="*/ 0 h 525521"/>
                        <a:gd name="connsiteX0" fmla="*/ 572890 w 625603"/>
                        <a:gd name="connsiteY0" fmla="*/ 324029 h 525521"/>
                        <a:gd name="connsiteX1" fmla="*/ 534384 w 625603"/>
                        <a:gd name="connsiteY1" fmla="*/ 347202 h 525521"/>
                        <a:gd name="connsiteX2" fmla="*/ 521579 w 625603"/>
                        <a:gd name="connsiteY2" fmla="*/ 373412 h 525521"/>
                        <a:gd name="connsiteX3" fmla="*/ 551168 w 625603"/>
                        <a:gd name="connsiteY3" fmla="*/ 387098 h 525521"/>
                        <a:gd name="connsiteX4" fmla="*/ 572890 w 625603"/>
                        <a:gd name="connsiteY4" fmla="*/ 324029 h 525521"/>
                        <a:gd name="connsiteX5" fmla="*/ 0 w 625603"/>
                        <a:gd name="connsiteY5" fmla="*/ 0 h 525521"/>
                        <a:gd name="connsiteX6" fmla="*/ 502422 w 625603"/>
                        <a:gd name="connsiteY6" fmla="*/ 120948 h 525521"/>
                        <a:gd name="connsiteX7" fmla="*/ 204626 w 625603"/>
                        <a:gd name="connsiteY7" fmla="*/ 392943 h 525521"/>
                        <a:gd name="connsiteX8" fmla="*/ 0 w 625603"/>
                        <a:gd name="connsiteY8" fmla="*/ 0 h 525521"/>
                        <a:gd name="connsiteX0" fmla="*/ 551168 w 625603"/>
                        <a:gd name="connsiteY0" fmla="*/ 387098 h 525521"/>
                        <a:gd name="connsiteX1" fmla="*/ 534384 w 625603"/>
                        <a:gd name="connsiteY1" fmla="*/ 347202 h 525521"/>
                        <a:gd name="connsiteX2" fmla="*/ 521579 w 625603"/>
                        <a:gd name="connsiteY2" fmla="*/ 373412 h 525521"/>
                        <a:gd name="connsiteX3" fmla="*/ 551168 w 625603"/>
                        <a:gd name="connsiteY3" fmla="*/ 387098 h 525521"/>
                        <a:gd name="connsiteX4" fmla="*/ 0 w 625603"/>
                        <a:gd name="connsiteY4" fmla="*/ 0 h 525521"/>
                        <a:gd name="connsiteX5" fmla="*/ 502422 w 625603"/>
                        <a:gd name="connsiteY5" fmla="*/ 120948 h 525521"/>
                        <a:gd name="connsiteX6" fmla="*/ 204626 w 625603"/>
                        <a:gd name="connsiteY6" fmla="*/ 392943 h 525521"/>
                        <a:gd name="connsiteX7" fmla="*/ 0 w 625603"/>
                        <a:gd name="connsiteY7" fmla="*/ 0 h 525521"/>
                        <a:gd name="connsiteX0" fmla="*/ 551168 w 625603"/>
                        <a:gd name="connsiteY0" fmla="*/ 387098 h 525521"/>
                        <a:gd name="connsiteX1" fmla="*/ 521579 w 625603"/>
                        <a:gd name="connsiteY1" fmla="*/ 373412 h 525521"/>
                        <a:gd name="connsiteX2" fmla="*/ 551168 w 625603"/>
                        <a:gd name="connsiteY2" fmla="*/ 387098 h 525521"/>
                        <a:gd name="connsiteX3" fmla="*/ 0 w 625603"/>
                        <a:gd name="connsiteY3" fmla="*/ 0 h 525521"/>
                        <a:gd name="connsiteX4" fmla="*/ 502422 w 625603"/>
                        <a:gd name="connsiteY4" fmla="*/ 120948 h 525521"/>
                        <a:gd name="connsiteX5" fmla="*/ 204626 w 625603"/>
                        <a:gd name="connsiteY5" fmla="*/ 392943 h 525521"/>
                        <a:gd name="connsiteX6" fmla="*/ 0 w 625603"/>
                        <a:gd name="connsiteY6" fmla="*/ 0 h 525521"/>
                        <a:gd name="connsiteX0" fmla="*/ 0 w 625603"/>
                        <a:gd name="connsiteY0" fmla="*/ 0 h 525521"/>
                        <a:gd name="connsiteX1" fmla="*/ 502422 w 625603"/>
                        <a:gd name="connsiteY1" fmla="*/ 120948 h 525521"/>
                        <a:gd name="connsiteX2" fmla="*/ 204626 w 625603"/>
                        <a:gd name="connsiteY2" fmla="*/ 392943 h 525521"/>
                        <a:gd name="connsiteX3" fmla="*/ 0 w 625603"/>
                        <a:gd name="connsiteY3" fmla="*/ 0 h 5255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25603" h="525521">
                          <a:moveTo>
                            <a:pt x="0" y="0"/>
                          </a:moveTo>
                          <a:cubicBezTo>
                            <a:pt x="195519" y="100832"/>
                            <a:pt x="439220" y="85204"/>
                            <a:pt x="502422" y="120948"/>
                          </a:cubicBezTo>
                          <a:cubicBezTo>
                            <a:pt x="830328" y="272849"/>
                            <a:pt x="424125" y="756701"/>
                            <a:pt x="204626" y="392943"/>
                          </a:cubicBezTo>
                          <a:cubicBezTo>
                            <a:pt x="142803" y="244200"/>
                            <a:pt x="98408" y="114600"/>
                            <a:pt x="0" y="0"/>
                          </a:cubicBez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2" name="Rounded Rectangle 231"/>
                    <p:cNvSpPr/>
                    <p:nvPr/>
                  </p:nvSpPr>
                  <p:spPr>
                    <a:xfrm>
                      <a:off x="3064319" y="3765549"/>
                      <a:ext cx="942975" cy="177967"/>
                    </a:xfrm>
                    <a:prstGeom prst="roundRect">
                      <a:avLst>
                        <a:gd name="adj" fmla="val 50000"/>
                      </a:avLst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15" name="TextBox 214"/>
                  <p:cNvSpPr txBox="1"/>
                  <p:nvPr/>
                </p:nvSpPr>
                <p:spPr>
                  <a:xfrm>
                    <a:off x="5425741" y="4513943"/>
                    <a:ext cx="132600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pc="6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Option</a:t>
                    </a:r>
                    <a:endParaRPr lang="en-US" spc="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9" name="TextBox 218"/>
                  <p:cNvSpPr txBox="1"/>
                  <p:nvPr/>
                </p:nvSpPr>
                <p:spPr>
                  <a:xfrm>
                    <a:off x="5824889" y="4018643"/>
                    <a:ext cx="52770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2400" dirty="0" smtClean="0">
                        <a:solidFill>
                          <a:srgbClr val="A772A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03</a:t>
                    </a:r>
                    <a:endParaRPr lang="en-US" sz="2400" dirty="0">
                      <a:solidFill>
                        <a:srgbClr val="A772A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22" name="Group 21"/>
            <p:cNvGrpSpPr/>
            <p:nvPr/>
          </p:nvGrpSpPr>
          <p:grpSpPr>
            <a:xfrm>
              <a:off x="1946865" y="3819071"/>
              <a:ext cx="2216785" cy="2873083"/>
              <a:chOff x="1946865" y="3819071"/>
              <a:chExt cx="2216785" cy="2873083"/>
            </a:xfrm>
          </p:grpSpPr>
          <p:sp>
            <p:nvSpPr>
              <p:cNvPr id="179" name="Oval 178"/>
              <p:cNvSpPr/>
              <p:nvPr/>
            </p:nvSpPr>
            <p:spPr>
              <a:xfrm>
                <a:off x="2407024" y="6571130"/>
                <a:ext cx="551329" cy="121024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85" name="Group 184"/>
              <p:cNvGrpSpPr/>
              <p:nvPr/>
            </p:nvGrpSpPr>
            <p:grpSpPr>
              <a:xfrm>
                <a:off x="1946865" y="3819071"/>
                <a:ext cx="2216785" cy="2833913"/>
                <a:chOff x="1946865" y="3819071"/>
                <a:chExt cx="2216785" cy="2833913"/>
              </a:xfrm>
            </p:grpSpPr>
            <p:grpSp>
              <p:nvGrpSpPr>
                <p:cNvPr id="186" name="Group 185"/>
                <p:cNvGrpSpPr/>
                <p:nvPr/>
              </p:nvGrpSpPr>
              <p:grpSpPr>
                <a:xfrm>
                  <a:off x="1946865" y="3819071"/>
                  <a:ext cx="2216785" cy="2833913"/>
                  <a:chOff x="7927340" y="5179695"/>
                  <a:chExt cx="3372729" cy="4311661"/>
                </a:xfrm>
              </p:grpSpPr>
              <p:grpSp>
                <p:nvGrpSpPr>
                  <p:cNvPr id="197" name="Group 196"/>
                  <p:cNvGrpSpPr/>
                  <p:nvPr/>
                </p:nvGrpSpPr>
                <p:grpSpPr>
                  <a:xfrm>
                    <a:off x="7927340" y="5179695"/>
                    <a:ext cx="3372729" cy="4311661"/>
                    <a:chOff x="7927340" y="5179695"/>
                    <a:chExt cx="3372729" cy="4311661"/>
                  </a:xfrm>
                </p:grpSpPr>
                <p:sp>
                  <p:nvSpPr>
                    <p:cNvPr id="202" name="Freeform 201"/>
                    <p:cNvSpPr/>
                    <p:nvPr/>
                  </p:nvSpPr>
                  <p:spPr>
                    <a:xfrm>
                      <a:off x="8920921" y="5588147"/>
                      <a:ext cx="2379148" cy="3903209"/>
                    </a:xfrm>
                    <a:custGeom>
                      <a:avLst/>
                      <a:gdLst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52167 w 2379148"/>
                        <a:gd name="connsiteY10" fmla="*/ 54770 h 3903211"/>
                        <a:gd name="connsiteX11" fmla="*/ 778835 w 2379148"/>
                        <a:gd name="connsiteY11" fmla="*/ 46492 h 3903211"/>
                        <a:gd name="connsiteX12" fmla="*/ 795643 w 2379148"/>
                        <a:gd name="connsiteY12" fmla="*/ 44798 h 3903211"/>
                        <a:gd name="connsiteX13" fmla="*/ 885461 w 2379148"/>
                        <a:gd name="connsiteY13" fmla="*/ 24195 h 3903211"/>
                        <a:gd name="connsiteX14" fmla="*/ 1143366 w 2379148"/>
                        <a:gd name="connsiteY14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78835 w 2379148"/>
                        <a:gd name="connsiteY10" fmla="*/ 46492 h 3903211"/>
                        <a:gd name="connsiteX11" fmla="*/ 795643 w 2379148"/>
                        <a:gd name="connsiteY11" fmla="*/ 44798 h 3903211"/>
                        <a:gd name="connsiteX12" fmla="*/ 885461 w 2379148"/>
                        <a:gd name="connsiteY12" fmla="*/ 24195 h 3903211"/>
                        <a:gd name="connsiteX13" fmla="*/ 1143366 w 2379148"/>
                        <a:gd name="connsiteY13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50681 w 2379148"/>
                        <a:gd name="connsiteY9" fmla="*/ 55111 h 3903211"/>
                        <a:gd name="connsiteX10" fmla="*/ 795643 w 2379148"/>
                        <a:gd name="connsiteY10" fmla="*/ 44798 h 3903211"/>
                        <a:gd name="connsiteX11" fmla="*/ 885461 w 2379148"/>
                        <a:gd name="connsiteY11" fmla="*/ 24195 h 3903211"/>
                        <a:gd name="connsiteX12" fmla="*/ 1143366 w 2379148"/>
                        <a:gd name="connsiteY12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795643 w 2379148"/>
                        <a:gd name="connsiteY9" fmla="*/ 44798 h 3903211"/>
                        <a:gd name="connsiteX10" fmla="*/ 885461 w 2379148"/>
                        <a:gd name="connsiteY10" fmla="*/ 24195 h 3903211"/>
                        <a:gd name="connsiteX11" fmla="*/ 1143366 w 2379148"/>
                        <a:gd name="connsiteY11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750694 w 2379148"/>
                        <a:gd name="connsiteY8" fmla="*/ 55228 h 3903211"/>
                        <a:gd name="connsiteX9" fmla="*/ 885461 w 2379148"/>
                        <a:gd name="connsiteY9" fmla="*/ 24195 h 3903211"/>
                        <a:gd name="connsiteX10" fmla="*/ 1143366 w 2379148"/>
                        <a:gd name="connsiteY10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885461 w 2379148"/>
                        <a:gd name="connsiteY8" fmla="*/ 24195 h 3903211"/>
                        <a:gd name="connsiteX9" fmla="*/ 1143366 w 2379148"/>
                        <a:gd name="connsiteY9" fmla="*/ 2 h 3903211"/>
                        <a:gd name="connsiteX0" fmla="*/ 1143366 w 2379148"/>
                        <a:gd name="connsiteY0" fmla="*/ 2 h 3903211"/>
                        <a:gd name="connsiteX1" fmla="*/ 2319131 w 2379148"/>
                        <a:gd name="connsiteY1" fmla="*/ 944111 h 3903211"/>
                        <a:gd name="connsiteX2" fmla="*/ 52181 w 2379148"/>
                        <a:gd name="connsiteY2" fmla="*/ 3903211 h 3903211"/>
                        <a:gd name="connsiteX3" fmla="*/ 1001519 w 2379148"/>
                        <a:gd name="connsiteY3" fmla="*/ 2050469 h 3903211"/>
                        <a:gd name="connsiteX4" fmla="*/ 978132 w 2379148"/>
                        <a:gd name="connsiteY4" fmla="*/ 1977231 h 3903211"/>
                        <a:gd name="connsiteX5" fmla="*/ 975415 w 2379148"/>
                        <a:gd name="connsiteY5" fmla="*/ 1977505 h 3903211"/>
                        <a:gd name="connsiteX6" fmla="*/ 0 w 2379148"/>
                        <a:gd name="connsiteY6" fmla="*/ 1002090 h 3903211"/>
                        <a:gd name="connsiteX7" fmla="*/ 595740 w 2379148"/>
                        <a:gd name="connsiteY7" fmla="*/ 103328 h 3903211"/>
                        <a:gd name="connsiteX8" fmla="*/ 868156 w 2379148"/>
                        <a:gd name="connsiteY8" fmla="*/ 21775 h 3903211"/>
                        <a:gd name="connsiteX9" fmla="*/ 885461 w 2379148"/>
                        <a:gd name="connsiteY9" fmla="*/ 24195 h 3903211"/>
                        <a:gd name="connsiteX10" fmla="*/ 1143366 w 2379148"/>
                        <a:gd name="connsiteY10" fmla="*/ 2 h 3903211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868156 w 2379148"/>
                        <a:gd name="connsiteY8" fmla="*/ 21773 h 3903209"/>
                        <a:gd name="connsiteX9" fmla="*/ 1143366 w 2379148"/>
                        <a:gd name="connsiteY9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  <a:gd name="connsiteX0" fmla="*/ 1143366 w 2379148"/>
                        <a:gd name="connsiteY0" fmla="*/ 0 h 3903209"/>
                        <a:gd name="connsiteX1" fmla="*/ 2319131 w 2379148"/>
                        <a:gd name="connsiteY1" fmla="*/ 944109 h 3903209"/>
                        <a:gd name="connsiteX2" fmla="*/ 52181 w 2379148"/>
                        <a:gd name="connsiteY2" fmla="*/ 3903209 h 3903209"/>
                        <a:gd name="connsiteX3" fmla="*/ 1001519 w 2379148"/>
                        <a:gd name="connsiteY3" fmla="*/ 2050467 h 3903209"/>
                        <a:gd name="connsiteX4" fmla="*/ 978132 w 2379148"/>
                        <a:gd name="connsiteY4" fmla="*/ 1977229 h 3903209"/>
                        <a:gd name="connsiteX5" fmla="*/ 975415 w 2379148"/>
                        <a:gd name="connsiteY5" fmla="*/ 1977503 h 3903209"/>
                        <a:gd name="connsiteX6" fmla="*/ 0 w 2379148"/>
                        <a:gd name="connsiteY6" fmla="*/ 1002088 h 3903209"/>
                        <a:gd name="connsiteX7" fmla="*/ 595740 w 2379148"/>
                        <a:gd name="connsiteY7" fmla="*/ 103326 h 3903209"/>
                        <a:gd name="connsiteX8" fmla="*/ 1143366 w 2379148"/>
                        <a:gd name="connsiteY8" fmla="*/ 0 h 3903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379148" h="3903209">
                          <a:moveTo>
                            <a:pt x="1143366" y="0"/>
                          </a:moveTo>
                          <a:cubicBezTo>
                            <a:pt x="1684313" y="932"/>
                            <a:pt x="2104845" y="344246"/>
                            <a:pt x="2319131" y="944109"/>
                          </a:cubicBezTo>
                          <a:cubicBezTo>
                            <a:pt x="2637054" y="2256019"/>
                            <a:pt x="1664446" y="3523691"/>
                            <a:pt x="52181" y="3903209"/>
                          </a:cubicBezTo>
                          <a:cubicBezTo>
                            <a:pt x="909431" y="3232887"/>
                            <a:pt x="1150533" y="2602749"/>
                            <a:pt x="1001519" y="2050467"/>
                          </a:cubicBezTo>
                          <a:lnTo>
                            <a:pt x="978132" y="1977229"/>
                          </a:lnTo>
                          <a:lnTo>
                            <a:pt x="975415" y="1977503"/>
                          </a:lnTo>
                          <a:cubicBezTo>
                            <a:pt x="436708" y="1977503"/>
                            <a:pt x="0" y="1540795"/>
                            <a:pt x="0" y="1002088"/>
                          </a:cubicBezTo>
                          <a:cubicBezTo>
                            <a:pt x="0" y="598058"/>
                            <a:pt x="245648" y="251402"/>
                            <a:pt x="595740" y="103326"/>
                          </a:cubicBezTo>
                          <a:cubicBezTo>
                            <a:pt x="775900" y="21259"/>
                            <a:pt x="951299" y="3486"/>
                            <a:pt x="1143366" y="0"/>
                          </a:cubicBezTo>
                          <a:close/>
                        </a:path>
                      </a:pathLst>
                    </a:custGeom>
                    <a:solidFill>
                      <a:srgbClr val="7ABC3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3" name="Oval 202"/>
                    <p:cNvSpPr/>
                    <p:nvPr/>
                  </p:nvSpPr>
                  <p:spPr>
                    <a:xfrm>
                      <a:off x="7927340" y="5179695"/>
                      <a:ext cx="3356610" cy="3356610"/>
                    </a:xfrm>
                    <a:prstGeom prst="ellipse">
                      <a:avLst/>
                    </a:prstGeom>
                    <a:solidFill>
                      <a:srgbClr val="7ABC3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98" name="Group 197"/>
                  <p:cNvGrpSpPr/>
                  <p:nvPr/>
                </p:nvGrpSpPr>
                <p:grpSpPr>
                  <a:xfrm>
                    <a:off x="8019418" y="5271773"/>
                    <a:ext cx="3172458" cy="3172458"/>
                    <a:chOff x="8019418" y="5271773"/>
                    <a:chExt cx="3172458" cy="3172458"/>
                  </a:xfrm>
                </p:grpSpPr>
                <p:sp>
                  <p:nvSpPr>
                    <p:cNvPr id="200" name="Oval 199"/>
                    <p:cNvSpPr/>
                    <p:nvPr/>
                  </p:nvSpPr>
                  <p:spPr>
                    <a:xfrm>
                      <a:off x="8019418" y="5271773"/>
                      <a:ext cx="3172458" cy="317245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1" name="Freeform 200"/>
                    <p:cNvSpPr/>
                    <p:nvPr/>
                  </p:nvSpPr>
                  <p:spPr>
                    <a:xfrm>
                      <a:off x="8113549" y="6218335"/>
                      <a:ext cx="2987839" cy="586328"/>
                    </a:xfrm>
                    <a:custGeom>
                      <a:avLst/>
                      <a:gdLst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50329 w 1310482"/>
                        <a:gd name="connsiteY0" fmla="*/ 0 h 257175"/>
                        <a:gd name="connsiteX1" fmla="*/ 1260154 w 1310482"/>
                        <a:gd name="connsiteY1" fmla="*/ 0 h 257175"/>
                        <a:gd name="connsiteX2" fmla="*/ 1297170 w 1310482"/>
                        <a:gd name="connsiteY2" fmla="*/ 119248 h 257175"/>
                        <a:gd name="connsiteX3" fmla="*/ 1310482 w 1310482"/>
                        <a:gd name="connsiteY3" fmla="*/ 251302 h 257175"/>
                        <a:gd name="connsiteX4" fmla="*/ 1309890 w 1310482"/>
                        <a:gd name="connsiteY4" fmla="*/ 257175 h 257175"/>
                        <a:gd name="connsiteX5" fmla="*/ 592 w 1310482"/>
                        <a:gd name="connsiteY5" fmla="*/ 257175 h 257175"/>
                        <a:gd name="connsiteX6" fmla="*/ 0 w 1310482"/>
                        <a:gd name="connsiteY6" fmla="*/ 251302 h 257175"/>
                        <a:gd name="connsiteX7" fmla="*/ 13312 w 1310482"/>
                        <a:gd name="connsiteY7" fmla="*/ 119248 h 257175"/>
                        <a:gd name="connsiteX8" fmla="*/ 50329 w 1310482"/>
                        <a:gd name="connsiteY8" fmla="*/ 0 h 257175"/>
                        <a:gd name="connsiteX0" fmla="*/ 106124 w 1366277"/>
                        <a:gd name="connsiteY0" fmla="*/ 0 h 257175"/>
                        <a:gd name="connsiteX1" fmla="*/ 1315949 w 1366277"/>
                        <a:gd name="connsiteY1" fmla="*/ 0 h 257175"/>
                        <a:gd name="connsiteX2" fmla="*/ 1352965 w 1366277"/>
                        <a:gd name="connsiteY2" fmla="*/ 119248 h 257175"/>
                        <a:gd name="connsiteX3" fmla="*/ 1366277 w 1366277"/>
                        <a:gd name="connsiteY3" fmla="*/ 251302 h 257175"/>
                        <a:gd name="connsiteX4" fmla="*/ 1365685 w 1366277"/>
                        <a:gd name="connsiteY4" fmla="*/ 257175 h 257175"/>
                        <a:gd name="connsiteX5" fmla="*/ 56387 w 1366277"/>
                        <a:gd name="connsiteY5" fmla="*/ 257175 h 257175"/>
                        <a:gd name="connsiteX6" fmla="*/ 55795 w 1366277"/>
                        <a:gd name="connsiteY6" fmla="*/ 251302 h 257175"/>
                        <a:gd name="connsiteX7" fmla="*/ 106124 w 1366277"/>
                        <a:gd name="connsiteY7" fmla="*/ 0 h 257175"/>
                        <a:gd name="connsiteX0" fmla="*/ 184502 w 1444655"/>
                        <a:gd name="connsiteY0" fmla="*/ 0 h 257175"/>
                        <a:gd name="connsiteX1" fmla="*/ 1394327 w 1444655"/>
                        <a:gd name="connsiteY1" fmla="*/ 0 h 257175"/>
                        <a:gd name="connsiteX2" fmla="*/ 1431343 w 1444655"/>
                        <a:gd name="connsiteY2" fmla="*/ 119248 h 257175"/>
                        <a:gd name="connsiteX3" fmla="*/ 1444655 w 1444655"/>
                        <a:gd name="connsiteY3" fmla="*/ 251302 h 257175"/>
                        <a:gd name="connsiteX4" fmla="*/ 1444063 w 1444655"/>
                        <a:gd name="connsiteY4" fmla="*/ 257175 h 257175"/>
                        <a:gd name="connsiteX5" fmla="*/ 134765 w 1444655"/>
                        <a:gd name="connsiteY5" fmla="*/ 257175 h 257175"/>
                        <a:gd name="connsiteX6" fmla="*/ 184502 w 1444655"/>
                        <a:gd name="connsiteY6" fmla="*/ 0 h 257175"/>
                        <a:gd name="connsiteX0" fmla="*/ 106017 w 1366170"/>
                        <a:gd name="connsiteY0" fmla="*/ 0 h 257175"/>
                        <a:gd name="connsiteX1" fmla="*/ 1315842 w 1366170"/>
                        <a:gd name="connsiteY1" fmla="*/ 0 h 257175"/>
                        <a:gd name="connsiteX2" fmla="*/ 1352858 w 1366170"/>
                        <a:gd name="connsiteY2" fmla="*/ 119248 h 257175"/>
                        <a:gd name="connsiteX3" fmla="*/ 1366170 w 1366170"/>
                        <a:gd name="connsiteY3" fmla="*/ 251302 h 257175"/>
                        <a:gd name="connsiteX4" fmla="*/ 1365578 w 1366170"/>
                        <a:gd name="connsiteY4" fmla="*/ 257175 h 257175"/>
                        <a:gd name="connsiteX5" fmla="*/ 56280 w 1366170"/>
                        <a:gd name="connsiteY5" fmla="*/ 257175 h 257175"/>
                        <a:gd name="connsiteX6" fmla="*/ 106017 w 1366170"/>
                        <a:gd name="connsiteY6" fmla="*/ 0 h 257175"/>
                        <a:gd name="connsiteX0" fmla="*/ 107431 w 1363417"/>
                        <a:gd name="connsiteY0" fmla="*/ 0 h 257175"/>
                        <a:gd name="connsiteX1" fmla="*/ 1313089 w 1363417"/>
                        <a:gd name="connsiteY1" fmla="*/ 0 h 257175"/>
                        <a:gd name="connsiteX2" fmla="*/ 1350105 w 1363417"/>
                        <a:gd name="connsiteY2" fmla="*/ 119248 h 257175"/>
                        <a:gd name="connsiteX3" fmla="*/ 1363417 w 1363417"/>
                        <a:gd name="connsiteY3" fmla="*/ 251302 h 257175"/>
                        <a:gd name="connsiteX4" fmla="*/ 1362825 w 1363417"/>
                        <a:gd name="connsiteY4" fmla="*/ 257175 h 257175"/>
                        <a:gd name="connsiteX5" fmla="*/ 53527 w 1363417"/>
                        <a:gd name="connsiteY5" fmla="*/ 257175 h 257175"/>
                        <a:gd name="connsiteX6" fmla="*/ 107431 w 1363417"/>
                        <a:gd name="connsiteY6" fmla="*/ 0 h 257175"/>
                        <a:gd name="connsiteX0" fmla="*/ 53904 w 1309890"/>
                        <a:gd name="connsiteY0" fmla="*/ 0 h 257175"/>
                        <a:gd name="connsiteX1" fmla="*/ 1259562 w 1309890"/>
                        <a:gd name="connsiteY1" fmla="*/ 0 h 257175"/>
                        <a:gd name="connsiteX2" fmla="*/ 1296578 w 1309890"/>
                        <a:gd name="connsiteY2" fmla="*/ 119248 h 257175"/>
                        <a:gd name="connsiteX3" fmla="*/ 1309890 w 1309890"/>
                        <a:gd name="connsiteY3" fmla="*/ 251302 h 257175"/>
                        <a:gd name="connsiteX4" fmla="*/ 1309298 w 1309890"/>
                        <a:gd name="connsiteY4" fmla="*/ 257175 h 257175"/>
                        <a:gd name="connsiteX5" fmla="*/ 0 w 1309890"/>
                        <a:gd name="connsiteY5" fmla="*/ 257175 h 257175"/>
                        <a:gd name="connsiteX6" fmla="*/ 53904 w 1309890"/>
                        <a:gd name="connsiteY6" fmla="*/ 0 h 257175"/>
                        <a:gd name="connsiteX0" fmla="*/ 52862 w 1308848"/>
                        <a:gd name="connsiteY0" fmla="*/ 0 h 257175"/>
                        <a:gd name="connsiteX1" fmla="*/ 1258520 w 1308848"/>
                        <a:gd name="connsiteY1" fmla="*/ 0 h 257175"/>
                        <a:gd name="connsiteX2" fmla="*/ 1295536 w 1308848"/>
                        <a:gd name="connsiteY2" fmla="*/ 119248 h 257175"/>
                        <a:gd name="connsiteX3" fmla="*/ 1308848 w 1308848"/>
                        <a:gd name="connsiteY3" fmla="*/ 251302 h 257175"/>
                        <a:gd name="connsiteX4" fmla="*/ 1308256 w 1308848"/>
                        <a:gd name="connsiteY4" fmla="*/ 257175 h 257175"/>
                        <a:gd name="connsiteX5" fmla="*/ 0 w 1308848"/>
                        <a:gd name="connsiteY5" fmla="*/ 257175 h 257175"/>
                        <a:gd name="connsiteX6" fmla="*/ 52862 w 1308848"/>
                        <a:gd name="connsiteY6" fmla="*/ 0 h 257175"/>
                        <a:gd name="connsiteX0" fmla="*/ 52862 w 1308848"/>
                        <a:gd name="connsiteY0" fmla="*/ 0 h 257175"/>
                        <a:gd name="connsiteX1" fmla="*/ 1258520 w 1308848"/>
                        <a:gd name="connsiteY1" fmla="*/ 0 h 257175"/>
                        <a:gd name="connsiteX2" fmla="*/ 1295536 w 1308848"/>
                        <a:gd name="connsiteY2" fmla="*/ 119248 h 257175"/>
                        <a:gd name="connsiteX3" fmla="*/ 1308848 w 1308848"/>
                        <a:gd name="connsiteY3" fmla="*/ 251302 h 257175"/>
                        <a:gd name="connsiteX4" fmla="*/ 1308256 w 1308848"/>
                        <a:gd name="connsiteY4" fmla="*/ 257175 h 257175"/>
                        <a:gd name="connsiteX5" fmla="*/ 0 w 1308848"/>
                        <a:gd name="connsiteY5" fmla="*/ 257175 h 257175"/>
                        <a:gd name="connsiteX6" fmla="*/ 52862 w 1308848"/>
                        <a:gd name="connsiteY6" fmla="*/ 0 h 257175"/>
                        <a:gd name="connsiteX0" fmla="*/ 50778 w 1306764"/>
                        <a:gd name="connsiteY0" fmla="*/ 0 h 257175"/>
                        <a:gd name="connsiteX1" fmla="*/ 1256436 w 1306764"/>
                        <a:gd name="connsiteY1" fmla="*/ 0 h 257175"/>
                        <a:gd name="connsiteX2" fmla="*/ 1293452 w 1306764"/>
                        <a:gd name="connsiteY2" fmla="*/ 119248 h 257175"/>
                        <a:gd name="connsiteX3" fmla="*/ 1306764 w 1306764"/>
                        <a:gd name="connsiteY3" fmla="*/ 251302 h 257175"/>
                        <a:gd name="connsiteX4" fmla="*/ 1306172 w 1306764"/>
                        <a:gd name="connsiteY4" fmla="*/ 257175 h 257175"/>
                        <a:gd name="connsiteX5" fmla="*/ 0 w 1306764"/>
                        <a:gd name="connsiteY5" fmla="*/ 256126 h 257175"/>
                        <a:gd name="connsiteX6" fmla="*/ 50778 w 1306764"/>
                        <a:gd name="connsiteY6" fmla="*/ 0 h 257175"/>
                        <a:gd name="connsiteX0" fmla="*/ 50778 w 1306764"/>
                        <a:gd name="connsiteY0" fmla="*/ 0 h 257175"/>
                        <a:gd name="connsiteX1" fmla="*/ 1256436 w 1306764"/>
                        <a:gd name="connsiteY1" fmla="*/ 0 h 257175"/>
                        <a:gd name="connsiteX2" fmla="*/ 1293452 w 1306764"/>
                        <a:gd name="connsiteY2" fmla="*/ 119248 h 257175"/>
                        <a:gd name="connsiteX3" fmla="*/ 1306764 w 1306764"/>
                        <a:gd name="connsiteY3" fmla="*/ 251302 h 257175"/>
                        <a:gd name="connsiteX4" fmla="*/ 1306172 w 1306764"/>
                        <a:gd name="connsiteY4" fmla="*/ 257175 h 257175"/>
                        <a:gd name="connsiteX5" fmla="*/ 0 w 1306764"/>
                        <a:gd name="connsiteY5" fmla="*/ 256126 h 257175"/>
                        <a:gd name="connsiteX6" fmla="*/ 50778 w 1306764"/>
                        <a:gd name="connsiteY6" fmla="*/ 0 h 257175"/>
                        <a:gd name="connsiteX0" fmla="*/ 50778 w 1400555"/>
                        <a:gd name="connsiteY0" fmla="*/ 0 h 257175"/>
                        <a:gd name="connsiteX1" fmla="*/ 1256436 w 1400555"/>
                        <a:gd name="connsiteY1" fmla="*/ 0 h 257175"/>
                        <a:gd name="connsiteX2" fmla="*/ 1293452 w 1400555"/>
                        <a:gd name="connsiteY2" fmla="*/ 119248 h 257175"/>
                        <a:gd name="connsiteX3" fmla="*/ 1306172 w 1400555"/>
                        <a:gd name="connsiteY3" fmla="*/ 257175 h 257175"/>
                        <a:gd name="connsiteX4" fmla="*/ 0 w 1400555"/>
                        <a:gd name="connsiteY4" fmla="*/ 256126 h 257175"/>
                        <a:gd name="connsiteX5" fmla="*/ 50778 w 1400555"/>
                        <a:gd name="connsiteY5" fmla="*/ 0 h 257175"/>
                        <a:gd name="connsiteX0" fmla="*/ 50778 w 1440496"/>
                        <a:gd name="connsiteY0" fmla="*/ 0 h 257175"/>
                        <a:gd name="connsiteX1" fmla="*/ 1256436 w 1440496"/>
                        <a:gd name="connsiteY1" fmla="*/ 0 h 257175"/>
                        <a:gd name="connsiteX2" fmla="*/ 1306172 w 1440496"/>
                        <a:gd name="connsiteY2" fmla="*/ 257175 h 257175"/>
                        <a:gd name="connsiteX3" fmla="*/ 0 w 1440496"/>
                        <a:gd name="connsiteY3" fmla="*/ 256126 h 257175"/>
                        <a:gd name="connsiteX4" fmla="*/ 50778 w 1440496"/>
                        <a:gd name="connsiteY4" fmla="*/ 0 h 257175"/>
                        <a:gd name="connsiteX0" fmla="*/ 50778 w 1396435"/>
                        <a:gd name="connsiteY0" fmla="*/ 0 h 257175"/>
                        <a:gd name="connsiteX1" fmla="*/ 1256436 w 1396435"/>
                        <a:gd name="connsiteY1" fmla="*/ 0 h 257175"/>
                        <a:gd name="connsiteX2" fmla="*/ 1306172 w 1396435"/>
                        <a:gd name="connsiteY2" fmla="*/ 257175 h 257175"/>
                        <a:gd name="connsiteX3" fmla="*/ 0 w 1396435"/>
                        <a:gd name="connsiteY3" fmla="*/ 256126 h 257175"/>
                        <a:gd name="connsiteX4" fmla="*/ 50778 w 1396435"/>
                        <a:gd name="connsiteY4" fmla="*/ 0 h 257175"/>
                        <a:gd name="connsiteX0" fmla="*/ 50778 w 1306492"/>
                        <a:gd name="connsiteY0" fmla="*/ 0 h 257175"/>
                        <a:gd name="connsiteX1" fmla="*/ 1256436 w 1306492"/>
                        <a:gd name="connsiteY1" fmla="*/ 0 h 257175"/>
                        <a:gd name="connsiteX2" fmla="*/ 1306172 w 1306492"/>
                        <a:gd name="connsiteY2" fmla="*/ 257175 h 257175"/>
                        <a:gd name="connsiteX3" fmla="*/ 0 w 1306492"/>
                        <a:gd name="connsiteY3" fmla="*/ 256126 h 257175"/>
                        <a:gd name="connsiteX4" fmla="*/ 50778 w 1306492"/>
                        <a:gd name="connsiteY4" fmla="*/ 0 h 257175"/>
                        <a:gd name="connsiteX0" fmla="*/ 50778 w 1306323"/>
                        <a:gd name="connsiteY0" fmla="*/ 0 h 257175"/>
                        <a:gd name="connsiteX1" fmla="*/ 1256436 w 1306323"/>
                        <a:gd name="connsiteY1" fmla="*/ 0 h 257175"/>
                        <a:gd name="connsiteX2" fmla="*/ 1306172 w 1306323"/>
                        <a:gd name="connsiteY2" fmla="*/ 257175 h 257175"/>
                        <a:gd name="connsiteX3" fmla="*/ 0 w 1306323"/>
                        <a:gd name="connsiteY3" fmla="*/ 256126 h 257175"/>
                        <a:gd name="connsiteX4" fmla="*/ 50778 w 1306323"/>
                        <a:gd name="connsiteY4" fmla="*/ 0 h 257175"/>
                        <a:gd name="connsiteX0" fmla="*/ 50778 w 1306316"/>
                        <a:gd name="connsiteY0" fmla="*/ 0 h 257175"/>
                        <a:gd name="connsiteX1" fmla="*/ 1256436 w 1306316"/>
                        <a:gd name="connsiteY1" fmla="*/ 0 h 257175"/>
                        <a:gd name="connsiteX2" fmla="*/ 1306172 w 1306316"/>
                        <a:gd name="connsiteY2" fmla="*/ 257175 h 257175"/>
                        <a:gd name="connsiteX3" fmla="*/ 0 w 1306316"/>
                        <a:gd name="connsiteY3" fmla="*/ 256126 h 257175"/>
                        <a:gd name="connsiteX4" fmla="*/ 50778 w 1306316"/>
                        <a:gd name="connsiteY4" fmla="*/ 0 h 257175"/>
                        <a:gd name="connsiteX0" fmla="*/ 54945 w 1310483"/>
                        <a:gd name="connsiteY0" fmla="*/ 0 h 257175"/>
                        <a:gd name="connsiteX1" fmla="*/ 1260603 w 1310483"/>
                        <a:gd name="connsiteY1" fmla="*/ 0 h 257175"/>
                        <a:gd name="connsiteX2" fmla="*/ 1310339 w 1310483"/>
                        <a:gd name="connsiteY2" fmla="*/ 257175 h 257175"/>
                        <a:gd name="connsiteX3" fmla="*/ 0 w 1310483"/>
                        <a:gd name="connsiteY3" fmla="*/ 257175 h 257175"/>
                        <a:gd name="connsiteX4" fmla="*/ 54945 w 1310483"/>
                        <a:gd name="connsiteY4" fmla="*/ 0 h 257175"/>
                        <a:gd name="connsiteX0" fmla="*/ 60154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0154 w 1310483"/>
                        <a:gd name="connsiteY4" fmla="*/ 0 h 258224"/>
                        <a:gd name="connsiteX0" fmla="*/ 62238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2238 w 1310483"/>
                        <a:gd name="connsiteY4" fmla="*/ 0 h 258224"/>
                        <a:gd name="connsiteX0" fmla="*/ 62238 w 1310483"/>
                        <a:gd name="connsiteY0" fmla="*/ 0 h 258224"/>
                        <a:gd name="connsiteX1" fmla="*/ 1260603 w 1310483"/>
                        <a:gd name="connsiteY1" fmla="*/ 1049 h 258224"/>
                        <a:gd name="connsiteX2" fmla="*/ 1310339 w 1310483"/>
                        <a:gd name="connsiteY2" fmla="*/ 258224 h 258224"/>
                        <a:gd name="connsiteX3" fmla="*/ 0 w 1310483"/>
                        <a:gd name="connsiteY3" fmla="*/ 258224 h 258224"/>
                        <a:gd name="connsiteX4" fmla="*/ 62238 w 1310483"/>
                        <a:gd name="connsiteY4" fmla="*/ 0 h 258224"/>
                        <a:gd name="connsiteX0" fmla="*/ 62238 w 1310432"/>
                        <a:gd name="connsiteY0" fmla="*/ 0 h 258224"/>
                        <a:gd name="connsiteX1" fmla="*/ 1248102 w 1310432"/>
                        <a:gd name="connsiteY1" fmla="*/ 3147 h 258224"/>
                        <a:gd name="connsiteX2" fmla="*/ 1310339 w 1310432"/>
                        <a:gd name="connsiteY2" fmla="*/ 258224 h 258224"/>
                        <a:gd name="connsiteX3" fmla="*/ 0 w 1310432"/>
                        <a:gd name="connsiteY3" fmla="*/ 258224 h 258224"/>
                        <a:gd name="connsiteX4" fmla="*/ 62238 w 1310432"/>
                        <a:gd name="connsiteY4" fmla="*/ 0 h 258224"/>
                        <a:gd name="connsiteX0" fmla="*/ 62238 w 1310445"/>
                        <a:gd name="connsiteY0" fmla="*/ 0 h 258224"/>
                        <a:gd name="connsiteX1" fmla="*/ 1248102 w 1310445"/>
                        <a:gd name="connsiteY1" fmla="*/ 3147 h 258224"/>
                        <a:gd name="connsiteX2" fmla="*/ 1310339 w 1310445"/>
                        <a:gd name="connsiteY2" fmla="*/ 258224 h 258224"/>
                        <a:gd name="connsiteX3" fmla="*/ 0 w 1310445"/>
                        <a:gd name="connsiteY3" fmla="*/ 258224 h 258224"/>
                        <a:gd name="connsiteX4" fmla="*/ 62238 w 1310445"/>
                        <a:gd name="connsiteY4" fmla="*/ 0 h 2582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10445" h="258224">
                          <a:moveTo>
                            <a:pt x="62238" y="0"/>
                          </a:moveTo>
                          <a:lnTo>
                            <a:pt x="1248102" y="3147"/>
                          </a:lnTo>
                          <a:cubicBezTo>
                            <a:pt x="1283357" y="76422"/>
                            <a:pt x="1312431" y="169392"/>
                            <a:pt x="1310339" y="258224"/>
                          </a:cubicBezTo>
                          <a:lnTo>
                            <a:pt x="0" y="258224"/>
                          </a:lnTo>
                          <a:cubicBezTo>
                            <a:pt x="2597" y="225849"/>
                            <a:pt x="2327" y="129906"/>
                            <a:pt x="62238" y="0"/>
                          </a:cubicBezTo>
                          <a:close/>
                        </a:path>
                      </a:pathLst>
                    </a:custGeom>
                    <a:solidFill>
                      <a:srgbClr val="B0DD7F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99" name="Donut 198"/>
                  <p:cNvSpPr/>
                  <p:nvPr/>
                </p:nvSpPr>
                <p:spPr>
                  <a:xfrm>
                    <a:off x="7996909" y="5249264"/>
                    <a:ext cx="3217471" cy="3217471"/>
                  </a:xfrm>
                  <a:prstGeom prst="donut">
                    <a:avLst>
                      <a:gd name="adj" fmla="val 4017"/>
                    </a:avLst>
                  </a:prstGeom>
                  <a:solidFill>
                    <a:srgbClr val="456A1C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87" name="Group 186"/>
                <p:cNvGrpSpPr/>
                <p:nvPr/>
              </p:nvGrpSpPr>
              <p:grpSpPr>
                <a:xfrm>
                  <a:off x="2392255" y="4018643"/>
                  <a:ext cx="1326005" cy="1586820"/>
                  <a:chOff x="2392255" y="4018643"/>
                  <a:chExt cx="1326005" cy="1586820"/>
                </a:xfrm>
              </p:grpSpPr>
              <p:grpSp>
                <p:nvGrpSpPr>
                  <p:cNvPr id="188" name="Group 187"/>
                  <p:cNvGrpSpPr/>
                  <p:nvPr/>
                </p:nvGrpSpPr>
                <p:grpSpPr>
                  <a:xfrm>
                    <a:off x="2783506" y="5123442"/>
                    <a:ext cx="543502" cy="482021"/>
                    <a:chOff x="31543" y="1405748"/>
                    <a:chExt cx="4155274" cy="4174061"/>
                  </a:xfrm>
                  <a:solidFill>
                    <a:srgbClr val="7F7F7F"/>
                  </a:solidFill>
                </p:grpSpPr>
                <p:sp>
                  <p:nvSpPr>
                    <p:cNvPr id="191" name="Freeform 190"/>
                    <p:cNvSpPr/>
                    <p:nvPr/>
                  </p:nvSpPr>
                  <p:spPr>
                    <a:xfrm rot="1140000" flipH="1">
                      <a:off x="31543" y="2505015"/>
                      <a:ext cx="1790205" cy="3074794"/>
                    </a:xfrm>
                    <a:custGeom>
                      <a:avLst/>
                      <a:gdLst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33844 w 1808663"/>
                        <a:gd name="connsiteY2" fmla="*/ 618916 h 3086605"/>
                        <a:gd name="connsiteX3" fmla="*/ 213933 w 1808663"/>
                        <a:gd name="connsiteY3" fmla="*/ 437058 h 3086605"/>
                        <a:gd name="connsiteX4" fmla="*/ 1404676 w 1808663"/>
                        <a:gd name="connsiteY4" fmla="*/ 0 h 3086605"/>
                        <a:gd name="connsiteX5" fmla="*/ 17836 w 1808663"/>
                        <a:gd name="connsiteY5" fmla="*/ 297180 h 3086605"/>
                        <a:gd name="connsiteX6" fmla="*/ 968431 w 1808663"/>
                        <a:gd name="connsiteY6" fmla="*/ 2053590 h 3086605"/>
                        <a:gd name="connsiteX7" fmla="*/ 776026 w 1808663"/>
                        <a:gd name="connsiteY7" fmla="*/ 2956560 h 3086605"/>
                        <a:gd name="connsiteX8" fmla="*/ 795076 w 1808663"/>
                        <a:gd name="connsiteY8" fmla="*/ 3086100 h 3086605"/>
                        <a:gd name="connsiteX9" fmla="*/ 1774246 w 1808663"/>
                        <a:gd name="connsiteY9" fmla="*/ 2895600 h 3086605"/>
                        <a:gd name="connsiteX10" fmla="*/ 1731382 w 1808663"/>
                        <a:gd name="connsiteY10" fmla="*/ 2734628 h 3086605"/>
                        <a:gd name="connsiteX11" fmla="*/ 1247513 w 1808663"/>
                        <a:gd name="connsiteY11" fmla="*/ 1975485 h 3086605"/>
                        <a:gd name="connsiteX12" fmla="*/ 1404676 w 1808663"/>
                        <a:gd name="connsiteY12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13281 w 1808663"/>
                        <a:gd name="connsiteY2" fmla="*/ 639078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12879 w 1808663"/>
                        <a:gd name="connsiteY2" fmla="*/ 67980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09088 w 1808663"/>
                        <a:gd name="connsiteY2" fmla="*/ 651255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04895 w 1808663"/>
                        <a:gd name="connsiteY2" fmla="*/ 663431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180879 w 1808663"/>
                        <a:gd name="connsiteY2" fmla="*/ 65516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35505 w 1808663"/>
                        <a:gd name="connsiteY12" fmla="*/ 1971351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35505 w 1808663"/>
                        <a:gd name="connsiteY12" fmla="*/ 1971351 h 3086605"/>
                        <a:gd name="connsiteX13" fmla="*/ 1404676 w 1808663"/>
                        <a:gd name="connsiteY13" fmla="*/ 0 h 3086605"/>
                        <a:gd name="connsiteX0" fmla="*/ 1275665 w 1808241"/>
                        <a:gd name="connsiteY0" fmla="*/ 231455 h 3086605"/>
                        <a:gd name="connsiteX1" fmla="*/ 1395495 w 1808241"/>
                        <a:gd name="connsiteY1" fmla="*/ 1086462 h 3086605"/>
                        <a:gd name="connsiteX2" fmla="*/ 242565 w 1808241"/>
                        <a:gd name="connsiteY2" fmla="*/ 669832 h 3086605"/>
                        <a:gd name="connsiteX3" fmla="*/ 213511 w 1808241"/>
                        <a:gd name="connsiteY3" fmla="*/ 437058 h 3086605"/>
                        <a:gd name="connsiteX4" fmla="*/ 1275665 w 1808241"/>
                        <a:gd name="connsiteY4" fmla="*/ 231455 h 3086605"/>
                        <a:gd name="connsiteX5" fmla="*/ 1404254 w 1808241"/>
                        <a:gd name="connsiteY5" fmla="*/ 0 h 3086605"/>
                        <a:gd name="connsiteX6" fmla="*/ 17414 w 1808241"/>
                        <a:gd name="connsiteY6" fmla="*/ 297180 h 3086605"/>
                        <a:gd name="connsiteX7" fmla="*/ 984350 w 1808241"/>
                        <a:gd name="connsiteY7" fmla="*/ 2025637 h 3086605"/>
                        <a:gd name="connsiteX8" fmla="*/ 775604 w 1808241"/>
                        <a:gd name="connsiteY8" fmla="*/ 2956560 h 3086605"/>
                        <a:gd name="connsiteX9" fmla="*/ 794654 w 1808241"/>
                        <a:gd name="connsiteY9" fmla="*/ 3086100 h 3086605"/>
                        <a:gd name="connsiteX10" fmla="*/ 1773824 w 1808241"/>
                        <a:gd name="connsiteY10" fmla="*/ 2895600 h 3086605"/>
                        <a:gd name="connsiteX11" fmla="*/ 1730960 w 1808241"/>
                        <a:gd name="connsiteY11" fmla="*/ 2734628 h 3086605"/>
                        <a:gd name="connsiteX12" fmla="*/ 1235083 w 1808241"/>
                        <a:gd name="connsiteY12" fmla="*/ 1971351 h 3086605"/>
                        <a:gd name="connsiteX13" fmla="*/ 1404254 w 1808241"/>
                        <a:gd name="connsiteY13" fmla="*/ 0 h 3086605"/>
                        <a:gd name="connsiteX0" fmla="*/ 1276572 w 1809148"/>
                        <a:gd name="connsiteY0" fmla="*/ 231455 h 3086605"/>
                        <a:gd name="connsiteX1" fmla="*/ 1396402 w 1809148"/>
                        <a:gd name="connsiteY1" fmla="*/ 1086462 h 3086605"/>
                        <a:gd name="connsiteX2" fmla="*/ 243472 w 1809148"/>
                        <a:gd name="connsiteY2" fmla="*/ 669832 h 3086605"/>
                        <a:gd name="connsiteX3" fmla="*/ 214418 w 1809148"/>
                        <a:gd name="connsiteY3" fmla="*/ 437058 h 3086605"/>
                        <a:gd name="connsiteX4" fmla="*/ 1276572 w 1809148"/>
                        <a:gd name="connsiteY4" fmla="*/ 231455 h 3086605"/>
                        <a:gd name="connsiteX5" fmla="*/ 1405161 w 1809148"/>
                        <a:gd name="connsiteY5" fmla="*/ 0 h 3086605"/>
                        <a:gd name="connsiteX6" fmla="*/ 18321 w 1809148"/>
                        <a:gd name="connsiteY6" fmla="*/ 297180 h 3086605"/>
                        <a:gd name="connsiteX7" fmla="*/ 951103 w 1809148"/>
                        <a:gd name="connsiteY7" fmla="*/ 2027308 h 3086605"/>
                        <a:gd name="connsiteX8" fmla="*/ 776511 w 1809148"/>
                        <a:gd name="connsiteY8" fmla="*/ 2956560 h 3086605"/>
                        <a:gd name="connsiteX9" fmla="*/ 795561 w 1809148"/>
                        <a:gd name="connsiteY9" fmla="*/ 3086100 h 3086605"/>
                        <a:gd name="connsiteX10" fmla="*/ 1774731 w 1809148"/>
                        <a:gd name="connsiteY10" fmla="*/ 2895600 h 3086605"/>
                        <a:gd name="connsiteX11" fmla="*/ 1731867 w 1809148"/>
                        <a:gd name="connsiteY11" fmla="*/ 2734628 h 3086605"/>
                        <a:gd name="connsiteX12" fmla="*/ 1235990 w 1809148"/>
                        <a:gd name="connsiteY12" fmla="*/ 1971351 h 3086605"/>
                        <a:gd name="connsiteX13" fmla="*/ 1405161 w 1809148"/>
                        <a:gd name="connsiteY13" fmla="*/ 0 h 3086605"/>
                        <a:gd name="connsiteX0" fmla="*/ 1272702 w 1805278"/>
                        <a:gd name="connsiteY0" fmla="*/ 231455 h 3086605"/>
                        <a:gd name="connsiteX1" fmla="*/ 1392532 w 1805278"/>
                        <a:gd name="connsiteY1" fmla="*/ 1086462 h 3086605"/>
                        <a:gd name="connsiteX2" fmla="*/ 239602 w 1805278"/>
                        <a:gd name="connsiteY2" fmla="*/ 669832 h 3086605"/>
                        <a:gd name="connsiteX3" fmla="*/ 210548 w 1805278"/>
                        <a:gd name="connsiteY3" fmla="*/ 437058 h 3086605"/>
                        <a:gd name="connsiteX4" fmla="*/ 1272702 w 1805278"/>
                        <a:gd name="connsiteY4" fmla="*/ 231455 h 3086605"/>
                        <a:gd name="connsiteX5" fmla="*/ 1401291 w 1805278"/>
                        <a:gd name="connsiteY5" fmla="*/ 0 h 3086605"/>
                        <a:gd name="connsiteX6" fmla="*/ 14451 w 1805278"/>
                        <a:gd name="connsiteY6" fmla="*/ 297180 h 3086605"/>
                        <a:gd name="connsiteX7" fmla="*/ 947233 w 1805278"/>
                        <a:gd name="connsiteY7" fmla="*/ 2027308 h 3086605"/>
                        <a:gd name="connsiteX8" fmla="*/ 772641 w 1805278"/>
                        <a:gd name="connsiteY8" fmla="*/ 2956560 h 3086605"/>
                        <a:gd name="connsiteX9" fmla="*/ 791691 w 1805278"/>
                        <a:gd name="connsiteY9" fmla="*/ 3086100 h 3086605"/>
                        <a:gd name="connsiteX10" fmla="*/ 1770861 w 1805278"/>
                        <a:gd name="connsiteY10" fmla="*/ 2895600 h 3086605"/>
                        <a:gd name="connsiteX11" fmla="*/ 1727997 w 1805278"/>
                        <a:gd name="connsiteY11" fmla="*/ 2734628 h 3086605"/>
                        <a:gd name="connsiteX12" fmla="*/ 1232120 w 1805278"/>
                        <a:gd name="connsiteY12" fmla="*/ 1971351 h 3086605"/>
                        <a:gd name="connsiteX13" fmla="*/ 1401291 w 1805278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1618 w 1814760"/>
                        <a:gd name="connsiteY1" fmla="*/ 1126621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1618 w 1814760"/>
                        <a:gd name="connsiteY1" fmla="*/ 1126621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1618 w 1814760"/>
                        <a:gd name="connsiteY1" fmla="*/ 1126621 h 3086605"/>
                        <a:gd name="connsiteX2" fmla="*/ 235008 w 1814760"/>
                        <a:gd name="connsiteY2" fmla="*/ 671701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1695"/>
                        <a:gd name="connsiteY0" fmla="*/ 231455 h 3086605"/>
                        <a:gd name="connsiteX1" fmla="*/ 1401618 w 1811695"/>
                        <a:gd name="connsiteY1" fmla="*/ 1126621 h 3086605"/>
                        <a:gd name="connsiteX2" fmla="*/ 235008 w 1811695"/>
                        <a:gd name="connsiteY2" fmla="*/ 671701 h 3086605"/>
                        <a:gd name="connsiteX3" fmla="*/ 220030 w 1811695"/>
                        <a:gd name="connsiteY3" fmla="*/ 437058 h 3086605"/>
                        <a:gd name="connsiteX4" fmla="*/ 1282184 w 1811695"/>
                        <a:gd name="connsiteY4" fmla="*/ 231455 h 3086605"/>
                        <a:gd name="connsiteX5" fmla="*/ 1410773 w 1811695"/>
                        <a:gd name="connsiteY5" fmla="*/ 0 h 3086605"/>
                        <a:gd name="connsiteX6" fmla="*/ 23933 w 1811695"/>
                        <a:gd name="connsiteY6" fmla="*/ 297180 h 3086605"/>
                        <a:gd name="connsiteX7" fmla="*/ 956715 w 1811695"/>
                        <a:gd name="connsiteY7" fmla="*/ 2027308 h 3086605"/>
                        <a:gd name="connsiteX8" fmla="*/ 782123 w 1811695"/>
                        <a:gd name="connsiteY8" fmla="*/ 2956560 h 3086605"/>
                        <a:gd name="connsiteX9" fmla="*/ 801173 w 1811695"/>
                        <a:gd name="connsiteY9" fmla="*/ 3086100 h 3086605"/>
                        <a:gd name="connsiteX10" fmla="*/ 1780343 w 1811695"/>
                        <a:gd name="connsiteY10" fmla="*/ 2895600 h 3086605"/>
                        <a:gd name="connsiteX11" fmla="*/ 1725274 w 1811695"/>
                        <a:gd name="connsiteY11" fmla="*/ 2750572 h 3086605"/>
                        <a:gd name="connsiteX12" fmla="*/ 1241602 w 1811695"/>
                        <a:gd name="connsiteY12" fmla="*/ 1971351 h 3086605"/>
                        <a:gd name="connsiteX13" fmla="*/ 1410773 w 1811695"/>
                        <a:gd name="connsiteY13" fmla="*/ 0 h 3086605"/>
                        <a:gd name="connsiteX0" fmla="*/ 1282184 w 1809035"/>
                        <a:gd name="connsiteY0" fmla="*/ 231455 h 3086605"/>
                        <a:gd name="connsiteX1" fmla="*/ 1401618 w 1809035"/>
                        <a:gd name="connsiteY1" fmla="*/ 1126621 h 3086605"/>
                        <a:gd name="connsiteX2" fmla="*/ 235008 w 1809035"/>
                        <a:gd name="connsiteY2" fmla="*/ 671701 h 3086605"/>
                        <a:gd name="connsiteX3" fmla="*/ 220030 w 1809035"/>
                        <a:gd name="connsiteY3" fmla="*/ 437058 h 3086605"/>
                        <a:gd name="connsiteX4" fmla="*/ 1282184 w 1809035"/>
                        <a:gd name="connsiteY4" fmla="*/ 231455 h 3086605"/>
                        <a:gd name="connsiteX5" fmla="*/ 1410773 w 1809035"/>
                        <a:gd name="connsiteY5" fmla="*/ 0 h 3086605"/>
                        <a:gd name="connsiteX6" fmla="*/ 23933 w 1809035"/>
                        <a:gd name="connsiteY6" fmla="*/ 297180 h 3086605"/>
                        <a:gd name="connsiteX7" fmla="*/ 956715 w 1809035"/>
                        <a:gd name="connsiteY7" fmla="*/ 2027308 h 3086605"/>
                        <a:gd name="connsiteX8" fmla="*/ 782123 w 1809035"/>
                        <a:gd name="connsiteY8" fmla="*/ 2956560 h 3086605"/>
                        <a:gd name="connsiteX9" fmla="*/ 801173 w 1809035"/>
                        <a:gd name="connsiteY9" fmla="*/ 3086100 h 3086605"/>
                        <a:gd name="connsiteX10" fmla="*/ 1780343 w 1809035"/>
                        <a:gd name="connsiteY10" fmla="*/ 2895600 h 3086605"/>
                        <a:gd name="connsiteX11" fmla="*/ 1725274 w 1809035"/>
                        <a:gd name="connsiteY11" fmla="*/ 2750572 h 3086605"/>
                        <a:gd name="connsiteX12" fmla="*/ 1241602 w 1809035"/>
                        <a:gd name="connsiteY12" fmla="*/ 1971351 h 3086605"/>
                        <a:gd name="connsiteX13" fmla="*/ 1410773 w 1809035"/>
                        <a:gd name="connsiteY13" fmla="*/ 0 h 3086605"/>
                        <a:gd name="connsiteX0" fmla="*/ 1282184 w 1807457"/>
                        <a:gd name="connsiteY0" fmla="*/ 231455 h 3086605"/>
                        <a:gd name="connsiteX1" fmla="*/ 1401618 w 1807457"/>
                        <a:gd name="connsiteY1" fmla="*/ 1126621 h 3086605"/>
                        <a:gd name="connsiteX2" fmla="*/ 235008 w 1807457"/>
                        <a:gd name="connsiteY2" fmla="*/ 671701 h 3086605"/>
                        <a:gd name="connsiteX3" fmla="*/ 220030 w 1807457"/>
                        <a:gd name="connsiteY3" fmla="*/ 437058 h 3086605"/>
                        <a:gd name="connsiteX4" fmla="*/ 1282184 w 1807457"/>
                        <a:gd name="connsiteY4" fmla="*/ 231455 h 3086605"/>
                        <a:gd name="connsiteX5" fmla="*/ 1410773 w 1807457"/>
                        <a:gd name="connsiteY5" fmla="*/ 0 h 3086605"/>
                        <a:gd name="connsiteX6" fmla="*/ 23933 w 1807457"/>
                        <a:gd name="connsiteY6" fmla="*/ 297180 h 3086605"/>
                        <a:gd name="connsiteX7" fmla="*/ 956715 w 1807457"/>
                        <a:gd name="connsiteY7" fmla="*/ 2027308 h 3086605"/>
                        <a:gd name="connsiteX8" fmla="*/ 782123 w 1807457"/>
                        <a:gd name="connsiteY8" fmla="*/ 2956560 h 3086605"/>
                        <a:gd name="connsiteX9" fmla="*/ 801173 w 1807457"/>
                        <a:gd name="connsiteY9" fmla="*/ 3086100 h 3086605"/>
                        <a:gd name="connsiteX10" fmla="*/ 1780343 w 1807457"/>
                        <a:gd name="connsiteY10" fmla="*/ 2895600 h 3086605"/>
                        <a:gd name="connsiteX11" fmla="*/ 1717005 w 1807457"/>
                        <a:gd name="connsiteY11" fmla="*/ 2774588 h 3086605"/>
                        <a:gd name="connsiteX12" fmla="*/ 1241602 w 1807457"/>
                        <a:gd name="connsiteY12" fmla="*/ 1971351 h 3086605"/>
                        <a:gd name="connsiteX13" fmla="*/ 1410773 w 1807457"/>
                        <a:gd name="connsiteY13" fmla="*/ 0 h 3086605"/>
                        <a:gd name="connsiteX0" fmla="*/ 1282184 w 1808625"/>
                        <a:gd name="connsiteY0" fmla="*/ 231455 h 3086605"/>
                        <a:gd name="connsiteX1" fmla="*/ 1401618 w 1808625"/>
                        <a:gd name="connsiteY1" fmla="*/ 1126621 h 3086605"/>
                        <a:gd name="connsiteX2" fmla="*/ 235008 w 1808625"/>
                        <a:gd name="connsiteY2" fmla="*/ 671701 h 3086605"/>
                        <a:gd name="connsiteX3" fmla="*/ 220030 w 1808625"/>
                        <a:gd name="connsiteY3" fmla="*/ 437058 h 3086605"/>
                        <a:gd name="connsiteX4" fmla="*/ 1282184 w 1808625"/>
                        <a:gd name="connsiteY4" fmla="*/ 231455 h 3086605"/>
                        <a:gd name="connsiteX5" fmla="*/ 1410773 w 1808625"/>
                        <a:gd name="connsiteY5" fmla="*/ 0 h 3086605"/>
                        <a:gd name="connsiteX6" fmla="*/ 23933 w 1808625"/>
                        <a:gd name="connsiteY6" fmla="*/ 297180 h 3086605"/>
                        <a:gd name="connsiteX7" fmla="*/ 956715 w 1808625"/>
                        <a:gd name="connsiteY7" fmla="*/ 2027308 h 3086605"/>
                        <a:gd name="connsiteX8" fmla="*/ 782123 w 1808625"/>
                        <a:gd name="connsiteY8" fmla="*/ 2956560 h 3086605"/>
                        <a:gd name="connsiteX9" fmla="*/ 801173 w 1808625"/>
                        <a:gd name="connsiteY9" fmla="*/ 3086100 h 3086605"/>
                        <a:gd name="connsiteX10" fmla="*/ 1780343 w 1808625"/>
                        <a:gd name="connsiteY10" fmla="*/ 2895600 h 3086605"/>
                        <a:gd name="connsiteX11" fmla="*/ 1723207 w 1808625"/>
                        <a:gd name="connsiteY11" fmla="*/ 2756576 h 3086605"/>
                        <a:gd name="connsiteX12" fmla="*/ 1241602 w 1808625"/>
                        <a:gd name="connsiteY12" fmla="*/ 1971351 h 3086605"/>
                        <a:gd name="connsiteX13" fmla="*/ 1410773 w 1808625"/>
                        <a:gd name="connsiteY13" fmla="*/ 0 h 3086605"/>
                        <a:gd name="connsiteX0" fmla="*/ 1282184 w 1808625"/>
                        <a:gd name="connsiteY0" fmla="*/ 231455 h 3086605"/>
                        <a:gd name="connsiteX1" fmla="*/ 1401618 w 1808625"/>
                        <a:gd name="connsiteY1" fmla="*/ 1126621 h 3086605"/>
                        <a:gd name="connsiteX2" fmla="*/ 235008 w 1808625"/>
                        <a:gd name="connsiteY2" fmla="*/ 671701 h 3086605"/>
                        <a:gd name="connsiteX3" fmla="*/ 220030 w 1808625"/>
                        <a:gd name="connsiteY3" fmla="*/ 437058 h 3086605"/>
                        <a:gd name="connsiteX4" fmla="*/ 1282184 w 1808625"/>
                        <a:gd name="connsiteY4" fmla="*/ 231455 h 3086605"/>
                        <a:gd name="connsiteX5" fmla="*/ 1410773 w 1808625"/>
                        <a:gd name="connsiteY5" fmla="*/ 0 h 3086605"/>
                        <a:gd name="connsiteX6" fmla="*/ 23933 w 1808625"/>
                        <a:gd name="connsiteY6" fmla="*/ 297180 h 3086605"/>
                        <a:gd name="connsiteX7" fmla="*/ 956715 w 1808625"/>
                        <a:gd name="connsiteY7" fmla="*/ 2027308 h 3086605"/>
                        <a:gd name="connsiteX8" fmla="*/ 782123 w 1808625"/>
                        <a:gd name="connsiteY8" fmla="*/ 2956560 h 3086605"/>
                        <a:gd name="connsiteX9" fmla="*/ 801173 w 1808625"/>
                        <a:gd name="connsiteY9" fmla="*/ 3086100 h 3086605"/>
                        <a:gd name="connsiteX10" fmla="*/ 1780343 w 1808625"/>
                        <a:gd name="connsiteY10" fmla="*/ 2895600 h 3086605"/>
                        <a:gd name="connsiteX11" fmla="*/ 1723207 w 1808625"/>
                        <a:gd name="connsiteY11" fmla="*/ 2756576 h 3086605"/>
                        <a:gd name="connsiteX12" fmla="*/ 1241602 w 1808625"/>
                        <a:gd name="connsiteY12" fmla="*/ 1971351 h 3086605"/>
                        <a:gd name="connsiteX13" fmla="*/ 1410773 w 1808625"/>
                        <a:gd name="connsiteY13" fmla="*/ 0 h 3086605"/>
                        <a:gd name="connsiteX0" fmla="*/ 1282184 w 1812434"/>
                        <a:gd name="connsiteY0" fmla="*/ 231455 h 3086605"/>
                        <a:gd name="connsiteX1" fmla="*/ 1401618 w 1812434"/>
                        <a:gd name="connsiteY1" fmla="*/ 1126621 h 3086605"/>
                        <a:gd name="connsiteX2" fmla="*/ 235008 w 1812434"/>
                        <a:gd name="connsiteY2" fmla="*/ 671701 h 3086605"/>
                        <a:gd name="connsiteX3" fmla="*/ 220030 w 1812434"/>
                        <a:gd name="connsiteY3" fmla="*/ 437058 h 3086605"/>
                        <a:gd name="connsiteX4" fmla="*/ 1282184 w 1812434"/>
                        <a:gd name="connsiteY4" fmla="*/ 231455 h 3086605"/>
                        <a:gd name="connsiteX5" fmla="*/ 1410773 w 1812434"/>
                        <a:gd name="connsiteY5" fmla="*/ 0 h 3086605"/>
                        <a:gd name="connsiteX6" fmla="*/ 23933 w 1812434"/>
                        <a:gd name="connsiteY6" fmla="*/ 297180 h 3086605"/>
                        <a:gd name="connsiteX7" fmla="*/ 956715 w 1812434"/>
                        <a:gd name="connsiteY7" fmla="*/ 2027308 h 3086605"/>
                        <a:gd name="connsiteX8" fmla="*/ 782123 w 1812434"/>
                        <a:gd name="connsiteY8" fmla="*/ 2956560 h 3086605"/>
                        <a:gd name="connsiteX9" fmla="*/ 801173 w 1812434"/>
                        <a:gd name="connsiteY9" fmla="*/ 3086100 h 3086605"/>
                        <a:gd name="connsiteX10" fmla="*/ 1780343 w 1812434"/>
                        <a:gd name="connsiteY10" fmla="*/ 2895600 h 3086605"/>
                        <a:gd name="connsiteX11" fmla="*/ 1723207 w 1812434"/>
                        <a:gd name="connsiteY11" fmla="*/ 2756576 h 3086605"/>
                        <a:gd name="connsiteX12" fmla="*/ 1241602 w 1812434"/>
                        <a:gd name="connsiteY12" fmla="*/ 1971351 h 3086605"/>
                        <a:gd name="connsiteX13" fmla="*/ 1410773 w 1812434"/>
                        <a:gd name="connsiteY13" fmla="*/ 0 h 3086605"/>
                        <a:gd name="connsiteX0" fmla="*/ 1282184 w 1797843"/>
                        <a:gd name="connsiteY0" fmla="*/ 231455 h 3086605"/>
                        <a:gd name="connsiteX1" fmla="*/ 1401618 w 1797843"/>
                        <a:gd name="connsiteY1" fmla="*/ 1126621 h 3086605"/>
                        <a:gd name="connsiteX2" fmla="*/ 235008 w 1797843"/>
                        <a:gd name="connsiteY2" fmla="*/ 671701 h 3086605"/>
                        <a:gd name="connsiteX3" fmla="*/ 220030 w 1797843"/>
                        <a:gd name="connsiteY3" fmla="*/ 437058 h 3086605"/>
                        <a:gd name="connsiteX4" fmla="*/ 1282184 w 1797843"/>
                        <a:gd name="connsiteY4" fmla="*/ 231455 h 3086605"/>
                        <a:gd name="connsiteX5" fmla="*/ 1410773 w 1797843"/>
                        <a:gd name="connsiteY5" fmla="*/ 0 h 3086605"/>
                        <a:gd name="connsiteX6" fmla="*/ 23933 w 1797843"/>
                        <a:gd name="connsiteY6" fmla="*/ 297180 h 3086605"/>
                        <a:gd name="connsiteX7" fmla="*/ 956715 w 1797843"/>
                        <a:gd name="connsiteY7" fmla="*/ 2027308 h 3086605"/>
                        <a:gd name="connsiteX8" fmla="*/ 782123 w 1797843"/>
                        <a:gd name="connsiteY8" fmla="*/ 2956560 h 3086605"/>
                        <a:gd name="connsiteX9" fmla="*/ 801173 w 1797843"/>
                        <a:gd name="connsiteY9" fmla="*/ 3086100 h 3086605"/>
                        <a:gd name="connsiteX10" fmla="*/ 1760263 w 1797843"/>
                        <a:gd name="connsiteY10" fmla="*/ 2895402 h 3086605"/>
                        <a:gd name="connsiteX11" fmla="*/ 1723207 w 1797843"/>
                        <a:gd name="connsiteY11" fmla="*/ 2756576 h 3086605"/>
                        <a:gd name="connsiteX12" fmla="*/ 1241602 w 1797843"/>
                        <a:gd name="connsiteY12" fmla="*/ 1971351 h 3086605"/>
                        <a:gd name="connsiteX13" fmla="*/ 1410773 w 1797843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1484 w 1790701"/>
                        <a:gd name="connsiteY1" fmla="*/ 1126621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1484 w 1790701"/>
                        <a:gd name="connsiteY1" fmla="*/ 1126621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1484 w 1790701"/>
                        <a:gd name="connsiteY1" fmla="*/ 1126621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1484 w 1790701"/>
                        <a:gd name="connsiteY1" fmla="*/ 1126621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3551 w 1790701"/>
                        <a:gd name="connsiteY1" fmla="*/ 1120618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7686 w 1790701"/>
                        <a:gd name="connsiteY1" fmla="*/ 1108610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21762 w 1790701"/>
                        <a:gd name="connsiteY1" fmla="*/ 1106740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21762 w 1790701"/>
                        <a:gd name="connsiteY1" fmla="*/ 1106740 h 3086605"/>
                        <a:gd name="connsiteX2" fmla="*/ 242746 w 1790701"/>
                        <a:gd name="connsiteY2" fmla="*/ 687843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21762 w 1790701"/>
                        <a:gd name="connsiteY1" fmla="*/ 1106740 h 3086605"/>
                        <a:gd name="connsiteX2" fmla="*/ 240679 w 1790701"/>
                        <a:gd name="connsiteY2" fmla="*/ 693848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21762 w 1790701"/>
                        <a:gd name="connsiteY1" fmla="*/ 1106740 h 3086605"/>
                        <a:gd name="connsiteX2" fmla="*/ 244616 w 1790701"/>
                        <a:gd name="connsiteY2" fmla="*/ 701919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84669"/>
                        <a:gd name="connsiteY0" fmla="*/ 231455 h 3086605"/>
                        <a:gd name="connsiteX1" fmla="*/ 1421762 w 1784669"/>
                        <a:gd name="connsiteY1" fmla="*/ 1106740 h 3086605"/>
                        <a:gd name="connsiteX2" fmla="*/ 244616 w 1784669"/>
                        <a:gd name="connsiteY2" fmla="*/ 701919 h 3086605"/>
                        <a:gd name="connsiteX3" fmla="*/ 219896 w 1784669"/>
                        <a:gd name="connsiteY3" fmla="*/ 437058 h 3086605"/>
                        <a:gd name="connsiteX4" fmla="*/ 1282050 w 1784669"/>
                        <a:gd name="connsiteY4" fmla="*/ 231455 h 3086605"/>
                        <a:gd name="connsiteX5" fmla="*/ 1410639 w 1784669"/>
                        <a:gd name="connsiteY5" fmla="*/ 0 h 3086605"/>
                        <a:gd name="connsiteX6" fmla="*/ 23799 w 1784669"/>
                        <a:gd name="connsiteY6" fmla="*/ 297180 h 3086605"/>
                        <a:gd name="connsiteX7" fmla="*/ 956581 w 1784669"/>
                        <a:gd name="connsiteY7" fmla="*/ 2027308 h 3086605"/>
                        <a:gd name="connsiteX8" fmla="*/ 781989 w 1784669"/>
                        <a:gd name="connsiteY8" fmla="*/ 2956560 h 3086605"/>
                        <a:gd name="connsiteX9" fmla="*/ 801039 w 1784669"/>
                        <a:gd name="connsiteY9" fmla="*/ 3086100 h 3086605"/>
                        <a:gd name="connsiteX10" fmla="*/ 1760129 w 1784669"/>
                        <a:gd name="connsiteY10" fmla="*/ 2895402 h 3086605"/>
                        <a:gd name="connsiteX11" fmla="*/ 1700926 w 1784669"/>
                        <a:gd name="connsiteY11" fmla="*/ 2762382 h 3086605"/>
                        <a:gd name="connsiteX12" fmla="*/ 1241468 w 1784669"/>
                        <a:gd name="connsiteY12" fmla="*/ 1971351 h 3086605"/>
                        <a:gd name="connsiteX13" fmla="*/ 1410639 w 1784669"/>
                        <a:gd name="connsiteY13" fmla="*/ 0 h 3086605"/>
                        <a:gd name="connsiteX0" fmla="*/ 1282050 w 1782941"/>
                        <a:gd name="connsiteY0" fmla="*/ 231455 h 3086605"/>
                        <a:gd name="connsiteX1" fmla="*/ 1421762 w 1782941"/>
                        <a:gd name="connsiteY1" fmla="*/ 1106740 h 3086605"/>
                        <a:gd name="connsiteX2" fmla="*/ 244616 w 1782941"/>
                        <a:gd name="connsiteY2" fmla="*/ 701919 h 3086605"/>
                        <a:gd name="connsiteX3" fmla="*/ 219896 w 1782941"/>
                        <a:gd name="connsiteY3" fmla="*/ 437058 h 3086605"/>
                        <a:gd name="connsiteX4" fmla="*/ 1282050 w 1782941"/>
                        <a:gd name="connsiteY4" fmla="*/ 231455 h 3086605"/>
                        <a:gd name="connsiteX5" fmla="*/ 1410639 w 1782941"/>
                        <a:gd name="connsiteY5" fmla="*/ 0 h 3086605"/>
                        <a:gd name="connsiteX6" fmla="*/ 23799 w 1782941"/>
                        <a:gd name="connsiteY6" fmla="*/ 297180 h 3086605"/>
                        <a:gd name="connsiteX7" fmla="*/ 956581 w 1782941"/>
                        <a:gd name="connsiteY7" fmla="*/ 2027308 h 3086605"/>
                        <a:gd name="connsiteX8" fmla="*/ 781989 w 1782941"/>
                        <a:gd name="connsiteY8" fmla="*/ 2956560 h 3086605"/>
                        <a:gd name="connsiteX9" fmla="*/ 801039 w 1782941"/>
                        <a:gd name="connsiteY9" fmla="*/ 3086100 h 3086605"/>
                        <a:gd name="connsiteX10" fmla="*/ 1760129 w 1782941"/>
                        <a:gd name="connsiteY10" fmla="*/ 2895402 h 3086605"/>
                        <a:gd name="connsiteX11" fmla="*/ 1692855 w 1782941"/>
                        <a:gd name="connsiteY11" fmla="*/ 2766319 h 3086605"/>
                        <a:gd name="connsiteX12" fmla="*/ 1241468 w 1782941"/>
                        <a:gd name="connsiteY12" fmla="*/ 1971351 h 3086605"/>
                        <a:gd name="connsiteX13" fmla="*/ 1410639 w 1782941"/>
                        <a:gd name="connsiteY13" fmla="*/ 0 h 3086605"/>
                        <a:gd name="connsiteX0" fmla="*/ 1282050 w 1786102"/>
                        <a:gd name="connsiteY0" fmla="*/ 231455 h 3086605"/>
                        <a:gd name="connsiteX1" fmla="*/ 1421762 w 1786102"/>
                        <a:gd name="connsiteY1" fmla="*/ 1106740 h 3086605"/>
                        <a:gd name="connsiteX2" fmla="*/ 244616 w 1786102"/>
                        <a:gd name="connsiteY2" fmla="*/ 701919 h 3086605"/>
                        <a:gd name="connsiteX3" fmla="*/ 219896 w 1786102"/>
                        <a:gd name="connsiteY3" fmla="*/ 437058 h 3086605"/>
                        <a:gd name="connsiteX4" fmla="*/ 1282050 w 1786102"/>
                        <a:gd name="connsiteY4" fmla="*/ 231455 h 3086605"/>
                        <a:gd name="connsiteX5" fmla="*/ 1410639 w 1786102"/>
                        <a:gd name="connsiteY5" fmla="*/ 0 h 3086605"/>
                        <a:gd name="connsiteX6" fmla="*/ 23799 w 1786102"/>
                        <a:gd name="connsiteY6" fmla="*/ 297180 h 3086605"/>
                        <a:gd name="connsiteX7" fmla="*/ 956581 w 1786102"/>
                        <a:gd name="connsiteY7" fmla="*/ 2027308 h 3086605"/>
                        <a:gd name="connsiteX8" fmla="*/ 781989 w 1786102"/>
                        <a:gd name="connsiteY8" fmla="*/ 2956560 h 3086605"/>
                        <a:gd name="connsiteX9" fmla="*/ 801039 w 1786102"/>
                        <a:gd name="connsiteY9" fmla="*/ 3086100 h 3086605"/>
                        <a:gd name="connsiteX10" fmla="*/ 1760129 w 1786102"/>
                        <a:gd name="connsiteY10" fmla="*/ 2895402 h 3086605"/>
                        <a:gd name="connsiteX11" fmla="*/ 1706930 w 1786102"/>
                        <a:gd name="connsiteY11" fmla="*/ 2764450 h 3086605"/>
                        <a:gd name="connsiteX12" fmla="*/ 1241468 w 1786102"/>
                        <a:gd name="connsiteY12" fmla="*/ 1971351 h 3086605"/>
                        <a:gd name="connsiteX13" fmla="*/ 1410639 w 1786102"/>
                        <a:gd name="connsiteY13" fmla="*/ 0 h 3086605"/>
                        <a:gd name="connsiteX0" fmla="*/ 1282050 w 1788853"/>
                        <a:gd name="connsiteY0" fmla="*/ 231455 h 3086605"/>
                        <a:gd name="connsiteX1" fmla="*/ 1421762 w 1788853"/>
                        <a:gd name="connsiteY1" fmla="*/ 1106740 h 3086605"/>
                        <a:gd name="connsiteX2" fmla="*/ 244616 w 1788853"/>
                        <a:gd name="connsiteY2" fmla="*/ 701919 h 3086605"/>
                        <a:gd name="connsiteX3" fmla="*/ 219896 w 1788853"/>
                        <a:gd name="connsiteY3" fmla="*/ 437058 h 3086605"/>
                        <a:gd name="connsiteX4" fmla="*/ 1282050 w 1788853"/>
                        <a:gd name="connsiteY4" fmla="*/ 231455 h 3086605"/>
                        <a:gd name="connsiteX5" fmla="*/ 1410639 w 1788853"/>
                        <a:gd name="connsiteY5" fmla="*/ 0 h 3086605"/>
                        <a:gd name="connsiteX6" fmla="*/ 23799 w 1788853"/>
                        <a:gd name="connsiteY6" fmla="*/ 297180 h 3086605"/>
                        <a:gd name="connsiteX7" fmla="*/ 956581 w 1788853"/>
                        <a:gd name="connsiteY7" fmla="*/ 2027308 h 3086605"/>
                        <a:gd name="connsiteX8" fmla="*/ 781989 w 1788853"/>
                        <a:gd name="connsiteY8" fmla="*/ 2956560 h 3086605"/>
                        <a:gd name="connsiteX9" fmla="*/ 801039 w 1788853"/>
                        <a:gd name="connsiteY9" fmla="*/ 3086100 h 3086605"/>
                        <a:gd name="connsiteX10" fmla="*/ 1760129 w 1788853"/>
                        <a:gd name="connsiteY10" fmla="*/ 2895402 h 3086605"/>
                        <a:gd name="connsiteX11" fmla="*/ 1717069 w 1788853"/>
                        <a:gd name="connsiteY11" fmla="*/ 2754510 h 3086605"/>
                        <a:gd name="connsiteX12" fmla="*/ 1241468 w 1788853"/>
                        <a:gd name="connsiteY12" fmla="*/ 1971351 h 3086605"/>
                        <a:gd name="connsiteX13" fmla="*/ 1410639 w 1788853"/>
                        <a:gd name="connsiteY13" fmla="*/ 0 h 3086605"/>
                        <a:gd name="connsiteX0" fmla="*/ 1282050 w 1788853"/>
                        <a:gd name="connsiteY0" fmla="*/ 231455 h 3086605"/>
                        <a:gd name="connsiteX1" fmla="*/ 1421762 w 1788853"/>
                        <a:gd name="connsiteY1" fmla="*/ 1106740 h 3086605"/>
                        <a:gd name="connsiteX2" fmla="*/ 244616 w 1788853"/>
                        <a:gd name="connsiteY2" fmla="*/ 701919 h 3086605"/>
                        <a:gd name="connsiteX3" fmla="*/ 219896 w 1788853"/>
                        <a:gd name="connsiteY3" fmla="*/ 437058 h 3086605"/>
                        <a:gd name="connsiteX4" fmla="*/ 1282050 w 1788853"/>
                        <a:gd name="connsiteY4" fmla="*/ 231455 h 3086605"/>
                        <a:gd name="connsiteX5" fmla="*/ 1410639 w 1788853"/>
                        <a:gd name="connsiteY5" fmla="*/ 0 h 3086605"/>
                        <a:gd name="connsiteX6" fmla="*/ 23799 w 1788853"/>
                        <a:gd name="connsiteY6" fmla="*/ 297180 h 3086605"/>
                        <a:gd name="connsiteX7" fmla="*/ 956581 w 1788853"/>
                        <a:gd name="connsiteY7" fmla="*/ 2027308 h 3086605"/>
                        <a:gd name="connsiteX8" fmla="*/ 781989 w 1788853"/>
                        <a:gd name="connsiteY8" fmla="*/ 2956560 h 3086605"/>
                        <a:gd name="connsiteX9" fmla="*/ 801039 w 1788853"/>
                        <a:gd name="connsiteY9" fmla="*/ 3086100 h 3086605"/>
                        <a:gd name="connsiteX10" fmla="*/ 1760129 w 1788853"/>
                        <a:gd name="connsiteY10" fmla="*/ 2895402 h 3086605"/>
                        <a:gd name="connsiteX11" fmla="*/ 1717069 w 1788853"/>
                        <a:gd name="connsiteY11" fmla="*/ 2754510 h 3086605"/>
                        <a:gd name="connsiteX12" fmla="*/ 1241468 w 1788853"/>
                        <a:gd name="connsiteY12" fmla="*/ 1971351 h 3086605"/>
                        <a:gd name="connsiteX13" fmla="*/ 1410639 w 1788853"/>
                        <a:gd name="connsiteY13" fmla="*/ 0 h 3086605"/>
                        <a:gd name="connsiteX0" fmla="*/ 1282050 w 1788853"/>
                        <a:gd name="connsiteY0" fmla="*/ 231455 h 3086605"/>
                        <a:gd name="connsiteX1" fmla="*/ 1421762 w 1788853"/>
                        <a:gd name="connsiteY1" fmla="*/ 1106740 h 3086605"/>
                        <a:gd name="connsiteX2" fmla="*/ 244616 w 1788853"/>
                        <a:gd name="connsiteY2" fmla="*/ 701919 h 3086605"/>
                        <a:gd name="connsiteX3" fmla="*/ 219896 w 1788853"/>
                        <a:gd name="connsiteY3" fmla="*/ 437058 h 3086605"/>
                        <a:gd name="connsiteX4" fmla="*/ 1282050 w 1788853"/>
                        <a:gd name="connsiteY4" fmla="*/ 231455 h 3086605"/>
                        <a:gd name="connsiteX5" fmla="*/ 1410639 w 1788853"/>
                        <a:gd name="connsiteY5" fmla="*/ 0 h 3086605"/>
                        <a:gd name="connsiteX6" fmla="*/ 23799 w 1788853"/>
                        <a:gd name="connsiteY6" fmla="*/ 297180 h 3086605"/>
                        <a:gd name="connsiteX7" fmla="*/ 956581 w 1788853"/>
                        <a:gd name="connsiteY7" fmla="*/ 2027308 h 3086605"/>
                        <a:gd name="connsiteX8" fmla="*/ 781989 w 1788853"/>
                        <a:gd name="connsiteY8" fmla="*/ 2956560 h 3086605"/>
                        <a:gd name="connsiteX9" fmla="*/ 801039 w 1788853"/>
                        <a:gd name="connsiteY9" fmla="*/ 3086100 h 3086605"/>
                        <a:gd name="connsiteX10" fmla="*/ 1760129 w 1788853"/>
                        <a:gd name="connsiteY10" fmla="*/ 2895402 h 3086605"/>
                        <a:gd name="connsiteX11" fmla="*/ 1717069 w 1788853"/>
                        <a:gd name="connsiteY11" fmla="*/ 2754510 h 3086605"/>
                        <a:gd name="connsiteX12" fmla="*/ 1241468 w 1788853"/>
                        <a:gd name="connsiteY12" fmla="*/ 1971351 h 3086605"/>
                        <a:gd name="connsiteX13" fmla="*/ 1410639 w 1788853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19645 h 3074795"/>
                        <a:gd name="connsiteX1" fmla="*/ 1422747 w 1789838"/>
                        <a:gd name="connsiteY1" fmla="*/ 1094930 h 3074795"/>
                        <a:gd name="connsiteX2" fmla="*/ 245601 w 1789838"/>
                        <a:gd name="connsiteY2" fmla="*/ 690109 h 3074795"/>
                        <a:gd name="connsiteX3" fmla="*/ 220881 w 1789838"/>
                        <a:gd name="connsiteY3" fmla="*/ 425248 h 3074795"/>
                        <a:gd name="connsiteX4" fmla="*/ 1283035 w 1789838"/>
                        <a:gd name="connsiteY4" fmla="*/ 219645 h 3074795"/>
                        <a:gd name="connsiteX5" fmla="*/ 1387410 w 1789838"/>
                        <a:gd name="connsiteY5" fmla="*/ 0 h 3074795"/>
                        <a:gd name="connsiteX6" fmla="*/ 24784 w 1789838"/>
                        <a:gd name="connsiteY6" fmla="*/ 285370 h 3074795"/>
                        <a:gd name="connsiteX7" fmla="*/ 929614 w 1789838"/>
                        <a:gd name="connsiteY7" fmla="*/ 1999157 h 3074795"/>
                        <a:gd name="connsiteX8" fmla="*/ 782974 w 1789838"/>
                        <a:gd name="connsiteY8" fmla="*/ 2944750 h 3074795"/>
                        <a:gd name="connsiteX9" fmla="*/ 802024 w 1789838"/>
                        <a:gd name="connsiteY9" fmla="*/ 3074290 h 3074795"/>
                        <a:gd name="connsiteX10" fmla="*/ 1761114 w 1789838"/>
                        <a:gd name="connsiteY10" fmla="*/ 2883592 h 3074795"/>
                        <a:gd name="connsiteX11" fmla="*/ 1718054 w 1789838"/>
                        <a:gd name="connsiteY11" fmla="*/ 2742700 h 3074795"/>
                        <a:gd name="connsiteX12" fmla="*/ 1242453 w 1789838"/>
                        <a:gd name="connsiteY12" fmla="*/ 1959541 h 3074795"/>
                        <a:gd name="connsiteX13" fmla="*/ 1387410 w 1789838"/>
                        <a:gd name="connsiteY13" fmla="*/ 0 h 3074795"/>
                        <a:gd name="connsiteX0" fmla="*/ 1283402 w 1790205"/>
                        <a:gd name="connsiteY0" fmla="*/ 219645 h 3074795"/>
                        <a:gd name="connsiteX1" fmla="*/ 1423114 w 1790205"/>
                        <a:gd name="connsiteY1" fmla="*/ 1094930 h 3074795"/>
                        <a:gd name="connsiteX2" fmla="*/ 245968 w 1790205"/>
                        <a:gd name="connsiteY2" fmla="*/ 690109 h 3074795"/>
                        <a:gd name="connsiteX3" fmla="*/ 221248 w 1790205"/>
                        <a:gd name="connsiteY3" fmla="*/ 425248 h 3074795"/>
                        <a:gd name="connsiteX4" fmla="*/ 1283402 w 1790205"/>
                        <a:gd name="connsiteY4" fmla="*/ 219645 h 3074795"/>
                        <a:gd name="connsiteX5" fmla="*/ 1387777 w 1790205"/>
                        <a:gd name="connsiteY5" fmla="*/ 0 h 3074795"/>
                        <a:gd name="connsiteX6" fmla="*/ 25151 w 1790205"/>
                        <a:gd name="connsiteY6" fmla="*/ 285370 h 3074795"/>
                        <a:gd name="connsiteX7" fmla="*/ 929981 w 1790205"/>
                        <a:gd name="connsiteY7" fmla="*/ 1999157 h 3074795"/>
                        <a:gd name="connsiteX8" fmla="*/ 783341 w 1790205"/>
                        <a:gd name="connsiteY8" fmla="*/ 2944750 h 3074795"/>
                        <a:gd name="connsiteX9" fmla="*/ 802391 w 1790205"/>
                        <a:gd name="connsiteY9" fmla="*/ 3074290 h 3074795"/>
                        <a:gd name="connsiteX10" fmla="*/ 1761481 w 1790205"/>
                        <a:gd name="connsiteY10" fmla="*/ 2883592 h 3074795"/>
                        <a:gd name="connsiteX11" fmla="*/ 1718421 w 1790205"/>
                        <a:gd name="connsiteY11" fmla="*/ 2742700 h 3074795"/>
                        <a:gd name="connsiteX12" fmla="*/ 1242820 w 1790205"/>
                        <a:gd name="connsiteY12" fmla="*/ 1959541 h 3074795"/>
                        <a:gd name="connsiteX13" fmla="*/ 1387777 w 1790205"/>
                        <a:gd name="connsiteY13" fmla="*/ 0 h 30747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790205" h="3074795">
                          <a:moveTo>
                            <a:pt x="1283402" y="219645"/>
                          </a:moveTo>
                          <a:cubicBezTo>
                            <a:pt x="1481487" y="364435"/>
                            <a:pt x="1543481" y="956653"/>
                            <a:pt x="1423114" y="1094930"/>
                          </a:cubicBezTo>
                          <a:lnTo>
                            <a:pt x="245968" y="690109"/>
                          </a:lnTo>
                          <a:cubicBezTo>
                            <a:pt x="233615" y="589615"/>
                            <a:pt x="235670" y="543548"/>
                            <a:pt x="221248" y="425248"/>
                          </a:cubicBezTo>
                          <a:lnTo>
                            <a:pt x="1283402" y="219645"/>
                          </a:lnTo>
                          <a:close/>
                          <a:moveTo>
                            <a:pt x="1387777" y="0"/>
                          </a:moveTo>
                          <a:lnTo>
                            <a:pt x="25151" y="285370"/>
                          </a:lnTo>
                          <a:cubicBezTo>
                            <a:pt x="-121456" y="1230976"/>
                            <a:pt x="397997" y="1748593"/>
                            <a:pt x="929981" y="1999157"/>
                          </a:cubicBezTo>
                          <a:cubicBezTo>
                            <a:pt x="1024424" y="2062362"/>
                            <a:pt x="1335452" y="2914663"/>
                            <a:pt x="783341" y="2944750"/>
                          </a:cubicBezTo>
                          <a:cubicBezTo>
                            <a:pt x="708728" y="2964117"/>
                            <a:pt x="738891" y="3083497"/>
                            <a:pt x="802391" y="3074290"/>
                          </a:cubicBezTo>
                          <a:lnTo>
                            <a:pt x="1761481" y="2883592"/>
                          </a:lnTo>
                          <a:cubicBezTo>
                            <a:pt x="1816973" y="2860591"/>
                            <a:pt x="1786337" y="2726988"/>
                            <a:pt x="1718421" y="2742700"/>
                          </a:cubicBezTo>
                          <a:cubicBezTo>
                            <a:pt x="1208751" y="2945389"/>
                            <a:pt x="1184246" y="2060781"/>
                            <a:pt x="1242820" y="1959541"/>
                          </a:cubicBezTo>
                          <a:cubicBezTo>
                            <a:pt x="1768627" y="1311590"/>
                            <a:pt x="1786578" y="466845"/>
                            <a:pt x="1387777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2" name="Oval 191"/>
                    <p:cNvSpPr/>
                    <p:nvPr/>
                  </p:nvSpPr>
                  <p:spPr>
                    <a:xfrm>
                      <a:off x="1330489" y="1873226"/>
                      <a:ext cx="631266" cy="631266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3" name="Oval 192"/>
                    <p:cNvSpPr/>
                    <p:nvPr/>
                  </p:nvSpPr>
                  <p:spPr>
                    <a:xfrm>
                      <a:off x="2635268" y="1405748"/>
                      <a:ext cx="543198" cy="54319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4" name="Oval 193"/>
                    <p:cNvSpPr/>
                    <p:nvPr/>
                  </p:nvSpPr>
                  <p:spPr>
                    <a:xfrm flipH="1">
                      <a:off x="2217244" y="1820455"/>
                      <a:ext cx="327286" cy="327286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5" name="Oval 194"/>
                    <p:cNvSpPr/>
                    <p:nvPr/>
                  </p:nvSpPr>
                  <p:spPr>
                    <a:xfrm flipH="1">
                      <a:off x="1905650" y="2480738"/>
                      <a:ext cx="327286" cy="327286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6" name="Freeform 195"/>
                    <p:cNvSpPr/>
                    <p:nvPr/>
                  </p:nvSpPr>
                  <p:spPr>
                    <a:xfrm>
                      <a:off x="2356119" y="2071633"/>
                      <a:ext cx="1830698" cy="3086605"/>
                    </a:xfrm>
                    <a:custGeom>
                      <a:avLst/>
                      <a:gdLst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33844 w 1808663"/>
                        <a:gd name="connsiteY2" fmla="*/ 618916 h 3086605"/>
                        <a:gd name="connsiteX3" fmla="*/ 213933 w 1808663"/>
                        <a:gd name="connsiteY3" fmla="*/ 437058 h 3086605"/>
                        <a:gd name="connsiteX4" fmla="*/ 1404676 w 1808663"/>
                        <a:gd name="connsiteY4" fmla="*/ 0 h 3086605"/>
                        <a:gd name="connsiteX5" fmla="*/ 17836 w 1808663"/>
                        <a:gd name="connsiteY5" fmla="*/ 297180 h 3086605"/>
                        <a:gd name="connsiteX6" fmla="*/ 968431 w 1808663"/>
                        <a:gd name="connsiteY6" fmla="*/ 2053590 h 3086605"/>
                        <a:gd name="connsiteX7" fmla="*/ 776026 w 1808663"/>
                        <a:gd name="connsiteY7" fmla="*/ 2956560 h 3086605"/>
                        <a:gd name="connsiteX8" fmla="*/ 795076 w 1808663"/>
                        <a:gd name="connsiteY8" fmla="*/ 3086100 h 3086605"/>
                        <a:gd name="connsiteX9" fmla="*/ 1774246 w 1808663"/>
                        <a:gd name="connsiteY9" fmla="*/ 2895600 h 3086605"/>
                        <a:gd name="connsiteX10" fmla="*/ 1731382 w 1808663"/>
                        <a:gd name="connsiteY10" fmla="*/ 2734628 h 3086605"/>
                        <a:gd name="connsiteX11" fmla="*/ 1247513 w 1808663"/>
                        <a:gd name="connsiteY11" fmla="*/ 1975485 h 3086605"/>
                        <a:gd name="connsiteX12" fmla="*/ 1404676 w 1808663"/>
                        <a:gd name="connsiteY12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13281 w 1808663"/>
                        <a:gd name="connsiteY2" fmla="*/ 639078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12879 w 1808663"/>
                        <a:gd name="connsiteY2" fmla="*/ 67980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09088 w 1808663"/>
                        <a:gd name="connsiteY2" fmla="*/ 651255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04895 w 1808663"/>
                        <a:gd name="connsiteY2" fmla="*/ 663431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180879 w 1808663"/>
                        <a:gd name="connsiteY2" fmla="*/ 65516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47513 w 1808663"/>
                        <a:gd name="connsiteY12" fmla="*/ 1975485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35505 w 1808663"/>
                        <a:gd name="connsiteY12" fmla="*/ 1971351 h 3086605"/>
                        <a:gd name="connsiteX13" fmla="*/ 1404676 w 1808663"/>
                        <a:gd name="connsiteY13" fmla="*/ 0 h 3086605"/>
                        <a:gd name="connsiteX0" fmla="*/ 1276087 w 1808663"/>
                        <a:gd name="connsiteY0" fmla="*/ 231455 h 3086605"/>
                        <a:gd name="connsiteX1" fmla="*/ 1395917 w 1808663"/>
                        <a:gd name="connsiteY1" fmla="*/ 1086462 h 3086605"/>
                        <a:gd name="connsiteX2" fmla="*/ 242987 w 1808663"/>
                        <a:gd name="connsiteY2" fmla="*/ 669832 h 3086605"/>
                        <a:gd name="connsiteX3" fmla="*/ 213933 w 1808663"/>
                        <a:gd name="connsiteY3" fmla="*/ 437058 h 3086605"/>
                        <a:gd name="connsiteX4" fmla="*/ 1276087 w 1808663"/>
                        <a:gd name="connsiteY4" fmla="*/ 231455 h 3086605"/>
                        <a:gd name="connsiteX5" fmla="*/ 1404676 w 1808663"/>
                        <a:gd name="connsiteY5" fmla="*/ 0 h 3086605"/>
                        <a:gd name="connsiteX6" fmla="*/ 17836 w 1808663"/>
                        <a:gd name="connsiteY6" fmla="*/ 297180 h 3086605"/>
                        <a:gd name="connsiteX7" fmla="*/ 968431 w 1808663"/>
                        <a:gd name="connsiteY7" fmla="*/ 2053590 h 3086605"/>
                        <a:gd name="connsiteX8" fmla="*/ 776026 w 1808663"/>
                        <a:gd name="connsiteY8" fmla="*/ 2956560 h 3086605"/>
                        <a:gd name="connsiteX9" fmla="*/ 795076 w 1808663"/>
                        <a:gd name="connsiteY9" fmla="*/ 3086100 h 3086605"/>
                        <a:gd name="connsiteX10" fmla="*/ 1774246 w 1808663"/>
                        <a:gd name="connsiteY10" fmla="*/ 2895600 h 3086605"/>
                        <a:gd name="connsiteX11" fmla="*/ 1731382 w 1808663"/>
                        <a:gd name="connsiteY11" fmla="*/ 2734628 h 3086605"/>
                        <a:gd name="connsiteX12" fmla="*/ 1235505 w 1808663"/>
                        <a:gd name="connsiteY12" fmla="*/ 1971351 h 3086605"/>
                        <a:gd name="connsiteX13" fmla="*/ 1404676 w 1808663"/>
                        <a:gd name="connsiteY13" fmla="*/ 0 h 3086605"/>
                        <a:gd name="connsiteX0" fmla="*/ 1275665 w 1808241"/>
                        <a:gd name="connsiteY0" fmla="*/ 231455 h 3086605"/>
                        <a:gd name="connsiteX1" fmla="*/ 1395495 w 1808241"/>
                        <a:gd name="connsiteY1" fmla="*/ 1086462 h 3086605"/>
                        <a:gd name="connsiteX2" fmla="*/ 242565 w 1808241"/>
                        <a:gd name="connsiteY2" fmla="*/ 669832 h 3086605"/>
                        <a:gd name="connsiteX3" fmla="*/ 213511 w 1808241"/>
                        <a:gd name="connsiteY3" fmla="*/ 437058 h 3086605"/>
                        <a:gd name="connsiteX4" fmla="*/ 1275665 w 1808241"/>
                        <a:gd name="connsiteY4" fmla="*/ 231455 h 3086605"/>
                        <a:gd name="connsiteX5" fmla="*/ 1404254 w 1808241"/>
                        <a:gd name="connsiteY5" fmla="*/ 0 h 3086605"/>
                        <a:gd name="connsiteX6" fmla="*/ 17414 w 1808241"/>
                        <a:gd name="connsiteY6" fmla="*/ 297180 h 3086605"/>
                        <a:gd name="connsiteX7" fmla="*/ 984350 w 1808241"/>
                        <a:gd name="connsiteY7" fmla="*/ 2025637 h 3086605"/>
                        <a:gd name="connsiteX8" fmla="*/ 775604 w 1808241"/>
                        <a:gd name="connsiteY8" fmla="*/ 2956560 h 3086605"/>
                        <a:gd name="connsiteX9" fmla="*/ 794654 w 1808241"/>
                        <a:gd name="connsiteY9" fmla="*/ 3086100 h 3086605"/>
                        <a:gd name="connsiteX10" fmla="*/ 1773824 w 1808241"/>
                        <a:gd name="connsiteY10" fmla="*/ 2895600 h 3086605"/>
                        <a:gd name="connsiteX11" fmla="*/ 1730960 w 1808241"/>
                        <a:gd name="connsiteY11" fmla="*/ 2734628 h 3086605"/>
                        <a:gd name="connsiteX12" fmla="*/ 1235083 w 1808241"/>
                        <a:gd name="connsiteY12" fmla="*/ 1971351 h 3086605"/>
                        <a:gd name="connsiteX13" fmla="*/ 1404254 w 1808241"/>
                        <a:gd name="connsiteY13" fmla="*/ 0 h 3086605"/>
                        <a:gd name="connsiteX0" fmla="*/ 1276572 w 1809148"/>
                        <a:gd name="connsiteY0" fmla="*/ 231455 h 3086605"/>
                        <a:gd name="connsiteX1" fmla="*/ 1396402 w 1809148"/>
                        <a:gd name="connsiteY1" fmla="*/ 1086462 h 3086605"/>
                        <a:gd name="connsiteX2" fmla="*/ 243472 w 1809148"/>
                        <a:gd name="connsiteY2" fmla="*/ 669832 h 3086605"/>
                        <a:gd name="connsiteX3" fmla="*/ 214418 w 1809148"/>
                        <a:gd name="connsiteY3" fmla="*/ 437058 h 3086605"/>
                        <a:gd name="connsiteX4" fmla="*/ 1276572 w 1809148"/>
                        <a:gd name="connsiteY4" fmla="*/ 231455 h 3086605"/>
                        <a:gd name="connsiteX5" fmla="*/ 1405161 w 1809148"/>
                        <a:gd name="connsiteY5" fmla="*/ 0 h 3086605"/>
                        <a:gd name="connsiteX6" fmla="*/ 18321 w 1809148"/>
                        <a:gd name="connsiteY6" fmla="*/ 297180 h 3086605"/>
                        <a:gd name="connsiteX7" fmla="*/ 951103 w 1809148"/>
                        <a:gd name="connsiteY7" fmla="*/ 2027308 h 3086605"/>
                        <a:gd name="connsiteX8" fmla="*/ 776511 w 1809148"/>
                        <a:gd name="connsiteY8" fmla="*/ 2956560 h 3086605"/>
                        <a:gd name="connsiteX9" fmla="*/ 795561 w 1809148"/>
                        <a:gd name="connsiteY9" fmla="*/ 3086100 h 3086605"/>
                        <a:gd name="connsiteX10" fmla="*/ 1774731 w 1809148"/>
                        <a:gd name="connsiteY10" fmla="*/ 2895600 h 3086605"/>
                        <a:gd name="connsiteX11" fmla="*/ 1731867 w 1809148"/>
                        <a:gd name="connsiteY11" fmla="*/ 2734628 h 3086605"/>
                        <a:gd name="connsiteX12" fmla="*/ 1235990 w 1809148"/>
                        <a:gd name="connsiteY12" fmla="*/ 1971351 h 3086605"/>
                        <a:gd name="connsiteX13" fmla="*/ 1405161 w 1809148"/>
                        <a:gd name="connsiteY13" fmla="*/ 0 h 3086605"/>
                        <a:gd name="connsiteX0" fmla="*/ 1272702 w 1805278"/>
                        <a:gd name="connsiteY0" fmla="*/ 231455 h 3086605"/>
                        <a:gd name="connsiteX1" fmla="*/ 1392532 w 1805278"/>
                        <a:gd name="connsiteY1" fmla="*/ 1086462 h 3086605"/>
                        <a:gd name="connsiteX2" fmla="*/ 239602 w 1805278"/>
                        <a:gd name="connsiteY2" fmla="*/ 669832 h 3086605"/>
                        <a:gd name="connsiteX3" fmla="*/ 210548 w 1805278"/>
                        <a:gd name="connsiteY3" fmla="*/ 437058 h 3086605"/>
                        <a:gd name="connsiteX4" fmla="*/ 1272702 w 1805278"/>
                        <a:gd name="connsiteY4" fmla="*/ 231455 h 3086605"/>
                        <a:gd name="connsiteX5" fmla="*/ 1401291 w 1805278"/>
                        <a:gd name="connsiteY5" fmla="*/ 0 h 3086605"/>
                        <a:gd name="connsiteX6" fmla="*/ 14451 w 1805278"/>
                        <a:gd name="connsiteY6" fmla="*/ 297180 h 3086605"/>
                        <a:gd name="connsiteX7" fmla="*/ 947233 w 1805278"/>
                        <a:gd name="connsiteY7" fmla="*/ 2027308 h 3086605"/>
                        <a:gd name="connsiteX8" fmla="*/ 772641 w 1805278"/>
                        <a:gd name="connsiteY8" fmla="*/ 2956560 h 3086605"/>
                        <a:gd name="connsiteX9" fmla="*/ 791691 w 1805278"/>
                        <a:gd name="connsiteY9" fmla="*/ 3086100 h 3086605"/>
                        <a:gd name="connsiteX10" fmla="*/ 1770861 w 1805278"/>
                        <a:gd name="connsiteY10" fmla="*/ 2895600 h 3086605"/>
                        <a:gd name="connsiteX11" fmla="*/ 1727997 w 1805278"/>
                        <a:gd name="connsiteY11" fmla="*/ 2734628 h 3086605"/>
                        <a:gd name="connsiteX12" fmla="*/ 1232120 w 1805278"/>
                        <a:gd name="connsiteY12" fmla="*/ 1971351 h 3086605"/>
                        <a:gd name="connsiteX13" fmla="*/ 1401291 w 1805278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2014 w 1814760"/>
                        <a:gd name="connsiteY1" fmla="*/ 1086462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1618 w 1814760"/>
                        <a:gd name="connsiteY1" fmla="*/ 1126621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1618 w 1814760"/>
                        <a:gd name="connsiteY1" fmla="*/ 1126621 h 3086605"/>
                        <a:gd name="connsiteX2" fmla="*/ 249084 w 1814760"/>
                        <a:gd name="connsiteY2" fmla="*/ 669832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4760"/>
                        <a:gd name="connsiteY0" fmla="*/ 231455 h 3086605"/>
                        <a:gd name="connsiteX1" fmla="*/ 1401618 w 1814760"/>
                        <a:gd name="connsiteY1" fmla="*/ 1126621 h 3086605"/>
                        <a:gd name="connsiteX2" fmla="*/ 235008 w 1814760"/>
                        <a:gd name="connsiteY2" fmla="*/ 671701 h 3086605"/>
                        <a:gd name="connsiteX3" fmla="*/ 220030 w 1814760"/>
                        <a:gd name="connsiteY3" fmla="*/ 437058 h 3086605"/>
                        <a:gd name="connsiteX4" fmla="*/ 1282184 w 1814760"/>
                        <a:gd name="connsiteY4" fmla="*/ 231455 h 3086605"/>
                        <a:gd name="connsiteX5" fmla="*/ 1410773 w 1814760"/>
                        <a:gd name="connsiteY5" fmla="*/ 0 h 3086605"/>
                        <a:gd name="connsiteX6" fmla="*/ 23933 w 1814760"/>
                        <a:gd name="connsiteY6" fmla="*/ 297180 h 3086605"/>
                        <a:gd name="connsiteX7" fmla="*/ 956715 w 1814760"/>
                        <a:gd name="connsiteY7" fmla="*/ 2027308 h 3086605"/>
                        <a:gd name="connsiteX8" fmla="*/ 782123 w 1814760"/>
                        <a:gd name="connsiteY8" fmla="*/ 2956560 h 3086605"/>
                        <a:gd name="connsiteX9" fmla="*/ 801173 w 1814760"/>
                        <a:gd name="connsiteY9" fmla="*/ 3086100 h 3086605"/>
                        <a:gd name="connsiteX10" fmla="*/ 1780343 w 1814760"/>
                        <a:gd name="connsiteY10" fmla="*/ 2895600 h 3086605"/>
                        <a:gd name="connsiteX11" fmla="*/ 1737479 w 1814760"/>
                        <a:gd name="connsiteY11" fmla="*/ 2734628 h 3086605"/>
                        <a:gd name="connsiteX12" fmla="*/ 1241602 w 1814760"/>
                        <a:gd name="connsiteY12" fmla="*/ 1971351 h 3086605"/>
                        <a:gd name="connsiteX13" fmla="*/ 1410773 w 1814760"/>
                        <a:gd name="connsiteY13" fmla="*/ 0 h 3086605"/>
                        <a:gd name="connsiteX0" fmla="*/ 1282184 w 1811695"/>
                        <a:gd name="connsiteY0" fmla="*/ 231455 h 3086605"/>
                        <a:gd name="connsiteX1" fmla="*/ 1401618 w 1811695"/>
                        <a:gd name="connsiteY1" fmla="*/ 1126621 h 3086605"/>
                        <a:gd name="connsiteX2" fmla="*/ 235008 w 1811695"/>
                        <a:gd name="connsiteY2" fmla="*/ 671701 h 3086605"/>
                        <a:gd name="connsiteX3" fmla="*/ 220030 w 1811695"/>
                        <a:gd name="connsiteY3" fmla="*/ 437058 h 3086605"/>
                        <a:gd name="connsiteX4" fmla="*/ 1282184 w 1811695"/>
                        <a:gd name="connsiteY4" fmla="*/ 231455 h 3086605"/>
                        <a:gd name="connsiteX5" fmla="*/ 1410773 w 1811695"/>
                        <a:gd name="connsiteY5" fmla="*/ 0 h 3086605"/>
                        <a:gd name="connsiteX6" fmla="*/ 23933 w 1811695"/>
                        <a:gd name="connsiteY6" fmla="*/ 297180 h 3086605"/>
                        <a:gd name="connsiteX7" fmla="*/ 956715 w 1811695"/>
                        <a:gd name="connsiteY7" fmla="*/ 2027308 h 3086605"/>
                        <a:gd name="connsiteX8" fmla="*/ 782123 w 1811695"/>
                        <a:gd name="connsiteY8" fmla="*/ 2956560 h 3086605"/>
                        <a:gd name="connsiteX9" fmla="*/ 801173 w 1811695"/>
                        <a:gd name="connsiteY9" fmla="*/ 3086100 h 3086605"/>
                        <a:gd name="connsiteX10" fmla="*/ 1780343 w 1811695"/>
                        <a:gd name="connsiteY10" fmla="*/ 2895600 h 3086605"/>
                        <a:gd name="connsiteX11" fmla="*/ 1725274 w 1811695"/>
                        <a:gd name="connsiteY11" fmla="*/ 2750572 h 3086605"/>
                        <a:gd name="connsiteX12" fmla="*/ 1241602 w 1811695"/>
                        <a:gd name="connsiteY12" fmla="*/ 1971351 h 3086605"/>
                        <a:gd name="connsiteX13" fmla="*/ 1410773 w 1811695"/>
                        <a:gd name="connsiteY13" fmla="*/ 0 h 3086605"/>
                        <a:gd name="connsiteX0" fmla="*/ 1282184 w 1809035"/>
                        <a:gd name="connsiteY0" fmla="*/ 231455 h 3086605"/>
                        <a:gd name="connsiteX1" fmla="*/ 1401618 w 1809035"/>
                        <a:gd name="connsiteY1" fmla="*/ 1126621 h 3086605"/>
                        <a:gd name="connsiteX2" fmla="*/ 235008 w 1809035"/>
                        <a:gd name="connsiteY2" fmla="*/ 671701 h 3086605"/>
                        <a:gd name="connsiteX3" fmla="*/ 220030 w 1809035"/>
                        <a:gd name="connsiteY3" fmla="*/ 437058 h 3086605"/>
                        <a:gd name="connsiteX4" fmla="*/ 1282184 w 1809035"/>
                        <a:gd name="connsiteY4" fmla="*/ 231455 h 3086605"/>
                        <a:gd name="connsiteX5" fmla="*/ 1410773 w 1809035"/>
                        <a:gd name="connsiteY5" fmla="*/ 0 h 3086605"/>
                        <a:gd name="connsiteX6" fmla="*/ 23933 w 1809035"/>
                        <a:gd name="connsiteY6" fmla="*/ 297180 h 3086605"/>
                        <a:gd name="connsiteX7" fmla="*/ 956715 w 1809035"/>
                        <a:gd name="connsiteY7" fmla="*/ 2027308 h 3086605"/>
                        <a:gd name="connsiteX8" fmla="*/ 782123 w 1809035"/>
                        <a:gd name="connsiteY8" fmla="*/ 2956560 h 3086605"/>
                        <a:gd name="connsiteX9" fmla="*/ 801173 w 1809035"/>
                        <a:gd name="connsiteY9" fmla="*/ 3086100 h 3086605"/>
                        <a:gd name="connsiteX10" fmla="*/ 1780343 w 1809035"/>
                        <a:gd name="connsiteY10" fmla="*/ 2895600 h 3086605"/>
                        <a:gd name="connsiteX11" fmla="*/ 1725274 w 1809035"/>
                        <a:gd name="connsiteY11" fmla="*/ 2750572 h 3086605"/>
                        <a:gd name="connsiteX12" fmla="*/ 1241602 w 1809035"/>
                        <a:gd name="connsiteY12" fmla="*/ 1971351 h 3086605"/>
                        <a:gd name="connsiteX13" fmla="*/ 1410773 w 1809035"/>
                        <a:gd name="connsiteY13" fmla="*/ 0 h 3086605"/>
                        <a:gd name="connsiteX0" fmla="*/ 1282184 w 1807457"/>
                        <a:gd name="connsiteY0" fmla="*/ 231455 h 3086605"/>
                        <a:gd name="connsiteX1" fmla="*/ 1401618 w 1807457"/>
                        <a:gd name="connsiteY1" fmla="*/ 1126621 h 3086605"/>
                        <a:gd name="connsiteX2" fmla="*/ 235008 w 1807457"/>
                        <a:gd name="connsiteY2" fmla="*/ 671701 h 3086605"/>
                        <a:gd name="connsiteX3" fmla="*/ 220030 w 1807457"/>
                        <a:gd name="connsiteY3" fmla="*/ 437058 h 3086605"/>
                        <a:gd name="connsiteX4" fmla="*/ 1282184 w 1807457"/>
                        <a:gd name="connsiteY4" fmla="*/ 231455 h 3086605"/>
                        <a:gd name="connsiteX5" fmla="*/ 1410773 w 1807457"/>
                        <a:gd name="connsiteY5" fmla="*/ 0 h 3086605"/>
                        <a:gd name="connsiteX6" fmla="*/ 23933 w 1807457"/>
                        <a:gd name="connsiteY6" fmla="*/ 297180 h 3086605"/>
                        <a:gd name="connsiteX7" fmla="*/ 956715 w 1807457"/>
                        <a:gd name="connsiteY7" fmla="*/ 2027308 h 3086605"/>
                        <a:gd name="connsiteX8" fmla="*/ 782123 w 1807457"/>
                        <a:gd name="connsiteY8" fmla="*/ 2956560 h 3086605"/>
                        <a:gd name="connsiteX9" fmla="*/ 801173 w 1807457"/>
                        <a:gd name="connsiteY9" fmla="*/ 3086100 h 3086605"/>
                        <a:gd name="connsiteX10" fmla="*/ 1780343 w 1807457"/>
                        <a:gd name="connsiteY10" fmla="*/ 2895600 h 3086605"/>
                        <a:gd name="connsiteX11" fmla="*/ 1717005 w 1807457"/>
                        <a:gd name="connsiteY11" fmla="*/ 2774588 h 3086605"/>
                        <a:gd name="connsiteX12" fmla="*/ 1241602 w 1807457"/>
                        <a:gd name="connsiteY12" fmla="*/ 1971351 h 3086605"/>
                        <a:gd name="connsiteX13" fmla="*/ 1410773 w 1807457"/>
                        <a:gd name="connsiteY13" fmla="*/ 0 h 3086605"/>
                        <a:gd name="connsiteX0" fmla="*/ 1282184 w 1808625"/>
                        <a:gd name="connsiteY0" fmla="*/ 231455 h 3086605"/>
                        <a:gd name="connsiteX1" fmla="*/ 1401618 w 1808625"/>
                        <a:gd name="connsiteY1" fmla="*/ 1126621 h 3086605"/>
                        <a:gd name="connsiteX2" fmla="*/ 235008 w 1808625"/>
                        <a:gd name="connsiteY2" fmla="*/ 671701 h 3086605"/>
                        <a:gd name="connsiteX3" fmla="*/ 220030 w 1808625"/>
                        <a:gd name="connsiteY3" fmla="*/ 437058 h 3086605"/>
                        <a:gd name="connsiteX4" fmla="*/ 1282184 w 1808625"/>
                        <a:gd name="connsiteY4" fmla="*/ 231455 h 3086605"/>
                        <a:gd name="connsiteX5" fmla="*/ 1410773 w 1808625"/>
                        <a:gd name="connsiteY5" fmla="*/ 0 h 3086605"/>
                        <a:gd name="connsiteX6" fmla="*/ 23933 w 1808625"/>
                        <a:gd name="connsiteY6" fmla="*/ 297180 h 3086605"/>
                        <a:gd name="connsiteX7" fmla="*/ 956715 w 1808625"/>
                        <a:gd name="connsiteY7" fmla="*/ 2027308 h 3086605"/>
                        <a:gd name="connsiteX8" fmla="*/ 782123 w 1808625"/>
                        <a:gd name="connsiteY8" fmla="*/ 2956560 h 3086605"/>
                        <a:gd name="connsiteX9" fmla="*/ 801173 w 1808625"/>
                        <a:gd name="connsiteY9" fmla="*/ 3086100 h 3086605"/>
                        <a:gd name="connsiteX10" fmla="*/ 1780343 w 1808625"/>
                        <a:gd name="connsiteY10" fmla="*/ 2895600 h 3086605"/>
                        <a:gd name="connsiteX11" fmla="*/ 1723207 w 1808625"/>
                        <a:gd name="connsiteY11" fmla="*/ 2756576 h 3086605"/>
                        <a:gd name="connsiteX12" fmla="*/ 1241602 w 1808625"/>
                        <a:gd name="connsiteY12" fmla="*/ 1971351 h 3086605"/>
                        <a:gd name="connsiteX13" fmla="*/ 1410773 w 1808625"/>
                        <a:gd name="connsiteY13" fmla="*/ 0 h 3086605"/>
                        <a:gd name="connsiteX0" fmla="*/ 1282184 w 1808625"/>
                        <a:gd name="connsiteY0" fmla="*/ 231455 h 3086605"/>
                        <a:gd name="connsiteX1" fmla="*/ 1401618 w 1808625"/>
                        <a:gd name="connsiteY1" fmla="*/ 1126621 h 3086605"/>
                        <a:gd name="connsiteX2" fmla="*/ 235008 w 1808625"/>
                        <a:gd name="connsiteY2" fmla="*/ 671701 h 3086605"/>
                        <a:gd name="connsiteX3" fmla="*/ 220030 w 1808625"/>
                        <a:gd name="connsiteY3" fmla="*/ 437058 h 3086605"/>
                        <a:gd name="connsiteX4" fmla="*/ 1282184 w 1808625"/>
                        <a:gd name="connsiteY4" fmla="*/ 231455 h 3086605"/>
                        <a:gd name="connsiteX5" fmla="*/ 1410773 w 1808625"/>
                        <a:gd name="connsiteY5" fmla="*/ 0 h 3086605"/>
                        <a:gd name="connsiteX6" fmla="*/ 23933 w 1808625"/>
                        <a:gd name="connsiteY6" fmla="*/ 297180 h 3086605"/>
                        <a:gd name="connsiteX7" fmla="*/ 956715 w 1808625"/>
                        <a:gd name="connsiteY7" fmla="*/ 2027308 h 3086605"/>
                        <a:gd name="connsiteX8" fmla="*/ 782123 w 1808625"/>
                        <a:gd name="connsiteY8" fmla="*/ 2956560 h 3086605"/>
                        <a:gd name="connsiteX9" fmla="*/ 801173 w 1808625"/>
                        <a:gd name="connsiteY9" fmla="*/ 3086100 h 3086605"/>
                        <a:gd name="connsiteX10" fmla="*/ 1780343 w 1808625"/>
                        <a:gd name="connsiteY10" fmla="*/ 2895600 h 3086605"/>
                        <a:gd name="connsiteX11" fmla="*/ 1723207 w 1808625"/>
                        <a:gd name="connsiteY11" fmla="*/ 2756576 h 3086605"/>
                        <a:gd name="connsiteX12" fmla="*/ 1241602 w 1808625"/>
                        <a:gd name="connsiteY12" fmla="*/ 1971351 h 3086605"/>
                        <a:gd name="connsiteX13" fmla="*/ 1410773 w 1808625"/>
                        <a:gd name="connsiteY13" fmla="*/ 0 h 3086605"/>
                        <a:gd name="connsiteX0" fmla="*/ 1282184 w 1812434"/>
                        <a:gd name="connsiteY0" fmla="*/ 231455 h 3086605"/>
                        <a:gd name="connsiteX1" fmla="*/ 1401618 w 1812434"/>
                        <a:gd name="connsiteY1" fmla="*/ 1126621 h 3086605"/>
                        <a:gd name="connsiteX2" fmla="*/ 235008 w 1812434"/>
                        <a:gd name="connsiteY2" fmla="*/ 671701 h 3086605"/>
                        <a:gd name="connsiteX3" fmla="*/ 220030 w 1812434"/>
                        <a:gd name="connsiteY3" fmla="*/ 437058 h 3086605"/>
                        <a:gd name="connsiteX4" fmla="*/ 1282184 w 1812434"/>
                        <a:gd name="connsiteY4" fmla="*/ 231455 h 3086605"/>
                        <a:gd name="connsiteX5" fmla="*/ 1410773 w 1812434"/>
                        <a:gd name="connsiteY5" fmla="*/ 0 h 3086605"/>
                        <a:gd name="connsiteX6" fmla="*/ 23933 w 1812434"/>
                        <a:gd name="connsiteY6" fmla="*/ 297180 h 3086605"/>
                        <a:gd name="connsiteX7" fmla="*/ 956715 w 1812434"/>
                        <a:gd name="connsiteY7" fmla="*/ 2027308 h 3086605"/>
                        <a:gd name="connsiteX8" fmla="*/ 782123 w 1812434"/>
                        <a:gd name="connsiteY8" fmla="*/ 2956560 h 3086605"/>
                        <a:gd name="connsiteX9" fmla="*/ 801173 w 1812434"/>
                        <a:gd name="connsiteY9" fmla="*/ 3086100 h 3086605"/>
                        <a:gd name="connsiteX10" fmla="*/ 1780343 w 1812434"/>
                        <a:gd name="connsiteY10" fmla="*/ 2895600 h 3086605"/>
                        <a:gd name="connsiteX11" fmla="*/ 1723207 w 1812434"/>
                        <a:gd name="connsiteY11" fmla="*/ 2756576 h 3086605"/>
                        <a:gd name="connsiteX12" fmla="*/ 1241602 w 1812434"/>
                        <a:gd name="connsiteY12" fmla="*/ 1971351 h 3086605"/>
                        <a:gd name="connsiteX13" fmla="*/ 1410773 w 1812434"/>
                        <a:gd name="connsiteY13" fmla="*/ 0 h 3086605"/>
                        <a:gd name="connsiteX0" fmla="*/ 1282184 w 1797843"/>
                        <a:gd name="connsiteY0" fmla="*/ 231455 h 3086605"/>
                        <a:gd name="connsiteX1" fmla="*/ 1401618 w 1797843"/>
                        <a:gd name="connsiteY1" fmla="*/ 1126621 h 3086605"/>
                        <a:gd name="connsiteX2" fmla="*/ 235008 w 1797843"/>
                        <a:gd name="connsiteY2" fmla="*/ 671701 h 3086605"/>
                        <a:gd name="connsiteX3" fmla="*/ 220030 w 1797843"/>
                        <a:gd name="connsiteY3" fmla="*/ 437058 h 3086605"/>
                        <a:gd name="connsiteX4" fmla="*/ 1282184 w 1797843"/>
                        <a:gd name="connsiteY4" fmla="*/ 231455 h 3086605"/>
                        <a:gd name="connsiteX5" fmla="*/ 1410773 w 1797843"/>
                        <a:gd name="connsiteY5" fmla="*/ 0 h 3086605"/>
                        <a:gd name="connsiteX6" fmla="*/ 23933 w 1797843"/>
                        <a:gd name="connsiteY6" fmla="*/ 297180 h 3086605"/>
                        <a:gd name="connsiteX7" fmla="*/ 956715 w 1797843"/>
                        <a:gd name="connsiteY7" fmla="*/ 2027308 h 3086605"/>
                        <a:gd name="connsiteX8" fmla="*/ 782123 w 1797843"/>
                        <a:gd name="connsiteY8" fmla="*/ 2956560 h 3086605"/>
                        <a:gd name="connsiteX9" fmla="*/ 801173 w 1797843"/>
                        <a:gd name="connsiteY9" fmla="*/ 3086100 h 3086605"/>
                        <a:gd name="connsiteX10" fmla="*/ 1760263 w 1797843"/>
                        <a:gd name="connsiteY10" fmla="*/ 2895402 h 3086605"/>
                        <a:gd name="connsiteX11" fmla="*/ 1723207 w 1797843"/>
                        <a:gd name="connsiteY11" fmla="*/ 2756576 h 3086605"/>
                        <a:gd name="connsiteX12" fmla="*/ 1241602 w 1797843"/>
                        <a:gd name="connsiteY12" fmla="*/ 1971351 h 3086605"/>
                        <a:gd name="connsiteX13" fmla="*/ 1410773 w 1797843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184 w 1790835"/>
                        <a:gd name="connsiteY0" fmla="*/ 231455 h 3086605"/>
                        <a:gd name="connsiteX1" fmla="*/ 1401618 w 1790835"/>
                        <a:gd name="connsiteY1" fmla="*/ 1126621 h 3086605"/>
                        <a:gd name="connsiteX2" fmla="*/ 235008 w 1790835"/>
                        <a:gd name="connsiteY2" fmla="*/ 671701 h 3086605"/>
                        <a:gd name="connsiteX3" fmla="*/ 220030 w 1790835"/>
                        <a:gd name="connsiteY3" fmla="*/ 437058 h 3086605"/>
                        <a:gd name="connsiteX4" fmla="*/ 1282184 w 1790835"/>
                        <a:gd name="connsiteY4" fmla="*/ 231455 h 3086605"/>
                        <a:gd name="connsiteX5" fmla="*/ 1410773 w 1790835"/>
                        <a:gd name="connsiteY5" fmla="*/ 0 h 3086605"/>
                        <a:gd name="connsiteX6" fmla="*/ 23933 w 1790835"/>
                        <a:gd name="connsiteY6" fmla="*/ 297180 h 3086605"/>
                        <a:gd name="connsiteX7" fmla="*/ 956715 w 1790835"/>
                        <a:gd name="connsiteY7" fmla="*/ 2027308 h 3086605"/>
                        <a:gd name="connsiteX8" fmla="*/ 782123 w 1790835"/>
                        <a:gd name="connsiteY8" fmla="*/ 2956560 h 3086605"/>
                        <a:gd name="connsiteX9" fmla="*/ 801173 w 1790835"/>
                        <a:gd name="connsiteY9" fmla="*/ 3086100 h 3086605"/>
                        <a:gd name="connsiteX10" fmla="*/ 1760263 w 1790835"/>
                        <a:gd name="connsiteY10" fmla="*/ 2895402 h 3086605"/>
                        <a:gd name="connsiteX11" fmla="*/ 1723207 w 1790835"/>
                        <a:gd name="connsiteY11" fmla="*/ 2756576 h 3086605"/>
                        <a:gd name="connsiteX12" fmla="*/ 1241602 w 1790835"/>
                        <a:gd name="connsiteY12" fmla="*/ 1971351 h 3086605"/>
                        <a:gd name="connsiteX13" fmla="*/ 1410773 w 1790835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1484 w 1790701"/>
                        <a:gd name="connsiteY1" fmla="*/ 1126621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1484 w 1790701"/>
                        <a:gd name="connsiteY1" fmla="*/ 1126621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1484 w 1790701"/>
                        <a:gd name="connsiteY1" fmla="*/ 1126621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1484 w 1790701"/>
                        <a:gd name="connsiteY1" fmla="*/ 1126621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3551 w 1790701"/>
                        <a:gd name="connsiteY1" fmla="*/ 1120618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07686 w 1790701"/>
                        <a:gd name="connsiteY1" fmla="*/ 1108610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21762 w 1790701"/>
                        <a:gd name="connsiteY1" fmla="*/ 1106740 h 3086605"/>
                        <a:gd name="connsiteX2" fmla="*/ 234874 w 1790701"/>
                        <a:gd name="connsiteY2" fmla="*/ 671701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21762 w 1790701"/>
                        <a:gd name="connsiteY1" fmla="*/ 1106740 h 3086605"/>
                        <a:gd name="connsiteX2" fmla="*/ 242746 w 1790701"/>
                        <a:gd name="connsiteY2" fmla="*/ 687843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21762 w 1790701"/>
                        <a:gd name="connsiteY1" fmla="*/ 1106740 h 3086605"/>
                        <a:gd name="connsiteX2" fmla="*/ 240679 w 1790701"/>
                        <a:gd name="connsiteY2" fmla="*/ 693848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90701"/>
                        <a:gd name="connsiteY0" fmla="*/ 231455 h 3086605"/>
                        <a:gd name="connsiteX1" fmla="*/ 1421762 w 1790701"/>
                        <a:gd name="connsiteY1" fmla="*/ 1106740 h 3086605"/>
                        <a:gd name="connsiteX2" fmla="*/ 244616 w 1790701"/>
                        <a:gd name="connsiteY2" fmla="*/ 701919 h 3086605"/>
                        <a:gd name="connsiteX3" fmla="*/ 219896 w 1790701"/>
                        <a:gd name="connsiteY3" fmla="*/ 437058 h 3086605"/>
                        <a:gd name="connsiteX4" fmla="*/ 1282050 w 1790701"/>
                        <a:gd name="connsiteY4" fmla="*/ 231455 h 3086605"/>
                        <a:gd name="connsiteX5" fmla="*/ 1410639 w 1790701"/>
                        <a:gd name="connsiteY5" fmla="*/ 0 h 3086605"/>
                        <a:gd name="connsiteX6" fmla="*/ 23799 w 1790701"/>
                        <a:gd name="connsiteY6" fmla="*/ 297180 h 3086605"/>
                        <a:gd name="connsiteX7" fmla="*/ 956581 w 1790701"/>
                        <a:gd name="connsiteY7" fmla="*/ 2027308 h 3086605"/>
                        <a:gd name="connsiteX8" fmla="*/ 781989 w 1790701"/>
                        <a:gd name="connsiteY8" fmla="*/ 2956560 h 3086605"/>
                        <a:gd name="connsiteX9" fmla="*/ 801039 w 1790701"/>
                        <a:gd name="connsiteY9" fmla="*/ 3086100 h 3086605"/>
                        <a:gd name="connsiteX10" fmla="*/ 1760129 w 1790701"/>
                        <a:gd name="connsiteY10" fmla="*/ 2895402 h 3086605"/>
                        <a:gd name="connsiteX11" fmla="*/ 1723073 w 1790701"/>
                        <a:gd name="connsiteY11" fmla="*/ 2756576 h 3086605"/>
                        <a:gd name="connsiteX12" fmla="*/ 1241468 w 1790701"/>
                        <a:gd name="connsiteY12" fmla="*/ 1971351 h 3086605"/>
                        <a:gd name="connsiteX13" fmla="*/ 1410639 w 1790701"/>
                        <a:gd name="connsiteY13" fmla="*/ 0 h 3086605"/>
                        <a:gd name="connsiteX0" fmla="*/ 1282050 w 1784669"/>
                        <a:gd name="connsiteY0" fmla="*/ 231455 h 3086605"/>
                        <a:gd name="connsiteX1" fmla="*/ 1421762 w 1784669"/>
                        <a:gd name="connsiteY1" fmla="*/ 1106740 h 3086605"/>
                        <a:gd name="connsiteX2" fmla="*/ 244616 w 1784669"/>
                        <a:gd name="connsiteY2" fmla="*/ 701919 h 3086605"/>
                        <a:gd name="connsiteX3" fmla="*/ 219896 w 1784669"/>
                        <a:gd name="connsiteY3" fmla="*/ 437058 h 3086605"/>
                        <a:gd name="connsiteX4" fmla="*/ 1282050 w 1784669"/>
                        <a:gd name="connsiteY4" fmla="*/ 231455 h 3086605"/>
                        <a:gd name="connsiteX5" fmla="*/ 1410639 w 1784669"/>
                        <a:gd name="connsiteY5" fmla="*/ 0 h 3086605"/>
                        <a:gd name="connsiteX6" fmla="*/ 23799 w 1784669"/>
                        <a:gd name="connsiteY6" fmla="*/ 297180 h 3086605"/>
                        <a:gd name="connsiteX7" fmla="*/ 956581 w 1784669"/>
                        <a:gd name="connsiteY7" fmla="*/ 2027308 h 3086605"/>
                        <a:gd name="connsiteX8" fmla="*/ 781989 w 1784669"/>
                        <a:gd name="connsiteY8" fmla="*/ 2956560 h 3086605"/>
                        <a:gd name="connsiteX9" fmla="*/ 801039 w 1784669"/>
                        <a:gd name="connsiteY9" fmla="*/ 3086100 h 3086605"/>
                        <a:gd name="connsiteX10" fmla="*/ 1760129 w 1784669"/>
                        <a:gd name="connsiteY10" fmla="*/ 2895402 h 3086605"/>
                        <a:gd name="connsiteX11" fmla="*/ 1700926 w 1784669"/>
                        <a:gd name="connsiteY11" fmla="*/ 2762382 h 3086605"/>
                        <a:gd name="connsiteX12" fmla="*/ 1241468 w 1784669"/>
                        <a:gd name="connsiteY12" fmla="*/ 1971351 h 3086605"/>
                        <a:gd name="connsiteX13" fmla="*/ 1410639 w 1784669"/>
                        <a:gd name="connsiteY13" fmla="*/ 0 h 3086605"/>
                        <a:gd name="connsiteX0" fmla="*/ 1282050 w 1782941"/>
                        <a:gd name="connsiteY0" fmla="*/ 231455 h 3086605"/>
                        <a:gd name="connsiteX1" fmla="*/ 1421762 w 1782941"/>
                        <a:gd name="connsiteY1" fmla="*/ 1106740 h 3086605"/>
                        <a:gd name="connsiteX2" fmla="*/ 244616 w 1782941"/>
                        <a:gd name="connsiteY2" fmla="*/ 701919 h 3086605"/>
                        <a:gd name="connsiteX3" fmla="*/ 219896 w 1782941"/>
                        <a:gd name="connsiteY3" fmla="*/ 437058 h 3086605"/>
                        <a:gd name="connsiteX4" fmla="*/ 1282050 w 1782941"/>
                        <a:gd name="connsiteY4" fmla="*/ 231455 h 3086605"/>
                        <a:gd name="connsiteX5" fmla="*/ 1410639 w 1782941"/>
                        <a:gd name="connsiteY5" fmla="*/ 0 h 3086605"/>
                        <a:gd name="connsiteX6" fmla="*/ 23799 w 1782941"/>
                        <a:gd name="connsiteY6" fmla="*/ 297180 h 3086605"/>
                        <a:gd name="connsiteX7" fmla="*/ 956581 w 1782941"/>
                        <a:gd name="connsiteY7" fmla="*/ 2027308 h 3086605"/>
                        <a:gd name="connsiteX8" fmla="*/ 781989 w 1782941"/>
                        <a:gd name="connsiteY8" fmla="*/ 2956560 h 3086605"/>
                        <a:gd name="connsiteX9" fmla="*/ 801039 w 1782941"/>
                        <a:gd name="connsiteY9" fmla="*/ 3086100 h 3086605"/>
                        <a:gd name="connsiteX10" fmla="*/ 1760129 w 1782941"/>
                        <a:gd name="connsiteY10" fmla="*/ 2895402 h 3086605"/>
                        <a:gd name="connsiteX11" fmla="*/ 1692855 w 1782941"/>
                        <a:gd name="connsiteY11" fmla="*/ 2766319 h 3086605"/>
                        <a:gd name="connsiteX12" fmla="*/ 1241468 w 1782941"/>
                        <a:gd name="connsiteY12" fmla="*/ 1971351 h 3086605"/>
                        <a:gd name="connsiteX13" fmla="*/ 1410639 w 1782941"/>
                        <a:gd name="connsiteY13" fmla="*/ 0 h 3086605"/>
                        <a:gd name="connsiteX0" fmla="*/ 1282050 w 1786102"/>
                        <a:gd name="connsiteY0" fmla="*/ 231455 h 3086605"/>
                        <a:gd name="connsiteX1" fmla="*/ 1421762 w 1786102"/>
                        <a:gd name="connsiteY1" fmla="*/ 1106740 h 3086605"/>
                        <a:gd name="connsiteX2" fmla="*/ 244616 w 1786102"/>
                        <a:gd name="connsiteY2" fmla="*/ 701919 h 3086605"/>
                        <a:gd name="connsiteX3" fmla="*/ 219896 w 1786102"/>
                        <a:gd name="connsiteY3" fmla="*/ 437058 h 3086605"/>
                        <a:gd name="connsiteX4" fmla="*/ 1282050 w 1786102"/>
                        <a:gd name="connsiteY4" fmla="*/ 231455 h 3086605"/>
                        <a:gd name="connsiteX5" fmla="*/ 1410639 w 1786102"/>
                        <a:gd name="connsiteY5" fmla="*/ 0 h 3086605"/>
                        <a:gd name="connsiteX6" fmla="*/ 23799 w 1786102"/>
                        <a:gd name="connsiteY6" fmla="*/ 297180 h 3086605"/>
                        <a:gd name="connsiteX7" fmla="*/ 956581 w 1786102"/>
                        <a:gd name="connsiteY7" fmla="*/ 2027308 h 3086605"/>
                        <a:gd name="connsiteX8" fmla="*/ 781989 w 1786102"/>
                        <a:gd name="connsiteY8" fmla="*/ 2956560 h 3086605"/>
                        <a:gd name="connsiteX9" fmla="*/ 801039 w 1786102"/>
                        <a:gd name="connsiteY9" fmla="*/ 3086100 h 3086605"/>
                        <a:gd name="connsiteX10" fmla="*/ 1760129 w 1786102"/>
                        <a:gd name="connsiteY10" fmla="*/ 2895402 h 3086605"/>
                        <a:gd name="connsiteX11" fmla="*/ 1706930 w 1786102"/>
                        <a:gd name="connsiteY11" fmla="*/ 2764450 h 3086605"/>
                        <a:gd name="connsiteX12" fmla="*/ 1241468 w 1786102"/>
                        <a:gd name="connsiteY12" fmla="*/ 1971351 h 3086605"/>
                        <a:gd name="connsiteX13" fmla="*/ 1410639 w 1786102"/>
                        <a:gd name="connsiteY13" fmla="*/ 0 h 3086605"/>
                        <a:gd name="connsiteX0" fmla="*/ 1282050 w 1788853"/>
                        <a:gd name="connsiteY0" fmla="*/ 231455 h 3086605"/>
                        <a:gd name="connsiteX1" fmla="*/ 1421762 w 1788853"/>
                        <a:gd name="connsiteY1" fmla="*/ 1106740 h 3086605"/>
                        <a:gd name="connsiteX2" fmla="*/ 244616 w 1788853"/>
                        <a:gd name="connsiteY2" fmla="*/ 701919 h 3086605"/>
                        <a:gd name="connsiteX3" fmla="*/ 219896 w 1788853"/>
                        <a:gd name="connsiteY3" fmla="*/ 437058 h 3086605"/>
                        <a:gd name="connsiteX4" fmla="*/ 1282050 w 1788853"/>
                        <a:gd name="connsiteY4" fmla="*/ 231455 h 3086605"/>
                        <a:gd name="connsiteX5" fmla="*/ 1410639 w 1788853"/>
                        <a:gd name="connsiteY5" fmla="*/ 0 h 3086605"/>
                        <a:gd name="connsiteX6" fmla="*/ 23799 w 1788853"/>
                        <a:gd name="connsiteY6" fmla="*/ 297180 h 3086605"/>
                        <a:gd name="connsiteX7" fmla="*/ 956581 w 1788853"/>
                        <a:gd name="connsiteY7" fmla="*/ 2027308 h 3086605"/>
                        <a:gd name="connsiteX8" fmla="*/ 781989 w 1788853"/>
                        <a:gd name="connsiteY8" fmla="*/ 2956560 h 3086605"/>
                        <a:gd name="connsiteX9" fmla="*/ 801039 w 1788853"/>
                        <a:gd name="connsiteY9" fmla="*/ 3086100 h 3086605"/>
                        <a:gd name="connsiteX10" fmla="*/ 1760129 w 1788853"/>
                        <a:gd name="connsiteY10" fmla="*/ 2895402 h 3086605"/>
                        <a:gd name="connsiteX11" fmla="*/ 1717069 w 1788853"/>
                        <a:gd name="connsiteY11" fmla="*/ 2754510 h 3086605"/>
                        <a:gd name="connsiteX12" fmla="*/ 1241468 w 1788853"/>
                        <a:gd name="connsiteY12" fmla="*/ 1971351 h 3086605"/>
                        <a:gd name="connsiteX13" fmla="*/ 1410639 w 1788853"/>
                        <a:gd name="connsiteY13" fmla="*/ 0 h 3086605"/>
                        <a:gd name="connsiteX0" fmla="*/ 1282050 w 1788853"/>
                        <a:gd name="connsiteY0" fmla="*/ 231455 h 3086605"/>
                        <a:gd name="connsiteX1" fmla="*/ 1421762 w 1788853"/>
                        <a:gd name="connsiteY1" fmla="*/ 1106740 h 3086605"/>
                        <a:gd name="connsiteX2" fmla="*/ 244616 w 1788853"/>
                        <a:gd name="connsiteY2" fmla="*/ 701919 h 3086605"/>
                        <a:gd name="connsiteX3" fmla="*/ 219896 w 1788853"/>
                        <a:gd name="connsiteY3" fmla="*/ 437058 h 3086605"/>
                        <a:gd name="connsiteX4" fmla="*/ 1282050 w 1788853"/>
                        <a:gd name="connsiteY4" fmla="*/ 231455 h 3086605"/>
                        <a:gd name="connsiteX5" fmla="*/ 1410639 w 1788853"/>
                        <a:gd name="connsiteY5" fmla="*/ 0 h 3086605"/>
                        <a:gd name="connsiteX6" fmla="*/ 23799 w 1788853"/>
                        <a:gd name="connsiteY6" fmla="*/ 297180 h 3086605"/>
                        <a:gd name="connsiteX7" fmla="*/ 956581 w 1788853"/>
                        <a:gd name="connsiteY7" fmla="*/ 2027308 h 3086605"/>
                        <a:gd name="connsiteX8" fmla="*/ 781989 w 1788853"/>
                        <a:gd name="connsiteY8" fmla="*/ 2956560 h 3086605"/>
                        <a:gd name="connsiteX9" fmla="*/ 801039 w 1788853"/>
                        <a:gd name="connsiteY9" fmla="*/ 3086100 h 3086605"/>
                        <a:gd name="connsiteX10" fmla="*/ 1760129 w 1788853"/>
                        <a:gd name="connsiteY10" fmla="*/ 2895402 h 3086605"/>
                        <a:gd name="connsiteX11" fmla="*/ 1717069 w 1788853"/>
                        <a:gd name="connsiteY11" fmla="*/ 2754510 h 3086605"/>
                        <a:gd name="connsiteX12" fmla="*/ 1241468 w 1788853"/>
                        <a:gd name="connsiteY12" fmla="*/ 1971351 h 3086605"/>
                        <a:gd name="connsiteX13" fmla="*/ 1410639 w 1788853"/>
                        <a:gd name="connsiteY13" fmla="*/ 0 h 3086605"/>
                        <a:gd name="connsiteX0" fmla="*/ 1282050 w 1788853"/>
                        <a:gd name="connsiteY0" fmla="*/ 231455 h 3086605"/>
                        <a:gd name="connsiteX1" fmla="*/ 1421762 w 1788853"/>
                        <a:gd name="connsiteY1" fmla="*/ 1106740 h 3086605"/>
                        <a:gd name="connsiteX2" fmla="*/ 244616 w 1788853"/>
                        <a:gd name="connsiteY2" fmla="*/ 701919 h 3086605"/>
                        <a:gd name="connsiteX3" fmla="*/ 219896 w 1788853"/>
                        <a:gd name="connsiteY3" fmla="*/ 437058 h 3086605"/>
                        <a:gd name="connsiteX4" fmla="*/ 1282050 w 1788853"/>
                        <a:gd name="connsiteY4" fmla="*/ 231455 h 3086605"/>
                        <a:gd name="connsiteX5" fmla="*/ 1410639 w 1788853"/>
                        <a:gd name="connsiteY5" fmla="*/ 0 h 3086605"/>
                        <a:gd name="connsiteX6" fmla="*/ 23799 w 1788853"/>
                        <a:gd name="connsiteY6" fmla="*/ 297180 h 3086605"/>
                        <a:gd name="connsiteX7" fmla="*/ 956581 w 1788853"/>
                        <a:gd name="connsiteY7" fmla="*/ 2027308 h 3086605"/>
                        <a:gd name="connsiteX8" fmla="*/ 781989 w 1788853"/>
                        <a:gd name="connsiteY8" fmla="*/ 2956560 h 3086605"/>
                        <a:gd name="connsiteX9" fmla="*/ 801039 w 1788853"/>
                        <a:gd name="connsiteY9" fmla="*/ 3086100 h 3086605"/>
                        <a:gd name="connsiteX10" fmla="*/ 1760129 w 1788853"/>
                        <a:gd name="connsiteY10" fmla="*/ 2895402 h 3086605"/>
                        <a:gd name="connsiteX11" fmla="*/ 1717069 w 1788853"/>
                        <a:gd name="connsiteY11" fmla="*/ 2754510 h 3086605"/>
                        <a:gd name="connsiteX12" fmla="*/ 1241468 w 1788853"/>
                        <a:gd name="connsiteY12" fmla="*/ 1971351 h 3086605"/>
                        <a:gd name="connsiteX13" fmla="*/ 1410639 w 1788853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422747 w 1789838"/>
                        <a:gd name="connsiteY1" fmla="*/ 11067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399887 w 1789838"/>
                        <a:gd name="connsiteY1" fmla="*/ 801940 h 3086605"/>
                        <a:gd name="connsiteX2" fmla="*/ 245601 w 1789838"/>
                        <a:gd name="connsiteY2" fmla="*/ 70191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399887 w 1789838"/>
                        <a:gd name="connsiteY1" fmla="*/ 801940 h 3086605"/>
                        <a:gd name="connsiteX2" fmla="*/ 21512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399887 w 1789838"/>
                        <a:gd name="connsiteY1" fmla="*/ 801940 h 3086605"/>
                        <a:gd name="connsiteX2" fmla="*/ 21512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399887 w 1789838"/>
                        <a:gd name="connsiteY1" fmla="*/ 801940 h 3086605"/>
                        <a:gd name="connsiteX2" fmla="*/ 23036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83035 w 1789838"/>
                        <a:gd name="connsiteY0" fmla="*/ 231455 h 3086605"/>
                        <a:gd name="connsiteX1" fmla="*/ 1399887 w 1789838"/>
                        <a:gd name="connsiteY1" fmla="*/ 801940 h 3086605"/>
                        <a:gd name="connsiteX2" fmla="*/ 23036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83035 w 1789838"/>
                        <a:gd name="connsiteY4" fmla="*/ 231455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99887 w 1789838"/>
                        <a:gd name="connsiteY1" fmla="*/ 801940 h 3086605"/>
                        <a:gd name="connsiteX2" fmla="*/ 23036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78455 w 1789838"/>
                        <a:gd name="connsiteY1" fmla="*/ 806703 h 3086605"/>
                        <a:gd name="connsiteX2" fmla="*/ 23036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78455 w 1789838"/>
                        <a:gd name="connsiteY1" fmla="*/ 806703 h 3086605"/>
                        <a:gd name="connsiteX2" fmla="*/ 23036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78455 w 1789838"/>
                        <a:gd name="connsiteY1" fmla="*/ 806703 h 3086605"/>
                        <a:gd name="connsiteX2" fmla="*/ 23036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78455 w 1789838"/>
                        <a:gd name="connsiteY1" fmla="*/ 806703 h 3086605"/>
                        <a:gd name="connsiteX2" fmla="*/ 230361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78455 w 1789838"/>
                        <a:gd name="connsiteY1" fmla="*/ 806703 h 3086605"/>
                        <a:gd name="connsiteX2" fmla="*/ 223217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78455 w 1789838"/>
                        <a:gd name="connsiteY1" fmla="*/ 806703 h 3086605"/>
                        <a:gd name="connsiteX2" fmla="*/ 223217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78455 w 1789838"/>
                        <a:gd name="connsiteY1" fmla="*/ 806703 h 3086605"/>
                        <a:gd name="connsiteX2" fmla="*/ 223217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789838"/>
                        <a:gd name="connsiteY0" fmla="*/ 233836 h 3086605"/>
                        <a:gd name="connsiteX1" fmla="*/ 1378455 w 1789838"/>
                        <a:gd name="connsiteY1" fmla="*/ 806703 h 3086605"/>
                        <a:gd name="connsiteX2" fmla="*/ 223217 w 1789838"/>
                        <a:gd name="connsiteY2" fmla="*/ 808599 h 3086605"/>
                        <a:gd name="connsiteX3" fmla="*/ 220881 w 1789838"/>
                        <a:gd name="connsiteY3" fmla="*/ 437058 h 3086605"/>
                        <a:gd name="connsiteX4" fmla="*/ 1263985 w 1789838"/>
                        <a:gd name="connsiteY4" fmla="*/ 233836 h 3086605"/>
                        <a:gd name="connsiteX5" fmla="*/ 1411624 w 1789838"/>
                        <a:gd name="connsiteY5" fmla="*/ 0 h 3086605"/>
                        <a:gd name="connsiteX6" fmla="*/ 24784 w 1789838"/>
                        <a:gd name="connsiteY6" fmla="*/ 297180 h 3086605"/>
                        <a:gd name="connsiteX7" fmla="*/ 929614 w 1789838"/>
                        <a:gd name="connsiteY7" fmla="*/ 2010967 h 3086605"/>
                        <a:gd name="connsiteX8" fmla="*/ 782974 w 1789838"/>
                        <a:gd name="connsiteY8" fmla="*/ 2956560 h 3086605"/>
                        <a:gd name="connsiteX9" fmla="*/ 802024 w 1789838"/>
                        <a:gd name="connsiteY9" fmla="*/ 3086100 h 3086605"/>
                        <a:gd name="connsiteX10" fmla="*/ 1761114 w 1789838"/>
                        <a:gd name="connsiteY10" fmla="*/ 2895402 h 3086605"/>
                        <a:gd name="connsiteX11" fmla="*/ 1718054 w 1789838"/>
                        <a:gd name="connsiteY11" fmla="*/ 2754510 h 3086605"/>
                        <a:gd name="connsiteX12" fmla="*/ 1242453 w 1789838"/>
                        <a:gd name="connsiteY12" fmla="*/ 1971351 h 3086605"/>
                        <a:gd name="connsiteX13" fmla="*/ 1411624 w 1789838"/>
                        <a:gd name="connsiteY13" fmla="*/ 0 h 3086605"/>
                        <a:gd name="connsiteX0" fmla="*/ 1263985 w 1804099"/>
                        <a:gd name="connsiteY0" fmla="*/ 233836 h 3086605"/>
                        <a:gd name="connsiteX1" fmla="*/ 1378455 w 1804099"/>
                        <a:gd name="connsiteY1" fmla="*/ 806703 h 3086605"/>
                        <a:gd name="connsiteX2" fmla="*/ 223217 w 1804099"/>
                        <a:gd name="connsiteY2" fmla="*/ 808599 h 3086605"/>
                        <a:gd name="connsiteX3" fmla="*/ 220881 w 1804099"/>
                        <a:gd name="connsiteY3" fmla="*/ 437058 h 3086605"/>
                        <a:gd name="connsiteX4" fmla="*/ 1263985 w 1804099"/>
                        <a:gd name="connsiteY4" fmla="*/ 233836 h 3086605"/>
                        <a:gd name="connsiteX5" fmla="*/ 1411624 w 1804099"/>
                        <a:gd name="connsiteY5" fmla="*/ 0 h 3086605"/>
                        <a:gd name="connsiteX6" fmla="*/ 24784 w 1804099"/>
                        <a:gd name="connsiteY6" fmla="*/ 297180 h 3086605"/>
                        <a:gd name="connsiteX7" fmla="*/ 929614 w 1804099"/>
                        <a:gd name="connsiteY7" fmla="*/ 2010967 h 3086605"/>
                        <a:gd name="connsiteX8" fmla="*/ 782974 w 1804099"/>
                        <a:gd name="connsiteY8" fmla="*/ 2956560 h 3086605"/>
                        <a:gd name="connsiteX9" fmla="*/ 802024 w 1804099"/>
                        <a:gd name="connsiteY9" fmla="*/ 3086100 h 3086605"/>
                        <a:gd name="connsiteX10" fmla="*/ 1761114 w 1804099"/>
                        <a:gd name="connsiteY10" fmla="*/ 2895402 h 3086605"/>
                        <a:gd name="connsiteX11" fmla="*/ 1718054 w 1804099"/>
                        <a:gd name="connsiteY11" fmla="*/ 2754510 h 3086605"/>
                        <a:gd name="connsiteX12" fmla="*/ 1242453 w 1804099"/>
                        <a:gd name="connsiteY12" fmla="*/ 1971351 h 3086605"/>
                        <a:gd name="connsiteX13" fmla="*/ 1411624 w 1804099"/>
                        <a:gd name="connsiteY13" fmla="*/ 0 h 3086605"/>
                        <a:gd name="connsiteX0" fmla="*/ 1263985 w 1804099"/>
                        <a:gd name="connsiteY0" fmla="*/ 233836 h 3086605"/>
                        <a:gd name="connsiteX1" fmla="*/ 1378455 w 1804099"/>
                        <a:gd name="connsiteY1" fmla="*/ 806703 h 3086605"/>
                        <a:gd name="connsiteX2" fmla="*/ 223217 w 1804099"/>
                        <a:gd name="connsiteY2" fmla="*/ 808599 h 3086605"/>
                        <a:gd name="connsiteX3" fmla="*/ 220881 w 1804099"/>
                        <a:gd name="connsiteY3" fmla="*/ 437058 h 3086605"/>
                        <a:gd name="connsiteX4" fmla="*/ 1263985 w 1804099"/>
                        <a:gd name="connsiteY4" fmla="*/ 233836 h 3086605"/>
                        <a:gd name="connsiteX5" fmla="*/ 1411624 w 1804099"/>
                        <a:gd name="connsiteY5" fmla="*/ 0 h 3086605"/>
                        <a:gd name="connsiteX6" fmla="*/ 24784 w 1804099"/>
                        <a:gd name="connsiteY6" fmla="*/ 297180 h 3086605"/>
                        <a:gd name="connsiteX7" fmla="*/ 929614 w 1804099"/>
                        <a:gd name="connsiteY7" fmla="*/ 2010967 h 3086605"/>
                        <a:gd name="connsiteX8" fmla="*/ 782974 w 1804099"/>
                        <a:gd name="connsiteY8" fmla="*/ 2956560 h 3086605"/>
                        <a:gd name="connsiteX9" fmla="*/ 802024 w 1804099"/>
                        <a:gd name="connsiteY9" fmla="*/ 3086100 h 3086605"/>
                        <a:gd name="connsiteX10" fmla="*/ 1761114 w 1804099"/>
                        <a:gd name="connsiteY10" fmla="*/ 2895402 h 3086605"/>
                        <a:gd name="connsiteX11" fmla="*/ 1718054 w 1804099"/>
                        <a:gd name="connsiteY11" fmla="*/ 2754510 h 3086605"/>
                        <a:gd name="connsiteX12" fmla="*/ 1242453 w 1804099"/>
                        <a:gd name="connsiteY12" fmla="*/ 1971351 h 3086605"/>
                        <a:gd name="connsiteX13" fmla="*/ 1411624 w 1804099"/>
                        <a:gd name="connsiteY13" fmla="*/ 0 h 3086605"/>
                        <a:gd name="connsiteX0" fmla="*/ 1263985 w 1819845"/>
                        <a:gd name="connsiteY0" fmla="*/ 233836 h 3086605"/>
                        <a:gd name="connsiteX1" fmla="*/ 1378455 w 1819845"/>
                        <a:gd name="connsiteY1" fmla="*/ 806703 h 3086605"/>
                        <a:gd name="connsiteX2" fmla="*/ 223217 w 1819845"/>
                        <a:gd name="connsiteY2" fmla="*/ 808599 h 3086605"/>
                        <a:gd name="connsiteX3" fmla="*/ 220881 w 1819845"/>
                        <a:gd name="connsiteY3" fmla="*/ 437058 h 3086605"/>
                        <a:gd name="connsiteX4" fmla="*/ 1263985 w 1819845"/>
                        <a:gd name="connsiteY4" fmla="*/ 233836 h 3086605"/>
                        <a:gd name="connsiteX5" fmla="*/ 1411624 w 1819845"/>
                        <a:gd name="connsiteY5" fmla="*/ 0 h 3086605"/>
                        <a:gd name="connsiteX6" fmla="*/ 24784 w 1819845"/>
                        <a:gd name="connsiteY6" fmla="*/ 297180 h 3086605"/>
                        <a:gd name="connsiteX7" fmla="*/ 929614 w 1819845"/>
                        <a:gd name="connsiteY7" fmla="*/ 2010967 h 3086605"/>
                        <a:gd name="connsiteX8" fmla="*/ 782974 w 1819845"/>
                        <a:gd name="connsiteY8" fmla="*/ 2956560 h 3086605"/>
                        <a:gd name="connsiteX9" fmla="*/ 802024 w 1819845"/>
                        <a:gd name="connsiteY9" fmla="*/ 3086100 h 3086605"/>
                        <a:gd name="connsiteX10" fmla="*/ 1761114 w 1819845"/>
                        <a:gd name="connsiteY10" fmla="*/ 2895402 h 3086605"/>
                        <a:gd name="connsiteX11" fmla="*/ 1718054 w 1819845"/>
                        <a:gd name="connsiteY11" fmla="*/ 2754510 h 3086605"/>
                        <a:gd name="connsiteX12" fmla="*/ 1242453 w 1819845"/>
                        <a:gd name="connsiteY12" fmla="*/ 1971351 h 3086605"/>
                        <a:gd name="connsiteX13" fmla="*/ 1411624 w 1819845"/>
                        <a:gd name="connsiteY13" fmla="*/ 0 h 3086605"/>
                        <a:gd name="connsiteX0" fmla="*/ 1263985 w 1840240"/>
                        <a:gd name="connsiteY0" fmla="*/ 233836 h 3086605"/>
                        <a:gd name="connsiteX1" fmla="*/ 1378455 w 1840240"/>
                        <a:gd name="connsiteY1" fmla="*/ 806703 h 3086605"/>
                        <a:gd name="connsiteX2" fmla="*/ 223217 w 1840240"/>
                        <a:gd name="connsiteY2" fmla="*/ 808599 h 3086605"/>
                        <a:gd name="connsiteX3" fmla="*/ 220881 w 1840240"/>
                        <a:gd name="connsiteY3" fmla="*/ 437058 h 3086605"/>
                        <a:gd name="connsiteX4" fmla="*/ 1263985 w 1840240"/>
                        <a:gd name="connsiteY4" fmla="*/ 233836 h 3086605"/>
                        <a:gd name="connsiteX5" fmla="*/ 1411624 w 1840240"/>
                        <a:gd name="connsiteY5" fmla="*/ 0 h 3086605"/>
                        <a:gd name="connsiteX6" fmla="*/ 24784 w 1840240"/>
                        <a:gd name="connsiteY6" fmla="*/ 297180 h 3086605"/>
                        <a:gd name="connsiteX7" fmla="*/ 929614 w 1840240"/>
                        <a:gd name="connsiteY7" fmla="*/ 2010967 h 3086605"/>
                        <a:gd name="connsiteX8" fmla="*/ 782974 w 1840240"/>
                        <a:gd name="connsiteY8" fmla="*/ 2956560 h 3086605"/>
                        <a:gd name="connsiteX9" fmla="*/ 802024 w 1840240"/>
                        <a:gd name="connsiteY9" fmla="*/ 3086100 h 3086605"/>
                        <a:gd name="connsiteX10" fmla="*/ 1761114 w 1840240"/>
                        <a:gd name="connsiteY10" fmla="*/ 2895402 h 3086605"/>
                        <a:gd name="connsiteX11" fmla="*/ 1718054 w 1840240"/>
                        <a:gd name="connsiteY11" fmla="*/ 2754510 h 3086605"/>
                        <a:gd name="connsiteX12" fmla="*/ 1242453 w 1840240"/>
                        <a:gd name="connsiteY12" fmla="*/ 1971351 h 3086605"/>
                        <a:gd name="connsiteX13" fmla="*/ 1411624 w 1840240"/>
                        <a:gd name="connsiteY13" fmla="*/ 0 h 3086605"/>
                        <a:gd name="connsiteX0" fmla="*/ 1263985 w 1844368"/>
                        <a:gd name="connsiteY0" fmla="*/ 233836 h 3086605"/>
                        <a:gd name="connsiteX1" fmla="*/ 1378455 w 1844368"/>
                        <a:gd name="connsiteY1" fmla="*/ 806703 h 3086605"/>
                        <a:gd name="connsiteX2" fmla="*/ 223217 w 1844368"/>
                        <a:gd name="connsiteY2" fmla="*/ 808599 h 3086605"/>
                        <a:gd name="connsiteX3" fmla="*/ 220881 w 1844368"/>
                        <a:gd name="connsiteY3" fmla="*/ 437058 h 3086605"/>
                        <a:gd name="connsiteX4" fmla="*/ 1263985 w 1844368"/>
                        <a:gd name="connsiteY4" fmla="*/ 233836 h 3086605"/>
                        <a:gd name="connsiteX5" fmla="*/ 1411624 w 1844368"/>
                        <a:gd name="connsiteY5" fmla="*/ 0 h 3086605"/>
                        <a:gd name="connsiteX6" fmla="*/ 24784 w 1844368"/>
                        <a:gd name="connsiteY6" fmla="*/ 297180 h 3086605"/>
                        <a:gd name="connsiteX7" fmla="*/ 929614 w 1844368"/>
                        <a:gd name="connsiteY7" fmla="*/ 2010967 h 3086605"/>
                        <a:gd name="connsiteX8" fmla="*/ 782974 w 1844368"/>
                        <a:gd name="connsiteY8" fmla="*/ 2956560 h 3086605"/>
                        <a:gd name="connsiteX9" fmla="*/ 802024 w 1844368"/>
                        <a:gd name="connsiteY9" fmla="*/ 3086100 h 3086605"/>
                        <a:gd name="connsiteX10" fmla="*/ 1761114 w 1844368"/>
                        <a:gd name="connsiteY10" fmla="*/ 2895402 h 3086605"/>
                        <a:gd name="connsiteX11" fmla="*/ 1718054 w 1844368"/>
                        <a:gd name="connsiteY11" fmla="*/ 2754510 h 3086605"/>
                        <a:gd name="connsiteX12" fmla="*/ 1242453 w 1844368"/>
                        <a:gd name="connsiteY12" fmla="*/ 1971351 h 3086605"/>
                        <a:gd name="connsiteX13" fmla="*/ 1411624 w 1844368"/>
                        <a:gd name="connsiteY13" fmla="*/ 0 h 3086605"/>
                        <a:gd name="connsiteX0" fmla="*/ 1263985 w 1844368"/>
                        <a:gd name="connsiteY0" fmla="*/ 233836 h 3086605"/>
                        <a:gd name="connsiteX1" fmla="*/ 1378455 w 1844368"/>
                        <a:gd name="connsiteY1" fmla="*/ 806703 h 3086605"/>
                        <a:gd name="connsiteX2" fmla="*/ 223217 w 1844368"/>
                        <a:gd name="connsiteY2" fmla="*/ 808599 h 3086605"/>
                        <a:gd name="connsiteX3" fmla="*/ 220881 w 1844368"/>
                        <a:gd name="connsiteY3" fmla="*/ 437058 h 3086605"/>
                        <a:gd name="connsiteX4" fmla="*/ 1263985 w 1844368"/>
                        <a:gd name="connsiteY4" fmla="*/ 233836 h 3086605"/>
                        <a:gd name="connsiteX5" fmla="*/ 1411624 w 1844368"/>
                        <a:gd name="connsiteY5" fmla="*/ 0 h 3086605"/>
                        <a:gd name="connsiteX6" fmla="*/ 24784 w 1844368"/>
                        <a:gd name="connsiteY6" fmla="*/ 297180 h 3086605"/>
                        <a:gd name="connsiteX7" fmla="*/ 929614 w 1844368"/>
                        <a:gd name="connsiteY7" fmla="*/ 2010967 h 3086605"/>
                        <a:gd name="connsiteX8" fmla="*/ 782974 w 1844368"/>
                        <a:gd name="connsiteY8" fmla="*/ 2956560 h 3086605"/>
                        <a:gd name="connsiteX9" fmla="*/ 802024 w 1844368"/>
                        <a:gd name="connsiteY9" fmla="*/ 3086100 h 3086605"/>
                        <a:gd name="connsiteX10" fmla="*/ 1761114 w 1844368"/>
                        <a:gd name="connsiteY10" fmla="*/ 2895402 h 3086605"/>
                        <a:gd name="connsiteX11" fmla="*/ 1718054 w 1844368"/>
                        <a:gd name="connsiteY11" fmla="*/ 2754510 h 3086605"/>
                        <a:gd name="connsiteX12" fmla="*/ 1242453 w 1844368"/>
                        <a:gd name="connsiteY12" fmla="*/ 1971351 h 3086605"/>
                        <a:gd name="connsiteX13" fmla="*/ 1411624 w 1844368"/>
                        <a:gd name="connsiteY13" fmla="*/ 0 h 3086605"/>
                        <a:gd name="connsiteX0" fmla="*/ 1263985 w 1838553"/>
                        <a:gd name="connsiteY0" fmla="*/ 233836 h 3086605"/>
                        <a:gd name="connsiteX1" fmla="*/ 1378455 w 1838553"/>
                        <a:gd name="connsiteY1" fmla="*/ 806703 h 3086605"/>
                        <a:gd name="connsiteX2" fmla="*/ 223217 w 1838553"/>
                        <a:gd name="connsiteY2" fmla="*/ 808599 h 3086605"/>
                        <a:gd name="connsiteX3" fmla="*/ 220881 w 1838553"/>
                        <a:gd name="connsiteY3" fmla="*/ 437058 h 3086605"/>
                        <a:gd name="connsiteX4" fmla="*/ 1263985 w 1838553"/>
                        <a:gd name="connsiteY4" fmla="*/ 233836 h 3086605"/>
                        <a:gd name="connsiteX5" fmla="*/ 1411624 w 1838553"/>
                        <a:gd name="connsiteY5" fmla="*/ 0 h 3086605"/>
                        <a:gd name="connsiteX6" fmla="*/ 24784 w 1838553"/>
                        <a:gd name="connsiteY6" fmla="*/ 297180 h 3086605"/>
                        <a:gd name="connsiteX7" fmla="*/ 929614 w 1838553"/>
                        <a:gd name="connsiteY7" fmla="*/ 2010967 h 3086605"/>
                        <a:gd name="connsiteX8" fmla="*/ 782974 w 1838553"/>
                        <a:gd name="connsiteY8" fmla="*/ 2956560 h 3086605"/>
                        <a:gd name="connsiteX9" fmla="*/ 802024 w 1838553"/>
                        <a:gd name="connsiteY9" fmla="*/ 3086100 h 3086605"/>
                        <a:gd name="connsiteX10" fmla="*/ 1761114 w 1838553"/>
                        <a:gd name="connsiteY10" fmla="*/ 2895402 h 3086605"/>
                        <a:gd name="connsiteX11" fmla="*/ 1718054 w 1838553"/>
                        <a:gd name="connsiteY11" fmla="*/ 2754510 h 3086605"/>
                        <a:gd name="connsiteX12" fmla="*/ 1242453 w 1838553"/>
                        <a:gd name="connsiteY12" fmla="*/ 1971351 h 3086605"/>
                        <a:gd name="connsiteX13" fmla="*/ 1411624 w 1838553"/>
                        <a:gd name="connsiteY13" fmla="*/ 0 h 3086605"/>
                        <a:gd name="connsiteX0" fmla="*/ 1263985 w 1838553"/>
                        <a:gd name="connsiteY0" fmla="*/ 233836 h 3086605"/>
                        <a:gd name="connsiteX1" fmla="*/ 1378455 w 1838553"/>
                        <a:gd name="connsiteY1" fmla="*/ 806703 h 3086605"/>
                        <a:gd name="connsiteX2" fmla="*/ 223217 w 1838553"/>
                        <a:gd name="connsiteY2" fmla="*/ 808599 h 3086605"/>
                        <a:gd name="connsiteX3" fmla="*/ 220881 w 1838553"/>
                        <a:gd name="connsiteY3" fmla="*/ 437058 h 3086605"/>
                        <a:gd name="connsiteX4" fmla="*/ 1263985 w 1838553"/>
                        <a:gd name="connsiteY4" fmla="*/ 233836 h 3086605"/>
                        <a:gd name="connsiteX5" fmla="*/ 1411624 w 1838553"/>
                        <a:gd name="connsiteY5" fmla="*/ 0 h 3086605"/>
                        <a:gd name="connsiteX6" fmla="*/ 24784 w 1838553"/>
                        <a:gd name="connsiteY6" fmla="*/ 297180 h 3086605"/>
                        <a:gd name="connsiteX7" fmla="*/ 929614 w 1838553"/>
                        <a:gd name="connsiteY7" fmla="*/ 2010967 h 3086605"/>
                        <a:gd name="connsiteX8" fmla="*/ 782974 w 1838553"/>
                        <a:gd name="connsiteY8" fmla="*/ 2956560 h 3086605"/>
                        <a:gd name="connsiteX9" fmla="*/ 802024 w 1838553"/>
                        <a:gd name="connsiteY9" fmla="*/ 3086100 h 3086605"/>
                        <a:gd name="connsiteX10" fmla="*/ 1761114 w 1838553"/>
                        <a:gd name="connsiteY10" fmla="*/ 2895402 h 3086605"/>
                        <a:gd name="connsiteX11" fmla="*/ 1718054 w 1838553"/>
                        <a:gd name="connsiteY11" fmla="*/ 2754510 h 3086605"/>
                        <a:gd name="connsiteX12" fmla="*/ 1242453 w 1838553"/>
                        <a:gd name="connsiteY12" fmla="*/ 1971351 h 3086605"/>
                        <a:gd name="connsiteX13" fmla="*/ 1411624 w 1838553"/>
                        <a:gd name="connsiteY13" fmla="*/ 0 h 3086605"/>
                        <a:gd name="connsiteX0" fmla="*/ 1263985 w 1828086"/>
                        <a:gd name="connsiteY0" fmla="*/ 233836 h 3086605"/>
                        <a:gd name="connsiteX1" fmla="*/ 1378455 w 1828086"/>
                        <a:gd name="connsiteY1" fmla="*/ 806703 h 3086605"/>
                        <a:gd name="connsiteX2" fmla="*/ 223217 w 1828086"/>
                        <a:gd name="connsiteY2" fmla="*/ 808599 h 3086605"/>
                        <a:gd name="connsiteX3" fmla="*/ 220881 w 1828086"/>
                        <a:gd name="connsiteY3" fmla="*/ 437058 h 3086605"/>
                        <a:gd name="connsiteX4" fmla="*/ 1263985 w 1828086"/>
                        <a:gd name="connsiteY4" fmla="*/ 233836 h 3086605"/>
                        <a:gd name="connsiteX5" fmla="*/ 1411624 w 1828086"/>
                        <a:gd name="connsiteY5" fmla="*/ 0 h 3086605"/>
                        <a:gd name="connsiteX6" fmla="*/ 24784 w 1828086"/>
                        <a:gd name="connsiteY6" fmla="*/ 297180 h 3086605"/>
                        <a:gd name="connsiteX7" fmla="*/ 929614 w 1828086"/>
                        <a:gd name="connsiteY7" fmla="*/ 2010967 h 3086605"/>
                        <a:gd name="connsiteX8" fmla="*/ 782974 w 1828086"/>
                        <a:gd name="connsiteY8" fmla="*/ 2956560 h 3086605"/>
                        <a:gd name="connsiteX9" fmla="*/ 802024 w 1828086"/>
                        <a:gd name="connsiteY9" fmla="*/ 3086100 h 3086605"/>
                        <a:gd name="connsiteX10" fmla="*/ 1761114 w 1828086"/>
                        <a:gd name="connsiteY10" fmla="*/ 2895402 h 3086605"/>
                        <a:gd name="connsiteX11" fmla="*/ 1718054 w 1828086"/>
                        <a:gd name="connsiteY11" fmla="*/ 2754510 h 3086605"/>
                        <a:gd name="connsiteX12" fmla="*/ 1242453 w 1828086"/>
                        <a:gd name="connsiteY12" fmla="*/ 1971351 h 3086605"/>
                        <a:gd name="connsiteX13" fmla="*/ 1411624 w 1828086"/>
                        <a:gd name="connsiteY13" fmla="*/ 0 h 3086605"/>
                        <a:gd name="connsiteX0" fmla="*/ 1263985 w 1828086"/>
                        <a:gd name="connsiteY0" fmla="*/ 233836 h 3086605"/>
                        <a:gd name="connsiteX1" fmla="*/ 1378455 w 1828086"/>
                        <a:gd name="connsiteY1" fmla="*/ 806703 h 3086605"/>
                        <a:gd name="connsiteX2" fmla="*/ 223217 w 1828086"/>
                        <a:gd name="connsiteY2" fmla="*/ 808599 h 3086605"/>
                        <a:gd name="connsiteX3" fmla="*/ 220881 w 1828086"/>
                        <a:gd name="connsiteY3" fmla="*/ 437058 h 3086605"/>
                        <a:gd name="connsiteX4" fmla="*/ 1263985 w 1828086"/>
                        <a:gd name="connsiteY4" fmla="*/ 233836 h 3086605"/>
                        <a:gd name="connsiteX5" fmla="*/ 1411624 w 1828086"/>
                        <a:gd name="connsiteY5" fmla="*/ 0 h 3086605"/>
                        <a:gd name="connsiteX6" fmla="*/ 24784 w 1828086"/>
                        <a:gd name="connsiteY6" fmla="*/ 297180 h 3086605"/>
                        <a:gd name="connsiteX7" fmla="*/ 929614 w 1828086"/>
                        <a:gd name="connsiteY7" fmla="*/ 2010967 h 3086605"/>
                        <a:gd name="connsiteX8" fmla="*/ 782974 w 1828086"/>
                        <a:gd name="connsiteY8" fmla="*/ 2956560 h 3086605"/>
                        <a:gd name="connsiteX9" fmla="*/ 802024 w 1828086"/>
                        <a:gd name="connsiteY9" fmla="*/ 3086100 h 3086605"/>
                        <a:gd name="connsiteX10" fmla="*/ 1761114 w 1828086"/>
                        <a:gd name="connsiteY10" fmla="*/ 2895402 h 3086605"/>
                        <a:gd name="connsiteX11" fmla="*/ 1718054 w 1828086"/>
                        <a:gd name="connsiteY11" fmla="*/ 2754510 h 3086605"/>
                        <a:gd name="connsiteX12" fmla="*/ 1242453 w 1828086"/>
                        <a:gd name="connsiteY12" fmla="*/ 1971351 h 3086605"/>
                        <a:gd name="connsiteX13" fmla="*/ 1411624 w 1828086"/>
                        <a:gd name="connsiteY13" fmla="*/ 0 h 3086605"/>
                        <a:gd name="connsiteX0" fmla="*/ 1266597 w 1830698"/>
                        <a:gd name="connsiteY0" fmla="*/ 233836 h 3086605"/>
                        <a:gd name="connsiteX1" fmla="*/ 1381067 w 1830698"/>
                        <a:gd name="connsiteY1" fmla="*/ 806703 h 3086605"/>
                        <a:gd name="connsiteX2" fmla="*/ 225829 w 1830698"/>
                        <a:gd name="connsiteY2" fmla="*/ 808599 h 3086605"/>
                        <a:gd name="connsiteX3" fmla="*/ 223493 w 1830698"/>
                        <a:gd name="connsiteY3" fmla="*/ 437058 h 3086605"/>
                        <a:gd name="connsiteX4" fmla="*/ 1266597 w 1830698"/>
                        <a:gd name="connsiteY4" fmla="*/ 233836 h 3086605"/>
                        <a:gd name="connsiteX5" fmla="*/ 1414236 w 1830698"/>
                        <a:gd name="connsiteY5" fmla="*/ 0 h 3086605"/>
                        <a:gd name="connsiteX6" fmla="*/ 27396 w 1830698"/>
                        <a:gd name="connsiteY6" fmla="*/ 297180 h 3086605"/>
                        <a:gd name="connsiteX7" fmla="*/ 932226 w 1830698"/>
                        <a:gd name="connsiteY7" fmla="*/ 2010967 h 3086605"/>
                        <a:gd name="connsiteX8" fmla="*/ 785586 w 1830698"/>
                        <a:gd name="connsiteY8" fmla="*/ 2956560 h 3086605"/>
                        <a:gd name="connsiteX9" fmla="*/ 804636 w 1830698"/>
                        <a:gd name="connsiteY9" fmla="*/ 3086100 h 3086605"/>
                        <a:gd name="connsiteX10" fmla="*/ 1763726 w 1830698"/>
                        <a:gd name="connsiteY10" fmla="*/ 2895402 h 3086605"/>
                        <a:gd name="connsiteX11" fmla="*/ 1720666 w 1830698"/>
                        <a:gd name="connsiteY11" fmla="*/ 2754510 h 3086605"/>
                        <a:gd name="connsiteX12" fmla="*/ 1245065 w 1830698"/>
                        <a:gd name="connsiteY12" fmla="*/ 1971351 h 3086605"/>
                        <a:gd name="connsiteX13" fmla="*/ 1414236 w 1830698"/>
                        <a:gd name="connsiteY13" fmla="*/ 0 h 30866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830698" h="3086605">
                          <a:moveTo>
                            <a:pt x="1266597" y="233836"/>
                          </a:moveTo>
                          <a:cubicBezTo>
                            <a:pt x="1380862" y="325286"/>
                            <a:pt x="1475240" y="680332"/>
                            <a:pt x="1381067" y="806703"/>
                          </a:cubicBezTo>
                          <a:lnTo>
                            <a:pt x="225829" y="808599"/>
                          </a:lnTo>
                          <a:cubicBezTo>
                            <a:pt x="220620" y="717630"/>
                            <a:pt x="223627" y="555358"/>
                            <a:pt x="223493" y="437058"/>
                          </a:cubicBezTo>
                          <a:lnTo>
                            <a:pt x="1266597" y="233836"/>
                          </a:lnTo>
                          <a:close/>
                          <a:moveTo>
                            <a:pt x="1414236" y="0"/>
                          </a:moveTo>
                          <a:lnTo>
                            <a:pt x="27396" y="297180"/>
                          </a:lnTo>
                          <a:cubicBezTo>
                            <a:pt x="-128736" y="1204686"/>
                            <a:pt x="410581" y="1625579"/>
                            <a:pt x="932226" y="2010967"/>
                          </a:cubicBezTo>
                          <a:cubicBezTo>
                            <a:pt x="1026669" y="2074172"/>
                            <a:pt x="1337697" y="2926473"/>
                            <a:pt x="785586" y="2956560"/>
                          </a:cubicBezTo>
                          <a:cubicBezTo>
                            <a:pt x="710973" y="2975927"/>
                            <a:pt x="741136" y="3095307"/>
                            <a:pt x="804636" y="3086100"/>
                          </a:cubicBezTo>
                          <a:lnTo>
                            <a:pt x="1763726" y="2895402"/>
                          </a:lnTo>
                          <a:cubicBezTo>
                            <a:pt x="1890655" y="2867638"/>
                            <a:pt x="1814776" y="2703080"/>
                            <a:pt x="1720666" y="2754510"/>
                          </a:cubicBezTo>
                          <a:cubicBezTo>
                            <a:pt x="1239571" y="2928624"/>
                            <a:pt x="1215066" y="2072591"/>
                            <a:pt x="1245065" y="1971351"/>
                          </a:cubicBezTo>
                          <a:cubicBezTo>
                            <a:pt x="1727767" y="1214535"/>
                            <a:pt x="1816985" y="570389"/>
                            <a:pt x="141423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89" name="TextBox 188"/>
                  <p:cNvSpPr txBox="1"/>
                  <p:nvPr/>
                </p:nvSpPr>
                <p:spPr>
                  <a:xfrm>
                    <a:off x="2392255" y="4513943"/>
                    <a:ext cx="132600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pc="6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Option</a:t>
                    </a:r>
                    <a:endParaRPr lang="en-US" spc="6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0" name="TextBox 189"/>
                  <p:cNvSpPr txBox="1"/>
                  <p:nvPr/>
                </p:nvSpPr>
                <p:spPr>
                  <a:xfrm>
                    <a:off x="2791403" y="4018643"/>
                    <a:ext cx="52770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2400" dirty="0" smtClean="0">
                        <a:solidFill>
                          <a:srgbClr val="7ABC3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04</a:t>
                    </a:r>
                    <a:endParaRPr lang="en-US" sz="2400" dirty="0">
                      <a:solidFill>
                        <a:srgbClr val="7ABC3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xmlns="" val="46951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46319" t="31101" r="29697" b="19891"/>
          <a:stretch/>
        </p:blipFill>
        <p:spPr>
          <a:xfrm>
            <a:off x="7344229" y="3178627"/>
            <a:ext cx="1451428" cy="16674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6207" t="30308" r="29474" b="19494"/>
          <a:stretch/>
        </p:blipFill>
        <p:spPr>
          <a:xfrm>
            <a:off x="595086" y="2278741"/>
            <a:ext cx="1582057" cy="18360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463143" y="1063171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9382" y="949036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22772" y="2423885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xmlns="" val="4108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46207" t="29316" r="28917" b="19494"/>
          <a:stretch/>
        </p:blipFill>
        <p:spPr>
          <a:xfrm>
            <a:off x="580571" y="2177144"/>
            <a:ext cx="1451430" cy="16792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78892" t="19196" b="8582"/>
          <a:stretch/>
        </p:blipFill>
        <p:spPr>
          <a:xfrm>
            <a:off x="6342744" y="1016001"/>
            <a:ext cx="1886856" cy="33505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078634" y="1118841"/>
            <a:ext cx="1536907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03526" y="800692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55143" y="521062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00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205</Words>
  <Application>Microsoft Office PowerPoint</Application>
  <PresentationFormat>On-screen Show (4:3)</PresentationFormat>
  <Paragraphs>34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gh</dc:creator>
  <cp:lastModifiedBy>com</cp:lastModifiedBy>
  <cp:revision>39</cp:revision>
  <dcterms:created xsi:type="dcterms:W3CDTF">2015-08-04T10:15:51Z</dcterms:created>
  <dcterms:modified xsi:type="dcterms:W3CDTF">2015-10-01T09:56:54Z</dcterms:modified>
</cp:coreProperties>
</file>